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notesSlides/notesSlide2.xml" ContentType="application/vnd.openxmlformats-officedocument.presentationml.notesSlide+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notesSlides/notesSlide3.xml" ContentType="application/vnd.openxmlformats-officedocument.presentationml.notesSlide+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notesSlides/notesSlide4.xml" ContentType="application/vnd.openxmlformats-officedocument.presentationml.notesSlide+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notesSlides/notesSlide5.xml" ContentType="application/vnd.openxmlformats-officedocument.presentationml.notesSlide+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9"/>
  </p:notesMasterIdLst>
  <p:sldIdLst>
    <p:sldId id="258" r:id="rId5"/>
    <p:sldId id="259" r:id="rId6"/>
    <p:sldId id="260" r:id="rId7"/>
    <p:sldId id="261" r:id="rId8"/>
    <p:sldId id="262" r:id="rId9"/>
    <p:sldId id="263" r:id="rId10"/>
    <p:sldId id="271" r:id="rId11"/>
    <p:sldId id="270" r:id="rId12"/>
    <p:sldId id="264" r:id="rId13"/>
    <p:sldId id="277" r:id="rId14"/>
    <p:sldId id="278" r:id="rId15"/>
    <p:sldId id="272" r:id="rId16"/>
    <p:sldId id="279" r:id="rId17"/>
    <p:sldId id="280" r:id="rId18"/>
    <p:sldId id="281" r:id="rId19"/>
    <p:sldId id="282" r:id="rId20"/>
    <p:sldId id="296" r:id="rId21"/>
    <p:sldId id="297" r:id="rId22"/>
    <p:sldId id="298" r:id="rId23"/>
    <p:sldId id="299" r:id="rId24"/>
    <p:sldId id="300" r:id="rId25"/>
    <p:sldId id="329" r:id="rId26"/>
    <p:sldId id="331" r:id="rId27"/>
    <p:sldId id="330"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21DADE-9748-5214-2210-A370EB63B35F}" v="1" dt="2024-08-26T10:25:24.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015" autoAdjust="0"/>
    <p:restoredTop sz="94650" autoAdjust="0"/>
  </p:normalViewPr>
  <p:slideViewPr>
    <p:cSldViewPr snapToGrid="0" snapToObjects="1" showGuides="1">
      <p:cViewPr varScale="1">
        <p:scale>
          <a:sx n="91" d="100"/>
          <a:sy n="91" d="100"/>
        </p:scale>
        <p:origin x="1256" y="44"/>
      </p:cViewPr>
      <p:guideLst>
        <p:guide orient="horz" pos="2160"/>
        <p:guide pos="3840"/>
      </p:guideLst>
    </p:cSldViewPr>
  </p:slideViewPr>
  <p:notesTextViewPr>
    <p:cViewPr>
      <p:scale>
        <a:sx n="1" d="1"/>
        <a:sy n="1" d="1"/>
      </p:scale>
      <p:origin x="0" y="0"/>
    </p:cViewPr>
  </p:notesText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6/11/relationships/changesInfo" Target="changesInfos/changesInfo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35" Type="http://schemas.microsoft.com/office/2015/10/relationships/revisionInfo" Target="revisionInfo.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余日彰" userId="S::jcyu@ms.ntpu.edu.tw::5ee489b3-b312-4fb3-aff7-510cc086faee" providerId="AD" clId="Web-{1821DADE-9748-5214-2210-A370EB63B35F}"/>
    <pc:docChg chg="delSld">
      <pc:chgData name="余日彰" userId="S::jcyu@ms.ntpu.edu.tw::5ee489b3-b312-4fb3-aff7-510cc086faee" providerId="AD" clId="Web-{1821DADE-9748-5214-2210-A370EB63B35F}" dt="2024-08-26T10:25:24.664" v="0"/>
      <pc:docMkLst>
        <pc:docMk/>
      </pc:docMkLst>
      <pc:sldChg chg="del">
        <pc:chgData name="余日彰" userId="S::jcyu@ms.ntpu.edu.tw::5ee489b3-b312-4fb3-aff7-510cc086faee" providerId="AD" clId="Web-{1821DADE-9748-5214-2210-A370EB63B35F}" dt="2024-08-26T10:25:24.664" v="0"/>
        <pc:sldMkLst>
          <pc:docMk/>
          <pc:sldMk cId="2808652983" sldId="257"/>
        </pc:sldMkLst>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6:55:55.891"/>
    </inkml:context>
    <inkml:brush xml:id="br0">
      <inkml:brushProperty name="width" value="0.07938" units="cm"/>
      <inkml:brushProperty name="height" value="0.07938" units="cm"/>
    </inkml:brush>
  </inkml:definitions>
  <inkml:trace contextRef="#ctx0" brushRef="#br0">0 1 3585 0 0,'0'0'0'0'0,"0"1"0"0"0,1-1 0 0 0,0 1 0 0 0,-1 0 0 0 0,1 1 0 0 0,0 0 0 0 0,1 1-64 0 0,3 13 64 0 0,-5-13 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28:00.644"/>
    </inkml:context>
    <inkml:brush xml:id="br0">
      <inkml:brushProperty name="width" value="0.07938" units="cm"/>
      <inkml:brushProperty name="height" value="0.07938" units="cm"/>
    </inkml:brush>
  </inkml:definitions>
  <inkml:trace contextRef="#ctx0" brushRef="#br0">139 1 7834 0 0,'-1'12'5025'0'0,"-6"10"-3539"0"0,0 1-876 0 0,-95 459 1015 0 0,94-452-1591 0 0,5-22-19 0 0,0 0 0 0 0,1-1 0 0 0,0 1 0 0 0,1 0 1 0 0,0 0-1 0 0,0 0 0 0 0,1 1 0 0 0,0 13 0 0 0,1-22-25 0 0,-1 1-1 0 0,0 0 1 0 0,0-1 0 0 0,0 1-1 0 0,1 0 1 0 0,-1-1-1 0 0,0 1 1 0 0,1-1 0 0 0,-1 1-1 0 0,0-1 1 0 0,1 1-1 0 0,-1-1 1 0 0,1 1 0 0 0,-1-1-1 0 0,1 1 1 0 0,-1-1-1 0 0,1 1 1 0 0,-1-1-1 0 0,1 0 1 0 0,-1 1 0 0 0,1-1-1 0 0,0 0 1 0 0,-1 1-1 0 0,1-1 1 0 0,0 0 0 0 0,-1 0-1 0 0,1 0 1 0 0,-1 0-1 0 0,1 0 1 0 0,0 1 0 0 0,0-1-1 0 0,-1 0 1 0 0,1 0-1 0 0,0-1 1 0 0,-1 1 0 0 0,1 0-1 0 0,-1 0 1 0 0,1 0-1 0 0,0 0 1 0 0,0-1-1 0 0,7-2-69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4:11.329"/>
    </inkml:context>
    <inkml:brush xml:id="br0">
      <inkml:brushProperty name="width" value="0.025" units="cm"/>
      <inkml:brushProperty name="height" value="0.025" units="cm"/>
    </inkml:brush>
  </inkml:definitions>
  <inkml:trace contextRef="#ctx0" brushRef="#br0">1 3 10594 0 0,'1'0'-66'0'0,"0"-1"-1"0"0,0 1 0 0 0,0 0 1 0 0,0-1-1 0 0,0 1 0 0 0,0 0 1 0 0,0 0-1 0 0,0 0 1 0 0,0 0-1 0 0,0 0 0 0 0,0 0 1 0 0,0 0-1 0 0,0 0 0 0 0,0 0 1 0 0,0 0-1 0 0,0 1 0 0 0,0-1 1 0 0,0 0-1 0 0,0 1 1 0 0,-1-1-1 0 0,1 0 0 0 0,0 1 1 0 0,0-1-1 0 0,0 1 0 0 0,1 1 1 0 0,23 15 790 0 0,-15-7-259 0 0,-1 1 1 0 0,1-1-1 0 0,-2 1 0 0 0,1 1 0 0 0,-2 0 1 0 0,1 0-1 0 0,9 23 0 0 0,-1 6 776 0 0,14 50 0 0 0,-14-33-476 0 0,-2 1-1 0 0,-2 0 1 0 0,-3 1-1 0 0,-3 0 1 0 0,-3 103 0 0 0,-5-127-739 0 0,-1 0 0 0 0,-3 0-1 0 0,0 0 1 0 0,-2-1 0 0 0,-2 0 0 0 0,-1-1 0 0 0,-2 0 0 0 0,-1-1 0 0 0,-2 0 0 0 0,-35 55 0 0 0,26-53-93 0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42.667"/>
    </inkml:context>
    <inkml:brush xml:id="br0">
      <inkml:brushProperty name="width" value="0.05" units="cm"/>
      <inkml:brushProperty name="height" value="0.05" units="cm"/>
      <inkml:brushProperty name="color" value="#004F8B"/>
    </inkml:brush>
  </inkml:definitions>
  <inkml:trace contextRef="#ctx0" brushRef="#br0">33 11 10138 0 0,'-2'-10'7424'0'0,"-3"18"-4892"0"0,-3 16-2160 0 0,6-11-313 0 0,-3 5-23 0 0,1 0 0 0 0,1 0 0 0 0,0 23 0 0 0,2-38-36 0 0,1 0 0 0 0,0 1 0 0 0,0-1 0 0 0,0 0 0 0 0,1 0 0 0 0,-1 1 0 0 0,1-1 0 0 0,0 0 0 0 0,-1 0 0 0 0,2 0 0 0 0,-1 0 0 0 0,0 0 0 0 0,0 0 0 0 0,1 0 0 0 0,0 0 0 0 0,-1-1 0 0 0,1 1 0 0 0,0 0 0 0 0,1-1 0 0 0,-1 0 0 0 0,0 1 0 0 0,1-1 0 0 0,-1 0-1 0 0,1 0 1 0 0,4 2 0 0 0,-6-3-7 0 0,0-1 0 0 0,1 0 0 0 0,-1 1 0 0 0,0-1 0 0 0,0 0 0 0 0,0 0 0 0 0,1 0 0 0 0,-1 0 0 0 0,0 0 0 0 0,0 0 0 0 0,1 0 0 0 0,-1 0 0 0 0,0-1 0 0 0,0 1 0 0 0,0 0 0 0 0,1-1 0 0 0,-1 1 0 0 0,0-1 0 0 0,0 0 0 0 0,0 1 0 0 0,0-1 0 0 0,0 0 0 0 0,0 1 0 0 0,0-1 0 0 0,0 0 0 0 0,0 0 0 0 0,-1 0 0 0 0,1 0 0 0 0,0 0 0 0 0,0 0 0 0 0,-1 0 0 0 0,1 0 0 0 0,-1 0 0 0 0,1 0 0 0 0,0-2-1 0 0,3-6-102 0 0,0 0-1 0 0,-1 0 0 0 0,3-14 1 0 0,-5 18 5 0 0,0 4 96 0 0,3-15-101 0 0,-1 1 0 0 0,3-30 1 0 0,-5 28 95 0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43.015"/>
    </inkml:context>
    <inkml:brush xml:id="br0">
      <inkml:brushProperty name="width" value="0.05" units="cm"/>
      <inkml:brushProperty name="height" value="0.05" units="cm"/>
      <inkml:brushProperty name="color" value="#004F8B"/>
    </inkml:brush>
  </inkml:definitions>
  <inkml:trace contextRef="#ctx0" brushRef="#br0">8 5 9218 0 0,'-2'-1'408'0'0,"0"1"80"0"0,0-1-392 0 0,2 0-96 0 0,-1 0 520 0 0,1 0-240 0 0,1 2 0 0 0,1 0-456 0 0,18 8-664 0 0,-8-4 840 0 0,0-2 0 0 0,3-1 0 0 0,-1 0 0 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43.366"/>
    </inkml:context>
    <inkml:brush xml:id="br0">
      <inkml:brushProperty name="width" value="0.05" units="cm"/>
      <inkml:brushProperty name="height" value="0.05" units="cm"/>
      <inkml:brushProperty name="color" value="#004F8B"/>
    </inkml:brush>
  </inkml:definitions>
  <inkml:trace contextRef="#ctx0" brushRef="#br0">243 86 5065 0 0,'0'0'389'0'0,"3"20"1519"0"0,1 33-473 0 0,-2-1 0 0 0,-3 1 0 0 0,-2-1 0 0 0,-2 0 0 0 0,-2 0 0 0 0,-3 0 1 0 0,-21 67-1 0 0,24-99-1142 0 0,-1-1 0 0 0,-19 37 1 0 0,23-49-235 0 0,0 0 1 0 0,-1-1 0 0 0,0 0 0 0 0,0 1 0 0 0,0-1-1 0 0,-1-1 1 0 0,1 1 0 0 0,-1-1 0 0 0,-1 0 0 0 0,-12 8-1 0 0,16-12-102 0 0,1 0-1 0 0,0-1 0 0 0,-1 1 0 0 0,1-1 0 0 0,-1 1 1 0 0,1-1-1 0 0,-1 0 0 0 0,1 0 0 0 0,-1 0 0 0 0,1 0 1 0 0,-1 0-1 0 0,1 0 0 0 0,0-1 0 0 0,-1 0 0 0 0,1 1 1 0 0,-1-1-1 0 0,1 0 0 0 0,0 0 0 0 0,-1 0 0 0 0,1 0 1 0 0,0 0-1 0 0,0-1 0 0 0,0 1 0 0 0,0-1 1 0 0,0 1-1 0 0,0-1 0 0 0,1 0 0 0 0,-1 0 0 0 0,0 0 1 0 0,0-2-1 0 0,-10-12-6744 0 0</inkml:trace>
  <inkml:trace contextRef="#ctx0" brushRef="#br0" timeOffset="1">212 1 5985 0 0,'0'-1'640'0'0,"1"1"-640"0"0,0 0 0 0 0,0 1 529 0 0,-1 0 79 0 0,2 0 24 0 0,0 2 0 0 0,3 0-696 0 0,1 2-144 0 0,2 0-24 0 0,2 1-8 0 0,1-1 240 0 0,1-1-72 0 0,2-1 72 0 0,-1-4 0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44.338"/>
    </inkml:context>
    <inkml:brush xml:id="br0">
      <inkml:brushProperty name="width" value="0.05" units="cm"/>
      <inkml:brushProperty name="height" value="0.05" units="cm"/>
      <inkml:brushProperty name="color" value="#004F8B"/>
    </inkml:brush>
  </inkml:definitions>
  <inkml:trace contextRef="#ctx0" brushRef="#br0">78 1 11058 0 0,'0'0'1217'0'0,"-4"26"2495"0"0,1-12-3659 0 0,-1 0-1 0 0,0 0 0 0 0,-1 0 1 0 0,0-1-1 0 0,-1 0 0 0 0,-1 0 1 0 0,-16 24-1 0 0,6-12-5896 0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24.924"/>
    </inkml:context>
    <inkml:brush xml:id="br0">
      <inkml:brushProperty name="width" value="0.05" units="cm"/>
      <inkml:brushProperty name="height" value="0.05" units="cm"/>
      <inkml:brushProperty name="color" value="#004F8B"/>
    </inkml:brush>
  </inkml:definitions>
  <inkml:trace contextRef="#ctx0" brushRef="#br0">1 58 10594 0 0,'9'-1'5787'0'0,"10"-3"-3925"0"0,7-1-2021 0 0,61-3 1226 0 0,-46 6-407 0 0,0-3-1 0 0,77-18 1 0 0,-105 19-703 0 0,-2-1 33 0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25.623"/>
    </inkml:context>
    <inkml:brush xml:id="br0">
      <inkml:brushProperty name="width" value="0.05" units="cm"/>
      <inkml:brushProperty name="height" value="0.05" units="cm"/>
      <inkml:brushProperty name="color" value="#004F8B"/>
    </inkml:brush>
  </inkml:definitions>
  <inkml:trace contextRef="#ctx0" brushRef="#br0">235 0 3225 0 0,'7'1'13737'0'0,"23"7"-14436"0"0,-24-5 728 0 0,0 0-1 0 0,0 0 0 0 0,-1 0 0 0 0,1 1 0 0 0,-1 0 0 0 0,0 0 0 0 0,0 1 0 0 0,0-1 1 0 0,-1 1-1 0 0,1 0 0 0 0,-1 1 0 0 0,6 8 0 0 0,-9-11 26 0 0,1-1 1 0 0,-1 1-1 0 0,0 0 1 0 0,0-1-1 0 0,0 1 0 0 0,0 0 1 0 0,0 0-1 0 0,0 0 0 0 0,-1 0 1 0 0,0 0-1 0 0,1 0 0 0 0,-1 0 1 0 0,0 0-1 0 0,0 0 0 0 0,-1 0 1 0 0,1-1-1 0 0,-1 1 1 0 0,1 0-1 0 0,-1 0 0 0 0,0 0 1 0 0,0 0-1 0 0,0 0 0 0 0,0-1 1 0 0,-1 1-1 0 0,1-1 0 0 0,-1 1 1 0 0,0-1-1 0 0,0 1 1 0 0,-3 3-1 0 0,-8 5 357 0 0,1 0 0 0 0,-1-2 0 0 0,-1 1-1 0 0,1-1 1 0 0,-2-1 0 0 0,-14 6 0 0 0,-95 32 146 0 0,74-33-567 0 0,47-12-7 0 0,0-1 0 0 0,0 1 0 0 0,0-1 0 0 0,0 0-1 0 0,0 0 1 0 0,0 0 0 0 0,0 0 0 0 0,0-1 0 0 0,0 1 0 0 0,1-1 0 0 0,-1 0 0 0 0,0 1 0 0 0,0-2 0 0 0,-4-1 0 0 0,6 3 15 0 0,1 0 1 0 0,0 0-1 0 0,0 0 0 0 0,0 0 0 0 0,0-1 1 0 0,0 1-1 0 0,0 0 0 0 0,-1 0 0 0 0,1 0 1 0 0,0 0-1 0 0,0 0 0 0 0,0 0 0 0 0,0-1 1 0 0,0 1-1 0 0,0 0 0 0 0,0 0 0 0 0,0 0 0 0 0,0 0 1 0 0,0 0-1 0 0,0-1 0 0 0,0 1 0 0 0,0 0 1 0 0,0 0-1 0 0,0 0 0 0 0,0 0 0 0 0,0 0 1 0 0,0-1-1 0 0,0 1 0 0 0,0 0 0 0 0,0 0 1 0 0,0 0-1 0 0,0 0 0 0 0,0-1 0 0 0,0 1 0 0 0,0 0 1 0 0,0 0-1 0 0,1 0 0 0 0,-1 0 0 0 0,0 0 1 0 0,0 0-1 0 0,0 0 0 0 0,0-1 0 0 0,0 1 1 0 0,0 0-1 0 0,0 0 0 0 0,1 0 0 0 0,-1 0 0 0 0,0 0 1 0 0,12-7-59 0 0,13-1-99 0 0,-6 5 213 0 0,1 2 0 0 0,0-1 0 0 0,26 3 1 0 0,12 0 313 0 0,132-16 808 0 0,-151 9-1059 0 0,1-2 0 0 0,66-21 0 0 0,-78 18-106 0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26.785"/>
    </inkml:context>
    <inkml:brush xml:id="br0">
      <inkml:brushProperty name="width" value="0.05" units="cm"/>
      <inkml:brushProperty name="height" value="0.05" units="cm"/>
      <inkml:brushProperty name="color" value="#004F8B"/>
    </inkml:brush>
  </inkml:definitions>
  <inkml:trace contextRef="#ctx0" brushRef="#br0">130 1 1376 0 0,'-1'3'9479'0'0,"1"8"-4404"0"0,-1 8-3109 0 0,0 14-3132 0 0,0-1 1894 0 0,1 0-430 0 0,0-1 339 0 0,-2 1-1 0 0,0 0 1 0 0,-2-1-1 0 0,-15 56 1 0 0,17-80-459 0 0,-1-1 1 0 0,-1 0-1 0 0,1 1 0 0 0,-1-1 1 0 0,0-1-1 0 0,-1 1 0 0 0,-8 9 1 0 0,12-14-129 0 0,-1 0 1 0 0,1 1 0 0 0,-1-1-1 0 0,0 0 1 0 0,0 0-1 0 0,1 0 1 0 0,-1 0 0 0 0,0 0-1 0 0,0 0 1 0 0,0 0 0 0 0,0 0-1 0 0,0-1 1 0 0,-3 1-1 0 0,4-1-47 0 0,-1 0-1 0 0,1 0 1 0 0,0 0-1 0 0,0-1 1 0 0,-1 1-1 0 0,1 0 0 0 0,0-1 1 0 0,0 1-1 0 0,-1-1 1 0 0,1 1-1 0 0,0-1 1 0 0,0 0-1 0 0,0 0 1 0 0,0 1-1 0 0,0-1 0 0 0,0 0 1 0 0,0 0-1 0 0,0 0 1 0 0,0 0-1 0 0,1 0 1 0 0,-1 0-1 0 0,0 0 1 0 0,-1-2-1 0 0,-3-8-2 0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27.119"/>
    </inkml:context>
    <inkml:brush xml:id="br0">
      <inkml:brushProperty name="width" value="0.05" units="cm"/>
      <inkml:brushProperty name="height" value="0.05" units="cm"/>
      <inkml:brushProperty name="color" value="#004F8B"/>
    </inkml:brush>
  </inkml:definitions>
  <inkml:trace contextRef="#ctx0" brushRef="#br0">0 23 10594 0 0,'0'-1'944'0'0,"2"-1"1081"0"0,-2 1-1017 0 0,3-2 8 0 0,0 1-744 0 0,2-1-144 0 0,3 0-32 0 0,0 2-8 0 0,2-1-88 0 0,2 1-128 0 0,1-1 32 0 0,2 1 8 0 0,2 0-840 0 0,1 2-176 0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27.477"/>
    </inkml:context>
    <inkml:brush xml:id="br0">
      <inkml:brushProperty name="width" value="0.05" units="cm"/>
      <inkml:brushProperty name="height" value="0.05" units="cm"/>
      <inkml:brushProperty name="color" value="#004F8B"/>
    </inkml:brush>
  </inkml:definitions>
  <inkml:trace contextRef="#ctx0" brushRef="#br0">57 9 17972 0 0,'0'-4'3625'0'0,"0"4"-3540"0"0,19-3 515 0 0,25 1-1084 0 0,16 5 136 0 0,-52-4 63 0 0</inkml:trace>
  <inkml:trace contextRef="#ctx0" brushRef="#br0" timeOffset="1">0 100 15203 0 0,'88'7'1829'0'0,"-57"-3"-1856"0"0,46-1 0 0 0,-58-5-59 0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27.820"/>
    </inkml:context>
    <inkml:brush xml:id="br0">
      <inkml:brushProperty name="width" value="0.05" units="cm"/>
      <inkml:brushProperty name="height" value="0.05" units="cm"/>
      <inkml:brushProperty name="color" value="#004F8B"/>
    </inkml:brush>
  </inkml:definitions>
  <inkml:trace contextRef="#ctx0" brushRef="#br0">36 1 12899 0 0,'-1'10'3758'0'0,"-6"7"-2374"0"0,0 2-1507 0 0,1 13 341 0 0,2 1-1 0 0,1 34 1 0 0,-3 16-1337 0 0,5-73-5123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4:15.212"/>
    </inkml:context>
    <inkml:brush xml:id="br0">
      <inkml:brushProperty name="width" value="0.025" units="cm"/>
      <inkml:brushProperty name="height" value="0.025" units="cm"/>
    </inkml:brush>
  </inkml:definitions>
  <inkml:trace contextRef="#ctx0" brushRef="#br0">123 14 4145 0 0,'-2'-13'6934'0'0,"-3"23"-3947"0"0,-6 36-2218 0 0,8-33 7 0 0,-16 66-32 0 0,-12 41-379 0 0,-20 164 0 0 0,50-264-436 0 0,2-15-275 0 0,1-13-1008 0 0,0-1-4150 0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28.296"/>
    </inkml:context>
    <inkml:brush xml:id="br0">
      <inkml:brushProperty name="width" value="0.05" units="cm"/>
      <inkml:brushProperty name="height" value="0.05" units="cm"/>
      <inkml:brushProperty name="color" value="#004F8B"/>
    </inkml:brush>
  </inkml:definitions>
  <inkml:trace contextRef="#ctx0" brushRef="#br0">119 15 3225 0 0,'2'-1'157'0'0,"0"-1"0"0"0,0 1 0 0 0,0-1 0 0 0,1 1 0 0 0,-1-1 0 0 0,1 1 1 0 0,-1 0-1 0 0,1 0 0 0 0,-1 0 0 0 0,1 1 0 0 0,0-1 0 0 0,-1 1 0 0 0,1-1 0 0 0,0 1 0 0 0,0 0 1 0 0,-1 0-1 0 0,1 0 0 0 0,0 0 0 0 0,0 1 0 0 0,3 0 0 0 0,-2 0 39 0 0,-1 0-1 0 0,1 0 1 0 0,-1 0 0 0 0,1 0-1 0 0,-1 1 1 0 0,1 0-1 0 0,-1-1 1 0 0,0 1-1 0 0,0 0 1 0 0,0 1 0 0 0,0-1-1 0 0,0 0 1 0 0,0 1-1 0 0,2 3 1 0 0,-1-1 69 0 0,-1 0 0 0 0,0 1 0 0 0,-1-1-1 0 0,1 1 1 0 0,-1-1 0 0 0,0 1 0 0 0,0 0 0 0 0,-1 0 0 0 0,0 0-1 0 0,0 0 1 0 0,0 0 0 0 0,-1 0 0 0 0,0 0 0 0 0,0 0 0 0 0,-1 0-1 0 0,1 0 1 0 0,-1 0 0 0 0,0 0 0 0 0,-1 0 0 0 0,0 0 0 0 0,0-1 0 0 0,0 1-1 0 0,0 0 1 0 0,-1-1 0 0 0,-6 10 0 0 0,5-9-18 0 0,0 0 1 0 0,-1 0-1 0 0,0 0 1 0 0,0-1-1 0 0,0 1 1 0 0,-1-1-1 0 0,1 0 1 0 0,-1-1-1 0 0,0 1 0 0 0,-1-1 1 0 0,1-1-1 0 0,-1 1 1 0 0,0-1-1 0 0,1 0 1 0 0,-2 0-1 0 0,1-1 1 0 0,0 0-1 0 0,0 0 1 0 0,-1-1-1 0 0,-12 1 1 0 0,16-3-293 0 0,0 1 1 0 0,0-1 0 0 0,0 0 0 0 0,0 0 0 0 0,0-1 0 0 0,0 1-1 0 0,1-1 1 0 0,-1 0 0 0 0,0 0 0 0 0,1 0 0 0 0,-1-1 0 0 0,1 1-1 0 0,0-1 1 0 0,0 0 0 0 0,0 1 0 0 0,0-1 0 0 0,0-1 0 0 0,1 1 0 0 0,-1 0-1 0 0,1-1 1 0 0,0 1 0 0 0,0-1 0 0 0,0 0 0 0 0,1 0 0 0 0,-1 1-1 0 0,1-1 1 0 0,0 0 0 0 0,0 0 0 0 0,0 0 0 0 0,0-1 0 0 0,1 1-1 0 0,0 0 1 0 0,0 0 0 0 0,1-8 0 0 0,-1 11 13 0 0,1 1 1 0 0,-1-1-1 0 0,1 1 1 0 0,-1-1-1 0 0,1 0 1 0 0,-1 1-1 0 0,1-1 1 0 0,-1 1-1 0 0,1 0 1 0 0,0-1-1 0 0,-1 1 1 0 0,1 0-1 0 0,0-1 1 0 0,-1 1-1 0 0,1 0 1 0 0,0 0-1 0 0,0-1 1 0 0,-1 1-1 0 0,1 0 0 0 0,0 0 1 0 0,0 0-1 0 0,-1 0 1 0 0,1 0-1 0 0,0 0 1 0 0,0 0-1 0 0,-1 0 1 0 0,1 0-1 0 0,0 1 1 0 0,0-1-1 0 0,-1 0 1 0 0,1 0-1 0 0,0 1 1 0 0,0 0-1 0 0,32 10-47 0 0,-28-9-29 0 0,249 79-1005 0 0,-229-75-5210 0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30.562"/>
    </inkml:context>
    <inkml:brush xml:id="br0">
      <inkml:brushProperty name="width" value="0.05" units="cm"/>
      <inkml:brushProperty name="height" value="0.05" units="cm"/>
      <inkml:brushProperty name="color" value="#004F8B"/>
    </inkml:brush>
  </inkml:definitions>
  <inkml:trace contextRef="#ctx0" brushRef="#br0">113 32 5985 0 0,'-11'4'7369'0'0,"1"7"-4509"0"0,-6 18-2382 0 0,13-23 146 0 0,-10 21-392 0 0,1 0 1 0 0,1 1-1 0 0,-12 51 1 0 0,18-61-321 0 0,2 1 1 0 0,1 0-1 0 0,0 0 1 0 0,1 0-1 0 0,1 1 1 0 0,5 36-1 0 0,-4-48 63 0 0,1 0-1 0 0,0-1 1 0 0,1 1-1 0 0,0-1 1 0 0,0 1-1 0 0,1-1 1 0 0,-1 0-1 0 0,2 0 0 0 0,-1-1 1 0 0,1 1-1 0 0,0-1 1 0 0,0 0-1 0 0,7 5 1 0 0,-10-8 31 0 0,1-1 0 0 0,0 0 1 0 0,-1 0-1 0 0,1 0 0 0 0,0 0 0 0 0,0-1 1 0 0,0 1-1 0 0,1-1 0 0 0,-1 0 1 0 0,0 0-1 0 0,0 0 0 0 0,1 0 0 0 0,-1-1 1 0 0,1 1-1 0 0,-1-1 0 0 0,1 0 0 0 0,-1 0 1 0 0,0 0-1 0 0,1 0 0 0 0,-1-1 0 0 0,1 1 1 0 0,-1-1-1 0 0,0 0 0 0 0,1 0 0 0 0,-1 0 1 0 0,0 0-1 0 0,0-1 0 0 0,0 1 0 0 0,0-1 1 0 0,0 0-1 0 0,0 0 0 0 0,3-3 0 0 0,3-3 96 0 0,0 0-1 0 0,-1-1 0 0 0,0 0 1 0 0,-1-1-1 0 0,0 1 0 0 0,0-1 1 0 0,-1-1-1 0 0,0 1 1 0 0,6-17-1 0 0,-1-1 185 0 0,-1-2 0 0 0,9-44-1 0 0,-15 54-205 0 0,0 0-1 0 0,-1-1 0 0 0,-2 1 0 0 0,0-1 0 0 0,-1 1 0 0 0,-1 0 0 0 0,0-1 0 0 0,-2 1 0 0 0,-6-23 0 0 0,8 40-122 0 0,0 0 1 0 0,0 1-1 0 0,0-1 0 0 0,-1 0 0 0 0,1 1 0 0 0,-1-1 0 0 0,0 1 0 0 0,0-1 0 0 0,0 1 1 0 0,0 0-1 0 0,0 0 0 0 0,0 0 0 0 0,-1 0 0 0 0,1 0 0 0 0,-1 0 0 0 0,1 1 0 0 0,-1-1 1 0 0,0 1-1 0 0,1 0 0 0 0,-1 0 0 0 0,0 0 0 0 0,0 0 0 0 0,0 0 0 0 0,0 0 0 0 0,0 1 1 0 0,-3-1-1 0 0,-8 1-6725 0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31.724"/>
    </inkml:context>
    <inkml:brush xml:id="br0">
      <inkml:brushProperty name="width" value="0.05" units="cm"/>
      <inkml:brushProperty name="height" value="0.05" units="cm"/>
      <inkml:brushProperty name="color" value="#004F8B"/>
    </inkml:brush>
  </inkml:definitions>
  <inkml:trace contextRef="#ctx0" brushRef="#br0">18 0 4609 0 0,'-1'2'8985'0'0,"-1"5"-4668"0"0,-10 35-2649 0 0,11-32-1677 0 0,0 0 0 0 0,1 0 1 0 0,0 0-1 0 0,0 0 0 0 0,1 0 1 0 0,3 12-1 0 0,-3-20-13 0 0,0 1-1 0 0,-1 0 1 0 0,1-1 0 0 0,0 0-1 0 0,1 1 1 0 0,-1-1 0 0 0,0 1 0 0 0,1-1-1 0 0,-1 0 1 0 0,1 0 0 0 0,0 0 0 0 0,3 3-1 0 0,-4-4 16 0 0,1 0 1 0 0,-1 0-1 0 0,1-1 0 0 0,-1 1 0 0 0,1 0 1 0 0,0-1-1 0 0,-1 1 0 0 0,1-1 0 0 0,0 1 0 0 0,-1-1 1 0 0,1 0-1 0 0,0 0 0 0 0,0 0 0 0 0,-1 0 0 0 0,1 0 1 0 0,0 0-1 0 0,0 0 0 0 0,-1-1 0 0 0,1 1 0 0 0,0-1 1 0 0,1 0-1 0 0,6-3-60 0 0,0-1 0 0 0,-1 0 1 0 0,0 0-1 0 0,0 0 0 0 0,-1-1 1 0 0,0-1-1 0 0,0 1 0 0 0,8-10 1 0 0,3-5 119 0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32.202"/>
    </inkml:context>
    <inkml:brush xml:id="br0">
      <inkml:brushProperty name="width" value="0.05" units="cm"/>
      <inkml:brushProperty name="height" value="0.05" units="cm"/>
      <inkml:brushProperty name="color" value="#004F8B"/>
    </inkml:brush>
  </inkml:definitions>
  <inkml:trace contextRef="#ctx0" brushRef="#br0">108 0 3225 0 0,'3'7'1240'0'0,"-1"0"-1"0"0,1 0 1 0 0,-1 0 0 0 0,1 8 0 0 0,0 2-54 0 0,-1 0 0 0 0,-1 26 0 0 0,-2-3 309 0 0,-10 50-1 0 0,9-78-1169 0 0,-1 0-1 0 0,0 0 0 0 0,-1-1 1 0 0,-9 20-1 0 0,11-25-146 0 0,-1-1-1 0 0,0 0 1 0 0,0 0-1 0 0,0 0 1 0 0,-1 0 0 0 0,0-1-1 0 0,0 0 1 0 0,0 1-1 0 0,0-1 1 0 0,-1-1 0 0 0,-9 7-1 0 0,13-9-213 0 0,0-1 0 0 0,0 1 0 0 0,0-1 0 0 0,0 0-1 0 0,0 1 1 0 0,0-1 0 0 0,-1 0 0 0 0,1 1 0 0 0,0-1 0 0 0,0 0-1 0 0,0 0 1 0 0,0 0 0 0 0,-1 0 0 0 0,1 0 0 0 0,0-1 0 0 0,0 1-1 0 0,0 0 1 0 0,0 0 0 0 0,-1-1 0 0 0,1 1 0 0 0,0-1 0 0 0,0 1-1 0 0,0-1 1 0 0,-1 0 0 0 0,-6-6-6685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32.536"/>
    </inkml:context>
    <inkml:brush xml:id="br0">
      <inkml:brushProperty name="width" value="0.05" units="cm"/>
      <inkml:brushProperty name="height" value="0.05" units="cm"/>
      <inkml:brushProperty name="color" value="#004F8B"/>
    </inkml:brush>
  </inkml:definitions>
  <inkml:trace contextRef="#ctx0" brushRef="#br0">0 0 5529 0 0,'1'0'584'0'0,"0"0"-584"0"0,0 0 0 0 0,1 0 432 0 0,0 0 65 0 0,1 1 15 0 0,3-1 0 0 0,4 1-512 0 0,4 0-192 0 0,4 0 0 0 0,1 1 8 0 0,1 0 184 0 0,0-2 0 0 0,2 0-72 0 0,1 0 72 0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44.880"/>
    </inkml:context>
    <inkml:brush xml:id="br0">
      <inkml:brushProperty name="width" value="0.05" units="cm"/>
      <inkml:brushProperty name="height" value="0.05" units="cm"/>
      <inkml:brushProperty name="color" value="#004F8B"/>
    </inkml:brush>
  </inkml:definitions>
  <inkml:trace contextRef="#ctx0" brushRef="#br0">1 0 10594 0 0,'0'1'1137'0'0,"1"-1"-1137"0"0,-1 0 72 0 0,1-1 24 0 0,1 1-96 0 0,-1 0 80 0 0,2 0-80 0 0,-1 0 64 0 0,1 0-64 0 0,0 1 0 0 0,-1-1 0 0 0,1 1 0 0 0,4-1-3249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49.420"/>
    </inkml:context>
    <inkml:brush xml:id="br0">
      <inkml:brushProperty name="width" value="0.05" units="cm"/>
      <inkml:brushProperty name="height" value="0.05" units="cm"/>
      <inkml:brushProperty name="color" value="#004F8B"/>
    </inkml:brush>
  </inkml:definitions>
  <inkml:trace contextRef="#ctx0" brushRef="#br0">105 31 4609 0 0,'17'-30'12184'0'0,"-22"45"-10502"0"0,-32 64 704 0 0,22-49-2063 0 0,1 0 0 0 0,1 2 0 0 0,1 0 1 0 0,-12 57-1 0 0,23-80-322 0 0,1 0-1 0 0,-1 0 1 0 0,2 0 0 0 0,-1 0 0 0 0,1 0 0 0 0,1 0 0 0 0,-1 0-1 0 0,5 11 1 0 0,-5-17-3 0 0,-1-1-1 0 0,1 0 1 0 0,0 1-1 0 0,0-1 1 0 0,0 0-1 0 0,0 0 1 0 0,0 0-1 0 0,0 0 1 0 0,1 0-1 0 0,-1 0 1 0 0,1 0 0 0 0,-1 0-1 0 0,1-1 1 0 0,0 1-1 0 0,0-1 1 0 0,-1 1-1 0 0,1-1 1 0 0,0 0-1 0 0,1 1 1 0 0,-1-1-1 0 0,0 0 1 0 0,0 0-1 0 0,0-1 1 0 0,1 1-1 0 0,-1 0 1 0 0,0-1 0 0 0,1 1-1 0 0,-1-1 1 0 0,0 0-1 0 0,1 0 1 0 0,-1 0-1 0 0,1 0 1 0 0,-1 0-1 0 0,0 0 1 0 0,1-1-1 0 0,1 0 1 0 0,1-1-103 0 0,-1 0 0 0 0,0 0 0 0 0,-1 0 0 0 0,1-1 0 0 0,0 1 0 0 0,-1-1-1 0 0,1 0 1 0 0,-1 0 0 0 0,0 0 0 0 0,0-1 0 0 0,0 1 0 0 0,0-1 0 0 0,-1 0 0 0 0,0 1 0 0 0,1-1 0 0 0,1-6 0 0 0,7-12-7267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49.767"/>
    </inkml:context>
    <inkml:brush xml:id="br0">
      <inkml:brushProperty name="width" value="0.05" units="cm"/>
      <inkml:brushProperty name="height" value="0.05" units="cm"/>
      <inkml:brushProperty name="color" value="#004F8B"/>
    </inkml:brush>
  </inkml:definitions>
  <inkml:trace contextRef="#ctx0" brushRef="#br0">1 36 10594 0 0,'0'0'944'0'0,"0"-3"801"0"0,1 2-897 0 0,2-2 8 0 0,1-1-720 0 0,2 0-136 0 0,3-1 0 0 0,2 0-64 0 0,2 0-112 0 0,3 2-16 0 0,3 2-8 0 0,1 0 0 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50.100"/>
    </inkml:context>
    <inkml:brush xml:id="br0">
      <inkml:brushProperty name="width" value="0.05" units="cm"/>
      <inkml:brushProperty name="height" value="0.05" units="cm"/>
      <inkml:brushProperty name="color" value="#004F8B"/>
    </inkml:brush>
  </inkml:definitions>
  <inkml:trace contextRef="#ctx0" brushRef="#br0">176 0 10594 0 0,'-5'2'34'0'0,"1"0"0"0"0,-1 0 1 0 0,1 1-1 0 0,0-1 0 0 0,0 1 0 0 0,0 0 0 0 0,0 0 0 0 0,0 1 0 0 0,1-1 0 0 0,0 1 0 0 0,-1 0 0 0 0,-2 4 0 0 0,-2 2 115 0 0,-7 6 308 0 0,2 1 0 0 0,0 0 0 0 0,1 1 0 0 0,1 0 0 0 0,0 1-1 0 0,2 0 1 0 0,-11 29 0 0 0,17-40-235 0 0,1-1 0 0 0,1 1 0 0 0,-1 0 0 0 0,1 0 0 0 0,0 0 0 0 0,1 0 0 0 0,0 0 0 0 0,0 0 0 0 0,1 0 0 0 0,2 9 0 0 0,-1-11-153 0 0,-1-1 0 0 0,2 1 0 0 0,-1-1 0 0 0,0 1 0 0 0,1-1 0 0 0,0 0 0 0 0,1 0 0 0 0,-1 0 1 0 0,1 0-1 0 0,0 0 0 0 0,0-1 0 0 0,0 0 0 0 0,1 0 0 0 0,-1 0 0 0 0,7 3 0 0 0,-7-4-121 0 0,1 0 0 0 0,-1 0 0 0 0,1 0-1 0 0,0-1 1 0 0,0 0 0 0 0,1 0 0 0 0,-1 0 0 0 0,0-1 0 0 0,1 1 0 0 0,-1-1 0 0 0,0-1-1 0 0,1 1 1 0 0,7-1 0 0 0,-10 0 12 0 0,0-1 0 0 0,0 1 0 0 0,0-1 0 0 0,0 0 0 0 0,-1 0 0 0 0,1 0 0 0 0,0 0 0 0 0,0 0 0 0 0,-1 0 0 0 0,1-1 0 0 0,-1 1 0 0 0,1-1 0 0 0,-1 0 0 0 0,0 0 0 0 0,0 0 0 0 0,1 0 0 0 0,-1 0 0 0 0,-1 0 0 0 0,1-1 0 0 0,0 1 0 0 0,0-1 0 0 0,-1 1 0 0 0,0-1 0 0 0,1 0 0 0 0,1-4 0 0 0,1-10-583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50.479"/>
    </inkml:context>
    <inkml:brush xml:id="br0">
      <inkml:brushProperty name="width" value="0.05" units="cm"/>
      <inkml:brushProperty name="height" value="0.05" units="cm"/>
      <inkml:brushProperty name="color" value="#004F8B"/>
    </inkml:brush>
  </inkml:definitions>
  <inkml:trace contextRef="#ctx0" brushRef="#br0">13 25 13827 0 0,'-5'0'608'0'0,"2"0"128"0"0,1-1-584 0 0,1 1-152 0 0,0 0 0 0 0,1-1 152 0 0,1 0 0 0 0,2 0 0 0 0,2 0 0 0 0,3-1-152 0 0,3 0-128 0 0,4 0 32 0 0,2 0 0 0 0,4-1-176 0 0,4 0-32 0 0,7 1-8 0 0,2-1 0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4:15.611"/>
    </inkml:context>
    <inkml:brush xml:id="br0">
      <inkml:brushProperty name="width" value="0.025" units="cm"/>
      <inkml:brushProperty name="height" value="0.025" units="cm"/>
    </inkml:brush>
  </inkml:definitions>
  <inkml:trace contextRef="#ctx0" brushRef="#br0">0 9 3225 0 0,'0'-1'42'0'0,"0"1"0"0"0,0 0-1 0 0,0 0 1 0 0,0-1 0 0 0,0 1 0 0 0,0 0 0 0 0,0-1 0 0 0,0 1 0 0 0,1 0 0 0 0,-1 0 0 0 0,0-1 0 0 0,0 1 0 0 0,0 0 0 0 0,0-1 0 0 0,0 1 0 0 0,0 0-1 0 0,0 0 1 0 0,1 0 0 0 0,-1-1 0 0 0,0 1 0 0 0,0 0 0 0 0,0 0 0 0 0,1-1 0 0 0,-1 1 0 0 0,0 0 0 0 0,0 0 0 0 0,1 0 0 0 0,-1 0 0 0 0,0 0 0 0 0,0-1-1 0 0,1 1 1 0 0,-1 0 0 0 0,0 0 0 0 0,0 0 0 0 0,1 0 0 0 0,-1 0 0 0 0,0 0 0 0 0,1 0 0 0 0,-1 0 0 0 0,0 0 0 0 0,0 0 0 0 0,1 0 0 0 0,-1 0 0 0 0,0 0-1 0 0,1 0 1 0 0,-1 0 0 0 0,0 0 0 0 0,0 0 0 0 0,1 0 0 0 0,-1 1 0 0 0,0-1 0 0 0,0 0 0 0 0,1 0 0 0 0,-1 0 0 0 0,0 0 0 0 0,0 1 0 0 0,0-1 0 0 0,1 0-1 0 0,-1 0 1 0 0,0 0 0 0 0,0 1 0 0 0,0-1 0 0 0,1 0 0 0 0,13 13 1142 0 0,2 12-383 0 0,0 1 0 0 0,-2 1-1 0 0,-1 0 1 0 0,-1 1 0 0 0,-1 0 0 0 0,11 47-1 0 0,-17-58-642 0 0,-1 0-1 0 0,-1 0 0 0 0,0 1 1 0 0,0 33-1 0 0,-3-44-194 0 0,-1-1 0 0 0,0 1 0 0 0,0-1 0 0 0,0 0 0 0 0,0 1 0 0 0,-1-1 0 0 0,0 0 0 0 0,-1 0 0 0 0,1 0 0 0 0,-1 0 0 0 0,0-1 0 0 0,-1 1 0 0 0,1-1 0 0 0,-1 0 0 0 0,0 0 0 0 0,-9 8 0 0 0,3-4-4544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50.829"/>
    </inkml:context>
    <inkml:brush xml:id="br0">
      <inkml:brushProperty name="width" value="0.05" units="cm"/>
      <inkml:brushProperty name="height" value="0.05" units="cm"/>
      <inkml:brushProperty name="color" value="#004F8B"/>
    </inkml:brush>
  </inkml:definitions>
  <inkml:trace contextRef="#ctx0" brushRef="#br0">338 84 12443 0 0,'-2'-7'387'0'0,"0"0"1"0"0,0 0-1 0 0,-1 1 1 0 0,0-1-1 0 0,-1 1 1 0 0,1 0 0 0 0,-1 0-1 0 0,-5-6 1 0 0,7 10-264 0 0,1 0 0 0 0,-1 0 0 0 0,0 0 0 0 0,-1 1 0 0 0,1-1 0 0 0,0 1 0 0 0,0 0 0 0 0,0 0 0 0 0,-1 0 0 0 0,1 0 0 0 0,-1 0 0 0 0,1 0 0 0 0,-1 1 0 0 0,1-1 0 0 0,-1 1 1 0 0,1-1-1 0 0,-1 1 0 0 0,0 0 0 0 0,1 0 0 0 0,-1 0 0 0 0,1 1 0 0 0,-1-1 0 0 0,0 0 0 0 0,1 1 0 0 0,-4 1 0 0 0,-1 0-76 0 0,1 1 0 0 0,-1-1 0 0 0,1 1 0 0 0,0 1 0 0 0,1-1 0 0 0,-1 1 0 0 0,0 0 0 0 0,1 0 0 0 0,0 1 0 0 0,0-1 0 0 0,0 1 0 0 0,1 0 0 0 0,-1 1 0 0 0,1-1 0 0 0,1 1 0 0 0,-7 10 0 0 0,7-9-9 0 0,-1 1 0 0 0,1 0 0 0 0,1 0-1 0 0,-1 1 1 0 0,2-1 0 0 0,-1 0 0 0 0,1 1-1 0 0,0-1 1 0 0,0 1 0 0 0,1-1 0 0 0,1 1 0 0 0,2 16-1 0 0,10 32-77 0 0,-8-37-9 0 0,0 1-1 0 0,-1-1 0 0 0,1 28 0 0 0,-5-40 40 0 0,-1-1 0 0 0,1 0 0 0 0,-1 1 0 0 0,0-1 0 0 0,-1 0 0 0 0,0 1 0 0 0,0-1 0 0 0,0 0 0 0 0,-1 0 0 0 0,0-1 0 0 0,-1 1 0 0 0,1-1 0 0 0,-7 9 0 0 0,5-8 35 0 0,-1-1 0 0 0,0 1 0 0 0,-1-1 0 0 0,0 0 0 0 0,-13 9 0 0 0,16-12-14 0 0,0 0 0 0 0,0-1 0 0 0,0 0 0 0 0,0 0 0 0 0,-1 0 0 0 0,1 0 0 0 0,-1-1 0 0 0,1 1 0 0 0,-1-1 0 0 0,1 0 0 0 0,-1-1 0 0 0,-8 1 0 0 0,13-1-14 0 0,-1 0 1 0 0,1 0-1 0 0,0 0 0 0 0,-1 0 0 0 0,1 0 0 0 0,0 0 0 0 0,-1 0 0 0 0,1 0 1 0 0,0 0-1 0 0,-1 0 0 0 0,1 0 0 0 0,0 0 0 0 0,-1 0 0 0 0,1 0 0 0 0,0 0 0 0 0,-1 0 1 0 0,1 0-1 0 0,0 0 0 0 0,0 0 0 0 0,-1 0 0 0 0,1-1 0 0 0,0 1 0 0 0,-1 0 1 0 0,1 0-1 0 0,0 0 0 0 0,0-1 0 0 0,-1 1 0 0 0,1 0 0 0 0,0 0 0 0 0,0-1 0 0 0,0 1 1 0 0,-1 0-1 0 0,1 0 0 0 0,0-1 0 0 0,0 1 0 0 0,0 0 0 0 0,0-1 0 0 0,0 1 0 0 0,0 0 1 0 0,0-1-1 0 0,-1 1 0 0 0,1 0 0 0 0,0-1 0 0 0,0 1 0 0 0,0 0 0 0 0,0-1 1 0 0,0 1-1 0 0,1 0 0 0 0,-1-1 0 0 0,0 1 0 0 0,0 0 0 0 0,0 0 0 0 0,0-1 0 0 0,0 1 1 0 0,0 0-1 0 0,1-1 0 0 0,-1 0-35 0 0,1 0 1 0 0,0 0-1 0 0,0 0 1 0 0,0 0-1 0 0,0 0 1 0 0,0 0-1 0 0,0 1 1 0 0,0-1-1 0 0,0 0 1 0 0,0 1-1 0 0,0-1 1 0 0,0 0-1 0 0,2 0 1 0 0,3 1-22 0 0,-1-1 0 0 0,1 1 0 0 0,-1 0 0 0 0,1 0 0 0 0,-1 1 0 0 0,0-1 0 0 0,1 1 0 0 0,-1 0 0 0 0,0 1 0 0 0,1-1 0 0 0,-1 1 0 0 0,0 0-1 0 0,0 1 1 0 0,0-1 0 0 0,6 5 0 0 0,-3-2-32 0 0,-1 0-1 0 0,0 0 1 0 0,0 1-1 0 0,0 0 1 0 0,-1 0-1 0 0,1 0 1 0 0,-2 1-1 0 0,11 14 1 0 0,-14-17 113 0 0,1 1 0 0 0,-1 0 1 0 0,0-1-1 0 0,-1 1 0 0 0,1 0 0 0 0,-1 0 1 0 0,0 0-1 0 0,0 0 0 0 0,0 0 0 0 0,-1 0 1 0 0,0 0-1 0 0,0 0 0 0 0,0 0 0 0 0,0 0 1 0 0,-1 0-1 0 0,0 0 0 0 0,-2 6 0 0 0,-2 3 97 0 0,-1 1-1 0 0,0-1 0 0 0,-2-1 0 0 0,-10 16 1 0 0,11-16-78 0 0,6-12-21 0 0,0 0-1 0 0,0 0 1 0 0,1 0-1 0 0,-1 1 1 0 0,0-1-1 0 0,1 0 1 0 0,-1 1-1 0 0,1-1 1 0 0,-1 0-1 0 0,1 1 1 0 0,0-1-1 0 0,-1 1 0 0 0,1-1 1 0 0,0 0-1 0 0,0 1 1 0 0,0-1-1 0 0,0 1 1 0 0,0-1-1 0 0,1 1 1 0 0,-1-1-1 0 0,0 0 1 0 0,1 1-1 0 0,-1-1 1 0 0,1 1-1 0 0,-1-1 0 0 0,1 0 1 0 0,-1 0-1 0 0,1 1 1 0 0,0-1-1 0 0,0 0 1 0 0,1 2-1 0 0,3 0-20 0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51.454"/>
    </inkml:context>
    <inkml:brush xml:id="br0">
      <inkml:brushProperty name="width" value="0.05" units="cm"/>
      <inkml:brushProperty name="height" value="0.05" units="cm"/>
      <inkml:brushProperty name="color" value="#004F8B"/>
    </inkml:brush>
  </inkml:definitions>
  <inkml:trace contextRef="#ctx0" brushRef="#br0">139 0 12899 0 0,'0'0'997'0'0,"-3"16"968"0"0,-23 141 1633 0 0,-3 15-1598 0 0,19-130-1503 0 0,-1-2-1 0 0,-18 46 1 0 0,-2-10-294 0 0,39-79-350 0 0,-1-2 131 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51.800"/>
    </inkml:context>
    <inkml:brush xml:id="br0">
      <inkml:brushProperty name="width" value="0.05" units="cm"/>
      <inkml:brushProperty name="height" value="0.05" units="cm"/>
      <inkml:brushProperty name="color" value="#004F8B"/>
    </inkml:brush>
  </inkml:definitions>
  <inkml:trace contextRef="#ctx0" brushRef="#br0">120 0 2761 0 0,'-1'5'7449'0'0,"0"9"-4710"0"0,-3-3-1590 0 0,1-1 0 0 0,-1-1-1 0 0,-1 1 1 0 0,0 0-1 0 0,0-1 1 0 0,-1 0 0 0 0,-8 11-1 0 0,2-7-1255 0 0,1 0-1 0 0,-2 0 1 0 0,-23 18 0 0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52.199"/>
    </inkml:context>
    <inkml:brush xml:id="br0">
      <inkml:brushProperty name="width" value="0.05" units="cm"/>
      <inkml:brushProperty name="height" value="0.05" units="cm"/>
      <inkml:brushProperty name="color" value="#004F8B"/>
    </inkml:brush>
  </inkml:definitions>
  <inkml:trace contextRef="#ctx0" brushRef="#br0">184 7 3681 0 0,'2'-2'296'0'0,"1"1"-1"0"0,0 0 1 0 0,0 1 0 0 0,0-1 0 0 0,0 0-1 0 0,0 1 1 0 0,0 0 0 0 0,0-1 0 0 0,0 1-1 0 0,0 0 1 0 0,0 1 0 0 0,0-1 0 0 0,0 0 0 0 0,0 1-1 0 0,0 0 1 0 0,0 0 0 0 0,0 0 0 0 0,0 0-1 0 0,0 0 1 0 0,-1 0 0 0 0,1 1 0 0 0,0-1-1 0 0,-1 1 1 0 0,1 0 0 0 0,-1 0 0 0 0,0 0 0 0 0,0 0-1 0 0,0 0 1 0 0,0 1 0 0 0,0-1 0 0 0,0 0-1 0 0,0 1 1 0 0,-1 0 0 0 0,1-1 0 0 0,-1 1-1 0 0,0 0 1 0 0,0 0 0 0 0,1 3 0 0 0,2 5 219 0 0,-1 0 1 0 0,-1 0 0 0 0,0 1-1 0 0,0 0 1 0 0,-2-1-1 0 0,1 1 1 0 0,-1 0 0 0 0,-3 20-1 0 0,0-16-278 0 0,0 1-1 0 0,-1-1 1 0 0,-1 0-1 0 0,0-1 1 0 0,-2 1-1 0 0,1-1 1 0 0,-2 0-1 0 0,0-1 1 0 0,-15 22 0 0 0,15-26-204 0 0,0-1 1 0 0,-1 1 0 0 0,0-1-1 0 0,-1-1 1 0 0,1 1 0 0 0,-1-2-1 0 0,-1 1 1 0 0,0-2 0 0 0,0 1-1 0 0,0-1 1 0 0,-1-1 0 0 0,0 0-1 0 0,-12 3 1 0 0,22-7-46 0 0,0-1-1 0 0,0 1 1 0 0,0-1 0 0 0,0 0-1 0 0,0 0 1 0 0,0 0 0 0 0,0 0 0 0 0,0 0-1 0 0,0 0 1 0 0,0 0 0 0 0,0 0 0 0 0,0-1-1 0 0,0 1 1 0 0,0-1 0 0 0,0 0-1 0 0,1 0 1 0 0,-1 1 0 0 0,0-1 0 0 0,0 0-1 0 0,0-1 1 0 0,1 1 0 0 0,-1 0-1 0 0,1 0 1 0 0,-1-1 0 0 0,1 1 0 0 0,-1-1-1 0 0,1 1 1 0 0,0-1 0 0 0,0 1 0 0 0,0-1-1 0 0,0 0 1 0 0,0 0 0 0 0,0 0-1 0 0,0 1 1 0 0,0-1 0 0 0,1 0 0 0 0,-1 0-1 0 0,0-3 1 0 0,1 1-253 0 0,-1 1 0 0 0,0-1-1 0 0,1 1 1 0 0,0 0 0 0 0,0-1-1 0 0,0 1 1 0 0,0-1 0 0 0,0 1 0 0 0,1-1-1 0 0,-1 1 1 0 0,1 0 0 0 0,0-1 0 0 0,0 1-1 0 0,1 0 1 0 0,-1 0 0 0 0,0-1-1 0 0,1 1 1 0 0,0 0 0 0 0,0 1 0 0 0,0-1-1 0 0,0 0 1 0 0,4-3 0 0 0,-4 4 223 0 0,0 1 1 0 0,1 0 0 0 0,-1 0 0 0 0,1 0-1 0 0,0 0 1 0 0,-1 0 0 0 0,1 1-1 0 0,0-1 1 0 0,-1 1 0 0 0,1-1 0 0 0,0 1-1 0 0,-1 0 1 0 0,1 0 0 0 0,0 0-1 0 0,0 1 1 0 0,-1-1 0 0 0,1 1 0 0 0,0-1-1 0 0,3 2 1 0 0,8 3 87 0 0,0 0-1 0 0,17 10 1 0 0,-18-9-35 0 0,-4-1 68 0 0,1-1 0 0 0,0 0-1 0 0,0-1 1 0 0,0 0 0 0 0,18 4-1 0 0,-15-7-78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53.266"/>
    </inkml:context>
    <inkml:brush xml:id="br0">
      <inkml:brushProperty name="width" value="0.05" units="cm"/>
      <inkml:brushProperty name="height" value="0.05" units="cm"/>
      <inkml:brushProperty name="color" value="#004F8B"/>
    </inkml:brush>
  </inkml:definitions>
  <inkml:trace contextRef="#ctx0" brushRef="#br0">85 0 10594 0 0,'2'7'359'0'0,"-1"-1"0"0"0,0 0 0 0 0,0 0 0 0 0,-1 1-1 0 0,0-1 1 0 0,0 0 0 0 0,0 1 0 0 0,-1-1 0 0 0,-2 10 0 0 0,2-12 84 0 0,-1 11 780 0 0,-2 1 1 0 0,-8 23 0 0 0,6-24-1077 0 0,0-2-1 0 0,0 1 1 0 0,-2-1 0 0 0,1 0 0 0 0,-14 16-1 0 0,9-16-199 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54.091"/>
    </inkml:context>
    <inkml:brush xml:id="br0">
      <inkml:brushProperty name="width" value="0.05" units="cm"/>
      <inkml:brushProperty name="height" value="0.05" units="cm"/>
      <inkml:brushProperty name="color" value="#004F8B"/>
    </inkml:brush>
  </inkml:definitions>
  <inkml:trace contextRef="#ctx0" brushRef="#br0">163 1 7834 0 0,'0'0'899'0'0,"0"22"1969"0"0,-5 64-240 0 0,2-19-340 0 0,-15 80 0 0 0,14-123-1836 0 0,-2-1 0 0 0,-1-1 0 0 0,0 0 0 0 0,-2 0 0 0 0,0 0 0 0 0,-2-1 0 0 0,-16 25 0 0 0,25-43-420 0 0,-20 26 162 0 0,22-28-193 0 0,-1 0-1 0 0,1-1 1 0 0,-1 1 0 0 0,1-1-1 0 0,-1 1 1 0 0,1-1 0 0 0,-1 1 0 0 0,0-1-1 0 0,1 1 1 0 0,-1-1 0 0 0,1 1-1 0 0,-1-1 1 0 0,0 0 0 0 0,0 1 0 0 0,1-1-1 0 0,-1 0 1 0 0,0 0 0 0 0,1 1-1 0 0,-1-1 1 0 0,0 0 0 0 0,0 0 0 0 0,1 0-1 0 0,-1 0 1 0 0,0 0 0 0 0,0 0-1 0 0,0 0 1 0 0,1 0 0 0 0,-1-1 0 0 0,0 1-1 0 0,0 0 1 0 0,1 0 0 0 0,-1 0 0 0 0,0-1-1 0 0,1 1 1 0 0,-1-1 0 0 0,0 1-1 0 0,1 0 1 0 0,-1-1 0 0 0,0 0 0 0 0,-4-6-128 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54.425"/>
    </inkml:context>
    <inkml:brush xml:id="br0">
      <inkml:brushProperty name="width" value="0.05" units="cm"/>
      <inkml:brushProperty name="height" value="0.05" units="cm"/>
      <inkml:brushProperty name="color" value="#004F8B"/>
    </inkml:brush>
  </inkml:definitions>
  <inkml:trace contextRef="#ctx0" brushRef="#br0">1 2 3225 0 0,'7'-1'136'0'0,"-3"0"40"0"0,1 1-176 0 0,0 0 0 0 0,-2 0 0 0 0,0 0 0 0 0,2 1-288 0 0,4-1-88 0 0,8 0-16 0 0,4-1-9 0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54.825"/>
    </inkml:context>
    <inkml:brush xml:id="br0">
      <inkml:brushProperty name="width" value="0.05" units="cm"/>
      <inkml:brushProperty name="height" value="0.05" units="cm"/>
      <inkml:brushProperty name="color" value="#004F8B"/>
    </inkml:brush>
  </inkml:definitions>
  <inkml:trace contextRef="#ctx0" brushRef="#br0">135 20 10594 0 0,'0'-1'179'0'0,"0"0"0"0"0,0 0 1 0 0,-1 0-1 0 0,1 0 0 0 0,0 0 0 0 0,-1 0 0 0 0,1 0 0 0 0,-1 1 0 0 0,1-1 0 0 0,-1 0 0 0 0,0 0 1 0 0,1 0-1 0 0,-1 1 0 0 0,0-1 0 0 0,0 0 0 0 0,1 1 0 0 0,-1-1 0 0 0,0 0 0 0 0,0 1 0 0 0,0-1 0 0 0,0 1 1 0 0,0-1-1 0 0,0 1 0 0 0,0 0 0 0 0,0-1 0 0 0,0 1 0 0 0,0 0 0 0 0,0 0 0 0 0,0 0 0 0 0,0 0 0 0 0,0 0 1 0 0,0 0-1 0 0,0 0 0 0 0,0 0 0 0 0,0 0 0 0 0,0 0 0 0 0,0 1 0 0 0,0-1 0 0 0,0 0 0 0 0,0 1 1 0 0,0-1-1 0 0,0 0 0 0 0,0 1 0 0 0,0-1 0 0 0,-1 2 0 0 0,-3 1 160 0 0,0-1 1 0 0,1 1-1 0 0,-1 1 0 0 0,0-1 0 0 0,1 1 1 0 0,0-1-1 0 0,-5 6 0 0 0,2 1-293 0 0,1 0-1 0 0,0 0 0 0 0,0 1 0 0 0,1 0 0 0 0,0 0 1 0 0,0 0-1 0 0,2 0 0 0 0,-1 1 0 0 0,1-1 1 0 0,1 1-1 0 0,0 0 0 0 0,1 0 0 0 0,0 22 1 0 0,2-27-49 0 0,-1 0 0 0 0,1 0 0 0 0,1 1 1 0 0,-1-1-1 0 0,1 0 0 0 0,0 0 0 0 0,1-1 1 0 0,0 1-1 0 0,0 0 0 0 0,6 9 0 0 0,-5-11 12 0 0,-1-1-1 0 0,1 0 1 0 0,0 1 0 0 0,0-2-1 0 0,1 1 1 0 0,-1 0-1 0 0,1-1 1 0 0,-1 0-1 0 0,1 0 1 0 0,0 0-1 0 0,1 0 1 0 0,-1-1-1 0 0,0 0 1 0 0,10 3-1 0 0,-13-5-90 0 0,0 1 0 0 0,0-1 0 0 0,0 0 0 0 0,-1 0 0 0 0,1 0 0 0 0,0 1 0 0 0,0-2 0 0 0,0 1 0 0 0,0 0 0 0 0,0 0 0 0 0,-1 0-1 0 0,1-1 1 0 0,0 1 0 0 0,0-1 0 0 0,-1 0 0 0 0,1 1 0 0 0,0-1 0 0 0,2-2 0 0 0</inkml:trace>
  <inkml:trace contextRef="#ctx0" brushRef="#br0" timeOffset="1">57 143 9218 0 0,'-1'-1'408'0'0,"1"1"176"0"0,0-1-584 0 0,0 1 0 0 0,1 0 0 0 0,2 0-96 0 0,1 0 24 0 0,4 0 0 0 0,3-1-48 0 0,1 0-8 0 0,3 0 0 0 0,3-1 0 0 0,3 0 128 0 0,3 0 104 0 0,6-1-16 0 0,3 1-8 0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55.317"/>
    </inkml:context>
    <inkml:brush xml:id="br0">
      <inkml:brushProperty name="width" value="0.05" units="cm"/>
      <inkml:brushProperty name="height" value="0.05" units="cm"/>
      <inkml:brushProperty name="color" value="#004F8B"/>
    </inkml:brush>
  </inkml:definitions>
  <inkml:trace contextRef="#ctx0" brushRef="#br0">210 124 7978 0 0,'-1'-12'1020'0'0,"-1"1"0"0"0,0 0 0 0 0,-1-1 1 0 0,0 1-1 0 0,-1 0 0 0 0,-5-12 0 0 0,7 21-832 0 0,1 0 0 0 0,0 0 0 0 0,-1-1 0 0 0,1 1 0 0 0,-1 0 0 0 0,0 0 0 0 0,0 1 0 0 0,0-1 0 0 0,0 0 0 0 0,0 0 0 0 0,0 1 0 0 0,0 0 0 0 0,-1-1 0 0 0,1 1 0 0 0,-1 0 0 0 0,1 0 0 0 0,0 0-1 0 0,-1 0 1 0 0,0 1 0 0 0,1-1 0 0 0,-1 1 0 0 0,1-1 0 0 0,-1 1 0 0 0,0 0 0 0 0,1 0 0 0 0,-1 0 0 0 0,0 1 0 0 0,1-1 0 0 0,-1 0 0 0 0,1 1 0 0 0,-1 0 0 0 0,-4 1 0 0 0,1 0-128 0 0,0 0-1 0 0,0 1 1 0 0,1 0 0 0 0,-1 0-1 0 0,0 0 1 0 0,1 0 0 0 0,0 1-1 0 0,0 0 1 0 0,0 0 0 0 0,0 0-1 0 0,1 1 1 0 0,-1 0 0 0 0,1 0-1 0 0,0 0 1 0 0,1 0 0 0 0,-1 1-1 0 0,1-1 1 0 0,-4 12 0 0 0,4-10-78 0 0,0 1 0 0 0,1-1 0 0 0,1 1 0 0 0,-1 0 0 0 0,1 0 0 0 0,0 0 0 0 0,1 0 1 0 0,0 0-1 0 0,0 0 0 0 0,1-1 0 0 0,0 1 0 0 0,0 0 0 0 0,1 0 0 0 0,5 13 0 0 0,21 35-53 0 0,1 3-25 0 0,-26-54 91 0 0,-2 0 0 0 0,1 1-1 0 0,0-1 1 0 0,-1 1 0 0 0,0-1 0 0 0,0 1-1 0 0,-1 0 1 0 0,0 9 0 0 0,0-12 7 0 0,-1-1 1 0 0,1 1 0 0 0,-1-1 0 0 0,0 1 0 0 0,0-1 0 0 0,0 0-1 0 0,0 1 1 0 0,0-1 0 0 0,0 0 0 0 0,-1 0 0 0 0,1 0-1 0 0,-1 1 1 0 0,0-2 0 0 0,1 1 0 0 0,-1 0 0 0 0,0 0 0 0 0,0-1-1 0 0,0 1 1 0 0,0-1 0 0 0,-1 1 0 0 0,-3 1 0 0 0,-1 2-1 0 0,8-6-19 0 0,1 1 1 0 0,0 0 0 0 0,-1 0 0 0 0,1 0-1 0 0,-1 0 1 0 0,1 1 0 0 0,-1-1 0 0 0,1 0-1 0 0,-1 1 1 0 0,1-1 0 0 0,-1 1 0 0 0,0-1-1 0 0,1 1 1 0 0,1 0 0 0 0,21 13-71 0 0,-18-8 88 0 0,0 0-1 0 0,-1 0 1 0 0,1 0 0 0 0,-1 1-1 0 0,-1 0 1 0 0,1 0 0 0 0,-1 0-1 0 0,-1 1 1 0 0,1-1 0 0 0,-1 1-1 0 0,0 0 1 0 0,-1 0 0 0 0,2 10-1 0 0,0 4 7 0 0,0 1-1 0 0,-2-1 0 0 0,0 38 1 0 0,-3-42-391 0 0,-1 0 0 0 0,-1 0 0 0 0,-10 34 1 0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9:02.833"/>
    </inkml:context>
    <inkml:brush xml:id="br0">
      <inkml:brushProperty name="width" value="0.05" units="cm"/>
      <inkml:brushProperty name="height" value="0.05" units="cm"/>
      <inkml:brushProperty name="color" value="#004F8B"/>
    </inkml:brush>
  </inkml:definitions>
  <inkml:trace contextRef="#ctx0" brushRef="#br0">98 0 8290 0 0,'0'0'639'0'0,"16"33"-126"0"0,-14-26-259 0 0,0 1 0 0 0,-1-1 0 0 0,-1 1 0 0 0,1-1 0 0 0,-1 1 0 0 0,0 0 0 0 0,-1-1 0 0 0,0 1 0 0 0,0-1-1 0 0,-1 1 1 0 0,1-1 0 0 0,-2 1 0 0 0,1-1 0 0 0,-6 11 0 0 0,4-9 65 0 0,-1-1 1 0 0,1 0-1 0 0,-1-1 0 0 0,-1 1 0 0 0,1-1 1 0 0,-1 0-1 0 0,-1 0 0 0 0,1-1 1 0 0,-1 0-1 0 0,0 0 0 0 0,-15 9 0 0 0,13-11-260 0 0,2-3-44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4:15.946"/>
    </inkml:context>
    <inkml:brush xml:id="br0">
      <inkml:brushProperty name="width" value="0.025" units="cm"/>
      <inkml:brushProperty name="height" value="0.025" units="cm"/>
    </inkml:brush>
  </inkml:definitions>
  <inkml:trace contextRef="#ctx0" brushRef="#br0">1 176 6449 0 0,'0'0'30'0'0,"0"-1"-1"0"0,1 0 1 0 0,-1 0-1 0 0,1 1 1 0 0,-1-1-1 0 0,1 0 1 0 0,-1 1-1 0 0,1-1 1 0 0,-1 1-1 0 0,1-1 1 0 0,0 0-1 0 0,-1 1 1 0 0,1-1-1 0 0,0 1 1 0 0,-1 0-1 0 0,1-1 0 0 0,0 1 1 0 0,0 0-1 0 0,-1-1 1 0 0,1 1-1 0 0,0 0 1 0 0,0 0-1 0 0,0-1 1 0 0,-1 1-1 0 0,2 0 1 0 0,25-4-220 0 0,-24 4 204 0 0,205-21 60 0 0,-176 17-74 0 0</inkml:trace>
  <inkml:trace contextRef="#ctx0" brushRef="#br0" timeOffset="1">388 50 10138 0 0,'0'0'30'0'0,"0"0"-1"0"0,0 0 1 0 0,-1 0-1 0 0,1 0 1 0 0,0-1-1 0 0,0 1 0 0 0,0 0 1 0 0,0 0-1 0 0,0 0 1 0 0,0 0-1 0 0,0-1 1 0 0,0 1-1 0 0,0 0 1 0 0,0 0-1 0 0,0 0 1 0 0,0 0-1 0 0,0-1 1 0 0,-1 1-1 0 0,1 0 1 0 0,1 0-1 0 0,-1 0 0 0 0,0-1 1 0 0,0 1-1 0 0,0 0 1 0 0,0 0-1 0 0,0 0 1 0 0,0-1-1 0 0,0 1 1 0 0,0 0-1 0 0,0 0 1 0 0,0 0-1 0 0,0 0 1 0 0,0 0-1 0 0,0-1 1 0 0,1 1-1 0 0,-1 0 1 0 0,0 0-1 0 0,0 0 0 0 0,0 0 1 0 0,0 0-1 0 0,0-1 1 0 0,1 1-1 0 0,-1 0 1 0 0,0 0-1 0 0,0 0 1 0 0,0 0-1 0 0,0 0 1 0 0,1 0-1 0 0,15-6 35 0 0,23-1-794 0 0,-35 7 887 0 0,72-8-351 0 0,-37 4 124 0 0,50-10-1 0 0,-77 11 71 0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9:03.199"/>
    </inkml:context>
    <inkml:brush xml:id="br0">
      <inkml:brushProperty name="width" value="0.05" units="cm"/>
      <inkml:brushProperty name="height" value="0.05" units="cm"/>
      <inkml:brushProperty name="color" value="#004F8B"/>
    </inkml:brush>
  </inkml:definitions>
  <inkml:trace contextRef="#ctx0" brushRef="#br0">0 1 9218 0 0,'0'0'976'0'0,"34"5"-1360"0"0,-26-6 384 0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9:03.548"/>
    </inkml:context>
    <inkml:brush xml:id="br0">
      <inkml:brushProperty name="width" value="0.05" units="cm"/>
      <inkml:brushProperty name="height" value="0.05" units="cm"/>
      <inkml:brushProperty name="color" value="#004F8B"/>
    </inkml:brush>
  </inkml:definitions>
  <inkml:trace contextRef="#ctx0" brushRef="#br0">1 23 3225 0 0,'1'0'7489'0'0,"10"1"-7310"0"0,12-8-239 0 0,21-3-143 0 0,-33 9 191 0 0</inkml:trace>
  <inkml:trace contextRef="#ctx0" brushRef="#br0" timeOffset="1">160 4 6449 0 0,'0'0'577'0'0,"1"0"-465"0"0,-1 0 56 0 0,1 0 16 0 0,2 0 0 0 0,0 0 0 0 0,2 0-104 0 0,1 0-16 0 0,0 0-64 0 0,0 0 96 0 0,2-1-32 0 0,-1 0 0 0 0,1-1-64 0 0,0 2 96 0 0,3 1-312 0 0,-4 1-64 0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9:03.882"/>
    </inkml:context>
    <inkml:brush xml:id="br0">
      <inkml:brushProperty name="width" value="0.05" units="cm"/>
      <inkml:brushProperty name="height" value="0.05" units="cm"/>
      <inkml:brushProperty name="color" value="#004F8B"/>
    </inkml:brush>
  </inkml:definitions>
  <inkml:trace contextRef="#ctx0" brushRef="#br0">130 1 14283 0 0,'1'0'1298'0'0,"-1"0"-1287"0"0,1 0 1 0 0,-1 0-1 0 0,1 0 1 0 0,-1 0-1 0 0,1 0 1 0 0,0 0 0 0 0,-1 0-1 0 0,1 0 1 0 0,-1 1-1 0 0,1-1 1 0 0,-1 0-1 0 0,1 0 1 0 0,-1 1 0 0 0,1-1-1 0 0,-1 0 1 0 0,1 1-1 0 0,-1-1 1 0 0,1 0-1 0 0,-1 1 1 0 0,1-1-1 0 0,-1 1 1 0 0,0-1 0 0 0,1 0-1 0 0,-1 1 1 0 0,0-1-1 0 0,1 1 1 0 0,-1-1-1 0 0,1 2 1 0 0,-1 18 49 0 0,-13 18 104 0 0,7-27-114 0 0,1-1 1 0 0,-2 0-1 0 0,0 0 0 0 0,0 0 1 0 0,0-1-1 0 0,-1-1 1 0 0,-1 1-1 0 0,1-1 0 0 0,-1 0 1 0 0,-1-1-1 0 0,-15 9 0 0 0,2-1-5999 0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9:04.233"/>
    </inkml:context>
    <inkml:brush xml:id="br0">
      <inkml:brushProperty name="width" value="0.05" units="cm"/>
      <inkml:brushProperty name="height" value="0.05" units="cm"/>
      <inkml:brushProperty name="color" value="#004F8B"/>
    </inkml:brush>
  </inkml:definitions>
  <inkml:trace contextRef="#ctx0" brushRef="#br0">128 1 8754 0 0,'0'0'673'0'0,"-3"17"246"0"0,-39 167 2096 0 0,-9 46 1410 0 0,21-81-3691 0 0,29-140-810 0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9:04.567"/>
    </inkml:context>
    <inkml:brush xml:id="br0">
      <inkml:brushProperty name="width" value="0.05" units="cm"/>
      <inkml:brushProperty name="height" value="0.05" units="cm"/>
      <inkml:brushProperty name="color" value="#004F8B"/>
    </inkml:brush>
  </inkml:definitions>
  <inkml:trace contextRef="#ctx0" brushRef="#br0">203 1 7834 0 0,'-10'3'9595'0'0,"-12"3"-5802"0"0,-14 5-3348 0 0,-18 7 177 0 0,-24 11-806 0 0,78-29 180 0 0,0 0 0 0 0,-1 0 0 0 0,1 0 0 0 0,0 0 0 0 0,0 0 0 0 0,0 0 0 0 0,0 0 0 0 0,0 0 0 0 0,0 1 1 0 0,0-1-1 0 0,-1 0 0 0 0,1 0 0 0 0,0 0 0 0 0,0 0 0 0 0,0 0 0 0 0,0 0 0 0 0,0 0 0 0 0,0 1 0 0 0,0-1 0 0 0,0 0 0 0 0,0 0 1 0 0,0 0-1 0 0,0 0 0 0 0,0 0 0 0 0,0 1 0 0 0,0-1 0 0 0,0 0 0 0 0,0 0 0 0 0,0 0 0 0 0,0 0 0 0 0,0 0 0 0 0,0 1 1 0 0,0-1-1 0 0,0 0 0 0 0,0 0 0 0 0,0 0 0 0 0,0 0 0 0 0,0 0 0 0 0,0 0 0 0 0,0 1 0 0 0,0-1 0 0 0,0 0 0 0 0,0 0 0 0 0,0 0 1 0 0,1 0-1 0 0,-1 0 0 0 0,0 0 0 0 0,0 1 0 0 0,10 7-77 0 0,11 4-34 0 0,-6-4 81 0 0,0 0 0 0 0,1-1 0 0 0,0 0 0 0 0,0-1 0 0 0,0-1 1 0 0,1-1-1 0 0,33 4 0 0 0,-27-7-151 0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9:04.920"/>
    </inkml:context>
    <inkml:brush xml:id="br0">
      <inkml:brushProperty name="width" value="0.05" units="cm"/>
      <inkml:brushProperty name="height" value="0.05" units="cm"/>
      <inkml:brushProperty name="color" value="#004F8B"/>
    </inkml:brush>
  </inkml:definitions>
  <inkml:trace contextRef="#ctx0" brushRef="#br0">14 7 2304 0 0,'1'-1'154'0'0,"1"0"0"0"0,-1 1 0 0 0,0-1 0 0 0,1 0 0 0 0,-1 1 0 0 0,0-1 0 0 0,1 1 0 0 0,-1-1 0 0 0,1 1 0 0 0,-1 0 0 0 0,1 0 0 0 0,-1 0 0 0 0,1 0 0 0 0,-1 0 0 0 0,1 0 0 0 0,-1 0 0 0 0,1 0 0 0 0,-1 0 0 0 0,1 1 0 0 0,-1-1 0 0 0,0 0 0 0 0,1 1 0 0 0,1 1 0 0 0,-1-2-40 0 0,0 1 1 0 0,0 0-1 0 0,0 0 1 0 0,0 0-1 0 0,0 0 0 0 0,-1 0 1 0 0,1 0-1 0 0,0 1 1 0 0,-1-1-1 0 0,1 0 1 0 0,-1 1-1 0 0,0-1 1 0 0,1 1-1 0 0,-1 0 1 0 0,0-1-1 0 0,2 4 1 0 0,-2 0-10 0 0,-1-1 1 0 0,1 1-1 0 0,-1 0 1 0 0,1-1-1 0 0,-2 1 1 0 0,1 0-1 0 0,0-1 1 0 0,-1 1-1 0 0,-2 8 1 0 0,-16 43 940 0 0,11-36-499 0 0,-2 7 126 0 0,-21 65 576 0 0,29-83-1234 0 0,0 0 0 0 0,0 1 0 0 0,1-1-1 0 0,0 0 1 0 0,1 0 0 0 0,0 1 0 0 0,2 17 0 0 0,0-18-31 0 0,1-2-64 0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9:05.270"/>
    </inkml:context>
    <inkml:brush xml:id="br0">
      <inkml:brushProperty name="width" value="0.05" units="cm"/>
      <inkml:brushProperty name="height" value="0.05" units="cm"/>
      <inkml:brushProperty name="color" value="#004F8B"/>
    </inkml:brush>
  </inkml:definitions>
  <inkml:trace contextRef="#ctx0" brushRef="#br0">79 0 1840 0 0,'1'9'538'0'0,"-1"-1"1"0"0,0 0-1 0 0,-1 1 0 0 0,0-1 0 0 0,0 0 0 0 0,-1 0 0 0 0,0 0 0 0 0,0 0 0 0 0,-6 11 0 0 0,0 9 898 0 0,7-28-1397 0 0,-32 137 6287 0 0,25-96-5704 0 0,-4 58-1 0 0,11-80-611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9:06.273"/>
    </inkml:context>
    <inkml:brush xml:id="br0">
      <inkml:brushProperty name="width" value="0.05" units="cm"/>
      <inkml:brushProperty name="height" value="0.05" units="cm"/>
      <inkml:brushProperty name="color" value="#004F8B"/>
    </inkml:brush>
  </inkml:definitions>
  <inkml:trace contextRef="#ctx0" brushRef="#br0">80 1 5529 0 0,'0'0'74'0'0,"1"0"-1"0"0,-1 1 1 0 0,0-1 0 0 0,1 0-1 0 0,-1 0 1 0 0,0 1-1 0 0,1-1 1 0 0,-1 1 0 0 0,0-1-1 0 0,1 0 1 0 0,-1 1-1 0 0,0-1 1 0 0,0 1 0 0 0,1-1-1 0 0,-1 1 1 0 0,0-1 0 0 0,0 1-1 0 0,0-1 1 0 0,0 1-1 0 0,0-1 1 0 0,0 1 0 0 0,0-1-1 0 0,0 1 1 0 0,0-1-1 0 0,0 1 1 0 0,0-1 0 0 0,0 1-1 0 0,0 0 1 0 0,2 18 520 0 0,-6 25 1217 0 0,-2 0 1 0 0,-1 0-1 0 0,-20 63 0 0 0,13-58-1005 0 0,3 0-1 0 0,-7 62 1 0 0,20-89-969 0 0,0-18 66 0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9:06.607"/>
    </inkml:context>
    <inkml:brush xml:id="br0">
      <inkml:brushProperty name="width" value="0.05" units="cm"/>
      <inkml:brushProperty name="height" value="0.05" units="cm"/>
      <inkml:brushProperty name="color" value="#004F8B"/>
    </inkml:brush>
  </inkml:definitions>
  <inkml:trace contextRef="#ctx0" brushRef="#br0">118 1 8754 0 0,'0'0'94'0'0,"-1"0"0"0"0,1 0 0 0 0,-1 1 0 0 0,1-1 0 0 0,-1 0 0 0 0,1 1 0 0 0,-1-1 0 0 0,1 0 0 0 0,-1 1 0 0 0,1-1 0 0 0,-1 1 0 0 0,1-1 0 0 0,0 0 0 0 0,-1 1 0 0 0,1-1 0 0 0,0 1 0 0 0,-1-1 0 0 0,1 1 0 0 0,0-1 0 0 0,0 1 0 0 0,0 0 0 0 0,-1-1 0 0 0,1 2 0 0 0,-9 20 460 0 0,7-16-211 0 0,-4 8-66 0 0,-1 0 0 0 0,-1 0 0 0 0,-1-1 0 0 0,0 0 0 0 0,0-1 0 0 0,-1 1 0 0 0,-20 17 0 0 0,21-20-277 0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9:07.188"/>
    </inkml:context>
    <inkml:brush xml:id="br0">
      <inkml:brushProperty name="width" value="0.05" units="cm"/>
      <inkml:brushProperty name="height" value="0.05" units="cm"/>
      <inkml:brushProperty name="color" value="#004F8B"/>
    </inkml:brush>
  </inkml:definitions>
  <inkml:trace contextRef="#ctx0" brushRef="#br0">170 4 6449 0 0,'28'-3'1257'0'0,"-24"3"-1228"0"0,0 1 1 0 0,0 0 0 0 0,0 0-1 0 0,-1 0 1 0 0,1 1 0 0 0,-1-1-1 0 0,1 1 1 0 0,-1 0 0 0 0,0 0-1 0 0,1 0 1 0 0,-1 0 0 0 0,0 1-1 0 0,0-1 1 0 0,0 1 0 0 0,2 3-1 0 0,-1-1 144 0 0,-1 0 0 0 0,1 0-1 0 0,-1 0 1 0 0,-1 1-1 0 0,1-1 1 0 0,-1 1 0 0 0,0 0-1 0 0,3 10 1 0 0,-3-2 256 0 0,0-1 0 0 0,-1 0 0 0 0,0 1 0 0 0,-1-1 0 0 0,0 0 0 0 0,-2 1 0 0 0,1-1 0 0 0,-5 14 0 0 0,2-11-119 0 0,-1 0 1 0 0,-1 0-1 0 0,-1-1 1 0 0,0 0-1 0 0,-1-1 1 0 0,-1 1-1 0 0,0-2 1 0 0,-12 15-1 0 0,14-19-157 0 0,-2 0-1 0 0,1 0 1 0 0,-1-1-1 0 0,-1 0 0 0 0,1 0 1 0 0,-1-1-1 0 0,-1 0 1 0 0,1-1-1 0 0,-1 0 1 0 0,0-1-1 0 0,-18 6 1 0 0,27-10-147 0 0,0 0 0 0 0,0 0 1 0 0,0-1-1 0 0,0 1 0 0 0,-1-1 1 0 0,1 0-1 0 0,0 0 1 0 0,0 0-1 0 0,0 0 0 0 0,0 0 1 0 0,0 0-1 0 0,0 0 0 0 0,0 0 1 0 0,-1-1-1 0 0,1 1 0 0 0,0-1 1 0 0,0 0-1 0 0,0 0 1 0 0,1 1-1 0 0,-1-1 0 0 0,0 0 1 0 0,0-1-1 0 0,0 1 0 0 0,1 0 1 0 0,-1 0-1 0 0,0-1 1 0 0,1 1-1 0 0,-1-1 0 0 0,1 0 1 0 0,0 1-1 0 0,0-1 0 0 0,-1 0 1 0 0,1 0-1 0 0,0 1 0 0 0,0-1 1 0 0,1 0-1 0 0,-1 0 1 0 0,0 0-1 0 0,1 0 0 0 0,-1 0 1 0 0,1-1-1 0 0,0 1 0 0 0,-1-4 1 0 0,1-1-134 0 0,-1 0 1 0 0,1 0-1 0 0,0 0 0 0 0,1 0 1 0 0,0 0-1 0 0,0 0 1 0 0,0 0-1 0 0,1 0 0 0 0,0 1 1 0 0,0-1-1 0 0,1 0 1 0 0,4-7-1 0 0,-6 12 56 0 0,0 0 0 0 0,0 0 1 0 0,0 1-1 0 0,0-1 0 0 0,0 0 0 0 0,1 1 0 0 0,-1-1 1 0 0,0 1-1 0 0,1-1 0 0 0,0 1 0 0 0,-1 0 1 0 0,1 0-1 0 0,0 0 0 0 0,-1 0 0 0 0,1 0 0 0 0,0 0 1 0 0,0 0-1 0 0,0 0 0 0 0,0 1 0 0 0,0-1 0 0 0,0 1 1 0 0,0-1-1 0 0,0 1 0 0 0,0 0 0 0 0,0 0 0 0 0,3 0 1 0 0,-1 1 59 0 0,0 1 0 0 0,1-1 1 0 0,-1 1-1 0 0,0 0 0 0 0,0 0 1 0 0,0 0-1 0 0,-1 0 0 0 0,1 1 1 0 0,0 0-1 0 0,-1-1 0 0 0,4 5 1 0 0,8 7 26 0 0,-1 0 22 0 0,1-1 0 0 0,0 0 1 0 0,0-1-1 0 0,1-1 0 0 0,27 14 0 0 0,-27-18-38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4:16.343"/>
    </inkml:context>
    <inkml:brush xml:id="br0">
      <inkml:brushProperty name="width" value="0.025" units="cm"/>
      <inkml:brushProperty name="height" value="0.025" units="cm"/>
    </inkml:brush>
  </inkml:definitions>
  <inkml:trace contextRef="#ctx0" brushRef="#br0">70 0 14283 0 0,'-3'3'93'0'0,"0"1"1"0"0,0-1-1 0 0,0 1 0 0 0,0 0 0 0 0,0 0 1 0 0,1 0-1 0 0,0 0 0 0 0,0 1 0 0 0,-3 7 1 0 0,-12 45-1110 0 0,13-40 1604 0 0,-2 6 75 0 0,1 1-1 0 0,1 0 0 0 0,0 30 0 0 0,3-44-735 0 0,1 0 0 0 0,1 0 0 0 0,0 0 0 0 0,0 0 1 0 0,1-1-1 0 0,0 1 0 0 0,1 0 0 0 0,0-1 0 0 0,0 0 0 0 0,9 17 1 0 0,-4-13-5850 0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9:07.536"/>
    </inkml:context>
    <inkml:brush xml:id="br0">
      <inkml:brushProperty name="width" value="0.05" units="cm"/>
      <inkml:brushProperty name="height" value="0.05" units="cm"/>
      <inkml:brushProperty name="color" value="#004F8B"/>
    </inkml:brush>
  </inkml:definitions>
  <inkml:trace contextRef="#ctx0" brushRef="#br0">1 24 6913 0 0,'1'-1'54'0'0,"0"-1"0"0"0,0 0 0 0 0,0 1 0 0 0,0-1 0 0 0,0 1 0 0 0,1 0 0 0 0,-1-1 0 0 0,1 1 0 0 0,-1 0 0 0 0,1 0 0 0 0,-1 0-1 0 0,1 0 1 0 0,0 0 0 0 0,-1 0 0 0 0,1 0 0 0 0,0 1 0 0 0,0-1 0 0 0,-1 1 0 0 0,1-1 0 0 0,0 1 0 0 0,0-1 0 0 0,3 1-1 0 0,-4 0-39 0 0,0 0-1 0 0,0-1 0 0 0,0 1 0 0 0,0 0 0 0 0,0 0 0 0 0,0 0 1 0 0,0 0-1 0 0,0 0 0 0 0,0 1 0 0 0,0-1 0 0 0,0 0 1 0 0,0 0-1 0 0,0 1 0 0 0,0-1 0 0 0,0 0 0 0 0,0 1 0 0 0,0-1 1 0 0,0 1-1 0 0,0-1 0 0 0,-1 1 0 0 0,1 0 0 0 0,0-1 0 0 0,0 1 1 0 0,-1 0-1 0 0,1 0 0 0 0,0-1 0 0 0,-1 1 0 0 0,1 0 0 0 0,-1 0 1 0 0,1 0-1 0 0,-1 0 0 0 0,1 0 0 0 0,-1 0 0 0 0,0 0 0 0 0,1 0 1 0 0,-1 0-1 0 0,0 0 0 0 0,0 0 0 0 0,0 0 0 0 0,1 0 0 0 0,-1 0 1 0 0,0 0-1 0 0,0 0 0 0 0,-1 0 0 0 0,1 2 0 0 0,-5 21 809 0 0,-1 0-1 0 0,-14 37 0 0 0,10-36 92 0 0,-10 51 0 0 0,18-65-810 0 0,0 1-1 0 0,1 0 1 0 0,1 21-1 0 0,0-28-112 0 0,1-1 0 0 0,0 1 0 0 0,0 0-1 0 0,0-1 1 0 0,0 1 0 0 0,0-1 0 0 0,1 1 0 0 0,0-1 0 0 0,0 0-1 0 0,0 0 1 0 0,1 0 0 0 0,4 6 0 0 0,0-2-106 0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9:07.868"/>
    </inkml:context>
    <inkml:brush xml:id="br0">
      <inkml:brushProperty name="width" value="0.05" units="cm"/>
      <inkml:brushProperty name="height" value="0.05" units="cm"/>
      <inkml:brushProperty name="color" value="#004F8B"/>
    </inkml:brush>
  </inkml:definitions>
  <inkml:trace contextRef="#ctx0" brushRef="#br0">66 0 3225 0 0,'-24'86'5242'0'0,"-8"33"2056"0"0,23-59-6907 0 0,8 3-4112 0 0,2-45-1616 0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18.974"/>
    </inkml:context>
    <inkml:brush xml:id="br0">
      <inkml:brushProperty name="width" value="0.05" units="cm"/>
      <inkml:brushProperty name="height" value="0.05" units="cm"/>
    </inkml:brush>
  </inkml:definitions>
  <inkml:trace contextRef="#ctx0" brushRef="#br0">16 367 4609 0 0,'-2'0'598'0'0,"-7"3"693"0"0,9-3-1195 0 0,0 0-1 0 0,0 0 0 0 0,-1 0 1 0 0,1 0-1 0 0,0 0 0 0 0,0 0 1 0 0,0 0-1 0 0,0 0 0 0 0,0 0 1 0 0,-1 0-1 0 0,1 0 0 0 0,0 0 1 0 0,0 0-1 0 0,0 0 1 0 0,0 0-1 0 0,0 0 0 0 0,0 0 1 0 0,-2-1 1429 0 0,2 1-1430 0 0,0-1 1 0 0,0 1-1 0 0,-1 0 1 0 0,1 0-1 0 0,0 0 0 0 0,0 0 1 0 0,0 0-1 0 0,0 0 0 0 0,0-1 1 0 0,0 1-1 0 0,0 0 0 0 0,0 0 1 0 0,0 0-1 0 0,0 0 0 0 0,0 0 1 0 0,0-1-1 0 0,5-13 480 0 0,-1 0 0 0 0,2 1 0 0 0,0-1 0 0 0,12-19 0 0 0,40-53 447 0 0,-25 39-925 0 0,-17 23-115 0 0,31-35 0 0 0,-41 52 15 0 0,0 1-1 0 0,0 0 0 0 0,1 0 1 0 0,0 1-1 0 0,0 0 1 0 0,0 0-1 0 0,1 0 0 0 0,0 1 1 0 0,14-6-1 0 0,-20 10-1 0 0,0-1 1 0 0,0 1-1 0 0,0-1 0 0 0,1 1 0 0 0,-1 0 0 0 0,0 0 1 0 0,0 0-1 0 0,0 0 0 0 0,0 0 0 0 0,0 1 0 0 0,1-1 0 0 0,-1 0 1 0 0,0 1-1 0 0,0 0 0 0 0,0-1 0 0 0,0 1 0 0 0,2 1 0 0 0,0 1-19 0 0,0-1 0 0 0,-1 1 0 0 0,1 0 0 0 0,-1 0 0 0 0,0 0 0 0 0,0 0-1 0 0,5 8 1 0 0,0 2-52 0 0,0 1 0 0 0,0 0 0 0 0,8 24 0 0 0,40 123 19 0 0,-31-83 9 0 0,65 137 1 0 0,-62-164-1 0 0,66 91 0 0 0,-71-113 29 0 0,2-1 0 0 0,0-1-1 0 0,2-1 1 0 0,34 25 0 0 0,-29-27 23 0 0,61 44 31 0 0,-82-61-31 0 0,1-1-1 0 0,-1 0 1 0 0,1-1-1 0 0,0 0 1 0 0,0 0 0 0 0,22 3-1 0 0,-33-7-2 0 0,1-1 1 0 0,0 1-1 0 0,0-1 0 0 0,0 0 0 0 0,0 0 1 0 0,0 0-1 0 0,0 0 0 0 0,0 0 0 0 0,0 0 0 0 0,0-1 1 0 0,0 1-1 0 0,0 0 0 0 0,0-1 0 0 0,-1 0 1 0 0,1 1-1 0 0,0-1 0 0 0,0 0 0 0 0,-1 0 1 0 0,1 0-1 0 0,0 0 0 0 0,-1 0 0 0 0,1-1 1 0 0,-1 1-1 0 0,1 0 0 0 0,-1-1 0 0 0,0 1 1 0 0,0-1-1 0 0,1 1 0 0 0,-1-1 0 0 0,0 0 0 0 0,0 0 1 0 0,-1 1-1 0 0,1-1 0 0 0,0 0 0 0 0,-1 0 1 0 0,1 0-1 0 0,0-3 0 0 0,0-3 2 0 0,0-1-1 0 0,0 0 0 0 0,-1 0 1 0 0,0 0-1 0 0,0-1 1 0 0,-4-15-1 0 0,-3-6-2 0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19.329"/>
    </inkml:context>
    <inkml:brush xml:id="br0">
      <inkml:brushProperty name="width" value="0.05" units="cm"/>
      <inkml:brushProperty name="height" value="0.05" units="cm"/>
    </inkml:brush>
  </inkml:definitions>
  <inkml:trace contextRef="#ctx0" brushRef="#br0">582 1 13363 0 0,'-1'0'187'0'0,"0"1"-1"0"0,0 0 1 0 0,0-1 0 0 0,0 1 0 0 0,0 0-1 0 0,0 0 1 0 0,0-1 0 0 0,0 1-1 0 0,0 0 1 0 0,0 0 0 0 0,0 0 0 0 0,0 0-1 0 0,1 0 1 0 0,-1 0 0 0 0,0 1 0 0 0,1-1-1 0 0,-1 2 1 0 0,-2 2 111 0 0,-185 314 1960 0 0,126-211-1542 0 0,-220 349-1456 0 0,251-410-6161 0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21.870"/>
    </inkml:context>
    <inkml:brush xml:id="br0">
      <inkml:brushProperty name="width" value="0.05" units="cm"/>
      <inkml:brushProperty name="height" value="0.05" units="cm"/>
    </inkml:brush>
  </inkml:definitions>
  <inkml:trace contextRef="#ctx0" brushRef="#br0">1 34 9218 0 0,'29'-6'340'0'0,"75"1"-661"0"0,-51 3 649 0 0,0-1 1 0 0,54-12-1 0 0,-100 14-716 0 0,-6 0-108 0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22.204"/>
    </inkml:context>
    <inkml:brush xml:id="br0">
      <inkml:brushProperty name="width" value="0.05" units="cm"/>
      <inkml:brushProperty name="height" value="0.05" units="cm"/>
    </inkml:brush>
  </inkml:definitions>
  <inkml:trace contextRef="#ctx0" brushRef="#br0">1 11 11058 0 0,'0'0'853'0'0,"22"1"2162"0"0,65 2-3415 0 0,140-12 0 0 0,-195 4-83 0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23.666"/>
    </inkml:context>
    <inkml:brush xml:id="br0">
      <inkml:brushProperty name="width" value="0.05" units="cm"/>
      <inkml:brushProperty name="height" value="0.05" units="cm"/>
    </inkml:brush>
  </inkml:definitions>
  <inkml:trace contextRef="#ctx0" brushRef="#br0">217 66 7426 0 0,'0'-1'30'0'0,"-1"0"-1"0"0,1-1 1 0 0,0 1 0 0 0,0 0 0 0 0,-1-1 0 0 0,1 1 0 0 0,0 0 0 0 0,0-1 0 0 0,0 1 0 0 0,1-1 0 0 0,-1 1 0 0 0,0 0 0 0 0,0-1 0 0 0,1 1-1 0 0,-1 0 1 0 0,1-1 0 0 0,-1 1 0 0 0,1 0 0 0 0,-1 0 0 0 0,1-1 0 0 0,0 1 0 0 0,0 0 0 0 0,0 0 0 0 0,-1 0 0 0 0,1 0 0 0 0,0 0 0 0 0,0 0-1 0 0,1 0 1 0 0,-1 0 0 0 0,0 0 0 0 0,1 0 0 0 0,3-2-45 0 0,0-1-1 0 0,0 1 0 0 0,0 1 1 0 0,0-1-1 0 0,0 1 0 0 0,8-3 1 0 0,-8 4-18 0 0,-1 0 0 0 0,1 0 0 0 0,0 0 1 0 0,-1 1-1 0 0,1-1 0 0 0,0 1 0 0 0,-1 0 0 0 0,1 0 0 0 0,0 1 1 0 0,-1-1-1 0 0,1 1 0 0 0,0 0 0 0 0,-1 1 0 0 0,1-1 1 0 0,-1 1-1 0 0,0 0 0 0 0,1 0 0 0 0,-1 0 0 0 0,7 5 1 0 0,-6-2 1 0 0,0-1 1 0 0,-1 1 0 0 0,1 0-1 0 0,-1 0 1 0 0,0 1 0 0 0,-1-1 0 0 0,1 1-1 0 0,-1 0 1 0 0,0 0 0 0 0,-1 0-1 0 0,1 0 1 0 0,-1 0 0 0 0,2 12 0 0 0,-1-3 208 0 0,-1-1 1 0 0,-1 1 0 0 0,-1 0-1 0 0,0-1 1 0 0,0 1 0 0 0,-2 0-1 0 0,0-1 1 0 0,0 1 0 0 0,-1-1-1 0 0,-1 0 1 0 0,-1 0 0 0 0,0 0-1 0 0,0 0 1 0 0,-2-1 0 0 0,1 0-1 0 0,-14 18 1 0 0,13-20 17 0 0,-1-1 0 0 0,0 0 0 0 0,0 0 1 0 0,-1-1-1 0 0,-1 0 0 0 0,1 0 0 0 0,-1-1 0 0 0,-1-1 0 0 0,0 0 0 0 0,0 0 1 0 0,0-1-1 0 0,-1 0 0 0 0,0-1 0 0 0,0 0 0 0 0,0-1 0 0 0,0 0 0 0 0,-1-1 0 0 0,0-1 1 0 0,-13 2-1 0 0,18-5-135 0 0,1 1 0 0 0,-1-1 0 0 0,1 0 0 0 0,-1 0 0 0 0,1-1 0 0 0,0 0 0 0 0,-1-1 0 0 0,1 1 0 0 0,0-1 0 0 0,1-1 0 0 0,-1 1 0 0 0,-9-7 0 0 0,13 8-57 0 0,0 0 0 0 0,0 0-1 0 0,1 0 1 0 0,-1 0 0 0 0,0-1-1 0 0,1 1 1 0 0,0-1 0 0 0,-1 0-1 0 0,1 0 1 0 0,0 0 0 0 0,0 0-1 0 0,1 0 1 0 0,-1 0 0 0 0,1 0-1 0 0,-1 0 1 0 0,1-1 0 0 0,0 1-1 0 0,0-1 1 0 0,1 1 0 0 0,-1-1-1 0 0,1 1 1 0 0,-1-1 0 0 0,1 1-1 0 0,0-1 1 0 0,0 1 0 0 0,1-1 0 0 0,-1 1-1 0 0,2-6 1 0 0,-1 7-2 0 0,0 0 0 0 0,0 0 0 0 0,1 0 0 0 0,-1 0 0 0 0,0 0 0 0 0,1 0 0 0 0,-1 1 0 0 0,1-1 0 0 0,-1 1 0 0 0,1-1 0 0 0,0 1 0 0 0,-1-1 0 0 0,1 1 0 0 0,0 0 0 0 0,0 0 0 0 0,0 0 0 0 0,0 0 0 0 0,0 0 0 0 0,0 0 0 0 0,1 1 0 0 0,-1-1 0 0 0,0 1 0 0 0,0-1 0 0 0,0 1 0 0 0,1 0 0 0 0,-1 0 0 0 0,4 0 0 0 0,8 1-122 0 0,0 0 0 0 0,0 1 0 0 0,18 5 0 0 0,-18-4 78 0 0,71 17-198 0 0,127 48-1 0 0,-200-63 169 0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24.097"/>
    </inkml:context>
    <inkml:brush xml:id="br0">
      <inkml:brushProperty name="width" value="0.05" units="cm"/>
      <inkml:brushProperty name="height" value="0.05" units="cm"/>
    </inkml:brush>
  </inkml:definitions>
  <inkml:trace contextRef="#ctx0" brushRef="#br0">52 49 456 0 0,'-17'-6'-502'0'0,"-17"-6"13397"0"0,66 5-8436 0 0,380-16-4798 0 0,-384 24-893 0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24.655"/>
    </inkml:context>
    <inkml:brush xml:id="br0">
      <inkml:brushProperty name="width" value="0.05" units="cm"/>
      <inkml:brushProperty name="height" value="0.05" units="cm"/>
    </inkml:brush>
  </inkml:definitions>
  <inkml:trace contextRef="#ctx0" brushRef="#br0">177 0 6449 0 0,'6'1'509'0'0,"0"1"-1"0"0,0-1 1 0 0,0 1 0 0 0,-1 0-1 0 0,1 1 1 0 0,8 4-1 0 0,42 25-1220 0 0,-51-29 957 0 0,-2-1-242 0 0,16 9 0 0 0,27 21-1 0 0,-41-29-4 0 0,-1 1 0 0 0,0 0-1 0 0,0-1 1 0 0,0 1 0 0 0,-1 1-1 0 0,1-1 1 0 0,-1 1-1 0 0,0-1 1 0 0,0 1 0 0 0,-1 0-1 0 0,4 10 1 0 0,-5-11 14 0 0,-1-1-1 0 0,0 1 1 0 0,0 0-1 0 0,0-1 1 0 0,0 1-1 0 0,0-1 1 0 0,-1 1-1 0 0,0-1 1 0 0,0 1-1 0 0,0-1 1 0 0,0 1-1 0 0,-1-1 1 0 0,1 1-1 0 0,-1-1 1 0 0,0 0-1 0 0,1 0 1 0 0,-2 0-1 0 0,1 0 1 0 0,-3 2-1 0 0,-7 10 107 0 0,-2-1-1 0 0,-19 16 0 0 0,20-18-68 0 0,-7 5 94 0 0,0 0 0 0 0,-1-2-1 0 0,-33 19 1 0 0,43-28-143 0 0,0 0-1 0 0,-1-1 0 0 0,1-1 0 0 0,-1 1 1 0 0,0-2-1 0 0,-1 0 0 0 0,1 0 0 0 0,-1-1 1 0 0,-14 0-1 0 0,-30-15 912 0 0,62 11 964 0 0,111-18-1623 0 0,0 5 0 0 0,193-1 0 0 0,-217 19-295 0 0,-91-3 90 0 0,-3 0 973 0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26.159"/>
    </inkml:context>
    <inkml:brush xml:id="br0">
      <inkml:brushProperty name="width" value="0.05" units="cm"/>
      <inkml:brushProperty name="height" value="0.05" units="cm"/>
    </inkml:brush>
  </inkml:definitions>
  <inkml:trace contextRef="#ctx0" brushRef="#br0">34 0 3225 0 0,'-1'0'115'0'0,"1"0"1"0"0,-1 0-1 0 0,1 1 1 0 0,0-1 0 0 0,-1 0-1 0 0,1 0 1 0 0,0 0-1 0 0,-1 0 1 0 0,1 0-1 0 0,0 0 1 0 0,-1 1 0 0 0,1-1-1 0 0,0 0 1 0 0,-1 0-1 0 0,1 0 1 0 0,0 1-1 0 0,-1-1 1 0 0,1 0 0 0 0,0 0-1 0 0,0 1 1 0 0,-1-1-1 0 0,1 0 1 0 0,0 1-1 0 0,0-1 1 0 0,0 0 0 0 0,-1 1-1 0 0,1-1 1 0 0,0 0-1 0 0,0 1 1 0 0,0-1-1 0 0,0 1 1 0 0,0-1-1 0 0,0 0 1 0 0,0 1 0 0 0,0-1-1 0 0,-7 29 1127 0 0,-1 31-710 0 0,8-58-392 0 0,-1 16-12 0 0,-7 115 321 0 0,8-118-431 0 0,1-1 1 0 0,0 1 0 0 0,1-1 0 0 0,1 0 0 0 0,0 0 0 0 0,1 0-1 0 0,6 15 1 0 0,-10-29-19 0 0,0 1 0 0 0,0-1 0 0 0,1 1 0 0 0,-1-1 0 0 0,0 1 0 0 0,0-1 0 0 0,0 0 0 0 0,1 1 0 0 0,-1-1 0 0 0,0 1 0 0 0,1-1 0 0 0,-1 1 0 0 0,0-1 0 0 0,1 0 0 0 0,-1 1 0 0 0,1-1 0 0 0,-1 0 0 0 0,0 1 0 0 0,1-1 0 0 0,-1 0 0 0 0,1 0 0 0 0,-1 1 0 0 0,1-1 0 0 0,-1 0 0 0 0,1 0 0 0 0,-1 0 0 0 0,1 0 0 0 0,-1 0 0 0 0,1 0 0 0 0,-1 1 0 0 0,1-1 0 0 0,0-1 0 0 0,1 1 0 0 0,-1-1 0 0 0,0 1 0 0 0,0-1 0 0 0,1 0 0 0 0,-1 0 0 0 0,0 0 0 0 0,0 0 0 0 0,0 0 0 0 0,0 0 0 0 0,0 0 0 0 0,0 0 0 0 0,1-1 0 0 0,21-40 0 0 0,-22 39 0 0 0,12-25 0 0 0,1-4 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4:16.679"/>
    </inkml:context>
    <inkml:brush xml:id="br0">
      <inkml:brushProperty name="width" value="0.025" units="cm"/>
      <inkml:brushProperty name="height" value="0.025" units="cm"/>
    </inkml:brush>
  </inkml:definitions>
  <inkml:trace contextRef="#ctx0" brushRef="#br0">231 126 2761 0 0,'4'-23'1962'0'0,"-2"15"-980"0"0,-1 0 0 0 0,1 0 0 0 0,-1 0-1 0 0,-1-1 1 0 0,0 1 0 0 0,0 0-1 0 0,0 0 1 0 0,-4-16 0 0 0,4 24-823 0 0,0-1 0 0 0,-1 0 0 0 0,1 0 0 0 0,0 1 0 0 0,0-1 0 0 0,-1 0 0 0 0,1 1 0 0 0,-1-1 0 0 0,1 1 0 0 0,0-1 0 0 0,-1 0 0 0 0,1 1 0 0 0,-1-1 1 0 0,1 1-1 0 0,-1-1 0 0 0,0 1 0 0 0,1 0 0 0 0,-1-1 0 0 0,1 1 0 0 0,-1-1 0 0 0,0 1 0 0 0,1 0 0 0 0,-1 0 0 0 0,0-1 0 0 0,1 1 0 0 0,-1 0 0 0 0,0 0 0 0 0,-1 0 0 0 0,0 0 33 0 0,0 0 0 0 0,0 1 0 0 0,0-1 0 0 0,0 1 0 0 0,0-1 0 0 0,0 1 0 0 0,1 0 0 0 0,-1 0 0 0 0,0-1-1 0 0,-2 3 1 0 0,-4 3 186 0 0,0-1 0 0 0,1 2-1 0 0,-9 8 1 0 0,-3 7-304 0 0,0 1 1 0 0,1 0 0 0 0,1 2-1 0 0,-15 29 1 0 0,23-37-92 0 0,1 0 0 0 0,1 0 0 0 0,0 1 1 0 0,2 0-1 0 0,0 0 0 0 0,1 0 0 0 0,-3 31 0 0 0,6-42 9 0 0,1 0 0 0 0,0 1 0 0 0,1-1 0 0 0,-1 0 1 0 0,1 0-1 0 0,1 0 0 0 0,0 0 0 0 0,0 0 0 0 0,0 0 0 0 0,0-1 0 0 0,1 1 0 0 0,0-1 0 0 0,1 1 0 0 0,0-1 0 0 0,0 0 0 0 0,0 0 0 0 0,0-1 0 0 0,7 7 0 0 0,-5-7 0 0 0,0 0 1 0 0,0-1-1 0 0,1 1 0 0 0,-1-1 0 0 0,1 0 1 0 0,0-1-1 0 0,0 0 0 0 0,0 0 0 0 0,1-1 1 0 0,-1 1-1 0 0,1-2 0 0 0,-1 1 1 0 0,1-1-1 0 0,0 0 0 0 0,-1 0 0 0 0,15-2 1 0 0,-11 0-133 0 0,-1 0 0 0 0,1-1 0 0 0,0 0 0 0 0,-1-1-1 0 0,0 0 1 0 0,1-1 0 0 0,-1 0 0 0 0,-1-1 0 0 0,1 0 0 0 0,-1 0 0 0 0,17-13 0 0 0,-8 3-7045 0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26.550"/>
    </inkml:context>
    <inkml:brush xml:id="br0">
      <inkml:brushProperty name="width" value="0.05" units="cm"/>
      <inkml:brushProperty name="height" value="0.05" units="cm"/>
    </inkml:brush>
  </inkml:definitions>
  <inkml:trace contextRef="#ctx0" brushRef="#br0">0 6 10138 0 0,'9'-2'32'0'0,"0"1"0"0"0,-1-1 0 0 0,1 2 0 0 0,0-1 0 0 0,15 2-1 0 0,-18-1 66 0 0,8 0-155 0 0,-1 1-1 0 0,1 0 0 0 0,-1 1 1 0 0,21 5-1 0 0,-18-2-8 0 0</inkml:trace>
  <inkml:trace contextRef="#ctx0" brushRef="#br0" timeOffset="1">70 221 14283 0 0,'0'0'15'0'0,"0"0"0"0"0,0-1 0 0 0,0 1 0 0 0,0 0 0 0 0,0 0 1 0 0,0 0-1 0 0,0 0 0 0 0,0 0 0 0 0,0 0 0 0 0,0 0 0 0 0,0 0 0 0 0,-1 0 0 0 0,1 0 0 0 0,0-1 0 0 0,0 1 0 0 0,0 0 0 0 0,0 0 1 0 0,0 0-1 0 0,0 0 0 0 0,0 0 0 0 0,0 0 0 0 0,0 0 0 0 0,0 0 0 0 0,0-1 0 0 0,0 1 0 0 0,0 0 0 0 0,0 0 0 0 0,1 0 1 0 0,-1 0-1 0 0,0 0 0 0 0,0 0 0 0 0,0 0 0 0 0,0 0 0 0 0,0 0 0 0 0,0-1 0 0 0,0 1 0 0 0,0 0 0 0 0,0 0 0 0 0,0 0 0 0 0,0 0 1 0 0,0 0-1 0 0,0 0 0 0 0,0 0 0 0 0,1 0 0 0 0,-1 0 0 0 0,0 0 0 0 0,0 0 0 0 0,0 0 0 0 0,0 0 0 0 0,0 0 0 0 0,0 0 0 0 0,0 0 1 0 0,0 0-1 0 0,0 0 0 0 0,1 0 0 0 0,-1 0 0 0 0,0 0 0 0 0,0 0 0 0 0,0 0 0 0 0,0 0 0 0 0,0 0 0 0 0,0 0 0 0 0,0 0 0 0 0,0 0 1 0 0,1 0-1 0 0,-1 0 0 0 0,0 0 0 0 0,16-2-112 0 0,24-1-390 0 0,-37 3 624 0 0,-1 0-113 0 0,15-1-103 0 0,0 1 0 0 0,0 1 1 0 0,22 3-1 0 0,-31-2-241 0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26.883"/>
    </inkml:context>
    <inkml:brush xml:id="br0">
      <inkml:brushProperty name="width" value="0.05" units="cm"/>
      <inkml:brushProperty name="height" value="0.05" units="cm"/>
    </inkml:brush>
  </inkml:definitions>
  <inkml:trace contextRef="#ctx0" brushRef="#br0">0 37 9674 0 0,'87'-5'1048'0'0,"-30"-1"-924"0"0,94-16 391 0 0,-132 19-530 0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27.217"/>
    </inkml:context>
    <inkml:brush xml:id="br0">
      <inkml:brushProperty name="width" value="0.05" units="cm"/>
      <inkml:brushProperty name="height" value="0.05" units="cm"/>
    </inkml:brush>
  </inkml:definitions>
  <inkml:trace contextRef="#ctx0" brushRef="#br0">50 1 6913 0 0,'-6'0'6185'0'0,"6"0"-6034"0"0,-4 9 1729 0 0,-1 14-1803 0 0,4-21 307 0 0,-6 38-285 0 0,-17 134 4 0 0,22-145-151 0 0,1 1 0 0 0,2-1 0 0 0,0 0 0 0 0,7 30 1 0 0,-3-25-1007 0 0,-4-23-4147 0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28.425"/>
    </inkml:context>
    <inkml:brush xml:id="br0">
      <inkml:brushProperty name="width" value="0.05" units="cm"/>
      <inkml:brushProperty name="height" value="0.05" units="cm"/>
    </inkml:brush>
  </inkml:definitions>
  <inkml:trace contextRef="#ctx0" brushRef="#br0">24 1 9674 0 0,'-11'204'5907'0'0,"2"-110"-5603"0"0,5 0-1 0 0,9 106 1 0 0,-5-197-308 0 0,0 3-3 0 0,1 0-1 0 0,0 0 0 0 0,0 0 0 0 0,0-1 0 0 0,1 1 1 0 0,-1 0-1 0 0,2-1 0 0 0,2 8 0 0 0,1-5-6 0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28.775"/>
    </inkml:context>
    <inkml:brush xml:id="br0">
      <inkml:brushProperty name="width" value="0.05" units="cm"/>
      <inkml:brushProperty name="height" value="0.05" units="cm"/>
    </inkml:brush>
  </inkml:definitions>
  <inkml:trace contextRef="#ctx0" brushRef="#br0">323 1 9674 0 0,'-7'2'6617'0'0,"-2"4"-3403"0"0,-26 23-3065 0 0,23-18 796 0 0,-31 25-754 0 0,-1-2 1 0 0,-2-2-1 0 0,-59 32 1 0 0,103-63-191 0 0,0-1-2 0 0,0 1 0 0 0,1 0-1 0 0,-1 0 1 0 0,0 0 0 0 0,1 0 0 0 0,-1 0-1 0 0,1 0 1 0 0,-1 0 0 0 0,1 1-1 0 0,0-1 1 0 0,-2 2 0 0 0,3-2-6 0 0,0 0 0 0 0,0 0 0 0 0,0 0 0 0 0,0 0 0 0 0,1-1 1 0 0,-1 1-1 0 0,0 0 0 0 0,0 0 0 0 0,1 0 0 0 0,-1 0 0 0 0,0 0 0 0 0,1 0 1 0 0,-1-1-1 0 0,1 1 0 0 0,-1 0 0 0 0,1 0 0 0 0,-1-1 0 0 0,1 1 0 0 0,0 0 1 0 0,-1-1-1 0 0,1 1 0 0 0,0-1 0 0 0,-1 1 0 0 0,1 0 0 0 0,1-1 1 0 0,13 13-92 0 0,1-1 0 0 0,0-1 0 0 0,0-1 0 0 0,30 14 0 0 0,75 24 62 0 0,-103-42-24 0 0,0-1-1 0 0,23 3 1 0 0,-15-5-34 0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29.158"/>
    </inkml:context>
    <inkml:brush xml:id="br0">
      <inkml:brushProperty name="width" value="0.05" units="cm"/>
      <inkml:brushProperty name="height" value="0.05" units="cm"/>
    </inkml:brush>
  </inkml:definitions>
  <inkml:trace contextRef="#ctx0" brushRef="#br0">1 45 10594 0 0,'0'0'2153'0'0,"11"-1"-265"0"0,252-25-1862 0 0,-141 18-12 0 0,-83 3 125 0 0,-20 0 42 0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29.669"/>
    </inkml:context>
    <inkml:brush xml:id="br0">
      <inkml:brushProperty name="width" value="0.05" units="cm"/>
      <inkml:brushProperty name="height" value="0.05" units="cm"/>
    </inkml:brush>
  </inkml:definitions>
  <inkml:trace contextRef="#ctx0" brushRef="#br0">324 1 14283 0 0,'47'55'-128'0'0,"-37"-45"91"0"0,-2 1 0 0 0,1 0 0 0 0,-1 0 0 0 0,-1 1 0 0 0,0-1 0 0 0,-1 2 0 0 0,0-1 0 0 0,4 16 0 0 0,-8-23 47 0 0,-1 0 0 0 0,0 0 1 0 0,0 0-1 0 0,-1 0 1 0 0,0 0-1 0 0,0 0 0 0 0,0 0 1 0 0,0 1-1 0 0,-1-1 0 0 0,1 0 1 0 0,-1 0-1 0 0,-1 0 0 0 0,1 0 1 0 0,-1-1-1 0 0,1 1 0 0 0,-1 0 1 0 0,-1-1-1 0 0,1 1 0 0 0,-1-1 1 0 0,0 1-1 0 0,0-1 0 0 0,0 0 1 0 0,0-1-1 0 0,-8 8 0 0 0,-6 3 208 0 0,-1 0 0 0 0,-1-2 0 0 0,0 1 0 0 0,0-2 0 0 0,-31 12 0 0 0,14-8 203 0 0,-2-2 1 0 0,-48 11-1 0 0,46-18-408 0 0,26-4 27 0 0,-1 1 0 0 0,-20 5 0 0 0,43-9 164 0 0,0 0 0 0 0,0 1 1 0 0,0 0-1 0 0,16 1 0 0 0,2 1-129 0 0,263-10 298 0 0,-74 2-39 0 0,-182 6-279 0 0,70-5 66 0 0,-90 3-121 0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31.314"/>
    </inkml:context>
    <inkml:brush xml:id="br0">
      <inkml:brushProperty name="width" value="0.05" units="cm"/>
      <inkml:brushProperty name="height" value="0.05" units="cm"/>
    </inkml:brush>
  </inkml:definitions>
  <inkml:trace contextRef="#ctx0" brushRef="#br0">209 1 10138 0 0,'1'12'547'0'0,"1"1"-1"0"0,5 22 0 0 0,1-1-495 0 0,4 44 439 0 0,-3 0 1 0 0,-3 142-1 0 0,-7-201-380 0 0,0 1-1 0 0,-2-1 1 0 0,0 1 0 0 0,-1-1 0 0 0,-6 19 0 0 0,8-33 49 0 0,0 0 0 0 0,-1 0 1 0 0,1 0-1 0 0,-1 0 0 0 0,0-1 1 0 0,0 1-1 0 0,0-1 1 0 0,-1 0-1 0 0,1 0 0 0 0,-6 4 1 0 0,6-6 63 0 0,0 0 0 0 0,0 0 0 0 0,0 0 0 0 0,0 0 0 0 0,-1-1 0 0 0,1 1 0 0 0,-1-1 0 0 0,1 0 0 0 0,-1 0 0 0 0,1-1 0 0 0,-1 1 0 0 0,1 0 0 0 0,-1-1 0 0 0,0 0 0 0 0,1 0 0 0 0,-7-1 0 0 0,5 0-128 0 0,0 0 0 0 0,0 0 0 0 0,1-1 0 0 0,-1 1 0 0 0,0-1 1 0 0,1 0-1 0 0,-1 0 0 0 0,1-1 0 0 0,0 1 0 0 0,0-1 0 0 0,0 0 0 0 0,0 0 1 0 0,0-1-1 0 0,1 1 0 0 0,-5-6 0 0 0,1 1-150 0 0,0-1 0 0 0,1-1-1 0 0,1 1 1 0 0,-1-1 0 0 0,-6-18-1 0 0,-3-16-136 0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31.648"/>
    </inkml:context>
    <inkml:brush xml:id="br0">
      <inkml:brushProperty name="width" value="0.05" units="cm"/>
      <inkml:brushProperty name="height" value="0.05" units="cm"/>
    </inkml:brush>
  </inkml:definitions>
  <inkml:trace contextRef="#ctx0" brushRef="#br0">0 4 8290 0 0,'1'-1'40'0'0,"-1"1"-1"0"0,0 0 1 0 0,1 0 0 0 0,-1-1 0 0 0,1 1 0 0 0,-1 0 0 0 0,1 0 0 0 0,-1-1 0 0 0,1 1-1 0 0,-1 0 1 0 0,1 0 0 0 0,-1 0 0 0 0,1 0 0 0 0,-1 0 0 0 0,1 0 0 0 0,-1 0-1 0 0,1 0 1 0 0,-1 0 0 0 0,1 0 0 0 0,-1 0 0 0 0,0 0 0 0 0,1 0 0 0 0,-1 0-1 0 0,1 1 1 0 0,-1-1 0 0 0,1 0 0 0 0,-1 0 0 0 0,1 0 0 0 0,-1 1 0 0 0,1-1-1 0 0,16 7 86 0 0,-4 0-107 0 0,-1 0-1 0 0,0 0 1 0 0,0 1-1 0 0,11 10 1 0 0,-13-8-18 0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32.015"/>
    </inkml:context>
    <inkml:brush xml:id="br0">
      <inkml:brushProperty name="width" value="0.05" units="cm"/>
      <inkml:brushProperty name="height" value="0.05" units="cm"/>
    </inkml:brush>
  </inkml:definitions>
  <inkml:trace contextRef="#ctx0" brushRef="#br0">1 12 17508 0 0,'0'0'-5'0'0,"0"-1"1"0"0,1 1-1 0 0,-1 0 1 0 0,0-1-1 0 0,0 1 1 0 0,1-1-1 0 0,-1 1 1 0 0,1-1-1 0 0,-1 1 1 0 0,0 0-1 0 0,1-1 1 0 0,-1 1-1 0 0,1 0 1 0 0,-1-1-1 0 0,1 1 1 0 0,-1 0-1 0 0,1 0 1 0 0,-1-1 0 0 0,1 1-1 0 0,-1 0 1 0 0,1 0-1 0 0,-1 0 1 0 0,1 0-1 0 0,-1 0 1 0 0,1-1-1 0 0,-1 1 1 0 0,1 0-1 0 0,-1 0 1 0 0,1 1-1 0 0,-1-1 1 0 0,2 0-1 0 0,20-2-569 0 0,48 0-487 0 0,108 11-1 0 0,-168-8-4203 0 0</inkml:trace>
  <inkml:trace contextRef="#ctx0" brushRef="#br0" timeOffset="1">28 139 11522 0 0,'5'1'6283'0'0,"16"3"-5245"0"0,28 0-1732 0 0,-14-4 318 0 0,1-1 1 0 0,-1-3-1 0 0,67-14 0 0 0,-81 12-5588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4:17.172"/>
    </inkml:context>
    <inkml:brush xml:id="br0">
      <inkml:brushProperty name="width" value="0.025" units="cm"/>
      <inkml:brushProperty name="height" value="0.025" units="cm"/>
    </inkml:brush>
  </inkml:definitions>
  <inkml:trace contextRef="#ctx0" brushRef="#br0">216 54 10594 0 0,'-1'-1'187'0'0,"1"1"-1"0"0,-1-1 0 0 0,1 1 1 0 0,-1-1-1 0 0,1 1 0 0 0,-1-1 1 0 0,0 1-1 0 0,1 0 1 0 0,-1-1-1 0 0,0 1 0 0 0,1 0 1 0 0,-1 0-1 0 0,1-1 0 0 0,-1 1 1 0 0,0 0-1 0 0,1 0 0 0 0,-1 0 1 0 0,0 0-1 0 0,0 0 0 0 0,1 0 1 0 0,-1 0-1 0 0,0 0 1 0 0,1 0-1 0 0,-1 0 0 0 0,0 0 1 0 0,1 1-1 0 0,-2-1 0 0 0,0 1 68 0 0,1 0 0 0 0,-1 0 0 0 0,0 0 0 0 0,1 1-1 0 0,-1-1 1 0 0,1 0 0 0 0,-1 1 0 0 0,1-1 0 0 0,-2 4-1 0 0,-3 4 150 0 0,0 0-1 0 0,-7 18 1 0 0,11-23-274 0 0,-26 61 168 0 0,-32 117 0 0 0,0 75-518 0 0,56-238 217 0 0,3-31-421 0 0,8-29-1892 0 0,16-61 0 0 0,0 7-140 0 0,-18 64 1779 0 0,7-30-823 0 0,18-59-1 0 0,-24 102 1449 0 0,0 1 0 0 0,1 0-1 0 0,1 0 1 0 0,1 1 0 0 0,0 0-1 0 0,1 1 1 0 0,0 0-1 0 0,14-15 1 0 0,-23 29 117 0 0,0 0-1 0 0,0 0 1 0 0,0 0 0 0 0,0 0-1 0 0,1 0 1 0 0,-1 0 0 0 0,0 0-1 0 0,0 0 1 0 0,1 1 0 0 0,-1-1-1 0 0,0 0 1 0 0,1 1 0 0 0,-1-1-1 0 0,1 1 1 0 0,-1-1 0 0 0,0 1-1 0 0,1 0 1 0 0,1-1 0 0 0,-2 2 36 0 0,1-1 1 0 0,-1 0-1 0 0,0 1 1 0 0,0-1-1 0 0,0 0 1 0 0,0 1-1 0 0,0-1 1 0 0,0 1-1 0 0,0 0 0 0 0,0-1 1 0 0,0 1-1 0 0,0 0 1 0 0,0 0-1 0 0,0 0 1 0 0,0-1-1 0 0,0 1 1 0 0,1 2-1 0 0,2 5 501 0 0,1 0-1 0 0,-1 0 0 0 0,-1 0 0 0 0,6 18 1 0 0,-5-13-420 0 0,23 72 1448 0 0,-4 1-1 0 0,15 105 0 0 0,-36-176-1548 0 0,0 1 0 0 0,-1-1-1 0 0,-1 1 1 0 0,-1-1-1 0 0,0 0 1 0 0,0 1 0 0 0,-6 19-1 0 0,4-26-191 0 0,1-1-1 0 0,-1 0 1 0 0,-1 0-1 0 0,0 0 1 0 0,0 0-1 0 0,-6 8 1 0 0,6-11-434 0 0,0 0 1 0 0,-1 0 0 0 0,1 0-1 0 0,-1 0 1 0 0,0-1 0 0 0,-1 0 0 0 0,1 0-1 0 0,-11 6 1 0 0,6-5-5644 0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32.351"/>
    </inkml:context>
    <inkml:brush xml:id="br0">
      <inkml:brushProperty name="width" value="0.05" units="cm"/>
      <inkml:brushProperty name="height" value="0.05" units="cm"/>
    </inkml:brush>
  </inkml:definitions>
  <inkml:trace contextRef="#ctx0" brushRef="#br0">38 1 15203 0 0,'0'0'1622'0'0,"-2"26"-1609"0"0,-12 336-832 0 0,14-337 790 0 0,-2-1 0 0 0,-1 1-1 0 0,-8 28 1 0 0,5-32 18 0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34.134"/>
    </inkml:context>
    <inkml:brush xml:id="br0">
      <inkml:brushProperty name="width" value="0.05" units="cm"/>
      <inkml:brushProperty name="height" value="0.05" units="cm"/>
    </inkml:brush>
  </inkml:definitions>
  <inkml:trace contextRef="#ctx0" brushRef="#br0">176 3 7370 0 0,'-2'-3'4639'0'0,"-1"9"-3096"0"0,-3 8-995 0 0,-58 209 2765 0 0,44-145-3212 0 0,9-39-62 0 0,-48 220 186 0 0,55-229-252 0 0,0 0-1 0 0,2 0 1 0 0,2 0 0 0 0,0 1 0 0 0,2-1 0 0 0,10 49 0 0 0,-10-68 10 0 0,1-1 0 0 0,0 0 0 0 0,0 1-1 0 0,1-1 1 0 0,1-1 0 0 0,0 1 0 0 0,0-1 0 0 0,1 1 0 0 0,0-1 0 0 0,0-1 0 0 0,1 1 0 0 0,0-1 0 0 0,1-1 0 0 0,15 13 0 0 0,0-7-79 0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34.485"/>
    </inkml:context>
    <inkml:brush xml:id="br0">
      <inkml:brushProperty name="width" value="0.05" units="cm"/>
      <inkml:brushProperty name="height" value="0.05" units="cm"/>
    </inkml:brush>
  </inkml:definitions>
  <inkml:trace contextRef="#ctx0" brushRef="#br0">127 59 13827 0 0,'0'-1'153'0'0,"0"1"0"0"0,0-1 0 0 0,0 0 0 0 0,-1 1 0 0 0,1-1-1 0 0,0 1 1 0 0,-1-1 0 0 0,1 1 0 0 0,-1-1 0 0 0,1 1 0 0 0,0-1 0 0 0,-1 1 0 0 0,1-1 0 0 0,-1 1 0 0 0,1 0 0 0 0,-1-1-1 0 0,1 1 1 0 0,-1 0 0 0 0,0-1 0 0 0,1 1 0 0 0,-1 0 0 0 0,1 0 0 0 0,-1 0 0 0 0,0-1 0 0 0,1 1 0 0 0,-1 0 0 0 0,0 0-1 0 0,0 0 1 0 0,-1 1 30 0 0,1-1 0 0 0,0 1 0 0 0,0-1 0 0 0,-1 1 0 0 0,1-1 0 0 0,0 1 0 0 0,0 0-1 0 0,0 0 1 0 0,0-1 0 0 0,0 1 0 0 0,0 0 0 0 0,0 0 0 0 0,-1 1 0 0 0,-2 4 86 0 0,0 0 1 0 0,0 0-1 0 0,0 1 0 0 0,-3 6 1 0 0,-9 24-277 0 0,2 1 0 0 0,-11 43 0 0 0,20-58-24 0 0,0 0 0 0 0,2 1 0 0 0,0 0 0 0 0,2 46 0 0 0,2-59 20 0 0,1 0 1 0 0,0 0-1 0 0,0-1 1 0 0,1 1-1 0 0,1-1 1 0 0,0 1 0 0 0,0-1-1 0 0,1 0 1 0 0,1-1-1 0 0,9 15 1 0 0,-11-19 5 0 0,0 1-1 0 0,0-1 1 0 0,1 0 0 0 0,-1 0 0 0 0,1-1 0 0 0,0 0 0 0 0,0 0 0 0 0,1 0 0 0 0,-1 0 0 0 0,1-1-1 0 0,0 0 1 0 0,0 0 0 0 0,0 0 0 0 0,0-1 0 0 0,0 0 0 0 0,1 0 0 0 0,-1-1 0 0 0,12 2 0 0 0,-13-3 8 0 0,1-1 0 0 0,-1 0 0 0 0,0 0 0 0 0,1-1 0 0 0,-1 1 1 0 0,0-1-1 0 0,0 0 0 0 0,0 0 0 0 0,0-1 0 0 0,0 0 0 0 0,0 0 1 0 0,-1 0-1 0 0,1 0 0 0 0,-1-1 0 0 0,0 1 0 0 0,4-6 0 0 0,6-6 31 0 0,0-1-1 0 0,21-33 0 0 0,-25 31 4 0 0,0 0 1 0 0,-1-1-1 0 0,-1 1 0 0 0,-1-2 0 0 0,-1 1 0 0 0,0-1 1 0 0,4-34-1 0 0,-6 29-64 0 0,-2-1 0 0 0,-1 1-1 0 0,-1-1 1 0 0,-2 0 0 0 0,-7-42 0 0 0,8 61-52 0 0,0 1 1 0 0,-1-1-1 0 0,0 1 1 0 0,-1 0-1 0 0,1-1 1 0 0,-1 1-1 0 0,0 0 0 0 0,-1 1 1 0 0,1-1-1 0 0,-1 1 1 0 0,-6-7-1 0 0,7 9-151 0 0,0 0 0 0 0,0 1 0 0 0,-1-1 0 0 0,1 1 0 0 0,-1-1 0 0 0,1 1 0 0 0,-1 1 0 0 0,0-1 0 0 0,0 0 0 0 0,0 1 0 0 0,0 0 0 0 0,0 0 0 0 0,0 0 0 0 0,0 0 0 0 0,0 0 0 0 0,-1 1 0 0 0,1 0 0 0 0,-8 1 0 0 0,-10 2-5924 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34.852"/>
    </inkml:context>
    <inkml:brush xml:id="br0">
      <inkml:brushProperty name="width" value="0.05" units="cm"/>
      <inkml:brushProperty name="height" value="0.05" units="cm"/>
    </inkml:brush>
  </inkml:definitions>
  <inkml:trace contextRef="#ctx0" brushRef="#br0">76 1 8290 0 0,'-6'6'142'0'0,"0"1"0"0"0,0 0 1 0 0,0 1-1 0 0,1-1 0 0 0,0 1 0 0 0,0 0 1 0 0,1 0-1 0 0,0 1 0 0 0,0-1 0 0 0,-2 10 1 0 0,1-2 75 0 0,1 1 0 0 0,1-1 1 0 0,0 1-1 0 0,-1 27 0 0 0,4-39-149 0 0,0 0 0 0 0,1 0-1 0 0,-1 0 1 0 0,1 0 0 0 0,0 0 0 0 0,0 0-1 0 0,1 0 1 0 0,0 0 0 0 0,-1 0-1 0 0,2 0 1 0 0,-1-1 0 0 0,0 1-1 0 0,1-1 1 0 0,0 1 0 0 0,0-1-1 0 0,0 0 1 0 0,1 0 0 0 0,-1-1 0 0 0,1 1-1 0 0,0-1 1 0 0,0 0 0 0 0,0 0-1 0 0,0 0 1 0 0,1 0 0 0 0,-1-1-1 0 0,1 1 1 0 0,0-1 0 0 0,0 0 0 0 0,0-1-1 0 0,0 1 1 0 0,0-1 0 0 0,0 0-1 0 0,0 0 1 0 0,0-1 0 0 0,0 0-1 0 0,0 1 1 0 0,0-2 0 0 0,0 1 0 0 0,1-1-1 0 0,-1 1 1 0 0,0-1 0 0 0,9-4-1 0 0,-10 4-12 0 0,-1-1 0 0 0,1 0-1 0 0,-1 0 1 0 0,0 0 0 0 0,0 0-1 0 0,0 0 1 0 0,0-1 0 0 0,0 1-1 0 0,0-1 1 0 0,-1 0 0 0 0,1 0-1 0 0,-1 0 1 0 0,0 0 0 0 0,0 0-1 0 0,0-1 1 0 0,0 1 0 0 0,-1-1-1 0 0,3-6 1 0 0,4-17-11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35.187"/>
    </inkml:context>
    <inkml:brush xml:id="br0">
      <inkml:brushProperty name="width" value="0.05" units="cm"/>
      <inkml:brushProperty name="height" value="0.05" units="cm"/>
    </inkml:brush>
  </inkml:definitions>
  <inkml:trace contextRef="#ctx0" brushRef="#br0">7 12 10594 0 0,'-7'-8'2241'0'0,"8"8"-2177"0"0,-1 0 1 0 0,1-1-1 0 0,-1 1 1 0 0,0 0-1 0 0,1-1 1 0 0,-1 1 0 0 0,1 0-1 0 0,-1-1 1 0 0,1 1-1 0 0,-1 0 1 0 0,1 0-1 0 0,-1 0 1 0 0,1-1-1 0 0,-1 1 1 0 0,1 0-1 0 0,0 0 1 0 0,-1 0 0 0 0,1 0-1 0 0,-1 0 1 0 0,1 0-1 0 0,-1 0 1 0 0,1 0-1 0 0,0 0 1 0 0,0 1-1 0 0,49-2-819 0 0,1 3-1 0 0,-1 2 0 0 0,77 16 0 0 0,-100-12-195 0 0</inkml:trace>
  <inkml:trace contextRef="#ctx0" brushRef="#br0" timeOffset="1">415 178 1840 0 0,'-1'129'4718'0'0,"-5"-1"-1"0"0,-24 130 1 0 0,25-229-3775 0 0,-17 53 0 0 0,19-73-823 0 0,-1 0-1 0 0,0-1 0 0 0,0 1 1 0 0,-1-1-1 0 0,0 0 0 0 0,0 0 1 0 0,0-1-1 0 0,-1 0 0 0 0,-1 0 1 0 0,-6 7-1 0 0,11-12-98 0 0,-1 0-1 0 0,1-1 1 0 0,-1 1-1 0 0,1 0 1 0 0,-1-1 0 0 0,1 0-1 0 0,-1 1 1 0 0,0-1-1 0 0,0 0 1 0 0,0-1 0 0 0,0 1-1 0 0,1 0 1 0 0,-1-1-1 0 0,0 0 1 0 0,0 1-1 0 0,0-1 1 0 0,0 0 0 0 0,0 0-1 0 0,0-1 1 0 0,0 1-1 0 0,0-1 1 0 0,0 0 0 0 0,0 1-1 0 0,0-1 1 0 0,1 0-1 0 0,-1-1 1 0 0,-3-1 0 0 0,-1-1-10 0 0,1 0 0 0 0,0-1 0 0 0,0 1 1 0 0,1-1-1 0 0,-1-1 0 0 0,1 1 1 0 0,0-1-1 0 0,1 0 0 0 0,-8-11 1 0 0,-5-14-122 0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35.521"/>
    </inkml:context>
    <inkml:brush xml:id="br0">
      <inkml:brushProperty name="width" value="0.05" units="cm"/>
      <inkml:brushProperty name="height" value="0.05" units="cm"/>
    </inkml:brush>
  </inkml:definitions>
  <inkml:trace contextRef="#ctx0" brushRef="#br0">0 17 6913 0 0,'3'-3'609'0'0,"0"2"-481"0"0,0 0-128 0 0,-1 1 0 0 0,2 0 672 0 0,0-1 120 0 0,4 0 16 0 0,5-2 8 0 0,1 1 305 0 0,2-1 55 0 0,-2 3 8 0 0,-2-1 8 0 0,0 2-848 0 0,-3 0-176 0 0,0 3-32 0 0,-1 0-8 0 0,-1 2-448 0 0,-2 2-96 0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35.855"/>
    </inkml:context>
    <inkml:brush xml:id="br0">
      <inkml:brushProperty name="width" value="0.05" units="cm"/>
      <inkml:brushProperty name="height" value="0.05" units="cm"/>
    </inkml:brush>
  </inkml:definitions>
  <inkml:trace contextRef="#ctx0" brushRef="#br0">5 82 10594 0 0,'0'1'59'0'0,"-1"-1"-1"0"0,1 0 0 0 0,0 0 0 0 0,0 0 1 0 0,0 0-1 0 0,0 0 0 0 0,0 0 1 0 0,-1 0-1 0 0,1 0 0 0 0,0 0 0 0 0,0 0 1 0 0,0 0-1 0 0,0 0 0 0 0,0 0 1 0 0,-1 0-1 0 0,1 0 0 0 0,0 0 0 0 0,0-1 1 0 0,0 1-1 0 0,0 0 0 0 0,0 0 1 0 0,-1 0-1 0 0,1 0 0 0 0,0 0 0 0 0,0 0 1 0 0,0 0-1 0 0,0 0 0 0 0,0 0 1 0 0,0 0-1 0 0,0-1 0 0 0,0 1 0 0 0,0 0 1 0 0,-1 0-1 0 0,1 0 0 0 0,0 0 1 0 0,0 0-1 0 0,0 0 0 0 0,0-1 0 0 0,0 1 1 0 0,0 0-1 0 0,0 0 0 0 0,0 0 1 0 0,0 0-1 0 0,0 0 0 0 0,0-1 0 0 0,0 1 1 0 0,0 0-1 0 0,6-8 1338 0 0,10-6-27 0 0,-5 8-963 0 0,1 1-1 0 0,0 0 1 0 0,0 1 0 0 0,1 0 0 0 0,16-3 0 0 0,67-6-15 0 0,-77 11-238 0 0,253-8 206 0 0,-235 11-370 0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36.203"/>
    </inkml:context>
    <inkml:brush xml:id="br0">
      <inkml:brushProperty name="width" value="0.05" units="cm"/>
      <inkml:brushProperty name="height" value="0.05" units="cm"/>
    </inkml:brush>
  </inkml:definitions>
  <inkml:trace contextRef="#ctx0" brushRef="#br0">9 94 9218 0 0,'-2'-3'128'0'0,"-4"-6"1020"0"0,19 2 145 0 0,-13 7-1277 0 0,33-13 773 0 0,0 1 0 0 0,1 2 0 0 0,0 2 0 0 0,69-9 1 0 0,142 4 1771 0 0,-220 13-2428 0 0,-5-1-76 0 0,-6 0-90 0 0,1 1 0 0 0,-1 0-1 0 0,0 1 1 0 0,0 1 0 0 0,1 0 0 0 0,17 5 0 0 0,-32-7 31 0 0,1 0-1 0 0,-1 0 1 0 0,1 0 0 0 0,-1 0 0 0 0,0 1 0 0 0,1-1-1 0 0,-1 0 1 0 0,0 0 0 0 0,1 0 0 0 0,-1 1-1 0 0,0-1 1 0 0,0 0 0 0 0,1 0 0 0 0,-1 1 0 0 0,0-1-1 0 0,0 0 1 0 0,1 1 0 0 0,-1-1 0 0 0,0 0-1 0 0,0 1 1 0 0,0-1 0 0 0,1 0 0 0 0,-1 1 0 0 0,0-1-1 0 0,0 0 1 0 0,0 1 0 0 0,0-1 0 0 0,0 1-1 0 0,0-1 1 0 0,0 0 0 0 0,0 1 0 0 0,0-1 0 0 0,0 0-1 0 0,0 1 1 0 0,0 0 0 0 0,-5 2 2 0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36.575"/>
    </inkml:context>
    <inkml:brush xml:id="br0">
      <inkml:brushProperty name="width" value="0.05" units="cm"/>
      <inkml:brushProperty name="height" value="0.05" units="cm"/>
    </inkml:brush>
  </inkml:definitions>
  <inkml:trace contextRef="#ctx0" brushRef="#br0">189 0 7834 0 0,'-6'2'323'0'0,"0"0"0"0"0,0 0-1 0 0,0 0 1 0 0,0 1 0 0 0,0-1 0 0 0,0 2 0 0 0,1-1 0 0 0,0 0 0 0 0,-1 1 0 0 0,1 0 0 0 0,1 1 0 0 0,-1-1 0 0 0,1 1 0 0 0,-1-1 0 0 0,1 1 0 0 0,0 1 0 0 0,1-1 0 0 0,0 0 0 0 0,-5 11-1 0 0,-4 11 652 0 0,1-1 0 0 0,2 1 0 0 0,-7 32-1 0 0,10-39-961 0 0,-2 9 236 0 0,1 0 0 0 0,1 1 1 0 0,1-1-1 0 0,2 1 0 0 0,1 33 1 0 0,2-55-212 0 0,0 0 1 0 0,1-1-1 0 0,0 1 0 0 0,0 0 1 0 0,1-1-1 0 0,0 1 0 0 0,0-1 1 0 0,1 0-1 0 0,0 0 0 0 0,0 0 1 0 0,1 0-1 0 0,0 0 1 0 0,0-1-1 0 0,1 0 0 0 0,-1 0 1 0 0,1 0-1 0 0,1 0 0 0 0,-1-1 1 0 0,1 0-1 0 0,0 0 1 0 0,0 0-1 0 0,0-1 0 0 0,1 0 1 0 0,-1 0-1 0 0,11 4 0 0 0,-12-6-4 0 0,0 0-1 0 0,1 0 0 0 0,0 0 1 0 0,-1-1-1 0 0,1 1 0 0 0,0-2 1 0 0,-1 1-1 0 0,1 0 0 0 0,0-1 1 0 0,0 0-1 0 0,0-1 0 0 0,7 0 1 0 0,-10 0-17 0 0,0 0 1 0 0,1 0-1 0 0,-1-1 1 0 0,0 1-1 0 0,0-1 1 0 0,0 0-1 0 0,0 1 1 0 0,0-1-1 0 0,0 0 1 0 0,0-1 0 0 0,0 1-1 0 0,-1-1 1 0 0,0 1-1 0 0,1-1 1 0 0,-1 0-1 0 0,0 1 1 0 0,0-1-1 0 0,0 0 1 0 0,-1 0-1 0 0,1-1 1 0 0,1-3 0 0 0,0-3-304 0 0,0 1 1 0 0,0-2-1 0 0,-1 1 1 0 0,2-12-1 0 0,-3-1-6874 0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36.917"/>
    </inkml:context>
    <inkml:brush xml:id="br0">
      <inkml:brushProperty name="width" value="0.05" units="cm"/>
      <inkml:brushProperty name="height" value="0.05" units="cm"/>
    </inkml:brush>
  </inkml:definitions>
  <inkml:trace contextRef="#ctx0" brushRef="#br0">18 38 10594 0 0,'-1'0'257'0'0,"0"0"-1"0"0,0 0 0 0 0,0 0 1 0 0,0-1-1 0 0,0 1 0 0 0,0 0 1 0 0,0-1-1 0 0,1 1 0 0 0,-1-1 1 0 0,0 1-1 0 0,0-1 0 0 0,0 1 1 0 0,1-1-1 0 0,-1 1 0 0 0,0-1 1 0 0,1 0-1 0 0,-1 1 0 0 0,1-1 1 0 0,-1 0-1 0 0,0-1 0 0 0,1 2-139 0 0,0-1-1 0 0,0 1 0 0 0,1-1 0 0 0,-1 1 1 0 0,0-1-1 0 0,0 1 0 0 0,1-1 0 0 0,-1 1 1 0 0,0 0-1 0 0,1-1 0 0 0,-1 1 0 0 0,0-1 1 0 0,1 1-1 0 0,-1 0 0 0 0,0-1 0 0 0,1 1 1 0 0,-1 0-1 0 0,1-1 0 0 0,-1 1 0 0 0,1 0 1 0 0,-1 0-1 0 0,1 0 0 0 0,-1-1 0 0 0,1 1 1 0 0,37-10 773 0 0,46 4-1376 0 0,101 5 0 0 0,-149 1-291 0 0,1 1-5678 0 0</inkml:trace>
  <inkml:trace contextRef="#ctx0" brushRef="#br0" timeOffset="1">602 131 6913 0 0,'0'0'1226'0'0,"-3"14"2563"0"0,-2 4-3429 0 0,-5 17 1216 0 0,-6 37 0 0 0,15-62-1343 0 0,-1-1-1 0 0,1 1 1 0 0,1-1 0 0 0,0 1 0 0 0,0-1 0 0 0,1 1 0 0 0,1-1 0 0 0,-1 0 0 0 0,5 15 0 0 0,-5-22-227 0 0,-1-1 1 0 0,1 1-1 0 0,0 0 1 0 0,0 0-1 0 0,0 0 0 0 0,0 0 1 0 0,0-1-1 0 0,0 1 0 0 0,0 0 1 0 0,1-1-1 0 0,-1 1 0 0 0,0-1 1 0 0,1 0-1 0 0,0 1 0 0 0,-1-1 1 0 0,1 0-1 0 0,0 0 1 0 0,-1 0-1 0 0,1 0 0 0 0,0 0 1 0 0,0-1-1 0 0,0 1 0 0 0,0 0 1 0 0,0-1-1 0 0,0 1 0 0 0,0-1 1 0 0,3 0-1 0 0,-2 0-8 0 0,0 0 1 0 0,0-1-1 0 0,0 0 1 0 0,0 0-1 0 0,0 1 0 0 0,-1-2 1 0 0,1 1-1 0 0,0 0 0 0 0,-1-1 1 0 0,1 1-1 0 0,-1-1 0 0 0,1 1 1 0 0,-1-1-1 0 0,0 0 0 0 0,0 0 1 0 0,0 0-1 0 0,0-1 0 0 0,3-4 1 0 0,3-5-54 0 0,-1-1 0 0 0,0 0 0 0 0,6-20 1 0 0,-12 31 49 0 0,11-27-67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4:17.505"/>
    </inkml:context>
    <inkml:brush xml:id="br0">
      <inkml:brushProperty name="width" value="0.025" units="cm"/>
      <inkml:brushProperty name="height" value="0.025" units="cm"/>
    </inkml:brush>
  </inkml:definitions>
  <inkml:trace contextRef="#ctx0" brushRef="#br0">1 85 10594 0 0,'0'-1'-18'0'0,"1"0"1"0"0,-1-1-1 0 0,1 1 0 0 0,-1 0 0 0 0,1 0 0 0 0,0 0 0 0 0,-1 0 1 0 0,1 0-1 0 0,0 0 0 0 0,0 0 0 0 0,0 0 0 0 0,0 0 0 0 0,0 0 1 0 0,0 0-1 0 0,0 0 0 0 0,0 1 0 0 0,0-1 0 0 0,2 0 0 0 0,25-14-1375 0 0,-22 12 1509 0 0,9-4-200 0 0,1 1 1 0 0,0 0-1 0 0,1 2 1 0 0,29-6-1 0 0,70-2-26 0 0,-90 10 110 0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37.283"/>
    </inkml:context>
    <inkml:brush xml:id="br0">
      <inkml:brushProperty name="width" value="0.05" units="cm"/>
      <inkml:brushProperty name="height" value="0.05" units="cm"/>
    </inkml:brush>
  </inkml:definitions>
  <inkml:trace contextRef="#ctx0" brushRef="#br0">2 15 8754 0 0,'-1'-1'1186'0'0,"1"1"-1121"0"0,0 0 1 0 0,0-1 0 0 0,0 1 0 0 0,0 0 0 0 0,0 0 0 0 0,0 0 0 0 0,0 0-1 0 0,0 0 1 0 0,0 0 0 0 0,0 0 0 0 0,0 0 0 0 0,0 0 0 0 0,0 0 0 0 0,0-2 1383 0 0,1 2-1383 0 0,-1 0 0 0 0,0 0-1 0 0,0 0 1 0 0,0 0 0 0 0,0 0 0 0 0,0 0 0 0 0,0 0 0 0 0,10-5 778 0 0,11 0-972 0 0,7 4-63 0 0,0 1 0 0 0,53 8 1 0 0,-63-6 115 0 0,8 1-37 0 0</inkml:trace>
  <inkml:trace contextRef="#ctx0" brushRef="#br0" timeOffset="1">330 125 3369 0 0,'6'15'621'0'0,"-1"1"0"0"0,-1 0 0 0 0,-1 0 0 0 0,0 0 0 0 0,0 20 0 0 0,-3 82 4497 0 0,0-114-5000 0 0,-2 47 1400 0 0,-2-1 1 0 0,-2 0-1 0 0,-3 0 0 0 0,-23 79 1 0 0,29-119-1468 0 0,-1-1 0 0 0,0 0 0 0 0,-1-1 0 0 0,0 1 0 0 0,0-1 0 0 0,0 0 0 0 0,-1 0 0 0 0,-1 0 1 0 0,-7 7-1 0 0,12-13-52 0 0,0 0 1 0 0,0 0 0 0 0,0-1 0 0 0,0 1 0 0 0,-1 0 0 0 0,1-1 0 0 0,-1 1-1 0 0,0-1 1 0 0,1 0 0 0 0,-1 0 0 0 0,0 0 0 0 0,1 0 0 0 0,-1-1-1 0 0,0 1 1 0 0,0-1 0 0 0,0 1 0 0 0,0-1 0 0 0,0 0 0 0 0,0 0 0 0 0,1 0-1 0 0,-1-1 1 0 0,0 1 0 0 0,0-1 0 0 0,0 0 0 0 0,0 1 0 0 0,1-1 0 0 0,-1 0-1 0 0,0-1 1 0 0,1 1 0 0 0,-1 0 0 0 0,1-1 0 0 0,-1 1 0 0 0,1-1 0 0 0,-3-3-1 0 0,-14-13-1359 0 0,3-4-5441 0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37.648"/>
    </inkml:context>
    <inkml:brush xml:id="br0">
      <inkml:brushProperty name="width" value="0.05" units="cm"/>
      <inkml:brushProperty name="height" value="0.05" units="cm"/>
    </inkml:brush>
  </inkml:definitions>
  <inkml:trace contextRef="#ctx0" brushRef="#br0">1 58 3225 0 0,'5'-5'331'0'0,"-1"0"1"0"0,1 0 0 0 0,0 1-1 0 0,1-1 1 0 0,-1 1-1 0 0,1 0 1 0 0,0 1 0 0 0,0 0-1 0 0,0 0 1 0 0,0 0 0 0 0,1 0-1 0 0,-1 1 1 0 0,1 0-1 0 0,0 0 1 0 0,-1 1 0 0 0,1 0-1 0 0,10 0 1 0 0,0 0 500 0 0,0 1 0 0 0,0 1 0 0 0,-1 0 1 0 0,1 1-1 0 0,0 1 0 0 0,16 6 0 0 0,-17-5-832 0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37.997"/>
    </inkml:context>
    <inkml:brush xml:id="br0">
      <inkml:brushProperty name="width" value="0.05" units="cm"/>
      <inkml:brushProperty name="height" value="0.05" units="cm"/>
    </inkml:brush>
  </inkml:definitions>
  <inkml:trace contextRef="#ctx0" brushRef="#br0">177 15 6913 0 0,'0'-1'44'0'0,"0"1"0"0"0,0-1 0 0 0,0 1 0 0 0,0-1 0 0 0,0 0 0 0 0,0 1 0 0 0,0-1 0 0 0,1 1-1 0 0,-1-1 1 0 0,0 1 0 0 0,0-1 0 0 0,0 1 0 0 0,1-1 0 0 0,-1 1 0 0 0,0-1 0 0 0,1 1 0 0 0,-1-1 0 0 0,0 1-1 0 0,1 0 1 0 0,-1-1 0 0 0,0 1 0 0 0,1 0 0 0 0,-1-1 0 0 0,1 1 0 0 0,-1 0 0 0 0,1-1 0 0 0,-1 1-1 0 0,1 0 1 0 0,-1 0 0 0 0,1-1 0 0 0,1 1 96 0 0,0 0-1 0 0,0-1 1 0 0,-1 1 0 0 0,1 0 0 0 0,0 0-1 0 0,0 0 1 0 0,0 1 0 0 0,-1-1-1 0 0,4 1 1 0 0,1 1 225 0 0,-1-1 0 0 0,0 1 0 0 0,0 0 0 0 0,0 1 0 0 0,-1-1 1 0 0,6 4-1 0 0,-3 1-36 0 0,-1 0 0 0 0,0 0 1 0 0,0 0-1 0 0,0 1 0 0 0,-1 0 1 0 0,0 0-1 0 0,-1 1 0 0 0,1-1 1 0 0,-2 1-1 0 0,1 0 1 0 0,-1 0-1 0 0,-1 0 0 0 0,3 14 1 0 0,-1 4 266 0 0,0-1 0 0 0,-2 1 0 0 0,-2 42 1 0 0,-2-34-240 0 0,-2 1-1 0 0,-1-1 1 0 0,-2 0 0 0 0,-1 0 0 0 0,-2-1-1 0 0,-26 63 1 0 0,27-78-353 0 0,0-1 0 0 0,-1 0 0 0 0,-2-1 0 0 0,1 0 0 0 0,-2-1 0 0 0,0 0 0 0 0,-1-1 0 0 0,-1 0 1 0 0,0-1-1 0 0,-1-1 0 0 0,0 0 0 0 0,-1-1 0 0 0,-24 12 0 0 0,1-5-104 0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39.331"/>
    </inkml:context>
    <inkml:brush xml:id="br0">
      <inkml:brushProperty name="width" value="0.05" units="cm"/>
      <inkml:brushProperty name="height" value="0.05" units="cm"/>
    </inkml:brush>
  </inkml:definitions>
  <inkml:trace contextRef="#ctx0" brushRef="#br0">122 245 6913 0 0,'-17'-2'227'0'0,"-48"-7"99"0"0,26-6 8255 0 0,38 15-8467 0 0,18-1 575 0 0,22 4-1569 0 0,572 16 223 0 0,-460-19 595 0 0,693-44 126 0 0,880-86 387 0 0,-1080 113 23 0 0,-50 2-78 0 0,-332 1-418 0 0,103-5-32 0 0,-315 18-6 0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40.784"/>
    </inkml:context>
    <inkml:brush xml:id="br0">
      <inkml:brushProperty name="width" value="0.05" units="cm"/>
      <inkml:brushProperty name="height" value="0.05" units="cm"/>
    </inkml:brush>
  </inkml:definitions>
  <inkml:trace contextRef="#ctx0" brushRef="#br0">2 78 6913 0 0,'0'0'16'0'0,"0"0"0"0"0,0 0-1 0 0,-1 0 1 0 0,1 0-1 0 0,0 0 1 0 0,0 0-1 0 0,0 0 1 0 0,0 0-1 0 0,0-1 1 0 0,0 1-1 0 0,0 0 1 0 0,0 0-1 0 0,0 0 1 0 0,0 0 0 0 0,-1 0-1 0 0,1 0 1 0 0,0 0-1 0 0,0 0 1 0 0,0 0-1 0 0,0 0 1 0 0,0-1-1 0 0,0 1 1 0 0,0 0-1 0 0,0 0 1 0 0,0 0-1 0 0,0 0 1 0 0,0 0 0 0 0,0 0-1 0 0,0 0 1 0 0,0 0-1 0 0,0-1 1 0 0,0 1-1 0 0,0 0 1 0 0,0 0-1 0 0,0 0 1 0 0,0 0-1 0 0,0 0 1 0 0,0 0-1 0 0,0 0 1 0 0,0 0 0 0 0,0-1-1 0 0,0 1 1 0 0,0 0-1 0 0,1 0 1 0 0,-1 0-1 0 0,0 0 1 0 0,0 0-1 0 0,0 0 1 0 0,0 0-1 0 0,0 0 1 0 0,0 0-1 0 0,0 0 1 0 0,0 0 0 0 0,0 0-1 0 0,0 0 1 0 0,1-1-1 0 0,-1 1 1 0 0,0 0-1 0 0,0 0 1 0 0,0 0-1 0 0,0 0 1 0 0,0 0-1 0 0,0 0 1 0 0,0 0-1 0 0,0 0 1 0 0,1 0 0 0 0,-1 0-1 0 0,0 0 1 0 0,0 0-1 0 0,16-4 462 0 0,29-4-210 0 0,-37 7-115 0 0,50-9 345 0 0,61-10 1864 0 0,164-5-1 0 0,-113 21-1545 0 0,-165 4-902 0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41.181"/>
    </inkml:context>
    <inkml:brush xml:id="br0">
      <inkml:brushProperty name="width" value="0.05" units="cm"/>
      <inkml:brushProperty name="height" value="0.05" units="cm"/>
    </inkml:brush>
  </inkml:definitions>
  <inkml:trace contextRef="#ctx0" brushRef="#br0">169 1 10594 0 0,'-4'1'42'0'0,"0"1"1"0"0,1 0-1 0 0,-1 1 0 0 0,0-1 0 0 0,1 1 0 0 0,0-1 0 0 0,0 1 1 0 0,0 0-1 0 0,0 0 0 0 0,0 1 0 0 0,0-1 0 0 0,1 0 0 0 0,-3 5 1 0 0,-3 7-197 0 0,-13 32 1 0 0,13-26 1139 0 0,-13 33 378 0 0,3 1 1 0 0,2 1 0 0 0,-10 63-1 0 0,25-109-1200 0 0,-1 0 0 0 0,2-1 0 0 0,-1 1 0 0 0,1 0 0 0 0,1-1 0 0 0,0 1 0 0 0,0-1 0 0 0,1 1 0 0 0,5 14 0 0 0,-6-21-133 0 0,0 0 1 0 0,0 0 0 0 0,0 0-1 0 0,1 0 1 0 0,-1 0-1 0 0,1 0 1 0 0,0-1-1 0 0,0 1 1 0 0,0 0 0 0 0,0-1-1 0 0,1 0 1 0 0,-1 0-1 0 0,0 0 1 0 0,1 0-1 0 0,0 0 1 0 0,-1 0 0 0 0,1 0-1 0 0,0-1 1 0 0,0 1-1 0 0,0-1 1 0 0,0 0-1 0 0,0 0 1 0 0,0 0 0 0 0,1-1-1 0 0,-1 1 1 0 0,0-1-1 0 0,0 1 1 0 0,0-1 0 0 0,1 0-1 0 0,-1 0 1 0 0,6-2-1 0 0,1 0 27 0 0,0 0 0 0 0,0-1 0 0 0,0 0 0 0 0,0-1 0 0 0,-1-1 0 0 0,1 1 0 0 0,-1-1 0 0 0,0-1 0 0 0,-1 0 0 0 0,13-10 0 0 0,-7 4-16 0 0,0-1 1 0 0,-1-1 0 0 0,-1 0-1 0 0,22-31 1 0 0,-32 40-68 0 0,1 1-1 0 0,0-1 1 0 0,-1 0-1 0 0,0-1 1 0 0,0 1-1 0 0,0 0 1 0 0,-1-1-1 0 0,0 1 1 0 0,0 0-1 0 0,0-1 1 0 0,-1 1-1 0 0,0-1 1 0 0,0 0-1 0 0,0 1 1 0 0,-1-7-1 0 0,0 9-248 0 0,0-1 0 0 0,0 0 0 0 0,0 1 0 0 0,-1-1 0 0 0,1 1 1 0 0,-1-1-1 0 0,1 1 0 0 0,-1 0 0 0 0,0 0 0 0 0,-1 0 0 0 0,1 0 0 0 0,-1 0 0 0 0,1 0 0 0 0,-1 0 0 0 0,0 1 0 0 0,0 0 1 0 0,0-1-1 0 0,0 1 0 0 0,0 0 0 0 0,0 0 0 0 0,-1 1 0 0 0,-5-3 0 0 0,0 1-666 0 0,0 1 1 0 0,-1 0-1 0 0,1 0 1 0 0,0 1-1 0 0,-1 0 1 0 0,1 1-1 0 0,-12 1 0 0 0,7 0 765 0 0,-1 1 0 0 0,0 1 1 0 0,-25 7-1 0 0,54-13 4761 0 0,17-1-2646 0 0,11-2-1362 0 0,17-6-239 0 0,0 3 1 0 0,1 2-1 0 0,62 1 0 0 0,-91 6-408 0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41.562"/>
    </inkml:context>
    <inkml:brush xml:id="br0">
      <inkml:brushProperty name="width" value="0.05" units="cm"/>
      <inkml:brushProperty name="height" value="0.05" units="cm"/>
    </inkml:brush>
  </inkml:definitions>
  <inkml:trace contextRef="#ctx0" brushRef="#br0">85 85 3225 0 0,'-4'3'674'0'0,"1"0"1"0"0,-1 0 0 0 0,1 1 0 0 0,0-1-1 0 0,0 1 1 0 0,1 0 0 0 0,-1 0 0 0 0,-3 7-1 0 0,-16 39 1839 0 0,16-36-1702 0 0,1 0-14 0 0,0 0 0 0 0,0 0 0 0 0,-3 24 0 0 0,7-33-653 0 0,0 0 1 0 0,1 0 0 0 0,0 0 0 0 0,0 0 0 0 0,0 0 0 0 0,0 0 0 0 0,1 0 0 0 0,-1 0 0 0 0,2 0 0 0 0,-1 0 0 0 0,0-1 0 0 0,1 1 0 0 0,0 0 0 0 0,3 6 0 0 0,-4-10-113 0 0,0 1 0 0 0,0-1 0 0 0,0 1 0 0 0,0-1 1 0 0,0 0-1 0 0,1 0 0 0 0,-1 1 0 0 0,0-1 1 0 0,1 0-1 0 0,-1 0 0 0 0,0 0 0 0 0,1 0 1 0 0,-1 0-1 0 0,1-1 0 0 0,0 1 0 0 0,-1 0 0 0 0,1-1 1 0 0,0 1-1 0 0,-1-1 0 0 0,5 1 0 0 0,-4-2-4 0 0,0 1-1 0 0,1 0 0 0 0,-1-1 1 0 0,1 1-1 0 0,-1-1 0 0 0,0 0 1 0 0,1 0-1 0 0,-1 0 0 0 0,0 0 1 0 0,0 0-1 0 0,1 0 0 0 0,-1 0 1 0 0,2-3-1 0 0,1 0-26 0 0,0-1 0 0 0,0 0-1 0 0,0 0 1 0 0,-1 0 0 0 0,0 0 0 0 0,0-1-1 0 0,0 0 1 0 0,0 0 0 0 0,3-10-1 0 0,6-30-1323 0 0,-8 21-5025 0 0</inkml:trace>
  <inkml:trace contextRef="#ctx0" brushRef="#br0" timeOffset="1">119 31 2761 0 0,'-3'-2'-170'0'0,"-14"-14"1307"0"0,17 16-1018 0 0,-1 0-1 0 0,1 0 0 0 0,0 0 0 0 0,0 0 1 0 0,-1 0-1 0 0,1-1 0 0 0,0 1 0 0 0,0 0 0 0 0,-1 0 1 0 0,1 0-1 0 0,0-1 0 0 0,0 1 0 0 0,0 0 0 0 0,-1 0 1 0 0,1-1-1 0 0,0 1 0 0 0,0 0 0 0 0,0 0 1 0 0,0-1-1 0 0,0 1 0 0 0,-1 0 0 0 0,1-1 0 0 0,0 1 1 0 0,0 0-1 0 0,0 0 0 0 0,0-1 0 0 0,0 1 1 0 0,0 0-1 0 0,0-1 0 0 0,0 1 0 0 0,0 0 0 0 0,0-1 1 0 0,0 1-1 0 0,0 0 0 0 0,0-1 0 0 0,1 1 1 0 0,-1 0-1 0 0,0 0 0 0 0,0-1 0 0 0,0 1 0 0 0,0 0 1 0 0,0 0-1 0 0,1-1 0 0 0,-1 1 0 0 0,0 0 1 0 0,0 0-1 0 0,0-1 0 0 0,1 1 0 0 0,0 0 907 0 0,4-1-246 0 0,133 4-659 0 0,-114-1-187 0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41.914"/>
    </inkml:context>
    <inkml:brush xml:id="br0">
      <inkml:brushProperty name="width" value="0.05" units="cm"/>
      <inkml:brushProperty name="height" value="0.05" units="cm"/>
    </inkml:brush>
  </inkml:definitions>
  <inkml:trace contextRef="#ctx0" brushRef="#br0">248 245 3225 0 0,'-2'16'557'0'0,"1"-1"1"0"0,0 1 0 0 0,2 18 0 0 0,0 10 846 0 0,-7 38 1497 0 0,-3-1 1 0 0,-4-1-1 0 0,-39 136 0 0 0,47-200-2656 0 0,-1 1-1 0 0,0-1 1 0 0,-10 17 0 0 0,14-29-225 0 0,0 0 0 0 0,0 0 0 0 0,-1 0 0 0 0,0 0 0 0 0,1-1 0 0 0,-1 1 0 0 0,0-1 0 0 0,-1 0 0 0 0,1 0 0 0 0,-1 0 0 0 0,1 0 0 0 0,-1-1 0 0 0,0 1 0 0 0,0-1 0 0 0,0 0 0 0 0,0 0 0 0 0,-6 1 0 0 0,9-3-10 0 0,-1 1 0 0 0,0-1 0 0 0,1 0-1 0 0,-1 0 1 0 0,0 0 0 0 0,1-1 0 0 0,-1 1 0 0 0,0 0-1 0 0,1-1 1 0 0,-1 1 0 0 0,1-1 0 0 0,-1 1 0 0 0,0-1 0 0 0,1 0-1 0 0,-1 0 1 0 0,1 1 0 0 0,0-1 0 0 0,-1 0 0 0 0,1 0-1 0 0,0-1 1 0 0,-1 1 0 0 0,0-1 0 0 0,-2-3-263 0 0,1 1 0 0 0,0 0 1 0 0,0-1-1 0 0,0 0 0 0 0,-3-7 0 0 0,-4-13-6377 0 0</inkml:trace>
  <inkml:trace contextRef="#ctx0" brushRef="#br0" timeOffset="1">273 13 10138 0 0,'4'-2'357'0'0,"0"0"-1"0"0,0 1 1 0 0,1-1-1 0 0,-1 1 1 0 0,1 0-1 0 0,-1 0 1 0 0,1 0 0 0 0,0 0-1 0 0,-1 1 1 0 0,1 0-1 0 0,6 0 1 0 0,54 7 1545 0 0,-59-6-1882 0 0,18 4-20 0 0,-9-2 0 0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2:43.885"/>
    </inkml:context>
    <inkml:brush xml:id="br0">
      <inkml:brushProperty name="width" value="0.05" units="cm"/>
      <inkml:brushProperty name="height" value="0.05" units="cm"/>
    </inkml:brush>
  </inkml:definitions>
  <inkml:trace contextRef="#ctx0" brushRef="#br0">0 31 6913 0 0,'4'-2'6'0'0,"1"0"-1"0"0,-1-1 1 0 0,0 1-1 0 0,0 1 0 0 0,1-1 1 0 0,-1 1-1 0 0,8-2 0 0 0,0 0 331 0 0,-1 0 10 0 0,1 0 1 0 0,0 1-1 0 0,0 0 0 0 0,1 1 0 0 0,-1 0 0 0 0,0 1 1 0 0,17 2-1 0 0,-24-2-219 0 0,1 1 1 0 0,0 0 0 0 0,0 1-1 0 0,-1-1 1 0 0,1 1-1 0 0,-1 0 1 0 0,1 0 0 0 0,-1 1-1 0 0,0 0 1 0 0,0 0-1 0 0,0 0 1 0 0,0 0 0 0 0,-1 1-1 0 0,1 0 1 0 0,-1 0-1 0 0,0 0 1 0 0,5 7 0 0 0,-8-10-87 0 0,0 1 1 0 0,0-1-1 0 0,0 1 1 0 0,0 0-1 0 0,0 0 0 0 0,-1-1 1 0 0,1 1-1 0 0,0 0 1 0 0,-1 0-1 0 0,0 0 1 0 0,1 0-1 0 0,-1-1 1 0 0,0 1-1 0 0,0 0 1 0 0,0 0-1 0 0,0 0 1 0 0,0 0-1 0 0,-1 0 0 0 0,1 0 1 0 0,-1 2-1 0 0,-1-1 93 0 0,1 1 0 0 0,-1-1-1 0 0,0 0 1 0 0,0 0-1 0 0,0 0 1 0 0,0 0 0 0 0,-1 0-1 0 0,1 0 1 0 0,-6 4-1 0 0,-2 1 479 0 0,-1 0 0 0 0,-1 0 0 0 0,1-2 0 0 0,-21 10 0 0 0,25-12-529 0 0,-1-1 0 0 0,0 0 0 0 0,0 0 0 0 0,-1-1-1 0 0,1 0 1 0 0,0 0 0 0 0,-1-1 0 0 0,1 0 0 0 0,-1-1 0 0 0,0 1 0 0 0,1-2-1 0 0,-1 1 1 0 0,1-1 0 0 0,-12-3 0 0 0,20 4-78 0 0,0 0 0 0 0,0 0 0 0 0,0 0 0 0 0,1-1 0 0 0,-1 1 0 0 0,0 0 0 0 0,0 0 0 0 0,0 0 0 0 0,0 0 0 0 0,0 0 0 0 0,0 0 0 0 0,0 0 0 0 0,0-1 0 0 0,0 1 0 0 0,0 0 0 0 0,0 0-1 0 0,1 0 1 0 0,-1 0 0 0 0,0 0 0 0 0,0-1 0 0 0,0 1 0 0 0,0 0 0 0 0,0 0 0 0 0,0 0 0 0 0,0 0 0 0 0,0-1 0 0 0,0 1 0 0 0,0 0 0 0 0,0 0 0 0 0,0 0 0 0 0,-1 0 0 0 0,1 0 0 0 0,0-1 0 0 0,0 1 0 0 0,0 0 0 0 0,0 0 0 0 0,0 0 0 0 0,0 0 0 0 0,0 0 0 0 0,0 0 0 0 0,0-1 0 0 0,0 1 0 0 0,-1 0 0 0 0,1 0 0 0 0,0 0 0 0 0,0 0-1 0 0,0 0 1 0 0,0 0 0 0 0,0 0 0 0 0,0 0 0 0 0,-1 0 0 0 0,1 0 0 0 0,0 0 0 0 0,0 0 0 0 0,0 0 0 0 0,0-1 0 0 0,0 1 0 0 0,-1 0 0 0 0,1 0 0 0 0,0 0 0 0 0,0 0 0 0 0,0 0 0 0 0,0 0 0 0 0,0 1 0 0 0,-1-1 0 0 0,1 0 0 0 0,0 0 0 0 0,0 0 0 0 0,18-6 97 0 0,25 0-252 0 0,94-17-174 0 0,-101 17 257 0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3:11.251"/>
    </inkml:context>
    <inkml:brush xml:id="br0">
      <inkml:brushProperty name="width" value="0.05" units="cm"/>
      <inkml:brushProperty name="height" value="0.05" units="cm"/>
    </inkml:brush>
  </inkml:definitions>
  <inkml:trace contextRef="#ctx0" brushRef="#br0">0 224 6913 0 0,'2'-5'234'0'0,"-1"0"-1"0"0,1 1 0 0 0,-1 0 0 0 0,1-1 1 0 0,0 1-1 0 0,1 0 0 0 0,-1 0 0 0 0,1 0 1 0 0,0 0-1 0 0,4-5 0 0 0,0 0-42 0 0,2-3 30 0 0,0 0 1 0 0,1 1-1 0 0,1 0 0 0 0,0 1 0 0 0,0 0 1 0 0,1 0-1 0 0,0 1 0 0 0,1 1 1 0 0,17-9-1 0 0,-24 14-162 0 0,1 0 0 0 0,-1 0 1 0 0,1 1-1 0 0,-1 0 0 0 0,1 0 0 0 0,0 1 1 0 0,0 0-1 0 0,0 0 0 0 0,0 0 0 0 0,0 1 1 0 0,0 0-1 0 0,0 1 0 0 0,0-1 0 0 0,0 1 1 0 0,0 1-1 0 0,-1-1 0 0 0,1 1 0 0 0,0 1 1 0 0,-1-1-1 0 0,1 1 0 0 0,-1 0 0 0 0,8 5 0 0 0,13 12 93 0 0,-1 1-1 0 0,25 26 0 0 0,-34-30-11 0 0,1-1 0 0 0,0 0 0 0 0,1-1 0 0 0,1-2 0 0 0,0 1 0 0 0,22 9 0 0 0,-26-16-116 0 0,0-1-1 0 0,1 0 1 0 0,0-2 0 0 0,0 0-1 0 0,0-1 1 0 0,0 0 0 0 0,0-2-1 0 0,1 0 1 0 0,-1 0 0 0 0,22-4-1 0 0,-26 1-32 0 0,0 0 0 0 0,0-1 0 0 0,0 0 0 0 0,-1-1 0 0 0,1-1 0 0 0,-1 0 0 0 0,0-1 0 0 0,0 0 0 0 0,-1-1 0 0 0,1 0-1 0 0,-2-1 1 0 0,1 0 0 0 0,-1 0 0 0 0,9-11 0 0 0,2-5-224 0 0,-1-1 1 0 0,-1-1-1 0 0,31-57 0 0 0,-27 40-4709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4:12.247"/>
    </inkml:context>
    <inkml:brush xml:id="br0">
      <inkml:brushProperty name="width" value="0.025" units="cm"/>
      <inkml:brushProperty name="height" value="0.025" units="cm"/>
    </inkml:brush>
  </inkml:definitions>
  <inkml:trace contextRef="#ctx0" brushRef="#br0">258 5 8754 0 0,'-1'-1'152'0'0,"0"1"0"0"0,1-1 1 0 0,-1 1-1 0 0,0-1 0 0 0,0 1 0 0 0,0 0 1 0 0,0-1-1 0 0,1 1 0 0 0,-1 0 0 0 0,0 0 1 0 0,0 0-1 0 0,0 0 0 0 0,0-1 1 0 0,0 1-1 0 0,0 0 0 0 0,0 1 0 0 0,1-1 1 0 0,-1 0-1 0 0,0 0 0 0 0,0 0 0 0 0,0 1 1 0 0,0-1-1 0 0,0 0 0 0 0,0 1 0 0 0,1-1 1 0 0,-1 0-1 0 0,0 1 0 0 0,0-1 0 0 0,1 1 1 0 0,-1 0-1 0 0,0-1 0 0 0,1 1 0 0 0,-2 0 1 0 0,-22 25 1095 0 0,10-5-1058 0 0,1 0 0 0 0,1 0 0 0 0,1 1 0 0 0,1 1 0 0 0,-13 43 0 0 0,-22 126-251 0 0,40-162 134 0 0,-60 387 1016 0 0,60-353-771 0 0,3 0 1 0 0,3 0 0 0 0,3 0 0 0 0,17 99-1 0 0,-14-132-284 0 0,1-1 0 0 0,1-1 0 0 0,26 55 0 0 0,-29-70-84 0 0,2-1 1 0 0,0 1-1 0 0,1-2 0 0 0,0 1 1 0 0,1-1-1 0 0,0 0 0 0 0,1-1 0 0 0,0 0 1 0 0,22 16-1 0 0,-4-12-1369 0 0,3-2-4780 0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3:12.138"/>
    </inkml:context>
    <inkml:brush xml:id="br0">
      <inkml:brushProperty name="width" value="0.05" units="cm"/>
      <inkml:brushProperty name="height" value="0.05" units="cm"/>
    </inkml:brush>
  </inkml:definitions>
  <inkml:trace contextRef="#ctx0" brushRef="#br0">0 416 11522 0 0,'1'-16'418'0'0,"0"0"-1"0"0,1 0 0 0 0,1 0 1 0 0,1 0-1 0 0,7-20 0 0 0,-1 7 172 0 0,27-49-1 0 0,-26 60-340 0 0,0 0 0 0 0,1 0 0 0 0,1 1 0 0 0,1 1 1 0 0,16-17-1 0 0,-21 25-180 0 0,-1 1 1 0 0,1-1 0 0 0,0 2 0 0 0,1-1 0 0 0,-1 1-1 0 0,1 0 1 0 0,1 1 0 0 0,-1 1 0 0 0,1-1 0 0 0,0 2-1 0 0,12-4 1 0 0,-19 7-55 0 0,0-1 0 0 0,0 1-1 0 0,0 1 1 0 0,0-1 0 0 0,0 0 0 0 0,0 1-1 0 0,0 0 1 0 0,0 0 0 0 0,-1 0 0 0 0,1 0-1 0 0,0 1 1 0 0,-1-1 0 0 0,1 1 0 0 0,0 0-1 0 0,-1 0 1 0 0,0 0 0 0 0,0 1 0 0 0,0-1-1 0 0,0 1 1 0 0,0 0 0 0 0,0 0 0 0 0,0 0-1 0 0,2 4 1 0 0,6 9 0 0 0,0-1 0 0 0,-1 2-1 0 0,11 26 1 0 0,-18-37 15 0 0,74 180 465 0 0,-50-112-194 0 0,72 132 0 0 0,-65-151-283 0 0,2-1-1 0 0,85 95 1 0 0,-95-122-12 0 0,1-1-1 0 0,0-2 1 0 0,2 0 0 0 0,1-2 0 0 0,1-2-1 0 0,54 28 1 0 0,-77-44-5 0 0,0 0 0 0 0,0-1 0 0 0,1 0 0 0 0,-1-1 0 0 0,13 3 0 0 0,-18-5 0 0 0,-1 0 0 0 0,0 0 0 0 0,0 0 0 0 0,1 0 0 0 0,-1 0 0 0 0,0 0 0 0 0,0 0 0 0 0,1-1 0 0 0,-1 1 0 0 0,0-1 0 0 0,0 0 0 0 0,0 0 0 0 0,0 0 0 0 0,1 0 0 0 0,-1 0 0 0 0,-1 0 0 0 0,1 0 0 0 0,0-1 0 0 0,0 1 0 0 0,0 0 0 0 0,-1-1 0 0 0,1 0 0 0 0,-1 1 0 0 0,1-1 0 0 0,-1 0 0 0 0,2-2 0 0 0,1-5-319 0 0,0-1 1 0 0,0 1-1 0 0,4-16 0 0 0,2-12-6056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3:12.488"/>
    </inkml:context>
    <inkml:brush xml:id="br0">
      <inkml:brushProperty name="width" value="0.05" units="cm"/>
      <inkml:brushProperty name="height" value="0.05" units="cm"/>
    </inkml:brush>
  </inkml:definitions>
  <inkml:trace contextRef="#ctx0" brushRef="#br0">976 0 13827 0 0,'-7'4'289'0'0,"0"0"-1"0"0,0 0 1 0 0,0 1 0 0 0,1 0 0 0 0,-1 0-1 0 0,-8 8 1 0 0,-33 43 719 0 0,22-26-547 0 0,-427 522 4428 0 0,371-448-4666 0 0,49-63-166 0 0,-230 311 334 0 0,248-329-391 0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3:13.185"/>
    </inkml:context>
    <inkml:brush xml:id="br0">
      <inkml:brushProperty name="width" value="0.05" units="cm"/>
      <inkml:brushProperty name="height" value="0.05" units="cm"/>
    </inkml:brush>
  </inkml:definitions>
  <inkml:trace contextRef="#ctx0" brushRef="#br0">111 4 8754 0 0,'0'0'673'0'0,"18"-3"204"0"0,-1 2-877 0 0,1 1 1 0 0,-1 1 0 0 0,0 0 0 0 0,0 2 0 0 0,0 0 0 0 0,0 0 0 0 0,0 2 0 0 0,-1 0 0 0 0,1 1 0 0 0,-2 1 0 0 0,19 9 0 0 0,-27-11 18 0 0,0-1-1 0 0,0 1 1 0 0,0 0 0 0 0,-1 1-1 0 0,0 0 1 0 0,0 0 0 0 0,0 0-1 0 0,0 1 1 0 0,-1 0 0 0 0,7 12-1 0 0,-9-13 6 0 0,0 1 0 0 0,-1-1-1 0 0,0 1 1 0 0,0 0-1 0 0,0 0 1 0 0,-1 0 0 0 0,0 0-1 0 0,-1-1 1 0 0,1 1-1 0 0,-1 0 1 0 0,-1 0 0 0 0,1 0-1 0 0,-1 0 1 0 0,-3 11-1 0 0,1-6 219 0 0,-2 0 1 0 0,1 0-1 0 0,-2-1 0 0 0,1 0 0 0 0,-2 0 0 0 0,1 0 0 0 0,-2-1 0 0 0,1 0 0 0 0,-1 0 0 0 0,-1-1 1 0 0,0 0-1 0 0,0 0 0 0 0,-1-1 0 0 0,0 0 0 0 0,-12 7 0 0 0,10-7 115 0 0,0-1 0 0 0,-1-1 0 0 0,1 0 0 0 0,-1 0 0 0 0,0-1 0 0 0,-1-1 0 0 0,1 0 0 0 0,-1-1 0 0 0,0 0 0 0 0,0-1 0 0 0,0-1 0 0 0,0 0 0 0 0,-20-2 0 0 0,26 0-288 0 0,1 0 1 0 0,-1-1 0 0 0,1 0 0 0 0,0 0 0 0 0,0-1 0 0 0,-10-5 0 0 0,15 7-52 0 0,-1-1 0 0 0,0 1-1 0 0,1-1 1 0 0,-1 0 0 0 0,1 1 0 0 0,-1-1-1 0 0,1 0 1 0 0,0-1 0 0 0,0 1 0 0 0,0 0-1 0 0,0-1 1 0 0,0 1 0 0 0,1-1 0 0 0,-1 1-1 0 0,1-1 1 0 0,0 0 0 0 0,-1 0 0 0 0,0-4-1 0 0,2 6-15 0 0,0 1-1 0 0,0-1 1 0 0,1 0-1 0 0,-1 0 0 0 0,0 1 1 0 0,0-1-1 0 0,0 0 0 0 0,1 1 1 0 0,-1-1-1 0 0,0 0 0 0 0,1 1 1 0 0,-1-1-1 0 0,1 0 1 0 0,-1 1-1 0 0,1-1 0 0 0,-1 1 1 0 0,1-1-1 0 0,-1 0 0 0 0,1 1 1 0 0,-1 0-1 0 0,1-1 1 0 0,0 1-1 0 0,-1-1 0 0 0,1 1 1 0 0,0 0-1 0 0,-1-1 0 0 0,1 1 1 0 0,0 0-1 0 0,-1 0 1 0 0,1 0-1 0 0,0-1 0 0 0,0 1 1 0 0,-1 0-1 0 0,2 0 0 0 0,27-2-1 0 0,3 6-74 0 0,0 2-1 0 0,0 1 1 0 0,0 1-1 0 0,39 16 1 0 0,-45-15 50 0 0,22 9 0 0 0,-2 2-1 0 0,60 34 1 0 0,-97-49-43 0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3:46.564"/>
    </inkml:context>
    <inkml:brush xml:id="br0">
      <inkml:brushProperty name="width" value="0.05" units="cm"/>
      <inkml:brushProperty name="height" value="0.05" units="cm"/>
    </inkml:brush>
  </inkml:definitions>
  <inkml:trace contextRef="#ctx0" brushRef="#br0">36 34 5985 0 0,'0'-2'327'0'0,"0"0"0"0"0,1 0 0 0 0,-1-1 1 0 0,0 1-1 0 0,1 0 0 0 0,-1 0 0 0 0,1 0 0 0 0,0 0 0 0 0,0 0 0 0 0,0 0 0 0 0,0 0 0 0 0,2-3 0 0 0,-3 5-258 0 0,0 0 1 0 0,0-1-1 0 0,1 1 0 0 0,-1 0 0 0 0,0 0 1 0 0,0-1-1 0 0,1 1 0 0 0,-1 0 0 0 0,0 0 1 0 0,1 0-1 0 0,-1-1 0 0 0,0 1 0 0 0,1 0 1 0 0,-1 0-1 0 0,0 0 0 0 0,1 0 0 0 0,-1 0 1 0 0,0 0-1 0 0,1 0 0 0 0,-1 0 0 0 0,1 0 1 0 0,-1 0-1 0 0,0 0 0 0 0,1 0 0 0 0,-1 0 0 0 0,0 0 1 0 0,1 0-1 0 0,0 1-29 0 0,0-1-1 0 0,0 1 1 0 0,0 0-1 0 0,0-1 1 0 0,0 1-1 0 0,0 0 1 0 0,-1 0-1 0 0,1 0 1 0 0,0 0 0 0 0,-1 0-1 0 0,1 0 1 0 0,-1 0-1 0 0,1 0 1 0 0,0 1-1 0 0,5 13 254 0 0,0 1 0 0 0,-1 0 0 0 0,-1-1 0 0 0,0 1 0 0 0,2 26 0 0 0,0 86 986 0 0,-5-83-823 0 0,0-3-156 0 0,2-1-47 0 0,-3-1 0 0 0,-1 1 0 0 0,-11 69 0 0 0,10-100-213 0 0,-1 0-1 0 0,0 0 0 0 0,0-1 0 0 0,-1 1 0 0 0,0-1 1 0 0,-1 0-1 0 0,0-1 0 0 0,-1 1 0 0 0,1-1 0 0 0,-2 0 1 0 0,1 0-1 0 0,-1-1 0 0 0,0 0 0 0 0,-14 11 1 0 0,14-14-1197 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3:46.896"/>
    </inkml:context>
    <inkml:brush xml:id="br0">
      <inkml:brushProperty name="width" value="0.05" units="cm"/>
      <inkml:brushProperty name="height" value="0.05" units="cm"/>
    </inkml:brush>
  </inkml:definitions>
  <inkml:trace contextRef="#ctx0" brushRef="#br0">246 1 4145 0 0,'1'4'6586'0'0,"-1"-4"-6481"0"0,-12 12 3300 0 0,-21 16-1246 0 0,26-22-1450 0 0,-17 12-97 0 0,-31 17-1 0 0,38-25-634 0 0,-1 1 0 0 0,1 1 0 0 0,1 1 0 0 0,-22 20 0 0 0,37-31 13 0 0,0 0 0 0 0,0 0 0 0 0,0 0 0 0 0,0 0 1 0 0,0 0-1 0 0,0 0 0 0 0,0 0 0 0 0,1 0 0 0 0,-1 0 0 0 0,1 1 0 0 0,0-1 0 0 0,-1 0 0 0 0,1 0 0 0 0,0 1 0 0 0,0-1 0 0 0,1 0 0 0 0,-1 0 0 0 0,0 1 0 0 0,1-1 0 0 0,-1 0 0 0 0,1 0 1 0 0,0 0-1 0 0,0 0 0 0 0,0 0 0 0 0,0 0 0 0 0,0 0 0 0 0,0 0 0 0 0,3 4 0 0 0,3 3-45 0 0,0 1 0 0 0,0-1 0 0 0,1-1 0 0 0,10 10 0 0 0,-4-7 21 0 0,1 1-1 0 0,-1-2 0 0 0,2 0 1 0 0,26 13-1 0 0,-24-14-34 0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3:47.228"/>
    </inkml:context>
    <inkml:brush xml:id="br0">
      <inkml:brushProperty name="width" value="0.05" units="cm"/>
      <inkml:brushProperty name="height" value="0.05" units="cm"/>
    </inkml:brush>
  </inkml:definitions>
  <inkml:trace contextRef="#ctx0" brushRef="#br0">0 32 11979 0 0,'27'-11'1089'0'0,"13"3"-1031"0"0,0 2-1 0 0,1 2 0 0 0,0 2 1 0 0,45 3-1 0 0,4-1 15 0 0,-63-1-72 0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3:47.576"/>
    </inkml:context>
    <inkml:brush xml:id="br0">
      <inkml:brushProperty name="width" value="0.05" units="cm"/>
      <inkml:brushProperty name="height" value="0.05" units="cm"/>
    </inkml:brush>
  </inkml:definitions>
  <inkml:trace contextRef="#ctx0" brushRef="#br0">37 0 16588 0 0,'-2'4'192'0'0,"0"1"0"0"0,1-1 0 0 0,-1 0 0 0 0,1 1 0 0 0,0-1 0 0 0,0 1 0 0 0,0-1 0 0 0,0 1 0 0 0,1 0 0 0 0,0-1 0 0 0,0 7 0 0 0,-1 12 68 0 0,-2 1-1 0 0,-15 143 1427 0 0,16-131-1421 0 0,2 0 0 0 0,6 59 1 0 0,-1-65-341 0 0,2-6 6 0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05.696"/>
    </inkml:context>
    <inkml:brush xml:id="br0">
      <inkml:brushProperty name="width" value="0.05" units="cm"/>
      <inkml:brushProperty name="height" value="0.05" units="cm"/>
      <inkml:brushProperty name="color" value="#004F8B"/>
    </inkml:brush>
  </inkml:definitions>
  <inkml:trace contextRef="#ctx0" brushRef="#br0">563 299 9674 0 0,'1'-53'4768'0'0,"0"19"-2677"0"0,-3-41 0 0 0,1 65-1871 0 0,0 0 1 0 0,-1 0 0 0 0,0 1 0 0 0,-1-1 0 0 0,0 0 0 0 0,0 1-1 0 0,-1 0 1 0 0,-8-14 0 0 0,10 20-197 0 0,1 0 0 0 0,-1 1 0 0 0,0-1 0 0 0,0 1 0 0 0,0 0 1 0 0,0 0-1 0 0,0 0 0 0 0,-1 0 0 0 0,1 0 0 0 0,0 0 0 0 0,-1 0 0 0 0,0 1 0 0 0,1 0 0 0 0,-1-1 0 0 0,0 1 0 0 0,0 0 0 0 0,0 0 0 0 0,0 0 0 0 0,-2 0 1 0 0,0 1-4 0 0,0 0 1 0 0,0 0 0 0 0,1 0 0 0 0,-1 1 0 0 0,0 0 0 0 0,1 0 0 0 0,-1 0 0 0 0,1 0 0 0 0,-1 1-1 0 0,1-1 1 0 0,-5 4 0 0 0,-9 5 20 0 0,0 2 0 0 0,1 0 0 0 0,1 0 0 0 0,-20 21 0 0 0,33-30-34 0 0,-32 30-42 0 0,1 2 0 0 0,2 1 0 0 0,2 1 0 0 0,1 2 1 0 0,-34 63-1 0 0,48-76 21 0 0,2 0 0 0 0,1 2-1 0 0,2-1 1 0 0,0 2 0 0 0,2-1 0 0 0,1 1 0 0 0,1 0 0 0 0,2 1 0 0 0,1-1 0 0 0,0 34 0 0 0,3-55 3 0 0,1 0 0 0 0,0 0 0 0 0,0 0 1 0 0,1-1-1 0 0,0 1 0 0 0,0 0 0 0 0,1-1 0 0 0,0 1 0 0 0,0-1 1 0 0,0 0-1 0 0,1 0 0 0 0,1 0 0 0 0,-1-1 0 0 0,1 1 0 0 0,0-1 1 0 0,0 0-1 0 0,1-1 0 0 0,-1 1 0 0 0,2-1 0 0 0,-1 0 0 0 0,12 7 1 0 0,-6-5-11 0 0,1-1 1 0 0,-1-1 0 0 0,1 0-1 0 0,1-1 1 0 0,-1 0 0 0 0,0-1-1 0 0,1 0 1 0 0,0-1 0 0 0,0-1-1 0 0,0 0 1 0 0,21-2 0 0 0,-15 0 2 0 0,0-2 1 0 0,-1 0-1 0 0,1-1 1 0 0,-1-1-1 0 0,0-1 0 0 0,0-1 1 0 0,-1 0-1 0 0,30-17 1 0 0,-36 16-250 0 0,-1 0 0 0 0,1 0 0 0 0,-1-1 0 0 0,0-1 0 0 0,13-14 0 0 0,-17 15-405 0 0,-1 1 0 0 0,0-1 0 0 0,0 0 0 0 0,0-1 0 0 0,-1 1 0 0 0,-1-1 1 0 0,6-18-1 0 0,-13 35-1174 0 0,-14 36 4024 0 0,10-22-1647 0 0,1 1 0 0 0,2 0 0 0 0,0 0 0 0 0,2 1 0 0 0,0-1-1 0 0,2 38 1 0 0,1-51-533 0 0,0-1 0 0 0,1 1 0 0 0,0-1-1 0 0,0 0 1 0 0,1 0 0 0 0,0 0 0 0 0,1 0 0 0 0,8 15 0 0 0,-8-18-10 0 0,0 0 1 0 0,0 0-1 0 0,0 0 0 0 0,1 0 1 0 0,0-1-1 0 0,0 0 1 0 0,0 0-1 0 0,1 0 1 0 0,-1 0-1 0 0,1-1 1 0 0,0 0-1 0 0,0 0 1 0 0,6 1-1 0 0,-3-1 11 0 0,1 0 0 0 0,-1-1 0 0 0,0 0 0 0 0,1-1 0 0 0,-1 0 0 0 0,0 0 0 0 0,1-1 0 0 0,-1 0 0 0 0,1-1 0 0 0,-1 0 1 0 0,1 0-1 0 0,-1-1 0 0 0,0-1 0 0 0,0 1 0 0 0,0-1 0 0 0,0-1 0 0 0,0 0 0 0 0,-1 0 0 0 0,1-1 0 0 0,-1 0 0 0 0,-1 0 0 0 0,1-1 0 0 0,-1 0 0 0 0,1 0 0 0 0,-2-1 0 0 0,1 0 0 0 0,-1 0 0 0 0,0 0 0 0 0,0-1 0 0 0,-1 0 0 0 0,0 0 0 0 0,-1 0 0 0 0,0-1 0 0 0,0 0 0 0 0,3-11 0 0 0,-3 6 220 0 0,-1-1-1 0 0,0 1 1 0 0,-1 0-1 0 0,-1-1 1 0 0,0 1-1 0 0,-1-1 1 0 0,0 0-1 0 0,-1 1 1 0 0,-1-1-1 0 0,-1 1 1 0 0,-5-20-1 0 0,6 26-71 0 0,-1 0 0 0 0,1 0 0 0 0,-2 1 0 0 0,1-1 0 0 0,-1 1-1 0 0,0 0 1 0 0,0 0 0 0 0,-1 0 0 0 0,0 1 0 0 0,-1-1 0 0 0,1 1-1 0 0,-1 0 1 0 0,0 1 0 0 0,0 0 0 0 0,-1 0 0 0 0,0 0 0 0 0,0 0 0 0 0,0 1-1 0 0,0 1 1 0 0,-1-1 0 0 0,-11-3 0 0 0,13 5-260 0 0,3 2-72 0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06.044"/>
    </inkml:context>
    <inkml:brush xml:id="br0">
      <inkml:brushProperty name="width" value="0.05" units="cm"/>
      <inkml:brushProperty name="height" value="0.05" units="cm"/>
      <inkml:brushProperty name="color" value="#004F8B"/>
    </inkml:brush>
  </inkml:definitions>
  <inkml:trace contextRef="#ctx0" brushRef="#br0">22 0 5529 0 0,'12'73'536'0'0,"-20"136"3803"0"0,1-72 1183 0 0,7-125-5303 0 0,0 0-1 0 0,-1 1 1 0 0,-1-1-1 0 0,0 0 1 0 0,-5 15-1 0 0,1-49 3037 0 0,5-2-2886 0 0,1 0-1 0 0,2 1 0 0 0,0-1 0 0 0,1 0 1 0 0,8-29-1 0 0,1 12-941 0 0,1-1 0 0 0,20-39 0 0 0,-21 56-2030 0 0,23-39 0 0 0,-17 39-3340 0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06.378"/>
    </inkml:context>
    <inkml:brush xml:id="br0">
      <inkml:brushProperty name="width" value="0.05" units="cm"/>
      <inkml:brushProperty name="height" value="0.05" units="cm"/>
      <inkml:brushProperty name="color" value="#004F8B"/>
    </inkml:brush>
  </inkml:definitions>
  <inkml:trace contextRef="#ctx0" brushRef="#br0">1 206 3369 0 0,'10'98'1124'0'0,"-4"51"4717"0"0,-4-98-4036 0 0,-2-19 728 0 0,-1-27 228 0 0,-2-22-404 0 0,0-11-1444 0 0,2-1 1 0 0,1 1 0 0 0,4-38-1 0 0,0 34-873 0 0,2 1 0 0 0,0-1 1 0 0,3 2-1 0 0,0-1 0 0 0,17-35 0 0 0,-20 53-115 0 0,1 1 0 0 0,-1 1 0 0 0,2-1 0 0 0,0 1 0 0 0,0 0 0 0 0,1 1 0 0 0,0 0-1 0 0,16-13 1 0 0,-17 17-1297 0 0,-1 1 0 0 0,1 0-1 0 0,-1 1 1 0 0,16-7-1 0 0,-6 5-5572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4:12.597"/>
    </inkml:context>
    <inkml:brush xml:id="br0">
      <inkml:brushProperty name="width" value="0.025" units="cm"/>
      <inkml:brushProperty name="height" value="0.025" units="cm"/>
    </inkml:brush>
  </inkml:definitions>
  <inkml:trace contextRef="#ctx0" brushRef="#br0">0 1 6913 0 0,'4'0'102'0'0,"-1"1"-1"0"0,0-1 0 0 0,1 1 0 0 0,-1 0 1 0 0,0 1-1 0 0,0-1 0 0 0,0 0 0 0 0,0 1 1 0 0,0 0-1 0 0,0 0 0 0 0,-1-1 0 0 0,1 2 1 0 0,3 2-1 0 0,30 33 1011 0 0,-18-14 56 0 0,-2 0 0 0 0,0 0 1 0 0,-2 1-1 0 0,20 49 0 0 0,-13-18 416 0 0,18 76 0 0 0,-29-88-1315 0 0,-2 1 1 0 0,-2 0-1 0 0,-2 0 1 0 0,-2 0-1 0 0,-4 49 1 0 0,-5-25-54 0 0,-2 0 0 0 0,-30 108-1 0 0,36-164-172 0 0,-11 42 116 0 0,-3 0 0 0 0,-43 97 1 0 0,40-114-144 0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07.018"/>
    </inkml:context>
    <inkml:brush xml:id="br0">
      <inkml:brushProperty name="width" value="0.05" units="cm"/>
      <inkml:brushProperty name="height" value="0.05" units="cm"/>
      <inkml:brushProperty name="color" value="#004F8B"/>
    </inkml:brush>
  </inkml:definitions>
  <inkml:trace contextRef="#ctx0" brushRef="#br0">1 211 13827 0 0,'46'-4'5883'0'0,"28"-12"-4051"0"0,46-24-2359 0 0,-117 39 653 0 0,7-3-67 0 0,37-14 128 0 0,-44 16-157 0 0,0 1 0 0 0,0-1 0 0 0,0 0 1 0 0,0 0-1 0 0,0 0 0 0 0,0 0 0 0 0,-1-1 0 0 0,1 1 0 0 0,-1-1 0 0 0,0 1 1 0 0,3-5-1 0 0,-4 5 8 0 0,0 0 0 0 0,-1 0 0 0 0,1 0 0 0 0,-1 0 0 0 0,1 0 0 0 0,-1 0 0 0 0,0-1 0 0 0,0 1 0 0 0,0 0 0 0 0,0 0 0 0 0,0 0 0 0 0,0 0 0 0 0,-1-1 0 0 0,1 1 0 0 0,-1 0 0 0 0,1 0 0 0 0,-1 0 0 0 0,0 0 0 0 0,0 0 0 0 0,0 0 0 0 0,0 0 0 0 0,0 1 0 0 0,0-1 0 0 0,-1 0 0 0 0,1 0 0 0 0,0 1 0 0 0,-4-3 0 0 0,3 1 24 0 0,-1 1 0 0 0,0-1 0 0 0,0 1-1 0 0,0-1 1 0 0,0 1 0 0 0,0 0 0 0 0,0 0-1 0 0,-1 1 1 0 0,1-1 0 0 0,-1 1-1 0 0,1-1 1 0 0,-1 1 0 0 0,1 0 0 0 0,-1 1-1 0 0,-4-2 1 0 0,2 3-43 0 0,0 0-1 0 0,1 0 1 0 0,-1 0 0 0 0,0 1-1 0 0,0 0 1 0 0,1 0 0 0 0,-1 1-1 0 0,1-1 1 0 0,-1 1-1 0 0,1 0 1 0 0,0 0 0 0 0,0 1-1 0 0,1 0 1 0 0,-1 0 0 0 0,1 0-1 0 0,-8 9 1 0 0,-1 3-11 0 0,0 0 0 0 0,1 1-1 0 0,-15 30 1 0 0,17-28-12 0 0,1 1 0 0 0,0 0 0 0 0,2 1 0 0 0,0 0 0 0 0,1 0 0 0 0,1 1 0 0 0,-3 42-1 0 0,8-55 0 0 0,0 0-1 0 0,0 0 1 0 0,1 0-1 0 0,0-1 1 0 0,1 1-1 0 0,0 0 0 0 0,0 0 1 0 0,1-1-1 0 0,6 15 1 0 0,-6-17-5 0 0,1-1 0 0 0,0 1-1 0 0,0-1 1 0 0,0 1 0 0 0,1-1 0 0 0,0 0 0 0 0,0-1 0 0 0,0 1 0 0 0,0-1 0 0 0,1 0 0 0 0,-1 0-1 0 0,1-1 1 0 0,0 1 0 0 0,8 2 0 0 0,-6-3-22 0 0,0 0-1 0 0,0 0 1 0 0,1-1-1 0 0,-1 0 1 0 0,1 0 0 0 0,0-1-1 0 0,-1 0 1 0 0,1-1-1 0 0,0 0 1 0 0,0 0 0 0 0,16-4-1 0 0,-13 2-108 0 0,0-2 1 0 0,0 0-1 0 0,0 0 0 0 0,-1-1 1 0 0,1-1-1 0 0,-2 0 0 0 0,17-11 1 0 0,6-10-2106 0 0,-1-1 1 0 0,-1-2-1 0 0,50-62 1 0 0,-61 68-118 0 0,43-46-3270 0 0,29-36 795 0 0,-75 84 5857 0 0,18-32 0 0 0,-34 52-761 0 0,13-27 2052 0 0,-14 28-1956 0 0,1-1-1 0 0,-1 1 0 0 0,0 0 1 0 0,1 0-1 0 0,-1-1 0 0 0,0 1 0 0 0,0 0 1 0 0,0 0-1 0 0,0-1 0 0 0,0 1 1 0 0,0 0-1 0 0,0 0 0 0 0,-1-2 0 0 0,0 3 31 0 0,1-1 0 0 0,-1 1-1 0 0,1-1 1 0 0,-1 1-1 0 0,1 0 1 0 0,-1-1 0 0 0,1 1-1 0 0,-1 0 1 0 0,1 0-1 0 0,-1 0 1 0 0,0-1-1 0 0,1 1 1 0 0,-1 0 0 0 0,0 0-1 0 0,1 0 1 0 0,-1 0-1 0 0,1 0 1 0 0,-1 0 0 0 0,0 0-1 0 0,1 0 1 0 0,-1 1-1 0 0,0-1 1 0 0,1 0-1 0 0,-1 0 1 0 0,1 0 0 0 0,-2 1-1 0 0,-17 6 1957 0 0,10-2-2224 0 0,1 1 0 0 0,-1 0 0 0 0,1 0 0 0 0,1 1 0 0 0,-1 0 0 0 0,1 0-1 0 0,0 1 1 0 0,1 0 0 0 0,0 0 0 0 0,-8 14 0 0 0,2 0 112 0 0,0 1-1 0 0,2 0 1 0 0,-9 27-1 0 0,16-40-243 0 0,0 0-1 0 0,1 0 0 0 0,1 0 0 0 0,-1 0 0 0 0,1 1 1 0 0,1-1-1 0 0,0 1 0 0 0,1-1 0 0 0,3 20 1 0 0,-3-26 5 0 0,0 1 1 0 0,0-1-1 0 0,0 1 1 0 0,1-1 0 0 0,0 1-1 0 0,0-1 1 0 0,0 0-1 0 0,0 0 1 0 0,1 0 0 0 0,0 0-1 0 0,-1 0 1 0 0,1-1-1 0 0,1 1 1 0 0,-1-1 0 0 0,0 0-1 0 0,1 0 1 0 0,0 0-1 0 0,0 0 1 0 0,0-1 0 0 0,0 1-1 0 0,0-1 1 0 0,0 0-1 0 0,9 3 1 0 0,-9-5-205 0 0,-1 1 0 0 0,0 0 0 0 0,1-1 0 0 0,-1 0 1 0 0,1 0-1 0 0,-1 0 0 0 0,1 0 0 0 0,5-2 0 0 0,12-4-7916 0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07.351"/>
    </inkml:context>
    <inkml:brush xml:id="br0">
      <inkml:brushProperty name="width" value="0.05" units="cm"/>
      <inkml:brushProperty name="height" value="0.05" units="cm"/>
      <inkml:brushProperty name="color" value="#004F8B"/>
    </inkml:brush>
  </inkml:definitions>
  <inkml:trace contextRef="#ctx0" brushRef="#br0">120 22 10594 0 0,'1'-18'2149'0'0,"-1"18"-1996"0"0,0 0 1 0 0,0-1-1 0 0,0 1 1 0 0,-1 0 0 0 0,1 0-1 0 0,0 0 1 0 0,0-1 0 0 0,0 1-1 0 0,0 0 1 0 0,-1 0-1 0 0,1 0 1 0 0,0-1 0 0 0,0 1-1 0 0,-1 0 1 0 0,1 0 0 0 0,0 0-1 0 0,0 0 1 0 0,-1 0-1 0 0,1 0 1 0 0,0-1 0 0 0,0 1-1 0 0,-1 0 1 0 0,1 0 0 0 0,0 0-1 0 0,0 0 1 0 0,-1 0-1 0 0,1 0 1 0 0,0 0 0 0 0,0 0-1 0 0,-1 0 1 0 0,1 0-1 0 0,0 0 1 0 0,-1 1 0 0 0,-14 8 4824 0 0,5 2-5479 0 0,-1 5 731 0 0,2 0-1 0 0,0 0 1 0 0,1 1-1 0 0,0 1 1 0 0,2-1-1 0 0,-5 19 1 0 0,3-5-245 0 0,2 0 0 0 0,-5 56 0 0 0,10-72 10 0 0,1-1 0 0 0,1 1 1 0 0,0 0-1 0 0,1-1 0 0 0,0 1 0 0 0,6 18 0 0 0,-6-26 0 0 0,1-1 1 0 0,0 1-1 0 0,-1 0 0 0 0,2-1 0 0 0,-1 0 0 0 0,1 0 0 0 0,0 0 0 0 0,1 0 1 0 0,-1 0-1 0 0,1-1 0 0 0,0 0 0 0 0,0 0 0 0 0,1 0 0 0 0,10 7 0 0 0,-14-11 6 0 0,0 0-1 0 0,0 0 1 0 0,-1 0-1 0 0,1 0 1 0 0,0-1-1 0 0,0 1 1 0 0,0 0-1 0 0,0-1 1 0 0,0 1-1 0 0,0-1 1 0 0,0 0-1 0 0,0 1 1 0 0,0-1-1 0 0,0 0 1 0 0,0 0-1 0 0,0-1 1 0 0,0 1-1 0 0,0 0 1 0 0,0-1-1 0 0,0 1 0 0 0,0-1 1 0 0,0 1-1 0 0,0-1 1 0 0,3-2-1 0 0,-2 1-168 0 0,0 0-1 0 0,0-1 0 0 0,-1 0 1 0 0,1 0-1 0 0,0 0 0 0 0,-1 0 1 0 0,0 0-1 0 0,0 0 0 0 0,0-1 0 0 0,0 1 1 0 0,3-8-1 0 0,3-10-7674 0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07.696"/>
    </inkml:context>
    <inkml:brush xml:id="br0">
      <inkml:brushProperty name="width" value="0.05" units="cm"/>
      <inkml:brushProperty name="height" value="0.05" units="cm"/>
      <inkml:brushProperty name="color" value="#004F8B"/>
    </inkml:brush>
  </inkml:definitions>
  <inkml:trace contextRef="#ctx0" brushRef="#br0">1 145 2304 0 0,'5'-1'13864'0'0,"0"0"-11505"0"0,5 0-3021 0 0,1-1 748 0 0,79-15-601 0 0,132-44 0 0 0,-82 19-5590 0 0,-68 22 2202 0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08.030"/>
    </inkml:context>
    <inkml:brush xml:id="br0">
      <inkml:brushProperty name="width" value="0.05" units="cm"/>
      <inkml:brushProperty name="height" value="0.05" units="cm"/>
      <inkml:brushProperty name="color" value="#004F8B"/>
    </inkml:brush>
  </inkml:definitions>
  <inkml:trace contextRef="#ctx0" brushRef="#br0">33 0 14283 0 0,'0'0'1842'0'0,"-2"16"-557"0"0,-13 148-421 0 0,7-97-856 0 0,1 133-1 0 0,9-188-88 0 0,-1-27 104 0 0,0-2 62 0 0,3-14 568 0 0,2 1 0 0 0,1 0 0 0 0,1 0 1 0 0,15-33-1 0 0,-16 46-747 0 0,1 0 1 0 0,1 0-1 0 0,0 1 1 0 0,1 0-1 0 0,1 0 1 0 0,0 1-1 0 0,2 1 1 0 0,13-14-1 0 0,-21 24 6 0 0,-1 0-1 0 0,1 1 1 0 0,-1 0-1 0 0,1-1 1 0 0,0 2-1 0 0,0-1 1 0 0,1 1-1 0 0,-1-1 1 0 0,9-1-1 0 0,-12 3 76 0 0,0 1-1 0 0,0 0 1 0 0,-1 0-1 0 0,1 0 1 0 0,0 0-1 0 0,0 0 1 0 0,-1 0-1 0 0,1 0 1 0 0,0 0 0 0 0,0 1-1 0 0,-1-1 1 0 0,1 1-1 0 0,0-1 1 0 0,-1 1-1 0 0,1 0 1 0 0,0-1-1 0 0,-1 1 1 0 0,1 0-1 0 0,-1 0 1 0 0,0 0-1 0 0,1 0 1 0 0,-1 1 0 0 0,0-1-1 0 0,1 0 1 0 0,-1 0-1 0 0,0 1 1 0 0,0-1-1 0 0,0 1 1 0 0,0-1-1 0 0,-1 1 1 0 0,1-1-1 0 0,0 1 1 0 0,0 0 0 0 0,0 2-1 0 0,2 8 73 0 0,0 0 0 0 0,0 0-1 0 0,-1 0 1 0 0,-1 0 0 0 0,0 1 0 0 0,-1 11-1 0 0,-9 79 232 0 0,2-37-67 0 0,6-53-204 0 0,-3 38 92 0 0,5 71-1 0 0,-1-109-110 0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08.380"/>
    </inkml:context>
    <inkml:brush xml:id="br0">
      <inkml:brushProperty name="width" value="0.05" units="cm"/>
      <inkml:brushProperty name="height" value="0.05" units="cm"/>
      <inkml:brushProperty name="color" value="#004F8B"/>
    </inkml:brush>
  </inkml:definitions>
  <inkml:trace contextRef="#ctx0" brushRef="#br0">38 191 5985 0 0,'30'-2'577'0'0,"0"-1"0"0"0,33-8 0 0 0,-41 7 202 0 0,-11 2-362 0 0,0 0 1 0 0,1-2-1 0 0,-1 1 0 0 0,0-1 1 0 0,0-1-1 0 0,-1 0 0 0 0,16-10 0 0 0,-23 14-302 0 0,-1-1 0 0 0,1 0 0 0 0,-1 0 0 0 0,0 1-1 0 0,0-1 1 0 0,0-1 0 0 0,0 1 0 0 0,0 0-1 0 0,0 0 1 0 0,0-1 0 0 0,-1 1 0 0 0,1-1-1 0 0,-1 0 1 0 0,0 1 0 0 0,0-1 0 0 0,0 0-1 0 0,0 0 1 0 0,0 0 0 0 0,-1 1 0 0 0,1-1-1 0 0,-1 0 1 0 0,0 0 0 0 0,0 0 0 0 0,0 0-1 0 0,0 0 1 0 0,0 0 0 0 0,-1 0 0 0 0,1 0 0 0 0,-1 0-1 0 0,0 1 1 0 0,0-1 0 0 0,0 0 0 0 0,0 0-1 0 0,-3-4 1 0 0,3 5 69 0 0,0-1 0 0 0,-1 1-1 0 0,1-1 1 0 0,-1 1 0 0 0,0 0-1 0 0,0 0 1 0 0,0 0 0 0 0,0 0 0 0 0,0 0-1 0 0,0 0 1 0 0,0 1 0 0 0,-1-1 0 0 0,1 1-1 0 0,0-1 1 0 0,-1 1 0 0 0,1 0 0 0 0,-5-1-1 0 0,2 1-39 0 0,1 0-1 0 0,0 1 1 0 0,0-1 0 0 0,0 1-1 0 0,-1 0 1 0 0,1 1-1 0 0,0-1 1 0 0,0 1-1 0 0,0-1 1 0 0,-7 4-1 0 0,-1 0 50 0 0,1 0-1 0 0,0 2 0 0 0,1-1 0 0 0,-1 1 0 0 0,1 1 1 0 0,0 0-1 0 0,-10 10 0 0 0,5-5-148 0 0,2 1 1 0 0,0 1-1 0 0,1 0 0 0 0,0 1 0 0 0,1 0 1 0 0,-17 31-1 0 0,25-41-45 0 0,0 1 1 0 0,1-1 0 0 0,0 1-1 0 0,0-1 1 0 0,1 1-1 0 0,-1 0 1 0 0,1 0-1 0 0,0 0 1 0 0,1 0 0 0 0,-1-1-1 0 0,1 1 1 0 0,0 0-1 0 0,1 0 1 0 0,0 0-1 0 0,0 0 1 0 0,0 0 0 0 0,0 0-1 0 0,1-1 1 0 0,0 1-1 0 0,0 0 1 0 0,1-1-1 0 0,-1 0 1 0 0,1 1 0 0 0,0-1-1 0 0,7 7 1 0 0,-3-3 1 0 0,1-1-1 0 0,0 0 1 0 0,1 0 0 0 0,0 0-1 0 0,0-2 1 0 0,0 1 0 0 0,1-1 0 0 0,0 0-1 0 0,13 5 1 0 0,-16-8-7 0 0,1-1 0 0 0,-1 1 0 0 0,0-1 0 0 0,1-1 0 0 0,0 1 1 0 0,-1-1-1 0 0,1-1 0 0 0,0 0 0 0 0,-1 0 0 0 0,1 0 0 0 0,0-1 0 0 0,0 0 0 0 0,-1 0 0 0 0,13-5 0 0 0,11-6-400 0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08.747"/>
    </inkml:context>
    <inkml:brush xml:id="br0">
      <inkml:brushProperty name="width" value="0.05" units="cm"/>
      <inkml:brushProperty name="height" value="0.05" units="cm"/>
      <inkml:brushProperty name="color" value="#004F8B"/>
    </inkml:brush>
  </inkml:definitions>
  <inkml:trace contextRef="#ctx0" brushRef="#br0">366 54 3681 0 0,'-25'-20'11700'0'0,"-3"5"-5511"0"0,-15 1-3803 0 0,36 12-2416 0 0,-1 1 0 0 0,1 0 1 0 0,-1 1-1 0 0,1 0 0 0 0,0 0 1 0 0,-1 1-1 0 0,1-1 1 0 0,0 2-1 0 0,-1-1 0 0 0,1 1 1 0 0,0 0-1 0 0,-8 3 0 0 0,7 0 28 0 0,-1-1 0 0 0,1 1 0 0 0,0 1 1 0 0,0 0-1 0 0,1 0 0 0 0,-1 0 0 0 0,1 1 0 0 0,1 0 0 0 0,-1 0 0 0 0,-10 17 0 0 0,15-21-21 0 0,0 0 1 0 0,0 0-1 0 0,0 0 1 0 0,1 1-1 0 0,-1-1 1 0 0,1 1-1 0 0,0 0 1 0 0,0-1-1 0 0,0 1 1 0 0,1 0-1 0 0,-1-1 1 0 0,1 1-1 0 0,0 0 1 0 0,0 0-1 0 0,0-1 1 0 0,0 1-1 0 0,1 0 1 0 0,-1-1-1 0 0,1 1 1 0 0,0 0-1 0 0,0-1 1 0 0,1 1-1 0 0,-1-1 1 0 0,1 1 0 0 0,-1-1-1 0 0,1 0 1 0 0,0 0-1 0 0,0 1 1 0 0,1-1-1 0 0,4 5 1 0 0,10 7-571 0 0,0-1 0 0 0,29 18 1 0 0,-32-24 379 0 0,0 2 1 0 0,0 0 0 0 0,-1 1 0 0 0,0 0-1 0 0,17 21 1 0 0,-29-31 206 0 0,1 1-1 0 0,-1 0 1 0 0,0 0-1 0 0,1-1 1 0 0,-1 1-1 0 0,0 0 0 0 0,0 0 1 0 0,-1 0-1 0 0,1 0 1 0 0,0 0-1 0 0,-1 0 1 0 0,1 1-1 0 0,-1-1 1 0 0,1 0-1 0 0,-1 0 1 0 0,0 0-1 0 0,0 0 1 0 0,0 1-1 0 0,0-1 0 0 0,-1 0 1 0 0,0 4-1 0 0,0-4 17 0 0,-1 1-1 0 0,1-1 0 0 0,-1 1 0 0 0,1-1 0 0 0,-1 0 0 0 0,0 1 1 0 0,0-1-1 0 0,0 0 0 0 0,0 0 0 0 0,-1 0 0 0 0,1 0 1 0 0,0-1-1 0 0,-1 1 0 0 0,-2 1 0 0 0,-7 2 61 0 0,-1 1 0 0 0,0-2-1 0 0,0 1 1 0 0,0-2 0 0 0,-23 4-1 0 0,27-6-165 0 0,0 0 0 0 0,0 0 0 0 0,-1-1-1 0 0,1-1 1 0 0,-1 1 0 0 0,1-1 0 0 0,0-1-1 0 0,0 0 1 0 0,0 0 0 0 0,0-1 0 0 0,-11-5-1 0 0,0-2-6717 0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09.065"/>
    </inkml:context>
    <inkml:brush xml:id="br0">
      <inkml:brushProperty name="width" value="0.05" units="cm"/>
      <inkml:brushProperty name="height" value="0.05" units="cm"/>
      <inkml:brushProperty name="color" value="#004F8B"/>
    </inkml:brush>
  </inkml:definitions>
  <inkml:trace contextRef="#ctx0" brushRef="#br0">273 54 920 0 0,'2'-1'928'0'0,"0"0"-1"0"0,-1-1 0 0 0,1 1 1 0 0,0-1-1 0 0,0 0 0 0 0,-1 0 1 0 0,1 1-1 0 0,-1-1 1 0 0,0 0-1 0 0,1 0 0 0 0,0-3 1 0 0,-2 4-602 0 0,1 0 1 0 0,-1 1-1 0 0,0-1 0 0 0,0 0 1 0 0,0 0-1 0 0,0 1 1 0 0,0-1-1 0 0,0 0 1 0 0,0 1-1 0 0,0-1 1 0 0,0 0-1 0 0,0 1 0 0 0,0-1 1 0 0,0 0-1 0 0,-1 1 1 0 0,1-1-1 0 0,0 0 1 0 0,-1 1-1 0 0,1-1 1 0 0,0 0-1 0 0,-1 1 0 0 0,1-1 1 0 0,0 1-1 0 0,-2-2 1 0 0,1 1 81 0 0,-1 0 1 0 0,1 0 0 0 0,-1 0-1 0 0,1 0 1 0 0,-1 0-1 0 0,0 0 1 0 0,1 0 0 0 0,-1 1-1 0 0,0-1 1 0 0,-2 0-1 0 0,-24-1-279 0 0,21 3-103 0 0,-1 0 0 0 0,1 0 0 0 0,-1 1 0 0 0,1 0 0 0 0,0 0 0 0 0,0 1 0 0 0,0 0 0 0 0,0 0 0 0 0,0 1 0 0 0,1 0 0 0 0,0 0 0 0 0,-1 0 0 0 0,-7 8 0 0 0,12-9-62 0 0,-1-1 0 0 0,1 1 0 0 0,-1 0 1 0 0,1-1-1 0 0,0 1 0 0 0,0 0 0 0 0,0 0 0 0 0,1 1 0 0 0,-1-1 0 0 0,1 0 0 0 0,0 1 0 0 0,0-1 0 0 0,0 0 0 0 0,0 1 0 0 0,0-1 0 0 0,1 1 0 0 0,-1 0 0 0 0,1-1 0 0 0,0 1 0 0 0,0-1 0 0 0,1 1 0 0 0,-1-1 0 0 0,1 1 0 0 0,0-1 0 0 0,0 1 0 0 0,0-1 0 0 0,0 1 0 0 0,0-1 0 0 0,1 0 0 0 0,2 5 0 0 0,4 3-265 0 0,0 1-1 0 0,1-1 1 0 0,1 0-1 0 0,12 11 0 0 0,-8-9-5 0 0,23 29 0 0 0,-34-37 307 0 0,0-1 0 0 0,0 1 1 0 0,-1 0-1 0 0,1 0 0 0 0,-1 0 0 0 0,0 0 0 0 0,0 0 0 0 0,-1 1 1 0 0,1-1-1 0 0,-1 0 0 0 0,0 7 0 0 0,-1-8 6 0 0,-1 0 0 0 0,1 0 0 0 0,-1 0 0 0 0,0 0 0 0 0,0 0 0 0 0,0-1-1 0 0,-1 1 1 0 0,1 0 0 0 0,-1-1 0 0 0,0 0 0 0 0,0 1 0 0 0,0-1 0 0 0,0 0 0 0 0,-1 0 0 0 0,1 0 0 0 0,-1 0 0 0 0,0 0 0 0 0,0-1 0 0 0,0 1-1 0 0,0-1 1 0 0,0 0 0 0 0,-6 4 0 0 0,-5 1 23 0 0,0 0-1 0 0,0 0 1 0 0,-1-1-1 0 0,-19 5 1 0 0,-40 4-1452 0 0,36-10-5992 0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09.828"/>
    </inkml:context>
    <inkml:brush xml:id="br0">
      <inkml:brushProperty name="width" value="0.05" units="cm"/>
      <inkml:brushProperty name="height" value="0.05" units="cm"/>
      <inkml:brushProperty name="color" value="#004F8B"/>
    </inkml:brush>
  </inkml:definitions>
  <inkml:trace contextRef="#ctx0" brushRef="#br0">134 1008 13363 0 0,'0'0'144'0'0,"0"-1"-1"0"0,0 1 1 0 0,-1 0 0 0 0,1-1-1 0 0,0 1 1 0 0,0-1 0 0 0,0 1-1 0 0,-1 0 1 0 0,1-1 0 0 0,0 1-1 0 0,-1-1 1 0 0,1 1 0 0 0,0 0 0 0 0,-1-1-1 0 0,1 1 1 0 0,-1 0 0 0 0,1 0-1 0 0,0-1 1 0 0,-1 1 0 0 0,1 0-1 0 0,-1 0 1 0 0,1 0 0 0 0,-1 0-1 0 0,1-1 1 0 0,0 1 0 0 0,-1 0-1 0 0,1 0 1 0 0,-1 0 0 0 0,1 0 0 0 0,-1 0-1 0 0,1 0 1 0 0,-1 0 0 0 0,1 0-1 0 0,-1 0 1 0 0,1 1 0 0 0,-1-1-1 0 0,0 0 1 0 0,-17 4 1909 0 0,11-1-1887 0 0,1 0-1 0 0,0 0 0 0 0,0 1 0 0 0,0 0 0 0 0,0 0 0 0 0,1 0 0 0 0,-1 1 0 0 0,1 0 1 0 0,0 0-1 0 0,1 0 0 0 0,-1 1 0 0 0,1 0 0 0 0,0-1 0 0 0,-3 8 0 0 0,4-8-174 0 0,0 0-1 0 0,1 0 0 0 0,0 0 1 0 0,0 0-1 0 0,0 0 0 0 0,1 0 1 0 0,0 0-1 0 0,0 1 0 0 0,0-1 0 0 0,1 0 1 0 0,-1 1-1 0 0,1-1 0 0 0,0 0 1 0 0,1 1-1 0 0,0-1 0 0 0,-1 0 1 0 0,2 1-1 0 0,-1-1 0 0 0,2 5 1 0 0,-1-6 2 0 0,0-1 1 0 0,1 1-1 0 0,-1-1 1 0 0,1 0-1 0 0,-1 0 1 0 0,1 0-1 0 0,0 0 1 0 0,0 0-1 0 0,0-1 1 0 0,1 1-1 0 0,-1-1 1 0 0,1 0 0 0 0,-1 0-1 0 0,1 0 1 0 0,0 0-1 0 0,-1-1 1 0 0,1 0-1 0 0,0 1 1 0 0,0-1-1 0 0,0-1 1 0 0,0 1-1 0 0,0-1 1 0 0,0 1-1 0 0,1-1 1 0 0,6-1-1 0 0,-8 1 4 0 0,0 0-1 0 0,0-1 0 0 0,0 1 1 0 0,0-1-1 0 0,0 0 0 0 0,0 0 0 0 0,0 0 1 0 0,0 0-1 0 0,0 0 0 0 0,0 0 0 0 0,-1-1 1 0 0,1 0-1 0 0,0 1 0 0 0,-1-1 1 0 0,0 0-1 0 0,1 0 0 0 0,-1-1 0 0 0,0 1 1 0 0,0 0-1 0 0,0-1 0 0 0,0 1 0 0 0,-1-1 1 0 0,1 1-1 0 0,-1-1 0 0 0,1 0 0 0 0,-1 0 1 0 0,0 0-1 0 0,0 0 0 0 0,0 0 1 0 0,-1 0-1 0 0,1 0 0 0 0,-1 0 0 0 0,1 0 1 0 0,-1-4-1 0 0,0 2 29 0 0,0-1 0 0 0,-1 1 1 0 0,1-1-1 0 0,-1 1 0 0 0,0 0 1 0 0,-1-1-1 0 0,1 1 0 0 0,-1 0 0 0 0,0 0 1 0 0,-1 0-1 0 0,1 0 0 0 0,-1 0 1 0 0,0 0-1 0 0,0 1 0 0 0,0-1 0 0 0,-1 1 1 0 0,1 0-1 0 0,-1 0 0 0 0,0 0 0 0 0,-1 1 1 0 0,-6-6-1 0 0,11 9-29 0 0,-1 0 1 0 0,1-1-1 0 0,0 1 0 0 0,-1 0 1 0 0,1 0-1 0 0,0-1 0 0 0,0 1 1 0 0,-1 0-1 0 0,1-1 0 0 0,0 1 1 0 0,0-1-1 0 0,0 1 0 0 0,0 0 1 0 0,0-1-1 0 0,-1 1 0 0 0,1 0 1 0 0,0-1-1 0 0,0 1 0 0 0,0-1 0 0 0,0 1 1 0 0,0-1-1 0 0,0 1 0 0 0,0 0 1 0 0,0-1-1 0 0,0 1 0 0 0,0-1 1 0 0,1 1-1 0 0,-1 0 0 0 0,0-1 1 0 0,0 1-1 0 0,0 0 0 0 0,0-1 1 0 0,1 1-1 0 0,-1 0 0 0 0,0-1 1 0 0,0 1-1 0 0,1 0 0 0 0,-1-1 1 0 0,0 1-1 0 0,0 0 0 0 0,1-1 1 0 0,-1 1-1 0 0,0 0 0 0 0,1-1 1 0 0,21-16-686 0 0,-14 11 103 0 0,232-176-8459 0 0,66-58 4855 0 0,-262 202 4048 0 0,114-109 901 0 0,-133 121 796 0 0,-2-1-1 0 0,0-1 1 0 0,36-60 0 0 0,-55 80-1157 0 0,-1 1 1 0 0,1 0-1 0 0,-1-1 1 0 0,0 0-1 0 0,-1 1 0 0 0,0-1 1 0 0,0 0-1 0 0,-1 0 1 0 0,0 0-1 0 0,0-1 0 0 0,-1 1 1 0 0,0 0-1 0 0,-2-15 1 0 0,1 17-299 0 0,-1 1 1 0 0,0-1 0 0 0,0 0-1 0 0,0 1 1 0 0,0-1 0 0 0,-1 1-1 0 0,0 0 1 0 0,0 0 0 0 0,-1 0-1 0 0,0 0 1 0 0,1 1 0 0 0,-1-1-1 0 0,-1 1 1 0 0,1 0 0 0 0,-1 0-1 0 0,1 0 1 0 0,-1 1 0 0 0,0 0-1 0 0,-8-4 1 0 0,7 4-86 0 0,1 0 0 0 0,-1 1 0 0 0,0 0 0 0 0,0 0 0 0 0,1 0 0 0 0,-1 0 0 0 0,-1 1 0 0 0,1 0 0 0 0,0 1 0 0 0,0-1 0 0 0,-7 1 0 0 0,10 1-27 0 0,-1-1 0 0 0,0 1 1 0 0,0 0-1 0 0,0 0 0 0 0,1 1 0 0 0,-1-1 0 0 0,1 1 1 0 0,-1 0-1 0 0,1 0 0 0 0,-1 0 0 0 0,1 0 1 0 0,0 0-1 0 0,0 1 0 0 0,0 0 0 0 0,1-1 0 0 0,-1 1 1 0 0,0 0-1 0 0,-2 5 0 0 0,-8 12-34 0 0,1 1 1 0 0,0 1-1 0 0,2-1 0 0 0,1 2 1 0 0,-11 39-1 0 0,-19 121-27 0 0,35-160 76 0 0,-93 724-3 0 0,93-689 5 0 0,-3 26-11 0 0,-22 113 1 0 0,23-170 12 0 0,-2 0 1 0 0,-1 0 0 0 0,0-1 0 0 0,-2 0 0 0 0,-1-1-1 0 0,-1 0 1 0 0,-2-1 0 0 0,-19 26 0 0 0,29-43-8 0 0,-1-1 0 0 0,0 1 0 0 0,0-1 0 0 0,-8 5 0 0 0,-6 4 0 0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10.194"/>
    </inkml:context>
    <inkml:brush xml:id="br0">
      <inkml:brushProperty name="width" value="0.05" units="cm"/>
      <inkml:brushProperty name="height" value="0.05" units="cm"/>
      <inkml:brushProperty name="color" value="#004F8B"/>
    </inkml:brush>
  </inkml:definitions>
  <inkml:trace contextRef="#ctx0" brushRef="#br0">0 105 8290 0 0,'65'-6'1418'0'0,"-24"2"-1317"0"0,401-59 609 0 0,-328 44-752 0 0,-35 7 31 0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10.878"/>
    </inkml:context>
    <inkml:brush xml:id="br0">
      <inkml:brushProperty name="width" value="0.05" units="cm"/>
      <inkml:brushProperty name="height" value="0.05" units="cm"/>
      <inkml:brushProperty name="color" value="#004F8B"/>
    </inkml:brush>
  </inkml:definitions>
  <inkml:trace contextRef="#ctx0" brushRef="#br0">444 140 4609 0 0,'0'0'353'0'0,"15"-27"6904"0"0,-13 23-6580 0 0,0 0 1 0 0,-1-1-1 0 0,0 1 1 0 0,0-1-1 0 0,0 1 1 0 0,0 0-1 0 0,-1-1 1 0 0,0 0-1 0 0,0 1 1 0 0,0-1-1 0 0,0 1 1 0 0,-1-1-1 0 0,-2-8 1 0 0,2 11-610 0 0,0-1 1 0 0,0 1-1 0 0,0-1 1 0 0,-1 1-1 0 0,1 0 1 0 0,-1 0-1 0 0,1-1 1 0 0,-1 1 0 0 0,0 0-1 0 0,0 0 1 0 0,0 1-1 0 0,0-1 1 0 0,0 0-1 0 0,-1 1 1 0 0,1-1-1 0 0,0 1 1 0 0,-1 0-1 0 0,1 0 1 0 0,-1 0-1 0 0,0 0 1 0 0,1 0-1 0 0,-1 0 1 0 0,0 1-1 0 0,-3-1 1 0 0,-2 0-35 0 0,0 1 0 0 0,-1 0 1 0 0,1 1-1 0 0,0 0 0 0 0,-1 0 0 0 0,1 1 1 0 0,0 0-1 0 0,0 0 0 0 0,0 1 0 0 0,0 0 1 0 0,1 0-1 0 0,-1 1 0 0 0,-8 6 0 0 0,-9 5-49 0 0,1 2-1 0 0,-31 28 0 0 0,31-24-13 0 0,1 2-1 0 0,0 0 1 0 0,-22 33 0 0 0,36-43 26 0 0,0 0 1 0 0,1 0 0 0 0,1 1 0 0 0,0 0 0 0 0,1 0-1 0 0,0 0 1 0 0,1 1 0 0 0,-5 27 0 0 0,9-37-3 0 0,0 0 1 0 0,1 0-1 0 0,-1 0 1 0 0,1 0-1 0 0,1 0 1 0 0,-1-1-1 0 0,1 1 1 0 0,0 0-1 0 0,0 0 1 0 0,0-1-1 0 0,0 1 1 0 0,1 0-1 0 0,0-1 1 0 0,0 1-1 0 0,0-1 1 0 0,1 0-1 0 0,-1 0 1 0 0,1 0-1 0 0,0 0 1 0 0,0 0-1 0 0,7 6 1 0 0,-4-6-22 0 0,0 1 0 0 0,0-1 0 0 0,1-1 0 0 0,-1 1 0 0 0,1-1 0 0 0,0 0 0 0 0,0-1 1 0 0,0 1-1 0 0,1-1 0 0 0,-1-1 0 0 0,0 1 0 0 0,1-1 0 0 0,11 0 0 0 0,-1-2-194 0 0,1 0-1 0 0,-1-1 0 0 0,0-1 0 0 0,0 0 0 0 0,0-1 0 0 0,0-1 1 0 0,-1-1-1 0 0,0-1 0 0 0,0 0 0 0 0,27-17 0 0 0,3-6-2882 0 0,-1-2-1 0 0,50-46 0 0 0,-89 72 2464 0 0,5-4-1124 0 0,0-1 0 0 0,20-23 1 0 0,-60 55 6277 0 0,25-17-3859 0 0,-1 1-1 0 0,1-1 1 0 0,0 1 0 0 0,1-1 0 0 0,-1 1 0 0 0,1 0-1 0 0,0 0 1 0 0,-2 5 0 0 0,3-5-346 0 0,0 0 1 0 0,0 0-1 0 0,0 0 0 0 0,1 0 1 0 0,0 0-1 0 0,0 0 0 0 0,1 10 1 0 0,0-10-317 0 0,0-1-1 0 0,0 1 1 0 0,0 0 0 0 0,1-1-1 0 0,0 1 1 0 0,0-1 0 0 0,0 1 0 0 0,1-1-1 0 0,-1 0 1 0 0,1 0 0 0 0,0 0 0 0 0,0 0-1 0 0,0-1 1 0 0,1 1 0 0 0,-1-1-1 0 0,1 0 1 0 0,0 0 0 0 0,0 0 0 0 0,0 0-1 0 0,0-1 1 0 0,1 0 0 0 0,-1 0-1 0 0,0 0 1 0 0,1 0 0 0 0,0-1 0 0 0,-1 1-1 0 0,1-1 1 0 0,0 0 0 0 0,6 0 0 0 0,-5-1 19 0 0,0 1 1 0 0,0-2-1 0 0,0 1 1 0 0,0 0 0 0 0,-1-1-1 0 0,1 0 1 0 0,0-1-1 0 0,0 1 1 0 0,-1-1 0 0 0,1 0-1 0 0,-1 0 1 0 0,0-1 0 0 0,1 0-1 0 0,-1 1 1 0 0,0-2-1 0 0,0 1 1 0 0,-1-1 0 0 0,1 0-1 0 0,-1 0 1 0 0,0 0-1 0 0,0 0 1 0 0,0-1 0 0 0,-1 1-1 0 0,1-1 1 0 0,-1 0 0 0 0,0 0-1 0 0,-1-1 1 0 0,1 1-1 0 0,-1 0 1 0 0,0-1 0 0 0,0 0-1 0 0,-1 1 1 0 0,1-1-1 0 0,-1 0 1 0 0,-1 0 0 0 0,1-8-1 0 0,-1 7 17 0 0,0-1 0 0 0,0 1 0 0 0,-1-1-1 0 0,0 0 1 0 0,0 1 0 0 0,0 0 0 0 0,-1-1-1 0 0,-1 1 1 0 0,1 0 0 0 0,-1 0 0 0 0,0 0 0 0 0,-1 0-1 0 0,0 1 1 0 0,0-1 0 0 0,-8-10 0 0 0,6 11-1010 0 0,1 1-1 0 0,-1 0 1 0 0,0 0 0 0 0,0 0 0 0 0,-11-6 0 0 0,-2 1-4740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28:01.297"/>
    </inkml:context>
    <inkml:brush xml:id="br0">
      <inkml:brushProperty name="width" value="0.07938" units="cm"/>
      <inkml:brushProperty name="height" value="0.07938" units="cm"/>
    </inkml:brush>
  </inkml:definitions>
  <inkml:trace contextRef="#ctx0" brushRef="#br0">141 66 6913 0 0,'-1'-2'118'0'0,"1"0"-1"0"0,-1-1 0 0 0,1 1 0 0 0,-1 0 0 0 0,1-1 0 0 0,0 1 0 0 0,0 0 0 0 0,0-1 0 0 0,0 1 0 0 0,0 0 0 0 0,0-1 0 0 0,1 1 1 0 0,-1 0-1 0 0,1-1 0 0 0,0 1 0 0 0,-1 0 0 0 0,1 0 0 0 0,0 0 0 0 0,1-1 0 0 0,-1 1 0 0 0,0 0 0 0 0,0 1 0 0 0,3-4 0 0 0,-2 4-78 0 0,-1 0 0 0 0,1 0 0 0 0,0 0 0 0 0,0 0 0 0 0,-1 0 0 0 0,1 0 0 0 0,0 1 0 0 0,0-1 0 0 0,0 1 0 0 0,0-1 0 0 0,0 1 0 0 0,0 0 0 0 0,-1 0 0 0 0,1 0 0 0 0,0 0 0 0 0,0 0 0 0 0,0 0 0 0 0,0 0-1 0 0,0 1 1 0 0,0-1 0 0 0,0 1 0 0 0,0-1 0 0 0,0 1 0 0 0,-1 0 0 0 0,1 0 0 0 0,0 0 0 0 0,0 0 0 0 0,2 1 0 0 0,10 8 93 0 0,1 1 0 0 0,-1 0 0 0 0,-1 1 1 0 0,0 0-1 0 0,-1 1 0 0 0,0 1 0 0 0,-1 0 0 0 0,13 19 0 0 0,-16-19 9 0 0,0 0 0 0 0,0 1 0 0 0,-1-1 0 0 0,-1 1 0 0 0,-1 1 0 0 0,0-1 0 0 0,-1 1 0 0 0,0 0 0 0 0,1 21 0 0 0,-5-29-12 0 0,0 0 0 0 0,-1 0-1 0 0,0 0 1 0 0,0 0 0 0 0,-1 0 0 0 0,0-1-1 0 0,0 1 1 0 0,-1 0 0 0 0,0-1 0 0 0,0 0-1 0 0,-1 1 1 0 0,0-1 0 0 0,0-1 0 0 0,0 1-1 0 0,-1 0 1 0 0,0-1 0 0 0,-1 0 0 0 0,-6 6-1 0 0,-1 0 275 0 0,-1-1 0 0 0,0-1 0 0 0,-1 0 0 0 0,0 0 0 0 0,0-2 0 0 0,-1 0 0 0 0,-20 7-1 0 0,30-13-381 0 0,0 0-1 0 0,-1-1 1 0 0,1 0-1 0 0,0 0 1 0 0,-1 0-1 0 0,1-1 0 0 0,-1 0 1 0 0,1 0-1 0 0,-1-1 1 0 0,1 0-1 0 0,0 0 1 0 0,0 0-1 0 0,-1-1 1 0 0,1 0-1 0 0,0 0 0 0 0,0 0 1 0 0,0-1-1 0 0,1 0 1 0 0,-1 0-1 0 0,1-1 1 0 0,-1 1-1 0 0,1-1 1 0 0,0 0-1 0 0,1-1 0 0 0,-1 1 1 0 0,1-1-1 0 0,0 0 1 0 0,0 0-1 0 0,0 0 1 0 0,1-1-1 0 0,-1 1 0 0 0,1-1 1 0 0,1 0-1 0 0,-1 0 1 0 0,1 0-1 0 0,0 0 1 0 0,1 0-1 0 0,-1 0 1 0 0,0-13-1 0 0,1 17-35 0 0,1 1-1 0 0,0-1 1 0 0,0 0-1 0 0,0 0 1 0 0,0 0 0 0 0,0 0-1 0 0,1 0 1 0 0,-1 1-1 0 0,0-1 1 0 0,1 0 0 0 0,-1 0-1 0 0,1 0 1 0 0,0 1 0 0 0,0-1-1 0 0,-1 0 1 0 0,1 1-1 0 0,0-1 1 0 0,0 1 0 0 0,1-1-1 0 0,-1 1 1 0 0,0-1-1 0 0,2 0 1 0 0,0 0-16 0 0,-1 0 0 0 0,1 1 0 0 0,0-1 0 0 0,0 1 0 0 0,0 0 0 0 0,0 0 1 0 0,0 0-1 0 0,0 1 0 0 0,0-1 0 0 0,0 1 0 0 0,0-1 0 0 0,4 1 0 0 0,7 1-67 0 0,0 0 0 0 0,0 0-1 0 0,0 2 1 0 0,22 6 0 0 0,150 53-65 0 0,63 18 174 0 0,-242-79-217 0 0,0 1 0 0 0,-1-1 0 0 0,1-1 1 0 0,0 1-1 0 0,7-1 0 0 0,-5-2-5969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4:19.834"/>
    </inkml:context>
    <inkml:brush xml:id="br0">
      <inkml:brushProperty name="width" value="0.025" units="cm"/>
      <inkml:brushProperty name="height" value="0.025" units="cm"/>
    </inkml:brush>
  </inkml:definitions>
  <inkml:trace contextRef="#ctx0" brushRef="#br0">91 125 4145 0 0,'1'-33'4365'0'0,"1"30"-1150"0"0,-1 21-1727 0 0,-2 39-715 0 0,-3 0 0 0 0,-11 57 0 0 0,3-22-206 0 0,7-45-423 0 0,5-28-153 0 0,-2 0 0 0 0,0 0 0 0 0,-2 0 0 0 0,0 0 0 0 0,-1-1-1 0 0,-9 25 1 0 0,14-42 12 0 0,-1-1-1 0 0,1 1 0 0 0,0 0 0 0 0,0 0 0 0 0,-1-1 0 0 0,1 1 1 0 0,0 0-1 0 0,-1-1 0 0 0,1 1 0 0 0,-1-1 0 0 0,1 1 0 0 0,-1-1 1 0 0,1 1-1 0 0,-1 0 0 0 0,0-1 0 0 0,1 0 0 0 0,-1 1 0 0 0,1-1 1 0 0,-1 1-1 0 0,0-1 0 0 0,1 0 0 0 0,-2 1 0 0 0,1-1 3 0 0,1-1-1 0 0,-1 1 1 0 0,1 0-1 0 0,-1-1 1 0 0,1 1 0 0 0,-1 0-1 0 0,1-1 1 0 0,0 1-1 0 0,-1 0 1 0 0,1-1-1 0 0,-1 1 1 0 0,1-1-1 0 0,0 1 1 0 0,-1-1 0 0 0,1 1-1 0 0,0-1 1 0 0,0 1-1 0 0,0-1 1 0 0,-1 1-1 0 0,1-1 1 0 0,0 0-1 0 0,-6-36-620 0 0,5-40-6192 0 0,11-91 0 0 0,-4 107 5815 0 0,-3 30 1929 0 0,12-70-900 0 0,-13 88 134 0 0,2 1 0 0 0,0-1 1 0 0,0 1-1 0 0,1 0 1 0 0,12-21-1 0 0,-13 28 135 0 0,0-1-1 0 0,1 1 1 0 0,0 1 0 0 0,0-1 0 0 0,0 1-1 0 0,1 0 1 0 0,-1 0 0 0 0,1 0-1 0 0,0 1 1 0 0,0 0 0 0 0,0 0-1 0 0,1 0 1 0 0,-1 1 0 0 0,1 0 0 0 0,-1 0-1 0 0,1 1 1 0 0,0 0 0 0 0,-1 0-1 0 0,1 1 1 0 0,0-1 0 0 0,7 2 0 0 0,-2-1-152 0 0,0 1 0 0 0,-1 0 1 0 0,1 1-1 0 0,-1 0 1 0 0,0 1-1 0 0,0 0 0 0 0,1 1 1 0 0,-2 0-1 0 0,1 0 1 0 0,-1 2-1 0 0,17 10 0 0 0,-23-14-47 0 0,-1 1 0 0 0,1 0-1 0 0,-1-1 1 0 0,0 2 0 0 0,0-1-1 0 0,-1 0 1 0 0,1 1 0 0 0,0-1-1 0 0,-1 1 1 0 0,0 0 0 0 0,0 0-1 0 0,0-1 1 0 0,-1 1 0 0 0,1 1-1 0 0,-1-1 1 0 0,0 0 0 0 0,0 0-1 0 0,0 0 1 0 0,-1 1 0 0 0,0-1-1 0 0,1 0 1 0 0,-1 1 0 0 0,-1-1-1 0 0,1 0 1 0 0,-1 1 0 0 0,1-1-1 0 0,-1 0 1 0 0,-1 0 0 0 0,1 0-1 0 0,-1 0 1 0 0,1 0-1 0 0,-1 0 1 0 0,0 0 0 0 0,0 0-1 0 0,-1-1 1 0 0,1 1 0 0 0,-1-1-1 0 0,0 1 1 0 0,-4 3 0 0 0,-4 5 230 0 0,0-1 0 0 0,-1 0 0 0 0,-1-1 0 0 0,0 0 0 0 0,0-1-1 0 0,-1 0 1 0 0,0-1 0 0 0,0-1 0 0 0,-1 0 0 0 0,0-1 0 0 0,-29 8 0 0 0,31-12-310 0 0,20-1-209 0 0,18 0-155 0 0,-16 1 316 0 0,-1 1 0 0 0,0 0-1 0 0,0 0 1 0 0,0 1-1 0 0,-1 0 1 0 0,1 0-1 0 0,-1 1 1 0 0,0 0-1 0 0,0 0 1 0 0,0 0-1 0 0,-1 1 1 0 0,0 0 0 0 0,0 1-1 0 0,-1-1 1 0 0,1 1-1 0 0,-2 0 1 0 0,8 12-1 0 0,-10-15 52 0 0,0 0-1 0 0,0 0 1 0 0,-1 0-1 0 0,1 0 1 0 0,-1 0-1 0 0,0 0 1 0 0,0 1 0 0 0,0-1-1 0 0,-1 0 1 0 0,1 1-1 0 0,-1-1 1 0 0,0 0-1 0 0,0 1 1 0 0,-1-1-1 0 0,1 0 1 0 0,-1 1-1 0 0,0-1 1 0 0,0 0-1 0 0,0 0 1 0 0,-1 0-1 0 0,1 0 1 0 0,-1 0-1 0 0,0 0 1 0 0,-1 0-1 0 0,1 0 1 0 0,0-1 0 0 0,-1 1-1 0 0,0-1 1 0 0,0 0-1 0 0,0 0 1 0 0,0 0-1 0 0,-1 0 1 0 0,1 0-1 0 0,-1-1 1 0 0,-6 4-1 0 0,1 0 260 0 0,-2-1 0 0 0,1-1 0 0 0,0 0 0 0 0,-1 0 0 0 0,0-1 1 0 0,0-1-1 0 0,0 0 0 0 0,0 0 0 0 0,-18 0 0 0 0,23-2-306 0 0,0 0 1 0 0,0-1 0 0 0,0 1 0 0 0,0-1-1 0 0,1-1 1 0 0,-1 1 0 0 0,0-1 0 0 0,-10-5-1 0 0,13 6-76 0 0,0-1 0 0 0,0 0 0 0 0,0 0 0 0 0,0-1 0 0 0,0 1 0 0 0,1 0-1 0 0,-1-1 1 0 0,1 0 0 0 0,-1 0 0 0 0,1 1 0 0 0,0-1 0 0 0,0-1 0 0 0,1 1-1 0 0,-1 0 1 0 0,-1-5 0 0 0,-2-11-7518 0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11.290"/>
    </inkml:context>
    <inkml:brush xml:id="br0">
      <inkml:brushProperty name="width" value="0.05" units="cm"/>
      <inkml:brushProperty name="height" value="0.05" units="cm"/>
      <inkml:brushProperty name="color" value="#004F8B"/>
    </inkml:brush>
  </inkml:definitions>
  <inkml:trace contextRef="#ctx0" brushRef="#br0">109 10 9218 0 0,'0'0'707'0'0,"-6"18"1020"0"0,-21 86-1608 0 0,-24 80 381 0 0,50-179-364 0 0,-1 0 1 0 0,0 0-1 0 0,0-1 1 0 0,0 1-1 0 0,-1-1 1 0 0,1 1-1 0 0,-7 6 1 0 0,8-16 2153 0 0,2-5-1750 0 0,24-55 232 0 0,-13 39-3083 0 0,29-43 1 0 0,-21 40 506 0 0,2 1 0 0 0,1 1 0 0 0,27-25 0 0 0,-11 20 1754 0 0,-36 30 45 0 0,-1 0 0 0 0,1 0 1 0 0,0 1-1 0 0,0-1 0 0 0,0 1 0 0 0,0 0 1 0 0,0-1-1 0 0,0 1 0 0 0,0 1 1 0 0,0-1-1 0 0,1 0 0 0 0,-1 1 0 0 0,4 0 1 0 0,-6 0-2 0 0,0 1 1 0 0,0-1 0 0 0,0 1-1 0 0,0-1 1 0 0,-1 1 0 0 0,1 0 0 0 0,0-1-1 0 0,0 1 1 0 0,0 0 0 0 0,-1 0-1 0 0,1 0 1 0 0,0 0 0 0 0,-1 0-1 0 0,1 0 1 0 0,-1-1 0 0 0,1 1-1 0 0,-1 1 1 0 0,1-1 0 0 0,-1 0-1 0 0,0 0 1 0 0,1 0 0 0 0,-1 0-1 0 0,0 0 1 0 0,0 0 0 0 0,0 0 0 0 0,0 0-1 0 0,0 0 1 0 0,0 1 0 0 0,0-1-1 0 0,0 1 1 0 0,-4 38 90 0 0,-23 64 3901 0 0,19-80-3578 0 0,1 0-1 0 0,1 0 0 0 0,1 1 1 0 0,2 0-1 0 0,-2 39 0 0 0,6-51-423 0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11.609"/>
    </inkml:context>
    <inkml:brush xml:id="br0">
      <inkml:brushProperty name="width" value="0.05" units="cm"/>
      <inkml:brushProperty name="height" value="0.05" units="cm"/>
      <inkml:brushProperty name="color" value="#004F8B"/>
    </inkml:brush>
  </inkml:definitions>
  <inkml:trace contextRef="#ctx0" brushRef="#br0">140 4 920 0 0,'-3'-2'2601'0'0,"3"2"-2168"0"0,-1-1 1 0 0,1 1-1 0 0,-1 0 1 0 0,0 0-1 0 0,1 0 1 0 0,-1 0-1 0 0,1-1 1 0 0,-1 1-1 0 0,1 0 1 0 0,-1 0-1 0 0,0 0 1 0 0,1 0-1 0 0,-1 0 0 0 0,1 0 1 0 0,-1 1-1 0 0,1-1 1 0 0,-1 0-1 0 0,1 0 1 0 0,-2 0-1 0 0,-14 11 3294 0 0,-9 18-1934 0 0,10-6-1435 0 0,2 0-1 0 0,-21 48 0 0 0,29-61-358 0 0,2 1 0 0 0,-1 0 0 0 0,2 0 0 0 0,-1 0 0 0 0,1 0 0 0 0,1 0 0 0 0,0 1 0 0 0,1-1 0 0 0,1 19 0 0 0,0-25 0 0 0,0 0 0 0 0,1 0-1 0 0,-1 0 1 0 0,1 0 0 0 0,0-1 0 0 0,1 1 0 0 0,-1 0-1 0 0,1-1 1 0 0,0 0 0 0 0,0 0 0 0 0,0 0 0 0 0,0 0-1 0 0,1 0 1 0 0,0 0 0 0 0,0-1 0 0 0,0 0 0 0 0,0 0 0 0 0,0 0-1 0 0,1 0 1 0 0,8 4 0 0 0,-9-6 20 0 0,-1 1-1 0 0,1-1 1 0 0,0 0 0 0 0,0 0-1 0 0,0 0 1 0 0,0 0 0 0 0,0-1 0 0 0,0 1-1 0 0,0-1 1 0 0,0 0 0 0 0,0 0-1 0 0,0-1 1 0 0,0 1 0 0 0,0-1 0 0 0,0 0-1 0 0,0 0 1 0 0,0 0 0 0 0,0-1-1 0 0,-1 1 1 0 0,1-1 0 0 0,0 0 0 0 0,-1 0-1 0 0,0 0 1 0 0,1-1 0 0 0,-1 1-1 0 0,5-6 1 0 0,19-26 93 0 0,-15 14-112 0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11.948"/>
    </inkml:context>
    <inkml:brush xml:id="br0">
      <inkml:brushProperty name="width" value="0.05" units="cm"/>
      <inkml:brushProperty name="height" value="0.05" units="cm"/>
      <inkml:brushProperty name="color" value="#004F8B"/>
    </inkml:brush>
  </inkml:definitions>
  <inkml:trace contextRef="#ctx0" brushRef="#br0">15 79 17052 0 0,'-7'0'757'0'0,"-1"0"1163"0"0,14 1-582 0 0,57 1-1304 0 0,0-3 0 0 0,79-11 0 0 0,-108 9-28 0 0,2-1-457 0 0,58-16-1 0 0,30-21-3753 0 0,-126 42 4245 0 0,0 1 0 0 0,1-1-1 0 0,-1 1 1 0 0,1-1-1 0 0,0 1 1 0 0,0 0 0 0 0,-1 0-1 0 0,1-1 1 0 0,0 1-1 0 0,0 0 1 0 0,0 0 0 0 0,1 0-1 0 0,-2 3 1 0 0,-9 32 1271 0 0,-6 32-422 0 0,5-21-1031 0 0,-1 0 0 0 0,-21 48 0 0 0,23-80-115 0 0,6-10 26 0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12.292"/>
    </inkml:context>
    <inkml:brush xml:id="br0">
      <inkml:brushProperty name="width" value="0.05" units="cm"/>
      <inkml:brushProperty name="height" value="0.05" units="cm"/>
      <inkml:brushProperty name="color" value="#004F8B"/>
    </inkml:brush>
  </inkml:definitions>
  <inkml:trace contextRef="#ctx0" brushRef="#br0">1 1 9218 0 0,'0'0'1264'0'0,"1"0"-960"0"0,0 1 8 0 0,1 0 0 0 0,4 4-376 0 0,0 0-80 0 0,2 1-16 0 0,3 1 0 0 0,4 3-192 0 0,-1-2-48 0 0,-5-2-8 0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12.631"/>
    </inkml:context>
    <inkml:brush xml:id="br0">
      <inkml:brushProperty name="width" value="0.05" units="cm"/>
      <inkml:brushProperty name="height" value="0.05" units="cm"/>
      <inkml:brushProperty name="color" value="#004F8B"/>
    </inkml:brush>
  </inkml:definitions>
  <inkml:trace contextRef="#ctx0" brushRef="#br0">108 39 6913 0 0,'-2'24'906'0'0,"-1"0"0"0"0,0 0 0 0 0,-2 0 0 0 0,-11 30 0 0 0,4-11 746 0 0,1-4-302 0 0,-42 140 2993 0 0,53-179-4341 0 0,0 0 0 0 0,0 0 0 0 0,0 0 0 0 0,0 0-1 0 0,0 0 1 0 0,0 0 0 0 0,0 0 0 0 0,0-1 0 0 0,0 1 0 0 0,0 0 0 0 0,0 0 0 0 0,-1 0 0 0 0,1 0 0 0 0,0 0-1 0 0,0 0 1 0 0,0 0 0 0 0,0 0 0 0 0,0 0 0 0 0,0 0 0 0 0,0 0 0 0 0,0 0 0 0 0,0 0 0 0 0,0 0-1 0 0,0 0 1 0 0,0 0 0 0 0,0 0 0 0 0,0 0 0 0 0,0 0 0 0 0,-1 1 0 0 0,1-1 0 0 0,0 0 0 0 0,0 0 0 0 0,0 0-1 0 0,0 0 1 0 0,0 0 0 0 0,0 0 0 0 0,0 0 0 0 0,0 0 0 0 0,0 0 0 0 0,0 0 0 0 0,0 0 0 0 0,0-13 57 0 0,3-17 385 0 0,4 4-217 0 0,0 1 0 0 0,2 1 0 0 0,1 0 0 0 0,1 0 0 0 0,0 1 0 0 0,26-37 1 0 0,-21 38-707 0 0,0 1 1 0 0,1 1-1 0 0,2 0 1 0 0,0 1 0 0 0,1 1-1 0 0,32-22 1 0 0,-52 39 466 0 0,47-27-1165 0 0,-44 26 1107 0 0,1 1 0 0 0,-1-1-1 0 0,1 1 1 0 0,-1 0 0 0 0,1 0-1 0 0,0 0 1 0 0,0 0 0 0 0,-1 0-1 0 0,1 1 1 0 0,0 0 0 0 0,7 0-1 0 0,-10 0 91 0 0,0 1-1 0 0,0-1 0 0 0,-1 0 0 0 0,1 1 1 0 0,0 0-1 0 0,0-1 0 0 0,0 1 0 0 0,-1-1 1 0 0,1 1-1 0 0,0 0 0 0 0,-1-1 0 0 0,1 1 1 0 0,-1 0-1 0 0,1 0 0 0 0,-1-1 0 0 0,1 1 1 0 0,-1 0-1 0 0,1 0 0 0 0,-1 0 1 0 0,0 0-1 0 0,1 0 0 0 0,-1 0 0 0 0,0-1 1 0 0,0 1-1 0 0,0 0 0 0 0,0 0 0 0 0,0 0 1 0 0,0 0-1 0 0,0 0 0 0 0,0 0 0 0 0,0 0 1 0 0,0 0-1 0 0,-1 1 0 0 0,-6 36 863 0 0,6-35-834 0 0,-32 96 993 0 0,18-59-529 0 0,-14 66-1 0 0,12-22-1694 0 0,13-70-5252 0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12.963"/>
    </inkml:context>
    <inkml:brush xml:id="br0">
      <inkml:brushProperty name="width" value="0.05" units="cm"/>
      <inkml:brushProperty name="height" value="0.05" units="cm"/>
      <inkml:brushProperty name="color" value="#004F8B"/>
    </inkml:brush>
  </inkml:definitions>
  <inkml:trace contextRef="#ctx0" brushRef="#br0">144 8 12443 0 0,'-1'-1'108'0'0,"0"1"1"0"0,1 0-1 0 0,-1 0 1 0 0,0 0-1 0 0,1 0 1 0 0,-1 0-1 0 0,1 0 1 0 0,-1 0-1 0 0,0 0 0 0 0,1 0 1 0 0,-1 0-1 0 0,0 0 1 0 0,1 0-1 0 0,-1 0 1 0 0,1 0-1 0 0,-1 1 1 0 0,0-1-1 0 0,1 0 1 0 0,-1 0-1 0 0,1 1 1 0 0,-1-1-1 0 0,1 0 1 0 0,-1 1-1 0 0,1-1 1 0 0,-1 1-1 0 0,1-1 1 0 0,-1 1-1 0 0,1-1 1 0 0,-1 1-1 0 0,1 0 1 0 0,-17 18 1384 0 0,16-18-1386 0 0,-14 18 127 0 0,1 1 0 0 0,1 0 0 0 0,1 1 0 0 0,-11 26-1 0 0,17-33-133 0 0,1-1 0 0 0,0 2-1 0 0,1-1 1 0 0,1 0-1 0 0,0 1 1 0 0,1 0 0 0 0,-1 29-1 0 0,4-41-111 0 0,-1 1 0 0 0,0 0 0 0 0,1 0 0 0 0,0 0 0 0 0,0-1 0 0 0,0 1 0 0 0,0 0 0 0 0,1-1 0 0 0,2 6 0 0 0,-4-8 9 0 0,1 0 0 0 0,0 0-1 0 0,-1 0 1 0 0,1-1 0 0 0,0 1 0 0 0,0 0-1 0 0,-1 0 1 0 0,1-1 0 0 0,0 1 0 0 0,0 0-1 0 0,0-1 1 0 0,0 1 0 0 0,0-1 0 0 0,0 1-1 0 0,0-1 1 0 0,0 1 0 0 0,0-1 0 0 0,0 0-1 0 0,0 0 1 0 0,0 1 0 0 0,0-1 0 0 0,0 0-1 0 0,0 0 1 0 0,1 0 0 0 0,-1 0 0 0 0,0 0 0 0 0,0 0-1 0 0,0-1 1 0 0,0 1 0 0 0,0 0 0 0 0,0 0-1 0 0,0-1 1 0 0,0 1 0 0 0,0-1 0 0 0,0 1-1 0 0,2-2 1 0 0,7-4 22 0 0,0-1 0 0 0,0 0 0 0 0,0-1 0 0 0,-1 0 0 0 0,15-16 0 0 0,38-54 456 0 0,-44 54-332 0 0,11-13-295 0 0,-12 16-587 0 0,0-1 0 0 0,-2 0 1 0 0,0-1-1 0 0,15-32 0 0 0,-28 42-612 0 0,-9 14 2195 0 0,-13 17 2142 0 0,11-4-2712 0 0,1-1-1 0 0,0 1 0 0 0,1 0 1 0 0,1 1-1 0 0,0-1 1 0 0,-4 18-1 0 0,7-22-134 0 0,0 0 1 0 0,1 1-1 0 0,1 0 0 0 0,0-1 1 0 0,0 1-1 0 0,1 0 1 0 0,1 0-1 0 0,0-1 0 0 0,3 21 1 0 0,-2-27-201 0 0,0 1 0 0 0,0-1 1 0 0,0 1-1 0 0,0-1 1 0 0,0 0-1 0 0,1 0 0 0 0,0 0 1 0 0,0 0-1 0 0,0 0 1 0 0,0-1-1 0 0,1 1 0 0 0,-1-1 1 0 0,1 0-1 0 0,0 0 1 0 0,0 0-1 0 0,0-1 0 0 0,0 1 1 0 0,0-1-1 0 0,1 0 1 0 0,-1 0-1 0 0,1 0 0 0 0,-1-1 1 0 0,1 0-1 0 0,0 0 1 0 0,0 0-1 0 0,4 0 0 0 0,15-2-7160 0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13.312"/>
    </inkml:context>
    <inkml:brush xml:id="br0">
      <inkml:brushProperty name="width" value="0.05" units="cm"/>
      <inkml:brushProperty name="height" value="0.05" units="cm"/>
      <inkml:brushProperty name="color" value="#004F8B"/>
    </inkml:brush>
  </inkml:definitions>
  <inkml:trace contextRef="#ctx0" brushRef="#br0">217 45 9218 0 0,'-2'-1'337'0'0,"0"1"0"0"0,0 0 0 0 0,0 0 0 0 0,0 0-1 0 0,0 0 1 0 0,0 0 0 0 0,0 0 0 0 0,0 0 0 0 0,0 1 0 0 0,0-1 0 0 0,0 1 0 0 0,0 0 0 0 0,0-1-1 0 0,0 1 1 0 0,0 0 0 0 0,0 0 0 0 0,0 0 0 0 0,-2 3 0 0 0,-32 23 630 0 0,36-27-964 0 0,-15 13 123 0 0,1 1-1 0 0,1 1 1 0 0,0 0 0 0 0,1 0 0 0 0,1 1 0 0 0,-11 21-1 0 0,16-26-7 0 0,0 1 1 0 0,1-1-1 0 0,0 1 0 0 0,1 1 0 0 0,0-1 0 0 0,1 0 1 0 0,0 1-1 0 0,1 0 0 0 0,1-1 0 0 0,0 20 0 0 0,1-25-81 0 0,1 0-1 0 0,1 0 0 0 0,0 0 0 0 0,0 0 0 0 0,0-1 0 0 0,1 1 1 0 0,-1 0-1 0 0,2-1 0 0 0,-1 0 0 0 0,1 0 0 0 0,0 0 1 0 0,0 0-1 0 0,0-1 0 0 0,1 0 0 0 0,0 1 0 0 0,6 3 0 0 0,-9-6-23 0 0,1-1 0 0 0,0 0 0 0 0,0 0-1 0 0,0 0 1 0 0,1 0 0 0 0,-1 0 0 0 0,0-1-1 0 0,1 0 1 0 0,-1 1 0 0 0,1-1-1 0 0,-1 0 1 0 0,1-1 0 0 0,0 1 0 0 0,-1-1-1 0 0,1 1 1 0 0,0-1 0 0 0,-1 0-1 0 0,1 0 1 0 0,0-1 0 0 0,-1 1 0 0 0,1-1-1 0 0,0 0 1 0 0,-1 0 0 0 0,1 0-1 0 0,-1 0 1 0 0,0-1 0 0 0,1 1 0 0 0,-1-1-1 0 0,0 0 1 0 0,0 0 0 0 0,0 0 0 0 0,3-3-1 0 0,5-5 73 0 0,0-1 1 0 0,-1 0-1 0 0,-1 0 0 0 0,0-1 0 0 0,0-1 0 0 0,-1 1 1 0 0,-1-1-1 0 0,0-1 0 0 0,-1 1 0 0 0,0-1 0 0 0,-1 0 1 0 0,4-17-1 0 0,-6 18-71 0 0,0-1 0 0 0,-1 1 0 0 0,0-1 1 0 0,-1 0-1 0 0,0 1 0 0 0,-2-1 0 0 0,1 0 1 0 0,-2 1-1 0 0,1-1 0 0 0,-2 1 0 0 0,0-1 1 0 0,-1 1-1 0 0,-7-19 0 0 0,7 25 5 0 0,0 0 0 0 0,0 0 0 0 0,-1 0 0 0 0,0 1 0 0 0,0 0 0 0 0,-1 0 0 0 0,-8-8 0 0 0,12 12-52 0 0,-1-1 0 0 0,0 1 0 0 0,0 0 0 0 0,0 0-1 0 0,0 0 1 0 0,-1 0 0 0 0,1 1 0 0 0,0-1 0 0 0,-1 1 0 0 0,1 0 0 0 0,-1 0 0 0 0,1 0-1 0 0,-1 0 1 0 0,0 1 0 0 0,1-1 0 0 0,-1 1 0 0 0,0 0 0 0 0,-5 1 0 0 0,0 2-4936 0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13.645"/>
    </inkml:context>
    <inkml:brush xml:id="br0">
      <inkml:brushProperty name="width" value="0.05" units="cm"/>
      <inkml:brushProperty name="height" value="0.05" units="cm"/>
      <inkml:brushProperty name="color" value="#004F8B"/>
    </inkml:brush>
  </inkml:definitions>
  <inkml:trace contextRef="#ctx0" brushRef="#br0">77 0 7834 0 0,'-7'7'8179'0'0,"-2"3"-3410"0"0,-8 21-2262 0 0,-11 37-3218 0 0,24-55 711 0 0,1 0-1 0 0,0 1 1 0 0,1-1-1 0 0,0 1 1 0 0,0 21-1 0 0,2-30-1 0 0,0 0 0 0 0,1 1-1 0 0,0-1 1 0 0,0 0 0 0 0,0-1 0 0 0,0 1 0 0 0,1 0-1 0 0,-1 0 1 0 0,1 0 0 0 0,0-1 0 0 0,1 1-1 0 0,-1-1 1 0 0,1 0 0 0 0,0 1 0 0 0,0-1-1 0 0,0-1 1 0 0,1 1 0 0 0,5 5 0 0 0,-7-8-1 0 0,0 1-1 0 0,0-1 1 0 0,0 0 0 0 0,1 0-1 0 0,-1 0 1 0 0,0 0 0 0 0,0 0 0 0 0,1 0-1 0 0,-1-1 1 0 0,1 1 0 0 0,-1-1 0 0 0,0 0-1 0 0,1 1 1 0 0,-1-1 0 0 0,1 0-1 0 0,-1 0 1 0 0,1-1 0 0 0,-1 1 0 0 0,1-1-1 0 0,-1 1 1 0 0,0-1 0 0 0,1 0-1 0 0,-1 1 1 0 0,0-1 0 0 0,0-1 0 0 0,1 1-1 0 0,-1 0 1 0 0,0 0 0 0 0,0-1 0 0 0,3-2-1 0 0,5-5-38 0 0,0-1 0 0 0,0 0 1 0 0,-1 0-1 0 0,10-15 0 0 0,-13 17 1 0 0,-3 3 3 0 0,69-94-4158 0 0,-62 83 2945 0 0,-1 0 1 0 0,0-1-1 0 0,-1 0 1 0 0,8-26-1 0 0,-16 43 1338 0 0,1-1 0 0 0,-1 0-1 0 0,0 0 1 0 0,1 0 0 0 0,-1 0-1 0 0,0 0 1 0 0,0 0-1 0 0,0 0 1 0 0,0 0 0 0 0,0 0-1 0 0,0 0 1 0 0,0 0 0 0 0,0 0-1 0 0,0 0 1 0 0,-1-2-1 0 0,1 3 89 0 0,0 0 0 0 0,-1 0 0 0 0,1 0 0 0 0,0 0 0 0 0,-1 0 0 0 0,1 0 0 0 0,0 0 0 0 0,-1 0 0 0 0,1 0 0 0 0,0 0 0 0 0,-1 0 0 0 0,1 0 0 0 0,0 0 0 0 0,-1 0-1 0 0,1 0 1 0 0,0 0 0 0 0,0 0 0 0 0,-1 1 0 0 0,1-1 0 0 0,0 0 0 0 0,-1 0 0 0 0,1 0 0 0 0,0 0 0 0 0,0 1 0 0 0,-1-1 0 0 0,1 0 0 0 0,0 0 0 0 0,-1 1 0 0 0,-14 15 4906 0 0,8-6-5639 0 0,-5 9 687 0 0,1 0 0 0 0,1 1 0 0 0,-9 26 0 0 0,16-38-130 0 0,1 0 0 0 0,-1 0 0 0 0,1-1 1 0 0,1 1-1 0 0,0 1 0 0 0,0-1 0 0 0,0 0 0 0 0,1 0 0 0 0,0 0 0 0 0,1 0 0 0 0,0 0 0 0 0,2 10 0 0 0,-1-14-74 0 0,-1-1 0 0 0,1 0 0 0 0,0 0 0 0 0,0 1 0 0 0,0-1 0 0 0,0 0-1 0 0,0-1 1 0 0,1 1 0 0 0,-1 0 0 0 0,1-1 0 0 0,0 1 0 0 0,0-1 0 0 0,0 0 0 0 0,0 0 0 0 0,0 0 0 0 0,0 0 0 0 0,0 0 0 0 0,1-1 0 0 0,-1 0 0 0 0,1 1-1 0 0,-1-1 1 0 0,1-1 0 0 0,5 2 0 0 0,14 0-7581 0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13.978"/>
    </inkml:context>
    <inkml:brush xml:id="br0">
      <inkml:brushProperty name="width" value="0.05" units="cm"/>
      <inkml:brushProperty name="height" value="0.05" units="cm"/>
      <inkml:brushProperty name="color" value="#004F8B"/>
    </inkml:brush>
  </inkml:definitions>
  <inkml:trace contextRef="#ctx0" brushRef="#br0">349 263 4465 0 0,'2'-2'1'0'0,"7"-11"108"0"0,0-1-1 0 0,-1 0 1 0 0,-1 0-1 0 0,0-1 1 0 0,-1 0 0 0 0,5-16-1 0 0,-8 20 978 0 0,-1-1-1 0 0,0 0 0 0 0,-1 0 1 0 0,-1-1-1 0 0,-1-22 0 0 0,1 33-768 0 0,-1-1 0 0 0,1 0 0 0 0,-1 0-1 0 0,0 1 1 0 0,0-1 0 0 0,0 0-1 0 0,0 1 1 0 0,0-1 0 0 0,0 1-1 0 0,-1-1 1 0 0,1 1 0 0 0,-1 0-1 0 0,-3-4 1 0 0,4 5-117 0 0,-1 0-1 0 0,0-1 1 0 0,0 1-1 0 0,0 1 1 0 0,1-1 0 0 0,-1 0-1 0 0,0 0 1 0 0,0 1-1 0 0,0-1 1 0 0,0 1 0 0 0,0-1-1 0 0,0 1 1 0 0,0 0-1 0 0,-1 0 1 0 0,1 0 0 0 0,0 0-1 0 0,0 0 1 0 0,0 0-1 0 0,0 1 1 0 0,0-1-1 0 0,-2 2 1 0 0,-2 0-153 0 0,1 0-1 0 0,-1 0 1 0 0,1 0 0 0 0,0 1-1 0 0,0 0 1 0 0,0 0 0 0 0,0 0-1 0 0,1 1 1 0 0,-1 0-1 0 0,1 0 1 0 0,0 0 0 0 0,0 0-1 0 0,0 1 1 0 0,1-1 0 0 0,-1 1-1 0 0,1 0 1 0 0,0 0 0 0 0,1 0-1 0 0,-1 1 1 0 0,1-1-1 0 0,0 0 1 0 0,0 1 0 0 0,1 0-1 0 0,-1 5 1 0 0,0-2 7 0 0,0 0 0 0 0,1 1 0 0 0,1-1 0 0 0,-1 0 1 0 0,1 1-1 0 0,1-1 0 0 0,0 0 0 0 0,0 0 0 0 0,1 0 0 0 0,0 1 0 0 0,1-2 0 0 0,0 1 1 0 0,0 0-1 0 0,7 12 0 0 0,1-5-61 0 0,0-1 1 0 0,26 26-1 0 0,-22-25-4 0 0,-1 0 0 0 0,16 23-1 0 0,-27-33 11 0 0,1-1-1 0 0,-2 0 1 0 0,1 1-1 0 0,-1-1 1 0 0,1 1 0 0 0,-1 0-1 0 0,-1 0 1 0 0,1 0-1 0 0,-1 0 1 0 0,0 0 0 0 0,-1 0-1 0 0,1 9 1 0 0,-2-9 6 0 0,0 0 1 0 0,0-1-1 0 0,-1 1 0 0 0,0-1 1 0 0,0 1-1 0 0,0-1 0 0 0,-1 0 1 0 0,1 0-1 0 0,-1 1 0 0 0,0-2 1 0 0,-1 1-1 0 0,1 0 0 0 0,-1-1 1 0 0,0 0-1 0 0,0 0 0 0 0,0 0 1 0 0,-1 0-1 0 0,1 0 0 0 0,-1-1 1 0 0,0 0-1 0 0,-5 2 0 0 0,-9 5 12 0 0,-1 0-1 0 0,1-2 1 0 0,-1-1-1 0 0,-29 7 1 0 0,20-7-4 0 0,0-1-1 0 0,0-2 1 0 0,-1-1 0 0 0,-30-1 0 0 0,17-4-13 0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16.577"/>
    </inkml:context>
    <inkml:brush xml:id="br0">
      <inkml:brushProperty name="width" value="0.05" units="cm"/>
      <inkml:brushProperty name="height" value="0.05" units="cm"/>
      <inkml:brushProperty name="color" value="#004F8B"/>
    </inkml:brush>
  </inkml:definitions>
  <inkml:trace contextRef="#ctx0" brushRef="#br0">4 396 8290 0 0,'-1'-8'326'0'0,"0"1"0"0"0,0-1 0 0 0,1 0 1 0 0,0 0-1 0 0,0 0 0 0 0,1 0 0 0 0,0 1 0 0 0,0-1 0 0 0,3-7 1 0 0,3-8 270 0 0,15-35 1 0 0,-11 35-191 0 0,0 0 0 0 0,2 1 0 0 0,29-39 0 0 0,-33 50-251 0 0,0 1 1 0 0,0-1-1 0 0,1 2 0 0 0,1-1 1 0 0,0 2-1 0 0,0-1 0 0 0,1 1 1 0 0,19-9-1 0 0,-28 15-140 0 0,-1 1 0 0 0,1 0 0 0 0,-1 0-1 0 0,1 0 1 0 0,-1 1 0 0 0,1-1 0 0 0,0 1 0 0 0,-1-1 0 0 0,1 1-1 0 0,0 0 1 0 0,0 0 0 0 0,-1 0 0 0 0,1 1 0 0 0,0-1 0 0 0,-1 0 0 0 0,1 1-1 0 0,0 0 1 0 0,-1 0 0 0 0,1 0 0 0 0,-1 0 0 0 0,1 0 0 0 0,-1 0-1 0 0,0 0 1 0 0,1 1 0 0 0,-1-1 0 0 0,0 1 0 0 0,0 0 0 0 0,0 0 0 0 0,0 0-1 0 0,0 0 1 0 0,-1 0 0 0 0,1 0 0 0 0,-1 0 0 0 0,1 0 0 0 0,-1 1-1 0 0,2 2 1 0 0,3 8 12 0 0,0 1 0 0 0,0 0 0 0 0,-1 0 0 0 0,-1 1 0 0 0,3 16 0 0 0,24 153 493 0 0,16 68 348 0 0,-38-222-797 0 0,0 0 0 0 0,2-1-1 0 0,1 0 1 0 0,2-1 0 0 0,0-1-1 0 0,24 33 1 0 0,-2-11-108 0 0,70 74 0 0 0,-88-105 26 0 0,1 0-1 0 0,1-1 1 0 0,0-1 0 0 0,1-2-1 0 0,1 0 1 0 0,38 18 0 0 0,-52-28 10 0 0,0-1 0 0 0,1 0 0 0 0,17 4 0 0 0,-24-7 0 0 0,1 1 0 0 0,-1-1 0 0 0,0 0 0 0 0,1 0 0 0 0,-1 0 0 0 0,1 0 0 0 0,-1 0 0 0 0,0-1 0 0 0,1 1 0 0 0,-1-1 0 0 0,0 1 0 0 0,1-1 0 0 0,-1 0 0 0 0,0 0 0 0 0,0 0 0 0 0,0 0 0 0 0,0-1 0 0 0,0 1 0 0 0,0 0 0 0 0,2-2 0 0 0,9-13 0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4:21.556"/>
    </inkml:context>
    <inkml:brush xml:id="br0">
      <inkml:brushProperty name="width" value="0.025" units="cm"/>
      <inkml:brushProperty name="height" value="0.025" units="cm"/>
    </inkml:brush>
  </inkml:definitions>
  <inkml:trace contextRef="#ctx0" brushRef="#br0">1 39 6913 0 0,'14'-2'2655'0'0,"8"-1"-2929"0"0,-4 1 286 0 0,44-3 1044 0 0,96-20 0 0 0,-155 24-1056 0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16.926"/>
    </inkml:context>
    <inkml:brush xml:id="br0">
      <inkml:brushProperty name="width" value="0.05" units="cm"/>
      <inkml:brushProperty name="height" value="0.05" units="cm"/>
      <inkml:brushProperty name="color" value="#004F8B"/>
    </inkml:brush>
  </inkml:definitions>
  <inkml:trace contextRef="#ctx0" brushRef="#br0">744 0 15667 0 0,'-6'4'278'0'0,"0"-1"0"0"0,0 1-1 0 0,0 0 1 0 0,1 1-1 0 0,0-1 1 0 0,-1 1-1 0 0,2 0 1 0 0,-9 10 0 0 0,-5 6 64 0 0,-344 394 2119 0 0,238-267-1729 0 0,-32 55-255 0 0,130-163-466 0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17.471"/>
    </inkml:context>
    <inkml:brush xml:id="br0">
      <inkml:brushProperty name="width" value="0.05" units="cm"/>
      <inkml:brushProperty name="height" value="0.05" units="cm"/>
      <inkml:brushProperty name="color" value="#004F8B"/>
    </inkml:brush>
  </inkml:definitions>
  <inkml:trace contextRef="#ctx0" brushRef="#br0">207 82 7370 0 0,'-1'-5'1567'0'0,"-1"0"1"0"0,0 0 0 0 0,0 0 0 0 0,0 0 0 0 0,-1 0 0 0 0,-5-7 0 0 0,6 8-1173 0 0,-1 1 0 0 0,0-1 0 0 0,0 1 1 0 0,0 0-1 0 0,-1 0 0 0 0,1 1 0 0 0,-1-1 1 0 0,-4-2-1 0 0,5 4-357 0 0,0-1 0 0 0,0 1 1 0 0,0 0-1 0 0,0 0 0 0 0,0 0 0 0 0,0 0 1 0 0,-1 1-1 0 0,1-1 0 0 0,0 1 1 0 0,0 0-1 0 0,-1 0 0 0 0,1 0 0 0 0,0 0 1 0 0,0 1-1 0 0,-1-1 0 0 0,1 1 0 0 0,0 0 1 0 0,0 0-1 0 0,0 0 0 0 0,0 0 1 0 0,0 1-1 0 0,0-1 0 0 0,0 1 0 0 0,0 0 1 0 0,-4 3-1 0 0,1 1-22 0 0,0 0 1 0 0,0 0-1 0 0,0 0 1 0 0,1 1-1 0 0,0 0 1 0 0,1 0-1 0 0,-1 0 0 0 0,1 1 1 0 0,1-1-1 0 0,-1 1 1 0 0,1 0-1 0 0,1 0 1 0 0,0 0-1 0 0,0 1 0 0 0,0-1 1 0 0,0 9-1 0 0,1-9-22 0 0,1-1 0 0 0,-1 1-1 0 0,1-1 1 0 0,1 1 0 0 0,-1-1-1 0 0,1 0 1 0 0,1 1-1 0 0,-1-1 1 0 0,1 0 0 0 0,1 0-1 0 0,-1 0 1 0 0,1 0 0 0 0,0 0-1 0 0,1 0 1 0 0,0-1 0 0 0,0 0-1 0 0,0 0 1 0 0,8 9 0 0 0,-8-12-59 0 0,0 0 1 0 0,0 0-1 0 0,1-1 1 0 0,-1 1 0 0 0,1-1-1 0 0,-1 0 1 0 0,1 0 0 0 0,0 0-1 0 0,0-1 1 0 0,0 0-1 0 0,0 0 1 0 0,0 0 0 0 0,0 0-1 0 0,0-1 1 0 0,0 0-1 0 0,0 0 1 0 0,0 0 0 0 0,1-1-1 0 0,-1 1 1 0 0,0-1-1 0 0,0-1 1 0 0,-1 1 0 0 0,1-1-1 0 0,8-3 1 0 0,20-11-7611 0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18.617"/>
    </inkml:context>
    <inkml:brush xml:id="br0">
      <inkml:brushProperty name="width" value="0.05" units="cm"/>
      <inkml:brushProperty name="height" value="0.05" units="cm"/>
      <inkml:brushProperty name="color" value="#004F8B"/>
    </inkml:brush>
  </inkml:definitions>
  <inkml:trace contextRef="#ctx0" brushRef="#br0">16 88 456 0 0,'-15'-9'4326'0'0,"15"9"-4156"0"0,-1 0 1 0 0,1-1-1 0 0,0 1 1 0 0,0 0-1 0 0,0 0 1 0 0,0-1-1 0 0,0 1 1 0 0,0 0 0 0 0,0-1-1 0 0,0 1 1 0 0,0 0-1 0 0,0 0 1 0 0,0-1-1 0 0,0 1 1 0 0,0 0-1 0 0,1 0 1 0 0,-1-1-1 0 0,0 1 1 0 0,0 0-1 0 0,0 0 1 0 0,0-1-1 0 0,0 1 1 0 0,0 0-1 0 0,1-1 512 0 0,-1 1-511 0 0,0 0-1 0 0,1 0 1 0 0,-1 0-1 0 0,0-1 1 0 0,1 1 0 0 0,17-8 5138 0 0,-4 3-4809 0 0,-8 3-1626 0 0,23-6 1316 0 0,0 2 1 0 0,1 1-1 0 0,-1 2 0 0 0,1 1 0 0 0,32 1 1 0 0,-33 2-33 0 0,1-2 1 0 0,0-1-1 0 0,-1-2 1 0 0,1 0-1 0 0,30-10 1 0 0,-44 8-159 0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18.969"/>
    </inkml:context>
    <inkml:brush xml:id="br0">
      <inkml:brushProperty name="width" value="0.05" units="cm"/>
      <inkml:brushProperty name="height" value="0.05" units="cm"/>
      <inkml:brushProperty name="color" value="#004F8B"/>
    </inkml:brush>
  </inkml:definitions>
  <inkml:trace contextRef="#ctx0" brushRef="#br0">10 7 13419 0 0,'-10'-7'1110'0'0,"22"9"-453"0"0,0 1-648 0 0,32 3-83 0 0,0-2-1 0 0,1-2 1 0 0,44-4 0 0 0,-47 2 115 0 0,-6-1-41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20.129"/>
    </inkml:context>
    <inkml:brush xml:id="br0">
      <inkml:brushProperty name="width" value="0.05" units="cm"/>
      <inkml:brushProperty name="height" value="0.05" units="cm"/>
      <inkml:brushProperty name="color" value="#004F8B"/>
    </inkml:brush>
  </inkml:definitions>
  <inkml:trace contextRef="#ctx0" brushRef="#br0">204 47 7370 0 0,'0'-2'302'0'0,"0"1"1"0"0,0-1 0 0 0,0 0-1 0 0,1 1 1 0 0,-1-1 0 0 0,0 1-1 0 0,1-1 1 0 0,-1 0 0 0 0,1 1-1 0 0,0-1 1 0 0,-1 1 0 0 0,1-1-1 0 0,0 1 1 0 0,0 0 0 0 0,0-1-1 0 0,0 1 1 0 0,0 0 0 0 0,0 0-1 0 0,2-2 1 0 0,0 1-75 0 0,0 0 0 0 0,-1 1 1 0 0,1-1-1 0 0,0 1 0 0 0,0 0 0 0 0,0 0 0 0 0,0 0 1 0 0,1 0-1 0 0,3-1 0 0 0,3 1-18 0 0,-1 0-1 0 0,1 1 1 0 0,0 0-1 0 0,-1 1 1 0 0,18 2-1 0 0,-19-1-176 0 0,-1 0-1 0 0,1 0 0 0 0,0 1 1 0 0,-1 0-1 0 0,1 0 0 0 0,-1 1 1 0 0,0 0-1 0 0,0 0 0 0 0,0 1 1 0 0,-1 0-1 0 0,0 0 0 0 0,0 0 1 0 0,0 1-1 0 0,0 0 0 0 0,-1 0 1 0 0,0 0-1 0 0,0 1 1 0 0,5 10-1 0 0,-6-9-21 0 0,0 1 1 0 0,0-1-1 0 0,-1 1 1 0 0,-1 0-1 0 0,1 1 1 0 0,-2-1-1 0 0,1 0 1 0 0,-1 1 0 0 0,0-1-1 0 0,-1 1 1 0 0,0-1-1 0 0,-1 0 1 0 0,0 1-1 0 0,0-1 1 0 0,-4 14-1 0 0,0-8 97 0 0,0-1 0 0 0,-1 0 0 0 0,0 0 0 0 0,-1 0 1 0 0,-1-1-1 0 0,0 0 0 0 0,-1 0 0 0 0,0-1 0 0 0,-1 0 0 0 0,0-1 0 0 0,-1 0 0 0 0,0 0 0 0 0,-1-1 0 0 0,-17 11 0 0 0,21-16-41 0 0,-1 0-1 0 0,1 0 1 0 0,-1-1-1 0 0,0 0 1 0 0,0 0-1 0 0,0-1 1 0 0,0-1-1 0 0,0 1 1 0 0,-1-1-1 0 0,1-1 1 0 0,-1 0-1 0 0,0 0 1 0 0,1-1-1 0 0,-1 0 1 0 0,0-1-1 0 0,1 0 0 0 0,-1 0 1 0 0,1-1-1 0 0,-1-1 1 0 0,1 1-1 0 0,0-1 1 0 0,0-1-1 0 0,-16-8 1 0 0,18 8-70 0 0,-1-1 1 0 0,1 0-1 0 0,0 0 1 0 0,0 0-1 0 0,1-1 1 0 0,-1 0-1 0 0,1-1 1 0 0,0 1 0 0 0,1-1-1 0 0,0 0 1 0 0,0-1-1 0 0,0 1 1 0 0,-3-10-1 0 0,8 16 0 0 0,0 1 1 0 0,0-1-1 0 0,-1 1 0 0 0,1-1 1 0 0,0 1-1 0 0,0-1 0 0 0,1 1 0 0 0,-1-1 1 0 0,0 0-1 0 0,0 1 0 0 0,0-1 1 0 0,0 1-1 0 0,0-1 0 0 0,1 1 1 0 0,-1-1-1 0 0,0 1 0 0 0,0-1 0 0 0,1 1 1 0 0,-1-1-1 0 0,0 1 0 0 0,1-1 1 0 0,-1 1-1 0 0,0 0 0 0 0,1-1 0 0 0,-1 1 1 0 0,1 0-1 0 0,-1-1 0 0 0,1 1 1 0 0,-1 0-1 0 0,1-1 0 0 0,-1 1 1 0 0,1 0-1 0 0,-1 0 0 0 0,1 0 0 0 0,-1-1 1 0 0,1 1-1 0 0,-1 0 0 0 0,1 0 1 0 0,0 0-1 0 0,0 0 0 0 0,28-3-96 0 0,-24 3 57 0 0,25 0-30 0 0,1 1-1 0 0,0 2 1 0 0,48 10-1 0 0,90 32 1 0 0,-86-22 111 0 0,-55-15-109 0 0,-17-5 16 0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20.651"/>
    </inkml:context>
    <inkml:brush xml:id="br0">
      <inkml:brushProperty name="width" value="0.05" units="cm"/>
      <inkml:brushProperty name="height" value="0.05" units="cm"/>
      <inkml:brushProperty name="color" value="#004F8B"/>
    </inkml:brush>
  </inkml:definitions>
  <inkml:trace contextRef="#ctx0" brushRef="#br0">0 79 13827 0 0,'0'0'1490'0'0,"17"-8"563"0"0,7 1-1861 0 0,1 1 0 0 0,0 1 0 0 0,48-4 0 0 0,78 8 7 0 0,-91 2-172 0 0,73-7 0 0 0,-124 5-41 0 0,0 0 0 0 0,-1-1 0 0 0,1 0 0 0 0,0 0 0 0 0,-1 0 0 0 0,1-1 1 0 0,-1-1-1 0 0,0 0 0 0 0,10-5 0 0 0,-12 1 14 0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21.048"/>
    </inkml:context>
    <inkml:brush xml:id="br0">
      <inkml:brushProperty name="width" value="0.05" units="cm"/>
      <inkml:brushProperty name="height" value="0.05" units="cm"/>
      <inkml:brushProperty name="color" value="#004F8B"/>
    </inkml:brush>
  </inkml:definitions>
  <inkml:trace contextRef="#ctx0" brushRef="#br0">27 13 8754 0 0,'-15'-12'1487'0'0,"28"12"356"0"0,17 2-1878 0 0,0 1 0 0 0,0 2 0 0 0,52 15 0 0 0,-65-15 100 0 0,0 1 0 0 0,-1 1-1 0 0,0 1 1 0 0,0 0 0 0 0,0 1 0 0 0,-1 0 0 0 0,26 23 0 0 0,-36-28-97 0 0,-1 1 1 0 0,1-1 0 0 0,-1 1-1 0 0,0 0 1 0 0,0 0-1 0 0,-1 1 1 0 0,0-1 0 0 0,5 12-1 0 0,-7-15 37 0 0,0 1 0 0 0,0-1-1 0 0,-1 0 1 0 0,1 1 0 0 0,-1-1-1 0 0,0 1 1 0 0,0-1 0 0 0,0 1-1 0 0,0-1 1 0 0,0 0 0 0 0,0 1-1 0 0,-1-1 1 0 0,1 1 0 0 0,-1-1-1 0 0,0 0 1 0 0,1 1 0 0 0,-1-1-1 0 0,0 0 1 0 0,0 0 0 0 0,-1 0 0 0 0,1 1-1 0 0,0-1 1 0 0,-1-1 0 0 0,1 1-1 0 0,-1 0 1 0 0,-2 2 0 0 0,-8 7 200 0 0,-1-1 1 0 0,-1-1-1 0 0,1 0 1 0 0,-1-1 0 0 0,-1 0-1 0 0,-20 8 1 0 0,-6-1 875 0 0,-49 11 1 0 0,78-22-1038 0 0,0-1 1 0 0,0 0-1 0 0,0-1 1 0 0,0-1-1 0 0,-1 0 0 0 0,1 0 1 0 0,0-1-1 0 0,-20-3 1 0 0,52 6 626 0 0,0-1 0 0 0,40-1 1 0 0,-12 0-791 0 0,60 1 55 0 0,152-15 0 0 0,-217 8 64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23.464"/>
    </inkml:context>
    <inkml:brush xml:id="br0">
      <inkml:brushProperty name="width" value="0.05" units="cm"/>
      <inkml:brushProperty name="height" value="0.05" units="cm"/>
      <inkml:brushProperty name="color" value="#004F8B"/>
    </inkml:brush>
  </inkml:definitions>
  <inkml:trace contextRef="#ctx0" brushRef="#br0">96 24 3225 0 0,'-12'-23'11948'0'0,"10"29"-7098"0"0,0 5-6557 0 0,-39 244 1435 0 0,8-75 148 0 0,30-161 109 0 0,1 1 0 0 0,1-1 0 0 0,2 25 0 0 0,2-26-225 0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23.798"/>
    </inkml:context>
    <inkml:brush xml:id="br0">
      <inkml:brushProperty name="width" value="0.05" units="cm"/>
      <inkml:brushProperty name="height" value="0.05" units="cm"/>
      <inkml:brushProperty name="color" value="#004F8B"/>
    </inkml:brush>
  </inkml:definitions>
  <inkml:trace contextRef="#ctx0" brushRef="#br0">375 19 12211 0 0,'-1'-1'315'0'0,"1"0"0"0"0,-1 0-1 0 0,1 0 1 0 0,-1 0 0 0 0,0 0 0 0 0,1 0 0 0 0,-1 0 0 0 0,0 0 0 0 0,0 0 0 0 0,0 0 0 0 0,1 1 0 0 0,-1-1 0 0 0,0 0 0 0 0,0 0 0 0 0,0 1 0 0 0,0-1 0 0 0,0 1 0 0 0,0-1 0 0 0,-2 0 0 0 0,1 1-57 0 0,0-1 1 0 0,-1 1-1 0 0,1 0 1 0 0,0 0-1 0 0,0 0 1 0 0,0 0-1 0 0,-1 0 1 0 0,1 0 0 0 0,0 1-1 0 0,-2 0 1 0 0,-7 2-62 0 0,1 1 1 0 0,1 0-1 0 0,-17 9 1 0 0,15-7 31 0 0,-70 36-166 0 0,-72 34-244 0 0,150-75 181 0 0,1-1-1 0 0,0 1 0 0 0,0 0 0 0 0,0 1 0 0 0,0-1 1 0 0,0 0-1 0 0,0 1 0 0 0,0-1 0 0 0,0 1 0 0 0,0-1 0 0 0,1 1 1 0 0,-3 3-1 0 0,4-4 0 0 0,-1 0 1 0 0,1 0-1 0 0,0 0 1 0 0,0 1 0 0 0,0-1-1 0 0,0 0 1 0 0,0 0-1 0 0,0 0 1 0 0,0 1-1 0 0,0-1 1 0 0,0 0-1 0 0,1 0 1 0 0,-1 0-1 0 0,0 1 1 0 0,1-1-1 0 0,-1 0 1 0 0,1 0-1 0 0,-1 0 1 0 0,1 0 0 0 0,0 0-1 0 0,-1 0 1 0 0,1 0-1 0 0,0 0 1 0 0,0 0-1 0 0,1 1 1 0 0,5 6-21 0 0,1-1 0 0 0,-1 1 0 0 0,1-2 0 0 0,1 1 0 0 0,-1-1-1 0 0,1 0 1 0 0,12 5 0 0 0,72 29-229 0 0,-37-18 185 0 0,14 7 50 0 0,-48-19-58 0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24.290"/>
    </inkml:context>
    <inkml:brush xml:id="br0">
      <inkml:brushProperty name="width" value="0.05" units="cm"/>
      <inkml:brushProperty name="height" value="0.05" units="cm"/>
      <inkml:brushProperty name="color" value="#004F8B"/>
    </inkml:brush>
  </inkml:definitions>
  <inkml:trace contextRef="#ctx0" brushRef="#br0">0 53 11058 0 0,'0'0'853'0'0,"18"-8"2207"0"0,14 0-2857 0 0,1 2-1 0 0,0 0 1 0 0,0 3 0 0 0,58 0-1 0 0,9-1-49 0 0,-3-7-1243 0 0,-77 7-4307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4:21.895"/>
    </inkml:context>
    <inkml:brush xml:id="br0">
      <inkml:brushProperty name="width" value="0.025" units="cm"/>
      <inkml:brushProperty name="height" value="0.025" units="cm"/>
    </inkml:brush>
  </inkml:definitions>
  <inkml:trace contextRef="#ctx0" brushRef="#br0">30 1 8986 0 0,'-9'33'779'0'0,"2"2"0"0"0,2-1-1 0 0,1 1 1 0 0,1 48 0 0 0,3-81-777 0 0,-1 7-1 0 0,1 1 0 0 0,0-1 1 0 0,0 0-1 0 0,1 0 0 0 0,1 0 0 0 0,3 13 1 0 0,-3-18-866 0 0,1-2-3457 0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24.783"/>
    </inkml:context>
    <inkml:brush xml:id="br0">
      <inkml:brushProperty name="width" value="0.05" units="cm"/>
      <inkml:brushProperty name="height" value="0.05" units="cm"/>
      <inkml:brushProperty name="color" value="#004F8B"/>
    </inkml:brush>
  </inkml:definitions>
  <inkml:trace contextRef="#ctx0" brushRef="#br0">188 5 11522 0 0,'-15'-4'2635'0'0,"23"8"-338"0"0,77 25-2193 0 0,-58-21-52 0 0,-1 1-1 0 0,0 1 0 0 0,38 20 1 0 0,-58-26-52 0 0,10 5 0 0 0,27 22 0 0 0,-40-29 0 0 0,1 1 0 0 0,-1 0 0 0 0,0-1 0 0 0,-1 1 0 0 0,1 1 0 0 0,0-1 0 0 0,-1 0 0 0 0,0 1 0 0 0,0-1 0 0 0,0 1 0 0 0,0 0 0 0 0,0 0 0 0 0,-1 0 0 0 0,2 5 0 0 0,-3-7 3 0 0,0 1 1 0 0,0-1 0 0 0,0 0 0 0 0,-1 1-1 0 0,1-1 1 0 0,-1 0 0 0 0,1 1 0 0 0,-1-1-1 0 0,0 0 1 0 0,0 0 0 0 0,0 0 0 0 0,0 0-1 0 0,0 0 1 0 0,-1 0 0 0 0,1 0 0 0 0,0 0-1 0 0,-1 0 1 0 0,0-1 0 0 0,1 1 0 0 0,-3 1 0 0 0,-5 5 42 0 0,-1 0 0 0 0,-17 9 0 0 0,18-11-21 0 0,-20 12 97 0 0,-2-1 0 0 0,0-1-1 0 0,-43 15 1 0 0,53-24-121 0 0,0-1 0 0 0,0-1 0 0 0,-1 0 0 0 0,0-2 0 0 0,1-1 0 0 0,-32 0 0 0 0,-6-3 41 0 0,35 2-6 0 0,18-1 62 0 0,7 1 83 0 0,39 7-268 0 0,0-3-1 0 0,58 2 0 0 0,82-10 920 0 0,-116 1-526 0 0,-7 1-55 0 0,-14 1-33 0 0,-1-2-1 0 0,63-10 1 0 0,-87 7-218 0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21.524"/>
    </inkml:context>
    <inkml:brush xml:id="br0">
      <inkml:brushProperty name="width" value="0.05" units="cm"/>
      <inkml:brushProperty name="height" value="0.05" units="cm"/>
      <inkml:brushProperty name="color" value="#004F8B"/>
    </inkml:brush>
  </inkml:definitions>
  <inkml:trace contextRef="#ctx0" brushRef="#br0">65 2 8754 0 0,'0'-1'205'0'0,"0"1"-102"0"0,-1 0 0 0 0,1 0-1 0 0,0 0 1 0 0,0 0 0 0 0,0 0 0 0 0,0 0-1 0 0,0 0 1 0 0,-1 0 0 0 0,1 0-1 0 0,0 0 1 0 0,0-1 0 0 0,0 1 0 0 0,0 0-1 0 0,-1 0 1 0 0,1 0 0 0 0,0 0-1 0 0,0 0 1 0 0,0 0 0 0 0,0 0 0 0 0,0 0-1 0 0,-1 0 1 0 0,1 0 0 0 0,0 1-1 0 0,0-1 1 0 0,0 0 0 0 0,0 0 0 0 0,-1 0-1 0 0,1 0 1 0 0,0 0 0 0 0,0 0-1 0 0,0 0 1 0 0,0 0 0 0 0,0 0 0 0 0,-1 1 102 0 0,1-1-102 0 0,0 0-1 0 0,0 0 1 0 0,0 0 0 0 0,0 0 0 0 0,0 0-1 0 0,0 0 1 0 0,0 1 0 0 0,0-1-1 0 0,-6 13 1141 0 0,-2 25-2313 0 0,7-30 1464 0 0,-15 70-444 0 0,7-42 32 0 0,2 1 0 0 0,2-1 1 0 0,-2 40-1 0 0,8-66 10 0 0,-1 0 0 0 0,1 0 0 0 0,4 14 0 0 0,-5-22 4 0 0,1 1 1 0 0,-1-1 0 0 0,1 0 0 0 0,-1 0 0 0 0,1 0-1 0 0,0 0 1 0 0,0 0 0 0 0,0 0 0 0 0,0 0 0 0 0,0 0-1 0 0,1 0 1 0 0,-1 0 0 0 0,1 0 0 0 0,-1-1 0 0 0,1 1-1 0 0,-1 0 1 0 0,1-1 0 0 0,0 0 0 0 0,0 1 0 0 0,0-1 0 0 0,3 2-1 0 0,-4-3 3 0 0,0 0 0 0 0,0 0 1 0 0,0-1-1 0 0,1 1 0 0 0,-1 0 0 0 0,0 0 0 0 0,0 0 0 0 0,0-1 0 0 0,0 1 0 0 0,0-1 0 0 0,0 1 0 0 0,0-1 0 0 0,1 1 1 0 0,-1-1-1 0 0,-1 0 0 0 0,1 1 0 0 0,0-1 0 0 0,0 0 0 0 0,0 0 0 0 0,0 0 0 0 0,0 1 0 0 0,-1-1 0 0 0,1 0 0 0 0,0 0 0 0 0,-1 0 1 0 0,1 0-1 0 0,-1 0 0 0 0,1-1 0 0 0,0 0 0 0 0,14-39 533 0 0,-13 34-266 0 0,16-54 777 0 0,11-63 0 0 0,-23 91-6982 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21.874"/>
    </inkml:context>
    <inkml:brush xml:id="br0">
      <inkml:brushProperty name="width" value="0.05" units="cm"/>
      <inkml:brushProperty name="height" value="0.05" units="cm"/>
      <inkml:brushProperty name="color" value="#004F8B"/>
    </inkml:brush>
  </inkml:definitions>
  <inkml:trace contextRef="#ctx0" brushRef="#br0">1 0 1896 0 0,'11'1'80'0'0,"-5"0"24"0"0,0-1-104 0 0,0 2 0 0 0,-1-2 0 0 0,0 0 0 0 0,2 1-96 0 0,6 0-48 0 0,9 0-8 0 0,7 2 0 0 0,3 0 152 0 0,0 1 0 0 0,0 1 0 0 0,-5-3 0 0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22.288"/>
    </inkml:context>
    <inkml:brush xml:id="br0">
      <inkml:brushProperty name="width" value="0.05" units="cm"/>
      <inkml:brushProperty name="height" value="0.05" units="cm"/>
      <inkml:brushProperty name="color" value="#004F8B"/>
    </inkml:brush>
  </inkml:definitions>
  <inkml:trace contextRef="#ctx0" brushRef="#br0">5 37 15203 0 0,'0'0'102'0'0,"0"0"0"0"0,0 0 1 0 0,-1 0-1 0 0,1 0 0 0 0,0-1 0 0 0,0 1 0 0 0,-1 0 0 0 0,1 0 0 0 0,0 0 0 0 0,0 0 0 0 0,0 0 0 0 0,0 0 0 0 0,-1 0 0 0 0,1 0 1 0 0,0-1-1 0 0,0 1 0 0 0,0 0 0 0 0,0 0 0 0 0,-1 0 0 0 0,1 0 0 0 0,0-1 0 0 0,0 1 0 0 0,0 0 0 0 0,0 0 0 0 0,0 0 1 0 0,0 0-1 0 0,0-1 0 0 0,0 1 0 0 0,0 0 0 0 0,-1 0 0 0 0,1 0 0 0 0,0-1 0 0 0,0 1 0 0 0,0 0 0 0 0,0 0 0 0 0,0-1 0 0 0,0 1 1 0 0,0 0-1 0 0,0 0 0 0 0,1 0 0 0 0,-1-1 0 0 0,0 1 0 0 0,0 0 0 0 0,0 0 0 0 0,0 0 0 0 0,0-1 0 0 0,0 1 0 0 0,0 0 0 0 0,1 0 1 0 0,13-8 1203 0 0,20-1-1425 0 0,-34 9 125 0 0,20-4-20 0 0,0 1 0 0 0,0 1 0 0 0,0 0 0 0 0,0 2 0 0 0,1 0 1 0 0,-1 2-1 0 0,24 3 0 0 0,-34-2-139 0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22.686"/>
    </inkml:context>
    <inkml:brush xml:id="br0">
      <inkml:brushProperty name="width" value="0.05" units="cm"/>
      <inkml:brushProperty name="height" value="0.05" units="cm"/>
      <inkml:brushProperty name="color" value="#004F8B"/>
    </inkml:brush>
  </inkml:definitions>
  <inkml:trace contextRef="#ctx0" brushRef="#br0">1 289 9674 0 0,'11'3'6665'0'0,"52"13"-6539"0"0,-15-10 41 0 0,-1-1-1 0 0,2-3 1 0 0,79-7 0 0 0,-102 2-167 0 0</inkml:trace>
  <inkml:trace contextRef="#ctx0" brushRef="#br0" timeOffset="1">536 1 14283 0 0,'0'0'28'0'0,"-1"0"-1"0"0,1 0 0 0 0,-1-1 1 0 0,1 1-1 0 0,0 0 1 0 0,-1 0-1 0 0,1 0 1 0 0,-1 0-1 0 0,1 0 1 0 0,0 0-1 0 0,-1 0 0 0 0,1 0 1 0 0,0 1-1 0 0,-1-1 1 0 0,1 0-1 0 0,-1 0 1 0 0,1 0-1 0 0,0 0 1 0 0,-1 0-1 0 0,1 1 1 0 0,0-1-1 0 0,-1 0 0 0 0,1 0 1 0 0,0 1-1 0 0,-1-1 1 0 0,1 0-1 0 0,0 0 1 0 0,0 1-1 0 0,-1-1 1 0 0,1 0-1 0 0,0 1 1 0 0,0-1-1 0 0,0 0 0 0 0,0 1 1 0 0,-1-1-1 0 0,1 0 1 0 0,0 1-1 0 0,0-1 1 0 0,0 1-1 0 0,0-1 1 0 0,0 1-1 0 0,-5 22 1257 0 0,3-16-1112 0 0,-31 175-380 0 0,29-152 166 0 0,2 0 0 0 0,1 0 1 0 0,1 0-1 0 0,5 35 1 0 0,-2-51 41 0 0,-1-2 0 0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25.437"/>
    </inkml:context>
    <inkml:brush xml:id="br0">
      <inkml:brushProperty name="width" value="0.05" units="cm"/>
      <inkml:brushProperty name="height" value="0.05" units="cm"/>
      <inkml:brushProperty name="color" value="#004F8B"/>
    </inkml:brush>
  </inkml:definitions>
  <inkml:trace contextRef="#ctx0" brushRef="#br0">216 0 6449 0 0,'1'17'5985'0'0,"3"9"-4489"0"0,4 49-2471 0 0,-7 21 1322 0 0,-4 0 0 0 0,-27 160 0 0 0,26-235-98 0 0,-9 30 0 0 0,10-45-158 0 0,1 0 0 0 0,0 0 0 0 0,-1 0 0 0 0,0 0 0 0 0,-1 0 0 0 0,1-1 0 0 0,-1 1 0 0 0,0-1 1 0 0,-6 5-1 0 0,9-8 22 0 0,-1-1 0 0 0,0 0 0 0 0,0 0 0 0 0,0 0 0 0 0,0 0 0 0 0,0 0 0 0 0,0 0 0 0 0,0 0 0 0 0,0-1 0 0 0,0 1 0 0 0,0-1 0 0 0,0 1 0 0 0,0-1 0 0 0,-1 0 0 0 0,1 0 0 0 0,0 0 0 0 0,0 0 0 0 0,0-1 1 0 0,-1 1-1 0 0,1 0 0 0 0,0-1 0 0 0,0 1 0 0 0,0-1 0 0 0,0 0 0 0 0,0 0 0 0 0,0 0 0 0 0,0 0 0 0 0,0 0 0 0 0,-2-2 0 0 0,-3-2-3 0 0,1 1 0 0 0,0-1 0 0 0,0-1 0 0 0,0 1 0 0 0,1-1 0 0 0,-9-12 0 0 0,-2-7-256 0 0,3-5-142 0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25.787"/>
    </inkml:context>
    <inkml:brush xml:id="br0">
      <inkml:brushProperty name="width" value="0.05" units="cm"/>
      <inkml:brushProperty name="height" value="0.05" units="cm"/>
      <inkml:brushProperty name="color" value="#004F8B"/>
    </inkml:brush>
  </inkml:definitions>
  <inkml:trace contextRef="#ctx0" brushRef="#br0">1 23 9674 0 0,'0'0'507'0'0,"0"-1"-1"0"0,0 0 1 0 0,0 1 0 0 0,0-1 0 0 0,0 0-1 0 0,4-6 5575 0 0,-3 7-5575 0 0,12-7 2075 0 0,20 5-4676 0 0,-24 1 3012 0 0,67 0-2073 0 0,-53 0 772 0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26.138"/>
    </inkml:context>
    <inkml:brush xml:id="br0">
      <inkml:brushProperty name="width" value="0.05" units="cm"/>
      <inkml:brushProperty name="height" value="0.05" units="cm"/>
      <inkml:brushProperty name="color" value="#004F8B"/>
    </inkml:brush>
  </inkml:definitions>
  <inkml:trace contextRef="#ctx0" brushRef="#br0">72 18 14283 0 0,'-8'-10'2184'0'0,"9"5"1116"0"0,23 2-1261 0 0,-23 3-2291 0 0,56 1-367 0 0,0 3 0 0 0,94 17 1 0 0,-140-19-6437 0 0</inkml:trace>
  <inkml:trace contextRef="#ctx0" brushRef="#br0" timeOffset="1">0 170 8754 0 0,'17'2'3227'0'0,"12"5"-2520"0"0,7 0-639 0 0,40 6 379 0 0,72 7-32 0 0,-121-19-342 0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26.472"/>
    </inkml:context>
    <inkml:brush xml:id="br0">
      <inkml:brushProperty name="width" value="0.05" units="cm"/>
      <inkml:brushProperty name="height" value="0.05" units="cm"/>
      <inkml:brushProperty name="color" value="#004F8B"/>
    </inkml:brush>
  </inkml:definitions>
  <inkml:trace contextRef="#ctx0" brushRef="#br0">25 0 11522 0 0,'0'0'116'0'0,"-1"0"0"0"0,1 0 0 0 0,-1 1-1 0 0,1-1 1 0 0,-1 0 0 0 0,1 0 0 0 0,0 0-1 0 0,-1 0 1 0 0,1 0 0 0 0,-1 1 0 0 0,1-1-1 0 0,-1 0 1 0 0,1 1 0 0 0,0-1 0 0 0,-1 0-1 0 0,1 0 1 0 0,0 1 0 0 0,-1-1 0 0 0,1 1-1 0 0,0-1 1 0 0,-1 0 0 0 0,1 1 0 0 0,0-1-1 0 0,0 1 1 0 0,-1-1 0 0 0,1 0 0 0 0,0 1-1 0 0,0-1 1 0 0,0 1 0 0 0,0-1 0 0 0,0 1-1 0 0,0-1 1 0 0,0 1 0 0 0,0-1 0 0 0,0 1-1 0 0,0 0 1 0 0,-5 26-203 0 0,5-23 134 0 0,-6 69-245 0 0,3-1 0 0 0,8 86 0 0 0,-3-123 118 0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28.301"/>
    </inkml:context>
    <inkml:brush xml:id="br0">
      <inkml:brushProperty name="width" value="0.05" units="cm"/>
      <inkml:brushProperty name="height" value="0.05" units="cm"/>
      <inkml:brushProperty name="color" value="#004F8B"/>
    </inkml:brush>
  </inkml:definitions>
  <inkml:trace contextRef="#ctx0" brushRef="#br0">14 13 4609 0 0,'3'-11'1194'0'0,"-2"11"-1120"0"0,-1 1 0 0 0,0-1 0 0 0,0 0 0 0 0,0 0 0 0 0,0 0 0 0 0,0 0 0 0 0,0 0 0 0 0,0 0 0 0 0,0 0 0 0 0,0 1 0 0 0,0-1 0 0 0,1 0 0 0 0,-1 0 0 0 0,0 0 0 0 0,0 0 0 0 0,0 0 0 0 0,0 0 0 0 0,0 0-1 0 0,0 0 1 0 0,0 0 0 0 0,1 0 0 0 0,-1 0 0 0 0,0 0 0 0 0,0 0 0 0 0,0 0 0 0 0,0 0 0 0 0,0 0 0 0 0,1 0 0 0 0,-1 0 0 0 0,0 0 0 0 0,0 0 0 0 0,0 0 0 0 0,0 0 0 0 0,0 0 0 0 0,1 0 0 0 0,-1 0 0 0 0,0 0 0 0 0,0 0 0 0 0,0 0 0 0 0,0 0 0 0 0,0 0 0 0 0,0 0 0 0 0,0 0 0 0 0,1 0 0 0 0,-1 0 0 0 0,0-1 0 0 0,0 1 0 0 0,0 0 0 0 0,0 0 0 0 0,0 0 0 0 0,0 0-1 0 0,0 0 1 0 0,0 0 0 0 0,0 0 0 0 0,0-1 0 0 0,0 1 0 0 0,1 0 0 0 0,-1 0 0 0 0,0 0 0 0 0,0 0 0 0 0,0 0 0 0 0,0-1 0 0 0,0 1 0 0 0,0 0 0 0 0,0 0 0 0 0,0 0 0 0 0,0 0 0 0 0,4 18 106 0 0,0 0 1 0 0,-2 1-1 0 0,0 0 1 0 0,0 21-1 0 0,-7 83 178 0 0,1-59 6 0 0,-3 105 342 0 0,-6 263 1670 0 0,12-395-2377 0 0,-5 48 0 0 0,4-73-77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4:22.241"/>
    </inkml:context>
    <inkml:brush xml:id="br0">
      <inkml:brushProperty name="width" value="0.025" units="cm"/>
      <inkml:brushProperty name="height" value="0.025" units="cm"/>
    </inkml:brush>
  </inkml:definitions>
  <inkml:trace contextRef="#ctx0" brushRef="#br0">104 0 6449 0 0,'-2'12'967'0'0,"1"-1"-1"0"0,-2 1 0 0 0,1-1 0 0 0,-6 12 0 0 0,-1 10-99 0 0,-32 172 3613 0 0,26-125-4455 0 0,14-77-28 0 0,1 2-1 0 0,-1-1 0 0 0,0 1 0 0 0,0-1 1 0 0,0 0-1 0 0,-1 1 0 0 0,0-1 0 0 0,0 0 0 0 0,-4 7 0 0 0,3-13-1621 0 0,1-2-3770 0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28.746"/>
    </inkml:context>
    <inkml:brush xml:id="br0">
      <inkml:brushProperty name="width" value="0.05" units="cm"/>
      <inkml:brushProperty name="height" value="0.05" units="cm"/>
      <inkml:brushProperty name="color" value="#004F8B"/>
    </inkml:brush>
  </inkml:definitions>
  <inkml:trace contextRef="#ctx0" brushRef="#br0">139 129 11058 0 0,'-1'-1'168'0'0,"1"1"0"0"0,-1 0-1 0 0,1 0 1 0 0,-1 0-1 0 0,0 0 1 0 0,1 0-1 0 0,-1 0 1 0 0,0 0-1 0 0,1 1 1 0 0,-1-1 0 0 0,0 0-1 0 0,1 0 1 0 0,-1 0-1 0 0,1 1 1 0 0,-1-1-1 0 0,1 0 1 0 0,-1 0 0 0 0,0 1-1 0 0,1-1 1 0 0,-1 1-1 0 0,1-1 1 0 0,-1 0-1 0 0,1 1 1 0 0,-1 0 0 0 0,-13 15 684 0 0,12-13-785 0 0,-10 13 19 0 0,2 0 0 0 0,0 1-1 0 0,0 0 1 0 0,2 1 0 0 0,0 0-1 0 0,1 1 1 0 0,-5 22 0 0 0,2-2-128 0 0,2 1-1 0 0,-4 60 1 0 0,11-85 26 0 0,1 0 0 0 0,1 0 0 0 0,0-1-1 0 0,0 1 1 0 0,2 0 0 0 0,-1-1 0 0 0,2 0 0 0 0,0 1 0 0 0,1-1-1 0 0,8 16 1 0 0,-9-22 10 0 0,0 0 0 0 0,1-1 0 0 0,0 0 1 0 0,0 0-1 0 0,1-1 0 0 0,-1 1 0 0 0,1-1 0 0 0,1 0 0 0 0,-1-1 0 0 0,1 0 0 0 0,0 0 0 0 0,0 0 0 0 0,1-1 1 0 0,-1 0-1 0 0,1 0 0 0 0,0-1 0 0 0,0 0 0 0 0,0 0 0 0 0,9 1 0 0 0,-11-3 24 0 0,-1 0 0 0 0,1-1 0 0 0,-1 0 0 0 0,1 0 0 0 0,-1 0 0 0 0,0-1 0 0 0,1 0 0 0 0,-1 0 0 0 0,0 0 0 0 0,1-1 0 0 0,-1 0 0 0 0,0 0 0 0 0,0 0 0 0 0,0 0 0 0 0,0-1 0 0 0,-1 0 0 0 0,1 0-1 0 0,-1 0 1 0 0,0 0 0 0 0,0-1 0 0 0,0 0 0 0 0,0 0 0 0 0,0 0 0 0 0,4-7 0 0 0,5-7 329 0 0,-1 0 0 0 0,-1-1 0 0 0,-1-1-1 0 0,13-36 1 0 0,-13 27-227 0 0,-1 0 0 0 0,-1-1 0 0 0,-2 0 0 0 0,-2 0 0 0 0,0-1 0 0 0,-2 1 0 0 0,-1-1 0 0 0,-2 1 0 0 0,-1-1 0 0 0,-1 0 0 0 0,-1 1 0 0 0,-2 0 0 0 0,-1 0-1 0 0,-20-51 1 0 0,24 75-119 0 0,0 0 0 0 0,0 0 0 0 0,-1 0 0 0 0,1 0 0 0 0,-1 1-1 0 0,-1-1 1 0 0,1 1 0 0 0,-1 0 0 0 0,0 0 0 0 0,0 1 0 0 0,0 0 0 0 0,-10-6-1 0 0,11 7-2 0 0,0 1-1 0 0,-1 0 0 0 0,1 1 0 0 0,-1-1 1 0 0,1 1-1 0 0,-1 0 0 0 0,1 0 0 0 0,-1 0 1 0 0,0 1-1 0 0,1-1 0 0 0,-1 1 0 0 0,0 0 1 0 0,0 1-1 0 0,1-1 0 0 0,-1 1 0 0 0,0 0 1 0 0,1 0-1 0 0,-1 0 0 0 0,-4 3 0 0 0,6-3-51 0 0,1 1-1 0 0,0 0 1 0 0,-1-1-1 0 0,1 1 1 0 0,0 0-1 0 0,0 0 1 0 0,0 0-1 0 0,1 0 0 0 0,-1 1 1 0 0,0-1-1 0 0,1 0 1 0 0,0 1-1 0 0,-1-1 1 0 0,1 1-1 0 0,0 0 1 0 0,0-1-1 0 0,0 1 1 0 0,1 0-1 0 0,-1 3 0 0 0,-4 13-82 0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29.081"/>
    </inkml:context>
    <inkml:brush xml:id="br0">
      <inkml:brushProperty name="width" value="0.05" units="cm"/>
      <inkml:brushProperty name="height" value="0.05" units="cm"/>
      <inkml:brushProperty name="color" value="#004F8B"/>
    </inkml:brush>
  </inkml:definitions>
  <inkml:trace contextRef="#ctx0" brushRef="#br0">95 0 11979 0 0,'-2'0'80'0'0,"-1"1"1"0"0,1-1 0 0 0,0 0-1 0 0,-1 1 1 0 0,1-1 0 0 0,0 1-1 0 0,0 0 1 0 0,0-1-1 0 0,-1 1 1 0 0,1 0 0 0 0,0 1-1 0 0,0-1 1 0 0,0 0 0 0 0,1 1-1 0 0,-1-1 1 0 0,0 1 0 0 0,0-1-1 0 0,1 1 1 0 0,-1 0 0 0 0,1-1-1 0 0,-1 1 1 0 0,1 0 0 0 0,0 0-1 0 0,-2 4 1 0 0,-4 5-45 0 0,2-1 1 0 0,-1 1-1 0 0,1 0 0 0 0,1 0 1 0 0,-1 1-1 0 0,2-1 0 0 0,0 1 1 0 0,0 0-1 0 0,1 0 0 0 0,0 20 1 0 0,2-26-39 0 0,0 0-1 0 0,0-1 1 0 0,1 1 0 0 0,0 0 0 0 0,0-1-1 0 0,1 1 1 0 0,-1-1 0 0 0,1 0 0 0 0,0 1-1 0 0,1-1 1 0 0,2 5 0 0 0,-2-6-3 0 0,-1-1 0 0 0,1 0 1 0 0,0 1-1 0 0,0-1 0 0 0,1 0 0 0 0,-1 0 0 0 0,0-1 1 0 0,1 1-1 0 0,0-1 0 0 0,0 0 0 0 0,-1 0 0 0 0,1 0 0 0 0,1 0 1 0 0,-1-1-1 0 0,8 3 0 0 0,-9-4 3 0 0,1 1 0 0 0,-1 0 1 0 0,1-1-1 0 0,-1 0 0 0 0,1 0 0 0 0,-1 0 1 0 0,1 0-1 0 0,-1 0 0 0 0,1-1 0 0 0,-1 1 0 0 0,0-1 1 0 0,1 0-1 0 0,-1 0 0 0 0,0-1 0 0 0,0 1 1 0 0,1-1-1 0 0,4-2 0 0 0,-3 0-1 0 0,-1 0 0 0 0,1 0-1 0 0,-1-1 1 0 0,1 1 0 0 0,-1-1 0 0 0,-1 0 0 0 0,1 0-1 0 0,-1 0 1 0 0,4-8 0 0 0,5-12 3 0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29.417"/>
    </inkml:context>
    <inkml:brush xml:id="br0">
      <inkml:brushProperty name="width" value="0.05" units="cm"/>
      <inkml:brushProperty name="height" value="0.05" units="cm"/>
      <inkml:brushProperty name="color" value="#004F8B"/>
    </inkml:brush>
  </inkml:definitions>
  <inkml:trace contextRef="#ctx0" brushRef="#br0">21 27 3681 0 0,'-12'-10'114'0'0,"4"-2"4817"0"0,8 12-4834 0 0,0 0 0 0 0,0 0-1 0 0,0 0 1 0 0,0 0 0 0 0,0-1 0 0 0,0 1-1 0 0,0 0 1 0 0,0 0 0 0 0,0 0-1 0 0,0 0 1 0 0,0-1 0 0 0,0 1 0 0 0,0 0-1 0 0,0 0 1 0 0,0 0 0 0 0,0 0 0 0 0,0 0-1 0 0,0-1 1 0 0,0 1 0 0 0,0 0-1 0 0,0 0 1 0 0,1 0 0 0 0,-1 0 0 0 0,0 0-1 0 0,0-1 1 0 0,0 1 0 0 0,0 0-1 0 0,0 0 1 0 0,1 0 0 0 0,-1 0 0 0 0,0 0-1 0 0,0 0 1 0 0,0 0 0 0 0,0 0 0 0 0,0 0-1 0 0,1 0 1 0 0,-1 0 0 0 0,0 0-1 0 0,0 0 1 0 0,0 0 0 0 0,1 0 0 0 0,17 0-355 0 0,14 6 148 0 0,-1 2 1 0 0,58 21 0 0 0,-60-17 109 0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29.750"/>
    </inkml:context>
    <inkml:brush xml:id="br0">
      <inkml:brushProperty name="width" value="0.05" units="cm"/>
      <inkml:brushProperty name="height" value="0.05" units="cm"/>
      <inkml:brushProperty name="color" value="#004F8B"/>
    </inkml:brush>
  </inkml:definitions>
  <inkml:trace contextRef="#ctx0" brushRef="#br0">261 144 6449 0 0,'-8'19'1046'0'0,"2"0"0"0"0,0 1 0 0 0,-7 38 0 0 0,7-26-250 0 0,-23 145 2670 0 0,-12 49-229 0 0,38-217-3140 0 0,0 1 1 0 0,-1-1-1 0 0,0 0 1 0 0,-1-1-1 0 0,0 1 1 0 0,0-1-1 0 0,-1 0 1 0 0,-9 11-1 0 0,13-16-101 0 0,0-1-1 0 0,-1 0 1 0 0,0 1-1 0 0,1-1 1 0 0,-1 0-1 0 0,0-1 1 0 0,0 1-1 0 0,0 0 1 0 0,0-1-1 0 0,0 0 1 0 0,0 1 0 0 0,-5 0-1 0 0,6-2-55 0 0,-1 0-1 0 0,1 0 0 0 0,0 0 1 0 0,-1 0-1 0 0,1 0 1 0 0,0-1-1 0 0,-1 1 1 0 0,1-1-1 0 0,0 1 0 0 0,0-1 1 0 0,0 0-1 0 0,-1 0 1 0 0,1 0-1 0 0,0 0 1 0 0,0 0-1 0 0,0 0 0 0 0,0-1 1 0 0,0 1-1 0 0,-2-4 1 0 0,-11-11-6262 0 0</inkml:trace>
  <inkml:trace contextRef="#ctx0" brushRef="#br0" timeOffset="1">82 26 6913 0 0,'1'-2'64'0'0,"1"0"-1"0"0,-1 0 1 0 0,1 0-1 0 0,0 1 0 0 0,0-1 1 0 0,-1 1-1 0 0,1-1 0 0 0,0 1 1 0 0,0 0-1 0 0,0-1 0 0 0,0 1 1 0 0,1 0-1 0 0,-1 1 0 0 0,0-1 1 0 0,0 0-1 0 0,3 0 0 0 0,0 0 248 0 0,1 0-1 0 0,0 1 0 0 0,-1 0 0 0 0,1 0 1 0 0,-1 0-1 0 0,10 2 0 0 0,0 2 464 0 0,1 0 1 0 0,-1 0-1 0 0,29 14 0 0 0,-39-16-763 0 0,-1 1 0 0 0,1-1 0 0 0,-1 1-1 0 0,1 0 1 0 0,7 7 0 0 0,1 5 60 0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30.084"/>
    </inkml:context>
    <inkml:brush xml:id="br0">
      <inkml:brushProperty name="width" value="0.05" units="cm"/>
      <inkml:brushProperty name="height" value="0.05" units="cm"/>
      <inkml:brushProperty name="color" value="#004F8B"/>
    </inkml:brush>
  </inkml:definitions>
  <inkml:trace contextRef="#ctx0" brushRef="#br0">2 14 10594 0 0,'-1'0'52'0'0,"1"-1"0"0"0,0 1 0 0 0,0-1 0 0 0,0 1 0 0 0,0 0-1 0 0,0-1 1 0 0,-1 1 0 0 0,1-1 0 0 0,0 1 0 0 0,0 0 0 0 0,0-1 0 0 0,0 1-1 0 0,0-1 1 0 0,0 1 0 0 0,0-1 0 0 0,1 1 0 0 0,-1 0 0 0 0,0-1 0 0 0,0 1-1 0 0,0-1 1 0 0,0 1 0 0 0,0 0 0 0 0,1-1 0 0 0,-1 1 0 0 0,0 0 0 0 0,0-1 0 0 0,1 1-1 0 0,-1-1 1 0 0,15 0 360 0 0,-12 1-346 0 0,175 11 1176 0 0,-22 0-1256 0 0,-105-10-75 0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35.235"/>
    </inkml:context>
    <inkml:brush xml:id="br0">
      <inkml:brushProperty name="width" value="0.05" units="cm"/>
      <inkml:brushProperty name="height" value="0.05" units="cm"/>
      <inkml:brushProperty name="color" value="#004F8B"/>
    </inkml:brush>
  </inkml:definitions>
  <inkml:trace contextRef="#ctx0" brushRef="#br0">404 4 9706 0 0,'-3'-1'128'0'0,"1"0"-1"0"0,-1 1 1 0 0,1-1-1 0 0,-1 1 1 0 0,1 0-1 0 0,-1 0 1 0 0,1 0-1 0 0,-1 0 1 0 0,1 0-1 0 0,-1 0 1 0 0,1 1-1 0 0,-1 0 1 0 0,1-1-1 0 0,-1 1 1 0 0,1 0-1 0 0,0 0 1 0 0,-1 0-1 0 0,1 0 0 0 0,0 0 1 0 0,0 1-1 0 0,0-1 1 0 0,0 1-1 0 0,0-1 1 0 0,-3 5-1 0 0,-7 4 289 0 0,1 2-1 0 0,-16 20 0 0 0,25-28-391 0 0,-23 30 146 0 0,1 2 0 0 0,3 0 0 0 0,1 2 0 0 0,1 0 0 0 0,-14 44 0 0 0,-51 209 378 0 0,63-198-278 0 0,4 0 0 0 0,-8 178 0 0 0,25-206-234 0 0,2-1-1 0 0,2 0 1 0 0,4 0-1 0 0,3 0 1 0 0,21 73-1 0 0,-23-107-197 0 0,1-1 1 0 0,2 0-1 0 0,1-1 0 0 0,1 0 0 0 0,1-1 0 0 0,2 0 0 0 0,35 43 0 0 0,4-13-5375 0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30.451"/>
    </inkml:context>
    <inkml:brush xml:id="br0">
      <inkml:brushProperty name="width" value="0.05" units="cm"/>
      <inkml:brushProperty name="height" value="0.05" units="cm"/>
      <inkml:brushProperty name="color" value="#004F8B"/>
    </inkml:brush>
  </inkml:definitions>
  <inkml:trace contextRef="#ctx0" brushRef="#br0">0 44 7834 0 0,'0'0'42'0'0,"0"0"0"0"0,0-1 0 0 0,0 1 1 0 0,1-1-1 0 0,-1 1 0 0 0,0 0 1 0 0,0-1-1 0 0,0 1 0 0 0,0 0 0 0 0,1-1 1 0 0,-1 1-1 0 0,0 0 0 0 0,0-1 0 0 0,1 1 1 0 0,-1 0-1 0 0,0 0 0 0 0,0-1 0 0 0,1 1 1 0 0,-1 0-1 0 0,0 0 0 0 0,1-1 0 0 0,-1 1 1 0 0,0 0-1 0 0,1 0 0 0 0,-1 0 0 0 0,1 0 1 0 0,-1-1-1 0 0,0 1 0 0 0,1 0 1 0 0,-1 0-1 0 0,0 0 0 0 0,1 0 0 0 0,-1 0 1 0 0,1 0-1 0 0,-1 0 0 0 0,1 0 0 0 0,22-6 557 0 0,-19 6-470 0 0,41-10 955 0 0,1 3 1 0 0,54-3-1 0 0,94 7 78 0 0,-145 3-1387 0 0,-25 2-402 0 0,-14 0 262 0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30.816"/>
    </inkml:context>
    <inkml:brush xml:id="br0">
      <inkml:brushProperty name="width" value="0.05" units="cm"/>
      <inkml:brushProperty name="height" value="0.05" units="cm"/>
      <inkml:brushProperty name="color" value="#004F8B"/>
    </inkml:brush>
  </inkml:definitions>
  <inkml:trace contextRef="#ctx0" brushRef="#br0">158 0 2304 0 0,'-10'12'968'0'0,"0"-1"0"0"0,1 1-1 0 0,1 1 1 0 0,0 0-1 0 0,0 0 1 0 0,2 0-1 0 0,-1 1 1 0 0,-5 21-1 0 0,-3 14 969 0 0,-8 55 0 0 0,23-100-1803 0 0,-6 28 612 0 0,1-1 0 0 0,-1 53 0 0 0,6-74-659 0 0,0 1 0 0 0,1 0 1 0 0,0 0-1 0 0,1 0 1 0 0,0-1-1 0 0,1 1 0 0 0,0-1 1 0 0,1 0-1 0 0,0 1 0 0 0,0-1 1 0 0,9 13-1 0 0,-10-19-60 0 0,-1 0 0 0 0,1 0 0 0 0,0-1 0 0 0,0 0 1 0 0,1 1-1 0 0,-1-1 0 0 0,1 0 0 0 0,-1-1 0 0 0,1 1 0 0 0,0 0 0 0 0,0-1 1 0 0,0 0-1 0 0,0 0 0 0 0,0 0 0 0 0,1-1 0 0 0,-1 0 0 0 0,1 1 0 0 0,-1-1 0 0 0,8 0 1 0 0,-7-1 8 0 0,0 0 1 0 0,0-1 0 0 0,0 1 0 0 0,0-1 0 0 0,0 0 0 0 0,-1-1 0 0 0,1 1 0 0 0,0-1-1 0 0,-1 0 1 0 0,1 0 0 0 0,-1 0 0 0 0,0-1 0 0 0,1 0 0 0 0,-1 1 0 0 0,-1-2 0 0 0,1 1-1 0 0,0 0 1 0 0,3-5 0 0 0,2-2-59 0 0,0-1 0 0 0,-1 0 0 0 0,0 0 0 0 0,-1-1 0 0 0,0 0 1 0 0,-1 0-1 0 0,0-1 0 0 0,-1 0 0 0 0,6-19 0 0 0,-10 14 12 0 0,-4 1 11 0 0</inkml:trace>
  <inkml:trace contextRef="#ctx0" brushRef="#br0" timeOffset="1">1 298 13827 0 0,'91'-2'2592'0'0,"-10"-1"-3164"0"0,131 13-1 0 0,-170-4 78 0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31.170"/>
    </inkml:context>
    <inkml:brush xml:id="br0">
      <inkml:brushProperty name="width" value="0.05" units="cm"/>
      <inkml:brushProperty name="height" value="0.05" units="cm"/>
      <inkml:brushProperty name="color" value="#004F8B"/>
    </inkml:brush>
  </inkml:definitions>
  <inkml:trace contextRef="#ctx0" brushRef="#br0">54 168 9218 0 0,'-2'1'217'0'0,"0"0"0"0"0,0 0 0 0 0,0 1 0 0 0,0-1 0 0 0,1 1 0 0 0,-1-1 0 0 0,0 1 0 0 0,1 0 0 0 0,-1-1 0 0 0,1 1 0 0 0,0 0 0 0 0,-2 3 0 0 0,-12 26 962 0 0,15-31-1180 0 0,-3 8 180 0 0,0 0-1 0 0,0-1 0 0 0,1 1 0 0 0,1 0 0 0 0,-1 0 0 0 0,1 1 0 0 0,1-1 0 0 0,-1 0 0 0 0,2 0 0 0 0,-1 0 0 0 0,2 9 0 0 0,-1-12-66 0 0,0 0 1 0 0,0-1-1 0 0,0 1 0 0 0,1 0 0 0 0,0-1 1 0 0,-1 0-1 0 0,2 1 0 0 0,-1-1 0 0 0,0 0 1 0 0,1 0-1 0 0,0 0 0 0 0,0 0 1 0 0,0-1-1 0 0,0 1 0 0 0,1-1 0 0 0,0 0 1 0 0,-1 0-1 0 0,1 0 0 0 0,0 0 1 0 0,6 2-1 0 0,-8-4-94 0 0,-1 0-1 0 0,1-1 1 0 0,-1 1 0 0 0,1-1-1 0 0,-1 1 1 0 0,1-1 0 0 0,0 0 0 0 0,-1 1-1 0 0,1-1 1 0 0,-1 0 0 0 0,1 0-1 0 0,0 0 1 0 0,-1-1 0 0 0,1 1 0 0 0,-1 0-1 0 0,1 0 1 0 0,0-1 0 0 0,-1 1-1 0 0,1-1 1 0 0,-1 0 0 0 0,1 1 0 0 0,-1-1-1 0 0,0 0 1 0 0,1 0 0 0 0,-1 0-1 0 0,0 0 1 0 0,1 0 0 0 0,-1 0 0 0 0,0 0-1 0 0,0 0 1 0 0,0 0 0 0 0,2-3 0 0 0,2-4-138 0 0,0 0 1 0 0,-1-1-1 0 0,0 1 1 0 0,5-16 0 0 0,-2 5-607 0 0,-4 13 426 0 0,0-1-1 0 0,0-1 1 0 0,-1 1-1 0 0,2-12 0 0 0,-2-5-7 0 0</inkml:trace>
  <inkml:trace contextRef="#ctx0" brushRef="#br0" timeOffset="1">81 0 8754 0 0,'-4'0'5297'0'0,"8"3"-5129"0"0,2 0-168 0 0,2 2-80 0 0,5 1 8 0 0,2 0-24 0 0,3 2 0 0 0,2-2 0 0 0,2 2 0 0 0,4 2 96 0 0,-3 0 64 0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31.517"/>
    </inkml:context>
    <inkml:brush xml:id="br0">
      <inkml:brushProperty name="width" value="0.05" units="cm"/>
      <inkml:brushProperty name="height" value="0.05" units="cm"/>
      <inkml:brushProperty name="color" value="#004F8B"/>
    </inkml:brush>
  </inkml:definitions>
  <inkml:trace contextRef="#ctx0" brushRef="#br0">98 1 3681 0 0,'-2'86'4191'0'0,"-19"116"1"0"0,-31 81 328 0 0,47-262-4428 0 0,2 1 0 0 0,-1 37 0 0 0,4-59-94 0 0,0 0 0 0 0,0 0-1 0 0,0 1 1 0 0,0-1 0 0 0,0 0 0 0 0,0 0 0 0 0,0 1 0 0 0,0-1 0 0 0,0 0 0 0 0,0 0 0 0 0,0 1 0 0 0,-1-1 0 0 0,1 0 0 0 0,0 0 0 0 0,0 0 0 0 0,0 1 0 0 0,0-1 0 0 0,0 0 0 0 0,-1 0 0 0 0,1 0 0 0 0,0 1 0 0 0,0-1 0 0 0,0 0-1 0 0,0 0 1 0 0,-1 0 0 0 0,1 0 0 0 0,0 0 0 0 0,0 1 0 0 0,-1-1 0 0 0,1 0 0 0 0,0 0 0 0 0,0 0 0 0 0,-1 0 0 0 0,1 0 0 0 0,0 0 0 0 0,0 0 0 0 0,-1 0 0 0 0,1 0 0 0 0,0 0 0 0 0,0 0 0 0 0,-1 0 0 0 0,1 0 0 0 0,-4-2-78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4:22.574"/>
    </inkml:context>
    <inkml:brush xml:id="br0">
      <inkml:brushProperty name="width" value="0.025" units="cm"/>
      <inkml:brushProperty name="height" value="0.025" units="cm"/>
    </inkml:brush>
  </inkml:definitions>
  <inkml:trace contextRef="#ctx0" brushRef="#br0">99 62 456 0 0,'4'-6'396'0'0,"0"1"0"0"0,1 0 0 0 0,0 0 0 0 0,0 1 0 0 0,0 0 0 0 0,1 0 0 0 0,-1 0 0 0 0,1 0-1 0 0,0 1 1 0 0,0 0 0 0 0,0 0 0 0 0,1 1 0 0 0,-1-1 0 0 0,0 1 0 0 0,1 1 0 0 0,10-2 0 0 0,-9 3-158 0 0,0 1 0 0 0,-1 0 1 0 0,1 0-1 0 0,-1 0 0 0 0,0 1 0 0 0,1 0 1 0 0,-1 1-1 0 0,0 0 0 0 0,0 0 0 0 0,0 0 1 0 0,-1 1-1 0 0,1 0 0 0 0,-1 0 0 0 0,0 1 1 0 0,0-1-1 0 0,0 1 0 0 0,-1 1 0 0 0,0-1 1 0 0,0 1-1 0 0,6 8 0 0 0,-5-6 15 0 0,0 1-1 0 0,-1 0 1 0 0,0 1 0 0 0,0-1-1 0 0,-1 1 1 0 0,0 0-1 0 0,-1 0 1 0 0,0 0 0 0 0,0 1-1 0 0,-1-1 1 0 0,-1 1 0 0 0,1-1-1 0 0,-2 1 1 0 0,0 10-1 0 0,-1-15-80 0 0,0 0 0 0 0,-1 0-1 0 0,1-1 1 0 0,-1 1 0 0 0,-1 0-1 0 0,1-1 1 0 0,-1 0 0 0 0,0 1-1 0 0,0-1 1 0 0,0 0 0 0 0,-1-1-1 0 0,0 1 1 0 0,0-1 0 0 0,0 1-1 0 0,0-1 1 0 0,-1 0 0 0 0,0-1-1 0 0,0 1 1 0 0,-6 3 0 0 0,-11 5 421 0 0,0 0 1 0 0,0-2 0 0 0,-30 10-1 0 0,29-12-489 0 0,-1-1-1 0 0,1-1 1 0 0,-31 4 0 0 0,-1-7-6220 0 0,25-4-784 0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31.847"/>
    </inkml:context>
    <inkml:brush xml:id="br0">
      <inkml:brushProperty name="width" value="0.05" units="cm"/>
      <inkml:brushProperty name="height" value="0.05" units="cm"/>
      <inkml:brushProperty name="color" value="#004F8B"/>
    </inkml:brush>
  </inkml:definitions>
  <inkml:trace contextRef="#ctx0" brushRef="#br0">0 19 11522 0 0,'0'0'1878'0'0,"25"-7"2596"0"0,18-3-4019 0 0,-33 8-636 0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32.181"/>
    </inkml:context>
    <inkml:brush xml:id="br0">
      <inkml:brushProperty name="width" value="0.05" units="cm"/>
      <inkml:brushProperty name="height" value="0.05" units="cm"/>
      <inkml:brushProperty name="color" value="#004F8B"/>
    </inkml:brush>
  </inkml:definitions>
  <inkml:trace contextRef="#ctx0" brushRef="#br0">103 10 5065 0 0,'-4'-10'4092'0'0,"5"26"1154"0"0,-1-7-6468 0 0,-1 53 2342 0 0,-18 113-1 0 0,8-92-397 0 0,-7 84 2067 0 0,5 210 1 0 0,15-312-2629 0 0,0 0 32 0 0,-2 0 0 0 0,-10 78 0 0 0,3-115-190 0 0,7-27-3 0 0,0-1-1 0 0,0 1 1 0 0,0 0-1 0 0,0 0 1 0 0,0-1-1 0 0,-1 1 1 0 0,1 0-1 0 0,0-1 1 0 0,0 1-1 0 0,-1 0 1 0 0,1-1-1 0 0,0 1 0 0 0,-1-1 1 0 0,1 1-1 0 0,-1 0 1 0 0,1-1-1 0 0,-1 1 1 0 0,1-1-1 0 0,-1 1 1 0 0,1-1-1 0 0,-1 1 1 0 0,0-1-1 0 0,1 0 1 0 0,-1 1-1 0 0,0-1 0 0 0,1 0 1 0 0,-1 0-1 0 0,0 1 1 0 0,1-1-1 0 0,-1 0 1 0 0,0 0-1 0 0,1 0 1 0 0,-2 0-1 0 0,-3-4-58 0 0,1-4 45 0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33.586"/>
    </inkml:context>
    <inkml:brush xml:id="br0">
      <inkml:brushProperty name="width" value="0.05" units="cm"/>
      <inkml:brushProperty name="height" value="0.05" units="cm"/>
      <inkml:brushProperty name="color" value="#004F8B"/>
    </inkml:brush>
  </inkml:definitions>
  <inkml:trace contextRef="#ctx0" brushRef="#br0">3 40 11058 0 0,'0'0'95'0'0,"0"0"0"0"0,0 0-1 0 0,0 0 1 0 0,-2-1 1040 0 0,2 1-1040 0 0,0 0 0 0 0,0-1-1 0 0,0 1 1 0 0,0 0 0 0 0,0 0-1 0 0,0 0 1 0 0,0 0 0 0 0,0 0-1 0 0,0 0 1 0 0,0-1-1 0 0,0 1 1 0 0,0 0 0 0 0,0 0-1 0 0,0 0 1 0 0,0 0 0 0 0,0 0-1 0 0,0-1 1 0 0,0 1-1 0 0,0 0 1 0 0,0 0 0 0 0,0 0-1 0 0,0 0 1 0 0,0 0 0 0 0,1-2 1040 0 0,-1 2-1040 0 0,0 0-1 0 0,0 0 1 0 0,0 0 0 0 0,1 0-1 0 0,-1 0 1 0 0,13-7 2149 0 0,19-3-977 0 0,-31 10-1202 0 0,20-5 282 0 0,1 0 1 0 0,0 2-1 0 0,0 1 1 0 0,24 0-1 0 0,89 9-22 0 0,-106-5-321 0 0,4 1-4 0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33.951"/>
    </inkml:context>
    <inkml:brush xml:id="br0">
      <inkml:brushProperty name="width" value="0.05" units="cm"/>
      <inkml:brushProperty name="height" value="0.05" units="cm"/>
      <inkml:brushProperty name="color" value="#004F8B"/>
    </inkml:brush>
  </inkml:definitions>
  <inkml:trace contextRef="#ctx0" brushRef="#br0">237 109 9218 0 0,'-3'-2'152'0'0,"1"0"0"0"0,-1 1 0 0 0,0-1 0 0 0,0 1 0 0 0,0-1 0 0 0,0 1 0 0 0,0 0 0 0 0,0 0 0 0 0,0 0 0 0 0,0 0 0 0 0,-1 1 0 0 0,1-1 0 0 0,0 1 0 0 0,0 0 0 0 0,-1 0 0 0 0,1 0 1 0 0,0 0-1 0 0,0 1 0 0 0,-1-1 0 0 0,1 1 0 0 0,0 0 0 0 0,0 0 0 0 0,0 0 0 0 0,0 0 0 0 0,0 0 0 0 0,0 1 0 0 0,0-1 0 0 0,0 1 0 0 0,1 0 0 0 0,-5 3 0 0 0,-3 3 74 0 0,1 1 0 0 0,0 0 0 0 0,0 0 0 0 0,1 1 0 0 0,0-1 1 0 0,1 2-1 0 0,0-1 0 0 0,-10 22 0 0 0,5-5 8 0 0,1 0 0 0 0,-13 47 0 0 0,22-65-158 0 0,0 0 0 0 0,0 0 1 0 0,1 0-1 0 0,0 1 1 0 0,1-1-1 0 0,0 1 0 0 0,1-1 1 0 0,0 0-1 0 0,0 1 1 0 0,1-1-1 0 0,0 0 1 0 0,5 14-1 0 0,-5-18-50 0 0,0-1 0 0 0,0 1 0 0 0,1-1-1 0 0,-1 1 1 0 0,1-1 0 0 0,1 0 0 0 0,-1 0 0 0 0,0 0 0 0 0,1 0 0 0 0,0-1 0 0 0,0 1-1 0 0,0-1 1 0 0,0 0 0 0 0,0-1 0 0 0,1 1 0 0 0,-1-1 0 0 0,1 1 0 0 0,0-1 0 0 0,0 0 0 0 0,0-1-1 0 0,0 0 1 0 0,0 1 0 0 0,0-1 0 0 0,6 0 0 0 0,-3-1 11 0 0,1 1 1 0 0,-1-1 0 0 0,0-1-1 0 0,0 0 1 0 0,0 0-1 0 0,0 0 1 0 0,0-1 0 0 0,0-1-1 0 0,0 1 1 0 0,0-1-1 0 0,12-7 1 0 0,-10 4 19 0 0,0 0 1 0 0,0-1-1 0 0,-1 0 0 0 0,0-1 1 0 0,-1 0-1 0 0,1 0 0 0 0,10-16 1 0 0,-8 9-34 0 0,-1-1 0 0 0,-1 0 0 0 0,0 0 1 0 0,-1 0-1 0 0,-1-1 0 0 0,0-1 0 0 0,-2 1 1 0 0,0-1-1 0 0,-1 0 0 0 0,3-26 0 0 0,-6 29-14 0 0,0 0 1 0 0,-1 0-1 0 0,-1 0 0 0 0,-1 0 0 0 0,0 1 0 0 0,-1-1 1 0 0,0 0-1 0 0,-1 1 0 0 0,-12-27 0 0 0,14 36-8 0 0,0 1 0 0 0,-1-1 0 0 0,1 0 0 0 0,-1 1 0 0 0,-1 0 0 0 0,1 0 0 0 0,-1 0 0 0 0,1 0 0 0 0,-1 0 0 0 0,0 1 0 0 0,0-1 0 0 0,-1 1 0 0 0,1 0 0 0 0,-1 0 0 0 0,1 1 0 0 0,-1 0 0 0 0,0-1 0 0 0,0 1 0 0 0,0 1 0 0 0,0-1 0 0 0,-1 1 0 0 0,1 0 0 0 0,0 0 0 0 0,0 1 0 0 0,-1-1 0 0 0,1 1 0 0 0,-1 0 0 0 0,1 1 0 0 0,0-1 0 0 0,-9 3 0 0 0,-1 1-62 0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34.331"/>
    </inkml:context>
    <inkml:brush xml:id="br0">
      <inkml:brushProperty name="width" value="0.05" units="cm"/>
      <inkml:brushProperty name="height" value="0.05" units="cm"/>
      <inkml:brushProperty name="color" value="#004F8B"/>
    </inkml:brush>
  </inkml:definitions>
  <inkml:trace contextRef="#ctx0" brushRef="#br0">1 15 656 0 0,'-1'3'12027'0'0,"28"-17"-12915"0"0,-17 10 888 0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34.682"/>
    </inkml:context>
    <inkml:brush xml:id="br0">
      <inkml:brushProperty name="width" value="0.05" units="cm"/>
      <inkml:brushProperty name="height" value="0.05" units="cm"/>
      <inkml:brushProperty name="color" value="#004F8B"/>
    </inkml:brush>
  </inkml:definitions>
  <inkml:trace contextRef="#ctx0" brushRef="#br0">303 1 12643 0 0,'-3'1'174'0'0,"0"-1"1"0"0,-1 1 0 0 0,1 0-1 0 0,0 0 1 0 0,0 0 0 0 0,-1 1 0 0 0,1-1-1 0 0,-3 3 1 0 0,2-2 246 0 0,-6 3-100 0 0,1 0-1 0 0,0 0 0 0 0,0 1 0 0 0,0 0 0 0 0,1 1 0 0 0,0 0 1 0 0,0 0-1 0 0,1 1 0 0 0,0 0 0 0 0,0 0 0 0 0,1 1 1 0 0,-9 14-1 0 0,12-17-298 0 0,0 0 0 0 0,1 0 0 0 0,0 0 0 0 0,0 0 0 0 0,0 0 0 0 0,1 0 0 0 0,0 1 0 0 0,0-1 0 0 0,0 0 0 0 0,1 1 0 0 0,0-1 0 0 0,0 1 1 0 0,1-1-1 0 0,0 0 0 0 0,0 1 0 0 0,0-1 0 0 0,1 0 0 0 0,0 0 0 0 0,0 0 0 0 0,1 0 0 0 0,5 11 0 0 0,2-3-42 0 0,1 1 1 0 0,0-2-1 0 0,1 1 0 0 0,14 12 1 0 0,-13-14 6 0 0,-2-1 1 0 0,0 2 0 0 0,0-1-1 0 0,15 26 1 0 0,-24-36 7 0 0,-1 0 0 0 0,0 0 0 0 0,0 0 1 0 0,0 0-1 0 0,-1 0 0 0 0,1 0 0 0 0,0 0 0 0 0,-1 1 0 0 0,1-1 0 0 0,-1 0 1 0 0,0 0-1 0 0,0 0 0 0 0,0 1 0 0 0,0-1 0 0 0,0 0 0 0 0,0 0 0 0 0,-1 0 0 0 0,1 0 1 0 0,-1 1-1 0 0,1-1 0 0 0,-2 3 0 0 0,0-3 46 0 0,0 1 0 0 0,1-1 0 0 0,-1 0 0 0 0,0 1-1 0 0,-1-1 1 0 0,1 0 0 0 0,0-1 0 0 0,0 1 0 0 0,-1 0 0 0 0,1-1 0 0 0,-1 1 0 0 0,0-1 0 0 0,1 0-1 0 0,-4 1 1 0 0,-3 1 146 0 0,-1 0-1 0 0,1-1 0 0 0,0 0 0 0 0,-1-1 0 0 0,1 0 1 0 0,-1 0-1 0 0,1-1 0 0 0,-1-1 0 0 0,-9-1 1 0 0,9 0-249 0 0,0-1 0 0 0,0 0 1 0 0,0 0-1 0 0,1-1 1 0 0,0 0-1 0 0,0-1 0 0 0,0 0 1 0 0,0 0-1 0 0,1-1 1 0 0,0 0-1 0 0,0-1 0 0 0,0 0 1 0 0,1 0-1 0 0,0 0 1 0 0,-6-9-1 0 0,-5-11-7290 0 0</inkml:trace>
  <inkml:trace contextRef="#ctx0" brushRef="#br0" timeOffset="1">1 32 1840 0 0,'16'-5'580'0'0,"0"2"0"0"0,0 0 0 0 0,1 1 0 0 0,-1 0 0 0 0,25 1 0 0 0,6 0 311 0 0,242-14 3036 0 0,-258 15-3927 0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35.856"/>
    </inkml:context>
    <inkml:brush xml:id="br0">
      <inkml:brushProperty name="width" value="0.05" units="cm"/>
      <inkml:brushProperty name="height" value="0.05" units="cm"/>
      <inkml:brushProperty name="color" value="#004F8B"/>
    </inkml:brush>
  </inkml:definitions>
  <inkml:trace contextRef="#ctx0" brushRef="#br0">191 2 9218 0 0,'0'0'99'0'0,"1"0"-1"0"0,-1 0 1 0 0,1-1-1 0 0,-1 1 1 0 0,1 0-1 0 0,0 0 1 0 0,-1 0-1 0 0,1 0 1 0 0,0 0 0 0 0,-1 0-1 0 0,1 0 1 0 0,0 0-1 0 0,-1 0 1 0 0,1 0-1 0 0,-1 0 1 0 0,1 0-1 0 0,0 0 1 0 0,-1 0 0 0 0,1 1-1 0 0,-1-1 1 0 0,1 0-1 0 0,0 1 1 0 0,19 6 705 0 0,-9 0-767 0 0,0 1-1 0 0,0 0 1 0 0,-1 1 0 0 0,0 0-1 0 0,-1 1 1 0 0,0 0-1 0 0,0 0 1 0 0,-1 1-1 0 0,-1 0 1 0 0,1 0 0 0 0,-2 1-1 0 0,0 0 1 0 0,9 24-1 0 0,-2 1 294 0 0,-2 1 1 0 0,-1 0-1 0 0,7 60 0 0 0,-10-41 240 0 0,-3 1 0 0 0,-3-1 0 0 0,-8 82 0 0 0,2-97-329 0 0,-1-1 1 0 0,-3 0-1 0 0,-1-1 1 0 0,-2 0-1 0 0,-25 57 0 0 0,28-78-283 0 0,-1 0-1 0 0,0 0 0 0 0,-2-1 0 0 0,0 0 0 0 0,-1-1 0 0 0,-1-1 0 0 0,0 0 0 0 0,-2-1 0 0 0,1 0 1 0 0,-2-1-1 0 0,0-1 0 0 0,0-1 0 0 0,-1 0 0 0 0,-1-1 0 0 0,0-1 0 0 0,0-1 0 0 0,-25 8 0 0 0,8-7-6081 0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36.299"/>
    </inkml:context>
    <inkml:brush xml:id="br0">
      <inkml:brushProperty name="width" value="0.05" units="cm"/>
      <inkml:brushProperty name="height" value="0.05" units="cm"/>
      <inkml:brushProperty name="color" value="#004F8B"/>
    </inkml:brush>
  </inkml:definitions>
  <inkml:trace contextRef="#ctx0" brushRef="#br0">139 3 5473 0 0,'9'-1'148'0'0,"-1"0"-1"0"0,1 0 1 0 0,-1 1-1 0 0,1 1 1 0 0,-1-1-1 0 0,0 1 1 0 0,1 1-1 0 0,8 2 1 0 0,-4-1 469 0 0,0 1-1 0 0,-1 1 1 0 0,1 0 0 0 0,15 9 0 0 0,-26-13-491 0 0,0 0 1 0 0,0 0 0 0 0,1 1-1 0 0,-1-1 1 0 0,0 1 0 0 0,0 0 0 0 0,0 0-1 0 0,0 0 1 0 0,-1-1 0 0 0,1 2-1 0 0,0-1 1 0 0,-1 0 0 0 0,0 0-1 0 0,1 0 1 0 0,-1 1 0 0 0,0-1-1 0 0,0 1 1 0 0,1 2 0 0 0,-2-2-12 0 0,0-1 1 0 0,0 1-1 0 0,0-1 1 0 0,0 1-1 0 0,-1-1 1 0 0,1 1 0 0 0,-1-1-1 0 0,1 1 1 0 0,-1-1-1 0 0,0 0 1 0 0,0 1-1 0 0,0-1 1 0 0,0 0-1 0 0,0 0 1 0 0,-3 4 0 0 0,-2 1 99 0 0,1-1 1 0 0,-1 1 0 0 0,-1-1 0 0 0,1-1 0 0 0,-1 1 0 0 0,0-1 0 0 0,0 0 0 0 0,0-1 0 0 0,-14 7-1 0 0,6-6 51 0 0,0 1 0 0 0,0-2-1 0 0,-1 0 1 0 0,-30 3-1 0 0,-62-3 406 0 0,87-4-516 0 0,21-1-146 0 0,-1 1-1 0 0,1 0 0 0 0,0 0 0 0 0,0 0 1 0 0,0 0-1 0 0,-1 0 0 0 0,1 0 0 0 0,0 0 1 0 0,0 0-1 0 0,0 0 0 0 0,-1 0 0 0 0,1-1 1 0 0,0 1-1 0 0,0 0 0 0 0,0 0 0 0 0,-1 0 1 0 0,1 0-1 0 0,0 1 0 0 0,0-1 0 0 0,-1 0 1 0 0,1 0-1 0 0,0 0 0 0 0,0 0 0 0 0,0 0 1 0 0,-1 0-1 0 0,1 0 0 0 0,0 0 0 0 0,0 0 1 0 0,0 0-1 0 0,-1 1 0 0 0,1-1 1 0 0,0 0-1 0 0,0 0 0 0 0,0 0 0 0 0,0 0 1 0 0,0 1-1 0 0,-1-1 0 0 0,1 0 0 0 0,0 0 1 0 0,0 0-1 0 0,0 1 0 0 0,0-1 0 0 0,0 0 1 0 0,0 0-1 0 0,0 0 0 0 0,0 1 0 0 0,10 7 55 0 0,20 4-99 0 0,8-1-52 0 0,0-1 0 0 0,0-3 0 0 0,1-1 0 0 0,58 2 0 0 0,-48-8 88 0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37.401"/>
    </inkml:context>
    <inkml:brush xml:id="br0">
      <inkml:brushProperty name="width" value="0.05" units="cm"/>
      <inkml:brushProperty name="height" value="0.05" units="cm"/>
      <inkml:brushProperty name="color" value="#004F8B"/>
    </inkml:brush>
  </inkml:definitions>
  <inkml:trace contextRef="#ctx0" brushRef="#br0">1 155 13939 0 0,'34'5'1528'0'0,"659"7"-1681"0"0,-635-13 234 0 0,819-24-570 0 0,248-4 656 0 0,400 33-106 0 0,-327-25-176 0 0,-1-42 215 0 0,440 27 304 0 0,-1321 43-169 0 0,-177-4-214 0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38.261"/>
    </inkml:context>
    <inkml:brush xml:id="br0">
      <inkml:brushProperty name="width" value="0.05" units="cm"/>
      <inkml:brushProperty name="height" value="0.05" units="cm"/>
      <inkml:brushProperty name="color" value="#004F8B"/>
    </inkml:brush>
  </inkml:definitions>
  <inkml:trace contextRef="#ctx0" brushRef="#br0">1 81 10514 0 0,'21'4'1152'0'0,"26"5"-952"0"0,0-3-1 0 0,73 2 1 0 0,95-16 858 0 0,-36-15-319 0 0,-155 18-755 0 0,0-2 0 0 0,-1 0-1 0 0,0-1 1 0 0,0-1 0 0 0,29-17-1 0 0,-29 11-96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4:23.134"/>
    </inkml:context>
    <inkml:brush xml:id="br0">
      <inkml:brushProperty name="width" value="0.025" units="cm"/>
      <inkml:brushProperty name="height" value="0.025" units="cm"/>
    </inkml:brush>
  </inkml:definitions>
  <inkml:trace contextRef="#ctx0" brushRef="#br0">91 205 1376 0 0,'5'-24'1306'0'0,"-4"12"95"0"0,2 0-1 0 0,-1 0 1 0 0,2 0-1 0 0,7-18 1 0 0,-6 60 2204 0 0,-6 14-2676 0 0,-2-1 1 0 0,-8 44 0 0 0,0-3-389 0 0,8-45-446 0 0,-6 48 156 0 0,7-78-235 0 0,0 0 1 0 0,0-1 0 0 0,-1 1 0 0 0,0-1-1 0 0,0 0 1 0 0,-1 0 0 0 0,-7 11 0 0 0,11-18-17 0 0,-1 0 0 0 0,0 1 0 0 0,1-1 0 0 0,-1 0 0 0 0,0 0 0 0 0,0 0 0 0 0,0 0 0 0 0,0 0 0 0 0,0 0 0 0 0,0 0 0 0 0,0 0 0 0 0,0-1 0 0 0,0 1 0 0 0,-1 0 0 0 0,1 0 0 0 0,0-1 0 0 0,0 1 0 0 0,-1-1 0 0 0,1 0 0 0 0,-3 1 0 0 0,3-1 0 0 0,0 0 0 0 0,0-1 0 0 0,0 1 0 0 0,0 0 0 0 0,0-1 0 0 0,1 1 0 0 0,-1-1 0 0 0,0 1 0 0 0,0-1 0 0 0,0 0 0 0 0,1 1 0 0 0,-1-1 0 0 0,0 0 0 0 0,1 1 0 0 0,-1-1 0 0 0,0 0 0 0 0,1 0 0 0 0,-1 0 0 0 0,1 0 0 0 0,-1 0 0 0 0,0-1 0 0 0,-1-5 0 0 0,-1 1 0 0 0,1-1 0 0 0,0 0 0 0 0,1 0 0 0 0,0-1 0 0 0,-1-10 0 0 0,2-20-204 0 0,2 0 0 0 0,1 0 0 0 0,2 0-1 0 0,2 1 1 0 0,1-1 0 0 0,2 1 0 0 0,24-58 0 0 0,-28 83 191 0 0,1 0 1 0 0,0 1-1 0 0,1-1 0 0 0,0 1 0 0 0,0 1 0 0 0,1 0 1 0 0,0 0-1 0 0,1 1 0 0 0,0 0 0 0 0,1 1 0 0 0,0 0 1 0 0,0 0-1 0 0,1 1 0 0 0,-1 1 0 0 0,2 0 0 0 0,18-7 0 0 0,-20 10 5 0 0,0-1-1 0 0,0 1 1 0 0,0 1-1 0 0,0 0 1 0 0,1 1-1 0 0,-1 0 0 0 0,0 0 1 0 0,1 1-1 0 0,-1 1 1 0 0,0 0-1 0 0,1 0 1 0 0,-1 1-1 0 0,0 1 0 0 0,0 0 1 0 0,0 0-1 0 0,-1 1 1 0 0,1 1-1 0 0,-1 0 0 0 0,19 11 1 0 0,-13-4 33 0 0,0 1 1 0 0,-1 0-1 0 0,-1 1 0 0 0,0 0 1 0 0,-1 1-1 0 0,0 1 0 0 0,-1 0 0 0 0,-1 1 1 0 0,11 21-1 0 0,-18-29 70 0 0,-1-1-1 0 0,0 1 1 0 0,0 0-1 0 0,0 0 1 0 0,-1 0-1 0 0,-1 0 0 0 0,0 0 1 0 0,0 1-1 0 0,0 13 1 0 0,-2-16 41 0 0,0 1-1 0 0,-1-1 1 0 0,1 0 0 0 0,-1 0-1 0 0,0-1 1 0 0,-1 1 0 0 0,0 0 0 0 0,0-1-1 0 0,0 1 1 0 0,-1-1 0 0 0,0 0-1 0 0,0 0 1 0 0,-8 8 0 0 0,-2 1 395 0 0,-1-2 0 0 0,0 0 0 0 0,-1-1-1 0 0,-1 0 1 0 0,-33 18 0 0 0,17-14-190 0 0,0-2 1 0 0,-49 15-1 0 0,63-24-331 0 0,-1 0 0 0 0,1-1 0 0 0,-1-1 0 0 0,0-1 0 0 0,-35-1 0 0 0,31-4-10 0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38.596"/>
    </inkml:context>
    <inkml:brush xml:id="br0">
      <inkml:brushProperty name="width" value="0.05" units="cm"/>
      <inkml:brushProperty name="height" value="0.05" units="cm"/>
      <inkml:brushProperty name="color" value="#004F8B"/>
    </inkml:brush>
  </inkml:definitions>
  <inkml:trace contextRef="#ctx0" brushRef="#br0">142 1 9674 0 0,'-1'0'8'0'0,"1"0"0"0"0,0 0 0 0 0,0 0 1 0 0,-1 0-1 0 0,1 0 0 0 0,0 0 0 0 0,-1 0 0 0 0,1 0 0 0 0,0 0 0 0 0,-1 0 0 0 0,1 0 0 0 0,0 0 0 0 0,0 0 1 0 0,-1 0-1 0 0,1 0 0 0 0,0 0 0 0 0,-1 0 0 0 0,1 0 0 0 0,0 1 0 0 0,0-1 0 0 0,-1 0 0 0 0,1 0 1 0 0,0 0-1 0 0,0 1 0 0 0,0-1 0 0 0,-1 0 0 0 0,1 0 0 0 0,0 0 0 0 0,0 1 0 0 0,0-1 0 0 0,-1 1 1 0 0,-7 14 344 0 0,-4 25 245 0 0,10-31-537 0 0,-38 114 538 0 0,22-77-77 0 0,3 0 1 0 0,2 2-1 0 0,-11 77 1 0 0,24-118-427 0 0,-1 0 1 0 0,1 0-1 0 0,0-1 1 0 0,1 1-1 0 0,-1 0 1 0 0,2 0-1 0 0,-1 0 1 0 0,1-1-1 0 0,0 1 1 0 0,0-1-1 0 0,0 1 1 0 0,1-1-1 0 0,0 0 1 0 0,0 0-1 0 0,1 0 1 0 0,7 9-1 0 0,-5-9-13 0 0,0 0 1 0 0,0 0-1 0 0,1-1 0 0 0,0 1 0 0 0,0-2 0 0 0,1 1 0 0 0,-1-1 0 0 0,1 0 0 0 0,0 0 0 0 0,0-1 0 0 0,0 0 0 0 0,14 3 0 0 0,-6-3 80 0 0,0 0 0 0 0,0-1 0 0 0,22-1 0 0 0,-32 0-108 0 0,0-2 0 0 0,1 1 0 0 0,-1-1 0 0 0,0 0 0 0 0,0 0 1 0 0,0 0-1 0 0,0-1 0 0 0,0 0 0 0 0,0 0 0 0 0,0-1 0 0 0,9-5 0 0 0,-13 6-43 0 0,0 0 0 0 0,1 0 0 0 0,-1 0 0 0 0,0 0 0 0 0,0-1 0 0 0,-1 1 0 0 0,1-1 0 0 0,0 0 0 0 0,1-3 0 0 0,5-12-276 0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38.947"/>
    </inkml:context>
    <inkml:brush xml:id="br0">
      <inkml:brushProperty name="width" value="0.05" units="cm"/>
      <inkml:brushProperty name="height" value="0.05" units="cm"/>
      <inkml:brushProperty name="color" value="#004F8B"/>
    </inkml:brush>
  </inkml:definitions>
  <inkml:trace contextRef="#ctx0" brushRef="#br0">2 20 6449 0 0,'-2'0'697'0'0,"4"0"-697"0"0,0 0 0 0 0,2 0 0 0 0,3 0 112 0 0,3 0 8 0 0,9 0 0 0 0,10-2 0 0 0,9 1-48 0 0,3 0-8 0 0,4-1 0 0 0,2-2 0 0 0,2 1-64 0 0,-2 0 0 0 0,-3-1 0 0 0</inkml:trace>
  <inkml:trace contextRef="#ctx0" brushRef="#br0" timeOffset="1">638 98 6913 0 0,'-3'0'135'0'0,"0"1"0"0"0,0-1 0 0 0,0 1 0 0 0,0-1 0 0 0,0 1 0 0 0,0 0 0 0 0,0 1 0 0 0,0-1 0 0 0,0 0 0 0 0,1 1 0 0 0,-1-1 0 0 0,0 1 0 0 0,1 0 0 0 0,-1 0 0 0 0,1 0 0 0 0,0 0 0 0 0,0 0 0 0 0,0 1 0 0 0,-3 3 0 0 0,-4 5 253 0 0,0 1 1 0 0,-12 21-1 0 0,18-26-237 0 0,-1-1 0 0 0,1 1 0 0 0,0 0 0 0 0,0 0 0 0 0,1 1 0 0 0,0-1 0 0 0,0 0 1 0 0,0 12-1 0 0,2-16-72 0 0,0 0 1 0 0,0-1-1 0 0,0 1 1 0 0,0 0 0 0 0,1 0-1 0 0,-1-1 1 0 0,1 1 0 0 0,0 0-1 0 0,0-1 1 0 0,0 1 0 0 0,0-1-1 0 0,0 1 1 0 0,0-1 0 0 0,1 1-1 0 0,-1-1 1 0 0,1 0 0 0 0,0 0-1 0 0,0 0 1 0 0,0 0-1 0 0,0 0 1 0 0,0 0 0 0 0,0 0-1 0 0,0-1 1 0 0,0 1 0 0 0,5 1-1 0 0,-1 0 66 0 0,1 0 1 0 0,-1-1-1 0 0,1 0 0 0 0,-1 0 0 0 0,1 0 0 0 0,-1-1 0 0 0,1 0 0 0 0,0-1 0 0 0,0 1 0 0 0,-1-1 0 0 0,1-1 0 0 0,0 1 1 0 0,0-1-1 0 0,11-3 0 0 0,-13 3-147 0 0,0-1 1 0 0,0 1 0 0 0,0-1 0 0 0,-1-1-1 0 0,1 1 1 0 0,-1-1 0 0 0,1 1 0 0 0,-1-1-1 0 0,0 0 1 0 0,0-1 0 0 0,0 1 0 0 0,0-1-1 0 0,-1 0 1 0 0,0 1 0 0 0,1-2 0 0 0,-2 1-1 0 0,1 0 1 0 0,0-1 0 0 0,3-8-1 0 0,1-7-5827 0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39.296"/>
    </inkml:context>
    <inkml:brush xml:id="br0">
      <inkml:brushProperty name="width" value="0.05" units="cm"/>
      <inkml:brushProperty name="height" value="0.05" units="cm"/>
      <inkml:brushProperty name="color" value="#004F8B"/>
    </inkml:brush>
  </inkml:definitions>
  <inkml:trace contextRef="#ctx0" brushRef="#br0">9 47 2304 0 0,'-7'-10'615'0'0,"7"10"-376"0"0,0-1-1 0 0,0 1 1 0 0,0 0 0 0 0,-1-1 0 0 0,1 1 0 0 0,0 0 0 0 0,0-1-1 0 0,0 1 1 0 0,0-1 0 0 0,0 1 0 0 0,0 0 0 0 0,0-1 0 0 0,0 1-1 0 0,0-1 1 0 0,0 1 0 0 0,0 0 0 0 0,0-1 0 0 0,0 1 0 0 0,0-1-1 0 0,0 1 1 0 0,0 0 0 0 0,1-1 0 0 0,-1 1 0 0 0,0-1-1 0 0,11-5 4947 0 0,0 1-5969 0 0,7 1 861 0 0,-1 0 1 0 0,1 1 0 0 0,-1 1 0 0 0,1 0-1 0 0,0 2 1 0 0,0 0 0 0 0,-1 1 0 0 0,1 0-1 0 0,33 8 1 0 0,-26-4-78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4:39.631"/>
    </inkml:context>
    <inkml:brush xml:id="br0">
      <inkml:brushProperty name="width" value="0.05" units="cm"/>
      <inkml:brushProperty name="height" value="0.05" units="cm"/>
      <inkml:brushProperty name="color" value="#004F8B"/>
    </inkml:brush>
  </inkml:definitions>
  <inkml:trace contextRef="#ctx0" brushRef="#br0">306 262 1376 0 0,'5'53'5345'0'0,"0"24"-4647"0"0,-6-6 1426 0 0,-4 0 0 0 0,-3 0 0 0 0,-2-1 1 0 0,-32 109-1 0 0,36-160-1843 0 0,-1 1 1 0 0,0-1 0 0 0,-14 23-1 0 0,19-37-231 0 0,-1 0 0 0 0,0 0 0 0 0,-1-1-1 0 0,1 1 1 0 0,-1 0 0 0 0,0-1 0 0 0,0 0-1 0 0,0 0 1 0 0,-1 0 0 0 0,1-1 0 0 0,-1 0-1 0 0,0 1 1 0 0,0-2 0 0 0,0 1 0 0 0,0 0 0 0 0,-8 1-1 0 0,11-3-24 0 0,-1-1 0 0 0,1 1 0 0 0,0-1 0 0 0,-1 0 0 0 0,1 0 1 0 0,-1 0-1 0 0,1 0 0 0 0,-1-1 0 0 0,1 1 0 0 0,0-1 0 0 0,-1 1 0 0 0,1-1 0 0 0,0 0 0 0 0,-1 0 0 0 0,-2-2 0 0 0,0 1 30 0 0,1-1 0 0 0,0 0 0 0 0,0 0 0 0 0,0-1 1 0 0,1 1-1 0 0,-1-1 0 0 0,-3-5 0 0 0,-1-3-376 0 0,0-1 1 0 0,0-1-1 0 0,1 0 0 0 0,-5-14 1 0 0,0-5-6576 0 0</inkml:trace>
  <inkml:trace contextRef="#ctx0" brushRef="#br0" timeOffset="1">173 4 5065 0 0,'12'-2'448'0'0,"-6"1"-352"0"0,3 1-96 0 0,-2 0 0 0 0,-2 1 824 0 0,0 0 145 0 0,5 0 31 0 0,6 2 8 0 0,8 2-144 0 0,9 1-32 0 0,3 1-7 0 0,-3-1-1 0 0,-3 0-624 0 0,1 1-120 0 0,2-1-80 0 0,0-1 96 0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2:23.437"/>
    </inkml:context>
    <inkml:brush xml:id="br0">
      <inkml:brushProperty name="width" value="0.05" units="cm"/>
      <inkml:brushProperty name="height" value="0.05" units="cm"/>
    </inkml:brush>
  </inkml:definitions>
  <inkml:trace contextRef="#ctx0" brushRef="#br0">136 1 9218 0 0,'-2'4'7833'0'0,"3"7"-5836"0"0,-3 18-751 0 0,0-24-1004 0 0,0 0 0 0 0,-1 0 0 0 0,0-1 1 0 0,0 0-1 0 0,0 1 0 0 0,0-1 0 0 0,-1 0 0 0 0,0-1 1 0 0,-6 7-1 0 0,-44 28 140 0 0,40-29-379 0 0,-13 9 77 0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2:25.429"/>
    </inkml:context>
    <inkml:brush xml:id="br0">
      <inkml:brushProperty name="width" value="0.05" units="cm"/>
      <inkml:brushProperty name="height" value="0.05" units="cm"/>
    </inkml:brush>
  </inkml:definitions>
  <inkml:trace contextRef="#ctx0" brushRef="#br0">91 37 5065 0 0,'3'-12'1920'0'0,"5"-10"1153"0"0,-3 19-1901 0 0,3 14-487 0 0,-4-3-454 0 0,-1 0 0 0 0,-1 0 1 0 0,1 0-1 0 0,-2 1 1 0 0,1-1-1 0 0,-1 1 1 0 0,1 11-1 0 0,-5 65 1323 0 0,2-68-1165 0 0,-5 84 1142 0 0,-19 104 1 0 0,24-201-1475 0 0,-1 1-1 0 0,1-1 1 0 0,-1 1-1 0 0,0-1 1 0 0,0 0-1 0 0,0 0 1 0 0,0 0 0 0 0,-1 0-1 0 0,0 0 1 0 0,0 0-1 0 0,-5 5 1 0 0,7-8 16 0 0,0 0-1 0 0,0 0 1 0 0,0 0 0 0 0,0-1 0 0 0,0 1-1 0 0,-1 0 1 0 0,1-1 0 0 0,0 1 0 0 0,0 0-1 0 0,-1-1 1 0 0,1 0 0 0 0,0 1-1 0 0,0-1 1 0 0,-1 0 0 0 0,1 1 0 0 0,-1-1-1 0 0,1 0 1 0 0,0 0 0 0 0,-1 0 0 0 0,1 0-1 0 0,0 0 1 0 0,-1-1 0 0 0,1 1 0 0 0,0 0-1 0 0,-1-1 1 0 0,1 1 0 0 0,0-1 0 0 0,-1 1-1 0 0,1-1 1 0 0,0 0 0 0 0,0 1 0 0 0,0-1-1 0 0,0 0 1 0 0,0 0 0 0 0,0 0 0 0 0,0 0-1 0 0,0 0 1 0 0,0 0 0 0 0,0 0 0 0 0,0 0-1 0 0,0 0 1 0 0,1 0 0 0 0,-2-2 0 0 0,0-2-54 0 0,0 1 1 0 0,0 0 0 0 0,0-1 0 0 0,0 1 0 0 0,1-1 0 0 0,0 0 0 0 0,0 1 0 0 0,0-1 0 0 0,1 0 0 0 0,-1 0 0 0 0,1 0 0 0 0,0 0 0 0 0,0 1 0 0 0,3-10 0 0 0,1-7 60 0 0,1 0 1 0 0,8-20-1 0 0,-10 31-75 0 0,7-21-20 0 0,2 0 0 0 0,1 0 0 0 0,33-56 1 0 0,-40 78 1 0 0,0-1 0 0 0,1 1 0 0 0,0 1 0 0 0,1-1 0 0 0,-1 1 0 0 0,2 0 0 0 0,-1 1 0 0 0,1 0 0 0 0,0 0 0 0 0,0 1 0 0 0,1 0 0 0 0,0 1 0 0 0,0 0 0 0 0,0 1 0 0 0,17-6 0 0 0,-9 7-498 0 0,-2 3-167 0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2:25.797"/>
    </inkml:context>
    <inkml:brush xml:id="br0">
      <inkml:brushProperty name="width" value="0.05" units="cm"/>
      <inkml:brushProperty name="height" value="0.05" units="cm"/>
    </inkml:brush>
  </inkml:definitions>
  <inkml:trace contextRef="#ctx0" brushRef="#br0">1 255 10594 0 0,'1'0'20'0'0,"-1"0"-1"0"0,1 1 0 0 0,-1-1 0 0 0,1 0 1 0 0,0 1-1 0 0,-1-1 0 0 0,1 0 1 0 0,0 0-1 0 0,-1 0 0 0 0,1 0 0 0 0,0 1 1 0 0,0-1-1 0 0,-1 0 0 0 0,1 0 1 0 0,0 0-1 0 0,-1 0 0 0 0,1-1 1 0 0,0 1-1 0 0,0 0 0 0 0,-1 0 0 0 0,2-1 1 0 0,20-5-959 0 0,-17 5 969 0 0,18-6 408 0 0,-1 0 0 0 0,0-2 0 0 0,-1-1-1 0 0,0 0 1 0 0,0-2 0 0 0,-1 0 0 0 0,-1-1-1 0 0,0-1 1 0 0,-1-1 0 0 0,27-28 0 0 0,-42 40-307 0 0,-1-1-1 0 0,1 1 1 0 0,-1-1 0 0 0,0 0 0 0 0,0 0-1 0 0,0 0 1 0 0,0 0 0 0 0,-1 0 0 0 0,0 0-1 0 0,1-1 1 0 0,-2 1 0 0 0,1 0 0 0 0,0-1-1 0 0,-1-4 1 0 0,0 8-59 0 0,0-1 0 0 0,0 1 0 0 0,0 0 0 0 0,-1-1 0 0 0,1 1 0 0 0,0-1 0 0 0,-1 1 0 0 0,1 0 0 0 0,-1-1 0 0 0,1 1 0 0 0,-1 0 0 0 0,0 0 0 0 0,1 0 0 0 0,-1-1 0 0 0,0 1 0 0 0,0 0 0 0 0,0 0-1 0 0,-2-1 1 0 0,1 1-7 0 0,0 0 1 0 0,1 0-1 0 0,-1 0 0 0 0,0 0 0 0 0,0 1 0 0 0,0-1 0 0 0,0 1 0 0 0,0 0 0 0 0,0-1 0 0 0,0 1 0 0 0,0 0 0 0 0,0 0 0 0 0,0 0 0 0 0,0 1 0 0 0,0-1 0 0 0,0 0 0 0 0,-2 1 0 0 0,-5 2 55 0 0,0 0-1 0 0,0 1 1 0 0,0-1-1 0 0,1 2 1 0 0,-1-1-1 0 0,1 1 1 0 0,0 0-1 0 0,1 1 1 0 0,-1 0-1 0 0,1 0 1 0 0,-12 13-1 0 0,6-3 121 0 0,0-1 1 0 0,1 2-1 0 0,1-1 0 0 0,-14 30 1 0 0,20-37-265 0 0,1 1 1 0 0,0 0-1 0 0,1 0 0 0 0,0 0 1 0 0,1 1-1 0 0,0-1 0 0 0,0 1 1 0 0,1-1-1 0 0,1 20 1 0 0,0-26 15 0 0,0 0-1 0 0,1-1 1 0 0,-1 1 0 0 0,1-1 0 0 0,0 1 0 0 0,0-1 0 0 0,0 0 0 0 0,1 1 0 0 0,-1-1-1 0 0,1 0 1 0 0,0 0 0 0 0,0 0 0 0 0,0 0 0 0 0,0 0 0 0 0,0 0 0 0 0,1-1 0 0 0,-1 1-1 0 0,1-1 1 0 0,0 1 0 0 0,-1-1 0 0 0,1 0 0 0 0,0 0 0 0 0,1 0 0 0 0,-1-1 0 0 0,0 1-1 0 0,0-1 1 0 0,1 0 0 0 0,-1 0 0 0 0,1 0 0 0 0,-1 0 0 0 0,1 0 0 0 0,5 0 0 0 0,-2-1-33 0 0,0 1 1 0 0,0-1 0 0 0,1 0 0 0 0,-1 0-1 0 0,0-1 1 0 0,0 0 0 0 0,0 0 0 0 0,0-1 0 0 0,0 0-1 0 0,0 0 1 0 0,7-4 0 0 0,2-3-422 0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2:26.145"/>
    </inkml:context>
    <inkml:brush xml:id="br0">
      <inkml:brushProperty name="width" value="0.05" units="cm"/>
      <inkml:brushProperty name="height" value="0.05" units="cm"/>
    </inkml:brush>
  </inkml:definitions>
  <inkml:trace contextRef="#ctx0" brushRef="#br0">303 0 3225 0 0,'0'0'2045'0'0,"3"17"437"0"0,-2 88 623 0 0,-15 117 0 0 0,1-29-583 0 0,12-163-2165 0 0,1 7-110 0 0,-3 0 1 0 0,0 0 0 0 0,-11 41 0 0 0,12-69-163 0 0,0 0 0 0 0,-1-1 0 0 0,0 0 0 0 0,0 1 0 0 0,-1-1 0 0 0,0 0 0 0 0,0-1-1 0 0,-1 1 1 0 0,0-1 0 0 0,0 0 0 0 0,-1 0 0 0 0,0 0 0 0 0,0-1 0 0 0,0 0 0 0 0,-1 0 0 0 0,0-1 0 0 0,0 0 0 0 0,-14 8-1 0 0,18-12-33 0 0,0 0 0 0 0,0 0 0 0 0,0 0 0 0 0,0 0-1 0 0,0 0 1 0 0,0 0 0 0 0,0-1 0 0 0,-1 0 0 0 0,1 1-1 0 0,0-1 1 0 0,0 0 0 0 0,0-1 0 0 0,-1 1 0 0 0,1-1-1 0 0,0 1 1 0 0,0-1 0 0 0,0 0 0 0 0,0 0 0 0 0,0 0-1 0 0,0-1 1 0 0,0 1 0 0 0,0-1 0 0 0,0 1 0 0 0,1-1-1 0 0,-1 0 1 0 0,1 0 0 0 0,-1 0 0 0 0,1-1-1 0 0,0 1 1 0 0,-3-4 0 0 0,-2-4-257 0 0,0 1 0 0 0,1-1 0 0 0,0 0-1 0 0,1 0 1 0 0,0-1 0 0 0,1 0 0 0 0,-5-16 0 0 0,-2-21-6730 0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2:26.481"/>
    </inkml:context>
    <inkml:brush xml:id="br0">
      <inkml:brushProperty name="width" value="0.05" units="cm"/>
      <inkml:brushProperty name="height" value="0.05" units="cm"/>
    </inkml:brush>
  </inkml:definitions>
  <inkml:trace contextRef="#ctx0" brushRef="#br0">1 28 2304 0 0,'8'-4'184'0'0,"1"0"-1"0"0,0 0 0 0 0,0 0 0 0 0,0 1 0 0 0,0 1 0 0 0,1 0 0 0 0,-1 0 0 0 0,1 1 0 0 0,-1 0 0 0 0,1 0 0 0 0,-1 1 0 0 0,1 0 0 0 0,0 1 0 0 0,-1 0 0 0 0,1 1 0 0 0,-1 0 0 0 0,0 0 0 0 0,0 1 0 0 0,1 0 0 0 0,-2 1 0 0 0,1 0 0 0 0,0 0 0 0 0,13 10 0 0 0,-7-2-183 0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2:26.814"/>
    </inkml:context>
    <inkml:brush xml:id="br0">
      <inkml:brushProperty name="width" value="0.05" units="cm"/>
      <inkml:brushProperty name="height" value="0.05" units="cm"/>
    </inkml:brush>
  </inkml:definitions>
  <inkml:trace contextRef="#ctx0" brushRef="#br0">1 219 3209 0 0,'8'3'62'0'0,"0"-1"1"0"0,1-1-1 0 0,-1 0 1 0 0,1 0 0 0 0,-1 0-1 0 0,1-1 1 0 0,-1 0-1 0 0,17-3 1 0 0,-20 3-32 0 0,19-3 559 0 0,0 0-1 0 0,-1-2 0 0 0,43-13 0 0 0,-57 15-454 0 0,-1 0-1 0 0,0 0 0 0 0,0-1 1 0 0,-1 0-1 0 0,1-1 1 0 0,-1 0-1 0 0,0 0 0 0 0,0 0 1 0 0,0-1-1 0 0,-1 0 1 0 0,0 0-1 0 0,0-1 1 0 0,-1 1-1 0 0,6-9 0 0 0,-10 14-91 0 0,-1-1-1 0 0,1 1 0 0 0,0-1 1 0 0,0 0-1 0 0,-1 1 0 0 0,1-1 0 0 0,0 0 1 0 0,-1 1-1 0 0,0-1 0 0 0,1 0 0 0 0,-1 0 1 0 0,0 1-1 0 0,0-1 0 0 0,0 0 1 0 0,0 0-1 0 0,0 0 0 0 0,-1 1 0 0 0,1-1 1 0 0,-1-2-1 0 0,0 3 14 0 0,0 0-1 0 0,1 0 1 0 0,-1 0 0 0 0,0 0-1 0 0,0 0 1 0 0,0 1 0 0 0,0-1-1 0 0,0 0 1 0 0,0 1 0 0 0,0-1-1 0 0,0 1 1 0 0,0-1 0 0 0,0 1-1 0 0,0-1 1 0 0,0 1 0 0 0,0 0-1 0 0,0 0 1 0 0,-1-1 0 0 0,1 1-1 0 0,0 0 1 0 0,0 0 0 0 0,0 0-1 0 0,0 0 1 0 0,-1 0 0 0 0,1 1-1 0 0,0-1 1 0 0,0 0 0 0 0,0 0-1 0 0,0 1 1 0 0,-2 0 0 0 0,-12 4 369 0 0,0 0 1 0 0,1 1 0 0 0,-1 1 0 0 0,2 0-1 0 0,-1 1 1 0 0,1 0 0 0 0,0 1-1 0 0,0 1 1 0 0,-11 12 0 0 0,10-9-349 0 0,0 2 0 0 0,1-1 0 0 0,0 2 0 0 0,2 0 0 0 0,0 0 1 0 0,-17 33-1 0 0,25-42-109 0 0,0 1 0 0 0,0-1 1 0 0,1 1-1 0 0,0-1 1 0 0,0 1-1 0 0,1 0 0 0 0,0 0 1 0 0,0 0-1 0 0,1 0 0 0 0,0-1 1 0 0,0 1-1 0 0,3 15 1 0 0,-2-19 9 0 0,0 1 1 0 0,1-1 0 0 0,0 0-1 0 0,-1 0 1 0 0,1 0 0 0 0,1 0-1 0 0,-1 0 1 0 0,1 0 0 0 0,-1-1-1 0 0,1 1 1 0 0,0-1 0 0 0,0 0-1 0 0,1 1 1 0 0,-1-1 0 0 0,1-1-1 0 0,-1 1 1 0 0,1-1 0 0 0,0 1-1 0 0,0-1 1 0 0,0 0 0 0 0,0 0-1 0 0,0-1 1 0 0,9 3 0 0 0,-4-2-39 0 0,1 0 1 0 0,-1-1-1 0 0,0 0 1 0 0,0-1-1 0 0,1 1 1 0 0,-1-2-1 0 0,0 1 1 0 0,1-1-1 0 0,-1-1 1 0 0,0 0 0 0 0,0 0-1 0 0,0-1 1 0 0,0 0-1 0 0,10-5 1 0 0,7-7-4861 0 0</inkml:trace>
  <inkml:trace contextRef="#ctx0" brushRef="#br0" timeOffset="1">662 9 10594 0 0,'0'-1'80'0'0,"0"1"-1"0"0,1 0 0 0 0,-1 0 0 0 0,0 0 1 0 0,0-1-1 0 0,0 1 0 0 0,0 0 1 0 0,0 0-1 0 0,0 0 0 0 0,0-1 0 0 0,0 1 1 0 0,0 0-1 0 0,0 0 0 0 0,0-1 1 0 0,0 1-1 0 0,0 0 0 0 0,0 0 0 0 0,0 0 1 0 0,0-1-1 0 0,0 1 0 0 0,0 0 1 0 0,0 0-1 0 0,0-1 0 0 0,0 1 0 0 0,0 0 1 0 0,0 0-1 0 0,0 0 0 0 0,-1-1 1 0 0,1 1-1 0 0,0 0 0 0 0,0 0 0 0 0,0 0 1 0 0,0 0-1 0 0,0-1 0 0 0,-1 1 1 0 0,1 0-1 0 0,0 0 0 0 0,0 0 1 0 0,0 0-1 0 0,-1 0 0 0 0,1 0 0 0 0,0 0 1 0 0,0-1-1 0 0,0 1 0 0 0,-1 0 1 0 0,1 0-1 0 0,0 0 0 0 0,0 0 0 0 0,-1 0 1 0 0,1 0-1 0 0,-16 7 2479 0 0,-14 15 146 0 0,19-9-2633 0 0,0 0 0 0 0,1 1-1 0 0,1 1 1 0 0,0 0 0 0 0,1 0 0 0 0,0 0-1 0 0,1 1 1 0 0,1 0 0 0 0,1 1 0 0 0,-6 30-1 0 0,9-39-57 0 0,1 0 0 0 0,1 1-1 0 0,0-1 1 0 0,0 1-1 0 0,0-1 1 0 0,1 0 0 0 0,1 1-1 0 0,-1-1 1 0 0,1 0-1 0 0,5 13 1 0 0,-4-15-11 0 0,0-1 0 0 0,0 1 1 0 0,0-1-1 0 0,1 0 0 0 0,0 0 0 0 0,0 0 0 0 0,0 0 1 0 0,1 0-1 0 0,0-1 0 0 0,0 0 0 0 0,0 0 1 0 0,0-1-1 0 0,0 1 0 0 0,1-1 0 0 0,8 4 0 0 0,-9-5-347 0 0,1 1 0 0 0,0-1-1 0 0,0 0 1 0 0,0 0 0 0 0,0-1-1 0 0,1 0 1 0 0,-1 0 0 0 0,0 0-1 0 0,1-1 1 0 0,-1 0 0 0 0,0 0 0 0 0,0-1-1 0 0,1 0 1 0 0,-1 0 0 0 0,0 0-1 0 0,8-3 1 0 0,4-5-6099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4:31.158"/>
    </inkml:context>
    <inkml:brush xml:id="br0">
      <inkml:brushProperty name="width" value="0.025" units="cm"/>
      <inkml:brushProperty name="height" value="0.025" units="cm"/>
    </inkml:brush>
  </inkml:definitions>
  <inkml:trace contextRef="#ctx0" brushRef="#br0">164 130 2761 0 0,'-1'-7'1179'0'0,"0"0"0"0"0,1 0 1 0 0,-1 0-1 0 0,2-12 0 0 0,-1 2 3191 0 0,0 33-3106 0 0,-2 0 0 0 0,0 0 0 0 0,-1 0 0 0 0,-6 19 0 0 0,-25 65-1287 0 0,13-41 365 0 0,-13 67-331 0 0,-5 14-12 0 0,21-102 1 0 0,23-77-1105 0 0,70-271-7648 0 0,-72 301 8523 0 0,24-75-1363 0 0,-24 75 1538 0 0,1 1 0 0 0,0-1-1 0 0,1 1 1 0 0,0 0 0 0 0,0 0 0 0 0,13-14-1 0 0,-18 21 82 0 0,1 1 1 0 0,0-1-1 0 0,-1 0 0 0 0,1 1 0 0 0,0-1 0 0 0,-1 1 0 0 0,1-1 0 0 0,0 1 1 0 0,0-1-1 0 0,0 1 0 0 0,0-1 0 0 0,-1 1 0 0 0,1 0 0 0 0,0 0 0 0 0,0-1 0 0 0,0 1 1 0 0,0 0-1 0 0,0 0 0 0 0,0 0 0 0 0,0 0 0 0 0,0 0 0 0 0,0 0 0 0 0,0 0 1 0 0,1 1-1 0 0,-1-1 58 0 0,1 1 0 0 0,0 0 0 0 0,-1 0 0 0 0,1 0 1 0 0,-1 0-1 0 0,1 0 0 0 0,-1 0 0 0 0,1 1 0 0 0,-1-1 0 0 0,0 0 0 0 0,2 3 1 0 0,3 5 333 0 0,-1-1 0 0 0,0 1 0 0 0,5 14 0 0 0,-8-20-368 0 0,47 142 2762 0 0,-3-7-1356 0 0,-38-119-1396 0 0,0-1 0 0 0,2-1 1 0 0,0 0-1 0 0,1 0 0 0 0,17 21 0 0 0,-27-37-2 0 0,0 0 0 0 0,0 0 0 0 0,0 1 0 0 0,0-1-1 0 0,0 0 1 0 0,1 0 0 0 0,-1 0 0 0 0,0 0-1 0 0,0-1 1 0 0,3 3 0 0 0,-3-3 40 0 0,0-1 0 0 0,-1 1-1 0 0,1 0 1 0 0,-1 0 0 0 0,1 0 0 0 0,-1 0 0 0 0,0-1 0 0 0,1 1-1 0 0,-1 0 1 0 0,1-1 0 0 0,-1 1 0 0 0,1 0 0 0 0,-1-1-1 0 0,0 1 1 0 0,1 0 0 0 0,-1-1 0 0 0,0 1 0 0 0,1-1-1 0 0,-1 1 1 0 0,0 0 0 0 0,1-1 0 0 0,-1 1 0 0 0,0-1 0 0 0,0 1-1 0 0,0-1 1 0 0,1 1 0 0 0,-1-1 0 0 0,0 1 0 0 0,0-1-1 0 0,0 1 1 0 0,0-1 0 0 0,0 0 0 0 0,53-165 3108 0 0,83-219-3215 0 0,-127 363-1053 0 0,-6 13-52 0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2:27.405"/>
    </inkml:context>
    <inkml:brush xml:id="br0">
      <inkml:brushProperty name="width" value="0.05" units="cm"/>
      <inkml:brushProperty name="height" value="0.05" units="cm"/>
    </inkml:brush>
  </inkml:definitions>
  <inkml:trace contextRef="#ctx0" brushRef="#br0">94 24 6913 0 0,'-1'-10'-140'0'0,"-3"-3"6878"0"0,4 13-6581 0 0,-1 0 0 0 0,1 0 0 0 0,-1 0 0 0 0,1 0 0 0 0,-1 1 0 0 0,1-1 0 0 0,-1 0 0 0 0,1 0 0 0 0,0 1 0 0 0,-1-1 0 0 0,1 0 0 0 0,-1 1 0 0 0,1-1 0 0 0,0 0 0 0 0,-1 1 0 0 0,1-1 0 0 0,0 1-1 0 0,-1-1 1 0 0,1 1 0 0 0,0-1 0 0 0,0 0 0 0 0,-1 1 0 0 0,1-1 0 0 0,0 1 0 0 0,0-1 0 0 0,0 1 0 0 0,0-1 0 0 0,0 1 0 0 0,0 0 0 0 0,-19 37 957 0 0,-22 65 0 0 0,37-87-920 0 0,-1-1-1 0 0,2 1 1 0 0,0-1 0 0 0,1 1-1 0 0,0 0 1 0 0,1 0-1 0 0,3 26 1 0 0,-1-35-197 0 0,1 0 1 0 0,0 1-1 0 0,0-1 1 0 0,0 0 0 0 0,1-1-1 0 0,0 1 1 0 0,1 0-1 0 0,-1-1 1 0 0,1 0 0 0 0,1 0-1 0 0,-1 0 1 0 0,1 0-1 0 0,0-1 1 0 0,6 6 0 0 0,-6-7 0 0 0,-1 0 0 0 0,1 0 0 0 0,0-1 0 0 0,0 0 0 0 0,0 0 0 0 0,0 0 0 0 0,1-1 1 0 0,-1 0-1 0 0,1 0 0 0 0,-1 0 0 0 0,1-1 0 0 0,0 1 0 0 0,0-1 0 0 0,0-1 0 0 0,-1 1 0 0 0,1-1 0 0 0,0 0 1 0 0,8-1-1 0 0,-10 0 4 0 0,-1 0 1 0 0,1 0-1 0 0,-1 0 1 0 0,0-1-1 0 0,0 1 1 0 0,0-1-1 0 0,0 0 1 0 0,0 0-1 0 0,0 0 1 0 0,0 0 0 0 0,0 0-1 0 0,-1 0 1 0 0,1-1-1 0 0,-1 0 1 0 0,0 1-1 0 0,0-1 1 0 0,0 0-1 0 0,0 0 1 0 0,0 0-1 0 0,0 0 1 0 0,1-4-1 0 0,0-1-215 0 0,-1 1 0 0 0,1 0 0 0 0,-2-1 0 0 0,1 0 0 0 0,-1 0 0 0 0,0 1 0 0 0,0-1 0 0 0,-1-13 0 0 0,-2 3-6983 0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2:27.738"/>
    </inkml:context>
    <inkml:brush xml:id="br0">
      <inkml:brushProperty name="width" value="0.05" units="cm"/>
      <inkml:brushProperty name="height" value="0.05" units="cm"/>
    </inkml:brush>
  </inkml:definitions>
  <inkml:trace contextRef="#ctx0" brushRef="#br0">0 36 8754 0 0,'98'-2'4286'0'0,"141"-18"-3691"0"0,-117 9-1443 0 0,-80 8-3713 0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2:43.266"/>
    </inkml:context>
    <inkml:brush xml:id="br0">
      <inkml:brushProperty name="width" value="0.05" units="cm"/>
      <inkml:brushProperty name="height" value="0.05" units="cm"/>
    </inkml:brush>
  </inkml:definitions>
  <inkml:trace contextRef="#ctx0" brushRef="#br0">52 25 6913 0 0,'4'-20'5003'0'0,"-1"16"-1529"0"0,-1 13-1682 0 0,-2 42-913 0 0,-3-1 0 0 0,-18 98 0 0 0,3-25-423 0 0,16-110-413 0 0,-13 156 211 0 0,13-135-278 0 0,3 0 0 0 0,8 65 0 0 0,-4-81 72 0 0,-5-18-90 0 0,0 1 1 0 0,0-1-1 0 0,0 0 0 0 0,0 1 0 0 0,1-1 0 0 0,-1 1 0 0 0,0-1 0 0 0,0 0 0 0 0,1 1 1 0 0,-1-1-1 0 0,0 0 0 0 0,0 1 0 0 0,1-1 0 0 0,-1 0 0 0 0,0 0 0 0 0,1 1 0 0 0,-1-1 1 0 0,0 0-1 0 0,1 0 0 0 0,-1 1 0 0 0,1-1 0 0 0,-1 0 0 0 0,0 0 0 0 0,1 0 0 0 0,-1 0 1 0 0,1 0-1 0 0,-1 0 0 0 0,0 1 0 0 0,1-1 0 0 0,-1 0 0 0 0,1 0 0 0 0,-1 0 0 0 0,1 0 1 0 0,-1-1-1 0 0,1 1 0 0 0,-1 0 0 0 0,0 0 0 0 0,1 0 0 0 0,0 0 0 0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2:43.631"/>
    </inkml:context>
    <inkml:brush xml:id="br0">
      <inkml:brushProperty name="width" value="0.05" units="cm"/>
      <inkml:brushProperty name="height" value="0.05" units="cm"/>
    </inkml:brush>
  </inkml:definitions>
  <inkml:trace contextRef="#ctx0" brushRef="#br0">41 0 6449 0 0,'1'20'697'0'0,"-2"341"3712"0"0,3-296-2951 0 0,-1-28-1231 0 0,1 3 243 0 0,-4 44 0 0 0,1-74-417 0 0,0 1 1 0 0,-1-1 0 0 0,0 1-1 0 0,0-1 1 0 0,-2 0-1 0 0,1 0 1 0 0,-1 0-1 0 0,0-1 1 0 0,-8 13-1 0 0,3-10-53 0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2:43.981"/>
    </inkml:context>
    <inkml:brush xml:id="br0">
      <inkml:brushProperty name="width" value="0.05" units="cm"/>
      <inkml:brushProperty name="height" value="0.05" units="cm"/>
    </inkml:brush>
  </inkml:definitions>
  <inkml:trace contextRef="#ctx0" brushRef="#br0">1 77 10594 0 0,'1'-1'38'0'0,"0"0"0"0"0,-1 0 0 0 0,1 0 0 0 0,0 0 0 0 0,0 0 0 0 0,0 0 0 0 0,0 0 0 0 0,0 1 0 0 0,1-1 0 0 0,-1 0 0 0 0,0 1 0 0 0,0-1 0 0 0,0 1 0 0 0,1-1 0 0 0,-1 1 0 0 0,0-1 0 0 0,1 1 0 0 0,1-1 0 0 0,3 0 0 0 0,35-14-50 0 0,0 3 0 0 0,1 2-1 0 0,0 1 1 0 0,0 2 0 0 0,1 2-1 0 0,0 2 1 0 0,50 3 0 0 0,-89 0-13 0 0,-1 0 1 0 0,0 0-1 0 0,0 0 1 0 0,0 1-1 0 0,1 0 1 0 0,-1-1 0 0 0,0 1-1 0 0,0 0 1 0 0,0 1-1 0 0,0-1 1 0 0,0 1-1 0 0,3 1 1 0 0,-5-1 17 0 0,0-1-1 0 0,0 0 1 0 0,0 0 0 0 0,0 1 0 0 0,0-1-1 0 0,0 1 1 0 0,-1-1 0 0 0,1 0-1 0 0,0 1 1 0 0,-1 0 0 0 0,1-1 0 0 0,-1 1-1 0 0,0-1 1 0 0,1 1 0 0 0,-1 0 0 0 0,0-1-1 0 0,0 1 1 0 0,0-1 0 0 0,0 1 0 0 0,0 0-1 0 0,-1-1 1 0 0,1 1 0 0 0,0-1 0 0 0,-1 1-1 0 0,0 2 1 0 0,-14 40-24 0 0,-5 15 371 0 0,19-54-245 0 0,0 1 0 0 0,0-1 0 0 0,1 1 0 0 0,-1-1 1 0 0,1 1-1 0 0,0-1 0 0 0,1 1 0 0 0,1 8 1 0 0,-2-12-79 0 0,1 0 1 0 0,0 0 0 0 0,-1 1 0 0 0,1-1 0 0 0,0 0 0 0 0,0 0 0 0 0,0 0 0 0 0,1 0 0 0 0,-1 0 0 0 0,0-1 0 0 0,1 1 0 0 0,0 0 0 0 0,-1-1-1 0 0,1 1 1 0 0,0-1 0 0 0,-1 1 0 0 0,1-1 0 0 0,0 0 0 0 0,0 0 0 0 0,0 0 0 0 0,0 0 0 0 0,1 0 0 0 0,-1 0 0 0 0,0 0 0 0 0,0-1 0 0 0,0 1 0 0 0,1-1-1 0 0,-1 0 1 0 0,0 1 0 0 0,0-1 0 0 0,1 0 0 0 0,-1 0 0 0 0,0-1 0 0 0,1 1 0 0 0,-1 0 0 0 0,3-2 0 0 0,1 1 23 0 0,0 0 1 0 0,1-1 0 0 0,-1 0-1 0 0,0-1 1 0 0,-1 1-1 0 0,1-1 1 0 0,0 0 0 0 0,-1-1-1 0 0,0 1 1 0 0,0-1 0 0 0,0 0-1 0 0,5-5 1 0 0,-6 4 394 0 0,1-1 0 0 0,-2 0 0 0 0,1 1 0 0 0,-1-1 0 0 0,0 0 0 0 0,0-1 0 0 0,-1 1 1 0 0,1 0-1 0 0,-2-1 0 0 0,1 0 0 0 0,-1 1 0 0 0,0-1 0 0 0,0 0 0 0 0,0 0 0 0 0,-1-8 0 0 0,-1 12-310 0 0,1-1 0 0 0,0 0-1 0 0,-1 0 1 0 0,0 0-1 0 0,0 0 1 0 0,0 1-1 0 0,0-1 1 0 0,-1 0 0 0 0,1 1-1 0 0,-1-1 1 0 0,0 1-1 0 0,0 0 1 0 0,0-1 0 0 0,0 1-1 0 0,-1 0 1 0 0,1 0-1 0 0,-1 1 1 0 0,0-1 0 0 0,0 0-1 0 0,0 1 1 0 0,0 0-1 0 0,0 0 1 0 0,-1 0 0 0 0,1 0-1 0 0,-1 0 1 0 0,1 1-1 0 0,-8-3 1 0 0,0 2-126 0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6:48.680"/>
    </inkml:context>
    <inkml:brush xml:id="br0">
      <inkml:brushProperty name="width" value="0.035" units="cm"/>
      <inkml:brushProperty name="height" value="0.035" units="cm"/>
    </inkml:brush>
  </inkml:definitions>
  <inkml:trace contextRef="#ctx0" brushRef="#br0">694 131 13363 0 0,'-7'-12'739'0'0,"-1"1"0"0"0,0 1 0 0 0,-1 0 0 0 0,-1 0 0 0 0,1 0 0 0 0,-1 1 0 0 0,-1 1 0 0 0,0 0 0 0 0,-16-10 0 0 0,18 14-625 0 0,1 0-1 0 0,-1 1 1 0 0,0-1 0 0 0,0 2 0 0 0,-1 0 0 0 0,1 0-1 0 0,0 0 1 0 0,-1 1 0 0 0,1 1 0 0 0,-1-1-1 0 0,1 2 1 0 0,0-1 0 0 0,-1 1 0 0 0,-10 3-1 0 0,-3 1-13 0 0,0 1 0 0 0,-34 14 0 0 0,47-16-89 0 0,1 0 0 0 0,0 1 1 0 0,0 0-1 0 0,0 1 0 0 0,0 0 1 0 0,1 0-1 0 0,0 1 1 0 0,-9 10-1 0 0,15-15-16 0 0,1 0 0 0 0,-1 0 1 0 0,1 0-1 0 0,0 0 0 0 0,-1 1 0 0 0,1-1 1 0 0,0 0-1 0 0,1 1 0 0 0,-1-1 1 0 0,0 1-1 0 0,1-1 0 0 0,-1 1 0 0 0,1-1 1 0 0,0 1-1 0 0,0-1 0 0 0,0 1 0 0 0,0-1 1 0 0,0 1-1 0 0,0-1 0 0 0,1 1 1 0 0,-1-1-1 0 0,1 1 0 0 0,0-1 0 0 0,0 1 1 0 0,0-1-1 0 0,0 0 0 0 0,0 0 0 0 0,0 1 1 0 0,1-1-1 0 0,1 2 0 0 0,5 7-23 0 0,1 0 0 0 0,0-1 0 0 0,1-1 0 0 0,14 12 0 0 0,-19-16 16 0 0,75 57-48 0 0,23 21 33 0 0,-92-73 28 0 0,0 1-1 0 0,-1 0 0 0 0,-1 1 0 0 0,1 0 0 0 0,-2 0 1 0 0,12 23-1 0 0,-18-30 2 0 0,0 0 1 0 0,0 0-1 0 0,0 0 1 0 0,-1 0-1 0 0,1 0 1 0 0,-1 0-1 0 0,-1 1 1 0 0,1-1-1 0 0,-1 0 1 0 0,0 0-1 0 0,0 1 1 0 0,0-1-1 0 0,-1 0 1 0 0,0 0-1 0 0,-2 10 1 0 0,0-7 5 0 0,0-2 0 0 0,-1 1 0 0 0,1 0 0 0 0,-1-1 0 0 0,0 1 0 0 0,-1-1 0 0 0,0 0 0 0 0,0-1 0 0 0,0 1 0 0 0,-7 4 0 0 0,-6 4 10 0 0,0-1 0 0 0,-2 0 1 0 0,0-2-1 0 0,0 0 0 0 0,-1-1 1 0 0,-29 9-1 0 0,16-7-1 0 0,-2-2 0 0 0,-41 8 0 0 0,66-16-12 0 0,0-1 1 0 0,0 0-1 0 0,0 0 1 0 0,0-1-1 0 0,-1 0 1 0 0,1-1-1 0 0,0-1 1 0 0,0 0 0 0 0,1 0-1 0 0,-1-1 1 0 0,-17-7-1 0 0,24 8-94 0 0,0 0 0 0 0,0 0 0 0 0,0 0 0 0 0,0-1 0 0 0,1 0 0 0 0,-1 0-1 0 0,1 0 1 0 0,0 0 0 0 0,-1 0 0 0 0,2-1 0 0 0,-1 0 0 0 0,0 1 0 0 0,1-1 0 0 0,-1 0-1 0 0,1 0 1 0 0,-2-6 0 0 0,-2-18-7539 0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6:49.236"/>
    </inkml:context>
    <inkml:brush xml:id="br0">
      <inkml:brushProperty name="width" value="0.035" units="cm"/>
      <inkml:brushProperty name="height" value="0.035" units="cm"/>
    </inkml:brush>
  </inkml:definitions>
  <inkml:trace contextRef="#ctx0" brushRef="#br0">184 41 4145 0 0,'0'-4'-580'0'0,"0"-8"1694"0"0,-3-5 5431 0 0,3 16-6303 0 0,0 1 0 0 0,0-1 0 0 0,-1 1 0 0 0,1 0 0 0 0,0-1 0 0 0,0 1 0 0 0,-1 0-1 0 0,1-1 1 0 0,0 1 0 0 0,-1 0 0 0 0,1-1 0 0 0,0 1 0 0 0,-1 0 0 0 0,1-1 0 0 0,0 1-1 0 0,-1 0 1 0 0,1 0 0 0 0,-1 0 0 0 0,1-1 0 0 0,0 1 0 0 0,-1 0 0 0 0,0 0 0 0 0,0 0-140 0 0,0 0 1 0 0,0 0-1 0 0,-1 0 1 0 0,1 1-1 0 0,0-1 1 0 0,0 0-1 0 0,0 1 1 0 0,0-1-1 0 0,0 1 1 0 0,0-1-1 0 0,0 1 1 0 0,0-1-1 0 0,-1 2 1 0 0,-7 5 116 0 0,0 0 0 0 0,0 1 0 0 0,1 0 0 0 0,0 0 0 0 0,1 1 0 0 0,0 0 0 0 0,0 0 0 0 0,-5 12 0 0 0,-2 4 259 0 0,1 2 0 0 0,-9 27 1 0 0,15-36-483 0 0,1-1 0 0 0,1 2 0 0 0,1-1 0 0 0,1 1 0 0 0,0-1 0 0 0,1 1 0 0 0,1 21 0 0 0,1-33 2 0 0,1 0 1 0 0,-1 1-1 0 0,2-1 1 0 0,-1 0-1 0 0,1 0 1 0 0,0 0-1 0 0,0 0 1 0 0,1 0 0 0 0,0 0-1 0 0,0-1 1 0 0,1 1-1 0 0,-1-1 1 0 0,1 0-1 0 0,1 0 1 0 0,-1-1-1 0 0,1 1 1 0 0,0-1-1 0 0,0 0 1 0 0,1 0 0 0 0,0 0-1 0 0,7 4 1 0 0,-7-6-7 0 0,0 1 0 0 0,0-1 1 0 0,0 0-1 0 0,1-1 0 0 0,-1 1 1 0 0,1-1-1 0 0,0 0 1 0 0,0-1-1 0 0,-1 0 0 0 0,11 1 1 0 0,-12-2 2 0 0,0-1 0 0 0,-1 1 0 0 0,1-1 0 0 0,-1 0 0 0 0,1 0 0 0 0,-1 0 0 0 0,1-1 0 0 0,-1 1 0 0 0,0-1 0 0 0,1 0 0 0 0,-1 0 0 0 0,0-1 0 0 0,0 1 0 0 0,-1-1 0 0 0,1 0 1 0 0,5-6-1 0 0,7-8 0 0 0,0-2 0 0 0,-2 0 0 0 0,0 0 1 0 0,19-38-1 0 0,-11 12-32 0 0,20-59 0 0 0,-36 89-47 0 0,6-19-249 0 0,0 0-1 0 0,-3-1 0 0 0,7-41 0 0 0,-17 69 208 0 0,-3 11 332 0 0,-3 15 224 0 0,3-2-364 0 0,2-1 0 0 0,0 1 0 0 0,1-1 1 0 0,1 1-1 0 0,0 0 0 0 0,1-1 1 0 0,4 19-1 0 0,-4-27-69 0 0,1 0 0 0 0,0 0 0 0 0,0 0 0 0 0,1-1 0 0 0,0 1 0 0 0,1-1 0 0 0,-1 0 0 0 0,1 0 0 0 0,1 0 0 0 0,-1 0 0 0 0,1-1 0 0 0,0 0 0 0 0,1 0 0 0 0,0 0-1 0 0,-1-1 1 0 0,13 9 0 0 0,-10-9-117 0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6:50.127"/>
    </inkml:context>
    <inkml:brush xml:id="br0">
      <inkml:brushProperty name="width" value="0.035" units="cm"/>
      <inkml:brushProperty name="height" value="0.035" units="cm"/>
    </inkml:brush>
  </inkml:definitions>
  <inkml:trace contextRef="#ctx0" brushRef="#br0">39 468 13827 0 0,'-2'0'202'0'0,"-1"-1"1"0"0,1 0-1 0 0,-1 0 0 0 0,1 0 0 0 0,-1-1 1 0 0,1 1-1 0 0,0-1 0 0 0,0 1 1 0 0,0-1-1 0 0,0 0 0 0 0,0 1 0 0 0,0-1 1 0 0,-2-4-1 0 0,3 4-84 0 0,0 0-1 0 0,0 0 0 0 0,0-1 1 0 0,1 1-1 0 0,-1-1 1 0 0,1 1-1 0 0,0 0 1 0 0,-1-1-1 0 0,1 1 1 0 0,0-1-1 0 0,1 1 1 0 0,-1-1-1 0 0,0 1 1 0 0,1-1-1 0 0,0-2 1 0 0,8-24 96 0 0,1 0-1 0 0,2 0 1 0 0,1 1 0 0 0,21-35 0 0 0,-21 40-162 0 0,1-4-29 0 0,41-66-221 0 0,-49 84 154 0 0,1 0 0 0 0,0 0 0 0 0,1 1 1 0 0,0-1-1 0 0,0 2 0 0 0,1-1 0 0 0,11-7 1 0 0,-19 14 39 0 0,1 0 0 0 0,-1 0 0 0 0,0 1 0 0 0,0-1 0 0 0,0 0 0 0 0,1 1 0 0 0,-1-1 0 0 0,0 1 1 0 0,1-1-1 0 0,-1 1 0 0 0,0-1 0 0 0,1 1 0 0 0,-1 0 0 0 0,1 0 0 0 0,-1 0 0 0 0,1 0 0 0 0,-1 0 0 0 0,0 0 0 0 0,1 0 0 0 0,-1 0 1 0 0,1 0-1 0 0,-1 1 0 0 0,0-1 0 0 0,1 1 0 0 0,-1-1 0 0 0,0 1 0 0 0,1-1 0 0 0,-1 1 0 0 0,0 0 0 0 0,0 0 0 0 0,1-1 0 0 0,-1 1 1 0 0,0 0-1 0 0,0 0 0 0 0,0 0 0 0 0,0 0 0 0 0,0 0 0 0 0,-1 1 0 0 0,1-1 0 0 0,0 0 0 0 0,0 0 0 0 0,-1 1 0 0 0,1-1 0 0 0,-1 0 1 0 0,1 1-1 0 0,0 1 0 0 0,2 8-16 0 0,0 0 0 0 0,-1 0 0 0 0,0 0 1 0 0,1 18-1 0 0,0 27 48 0 0,-3 0 0 0 0,-3-1 0 0 0,-2 1 0 0 0,-23 108 0 0 0,27-163-21 0 0,-9 34 41 0 0,10-33-42 0 0,-1 0-1 0 0,0 0 1 0 0,0 0 0 0 0,0 0 0 0 0,0 0 0 0 0,0 0-1 0 0,0 0 1 0 0,-1-1 0 0 0,1 1 0 0 0,-1 0 0 0 0,1-1-1 0 0,-1 1 1 0 0,-2 1 0 0 0,3-4 11 0 0,0-1-1 0 0,1 1 1 0 0,-1-1 0 0 0,1 1-1 0 0,0-1 1 0 0,-1 1-1 0 0,1-1 1 0 0,0 1 0 0 0,0-1-1 0 0,0-2 1 0 0,0 2 12 0 0,0-14-37 0 0,1 0 0 0 0,0 0 0 0 0,1 0 0 0 0,0 0 0 0 0,2 1 0 0 0,6-20 0 0 0,38-91-86 0 0,-41 109 92 0 0,7-16-19 0 0,2 1-1 0 0,29-47 1 0 0,-39 69 16 0 0,1 1-1 0 0,1-1 1 0 0,0 1 0 0 0,0 1-1 0 0,0-1 1 0 0,1 1 0 0 0,1 1-1 0 0,-1 0 1 0 0,1 0 0 0 0,0 1-1 0 0,17-8 1 0 0,-26 13 4 0 0,0 1-1 0 0,0 0 1 0 0,0-1-1 0 0,0 1 1 0 0,0 0-1 0 0,1 0 1 0 0,-1-1-1 0 0,0 1 1 0 0,0 0-1 0 0,0 0 1 0 0,0 0-1 0 0,0 0 1 0 0,0 1-1 0 0,1-1 1 0 0,-1 0-1 0 0,0 0 1 0 0,0 1-1 0 0,0-1 1 0 0,0 1-1 0 0,0-1 1 0 0,0 1-1 0 0,0-1 1 0 0,0 1-1 0 0,0-1 1 0 0,0 1-1 0 0,0 0 1 0 0,-1 0-1 0 0,1-1 1 0 0,0 1-1 0 0,0 0 1 0 0,-1 0-1 0 0,1 0 1 0 0,0 0-1 0 0,-1 0 1 0 0,1 0-1 0 0,-1 0 1 0 0,1 0-1 0 0,-1 0 1 0 0,0 0-1 0 0,1 0 1 0 0,-1 2-1 0 0,2 7-13 0 0,0-1-1 0 0,0 0 0 0 0,-1 0 1 0 0,0 10-1 0 0,-1-11 13 0 0,0 59 66 0 0,-3 1 1 0 0,-3 0-1 0 0,-28 131 0 0 0,33-195-57 0 0,0 4 2 0 0,-1-1 0 0 0,0 0 0 0 0,0 0 0 0 0,0 1 0 0 0,-1-1 0 0 0,0 0 0 0 0,0-1 0 0 0,0 1 0 0 0,-6 7 0 0 0,9-14-4 0 0,0 0 0 0 0,-1 0 0 0 0,1 0 0 0 0,0 0 1 0 0,0 0-1 0 0,0-1 0 0 0,-1 1 0 0 0,1 0 0 0 0,0 0 0 0 0,0 0 0 0 0,0 0 1 0 0,0 0-1 0 0,-1 0 0 0 0,1 0 0 0 0,0 0 0 0 0,0 0 0 0 0,0-1 1 0 0,0 1-1 0 0,-1 0 0 0 0,1 0 0 0 0,0 0 0 0 0,0 0 0 0 0,0 0 0 0 0,0-1 1 0 0,0 1-1 0 0,0 0 0 0 0,0 0 0 0 0,-1 0 0 0 0,1-1 0 0 0,0 1 1 0 0,0 0-1 0 0,0 0 0 0 0,0 0 0 0 0,0 0 0 0 0,0-1 0 0 0,0 1 0 0 0,0 0 1 0 0,0 0-1 0 0,0 0 0 0 0,0-1 0 0 0,0 1 0 0 0,0 0 0 0 0,0 0 0 0 0,0 0 1 0 0,1-1-1 0 0,-1 1 0 0 0,0 0 0 0 0,-1-11 23 0 0,2-19 8 0 0,2 0-1 0 0,1 1 0 0 0,1-1 1 0 0,10-32-1 0 0,0 11 18 0 0,32-69-1 0 0,-39 106-62 0 0,0 0 1 0 0,0 0-1 0 0,1 1 0 0 0,1 0 0 0 0,0 1 0 0 0,1 0 1 0 0,0 0-1 0 0,1 1 0 0 0,0 1 0 0 0,1 0 0 0 0,0 0 1 0 0,0 2-1 0 0,1 0 0 0 0,0 0 0 0 0,1 1 0 0 0,-1 1 1 0 0,2 0-1 0 0,-1 1 0 0 0,19-3 0 0 0,-33 7 9 0 0,-1 1 1 0 0,1 0-1 0 0,0 0 0 0 0,-1 0 1 0 0,1 0-1 0 0,0 0 0 0 0,0 0 1 0 0,-1 0-1 0 0,1 0 0 0 0,0 0 1 0 0,-1 0-1 0 0,1 0 0 0 0,0 1 0 0 0,-1-1 1 0 0,1 0-1 0 0,0 0 0 0 0,-1 1 1 0 0,1-1-1 0 0,0 1 0 0 0,-1-1 1 0 0,1 0-1 0 0,-1 1 0 0 0,1-1 0 0 0,-1 1 1 0 0,1-1-1 0 0,-1 1 0 0 0,1-1 1 0 0,-1 1-1 0 0,1 0 0 0 0,0 2 0 0 0,0-1 0 0 0,0 0 0 0 0,-1 0 0 0 0,1 1 1 0 0,-1-1-1 0 0,1 0 0 0 0,-1 1 0 0 0,0-1 0 0 0,0 4 0 0 0,0 7 1 0 0,-1 0 1 0 0,-5 20 0 0 0,5-29-1 0 0,-22 95 87 0 0,-7 43 120 0 0,27-120-185 0 0,0-1-1 0 0,2 1 1 0 0,1 0-1 0 0,3 34 1 0 0,-2-49-19 0 0,0-1 0 0 0,1 1 0 0 0,-1-1 1 0 0,1 1-1 0 0,1-1 0 0 0,-1 1 0 0 0,1-1 0 0 0,0 0 0 0 0,0 0 0 0 0,1-1 1 0 0,0 1-1 0 0,0-1 0 0 0,0 0 0 0 0,10 9 0 0 0,-10-10-13 0 0,1-1-1 0 0,0 0 0 0 0,0 0 0 0 0,1 0 1 0 0,-1 0-1 0 0,0-1 0 0 0,1 0 0 0 0,0 0 1 0 0,-1 0-1 0 0,1-1 0 0 0,0 0 1 0 0,0 0-1 0 0,0-1 0 0 0,0 1 0 0 0,0-1 1 0 0,0 0-1 0 0,7-2 0 0 0,0 0-20 0 0,0-1 0 0 0,0 0 0 0 0,0-1 0 0 0,-1-1 0 0 0,20-9 0 0 0,6-6-48 0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19:41.739"/>
    </inkml:context>
    <inkml:brush xml:id="br0">
      <inkml:brushProperty name="width" value="0.035" units="cm"/>
      <inkml:brushProperty name="height" value="0.035" units="cm"/>
    </inkml:brush>
  </inkml:definitions>
  <inkml:trace contextRef="#ctx0" brushRef="#br0">89 180 456 0 0,'-6'-5'419'0'0,"0"0"1"0"0,1 0-1 0 0,-1-1 1 0 0,1 1-1 0 0,0-1 0 0 0,1-1 1 0 0,-1 1-1 0 0,1-1 0 0 0,1 1 1 0 0,-6-13-1 0 0,0-5 2296 0 0,-10-45 0 0 0,16 60-2612 0 0,11 20 4030 0 0,7 12-3251 0 0,22 60 68 0 0,-4 1 0 0 0,31 121 0 0 0,10 28-722 0 0,-42-151-177 0 0,25 73-53 0 0,-46-121 25 0 0,-2 0 1 0 0,7 57 0 0 0,-36-146 871 0 0,7 3-172 0 0,2-1 0 0 0,-9-106 0 0 0,19 129-715 0 0,0-1-1 0 0,3 1 1 0 0,0 0 0 0 0,2 0-1 0 0,1 0 1 0 0,17-54 0 0 0,-20 77 14 0 0,1 1 0 0 0,0-1 0 0 0,0 1-1 0 0,0-1 1 0 0,1 1 0 0 0,6-7 0 0 0,-9 11-22 0 0,0 1-1 0 0,0 0 0 0 0,0 0 1 0 0,0-1-1 0 0,1 1 0 0 0,-1 0 1 0 0,0 0-1 0 0,1 0 0 0 0,-1 1 1 0 0,1-1-1 0 0,-1 0 0 0 0,1 0 1 0 0,-1 1-1 0 0,1-1 1 0 0,-1 1-1 0 0,1 0 0 0 0,0-1 1 0 0,-1 1-1 0 0,1 0 0 0 0,0 0 1 0 0,-1 0-1 0 0,1 0 0 0 0,0 0 1 0 0,-1 0-1 0 0,1 0 0 0 0,0 1 1 0 0,-1-1-1 0 0,1 1 0 0 0,-1-1 1 0 0,1 1-1 0 0,0-1 0 0 0,1 3 1 0 0,7 2-16 0 0,-1 2 1 0 0,0 0-1 0 0,-1 0 1 0 0,1 0-1 0 0,-1 1 1 0 0,-1 0-1 0 0,1 1 1 0 0,7 12-1 0 0,6 12 40 0 0,17 36-1 0 0,-18-32 19 0 0,89 160 69 0 0,-105-186-833 0 0,0 0 0 0 0,6 21 0 0 0,-8-21-6466 0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19:46.638"/>
    </inkml:context>
    <inkml:brush xml:id="br0">
      <inkml:brushProperty name="width" value="0.035" units="cm"/>
      <inkml:brushProperty name="height" value="0.035" units="cm"/>
    </inkml:brush>
  </inkml:definitions>
  <inkml:trace contextRef="#ctx0" brushRef="#br0">0 393 6913 0 0,'0'0'1513'0'0,"11"-6"1582"0"0,39-17-3378 0 0,3 1 1028 0 0,55-34 0 0 0,-94 48-430 0 0,-1-1 0 0 0,0 0 0 0 0,0-1 0 0 0,0-1-1 0 0,-1 0 1 0 0,-1 0 0 0 0,0-2 0 0 0,17-23 0 0 0,-24 28-220 0 0,0 0 0 0 0,0 0 0 0 0,-1 0-1 0 0,0-1 1 0 0,0 1 0 0 0,-1-1 0 0 0,0 1 0 0 0,-1-1 0 0 0,1-15 0 0 0,-1 22-21 0 0,-1-1 1 0 0,0 0 0 0 0,0 0 0 0 0,-1 1 0 0 0,1-1 0 0 0,0 0 0 0 0,-1 1 0 0 0,0-1 0 0 0,1 1 0 0 0,-1-1 0 0 0,0 1 0 0 0,0-1 0 0 0,-1 1-1 0 0,1-1 1 0 0,0 1 0 0 0,-1 0 0 0 0,1 0 0 0 0,-1 0 0 0 0,0 0 0 0 0,0 0 0 0 0,0 0 0 0 0,0 0 0 0 0,0 0 0 0 0,0 1 0 0 0,0-1 0 0 0,-1 1 0 0 0,1 0-1 0 0,-1 0 1 0 0,1 0 0 0 0,-1 0 0 0 0,1 0 0 0 0,-1 0 0 0 0,1 0 0 0 0,-1 1 0 0 0,0 0 0 0 0,-2-1 0 0 0,0 1 30 0 0,-1 0 0 0 0,1 1-1 0 0,0 0 1 0 0,0 0 0 0 0,0 0 0 0 0,0 0 0 0 0,0 1 0 0 0,0 0 0 0 0,0 0-1 0 0,0 0 1 0 0,1 1 0 0 0,-1-1 0 0 0,1 1 0 0 0,-1 0 0 0 0,1 0 0 0 0,0 1 0 0 0,0-1-1 0 0,1 1 1 0 0,-1 0 0 0 0,-5 8 0 0 0,-4 7 54 0 0,0 0 1 0 0,1 1-1 0 0,-12 28 0 0 0,14-27-185 0 0,2 0 1 0 0,0 0-1 0 0,-5 27 0 0 0,10-37 8 0 0,1 0 1 0 0,1 1-1 0 0,0-1 1 0 0,0 1-1 0 0,1 0 0 0 0,1-1 1 0 0,0 1-1 0 0,3 12 1 0 0,-3-20 14 0 0,0-1 1 0 0,0 1 0 0 0,1-1 0 0 0,-1 1 0 0 0,1-1 0 0 0,0 0-1 0 0,0 1 1 0 0,0-1 0 0 0,0 0 0 0 0,0 0 0 0 0,1-1-1 0 0,-1 1 1 0 0,1 0 0 0 0,4 2 0 0 0,-2-1-1 0 0,1-1 0 0 0,0 0-1 0 0,-1 0 1 0 0,1 0 0 0 0,1-1 0 0 0,-1 1 0 0 0,11 1 0 0 0,-3-2 0 0 0,0 0-1 0 0,1-1 1 0 0,-1 0 0 0 0,0-1 0 0 0,0-1 0 0 0,28-4 0 0 0,-26 1-118 0 0,1-1 1 0 0,-1 0 0 0 0,-1-1-1 0 0,1-1 1 0 0,-1 0 0 0 0,-1-1-1 0 0,1-1 1 0 0,23-18 0 0 0,-12 5-630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4:33.292"/>
    </inkml:context>
    <inkml:brush xml:id="br0">
      <inkml:brushProperty name="width" value="0.025" units="cm"/>
      <inkml:brushProperty name="height" value="0.025" units="cm"/>
    </inkml:brush>
  </inkml:definitions>
  <inkml:trace contextRef="#ctx0" brushRef="#br0">186 39 4145 0 0,'2'-14'1654'0'0,"-2"11"-976"0"0,1 1 0 0 0,-1 0 0 0 0,1 0 0 0 0,-1-1 0 0 0,0 1 0 0 0,0 0 0 0 0,0-1 0 0 0,-1-2 0 0 0,-9 25 4155 0 0,-66 266-2552 0 0,-11 28-2524 0 0,87-313 246 0 0,0-1 0 0 0,0 1-1 0 0,0 0 1 0 0,0-1 0 0 0,0 1 0 0 0,0-1 0 0 0,0 1 0 0 0,0-1-1 0 0,-1 1 1 0 0,1-1 0 0 0,0 1 0 0 0,0-1 0 0 0,-1 1 0 0 0,1-1-1 0 0,0 1 1 0 0,-1-1 0 0 0,1 1 0 0 0,0-1 0 0 0,-1 1 0 0 0,1-1-1 0 0,-1 0 1 0 0,1 1 0 0 0,-1-1 0 0 0,1 0 0 0 0,-1 1 0 0 0,1-1-1 0 0,-2 0 1 0 0,-2-14 185 0 0,2-28 129 0 0,6-12-472 0 0,22-99 0 0 0,27-50-1697 0 0,-51 195 1774 0 0,5-15-137 0 0,10-26-1 0 0,-15 43 214 0 0,1 1 0 0 0,0-1 0 0 0,0 1 0 0 0,0 0 0 0 0,0 0 0 0 0,1 0 0 0 0,0 1 0 0 0,0-1-1 0 0,0 1 1 0 0,6-5 0 0 0,-9 8 4 0 0,-1 1 0 0 0,1-1 0 0 0,-1 1 0 0 0,1 0 0 0 0,0-1 0 0 0,-1 1 0 0 0,1 0 0 0 0,0 0 0 0 0,-1-1 0 0 0,1 1 0 0 0,0 0 0 0 0,-1 0 0 0 0,1 0 0 0 0,0 0 0 0 0,0 0 0 0 0,-1 0 0 0 0,1 0 0 0 0,0 0 0 0 0,-1 0 0 0 0,1 0 0 0 0,0 0 0 0 0,-1 1 0 0 0,1-1 0 0 0,0 0 0 0 0,1 1 0 0 0,-1 0-8 0 0,0 0 0 0 0,1 0-1 0 0,-1 1 1 0 0,0-1 0 0 0,1 0 0 0 0,-1 1-1 0 0,0-1 1 0 0,0 0 0 0 0,0 1-1 0 0,1 1 1 0 0,1 5 25 0 0,1 0 1 0 0,-1 0-1 0 0,2 11 0 0 0,14 66 1042 0 0,9 110 0 0 0,-22-143-932 0 0,-5-43-130 0 0,3 18 14 0 0,-1 55 1 0 0,-3-75-23 0 0,-1 0 1 0 0,1 0-1 0 0,-1 0 1 0 0,-1 0-1 0 0,1 0 1 0 0,-1 0-1 0 0,-1-1 1 0 0,1 1-1 0 0,-1-1 1 0 0,0 1-1 0 0,-1-1 1 0 0,-7 12-1 0 0,2-10-514 0 0,-2 0-190 0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19:47.036"/>
    </inkml:context>
    <inkml:brush xml:id="br0">
      <inkml:brushProperty name="width" value="0.035" units="cm"/>
      <inkml:brushProperty name="height" value="0.035" units="cm"/>
    </inkml:brush>
  </inkml:definitions>
  <inkml:trace contextRef="#ctx0" brushRef="#br0">234 161 4609 0 0,'1'-8'786'0'0,"-1"-1"0"0"0,0 0-1 0 0,0 0 1 0 0,0 1 0 0 0,-1-1 0 0 0,-1 1-1 0 0,1-1 1 0 0,-1 1 0 0 0,-5-13 0 0 0,6 18-414 0 0,0-1 1 0 0,-1 1-1 0 0,1-1 0 0 0,-1 1 1 0 0,0 0-1 0 0,0-1 1 0 0,0 1-1 0 0,0 0 0 0 0,-1 0 1 0 0,1 0-1 0 0,-1 1 1 0 0,0-1-1 0 0,1 1 1 0 0,-1-1-1 0 0,0 1 0 0 0,-1 0 1 0 0,1 0-1 0 0,0 0 1 0 0,-1 0-1 0 0,1 1 0 0 0,-1 0 1 0 0,1-1-1 0 0,-8 0 1 0 0,8 2-329 0 0,-1 0 0 0 0,1 0 1 0 0,-1 1-1 0 0,1 0 1 0 0,-1 0-1 0 0,1-1 0 0 0,0 2 1 0 0,-1-1-1 0 0,1 0 0 0 0,0 1 1 0 0,0-1-1 0 0,0 1 1 0 0,0 0-1 0 0,0 0 0 0 0,0 0 1 0 0,1 1-1 0 0,-1-1 1 0 0,1 1-1 0 0,-1-1 0 0 0,-2 5 1 0 0,-2 3 74 0 0,0 0 0 0 0,0 0 0 0 0,1 1 1 0 0,-7 17-1 0 0,4-4-127 0 0,0 1-1 0 0,2 0 1 0 0,1 0 0 0 0,-5 44 0 0 0,9-49-1 0 0,1 0 1 0 0,1 0 0 0 0,1 0-1 0 0,0 0 1 0 0,2-1-1 0 0,8 35 1 0 0,-9-48-15 0 0,0 1-1 0 0,1 0 1 0 0,0-1-1 0 0,1 0 1 0 0,-1 0 0 0 0,1 0-1 0 0,0 0 1 0 0,1-1 0 0 0,-1 1-1 0 0,1-1 1 0 0,0 0 0 0 0,1-1-1 0 0,8 7 1 0 0,-12-9-1 0 0,1-1 1 0 0,0 1 0 0 0,-1-1-1 0 0,1 1 1 0 0,0-1-1 0 0,0 0 1 0 0,0 0-1 0 0,0 0 1 0 0,0-1 0 0 0,0 1-1 0 0,0-1 1 0 0,1 1-1 0 0,-1-1 1 0 0,0 0-1 0 0,0 0 1 0 0,0-1 0 0 0,0 1-1 0 0,0-1 1 0 0,0 1-1 0 0,0-1 1 0 0,0 0-1 0 0,0 0 1 0 0,0 0 0 0 0,0-1-1 0 0,0 1 1 0 0,0-1-1 0 0,-1 0 1 0 0,1 1-1 0 0,-1-1 1 0 0,1 0 0 0 0,-1 0-1 0 0,3-4 1 0 0,1-1-40 0 0,0-1 1 0 0,0 0 0 0 0,-1 0 0 0 0,-1 0 0 0 0,1 0-1 0 0,-1-1 1 0 0,-1 0 0 0 0,1 0 0 0 0,2-15 0 0 0,2-12-304 0 0,2-41 0 0 0,-7 56 174 0 0,3-41-297 0 0,25-157-6966 0 0,-30 236 9070 0 0,1 1 1 0 0,1-1 0 0 0,8 28 0 0 0,-9-37-1675 0 0,5 19 312 0 0,14 38 0 0 0,-18-57-218 0 0,0 0 0 0 0,1-1-1 0 0,0 1 1 0 0,1-1 0 0 0,-1 0-1 0 0,1 0 1 0 0,1-1 0 0 0,-1 1-1 0 0,9 6 1 0 0,-14-12-40 0 0,1-1-1 0 0,-1 0 1 0 0,1 1-1 0 0,-1-1 1 0 0,0 0-1 0 0,1 1 1 0 0,-1-1-1 0 0,1 0 1 0 0,-1 1-1 0 0,0-1 0 0 0,1 0 1 0 0,-1 0-1 0 0,1 0 1 0 0,-1 0-1 0 0,1 1 1 0 0,-1-1-1 0 0,1 0 1 0 0,-1 0-1 0 0,1 0 1 0 0,-1 0-1 0 0,1 0 1 0 0,-1 0-1 0 0,1 0 1 0 0,-1 0-1 0 0,1-1 1 0 0,-1 1-1 0 0,1 0 1 0 0,0 0-1 0 0,3-4-394 0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19:47.369"/>
    </inkml:context>
    <inkml:brush xml:id="br0">
      <inkml:brushProperty name="width" value="0.035" units="cm"/>
      <inkml:brushProperty name="height" value="0.035" units="cm"/>
    </inkml:brush>
  </inkml:definitions>
  <inkml:trace contextRef="#ctx0" brushRef="#br0">0 0 11522 0 0,'0'0'887'0'0,"5"17"-791"0"0,4 11-513 0 0,40 135 766 0 0,29 81 5385 0 0,-73-231-5411 0 0,-1-1 1 0 0,0 1 0 0 0,-1 1 0 0 0,-1-1 0 0 0,0 0 0 0 0,-1 1 0 0 0,0-1 0 0 0,-3 27 0 0 0,2-40-280 0 0,0 0 0 0 0,0 0 0 0 0,-1 0 0 0 0,1 0 0 0 0,0 0-1 0 0,0 0 1 0 0,-1 0 0 0 0,1 0 0 0 0,0 0 0 0 0,0 0 0 0 0,-1-1 0 0 0,1 1 0 0 0,0 0 0 0 0,0 0 0 0 0,-1 0 0 0 0,1 0 0 0 0,0 0 0 0 0,0-1 0 0 0,0 1 0 0 0,-1 0 0 0 0,1 0 0 0 0,0 0 0 0 0,0 0-1 0 0,0-1 1 0 0,0 1 0 0 0,0 0 0 0 0,-1 0 0 0 0,1-1 0 0 0,0 1 0 0 0,0 0 0 0 0,0 0 0 0 0,0-1 0 0 0,0 1 0 0 0,0 0 0 0 0,0 0 0 0 0,0-1 0 0 0,0 1 0 0 0,0 0 0 0 0,-8-15 285 0 0,2-2-156 0 0,0-1-1 0 0,2 0 1 0 0,0-1-1 0 0,0 1 1 0 0,2 0-1 0 0,1-1 1 0 0,1-32 0 0 0,2 15-215 0 0,2-1 1 0 0,1 1 0 0 0,11-36 0 0 0,-10 51-12 0 0,0 1 1 0 0,14-28-1 0 0,-16 40-219 0 0,0 0 1 0 0,1 0 0 0 0,0 0-1 0 0,0 1 1 0 0,1-1 0 0 0,0 1-1 0 0,0 1 1 0 0,9-8 0 0 0,-7 7-7535 0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19:48.751"/>
    </inkml:context>
    <inkml:brush xml:id="br0">
      <inkml:brushProperty name="width" value="0.035" units="cm"/>
      <inkml:brushProperty name="height" value="0.035" units="cm"/>
    </inkml:brush>
  </inkml:definitions>
  <inkml:trace contextRef="#ctx0" brushRef="#br0">3 0 5985 0 0,'-3'5'11024'0'0,"4"7"-7368"0"0,4 20-5530 0 0,-2-18 3023 0 0,9 61-1014 0 0,-5-20 0 0 0,24 85-1 0 0,-26-124-134 0 0,1 0 1 0 0,0 0-1 0 0,1-1 1 0 0,1 0-1 0 0,0 0 1 0 0,1-1-1 0 0,0 0 0 0 0,1 0 1 0 0,20 20-1 0 0,-26-30 0 0 0,1 0 0 0 0,0 0-1 0 0,-1-1 1 0 0,1 0-1 0 0,1 0 1 0 0,-1 0 0 0 0,0 0-1 0 0,1-1 1 0 0,-1 0 0 0 0,1 0-1 0 0,7 2 1 0 0,-11-4-3 0 0,0 1 0 0 0,1-1 0 0 0,-1 0 1 0 0,1 0-1 0 0,-1 0 0 0 0,1 0 0 0 0,-1-1 1 0 0,1 1-1 0 0,-1 0 0 0 0,1-1 0 0 0,-1 0 0 0 0,0 0 1 0 0,1 0-1 0 0,-1 0 0 0 0,0 0 0 0 0,0 0 1 0 0,0 0-1 0 0,0-1 0 0 0,0 1 0 0 0,0-1 0 0 0,0 1 1 0 0,0-1-1 0 0,0 0 0 0 0,-1 0 0 0 0,1 0 0 0 0,-1 0 1 0 0,0 0-1 0 0,1 0 0 0 0,0-2 0 0 0,2-8-13 0 0,0 0 0 0 0,0 0 0 0 0,-1 0 0 0 0,-1 0 0 0 0,0 0 0 0 0,-1-1 0 0 0,0 1 0 0 0,-2-20 0 0 0,1 28-37 0 0,-1-23-342 0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19:49.086"/>
    </inkml:context>
    <inkml:brush xml:id="br0">
      <inkml:brushProperty name="width" value="0.035" units="cm"/>
      <inkml:brushProperty name="height" value="0.035" units="cm"/>
    </inkml:brush>
  </inkml:definitions>
  <inkml:trace contextRef="#ctx0" brushRef="#br0">5 264 17972 0 0,'-1'0'12'0'0,"1"0"0"0"0,0 1 0 0 0,0-1 0 0 0,0 0 1 0 0,-1 0-1 0 0,1 0 0 0 0,0 0 0 0 0,0 0 0 0 0,0 0 0 0 0,0 0 0 0 0,-1 0 1 0 0,1 1-1 0 0,0-1 0 0 0,0 0 0 0 0,0 0 0 0 0,0 0 0 0 0,0 0 0 0 0,0 1 1 0 0,-1-1-1 0 0,1 0 0 0 0,0 0 0 0 0,0 0 0 0 0,0 0 0 0 0,0 1 0 0 0,0-1 0 0 0,0 0 1 0 0,0 0-1 0 0,0 0 0 0 0,0 1 0 0 0,0-1 0 0 0,0 0 0 0 0,0 0 0 0 0,0 0 1 0 0,0 1-1 0 0,0-1 0 0 0,0 0 0 0 0,0 0 0 0 0,0 0 0 0 0,0 1 0 0 0,0-1 1 0 0,0 0-1 0 0,1 0 0 0 0,-1 0 0 0 0,0 1 0 0 0,0-1 0 0 0,10-4 343 0 0,-2 1-292 0 0,69-29 405 0 0,106-61 0 0 0,-146 72-848 0 0,-1-2 0 0 0,56-47 0 0 0,-63 44-6329 0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00.760"/>
    </inkml:context>
    <inkml:brush xml:id="br0">
      <inkml:brushProperty name="width" value="0.035" units="cm"/>
      <inkml:brushProperty name="height" value="0.035" units="cm"/>
    </inkml:brush>
  </inkml:definitions>
  <inkml:trace contextRef="#ctx0" brushRef="#br0">2 283 8290 0 0,'0'-4'12157'0'0,"-2"-9"-12053"0"0,2 0 1 0 0,0 1-1 0 0,1-1 0 0 0,0 0 1 0 0,1 1-1 0 0,0-1 0 0 0,1 1 1 0 0,0-1-1 0 0,1 1 0 0 0,1 0 1 0 0,0 0-1 0 0,0 1 0 0 0,1-1 1 0 0,1 1-1 0 0,0 1 0 0 0,13-17 1 0 0,-16 21-129 0 0,0 1 1 0 0,0 0-1 0 0,1 0 1 0 0,-1 0-1 0 0,1 0 0 0 0,0 1 1 0 0,1 0-1 0 0,-1 0 1 0 0,1 0-1 0 0,0 1 1 0 0,9-4-1 0 0,-15 7 18 0 0,1 0 0 0 0,-1 0 0 0 0,1 1 0 0 0,0-1-1 0 0,-1 0 1 0 0,1 1 0 0 0,-1-1 0 0 0,1 1 0 0 0,-1-1 0 0 0,1 1 0 0 0,-1-1 0 0 0,0 0 0 0 0,1 1 0 0 0,-1 0-1 0 0,1-1 1 0 0,-1 1 0 0 0,0-1 0 0 0,0 1 0 0 0,1-1 0 0 0,-1 1 0 0 0,0 0 0 0 0,0-1 0 0 0,0 1-1 0 0,0 0 1 0 0,1 0 0 0 0,4 20-40 0 0,-5-21 40 0 0,6 32-44 0 0,-2 0-1 0 0,-2 0 1 0 0,-1 48-1 0 0,-15 98 167 0 0,12-157-104 0 0,-1 5-3 0 0,3-14 6 0 0,-1 0 1 0 0,0 1-1 0 0,-1-1 1 0 0,-1 0-1 0 0,0 0 1 0 0,-6 14-1 0 0,9-26-12 0 0,0 0-1 0 0,0 0 1 0 0,0 0 0 0 0,0 0 0 0 0,0 0-1 0 0,0 0 1 0 0,0 1 0 0 0,0-1 0 0 0,0 0-1 0 0,0 0 1 0 0,0 0 0 0 0,0 0 0 0 0,0 0-1 0 0,0 0 1 0 0,0 0 0 0 0,0 0 0 0 0,0 0-1 0 0,-1 0 1 0 0,1 0 0 0 0,0 0 0 0 0,0 0-1 0 0,0 0 1 0 0,0 0 0 0 0,0 0 0 0 0,0 0-1 0 0,0 0 1 0 0,0 0 0 0 0,0 0 0 0 0,0 0-1 0 0,0 0 1 0 0,-1 0 0 0 0,1 0 0 0 0,0 0-1 0 0,0 0 1 0 0,0 0 0 0 0,0 0 0 0 0,0 0-1 0 0,0 0 1 0 0,0 0 0 0 0,0 0 0 0 0,0 0-1 0 0,0 0 1 0 0,0 0 0 0 0,-1 0 0 0 0,1 0-1 0 0,0 0 1 0 0,0 0 0 0 0,0 0 0 0 0,0 0-1 0 0,0 0 1 0 0,0 0 0 0 0,0 0 0 0 0,0 0-1 0 0,0 0 1 0 0,0-1 0 0 0,0 1 0 0 0,0 0-1 0 0,0 0 1 0 0,0 0 0 0 0,0 0 0 0 0,0 0-1 0 0,0 0 1 0 0,-4-10 165 0 0,-1-12 54 0 0,3 7-118 0 0,2-1-1 0 0,0 1 1 0 0,1-1 0 0 0,0 1 0 0 0,1-1 0 0 0,1 1 0 0 0,8-25 0 0 0,-2 11-140 0 0,2 0 1 0 0,29-52 0 0 0,-29 60 27 0 0,2 2-1 0 0,0-1 0 0 0,2 2 1 0 0,0 0-1 0 0,0 1 0 0 0,2 0 1 0 0,29-23-1 0 0,-44 39 8 0 0,-1 0 1 0 0,1 0-1 0 0,-1 0 1 0 0,1 0-1 0 0,0 1 1 0 0,-1-1-1 0 0,1 0 1 0 0,0 1-1 0 0,0-1 1 0 0,-1 1-1 0 0,4-1 1 0 0,-4 1-1 0 0,0 0 0 0 0,-1 0 1 0 0,1 0-1 0 0,0 0 0 0 0,-1 0 1 0 0,1 1-1 0 0,0-1 0 0 0,0 0 0 0 0,-1 0 1 0 0,1 1-1 0 0,-1-1 0 0 0,1 1 1 0 0,0-1-1 0 0,-1 0 0 0 0,1 1 0 0 0,-1-1 1 0 0,1 1-1 0 0,-1-1 0 0 0,1 1 1 0 0,0 0-1 0 0,1 3-3 0 0,0 0-1 0 0,-1 1 1 0 0,1-1 0 0 0,-1 0-1 0 0,0 0 1 0 0,0 1 0 0 0,0-1-1 0 0,-1 6 1 0 0,3 34-63 0 0,-4 74 1 0 0,-2-84 56 0 0,3 0 1 0 0,0 0 0 0 0,2 0-1 0 0,9 46 1 0 0,-9-73 9 0 0,10 36 0 0 0,-11-40 0 0 0,0 0 0 0 0,0-1 0 0 0,0 1 0 0 0,1 0 0 0 0,-1-1 0 0 0,1 1 0 0 0,0-1 0 0 0,-1 0 0 0 0,1 0 0 0 0,0 1 0 0 0,0-1 0 0 0,4 2 0 0 0,3-3-69 0 0,-3-3-278 0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01.252"/>
    </inkml:context>
    <inkml:brush xml:id="br0">
      <inkml:brushProperty name="width" value="0.035" units="cm"/>
      <inkml:brushProperty name="height" value="0.035" units="cm"/>
    </inkml:brush>
  </inkml:definitions>
  <inkml:trace contextRef="#ctx0" brushRef="#br0">71 32 13363 0 0,'0'0'140'0'0,"-1"0"0"0"0,1-1 0 0 0,0 1 0 0 0,0 0 0 0 0,-1 0 0 0 0,1 0 0 0 0,0 0 0 0 0,-1 0 0 0 0,1 0 0 0 0,0 0 0 0 0,-1 0 0 0 0,1 0 0 0 0,0 0 0 0 0,-1 0 0 0 0,1 0 1 0 0,0 0-1 0 0,-1 0 0 0 0,1 0 0 0 0,0 0 0 0 0,-1 0 0 0 0,1 0 0 0 0,0 0 0 0 0,-1 0 0 0 0,1 0 0 0 0,0 0 0 0 0,0 1 0 0 0,-1-1 0 0 0,1 0 0 0 0,0 0 0 0 0,-1 0 0 0 0,1 1 0 0 0,0-1 0 0 0,-9 14 1827 0 0,-2 24-1315 0 0,9-29-40 0 0,0 0-570 0 0,-9 28 124 0 0,2 1 0 0 0,-5 47 0 0 0,12-76-136 0 0,2 1 1 0 0,-1-1-1 0 0,1 1 0 0 0,0-1 1 0 0,1 1-1 0 0,1-1 0 0 0,-1 1 1 0 0,1-1-1 0 0,1 0 0 0 0,0 1 1 0 0,0-2-1 0 0,0 1 0 0 0,2 0 1 0 0,8 14-1 0 0,-13-22-24 0 0,1 0 1 0 0,0 0-1 0 0,-1 0 0 0 0,1 0 0 0 0,0 0 1 0 0,0 0-1 0 0,0 0 0 0 0,0 0 0 0 0,0 0 1 0 0,0 0-1 0 0,0-1 0 0 0,0 1 0 0 0,0 0 1 0 0,0-1-1 0 0,0 1 0 0 0,0-1 0 0 0,1 0 1 0 0,-1 1-1 0 0,0-1 0 0 0,0 0 0 0 0,1 1 1 0 0,-1-1-1 0 0,0 0 0 0 0,0 0 0 0 0,1 0 1 0 0,-1 0-1 0 0,0 0 0 0 0,0-1 0 0 0,1 1 1 0 0,-1 0-1 0 0,0-1 0 0 0,0 1 0 0 0,0 0 1 0 0,1-1-1 0 0,-1 0 0 0 0,0 1 0 0 0,0-1 1 0 0,0 1-1 0 0,0-1 0 0 0,0 0 0 0 0,0 0 1 0 0,0 0-1 0 0,0 0 0 0 0,-1 0 0 0 0,2-1 1 0 0,5-6 37 0 0,0-1 0 0 0,-1 1 0 0 0,-1-1 0 0 0,7-13 0 0 0,-8 14-29 0 0,70-160 102 0 0,-52 110-1920 0 0,40-70 0 0 0,-65 135 2389 0 0,1 1-1 0 0,0 0 1 0 0,0 0 0 0 0,1 1-1 0 0,0 9 1 0 0,-2 54-575 0 0,2-59-5 0 0,1 10 31 0 0,0 1-1 0 0,4 30 1 0 0,-3-48-32 0 0,0 0 0 0 0,0 0 1 0 0,1 0-1 0 0,-1-1 0 0 0,1 1 1 0 0,0-1-1 0 0,1 1 1 0 0,0-1-1 0 0,-1 0 0 0 0,2 0 1 0 0,-1 0-1 0 0,1 0 0 0 0,-1 0 1 0 0,8 6-1 0 0,-10-10-11 0 0,0 0 1 0 0,0-1-1 0 0,0 1 1 0 0,0 0-1 0 0,0-1 0 0 0,0 1 1 0 0,0 0-1 0 0,0-1 1 0 0,0 0-1 0 0,0 1 0 0 0,0-1 1 0 0,0 1-1 0 0,0-1 1 0 0,0 0-1 0 0,1 0 1 0 0,-1 0-1 0 0,0 0 0 0 0,0 0 1 0 0,0 0-1 0 0,2 0 1 0 0,2-2-182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02.255"/>
    </inkml:context>
    <inkml:brush xml:id="br0">
      <inkml:brushProperty name="width" value="0.035" units="cm"/>
      <inkml:brushProperty name="height" value="0.035" units="cm"/>
    </inkml:brush>
  </inkml:definitions>
  <inkml:trace contextRef="#ctx0" brushRef="#br0">2 423 8754 0 0,'0'-3'6184'0'0,"-2"-12"-4166"0"0,4-5-1122 0 0,1 1 0 0 0,1 0 1 0 0,10-34-1 0 0,27-53-705 0 0,6 7-184 0 0,-42 88-18 0 0,2 1 0 0 0,-1 0 0 0 0,1 1 1 0 0,1-1-1 0 0,0 1 0 0 0,0 1 0 0 0,10-9 0 0 0,-17 17 8 0 0,-1-1-1 0 0,1 1 0 0 0,-1 0 1 0 0,1-1-1 0 0,-1 1 0 0 0,1-1 1 0 0,-1 1-1 0 0,1 0 0 0 0,-1-1 0 0 0,1 1 1 0 0,0 0-1 0 0,-1 0 0 0 0,1 0 1 0 0,-1-1-1 0 0,1 1 0 0 0,0 0 1 0 0,-1 0-1 0 0,1 0 0 0 0,0 0 1 0 0,-1 0-1 0 0,1 0 0 0 0,0 0 0 0 0,-1 0 1 0 0,1 0-1 0 0,0 1 0 0 0,-1-1 1 0 0,1 0-1 0 0,-1 0 0 0 0,1 0 1 0 0,0 1-1 0 0,-1-1 0 0 0,1 0 1 0 0,-1 1-1 0 0,1-1 0 0 0,-1 1 0 0 0,1-1 1 0 0,-1 0-1 0 0,1 1 0 0 0,-1-1 1 0 0,0 1-1 0 0,1-1 0 0 0,-1 1 1 0 0,1-1-1 0 0,-1 1 0 0 0,0 0 1 0 0,0-1-1 0 0,1 1 0 0 0,-1-1 0 0 0,0 1 1 0 0,0 0-1 0 0,0-1 0 0 0,0 1 1 0 0,1 1-1 0 0,0 5-25 0 0,1 1 0 0 0,-1 0 0 0 0,1 13 0 0 0,-2-13 64 0 0,5 194 331 0 0,-4-70-172 0 0,-1-123-194 0 0,0 0 0 0 0,-1 0 0 0 0,0-1 0 0 0,-3 13 0 0 0,5-65 265 0 0,5 17-387 0 0,1 0 1 0 0,2 1-1 0 0,0 0 1 0 0,2 1-1 0 0,0 0 1 0 0,2 0-1 0 0,1 2 1 0 0,0-1-1 0 0,2 2 1 0 0,1 0-1 0 0,31-32 1 0 0,-47 53 120 0 0,25-21-173 0 0,-24 21 177 0 0,-1 0-1 0 0,1 0 0 0 0,0 0 1 0 0,-1 0-1 0 0,1 0 0 0 0,0 1 1 0 0,0-1-1 0 0,-1 0 0 0 0,1 1 1 0 0,0 0-1 0 0,0-1 0 0 0,0 1 1 0 0,0 0-1 0 0,0 0 0 0 0,1 0 1 0 0,-2 0 7 0 0,0 1-1 0 0,0 0 1 0 0,0-1 0 0 0,-1 1 0 0 0,1-1 0 0 0,0 1 0 0 0,-1 0 0 0 0,1 0 0 0 0,0-1 0 0 0,-1 1 0 0 0,1 0 0 0 0,-1 0 0 0 0,1 0 0 0 0,-1 0 0 0 0,0-1 0 0 0,1 1 0 0 0,-1 0 0 0 0,0 0 0 0 0,1 0 0 0 0,-1 0 0 0 0,0 0 0 0 0,0 1 0 0 0,4 26 101 0 0,-4-25-59 0 0,1 51 318 0 0,-10 103 0 0 0,7-127-308 0 0,1-23-20 0 0,1 0-31 0 0,0 0-1 0 0,-1 0 1 0 0,0 0 0 0 0,0 0-1 0 0,-1-1 1 0 0,0 1 0 0 0,0 0-1 0 0,0-1 1 0 0,-1 0 0 0 0,-5 10-1 0 0,8-16-7 0 0,0 0 0 0 0,0 0 0 0 0,0 0 0 0 0,-1 0 0 0 0,1 0 0 0 0,0 0 0 0 0,0 0 0 0 0,0 0 0 0 0,-1 0 0 0 0,1 0 0 0 0,0 0 0 0 0,0 0 0 0 0,0 0 0 0 0,0 0 0 0 0,-1 0 0 0 0,1 0-1 0 0,0 0 1 0 0,0-1 0 0 0,0 1 0 0 0,-1 0 0 0 0,1 0 0 0 0,0 0 0 0 0,0 0 0 0 0,0 0 0 0 0,0 0 0 0 0,0 0 0 0 0,0-1 0 0 0,-1 1 0 0 0,1 0 0 0 0,0 0 0 0 0,0 0 0 0 0,0 0 0 0 0,0-1 0 0 0,0 1 0 0 0,0 0 0 0 0,0 0 0 0 0,0 0 0 0 0,0 0 0 0 0,0-1 0 0 0,0 1 0 0 0,0 0-1 0 0,0 0 1 0 0,0 0 0 0 0,0-1 0 0 0,0 1 0 0 0,0 0 0 0 0,0 0 0 0 0,0 0 0 0 0,0-1 0 0 0,0 1 0 0 0,0 0 0 0 0,0 0 0 0 0,-2-12 31 0 0,2-5-75 0 0,1 1 0 0 0,1 0 1 0 0,0 0-1 0 0,1 0 0 0 0,8-27 1 0 0,3 4-731 0 0,19-40 0 0 0,-22 56-233 0 0,22-36 0 0 0,-29 53 757 0 0,0 0-1 0 0,1 0 0 0 0,-1 0 0 0 0,2 1 1 0 0,-1-1-1 0 0,0 1 0 0 0,1 1 0 0 0,0-1 1 0 0,0 1-1 0 0,9-5 0 0 0,-14 8 252 0 0,0 1 0 0 0,0 0 0 0 0,0-1 1 0 0,-1 1-1 0 0,1 0 0 0 0,0 0 0 0 0,0-1 0 0 0,0 1 0 0 0,0 0 0 0 0,-1 0 0 0 0,1 0 1 0 0,0 0-1 0 0,0 0 0 0 0,0 0 0 0 0,0 0 0 0 0,0 1 0 0 0,-1-1 0 0 0,1 0 0 0 0,0 0 1 0 0,0 1-1 0 0,0-1 0 0 0,0 0 0 0 0,-1 1 0 0 0,1-1 0 0 0,0 1 0 0 0,1 0 0 0 0,-1 1 56 0 0,1 0-1 0 0,-1 0 0 0 0,1 0 0 0 0,-1 0 0 0 0,0 0 1 0 0,0 0-1 0 0,0 0 0 0 0,0 0 0 0 0,1 5 1 0 0,1 3 198 0 0,-1 1 0 0 0,0 0 0 0 0,0 14 1 0 0,0 45 909 0 0,-13 128 0 0 0,9-185-1168 0 0,-1-2 0 0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02.796"/>
    </inkml:context>
    <inkml:brush xml:id="br0">
      <inkml:brushProperty name="width" value="0.035" units="cm"/>
      <inkml:brushProperty name="height" value="0.035" units="cm"/>
    </inkml:brush>
  </inkml:definitions>
  <inkml:trace contextRef="#ctx0" brushRef="#br0">71 1 11923 0 0,'0'0'266'0'0,"2"17"852"0"0,4 72 1779 0 0,-8 120 0 0 0,-1-119-1844 0 0,-11 164 1087 0 0,7-191-1989 0 0,-3-1 0 0 0,-18 63 1 0 0,27-121-126 0 0,1-2-14 0 0,-1 0 0 0 0,1-1 0 0 0,0 1 0 0 0,-1 0 0 0 0,1 0 0 0 0,-1-1 0 0 0,0 1 0 0 0,0 0-1 0 0,1-1 1 0 0,-1 1 0 0 0,0-1 0 0 0,0 1 0 0 0,0-1 0 0 0,-1 0 0 0 0,0 2 0 0 0,2-22-92 0 0,1-15-94 0 0,2 0 0 0 0,2 0 0 0 0,1 1 0 0 0,1-1 0 0 0,19-50 0 0 0,-20 69 56 0 0,1 0-1 0 0,0 1 1 0 0,2 0 0 0 0,-1 0 0 0 0,21-25 0 0 0,-22 32 90 0 0,1-1 1 0 0,0 1-1 0 0,0 0 0 0 0,0 1 1 0 0,1 0-1 0 0,0 0 1 0 0,0 1-1 0 0,0 0 1 0 0,1 0-1 0 0,10-3 0 0 0,-17 7 51 0 0,0 0-1 0 0,-1 0 0 0 0,1 1 0 0 0,0-1 0 0 0,0 1 0 0 0,-1-1 0 0 0,1 1 1 0 0,0 0-1 0 0,0 0 0 0 0,0 0 0 0 0,0 1 0 0 0,-1-1 0 0 0,1 0 0 0 0,0 1 1 0 0,0 0-1 0 0,-1 0 0 0 0,1 0 0 0 0,-1 0 0 0 0,1 0 0 0 0,2 2 0 0 0,-2-1 14 0 0,-1 1-1 0 0,1-1 0 0 0,-1 1 0 0 0,0-1 1 0 0,0 1-1 0 0,0 0 0 0 0,0 0 0 0 0,0-1 1 0 0,-1 1-1 0 0,1 1 0 0 0,-1-1 0 0 0,0 0 1 0 0,0 0-1 0 0,0 0 0 0 0,-1 1 0 0 0,2 5 1 0 0,-1 1 3 0 0,-1 1 0 0 0,0-1 1 0 0,0 1-1 0 0,-1-1 0 0 0,0 1 1 0 0,0-1-1 0 0,-2 0 0 0 0,1 0 1 0 0,-1 0-1 0 0,-1 0 0 0 0,1 0 1 0 0,-2 0-1 0 0,1-1 0 0 0,-2 0 1 0 0,1 0-1 0 0,-1 0 0 0 0,0-1 1 0 0,-1 0-1 0 0,0 0 1 0 0,0-1-1 0 0,-1 1 0 0 0,0-2 1 0 0,0 1-1 0 0,0-1 0 0 0,-1 0 1 0 0,0-1-1 0 0,0 0 0 0 0,-1 0 1 0 0,1-1-1 0 0,-1 0 0 0 0,0-1 1 0 0,0 0-1 0 0,-17 2 0 0 0,22-4-151 0 0,0-1 0 0 0,1 0 1 0 0,-1 0-1 0 0,0-1 0 0 0,-6-1 0 0 0,-10-5-5726 0 0,5-2-1345 0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03.398"/>
    </inkml:context>
    <inkml:brush xml:id="br0">
      <inkml:brushProperty name="width" value="0.035" units="cm"/>
      <inkml:brushProperty name="height" value="0.035" units="cm"/>
    </inkml:brush>
  </inkml:definitions>
  <inkml:trace contextRef="#ctx0" brushRef="#br0">1 196 3225 0 0,'140'-3'3718'0'0,"2"0"1731"0"0,-124 1-4597 0 0,-1-1-1 0 0,1 0 1 0 0,-1-1 0 0 0,1-1 0 0 0,29-12-1 0 0,-43 14-742 0 0,1 1 0 0 0,-1-1 0 0 0,1 0 0 0 0,-1 0 0 0 0,0-1 0 0 0,0 1 0 0 0,0-1 0 0 0,-1 0 0 0 0,1 0 0 0 0,-1 0 0 0 0,0 0 0 0 0,3-6 0 0 0,-5 8-28 0 0,0 0-1 0 0,0 0 1 0 0,0 1-1 0 0,-1-1 0 0 0,1 0 1 0 0,-1 0-1 0 0,1 0 0 0 0,-1 0 1 0 0,0 0-1 0 0,1 0 0 0 0,-1 1 1 0 0,0-1-1 0 0,0 0 0 0 0,-1 0 1 0 0,1 0-1 0 0,0 0 1 0 0,-1 0-1 0 0,1 0 0 0 0,-1 0 1 0 0,1 0-1 0 0,-1 1 0 0 0,0-1 1 0 0,0 0-1 0 0,0 0 0 0 0,0 1 1 0 0,0-1-1 0 0,0 1 0 0 0,0-1 1 0 0,-1 1-1 0 0,1-1 1 0 0,0 1-1 0 0,-1 0 0 0 0,1 0 1 0 0,-1 0-1 0 0,0-1 0 0 0,-1 0 1 0 0,0 1-15 0 0,0 0 1 0 0,0 0-1 0 0,0 0 1 0 0,0 1 0 0 0,0-1-1 0 0,0 1 1 0 0,0-1-1 0 0,0 1 1 0 0,0 0-1 0 0,-1 0 1 0 0,1 1 0 0 0,0-1-1 0 0,0 1 1 0 0,0-1-1 0 0,0 1 1 0 0,0 0 0 0 0,0 0-1 0 0,0 0 1 0 0,1 0-1 0 0,-1 1 1 0 0,0-1-1 0 0,0 1 1 0 0,-4 3 0 0 0,-3 2-29 0 0,1 1 1 0 0,-1 0 0 0 0,1 0 0 0 0,-14 17 0 0 0,15-14-39 0 0,0 0-1 0 0,1 0 1 0 0,0 1-1 0 0,0 0 1 0 0,1 0 0 0 0,1 0-1 0 0,0 1 1 0 0,1 0-1 0 0,-5 23 1 0 0,9-32-3 0 0,-1 1-1 0 0,0-1 1 0 0,1 0 0 0 0,0 1 0 0 0,0-1-1 0 0,0 0 1 0 0,0 0 0 0 0,1 1 0 0 0,0-1 0 0 0,0 0-1 0 0,0 0 1 0 0,0 0 0 0 0,1 0 0 0 0,-1 0-1 0 0,1 0 1 0 0,0 0 0 0 0,0 0 0 0 0,1-1-1 0 0,-1 1 1 0 0,1-1 0 0 0,0 0 0 0 0,0 1 0 0 0,0-1-1 0 0,0-1 1 0 0,0 1 0 0 0,1 0 0 0 0,-1-1-1 0 0,1 1 1 0 0,0-1 0 0 0,-1 0 0 0 0,1-1-1 0 0,0 1 1 0 0,0-1 0 0 0,6 2 0 0 0,-6-2-5 0 0,1 0 1 0 0,0-1 0 0 0,0 1-1 0 0,0-1 1 0 0,-1 0 0 0 0,1-1 0 0 0,0 1-1 0 0,0-1 1 0 0,-1 0 0 0 0,1 0-1 0 0,0 0 1 0 0,-1-1 0 0 0,1 1-1 0 0,-1-1 1 0 0,0 0 0 0 0,1-1 0 0 0,-1 1-1 0 0,0-1 1 0 0,0 0 0 0 0,6-5-1 0 0,7-8-86 0 0,-1 0 0 0 0,-1-1 0 0 0,15-20 0 0 0,-19 23 21 0 0,60-85-644 0 0,-45 60-457 0 0,48-56 0 0 0,-73 94 1170 0 0,-1 1-1 0 0,0-1 0 0 0,1 1 1 0 0,-1-1-1 0 0,1 1 0 0 0,-1-1 1 0 0,1 1-1 0 0,-1-1 0 0 0,1 1 0 0 0,-1-1 1 0 0,1 1-1 0 0,0 0 0 0 0,-1-1 1 0 0,1 1-1 0 0,-1 0 0 0 0,1 0 1 0 0,0 0-1 0 0,-1-1 0 0 0,1 1 1 0 0,0 0-1 0 0,-1 0 0 0 0,1 0 1 0 0,0 0-1 0 0,1 0 0 0 0,-2 1 16 0 0,1-1-1 0 0,-1 0 1 0 0,1 1-1 0 0,-1-1 0 0 0,1 1 1 0 0,-1 0-1 0 0,1-1 1 0 0,-1 1-1 0 0,1-1 0 0 0,-1 1 1 0 0,0 0-1 0 0,1-1 1 0 0,-1 1-1 0 0,0 0 0 0 0,1 0 1 0 0,-1-1-1 0 0,0 1 1 0 0,0 1-1 0 0,3 43 606 0 0,-3-36-545 0 0,-1 48 684 0 0,-11 74 0 0 0,-1-1 27 0 0,10-110-718 0 0,1-19-18 0 0,2-12 34 0 0,1-7-15 0 0,1 0-1 0 0,1 0 1 0 0,1 0-1 0 0,1 0 1 0 0,0 1-1 0 0,1 0 1 0 0,1 0-1 0 0,0 1 1 0 0,1 0-1 0 0,1 0 1 0 0,1 0-1 0 0,0 1 1 0 0,19-20-1 0 0,-24 30-151 0 0,0 0 0 0 0,0 0 1 0 0,1 1-1 0 0,0-1 0 0 0,0 2 0 0 0,0-1 0 0 0,0 1 0 0 0,1-1 1 0 0,-1 2-1 0 0,1-1 0 0 0,0 1 0 0 0,-1 0 0 0 0,1 0 0 0 0,0 1 0 0 0,0 0 1 0 0,1 0-1 0 0,-1 1 0 0 0,0 0 0 0 0,0 0 0 0 0,0 0 0 0 0,0 1 1 0 0,0 0-1 0 0,0 1 0 0 0,8 2 0 0 0,-2 0-7760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09.548"/>
    </inkml:context>
    <inkml:brush xml:id="br0">
      <inkml:brushProperty name="width" value="0.035" units="cm"/>
      <inkml:brushProperty name="height" value="0.035" units="cm"/>
    </inkml:brush>
  </inkml:definitions>
  <inkml:trace contextRef="#ctx0" brushRef="#br0">6 324 8754 0 0,'-3'-4'12411'0'0,"1"-16"-12284"0"0,2 0 0 0 0,0 0 0 0 0,1-1 0 0 0,7-33 1 0 0,-5 41-83 0 0,0 1 1 0 0,0 0 0 0 0,1 0 0 0 0,1 0 0 0 0,0 0-1 0 0,0 1 1 0 0,1 0 0 0 0,15-21 0 0 0,-20 30-62 0 0,0 1-1 0 0,1-1 1 0 0,-1 1 0 0 0,0-1 0 0 0,1 1 0 0 0,-1 0 0 0 0,0 0 0 0 0,1 0 0 0 0,0-1-1 0 0,-1 2 1 0 0,1-1 0 0 0,0 0 0 0 0,-1 0 0 0 0,1 0 0 0 0,2 0 0 0 0,-3 1 6 0 0,0 1-1 0 0,0-1 1 0 0,0 0 0 0 0,0 1 0 0 0,0-1 0 0 0,0 0 0 0 0,0 1 0 0 0,0-1-1 0 0,-1 1 1 0 0,1 0 0 0 0,0-1 0 0 0,0 1 0 0 0,0 0 0 0 0,-1-1 0 0 0,1 1-1 0 0,0 0 1 0 0,-1 0 0 0 0,1-1 0 0 0,0 1 0 0 0,-1 0 0 0 0,1 0 0 0 0,-1 0-1 0 0,0 0 1 0 0,1 0 0 0 0,-1 0 0 0 0,0 0 0 0 0,1 0 0 0 0,-1 2 0 0 0,10 35 10 0 0,-1 1 1 0 0,-2 0 0 0 0,-2 0-1 0 0,0 46 1 0 0,-1-30 4 0 0,-4 20-5 0 0,-1-33 0 0 0,1-81 76 0 0,1 0 0 0 0,3 0 0 0 0,1 0 0 0 0,11-39 0 0 0,-12 62-48 0 0,1 1 0 0 0,0-1 0 0 0,1 1-1 0 0,1 1 1 0 0,0-1 0 0 0,1 1 0 0 0,1 0-1 0 0,0 1 1 0 0,1 0 0 0 0,0 1 0 0 0,1 0-1 0 0,22-19 1 0 0,-31 29-34 0 0,35-24 7 0 0,-34 24-2 0 0,-1 1 0 0 0,0 0 0 0 0,1 0 1 0 0,-1 0-1 0 0,1 0 0 0 0,-1 0 0 0 0,1 0 0 0 0,-1 1 1 0 0,1-1-1 0 0,0 1 0 0 0,-1-1 0 0 0,1 1 0 0 0,0 0 1 0 0,3 1-1 0 0,-5-1-8 0 0,0 1 0 0 0,0 0 1 0 0,1-1-1 0 0,-1 1 0 0 0,-1 0 1 0 0,1 0-1 0 0,0-1 0 0 0,0 1 1 0 0,0 0-1 0 0,0 0 0 0 0,-1 0 1 0 0,1 0-1 0 0,0 0 0 0 0,-1 1 1 0 0,1-1-1 0 0,-1 0 0 0 0,1 0 1 0 0,-1 0-1 0 0,1 0 0 0 0,-1 2 1 0 0,6 29-39 0 0,-5-27 26 0 0,5 55 158 0 0,-2 110 0 0 0,-13-91-749 0 0,9-78 364 0 0,1-3 0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4:33.671"/>
    </inkml:context>
    <inkml:brush xml:id="br0">
      <inkml:brushProperty name="width" value="0.025" units="cm"/>
      <inkml:brushProperty name="height" value="0.025" units="cm"/>
    </inkml:brush>
  </inkml:definitions>
  <inkml:trace contextRef="#ctx0" brushRef="#br0">0 2 8754 0 0,'0'0'673'0'0,"14"2"760"0"0,38 1-1982 0 0,0-1 0 0 0,61-8 0 0 0,-78 3-2759 0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09.899"/>
    </inkml:context>
    <inkml:brush xml:id="br0">
      <inkml:brushProperty name="width" value="0.035" units="cm"/>
      <inkml:brushProperty name="height" value="0.035" units="cm"/>
    </inkml:brush>
  </inkml:definitions>
  <inkml:trace contextRef="#ctx0" brushRef="#br0">69 25 13827 0 0,'-5'7'128'0'0,"1"0"1"0"0,0 0-1 0 0,0 0 1 0 0,1 1-1 0 0,0-1 1 0 0,0 1-1 0 0,0 0 1 0 0,-1 14-1 0 0,-1-6 36 0 0,-4 18 719 0 0,-10 66 1 0 0,18-90-848 0 0,0 1 0 0 0,1-1 0 0 0,0 0 0 0 0,0 0 1 0 0,1 0-1 0 0,1 0 0 0 0,0 0 0 0 0,0 0 0 0 0,1 0 0 0 0,0 0 1 0 0,6 13-1 0 0,-7-20-42 0 0,0 0 0 0 0,-1 0 0 0 0,1 0 0 0 0,0-1 1 0 0,0 1-1 0 0,0 0 0 0 0,1-1 0 0 0,-1 1 0 0 0,1-1 1 0 0,-1 0-1 0 0,1 0 0 0 0,0 0 0 0 0,0 0 0 0 0,0-1 1 0 0,0 1-1 0 0,0-1 0 0 0,0 0 0 0 0,0 0 0 0 0,0 0 1 0 0,0 0-1 0 0,1 0 0 0 0,-1 0 0 0 0,0-1 0 0 0,1 0 1 0 0,4 0-1 0 0,-4 0 15 0 0,0-1 0 0 0,0 0 0 0 0,0 0 0 0 0,0 0 1 0 0,0-1-1 0 0,0 1 0 0 0,0-1 0 0 0,0 0 0 0 0,-1 0 0 0 0,1 0 0 0 0,-1-1 1 0 0,1 1-1 0 0,-1-1 0 0 0,0 0 0 0 0,0 0 0 0 0,0 0 0 0 0,-1 0 0 0 0,1 0 1 0 0,4-7-1 0 0,3-10 122 0 0,0-1 0 0 0,-2 0 0 0 0,0 0 0 0 0,-1-1 0 0 0,-1 0 1 0 0,-1 0-1 0 0,-1 0 0 0 0,-1-1 0 0 0,-1 0 0 0 0,-1 1 0 0 0,-4-45 0 0 0,3 63-166 0 0,-1 0 0 0 0,1 1 0 0 0,-1-1 0 0 0,0 0 0 0 0,0 1 0 0 0,0-1 0 0 0,-1 1 0 0 0,1 0 0 0 0,-1-1-1 0 0,0 1 1 0 0,0 0 0 0 0,0 0 0 0 0,0 0 0 0 0,-1 0 0 0 0,1 0 0 0 0,-1 1 0 0 0,1-1 0 0 0,-1 1 0 0 0,0 0-1 0 0,0-1 1 0 0,0 1 0 0 0,0 1 0 0 0,-1-1 0 0 0,1 0 0 0 0,-1 1 0 0 0,1 0 0 0 0,-1-1 0 0 0,1 1 0 0 0,-1 1 0 0 0,1-1-1 0 0,-1 0 1 0 0,0 1 0 0 0,1 0 0 0 0,-1 0 0 0 0,0 0 0 0 0,0 0 0 0 0,-5 2 0 0 0,0 0-6287 0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10.232"/>
    </inkml:context>
    <inkml:brush xml:id="br0">
      <inkml:brushProperty name="width" value="0.035" units="cm"/>
      <inkml:brushProperty name="height" value="0.035" units="cm"/>
    </inkml:brush>
  </inkml:definitions>
  <inkml:trace contextRef="#ctx0" brushRef="#br0">6 0 6913 0 0,'7'55'1015'0'0,"6"106"3362"0"0,-12-123-2692 0 0,-1 0 1 0 0,-8 48-1 0 0,8-84-1775 0 0,-4 18 1388 0 0,1-17 111 0 0,-2-13 36 0 0,3-3-1152 0 0,0-1-1 0 0,1 1 0 0 0,0-1 1 0 0,1 0-1 0 0,0 1 1 0 0,1-1-1 0 0,5-20 1 0 0,2-4-176 0 0,19-50 0 0 0,-24 78-104 0 0,1 0-1 0 0,0 1 1 0 0,1-1-1 0 0,0 1 0 0 0,1 1 1 0 0,-1-1-1 0 0,2 1 1 0 0,7-9-1 0 0,-11 13-123 0 0,1 1 0 0 0,0 0 0 0 0,0 0 0 0 0,0 0 0 0 0,0 0 0 0 0,0 0-1 0 0,1 1 1 0 0,-1-1 0 0 0,1 1 0 0 0,-1 1 0 0 0,1-1 0 0 0,0 1 0 0 0,0-1 0 0 0,0 1 0 0 0,0 1-1 0 0,0-1 1 0 0,0 1 0 0 0,8 0 0 0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10.917"/>
    </inkml:context>
    <inkml:brush xml:id="br0">
      <inkml:brushProperty name="width" value="0.035" units="cm"/>
      <inkml:brushProperty name="height" value="0.035" units="cm"/>
    </inkml:brush>
  </inkml:definitions>
  <inkml:trace contextRef="#ctx0" brushRef="#br0">12 337 3225 0 0,'0'0'278'0'0,"0"0"0"0"0,-1 1 1 0 0,1-1-1 0 0,0 0 0 0 0,-1 0 0 0 0,1 0 1 0 0,-1 0-1 0 0,1 0 0 0 0,0 0 1 0 0,-1 0-1 0 0,1 0 0 0 0,0 0 0 0 0,-1 0 1 0 0,1 0-1 0 0,-1 0 0 0 0,1-1 1 0 0,0 1-1 0 0,-1 0 0 0 0,1 0 0 0 0,0 0 1 0 0,-1 0-1 0 0,1-1 0 0 0,0 1 1 0 0,-1 0-1 0 0,1 0 0 0 0,0 0 0 0 0,0-1 1 0 0,-1 1-1 0 0,1 0 0 0 0,0-1 1 0 0,0 1-1 0 0,-1 0 0 0 0,1-1 0 0 0,0 1 1 0 0,0 0-1 0 0,0-1 0 0 0,-1 1 1 0 0,1-20 3618 0 0,14-26-3187 0 0,-13 42-116 0 0,12-34-429 0 0,30-60 0 0 0,-35 84-192 0 0,0 1 0 0 0,1-1-1 0 0,0 2 1 0 0,0-1-1 0 0,2 1 1 0 0,0 0 0 0 0,15-12-1 0 0,-25 23 19 0 0,1-1 0 0 0,0 1 0 0 0,-1 0 0 0 0,1 0 0 0 0,0 0 1 0 0,0 0-1 0 0,0 0 0 0 0,0 0 0 0 0,3 0 0 0 0,-4 1 2 0 0,-1-1 0 0 0,1 1 1 0 0,-1 0-1 0 0,1 0 0 0 0,-1 0 1 0 0,1 1-1 0 0,-1-1 0 0 0,1 0 1 0 0,-1 0-1 0 0,1 0 0 0 0,-1 0 0 0 0,1 0 1 0 0,-1 1-1 0 0,1-1 0 0 0,-1 0 1 0 0,1 0-1 0 0,-1 1 0 0 0,0-1 1 0 0,1 0-1 0 0,-1 1 0 0 0,1-1 0 0 0,-1 0 1 0 0,0 1-1 0 0,1-1 0 0 0,-1 1 1 0 0,2 2-19 0 0,-1 1 1 0 0,0-1 0 0 0,0 0-1 0 0,-1 1 1 0 0,1-1 0 0 0,-1 1 0 0 0,1-1-1 0 0,-1 1 1 0 0,0-1 0 0 0,-1 4-1 0 0,-2 29 20 0 0,-1 1 0 0 0,-12 42 0 0 0,-4 31 283 0 0,16-61-200 0 0,4-33-53 0 0,-1 0-1 0 0,-1 0 1 0 0,-5 20-1 0 0,11-96 608 0 0,4 20-330 0 0,2 0 0 0 0,22-58-1 0 0,-25 79-304 0 0,1 1 0 0 0,1 0 0 0 0,1 0 0 0 0,1 1 0 0 0,0 0 0 0 0,1 1 0 0 0,17-17-1 0 0,-28 32-4 0 0,24-22-48 0 0,-24 22 56 0 0,0 0-1 0 0,0 0 1 0 0,0 0-1 0 0,1 0 0 0 0,-1 0 1 0 0,0 1-1 0 0,0-1 1 0 0,1 0-1 0 0,-1 1 0 0 0,0-1 1 0 0,1 1-1 0 0,-1-1 1 0 0,0 1-1 0 0,1 0 0 0 0,-1 0 1 0 0,1-1-1 0 0,-1 1 1 0 0,1 0-1 0 0,2 1 0 0 0,-3-1-7 0 0,-1 1-1 0 0,1 0 1 0 0,0 0-1 0 0,-1 0 1 0 0,1-1-1 0 0,-1 1 1 0 0,1 0-1 0 0,-1 0 1 0 0,1 0-1 0 0,-1 0 1 0 0,1 0-1 0 0,-1 0 1 0 0,0 0-1 0 0,0 0 0 0 0,1 0 1 0 0,-1 0-1 0 0,0 2 1 0 0,1 22-39 0 0,-1-22 43 0 0,-9 114 267 0 0,6-88-179 0 0,0-1-1 0 0,2 1 0 0 0,0-1 1 0 0,3 1-1 0 0,4 28 0 0 0,-3-44-95 0 0,-2-19 27 0 0,2-8 52 0 0,3-12-8 0 0,7-28 148 0 0,25-69 0 0 0,-32 108-207 0 0,1 1 0 0 0,0-1 0 0 0,0 1-1 0 0,2 0 1 0 0,-1 1 0 0 0,2 0 0 0 0,0 1 0 0 0,0-1 0 0 0,17-13 0 0 0,-25 24-8 0 0,0 0 0 0 0,1 0-1 0 0,-1 1 1 0 0,1-1 0 0 0,-1 0 0 0 0,1 1 0 0 0,-1 0 0 0 0,1 0 0 0 0,0 0 0 0 0,4-1 0 0 0,-7 2 5 0 0,1-1-1 0 0,-1 1 1 0 0,1 0 0 0 0,-1 1-1 0 0,1-1 1 0 0,0 0-1 0 0,-1 0 1 0 0,1 0 0 0 0,-1 0-1 0 0,1 0 1 0 0,-1 0-1 0 0,1 1 1 0 0,-1-1 0 0 0,1 0-1 0 0,-1 0 1 0 0,1 1 0 0 0,-1-1-1 0 0,1 0 1 0 0,-1 1-1 0 0,1 0 1 0 0,0 0-7 0 0,0 0 1 0 0,0 1-1 0 0,-1-1 1 0 0,1 0-1 0 0,0 1 0 0 0,-1-1 1 0 0,0 0-1 0 0,1 1 1 0 0,-1-1-1 0 0,0 1 0 0 0,1 2 1 0 0,1 95 65 0 0,-3-74 20 0 0,1 1 0 0 0,1 0 0 0 0,5 28 0 0 0,-5-48-76 0 0,0-1-40 0 0,0 1 0 0 0,0 0 1 0 0,0-1-1 0 0,1 1 0 0 0,-1-1 1 0 0,2 1-1 0 0,-1-1 0 0 0,0 0 1 0 0,1 0-1 0 0,0 0 0 0 0,0 0 1 0 0,5 5-1 0 0,0-6-474 0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11.505"/>
    </inkml:context>
    <inkml:brush xml:id="br0">
      <inkml:brushProperty name="width" value="0.035" units="cm"/>
      <inkml:brushProperty name="height" value="0.035" units="cm"/>
    </inkml:brush>
  </inkml:definitions>
  <inkml:trace contextRef="#ctx0" brushRef="#br0">164 431 3681 0 0,'5'-5'418'0'0,"0"1"1"0"0,-1-1-1 0 0,0 0 1 0 0,0 0-1 0 0,0 0 0 0 0,0 0 1 0 0,-1-1-1 0 0,0 0 1 0 0,0 1-1 0 0,2-8 1 0 0,-3 9 209 0 0,-1 0 1 0 0,0 0-1 0 0,0-1 1 0 0,0 1 0 0 0,0 0-1 0 0,-1-1 1 0 0,0 1-1 0 0,0-1 1 0 0,0 1 0 0 0,0-1-1 0 0,-1 1 1 0 0,1-1-1 0 0,-1 1 1 0 0,0 0 0 0 0,-3-7-1 0 0,4 10-507 0 0,-1 0 0 0 0,1 0-1 0 0,-1 0 1 0 0,0 0 0 0 0,1 0-1 0 0,-1 0 1 0 0,0 0 0 0 0,0 0-1 0 0,1 0 1 0 0,-1 0 0 0 0,0 0 0 0 0,0 0-1 0 0,0 0 1 0 0,0 1 0 0 0,0-1-1 0 0,0 0 1 0 0,0 1 0 0 0,-1-1-1 0 0,1 1 1 0 0,0-1 0 0 0,0 1-1 0 0,0-1 1 0 0,-3 1 0 0 0,2 0-11 0 0,0 0 1 0 0,-1 0 0 0 0,1 0-1 0 0,0 1 1 0 0,-1-1-1 0 0,1 1 1 0 0,0 0 0 0 0,-1-1-1 0 0,1 1 1 0 0,0 0-1 0 0,-4 3 1 0 0,-1 1 13 0 0,-1 0 0 0 0,1 1 1 0 0,0-1-1 0 0,0 2 0 0 0,-8 9 0 0 0,1 2-104 0 0,0 1 0 0 0,2 0 0 0 0,0 1 0 0 0,-10 25 0 0 0,17-34-32 0 0,0 0 1 0 0,1 0-1 0 0,1 1 0 0 0,0-1 1 0 0,0 1-1 0 0,1 0 0 0 0,1 0 0 0 0,0 0 1 0 0,1 21-1 0 0,0-30 9 0 0,0-1 1 0 0,0 0-1 0 0,1 1 1 0 0,-1-1-1 0 0,1 1 1 0 0,-1-1-1 0 0,1 0 1 0 0,0 1 0 0 0,0-1-1 0 0,0 0 1 0 0,0 0-1 0 0,0 0 1 0 0,0 1-1 0 0,1-1 1 0 0,-1 0-1 0 0,1-1 1 0 0,-1 1-1 0 0,1 0 1 0 0,0 0-1 0 0,0-1 1 0 0,0 1-1 0 0,0-1 1 0 0,0 1-1 0 0,0-1 1 0 0,0 0-1 0 0,0 0 1 0 0,0 0-1 0 0,1 0 1 0 0,-1 0-1 0 0,0-1 1 0 0,1 1-1 0 0,-1-1 1 0 0,1 1-1 0 0,-1-1 1 0 0,0 0-1 0 0,5 0 1 0 0,-1-1-8 0 0,0 0 1 0 0,0 0-1 0 0,0 0 1 0 0,0-1 0 0 0,0 0-1 0 0,0 0 1 0 0,0-1-1 0 0,-1 1 1 0 0,1-1 0 0 0,-1-1-1 0 0,0 1 1 0 0,0-1-1 0 0,7-5 1 0 0,17-23-340 0 0,-1-1 1 0 0,-1-1-1 0 0,38-65 1 0 0,-23 33-1047 0 0,-44 71 1433 0 0,-1 0 0 0 0,1 0 0 0 0,0 0 0 0 0,1 1 0 0 0,-1-1 0 0 0,1 1 0 0 0,0 5 0 0 0,-5 46 540 0 0,5-47-515 0 0,1-4-54 0 0,-1 8 14 0 0,0 1 0 0 0,3 28 1 0 0,-2-39-23 0 0,0-1 0 0 0,1 0 0 0 0,-1 0 0 0 0,1 0 0 0 0,0 0 0 0 0,0 0 0 0 0,0-1 0 0 0,0 1 0 0 0,1 0 0 0 0,-1 0 0 0 0,1-1 0 0 0,0 1 0 0 0,-1 0 0 0 0,1-1 0 0 0,0 0 0 0 0,1 1 0 0 0,-1-1 0 0 0,0 0 0 0 0,1 0 0 0 0,3 2 0 0 0,-5-4-7 0 0,0 1 1 0 0,0-1-1 0 0,0 0 0 0 0,0 0 1 0 0,0 0-1 0 0,0 0 1 0 0,0 1-1 0 0,-1-2 1 0 0,1 1-1 0 0,0 0 1 0 0,0 0-1 0 0,0 0 1 0 0,0 0-1 0 0,0 0 1 0 0,0-1-1 0 0,0 1 1 0 0,0 0-1 0 0,0-1 1 0 0,0 1-1 0 0,-1-1 1 0 0,1 1-1 0 0,0-1 1 0 0,0 1-1 0 0,-1-1 0 0 0,1 0 1 0 0,0 1-1 0 0,0-1 1 0 0,-1 0-1 0 0,1 0 1 0 0,-1 1-1 0 0,2-3 1 0 0,16-30-387 0 0,-16 27 292 0 0,40-83-1793 0 0,42-88-6512 0 0,-71 153 6954 0 0,46-91-3582 0 0,-4-1 4966 0 0,-52 106-392 0 0,-4 2 10655 0 0,-3 16-3489 0 0,-16 54-6040 0 0,3 0 1 0 0,-15 94-1 0 0,29-129-527 0 0,0 0-1 0 0,2 0 1 0 0,1 0-1 0 0,2 0 1 0 0,0 0-1 0 0,2 0 1 0 0,0-1-1 0 0,14 44 1 0 0,-10-52-140 0 0,0-2 0 0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13.381"/>
    </inkml:context>
    <inkml:brush xml:id="br0">
      <inkml:brushProperty name="width" value="0.035" units="cm"/>
      <inkml:brushProperty name="height" value="0.035" units="cm"/>
    </inkml:brush>
  </inkml:definitions>
  <inkml:trace contextRef="#ctx0" brushRef="#br0">184 55 6449 0 0,'1'-3'460'0'0,"-2"1"-1"0"0,1-1 1 0 0,0 0-1 0 0,-1 1 1 0 0,1-1 0 0 0,-1 0-1 0 0,1 1 1 0 0,-1-1-1 0 0,0 1 1 0 0,-1-1-1 0 0,1 1 1 0 0,0-1-1 0 0,0 1 1 0 0,-1 0-1 0 0,0 0 1 0 0,-3-4-1 0 0,4 5-242 0 0,0 0 1 0 0,0 0-1 0 0,0 1 0 0 0,-1-1 0 0 0,1 0 0 0 0,0 1 0 0 0,-1-1 0 0 0,1 1 1 0 0,-1-1-1 0 0,1 1 0 0 0,0-1 0 0 0,-1 1 0 0 0,1 0 0 0 0,-1 0 0 0 0,1 0 1 0 0,-1 0-1 0 0,1 0 0 0 0,-1 0 0 0 0,1 0 0 0 0,-1 1 0 0 0,1-1 0 0 0,-1 0 1 0 0,1 1-1 0 0,0-1 0 0 0,-1 1 0 0 0,1 0 0 0 0,0-1 0 0 0,-1 1 0 0 0,1 0 1 0 0,0 0-1 0 0,-2 1 0 0 0,-7 7-66 0 0,0-1-1 0 0,1 2 1 0 0,0-1 0 0 0,0 1 0 0 0,1 0 0 0 0,1 1-1 0 0,0 0 1 0 0,0 0 0 0 0,1 1 0 0 0,0 0-1 0 0,-7 22 1 0 0,8-20-183 0 0,1 0 0 0 0,1 1 0 0 0,0 0-1 0 0,1 0 1 0 0,0-1 0 0 0,2 1 0 0 0,-1 0-1 0 0,2 0 1 0 0,0 0 0 0 0,3 16 0 0 0,-2-25 27 0 0,-1-1 0 0 0,1 0 0 0 0,0 0 1 0 0,0 0-1 0 0,1 0 0 0 0,-1 0 0 0 0,1 0 0 0 0,0-1 1 0 0,1 1-1 0 0,-1-1 0 0 0,1 0 0 0 0,0 0 0 0 0,0 0 1 0 0,0 0-1 0 0,0-1 0 0 0,1 0 0 0 0,0 0 1 0 0,-1 0-1 0 0,1 0 0 0 0,0-1 0 0 0,0 0 0 0 0,0 0 1 0 0,1 0-1 0 0,-1 0 0 0 0,0-1 0 0 0,1 0 0 0 0,-1 0 1 0 0,1-1-1 0 0,-1 1 0 0 0,1-1 0 0 0,-1 0 0 0 0,1-1 1 0 0,-1 0-1 0 0,1 1 0 0 0,-1-2 0 0 0,1 1 0 0 0,-1 0 1 0 0,0-1-1 0 0,0 0 0 0 0,0-1 0 0 0,0 1 0 0 0,0-1 1 0 0,0 0-1 0 0,-1 0 0 0 0,1 0 0 0 0,-1-1 0 0 0,0 1 1 0 0,0-1-1 0 0,0 0 0 0 0,0 0 0 0 0,5-9 0 0 0,-2 0-2 0 0,0-1-1 0 0,0 1 1 0 0,-2-2-1 0 0,1 1 1 0 0,-2-1-1 0 0,0 1 1 0 0,-1-1-1 0 0,2-21 1 0 0,-3 17-13 0 0,-1 1 0 0 0,-1-1 0 0 0,-1 1 0 0 0,0-1 0 0 0,-1 1 1 0 0,-8-30-1 0 0,9 44 1 0 0,0 0 0 0 0,-1 0 1 0 0,1 0-1 0 0,-1 0 0 0 0,0 0 0 0 0,0 0 1 0 0,0 1-1 0 0,-1-1 0 0 0,1 1 1 0 0,-1-1-1 0 0,0 1 0 0 0,0 0 0 0 0,-4-4 1 0 0,4 6-62 0 0,1 0 0 0 0,0 0 0 0 0,0 0 0 0 0,-1 0 0 0 0,1 0 0 0 0,-1 0 0 0 0,1 0 0 0 0,-1 1 0 0 0,1-1 0 0 0,-1 1 0 0 0,0 0 0 0 0,1 0 0 0 0,-1 0 0 0 0,1 0 0 0 0,-1 0 0 0 0,1 0 0 0 0,-1 1 0 0 0,0-1 0 0 0,1 1 0 0 0,-1 0 0 0 0,1 0 0 0 0,0 0 0 0 0,-4 1 0 0 0,-8 6-1015 0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13.733"/>
    </inkml:context>
    <inkml:brush xml:id="br0">
      <inkml:brushProperty name="width" value="0.035" units="cm"/>
      <inkml:brushProperty name="height" value="0.035" units="cm"/>
    </inkml:brush>
  </inkml:definitions>
  <inkml:trace contextRef="#ctx0" brushRef="#br0">1 60 1376 0 0,'1'4'582'0'0,"1"0"0"0"0,-1 0 0 0 0,0 0 0 0 0,0 0 0 0 0,0 0-1 0 0,0 1 1 0 0,-1-1 0 0 0,1 0 0 0 0,-2 9 0 0 0,2 0 749 0 0,3 25 932 0 0,13 60 0 0 0,-14-85-1888 0 0,0-2 0 0 0,1 1 0 0 0,1 0 1 0 0,0-1-1 0 0,0 0 0 0 0,1 0 0 0 0,1 0 0 0 0,0-1 0 0 0,9 11 1 0 0,-16-20-366 0 0,1-1 0 0 0,-1 1 0 0 0,1 0 1 0 0,0-1-1 0 0,-1 1 0 0 0,1 0 1 0 0,0-1-1 0 0,0 1 0 0 0,0-1 0 0 0,-1 1 1 0 0,1-1-1 0 0,0 1 0 0 0,0-1 1 0 0,0 0-1 0 0,0 1 0 0 0,0-1 0 0 0,0 0 1 0 0,0 0-1 0 0,0 0 0 0 0,0 0 0 0 0,0 0 1 0 0,0 0-1 0 0,0 0 0 0 0,0 0 1 0 0,1 0-1 0 0,0-1 38 0 0,-1 0 0 0 0,1 0 1 0 0,0 0-1 0 0,-1 0 0 0 0,1 0 1 0 0,-1 0-1 0 0,0 0 0 0 0,1 0 0 0 0,-1-1 1 0 0,0 1-1 0 0,0-1 0 0 0,2-2 1 0 0,3-6 274 0 0,-1 0 0 0 0,1 0 0 0 0,4-16 0 0 0,-9 22-261 0 0,33-101 1604 0 0,6-14-1273 0 0,-30 94-3291 0 0,16-26-1 0 0,-18 38-3686 0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14.238"/>
    </inkml:context>
    <inkml:brush xml:id="br0">
      <inkml:brushProperty name="width" value="0.035" units="cm"/>
      <inkml:brushProperty name="height" value="0.035" units="cm"/>
    </inkml:brush>
  </inkml:definitions>
  <inkml:trace contextRef="#ctx0" brushRef="#br0">1 223 6913 0 0,'4'3'217'0'0,"0"1"0"0"0,1-1 0 0 0,0 0 0 0 0,0-1 0 0 0,0 1 0 0 0,0-1 0 0 0,0 0 0 0 0,0 0 0 0 0,0-1 0 0 0,1 1-1 0 0,-1-1 1 0 0,1 0 0 0 0,9 0 0 0 0,-2 0 477 0 0,0-1 0 0 0,0-1 0 0 0,0 0 0 0 0,22-5 0 0 0,-21 2-135 0 0,-1 0 1 0 0,0-1-1 0 0,-1 0 0 0 0,1-1 0 0 0,-1-1 1 0 0,0 0-1 0 0,-1 0 0 0 0,15-13 0 0 0,-18 14-385 0 0,-1-1 0 0 0,0 0-1 0 0,0 0 1 0 0,-1-1 0 0 0,1 0-1 0 0,-2 0 1 0 0,1 0 0 0 0,-1-1-1 0 0,0 0 1 0 0,-1 0 0 0 0,0 0-1 0 0,3-12 1 0 0,-6 19-167 0 0,-1 0 0 0 0,1 0 0 0 0,-1 0 0 0 0,0 0 0 0 0,1 0 0 0 0,-1-1 0 0 0,0 1 0 0 0,0 0 0 0 0,0 0 0 0 0,-1 0 0 0 0,1 0 0 0 0,0 0 0 0 0,-1 0 0 0 0,1 0 0 0 0,-1 0 0 0 0,0 0 0 0 0,0 0 0 0 0,0 0 0 0 0,0 0 0 0 0,0 0 0 0 0,0 0 0 0 0,0 0 0 0 0,-1 1 0 0 0,-2-3 0 0 0,2 2 16 0 0,0 1 1 0 0,-1-1-1 0 0,1 1 1 0 0,-1 0 0 0 0,1 0-1 0 0,-1 0 1 0 0,1 0-1 0 0,-1 1 1 0 0,0-1-1 0 0,1 1 1 0 0,-1-1-1 0 0,0 1 1 0 0,0 0-1 0 0,0 0 1 0 0,1 0-1 0 0,-1 0 1 0 0,0 1 0 0 0,1-1-1 0 0,-4 2 1 0 0,-4 1 87 0 0,0 0 1 0 0,1 1 0 0 0,-1 1 0 0 0,1 0-1 0 0,0 0 1 0 0,0 0 0 0 0,1 1 0 0 0,-1 1-1 0 0,1-1 1 0 0,1 1 0 0 0,-1 1 0 0 0,1-1-1 0 0,-8 12 1 0 0,8-9-106 0 0,-1 1-1 0 0,1 0 0 0 0,1 0 1 0 0,0 1-1 0 0,1-1 1 0 0,0 1-1 0 0,0 0 1 0 0,2 1-1 0 0,-1-1 0 0 0,-1 19 1 0 0,4-25-15 0 0,1 0 0 0 0,1-1 0 0 0,-1 1 0 0 0,1-1 0 0 0,0 1 0 0 0,0 0 0 0 0,1-1 0 0 0,0 0 0 0 0,0 1 0 0 0,0-1 0 0 0,0 0 0 0 0,1 0 0 0 0,0 0 0 0 0,0 0 0 0 0,7 8 0 0 0,-8-11-2 0 0,0 0 0 0 0,0 0 0 0 0,0 0 0 0 0,0 0 0 0 0,0 0 0 0 0,1 0 0 0 0,-1-1 0 0 0,1 1 0 0 0,-1-1 0 0 0,1 0 0 0 0,0 0 0 0 0,-1 1 0 0 0,1-2 0 0 0,0 1 0 0 0,0 0 0 0 0,0-1 0 0 0,0 1 0 0 0,0-1 0 0 0,-1 0 0 0 0,1 0 0 0 0,0 0 0 0 0,0 0 0 0 0,0 0 0 0 0,0-1 0 0 0,0 1 0 0 0,0-1 0 0 0,-1 0 0 0 0,1 0 0 0 0,0 0 0 0 0,0 0 0 0 0,-1-1 0 0 0,4-1 0 0 0,9-8-661 0 0,-1-1 1 0 0,0 0-1 0 0,-1-1 0 0 0,0-1 0 0 0,19-26 0 0 0,5-5-2474 0 0,-15 20 1135 0 0,34-35-3337 0 0,-15 25 4836 0 0,-40 34 528 0 0,-1 1 0 0 0,0 0 1 0 0,1-1-1 0 0,-1 1 1 0 0,1 0-1 0 0,-1-1 1 0 0,1 1-1 0 0,-1 0 0 0 0,1 0 1 0 0,-1-1-1 0 0,1 1 1 0 0,-1 0-1 0 0,1 0 0 0 0,-1 0 1 0 0,1 0-1 0 0,-1 0 1 0 0,1-1-1 0 0,-1 1 1 0 0,1 0-1 0 0,-1 0 0 0 0,1 0 1 0 0,-1 1-1 0 0,1-1 1 0 0,-1 0-1 0 0,1 0 1 0 0,-1 0-1 0 0,1 0 0 0 0,-1 0 1 0 0,1 1-1 0 0,0-1 1 0 0,0 1 77 0 0,-1 0 0 0 0,1 0 0 0 0,0 0 0 0 0,-1 0 0 0 0,1 0 0 0 0,-1 1 0 0 0,1-1 0 0 0,-1 0 0 0 0,0 0 0 0 0,1 0 0 0 0,-1 0 0 0 0,0 0 0 0 0,0 2 0 0 0,-2 49 3349 0 0,1-40-2499 0 0,1 24 578 0 0,1-1 0 0 0,1 1 0 0 0,13 60 0 0 0,-16-100-1044 0 0,1 0 1 0 0,0 0 0 0 0,0 1 0 0 0,1-1 0 0 0,-1 0 0 0 0,2-7 0 0 0,17-49 115 0 0,-17 53-350 0 0,3-5-229 0 0,0-1 0 0 0,0 1 0 0 0,1 0 1 0 0,1 0-1 0 0,0 1 0 0 0,1 0 0 0 0,0 0 0 0 0,16-17 1 0 0,-18 22-34 0 0,1 1 0 0 0,-1 0 0 0 0,1 0 0 0 0,0 0 0 0 0,1 1 0 0 0,-1 0 0 0 0,1 0 0 0 0,0 1 0 0 0,0 0 0 0 0,0 0 0 0 0,0 1 0 0 0,0 0 0 0 0,0 0 0 0 0,1 1 0 0 0,8 0 0 0 0,58 4-1366 0 0,-53 0 912 0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16.178"/>
    </inkml:context>
    <inkml:brush xml:id="br0">
      <inkml:brushProperty name="width" value="0.035" units="cm"/>
      <inkml:brushProperty name="height" value="0.035" units="cm"/>
    </inkml:brush>
  </inkml:definitions>
  <inkml:trace contextRef="#ctx0" brushRef="#br0">34 102 5065 0 0,'-7'-7'13403'0'0,"-2"50"-12780"0"0,2-1 0 0 0,-3 51 0 0 0,9-67-625 0 0,1 0 0 0 0,1-1 0 0 0,2 1 0 0 0,0 0 0 0 0,8 28-1 0 0,-8-44-3 0 0,0-1 1 0 0,1 1-1 0 0,0-1 0 0 0,1 0 0 0 0,8 12 0 0 0,-12-19 2 0 0,1 0 1 0 0,-1-1 0 0 0,0 1-1 0 0,1-1 1 0 0,0 1-1 0 0,-1-1 1 0 0,1 1 0 0 0,0-1-1 0 0,-1 0 1 0 0,1 0-1 0 0,0 0 1 0 0,0 0-1 0 0,4 2 1 0 0,-5-3-1 0 0,1 0 1 0 0,-1 0-1 0 0,0 0 0 0 0,1 0 0 0 0,-1 0 1 0 0,0-1-1 0 0,1 1 0 0 0,-1 0 1 0 0,0-1-1 0 0,1 1 0 0 0,-1-1 1 0 0,0 1-1 0 0,0-1 0 0 0,1 1 0 0 0,-1-1 1 0 0,0 0-1 0 0,0 0 0 0 0,0 0 1 0 0,0 1-1 0 0,0-1 0 0 0,0 0 0 0 0,0 0 1 0 0,0 0-1 0 0,1-3 0 0 0,8-13 67 0 0,0 0-1 0 0,0-2 1 0 0,-2 1-1 0 0,0-1 1 0 0,-1 0-1 0 0,4-23 1 0 0,1 5 83 0 0,-3 7 4 0 0,60-162-1 0 0,-73 206-118 0 0,1 0 1 0 0,0 1-1 0 0,1-1 0 0 0,0 1 0 0 0,1 0 0 0 0,1-1 0 0 0,0 1 1 0 0,1 0-1 0 0,1 0 0 0 0,0-1 0 0 0,1 1 0 0 0,8 22 1 0 0,-8-30-36 0 0,1 0-1 0 0,-1-1 1 0 0,2 1 0 0 0,-1-1 0 0 0,1 0 0 0 0,0 0 0 0 0,0-1 0 0 0,1 1 0 0 0,-1-1 0 0 0,1-1 0 0 0,9 7 0 0 0,-13-10 2 0 0,0 1 0 0 0,0-1 0 0 0,1 1 0 0 0,-1-1 0 0 0,1 0 0 0 0,-1 0 0 0 0,1 0 0 0 0,-1 0 0 0 0,1-1 0 0 0,-1 1 0 0 0,1 0 0 0 0,0-1 0 0 0,0 0 0 0 0,-1 0 0 0 0,1 0 0 0 0,0 0 1 0 0,-1 0-1 0 0,1 0 0 0 0,0-1 0 0 0,-1 0 0 0 0,1 1 0 0 0,-1-1 0 0 0,1 0 0 0 0,0 0 0 0 0,-1 0 0 0 0,0 0 0 0 0,1-1 0 0 0,-1 1 0 0 0,0-1 0 0 0,0 1 0 0 0,0-1 0 0 0,0 0 0 0 0,0 0 0 0 0,2-3 0 0 0,7-9 5 0 0,-2 0 0 0 0,0-1-1 0 0,-1 0 1 0 0,9-23 0 0 0,20-69 670 0 0,-26 73-604 0 0,-2 8-1 0 0,-4 13-77 0 0,0 0 0 0 0,-1-1 1 0 0,-1 1-1 0 0,0-1 0 0 0,0 0 1 0 0,0-23-1 0 0,-8 23-1655 0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16.670"/>
    </inkml:context>
    <inkml:brush xml:id="br0">
      <inkml:brushProperty name="width" value="0.035" units="cm"/>
      <inkml:brushProperty name="height" value="0.035" units="cm"/>
    </inkml:brush>
  </inkml:definitions>
  <inkml:trace contextRef="#ctx0" brushRef="#br0">1 172 2761 0 0,'6'2'389'0'0,"-1"0"0"0"0,2 0 0 0 0,-1-1 0 0 0,0 1 1 0 0,0-1-1 0 0,0-1 0 0 0,1 1 0 0 0,-1-1 0 0 0,0 0 1 0 0,8-1-1 0 0,1-1 663 0 0,-1-1 1 0 0,0 0-1 0 0,20-6 1 0 0,-24 4-384 0 0,1 1 1 0 0,-1-1-1 0 0,0-1 1 0 0,0 0-1 0 0,-1 0 1 0 0,17-15-1 0 0,-22 17-528 0 0,1 0-1 0 0,-1 0 0 0 0,0-1 1 0 0,0 0-1 0 0,0 0 1 0 0,0 0-1 0 0,-1 0 0 0 0,0-1 1 0 0,0 1-1 0 0,-1-1 0 0 0,1 0 1 0 0,-1 0-1 0 0,0 0 0 0 0,1-7 1 0 0,-3 13-127 0 0,0-1 0 0 0,0 0 0 0 0,0 0 0 0 0,0 0 0 0 0,0 0 0 0 0,0 0 0 0 0,0 0-1 0 0,0 0 1 0 0,0 0 0 0 0,0 0 0 0 0,0 0 0 0 0,-1 0 0 0 0,1 0 0 0 0,0 1 0 0 0,-1-1 0 0 0,1 0 0 0 0,-1 0 0 0 0,1 0 0 0 0,-1 0 0 0 0,1 1 0 0 0,-1-1 0 0 0,1 0 0 0 0,-1 1 0 0 0,-1-2 0 0 0,0 1 28 0 0,1 0 0 0 0,0 1 1 0 0,-1-1-1 0 0,1 1 0 0 0,-1 0 1 0 0,1-1-1 0 0,-1 1 0 0 0,1 0 1 0 0,-1 0-1 0 0,0 0 0 0 0,1 0 0 0 0,-1 0 1 0 0,-2 1-1 0 0,-3 0 179 0 0,0 1 0 0 0,0 0 0 0 0,1 0 0 0 0,-1 1 0 0 0,-9 4 0 0 0,2 2 58 0 0,1 0 0 0 0,0 0-1 0 0,0 1 1 0 0,1 1 0 0 0,0 0 0 0 0,1 1 0 0 0,-12 15-1 0 0,16-18-286 0 0,1-1-1 0 0,0 1 1 0 0,1 1-1 0 0,0-1 1 0 0,0 1-1 0 0,1 0 1 0 0,0 0-1 0 0,1 0 1 0 0,0 0-1 0 0,1 1 1 0 0,-2 19-1 0 0,3-25 2 0 0,1-1 0 0 0,1 0 0 0 0,-1 0 0 0 0,0 0 0 0 0,1 0 0 0 0,0 1 0 0 0,0-1 0 0 0,0 0 0 0 0,1 0-1 0 0,-1 0 1 0 0,1-1 0 0 0,0 1 0 0 0,0 0 0 0 0,0-1 0 0 0,0 1 0 0 0,1-1 0 0 0,0 0 0 0 0,-1 0-1 0 0,1 0 1 0 0,0 0 0 0 0,1 0 0 0 0,-1 0 0 0 0,0-1 0 0 0,1 0 0 0 0,0 1 0 0 0,-1-2 0 0 0,1 1 0 0 0,0 0-1 0 0,0-1 1 0 0,0 1 0 0 0,6 0 0 0 0,-1 0-8 0 0,0 0 0 0 0,-1-1 1 0 0,1 0-1 0 0,1-1 0 0 0,-1 0 0 0 0,0 0 0 0 0,0-1 1 0 0,0 0-1 0 0,-1-1 0 0 0,1 0 0 0 0,0 0 0 0 0,0-1 1 0 0,14-7-1 0 0,-3-1-209 0 0,-1-1 1 0 0,0-1-1 0 0,29-26 0 0 0,48-54-1157 0 0,-59 56 1128 0 0,7-10-738 0 0,-48 54 1333 0 0,0-1 0 0 0,0 1 0 0 0,1 0 0 0 0,0 0 0 0 0,1 0-1 0 0,-1 0 1 0 0,1 0 0 0 0,1 1 0 0 0,-1-1 0 0 0,1 9 0 0 0,0-10-334 0 0,1-1 0 0 0,0 1 0 0 0,0-1 0 0 0,0 1 0 0 0,1-1 0 0 0,0 1 0 0 0,0-1 0 0 0,0 0 1 0 0,0 1-1 0 0,1-1 0 0 0,0 0 0 0 0,0 0 0 0 0,1 0 0 0 0,-1 0 0 0 0,1-1 0 0 0,4 5 0 0 0,-7-8-5 0 0,0-1 0 0 0,0 0-1 0 0,0 0 1 0 0,0 1 0 0 0,0-1-1 0 0,0 0 1 0 0,1 0 0 0 0,-1 1-1 0 0,0-1 1 0 0,0 0-1 0 0,0 0 1 0 0,1 1 0 0 0,-1-1-1 0 0,0 0 1 0 0,0 0 0 0 0,1 0-1 0 0,-1 1 1 0 0,0-1-1 0 0,0 0 1 0 0,1 0 0 0 0,-1 0-1 0 0,0 0 1 0 0,1 0 0 0 0,-1 0-1 0 0,0 1 1 0 0,0-1 0 0 0,1 0-1 0 0,-1 0 1 0 0,0 0-1 0 0,1 0 1 0 0,-1 0 0 0 0,0 0-1 0 0,1 0 1 0 0,-1 0 0 0 0,0-1-1 0 0,0 1 1 0 0,1 0-1 0 0,-1 0 1 0 0,0 0 0 0 0,1 0-1 0 0,-1 0 1 0 0,0 0 0 0 0,0 0-1 0 0,1-1 1 0 0,-1 1 0 0 0,0 0-1 0 0,0 0 1 0 0,1 0-1 0 0,-1-1 1 0 0,0 1 0 0 0,0 0-1 0 0,0 0 1 0 0,1-1 0 0 0,-1 1-1 0 0,0 0 1 0 0,0-1 0 0 0,0 1-1 0 0,0 0 1 0 0,0 0-1 0 0,0-1 1 0 0,1 1 0 0 0,-1-1-1 0 0,3-23-3108 0 0,-2 18-168 0 0,1-10-3669 0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17.272"/>
    </inkml:context>
    <inkml:brush xml:id="br0">
      <inkml:brushProperty name="width" value="0.035" units="cm"/>
      <inkml:brushProperty name="height" value="0.035" units="cm"/>
    </inkml:brush>
  </inkml:definitions>
  <inkml:trace contextRef="#ctx0" brushRef="#br0">14 0 10594 0 0,'38'27'-1461'0'0,"-16"-15"1223"0"0,1-2 0 0 0,0 0 0 0 0,0-1 0 0 0,1-2 0 0 0,0 0 0 0 0,0-2 0 0 0,1 0 0 0 0,-1-2 0 0 0,41 0 0 0 0,-62-2 118 0 0,-1-1-1 0 0,0 0 1 0 0,1 0-1 0 0,-1 0 1 0 0,0-1-1 0 0,1 1 1 0 0,-1 0-1 0 0,0-1 1 0 0,1 0-1 0 0,-1 1 1 0 0,0-1-1 0 0,0 0 1 0 0,0 0-1 0 0,0 0 1 0 0,3-2-1 0 0,-4 1 154 0 0,0 1-1 0 0,0-1 1 0 0,-1 1-1 0 0,1-1 1 0 0,0 1-1 0 0,-1-1 1 0 0,1 0-1 0 0,-1 1 1 0 0,0-1-1 0 0,1 0 1 0 0,-1 1-1 0 0,0-1 1 0 0,0 0-1 0 0,0 0 0 0 0,0 1 1 0 0,0-1-1 0 0,-1 0 1 0 0,1 1-1 0 0,0-1 1 0 0,-1 0-1 0 0,0-1 1 0 0,0 0 351 0 0,1 1 0 0 0,-1-1 0 0 0,1 1 0 0 0,-1 0 0 0 0,0 0 0 0 0,0-1 0 0 0,0 1 0 0 0,0 0 0 0 0,0 0 0 0 0,-1 0 0 0 0,1 0 0 0 0,-1 0 0 0 0,1 0 0 0 0,-1 1 0 0 0,0-1 0 0 0,1 0 0 0 0,-1 1 0 0 0,0-1 0 0 0,0 1 0 0 0,0 0 0 0 0,0 0 0 0 0,0 0 0 0 0,-1 0 0 0 0,1 0 0 0 0,0 0 0 0 0,0 0 0 0 0,-1 1 0 0 0,1-1 0 0 0,-1 1 0 0 0,1-1 0 0 0,-4 1 0 0 0,0 1-14 0 0,-1 0 0 0 0,1 0 0 0 0,0 0 1 0 0,-1 1-1 0 0,1 0 0 0 0,0 0 1 0 0,0 0-1 0 0,0 1 0 0 0,0 0 0 0 0,-9 6 1 0 0,-4 4-289 0 0,0 1 1 0 0,1 0-1 0 0,1 2 0 0 0,0 0 1 0 0,1 1-1 0 0,0 0 1 0 0,2 1-1 0 0,0 1 0 0 0,-20 37 1 0 0,32-53-88 0 0,1-1 0 0 0,0 1 0 0 0,-1 0 0 0 0,1 0 0 0 0,1 0 0 0 0,-1 0 0 0 0,0 0 0 0 0,1 0 0 0 0,-1 0 0 0 0,1 0 0 0 0,0 0 0 0 0,0 1 0 0 0,0-1 0 0 0,1 0 0 0 0,-1 0 0 0 0,1 0 0 0 0,0 0 0 0 0,-1 0 0 0 0,1 0 0 0 0,1 0 0 0 0,-1 0 0 0 0,0-1 0 0 0,3 4 0 0 0,-2-3-1 0 0,1 0-1 0 0,0 0 1 0 0,0 0 0 0 0,0-1-1 0 0,0 0 1 0 0,0 1 0 0 0,0-1-1 0 0,1 0 1 0 0,-1-1 0 0 0,1 1-1 0 0,-1-1 1 0 0,1 1 0 0 0,0-1-1 0 0,-1 0 1 0 0,1 0 0 0 0,0-1-1 0 0,0 1 1 0 0,4-1 0 0 0,1 0 4 0 0,0 0 0 0 0,0-1-1 0 0,-1-1 1 0 0,1 1 0 0 0,0-1 0 0 0,-1-1 0 0 0,0 0 0 0 0,1 0-1 0 0,-1 0 1 0 0,0-1 0 0 0,-1 0 0 0 0,10-7 0 0 0,9-7-12 0 0,46-42 0 0 0,-49 40-18 0 0,-1-1 1 0 0,-1-1-1 0 0,-1-1 1 0 0,23-36-1 0 0,-39 50-428 0 0,-10 11-58 0 0,-10 13 232 0 0,6 3 306 0 0,1 0 0 0 0,1 1 0 0 0,0 0 1 0 0,1 0-1 0 0,1 1 0 0 0,-5 34 0 0 0,0-9-11 0 0,-65 356 1285 0 0,41-188-804 0 0,33-200-490 0 0,-1-1 0 0 0,0 1 0 0 0,-1-1 0 0 0,0 0 0 0 0,-1 0 0 0 0,0 0 0 0 0,-8 12 0 0 0,11-21 0 0 0,0 0 0 0 0,0 0 0 0 0,-1 0 0 0 0,1 0 0 0 0,-1-1 0 0 0,0 1 0 0 0,0-1 0 0 0,0 1 0 0 0,0-1 0 0 0,0 0 0 0 0,0 0 0 0 0,0 0 0 0 0,-1-1 0 0 0,1 1 0 0 0,-1-1 0 0 0,1 0 0 0 0,-1 0 0 0 0,0 0 0 0 0,1 0 0 0 0,-1-1 0 0 0,0 1 0 0 0,1-1 0 0 0,-1 0 0 0 0,0 0 0 0 0,0-1 0 0 0,1 1 0 0 0,-1-1 0 0 0,-6-1 0 0 0,2-1-58 0 0,1 0-1 0 0,0 0 1 0 0,0 0 0 0 0,0-1 0 0 0,0 0 0 0 0,0 0-1 0 0,1-1 1 0 0,-1 0 0 0 0,1 0 0 0 0,1 0 0 0 0,-1-1-1 0 0,1 0 1 0 0,0 0 0 0 0,0 0 0 0 0,1-1-1 0 0,-1 0 1 0 0,1 1 0 0 0,1-1 0 0 0,0-1 0 0 0,0 1-1 0 0,0-1 1 0 0,-2-11 0 0 0,-2-13-1252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4:34.004"/>
    </inkml:context>
    <inkml:brush xml:id="br0">
      <inkml:brushProperty name="width" value="0.025" units="cm"/>
      <inkml:brushProperty name="height" value="0.025" units="cm"/>
    </inkml:brush>
  </inkml:definitions>
  <inkml:trace contextRef="#ctx0" brushRef="#br0">1 174 3225 0 0,'0'0'142'0'0,"21"-4"28"0"0,35 1 496 0 0,76 4 1 0 0,-39 1-280 0 0,-89-3-270 0 0,-3-1-106 0 0</inkml:trace>
  <inkml:trace contextRef="#ctx0" brushRef="#br0" timeOffset="1">226 0 1376 0 0,'0'0'149'0'0,"0"0"-1"0"0,-1 0 1 0 0,1 0-1 0 0,0 0 1 0 0,0 0 0 0 0,0 0-1 0 0,0 0 1 0 0,-1 0-1 0 0,1 0 1 0 0,0 0-1 0 0,0 0 1 0 0,0 0-1 0 0,0 0 1 0 0,-1 1-1 0 0,1-1 1 0 0,0 0-1 0 0,0 0 1 0 0,0 0-1 0 0,0 0 1 0 0,-1 0 0 0 0,1 0-1 0 0,0 0 1 0 0,0 0-1 0 0,0 0 1 0 0,0 1-1 0 0,0-1 1 0 0,0 0-1 0 0,-1 0 1 0 0,1 0-1 0 0,0 0 1 0 0,0 0-1 0 0,0 1 1 0 0,0-1-1 0 0,0 0 1 0 0,0 0 0 0 0,0 1-1 0 0,-4 10 1739 0 0,0 17-1727 0 0,4-24 316 0 0,-17 124 1353 0 0,-7 80 1550 0 0,23-166-3514 0 0,1-35 6 0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17.701"/>
    </inkml:context>
    <inkml:brush xml:id="br0">
      <inkml:brushProperty name="width" value="0.035" units="cm"/>
      <inkml:brushProperty name="height" value="0.035" units="cm"/>
    </inkml:brush>
  </inkml:definitions>
  <inkml:trace contextRef="#ctx0" brushRef="#br0">161 0 4609 0 0,'4'33'3834'0'0,"-9"53"-434"0"0,-3-1-1 0 0,-22 90 0 0 0,20-118-2501 0 0,-21 134 1115 0 0,-18 94-872 0 0,48-282-1129 0 0,-1 11-27 0 0,-1 0 1 0 0,-1 0 0 0 0,0-1 0 0 0,-1 1 0 0 0,-8 14 0 0 0,21-66 63 0 0,6-13-121 0 0,3 1-1 0 0,2 1 1 0 0,2 1 0 0 0,51-87-1 0 0,-61 118-16 0 0,21-23 0 0 0,-29 36 76 0 0,1 0 1 0 0,0 0 0 0 0,0 0-1 0 0,1 0 1 0 0,-1 1 0 0 0,1 0-1 0 0,-1 0 1 0 0,1 0-1 0 0,0 1 1 0 0,9-4 0 0 0,-13 6 11 0 0,0-1 0 0 0,-1 1 1 0 0,1 0-1 0 0,0 0 0 0 0,0 0 0 0 0,0 0 1 0 0,0 0-1 0 0,0-1 0 0 0,-1 2 0 0 0,1-1 1 0 0,0 0-1 0 0,0 0 0 0 0,0 0 1 0 0,0 0-1 0 0,0 0 0 0 0,-1 1 0 0 0,1-1 1 0 0,0 0-1 0 0,0 1 0 0 0,0-1 0 0 0,-1 1 1 0 0,1-1-1 0 0,0 1 0 0 0,-1-1 1 0 0,1 1-1 0 0,0-1 0 0 0,-1 1 0 0 0,1 0 1 0 0,-1-1-1 0 0,1 1 0 0 0,-1 0 1 0 0,1 0-1 0 0,-1-1 0 0 0,1 1 0 0 0,-1 0 1 0 0,0 0-1 0 0,1 0 0 0 0,-1-1 0 0 0,0 1 1 0 0,0 0-1 0 0,0 0 0 0 0,0 0 1 0 0,1 0-1 0 0,-1 0 0 0 0,0-1 0 0 0,-1 3 1 0 0,1 6-6 0 0,0 0 0 0 0,-1 0 0 0 0,-3 15 0 0 0,2-13 4 0 0,-3 25 38 0 0,0-6 98 0 0,1-1-1 0 0,1 0 1 0 0,2 35-1 0 0,2-56-112 0 0,-1 0-1 0 0,1 0 0 0 0,1-1 1 0 0,-1 1-1 0 0,1 0 0 0 0,1-1 1 0 0,-1 0-1 0 0,1 1 0 0 0,1-1 0 0 0,-1 0 1 0 0,1-1-1 0 0,0 1 0 0 0,1 0 1 0 0,0-1-1 0 0,0 0 0 0 0,0 0 1 0 0,6 4-1 0 0,-3-4-100 0 0,0-2 0 0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18.099"/>
    </inkml:context>
    <inkml:brush xml:id="br0">
      <inkml:brushProperty name="width" value="0.035" units="cm"/>
      <inkml:brushProperty name="height" value="0.035" units="cm"/>
    </inkml:brush>
  </inkml:definitions>
  <inkml:trace contextRef="#ctx0" brushRef="#br0">73 1 14283 0 0,'-3'-1'3179'0'0,"-3"7"-1855"0"0,-5 6-23 0 0,4-1-991 0 0,1 1-1 0 0,0-1 1 0 0,1 1 0 0 0,0 0 0 0 0,1 0-1 0 0,0 0 1 0 0,-3 24 0 0 0,3-10-259 0 0,1 0 1 0 0,2 49 0 0 0,2-61-49 0 0,0 0 1 0 0,1-1-1 0 0,1 1 1 0 0,0 0 0 0 0,1-1-1 0 0,0 0 1 0 0,1 0-1 0 0,1 0 1 0 0,0 0 0 0 0,1-1-1 0 0,0 0 1 0 0,1-1-1 0 0,0 1 1 0 0,0-1 0 0 0,2-1-1 0 0,15 15 1 0 0,-24-24 0 0 0,-1 0 1 0 0,1-1 0 0 0,0 1-1 0 0,0 0 1 0 0,0-1 0 0 0,0 1-1 0 0,0 0 1 0 0,0-1-1 0 0,0 1 1 0 0,0-1 0 0 0,0 0-1 0 0,0 1 1 0 0,0-1-1 0 0,0 0 1 0 0,0 1 0 0 0,0-1-1 0 0,0 0 1 0 0,0 0-1 0 0,0 0 1 0 0,0 0 0 0 0,0 0-1 0 0,0 0 1 0 0,0 0 0 0 0,0-1-1 0 0,0 1 1 0 0,1 0-1 0 0,0-1 1 0 0,-1 0-1 0 0,1 0 0 0 0,-1-1-1 0 0,0 1 1 0 0,1 0 0 0 0,-1-1 0 0 0,0 1-1 0 0,0-1 1 0 0,0 0 0 0 0,0 1 0 0 0,-1-1-1 0 0,1 0 1 0 0,0 1 0 0 0,-1-1 0 0 0,1-2 0 0 0,2-8-527 0 0,-1 0 1 0 0,0 0 0 0 0,-1-21 0 0 0,-2 7-6969 0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18.434"/>
    </inkml:context>
    <inkml:brush xml:id="br0">
      <inkml:brushProperty name="width" value="0.035" units="cm"/>
      <inkml:brushProperty name="height" value="0.035" units="cm"/>
    </inkml:brush>
  </inkml:definitions>
  <inkml:trace contextRef="#ctx0" brushRef="#br0">0 28 10138 0 0,'0'0'778'0'0,"15"-1"1885"0"0,297-22 2483 0 0,-273 19-5083 0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37.768"/>
    </inkml:context>
    <inkml:brush xml:id="br0">
      <inkml:brushProperty name="width" value="0.035" units="cm"/>
      <inkml:brushProperty name="height" value="0.035" units="cm"/>
    </inkml:brush>
  </inkml:definitions>
  <inkml:trace contextRef="#ctx0" brushRef="#br0">270 3 11522 0 0,'-3'-3'5764'0'0,"-4"8"-3467"0"0,-5 6-587 0 0,-26 38-793 0 0,-44 75 0 0 0,58-85-799 0 0,-9 8-322 0 0,21-31 27 0 0,1 1 0 0 0,0 0 1 0 0,1 0-1 0 0,1 1 0 0 0,-8 22 1 0 0,16-35-208 0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38.100"/>
    </inkml:context>
    <inkml:brush xml:id="br0">
      <inkml:brushProperty name="width" value="0.035" units="cm"/>
      <inkml:brushProperty name="height" value="0.035" units="cm"/>
    </inkml:brush>
  </inkml:definitions>
  <inkml:trace contextRef="#ctx0" brushRef="#br0">87 71 2761 0 0,'7'-7'1393'0'0,"0"1"0"0"0,0 0 1 0 0,15-8-1 0 0,-12 9-691 0 0,0-1 0 0 0,0 2 0 0 0,1-1 0 0 0,0 1 0 0 0,0 1 0 0 0,0 0 0 0 0,0 0 0 0 0,1 1 0 0 0,15 0 0 0 0,-26 2-592 0 0,0 0 1 0 0,-1 0-1 0 0,1 0 1 0 0,0 0 0 0 0,0 0-1 0 0,0 0 1 0 0,0 0-1 0 0,-1 1 1 0 0,1-1-1 0 0,0 0 1 0 0,0 1-1 0 0,0-1 1 0 0,-1 1-1 0 0,1-1 1 0 0,0 1-1 0 0,-1-1 1 0 0,1 1-1 0 0,0-1 1 0 0,-1 1-1 0 0,1 0 1 0 0,-1-1-1 0 0,1 1 1 0 0,0 1-1 0 0,0 0 16 0 0,0 0-1 0 0,0 0 0 0 0,-1 1 0 0 0,1-1 1 0 0,0 0-1 0 0,-1 0 0 0 0,0 1 0 0 0,1 3 1 0 0,-1 6 112 0 0,-1 0 1 0 0,-4 20-1 0 0,4-24 69 0 0,-14 70 887 0 0,-46 143 1 0 0,-52 68-831 0 0,98-254-361 0 0,-50 109 58 0 0,63-142-114 0 0,2-3-214 0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38.496"/>
    </inkml:context>
    <inkml:brush xml:id="br0">
      <inkml:brushProperty name="width" value="0.035" units="cm"/>
      <inkml:brushProperty name="height" value="0.035" units="cm"/>
    </inkml:brush>
  </inkml:definitions>
  <inkml:trace contextRef="#ctx0" brushRef="#br0">75 24 2761 0 0,'6'-3'35'0'0,"-1"0"1"0"0,0 0 0 0 0,1 0 0 0 0,-1 1 0 0 0,1 0 0 0 0,0 0 0 0 0,0 1-1 0 0,0-1 1 0 0,0 1 0 0 0,0 0 0 0 0,0 1 0 0 0,0 0 0 0 0,9 0 0 0 0,-6 0 360 0 0,-1 1 0 0 0,1 0 1 0 0,0 1-1 0 0,-1-1 0 0 0,1 2 0 0 0,-1-1 1 0 0,0 1-1 0 0,15 7 0 0 0,-16-5-148 0 0,-1 0 0 0 0,0 0 0 0 0,0 1 0 0 0,0 0 0 0 0,0 0 0 0 0,-1 0 0 0 0,0 0-1 0 0,0 1 1 0 0,-1 0 0 0 0,0 0 0 0 0,0 0 0 0 0,-1 1 0 0 0,1-1 0 0 0,-2 1 0 0 0,1 0 0 0 0,-1 0-1 0 0,0 0 1 0 0,0 11 0 0 0,1 0 154 0 0,-2-1 0 0 0,0 2 0 0 0,-1-1 0 0 0,-1 0 1 0 0,-1 0-1 0 0,-8 33 0 0 0,6-36 179 0 0,-1 0 0 0 0,0-1 1 0 0,-2 1-1 0 0,0-1 0 0 0,0-1 0 0 0,-20 28 1 0 0,21-34-269 0 0,-1 1 1 0 0,0-1 0 0 0,0-1 0 0 0,0 0 0 0 0,-1 0 0 0 0,-1 0 0 0 0,1-1 0 0 0,-1 0 0 0 0,0-1 0 0 0,0 0 0 0 0,0 0 0 0 0,-13 4-1 0 0,18-8-287 0 0,-1 0 0 0 0,0-1-1 0 0,0 1 1 0 0,0-1-1 0 0,1 0 1 0 0,-1 0 0 0 0,0 0-1 0 0,0-1 1 0 0,0 0-1 0 0,1 1 1 0 0,-1-2 0 0 0,0 1-1 0 0,1-1 1 0 0,-1 1 0 0 0,1-1-1 0 0,0 0 1 0 0,-1-1-1 0 0,1 1 1 0 0,0-1 0 0 0,0 0-1 0 0,1 0 1 0 0,-1 0-1 0 0,0 0 1 0 0,1-1 0 0 0,0 0-1 0 0,-3-4 1 0 0,2 4-95 0 0,1 0 0 0 0,0-1 1 0 0,0 0-1 0 0,0 0 0 0 0,1 0 0 0 0,-1 0 1 0 0,1 0-1 0 0,0 0 0 0 0,1-1 0 0 0,-1 1 1 0 0,1-1-1 0 0,0 1 0 0 0,0-1 1 0 0,1 1-1 0 0,0-1 0 0 0,0 0 0 0 0,0 1 1 0 0,1-1-1 0 0,0 1 0 0 0,0-1 0 0 0,0 1 1 0 0,3-8-1 0 0,-3 11 57 0 0,0 1 0 0 0,0 0 0 0 0,0-1 0 0 0,0 1-1 0 0,1 0 1 0 0,-1 0 0 0 0,0 0 0 0 0,1 0 0 0 0,-1 0 0 0 0,1 0 0 0 0,-1 1 0 0 0,1-1 0 0 0,-1 0 0 0 0,1 1 0 0 0,-1-1-1 0 0,1 1 1 0 0,0-1 0 0 0,-1 1 0 0 0,1 0 0 0 0,0 0 0 0 0,-1 0 0 0 0,1 0 0 0 0,0 0 0 0 0,-1 0 0 0 0,1 0-1 0 0,0 1 1 0 0,-1-1 0 0 0,4 1 0 0 0,5 2 80 0 0,1 0-1 0 0,-1 0 0 0 0,11 5 1 0 0,34 19 339 0 0,53 35 0 0 0,-105-60-405 0 0,9 4-1432 0 0,1 0-6022 0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38.829"/>
    </inkml:context>
    <inkml:brush xml:id="br0">
      <inkml:brushProperty name="width" value="0.035" units="cm"/>
      <inkml:brushProperty name="height" value="0.035" units="cm"/>
    </inkml:brush>
  </inkml:definitions>
  <inkml:trace contextRef="#ctx0" brushRef="#br0">5 30 13827 0 0,'-4'-3'9018'0'0,"6"3"-9484"0"0,-1 0 924 0 0,4 0-306 0 0,43 3-148 0 0,95 0 16 0 0,-122-4-37 0 0,0 0-1 0 0,1-2 0 0 0,-1-1 1 0 0,35-10-1 0 0,-29 4 2 0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39.623"/>
    </inkml:context>
    <inkml:brush xml:id="br0">
      <inkml:brushProperty name="width" value="0.035" units="cm"/>
      <inkml:brushProperty name="height" value="0.035" units="cm"/>
    </inkml:brush>
  </inkml:definitions>
  <inkml:trace contextRef="#ctx0" brushRef="#br0">296 286 7370 0 0,'4'-3'338'0'0,"-1"0"1"0"0,0 0-1 0 0,0 0 1 0 0,0-1 0 0 0,0 1-1 0 0,0-1 1 0 0,-1 1-1 0 0,4-8 1 0 0,-3 6 320 0 0,5-7 777 0 0,-1-1 1 0 0,0-1-1 0 0,-1 1 1 0 0,-1-1-1 0 0,7-23 1 0 0,-11 31-1331 0 0,1 1 0 0 0,-1 0 1 0 0,0-1-1 0 0,-1 1 0 0 0,1-1 0 0 0,-1 1 1 0 0,0-1-1 0 0,-1 0 0 0 0,1 1 1 0 0,-1-1-1 0 0,0 1 0 0 0,0 0 0 0 0,-1-1 1 0 0,0 1-1 0 0,0 0 0 0 0,0 0 0 0 0,0 0 1 0 0,-4-6-1 0 0,4 9-107 0 0,-1-1 0 0 0,1 0 0 0 0,0 1 1 0 0,-1-1-1 0 0,0 1 0 0 0,1 0 0 0 0,-1 0 0 0 0,0 0 0 0 0,0 0 0 0 0,0 1 1 0 0,0-1-1 0 0,-1 1 0 0 0,1 0 0 0 0,0 0 0 0 0,-7-2 0 0 0,4 3-46 0 0,1 0-1 0 0,0 0 1 0 0,-1 0-1 0 0,1 0 1 0 0,-1 1 0 0 0,1 0-1 0 0,-1 0 1 0 0,1 0-1 0 0,-7 3 1 0 0,-3 2-136 0 0,1 1 0 0 0,0 1-1 0 0,0 0 1 0 0,0 0 0 0 0,-23 21 0 0 0,34-26 159 0 0,-1 0 0 0 0,0 1 0 0 0,0 0 0 0 0,1-1 0 0 0,0 1 0 0 0,0 0 0 0 0,0 0 0 0 0,0 1 0 0 0,1-1 0 0 0,-1 1 0 0 0,1-1 0 0 0,0 1 0 0 0,1 0 0 0 0,-1 0 0 0 0,1 0 0 0 0,0 0 0 0 0,-1 6 0 0 0,3-4 9 0 0,-1 0 0 0 0,1 0 0 0 0,0 0 0 0 0,0 0-1 0 0,1-1 1 0 0,0 1 0 0 0,0-1 0 0 0,1 1-1 0 0,-1-1 1 0 0,1 0 0 0 0,1 0 0 0 0,4 7 0 0 0,12 15-405 0 0,31 33 0 0 0,15 22 132 0 0,-60-73 295 0 0,1 0 0 0 0,-1 1 0 0 0,-1 0 0 0 0,0 0 0 0 0,0 1 0 0 0,4 17 0 0 0,-8-25-3 0 0,-1 0 0 0 0,1 1-1 0 0,-1-1 1 0 0,0 0 0 0 0,0 0 0 0 0,0 0 0 0 0,0 0 0 0 0,-1 0 0 0 0,0 0 0 0 0,0 0 0 0 0,0 0 0 0 0,0 0 0 0 0,-1 0 0 0 0,1 0 0 0 0,-4 5 0 0 0,2-3 68 0 0,-1-1 1 0 0,0 0 0 0 0,-1 1 0 0 0,1-2-1 0 0,-1 1 1 0 0,0 0 0 0 0,0-1-1 0 0,0 0 1 0 0,-8 4 0 0 0,7-3 50 0 0,-1-2 0 0 0,0 1 1 0 0,0-1-1 0 0,0 0 0 0 0,-1 0 1 0 0,1-1-1 0 0,0 0 0 0 0,-1 0 1 0 0,0-1-1 0 0,1 0 0 0 0,-1 0 1 0 0,0-1-1 0 0,0 0 0 0 0,0 0 1 0 0,1-1-1 0 0,-1 0 0 0 0,-9-3 1 0 0,10 2-92 0 0,1-1 1 0 0,0 0-1 0 0,-1 0 1 0 0,1-1-1 0 0,0 1 1 0 0,1-1-1 0 0,-1-1 1 0 0,1 1 0 0 0,0-1-1 0 0,0 0 1 0 0,0 0-1 0 0,1 0 1 0 0,-5-8-1 0 0,7 10-62 0 0,0 0-1 0 0,0 0 0 0 0,1-1 0 0 0,-1 1 0 0 0,1 0 1 0 0,0-1-1 0 0,0 1 0 0 0,1-1 0 0 0,-1 0 0 0 0,1 1 0 0 0,-1-1 1 0 0,1 1-1 0 0,0-1 0 0 0,0 0 0 0 0,1 1 0 0 0,-1-1 1 0 0,1 0-1 0 0,0 1 0 0 0,0-1 0 0 0,0 1 0 0 0,0 0 1 0 0,1-1-1 0 0,-1 1 0 0 0,1 0 0 0 0,0 0 0 0 0,4-6 0 0 0,3-2-39 0 0,1 1-1 0 0,0-1 1 0 0,1 2-1 0 0,0-1 0 0 0,0 1 1 0 0,1 1-1 0 0,0 0 0 0 0,16-7 1 0 0,109-43-125 0 0,-128 55 177 0 0,173-57-113 0 0,-151 52 126 0 0,0 1 1 0 0,1 1-1 0 0,62-1 1 0 0,-107 74 1298 0 0,11-52-1217 0 0,0 0 0 0 0,2 0 0 0 0,0 1 0 0 0,0-1 0 0 0,1 0 0 0 0,7 29 0 0 0,-7-40-86 0 0,0 0 0 0 0,0 0 1 0 0,0 0-1 0 0,1-1 0 0 0,0 1 0 0 0,-1 0 1 0 0,1-1-1 0 0,1 0 0 0 0,-1 1 1 0 0,0-1-1 0 0,1 0 0 0 0,-1 0 0 0 0,1 0 1 0 0,0-1-1 0 0,0 1 0 0 0,0-1 0 0 0,1 1 1 0 0,-1-1-1 0 0,0 0 0 0 0,1 0 1 0 0,0-1-1 0 0,-1 1 0 0 0,1-1 0 0 0,0 1 1 0 0,0-1-1 0 0,0-1 0 0 0,-1 1 1 0 0,1 0-1 0 0,0-1 0 0 0,0 0 0 0 0,7 0 1 0 0,-6 0 12 0 0,-1 0 1 0 0,1-1-1 0 0,0 0 0 0 0,-1 0 1 0 0,1 0-1 0 0,-1 0 1 0 0,1-1-1 0 0,-1 1 1 0 0,0-1-1 0 0,1 0 0 0 0,-1-1 1 0 0,0 1-1 0 0,0-1 1 0 0,-1 1-1 0 0,1-1 1 0 0,0 0-1 0 0,-1-1 1 0 0,0 1-1 0 0,0-1 0 0 0,0 1 1 0 0,0-1-1 0 0,0 0 1 0 0,-1 0-1 0 0,0 0 1 0 0,0 0-1 0 0,0-1 0 0 0,2-5 1 0 0,-2 2 106 0 0,0 0 0 0 0,-1 1 0 0 0,0-1 0 0 0,0 0 0 0 0,0 0 0 0 0,-1 0 0 0 0,-1 0 0 0 0,1 0 0 0 0,-1 1 0 0 0,0-1 0 0 0,-1 0 0 0 0,0 1 0 0 0,0-1 0 0 0,-1 1 0 0 0,-5-12 0 0 0,4 10-138 0 0,-1 1 0 0 0,0 0 0 0 0,0 0 0 0 0,-1 1 0 0 0,0-1 0 0 0,0 1 0 0 0,-1 0 0 0 0,0 1 0 0 0,0 0 0 0 0,-1 0 0 0 0,1 0 0 0 0,-1 1 0 0 0,0 0 0 0 0,-16-6 0 0 0,11 6-8242 0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42.070"/>
    </inkml:context>
    <inkml:brush xml:id="br0">
      <inkml:brushProperty name="width" value="0.035" units="cm"/>
      <inkml:brushProperty name="height" value="0.035" units="cm"/>
    </inkml:brush>
  </inkml:definitions>
  <inkml:trace contextRef="#ctx0" brushRef="#br0">338 413 4609 0 0,'1'19'476'0'0,"0"-6"-494"0"0,-1-13 36 0 0,0 0 1 0 0,0 0-1 0 0,0 0 0 0 0,0 0 0 0 0,0-1 0 0 0,0 1 0 0 0,1 0 0 0 0,-1 0 1 0 0,0 0-1 0 0,0 0 0 0 0,0 0 0 0 0,0 0 0 0 0,0 0 0 0 0,0 0 1 0 0,0 0-1 0 0,0 0 0 0 0,0 0 0 0 0,0 0 0 0 0,0 0 0 0 0,0 0 1 0 0,1 0-1 0 0,-1 0 0 0 0,0 0 0 0 0,0 0 0 0 0,0 0 0 0 0,0 0 0 0 0,0 0 1 0 0,0 0-1 0 0,0 0 0 0 0,0 0 0 0 0,0 0 0 0 0,0 0 0 0 0,1 0 1 0 0,-1 0-1 0 0,0 0 0 0 0,0 0 0 0 0,0 0 0 0 0,0 0 0 0 0,0 0 1 0 0,0 0-1 0 0,0 0 0 0 0,0 0 0 0 0,0 0 0 0 0,0 0 0 0 0,0 0 0 0 0,0 0 1 0 0,0 1-1 0 0,1-1 0 0 0,-1 0 0 0 0,0 0 0 0 0,0 0 0 0 0,0 0 1 0 0,0 0-1 0 0,0 0 0 0 0,0 0 0 0 0,0 0 0 0 0,0 0 0 0 0,0 0 1 0 0,0 0-1 0 0,0 1 0 0 0,0-1 0 0 0,0 0 0 0 0,0 0 0 0 0,27 5 1617 0 0,-21-7-1385 0 0,-2 0-1 0 0,1 0 1 0 0,0 0-1 0 0,0-1 1 0 0,-1 0-1 0 0,1 1 0 0 0,-1-2 1 0 0,0 1-1 0 0,0 0 1 0 0,0-1-1 0 0,0 0 1 0 0,-1 0-1 0 0,1 0 0 0 0,-1 0 1 0 0,4-7-1 0 0,2-3 1108 0 0,0-2 0 0 0,-2 1 0 0 0,10-24-1 0 0,-12 25-901 0 0,-1-1 0 0 0,0 0 0 0 0,-1 1 0 0 0,0-1 0 0 0,-1 0 0 0 0,-1 0 0 0 0,0 0 0 0 0,-1 0-1 0 0,-1-1 1 0 0,-3-18 0 0 0,3 27-433 0 0,-1 1 0 0 0,0 0-1 0 0,0-1 1 0 0,0 1 0 0 0,-1 0-1 0 0,1 0 1 0 0,-1 1 0 0 0,-1-1 0 0 0,1 0-1 0 0,-1 1 1 0 0,0 0 0 0 0,0 0-1 0 0,-1 0 1 0 0,1 0 0 0 0,-1 1-1 0 0,0 0 1 0 0,-1 0 0 0 0,1 0-1 0 0,0 1 1 0 0,-1-1 0 0 0,0 1-1 0 0,0 1 1 0 0,0-1 0 0 0,0 1 0 0 0,-13-3-1 0 0,11 4 4 0 0,1 0 0 0 0,-1 0 1 0 0,0 1-1 0 0,0 0 0 0 0,1 1 0 0 0,-1-1 0 0 0,0 2 0 0 0,1-1 0 0 0,-1 1 1 0 0,1 0-1 0 0,-1 0 0 0 0,1 1 0 0 0,0 0 0 0 0,0 0 0 0 0,-12 9 0 0 0,12-7-53 0 0,0 0-1 0 0,0 0 0 0 0,0 0 0 0 0,1 1 1 0 0,0 0-1 0 0,0 1 0 0 0,1-1 0 0 0,0 1 0 0 0,0 0 1 0 0,0 1-1 0 0,1-1 0 0 0,0 1 0 0 0,1 0 1 0 0,-4 10-1 0 0,5-12 22 0 0,0-1 0 0 0,0 1 0 0 0,1 0-1 0 0,0 1 1 0 0,0-1 0 0 0,1 0 0 0 0,0 0 0 0 0,0 0 0 0 0,0 0 0 0 0,1 0 0 0 0,0 1 0 0 0,0-1-1 0 0,0 0 1 0 0,1 0 0 0 0,0-1 0 0 0,0 1 0 0 0,4 6 0 0 0,38 64 2 0 0,67 127-30 0 0,-100-179 32 0 0,-2 0-1 0 0,0 0 1 0 0,-2 1-1 0 0,0 0 1 0 0,-2 0-1 0 0,4 48 1 0 0,-9-62 4 0 0,0 0 1 0 0,-1-1 0 0 0,-1 1-1 0 0,1 0 1 0 0,-2 0-1 0 0,1-1 1 0 0,-1 1 0 0 0,-1-1-1 0 0,0 0 1 0 0,-1 0-1 0 0,0 0 1 0 0,0-1-1 0 0,-1 1 1 0 0,-9 11 0 0 0,11-16-3 0 0,-1 0 0 0 0,0 0 0 0 0,0-1 0 0 0,0 1 0 0 0,0-1 1 0 0,0 0-1 0 0,-1-1 0 0 0,0 1 0 0 0,0-1 0 0 0,0 0 0 0 0,0-1 1 0 0,0 1-1 0 0,-1-1 0 0 0,1 0 0 0 0,0-1 0 0 0,-1 0 0 0 0,0 0 0 0 0,1 0 1 0 0,-1-1-1 0 0,0 0 0 0 0,1 0 0 0 0,-1 0 0 0 0,0-1 0 0 0,-9-3 1 0 0,6 2 27 0 0,1-1 0 0 0,0-1 0 0 0,1 0 0 0 0,-1 0 0 0 0,0-1 0 0 0,1 0 0 0 0,0 0 1 0 0,0-1-1 0 0,1 0 0 0 0,0 0 0 0 0,0-1 0 0 0,0 1 0 0 0,1-2 0 0 0,0 1 0 0 0,0-1 1 0 0,1 0-1 0 0,0 0 0 0 0,-6-13 0 0 0,6 11-33 0 0,2 1 0 0 0,-1-1 0 0 0,1 0-1 0 0,0 0 1 0 0,1 0 0 0 0,0-1 0 0 0,1 1 0 0 0,0 0 0 0 0,1-1-1 0 0,0 1 1 0 0,0-1 0 0 0,1 1 0 0 0,1 0 0 0 0,0-1 0 0 0,0 1-1 0 0,7-19 1 0 0,-1 12 9 0 0,1 1 0 0 0,0 0-1 0 0,1 1 1 0 0,1 0 0 0 0,1 0-1 0 0,0 1 1 0 0,24-22 0 0 0,-6 10 38 0 0,2 1 1 0 0,51-30 0 0 0,-52 36-50 0 0,2 2 0 0 0,1 1 0 0 0,0 2 0 0 0,0 1 0 0 0,2 2 0 0 0,-1 1 0 0 0,48-6 0 0 0,-78 15 4 0 0,0 1 0 0 0,0-1 0 0 0,0 1 0 0 0,0 1 0 0 0,0-1 0 0 0,0 1 0 0 0,0 0 0 0 0,0 0 0 0 0,5 2 0 0 0,-9-3 3 0 0,1 1 0 0 0,-1 0 0 0 0,0-1 0 0 0,0 1 0 0 0,1 0-1 0 0,-1 0 1 0 0,0-1 0 0 0,0 1 0 0 0,0 0 0 0 0,0 0 0 0 0,0 0 0 0 0,0 0 0 0 0,0 0 0 0 0,0 1 0 0 0,-1-1 0 0 0,1 0 0 0 0,0 0-1 0 0,-1 1 1 0 0,1-1 0 0 0,-1 0 0 0 0,1 1 0 0 0,-1-1 0 0 0,0 0 0 0 0,1 1 0 0 0,-1-1 0 0 0,0 0 0 0 0,0 1 0 0 0,0-1 0 0 0,0 1-1 0 0,0-1 1 0 0,0 0 0 0 0,-1 1 0 0 0,1-1 0 0 0,0 1 0 0 0,-1-1 0 0 0,0 2 0 0 0,-8 27-24 0 0,3-15 3 0 0,1 0 1 0 0,1 1 0 0 0,0-1-1 0 0,1 1 1 0 0,1 0 0 0 0,0 22-1 0 0,2-35 33 0 0,0 1-1 0 0,1-1 1 0 0,0 0-1 0 0,0 1 1 0 0,0-1-1 0 0,0 0 1 0 0,0 0-1 0 0,1 0 1 0 0,0 0-1 0 0,-1 0 1 0 0,1 0-1 0 0,0-1 1 0 0,0 1-1 0 0,1 0 1 0 0,-1-1-1 0 0,0 0 1 0 0,1 1-1 0 0,-1-1 1 0 0,1 0-1 0 0,0 0 0 0 0,0-1 1 0 0,0 1-1 0 0,0-1 1 0 0,0 1-1 0 0,0-1 1 0 0,0 0-1 0 0,1 0 1 0 0,-1 0-1 0 0,0 0 1 0 0,1-1-1 0 0,5 1 1 0 0,-5-1-13 0 0,1 1 0 0 0,0-1 1 0 0,0 0-1 0 0,-1-1 0 0 0,1 1 0 0 0,0-1 0 0 0,0 0 1 0 0,-1 0-1 0 0,1 0 0 0 0,0-1 0 0 0,-1 1 1 0 0,0-1-1 0 0,1 0 0 0 0,-1-1 0 0 0,0 1 0 0 0,0-1 1 0 0,0 1-1 0 0,0-1 0 0 0,-1-1 0 0 0,1 1 1 0 0,-1 0-1 0 0,4-6 0 0 0,-2 2 5 0 0,-2 0 0 0 0,1-1 0 0 0,-1 0 0 0 0,0 0 0 0 0,0 0-1 0 0,-1 0 1 0 0,0 0 0 0 0,0 0 0 0 0,-1-1 0 0 0,0 1 0 0 0,-1-1 0 0 0,0 1 0 0 0,-1-10 0 0 0,-1-3 33 0 0,-2 1 0 0 0,0 0 0 0 0,-1 1 0 0 0,-10-26 0 0 0,14 40-29 0 0,-1 0 0 0 0,0 0-1 0 0,0 0 1 0 0,0 0 0 0 0,-1 0-1 0 0,0 0 1 0 0,1 1 0 0 0,-2-1-1 0 0,1 1 1 0 0,0 0 0 0 0,-1 0-1 0 0,0 0 1 0 0,0 1 0 0 0,0-1-1 0 0,-5-2 1 0 0,-15-7-1552 0 0,-1 6-3437 0 0,13 4-2302 0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42.706"/>
    </inkml:context>
    <inkml:brush xml:id="br0">
      <inkml:brushProperty name="width" value="0.035" units="cm"/>
      <inkml:brushProperty name="height" value="0.035" units="cm"/>
    </inkml:brush>
  </inkml:definitions>
  <inkml:trace contextRef="#ctx0" brushRef="#br0">24 0 12443 0 0,'9'0'6109'0'0,"23"2"-5873"0"0,236 30 249 0 0,-248-29-386 0 0,0 0-38 0 0,-2 0-1 0 0,1 1 1 0 0,0 1-1 0 0,-1 0 0 0 0,0 2 1 0 0,0 0-1 0 0,-1 1 1 0 0,25 15-1 0 0,-41-23-25 0 0,-1 1 1 0 0,0-1-1 0 0,1 0 0 0 0,-1 0 0 0 0,1 1 1 0 0,-1-1-1 0 0,0 1 0 0 0,1-1 0 0 0,-1 0 1 0 0,0 1-1 0 0,1-1 0 0 0,-1 1 0 0 0,0-1 0 0 0,0 1 1 0 0,1-1-1 0 0,-1 1 0 0 0,0-1 0 0 0,0 1 1 0 0,0-1-1 0 0,0 1 0 0 0,0-1 0 0 0,0 1 0 0 0,0-1 1 0 0,0 1-1 0 0,0-1 0 0 0,0 1 0 0 0,0-1 1 0 0,0 1-1 0 0,0-1 0 0 0,0 1 0 0 0,0-1 0 0 0,0 1 1 0 0,-1-1-1 0 0,1 1 0 0 0,0-1 0 0 0,0 0 1 0 0,-1 1-1 0 0,1-1 0 0 0,0 1 0 0 0,-1-1 1 0 0,1 0-1 0 0,0 1 0 0 0,-1-1 0 0 0,1 1 0 0 0,0-1 1 0 0,-1 0-1 0 0,1 0 0 0 0,-2 1 0 0 0,-25 16 2313 0 0,22-15-2181 0 0,-102 53 1633 0 0,30-14-1659 0 0,-1-3 0 0 0,-110 36 0 0 0,158-65-1993 0 0,2 2-6937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28:03.932"/>
    </inkml:context>
    <inkml:brush xml:id="br0">
      <inkml:brushProperty name="width" value="0.07938" units="cm"/>
      <inkml:brushProperty name="height" value="0.07938" units="cm"/>
    </inkml:brush>
  </inkml:definitions>
  <inkml:trace contextRef="#ctx0" brushRef="#br0">535 87 6449 0 0,'-1'-5'307'0'0,"-1"1"0"0"0,1-1 0 0 0,-1 1 0 0 0,1 0-1 0 0,-1-1 1 0 0,-1 1 0 0 0,1 0 0 0 0,0 0 0 0 0,-1 1 0 0 0,0-1-1 0 0,0 0 1 0 0,0 1 0 0 0,-1 0 0 0 0,1-1 0 0 0,-1 2-1 0 0,-5-5 1 0 0,3 4-84 0 0,1 0 0 0 0,-1 1-1 0 0,0 0 1 0 0,1 0 0 0 0,-1 0 0 0 0,0 1-1 0 0,0 0 1 0 0,0 0 0 0 0,0 0-1 0 0,0 1 1 0 0,-9 1 0 0 0,2 0-237 0 0,0 0 1 0 0,0 2-1 0 0,0 0 1 0 0,0 0 0 0 0,0 1-1 0 0,1 1 1 0 0,0 0-1 0 0,0 0 1 0 0,0 2-1 0 0,-21 13 1 0 0,25-13-15 0 0,1-1 0 0 0,-1 1 0 0 0,1 1 0 0 0,0-1 0 0 0,0 1 1 0 0,1 1-1 0 0,0-1 0 0 0,1 1 0 0 0,0 0 0 0 0,-7 15 0 0 0,10-17-3 0 0,0-1-1 0 0,0 1 1 0 0,1-1-1 0 0,-1 1 1 0 0,2-1-1 0 0,-1 1 1 0 0,1 0-1 0 0,-1-1 1 0 0,2 1-1 0 0,-1 0 1 0 0,1-1-1 0 0,0 1 1 0 0,1 0-1 0 0,-1-1 1 0 0,1 0-1 0 0,0 1 1 0 0,4 7-1 0 0,4 2-26 0 0,1 1 0 0 0,0-2 0 0 0,1 1 0 0 0,15 14 0 0 0,-16-19 15 0 0,0 1-1 0 0,-1 1 1 0 0,0 0 0 0 0,-1 0-1 0 0,-1 1 1 0 0,10 20 0 0 0,-17-31 85 0 0,0-1 1 0 0,0 0-1 0 0,0 1 1 0 0,-1-1-1 0 0,1 0 1 0 0,-1 1-1 0 0,0-1 0 0 0,0 1 1 0 0,0-1-1 0 0,0 0 1 0 0,0 1-1 0 0,-1-1 1 0 0,1 1-1 0 0,0-1 1 0 0,-1 0-1 0 0,0 1 1 0 0,0-1-1 0 0,0 0 1 0 0,-1 3-1 0 0,0-2 130 0 0,0 0 1 0 0,-1 0-1 0 0,0 1 0 0 0,1-2 1 0 0,-1 1-1 0 0,0 0 0 0 0,0-1 1 0 0,-1 1-1 0 0,1-1 0 0 0,-7 3 1 0 0,0 0 204 0 0,-1 0-1 0 0,0-1 1 0 0,0-1 0 0 0,0 0 0 0 0,0 0 0 0 0,0-1 0 0 0,-16 0 0 0 0,16-1-200 0 0,1-1 0 0 0,0-1 0 0 0,-1 1 1 0 0,1-2-1 0 0,-1 0 0 0 0,1 0 0 0 0,-14-5 0 0 0,18 5-290 0 0,1-1-1 0 0,-1 0 1 0 0,1 1-1 0 0,0-2 0 0 0,0 1 1 0 0,0-1-1 0 0,0 1 0 0 0,1-1 1 0 0,0 0-1 0 0,-1-1 0 0 0,1 1 1 0 0,1-1-1 0 0,-1 0 1 0 0,-3-7-1 0 0,-4-11-6416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4:34.337"/>
    </inkml:context>
    <inkml:brush xml:id="br0">
      <inkml:brushProperty name="width" value="0.025" units="cm"/>
      <inkml:brushProperty name="height" value="0.025" units="cm"/>
    </inkml:brush>
  </inkml:definitions>
  <inkml:trace contextRef="#ctx0" brushRef="#br0">97 1 6913 0 0,'-2'2'337'0'0,"1"0"-1"0"0,-1 0 1 0 0,1 1-1 0 0,0-1 1 0 0,-1 1-1 0 0,1-1 1 0 0,0 1-1 0 0,1-1 1 0 0,-1 1-1 0 0,0 3 1 0 0,-1 0-104 0 0,-12 45 704 0 0,2 1 0 0 0,2 0 0 0 0,-3 70 0 0 0,-1-2 6 0 0,14-116-943 0 0,-1-1 0 0 0,1 0 0 0 0,0 0 0 0 0,-1 0 0 0 0,0 0 0 0 0,1 0 0 0 0,-1-1 0 0 0,0 1 0 0 0,-1 0 0 0 0,1 0 0 0 0,-2 3 0 0 0,-2-10-676 0 0,3-1-112 0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12.229"/>
    </inkml:context>
    <inkml:brush xml:id="br0">
      <inkml:brushProperty name="width" value="0.035" units="cm"/>
      <inkml:brushProperty name="height" value="0.035" units="cm"/>
    </inkml:brush>
  </inkml:definitions>
  <inkml:trace contextRef="#ctx0" brushRef="#br0">245 9 8754 0 0,'-2'-1'182'0'0,"1"0"1"0"0,0 0-1 0 0,0 0 1 0 0,-1 1-1 0 0,1-1 1 0 0,0 0-1 0 0,-1 1 0 0 0,1-1 1 0 0,-1 1-1 0 0,1 0 1 0 0,0-1-1 0 0,-1 1 1 0 0,1 0-1 0 0,-1 0 1 0 0,1 0-1 0 0,-1 0 0 0 0,1 0 1 0 0,-1 0-1 0 0,1 1 1 0 0,-1-1-1 0 0,1 0 1 0 0,-1 1-1 0 0,1-1 1 0 0,0 1-1 0 0,-1-1 1 0 0,1 1-1 0 0,0 0 0 0 0,0-1 1 0 0,-1 1-1 0 0,1 0 1 0 0,0 0-1 0 0,0 0 1 0 0,-1 1-1 0 0,-5 4 132 0 0,0 0 0 0 0,1 0 0 0 0,0 1 0 0 0,-6 8 1 0 0,-7 13-87 0 0,1 1 0 0 0,2 0 1 0 0,0 1-1 0 0,2 1 0 0 0,-12 42 1 0 0,12-29-70 0 0,3 1 0 0 0,2 0-1 0 0,-5 63 1 0 0,13-89-55 0 0,0 0 1 0 0,1 0-1 0 0,1 1 0 0 0,0-1 0 0 0,9 35 0 0 0,-8-47-98 0 0,0 0 0 0 0,0 0 0 0 0,1-1 0 0 0,0 1 0 0 0,0-1 1 0 0,1 1-1 0 0,0-1 0 0 0,0 0 0 0 0,0 0 0 0 0,1-1 0 0 0,0 0 0 0 0,0 1 0 0 0,0-2 0 0 0,1 1 0 0 0,-1 0 0 0 0,1-1 0 0 0,0 0 0 0 0,10 4 0 0 0,-10-5 8 0 0,0-1 0 0 0,0 0 0 0 0,1 0 0 0 0,-1 0 0 0 0,0-1 0 0 0,0 0 0 0 0,1 0 0 0 0,-1-1 0 0 0,1 0 0 0 0,-1 0 0 0 0,1 0 0 0 0,-1-1-1 0 0,0 0 1 0 0,1 0 0 0 0,-1-1 0 0 0,0 0 0 0 0,0 0 0 0 0,0 0 0 0 0,0-1 0 0 0,0 1 0 0 0,-1-1 0 0 0,1-1 0 0 0,-1 1 0 0 0,0-1-1 0 0,1 0 1 0 0,-2 0 0 0 0,1-1 0 0 0,-1 0 0 0 0,1 1 0 0 0,-1-1 0 0 0,0-1 0 0 0,-1 1 0 0 0,0 0 0 0 0,1-1 0 0 0,-2 0 0 0 0,1 0 0 0 0,-1 0-1 0 0,0 0 1 0 0,0 0 0 0 0,2-13 0 0 0,-2 9 103 0 0,-1 0-1 0 0,0 0 0 0 0,-1 0 1 0 0,0-1-1 0 0,-1 1 1 0 0,1 0-1 0 0,-2 0 0 0 0,0 0 1 0 0,0 0-1 0 0,-1 0 1 0 0,-4-11-1 0 0,5 16-78 0 0,0 1 1 0 0,0 0-1 0 0,-1 0 1 0 0,1 0-1 0 0,-1 0 0 0 0,0 0 1 0 0,0 1-1 0 0,0-1 0 0 0,0 1 1 0 0,-1 0-1 0 0,1 0 0 0 0,-1 0 1 0 0,0 0-1 0 0,0 1 0 0 0,0-1 1 0 0,0 1-1 0 0,0 0 1 0 0,-1 0-1 0 0,1 1 0 0 0,-1-1 1 0 0,1 1-1 0 0,-1 0 0 0 0,1 0 1 0 0,-1 0-1 0 0,0 1 0 0 0,-4 0 1 0 0,-2 1 3 0 0,-1 0 0 0 0,1 1 0 0 0,1 0 0 0 0,-1 1 0 0 0,0 1 0 0 0,1-1 0 0 0,-1 2 0 0 0,1-1 0 0 0,0 2 0 0 0,1-1 0 0 0,-1 1 0 0 0,1 0 0 0 0,0 1 0 0 0,0 0 0 0 0,-14 17 0 0 0,15-14-530 0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12.563"/>
    </inkml:context>
    <inkml:brush xml:id="br0">
      <inkml:brushProperty name="width" value="0.035" units="cm"/>
      <inkml:brushProperty name="height" value="0.035" units="cm"/>
    </inkml:brush>
  </inkml:definitions>
  <inkml:trace contextRef="#ctx0" brushRef="#br0">126 16 5529 0 0,'9'-12'1498'0'0,"-8"9"1758"0"0,-9 7 329 0 0,-3 3-2296 0 0,1 0 0 0 0,0 1 0 0 0,1 0-1 0 0,0 1 1 0 0,-8 11 0 0 0,9-11-1020 0 0,1 1 1 0 0,0 1-1 0 0,0-1 0 0 0,1 1 1 0 0,-6 17-1 0 0,9-22-291 0 0,1 0-1 0 0,0 0 1 0 0,0 1 0 0 0,0-1-1 0 0,1 1 1 0 0,0 0-1 0 0,0-1 1 0 0,1 1-1 0 0,0 0 1 0 0,0 0 0 0 0,0-1-1 0 0,1 1 1 0 0,0 0-1 0 0,0-1 1 0 0,1 1 0 0 0,0-1-1 0 0,0 1 1 0 0,1-1-1 0 0,-1 0 1 0 0,1 0-1 0 0,1 0 1 0 0,-1 0 0 0 0,1-1-1 0 0,6 8 1 0 0,0-4 10 0 0,0 0 0 0 0,0 0 0 0 0,1-1 0 0 0,1-1 0 0 0,-1 0 0 0 0,1 0 0 0 0,0-1 0 0 0,1-1 1 0 0,-1 0-1 0 0,1-1 0 0 0,15 4 0 0 0,10 0-30 0 0,1-2 0 0 0,62 3 1 0 0,-89-8-77 0 0,-1-1 1 0 0,1-1-1 0 0,0 0 0 0 0,0 0 1 0 0,14-5-1 0 0,-21 5-8 0 0,1-1-1 0 0,-1 0 1 0 0,0 0 0 0 0,0 0-1 0 0,0-1 1 0 0,-1 1-1 0 0,1-1 1 0 0,0-1 0 0 0,-1 1-1 0 0,0-1 1 0 0,0 1-1 0 0,0-1 1 0 0,4-6 0 0 0,-1 3-944 0 0,-2-1 0 0 0,1 0 0 0 0,-1 0 0 0 0,-1-1 0 0 0,1 0 0 0 0,4-13 0 0 0,-6 5 857 0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12.912"/>
    </inkml:context>
    <inkml:brush xml:id="br0">
      <inkml:brushProperty name="width" value="0.035" units="cm"/>
      <inkml:brushProperty name="height" value="0.035" units="cm"/>
    </inkml:brush>
  </inkml:definitions>
  <inkml:trace contextRef="#ctx0" brushRef="#br0">225 5 14283 0 0,'-1'-1'132'0'0,"0"1"0"0"0,0-1 0 0 0,0 1 0 0 0,1-1 0 0 0,-1 1 0 0 0,0 0 0 0 0,0 0 0 0 0,0-1 0 0 0,0 1 0 0 0,0 0 0 0 0,0 0-1 0 0,0 0 1 0 0,0 0 0 0 0,0 0 0 0 0,0 0 0 0 0,1 0 0 0 0,-1 0 0 0 0,0 1 0 0 0,0-1 0 0 0,0 0 0 0 0,0 0 0 0 0,0 1 0 0 0,0-1 0 0 0,0 1 0 0 0,1-1 0 0 0,-1 0 0 0 0,0 1 0 0 0,0 0 0 0 0,1-1 0 0 0,-1 1-1 0 0,0-1 1 0 0,1 1 0 0 0,-1 0 0 0 0,0 0 0 0 0,1-1 0 0 0,-1 3 0 0 0,-23 29 1451 0 0,-3 14-748 0 0,2 2 0 0 0,-27 72 0 0 0,35-71-1398 0 0,2 1-1 0 0,-14 82 0 0 0,25-102-7155 0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14.027"/>
    </inkml:context>
    <inkml:brush xml:id="br0">
      <inkml:brushProperty name="width" value="0.035" units="cm"/>
      <inkml:brushProperty name="height" value="0.035" units="cm"/>
    </inkml:brush>
  </inkml:definitions>
  <inkml:trace contextRef="#ctx0" brushRef="#br0">129 12 3681 0 0,'3'-11'14939'0'0,"-43"141"-13228"0"0,-19 66-685 0 0,49-154-938 0 0,1 0 0 0 0,-4 73 0 0 0,12-98-96 0 0,1 0 0 0 0,1-1 0 0 0,1 1 0 0 0,0 0 0 0 0,1-1 0 0 0,1 1 0 0 0,8 19 0 0 0,-9-27-7 0 0,1 0 0 0 0,0-1 0 0 0,0 1 0 0 0,1-1 0 0 0,0 0 0 0 0,1 0 0 0 0,0-1 0 0 0,0 0 0 0 0,1 0 0 0 0,0 0 0 0 0,0 0 0 0 0,0-1 1 0 0,1-1-1 0 0,9 7 0 0 0,8-1-1 0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14.394"/>
    </inkml:context>
    <inkml:brush xml:id="br0">
      <inkml:brushProperty name="width" value="0.035" units="cm"/>
      <inkml:brushProperty name="height" value="0.035" units="cm"/>
    </inkml:brush>
  </inkml:definitions>
  <inkml:trace contextRef="#ctx0" brushRef="#br0">342 1 14891 0 0,'-3'0'118'0'0,"0"-1"-1"0"0,-1 1 0 0 0,1 0 1 0 0,0 0-1 0 0,-1 0 1 0 0,1 1-1 0 0,0-1 1 0 0,0 1-1 0 0,-1 0 0 0 0,1 0 1 0 0,0 0-1 0 0,0 0 1 0 0,0 0-1 0 0,0 1 1 0 0,0 0-1 0 0,1-1 0 0 0,-1 1 1 0 0,0 0-1 0 0,-3 3 1 0 0,-11 9 258 0 0,1 0 0 0 0,0 1 0 0 0,0 0 0 0 0,2 2 0 0 0,0 0 0 0 0,1 0 0 0 0,0 1 0 0 0,-14 29 0 0 0,4-1-187 0 0,2 2 0 0 0,-22 71 0 0 0,36-97-142 0 0,1 1 0 0 0,2-1 0 0 0,0 1 0 0 0,1 0 0 0 0,1 0 0 0 0,2 44 0 0 0,1-58-34 0 0,0 0 0 0 0,0 0 0 0 0,1 0 1 0 0,0 0-1 0 0,0 0 0 0 0,1-1 0 0 0,0 1 0 0 0,1-1 1 0 0,0 1-1 0 0,0-1 0 0 0,1-1 0 0 0,0 1 0 0 0,0-1 0 0 0,1 1 1 0 0,0-1-1 0 0,0-1 0 0 0,0 1 0 0 0,1-1 0 0 0,0-1 0 0 0,11 8 1 0 0,-14-11-27 0 0,1 1 1 0 0,-1-1 0 0 0,1 0-1 0 0,-1 0 1 0 0,1 0-1 0 0,0-1 1 0 0,0 0 0 0 0,0 0-1 0 0,0 0 1 0 0,0 0-1 0 0,0-1 1 0 0,0 0 0 0 0,1 0-1 0 0,-1 0 1 0 0,7-2 0 0 0,-8 1-2 0 0,0 0 0 0 0,0-1 0 0 0,1 0 0 0 0,-1 0 0 0 0,0 0 0 0 0,-1 0 0 0 0,1 0 0 0 0,0-1 1 0 0,-1 0-1 0 0,1 0 0 0 0,-1 0 0 0 0,0 0 0 0 0,0 0 0 0 0,0-1 0 0 0,0 1 0 0 0,0-1 0 0 0,2-6 1 0 0,0 2-51 0 0,-1 0 0 0 0,-1 0 1 0 0,1-1-1 0 0,-2 1 1 0 0,1-1-1 0 0,-1 0 1 0 0,0 0-1 0 0,-1 0 1 0 0,0 0-1 0 0,0 0 1 0 0,-1-13-1 0 0,-1 17 92 0 0,1 1 0 0 0,-1 0 0 0 0,0 0-1 0 0,0 0 1 0 0,0 0 0 0 0,0 0 0 0 0,-1 0 0 0 0,1 0-1 0 0,-1 0 1 0 0,0 0 0 0 0,0 1 0 0 0,-1-1-1 0 0,1 1 1 0 0,-1-1 0 0 0,0 1 0 0 0,0 0 0 0 0,0 0-1 0 0,0 0 1 0 0,0 1 0 0 0,-1-1 0 0 0,1 1 0 0 0,-1 0-1 0 0,1 0 1 0 0,-1 0 0 0 0,0 0 0 0 0,-6-1 0 0 0,0 0 170 0 0,-1 0 1 0 0,0 1 0 0 0,0 1 0 0 0,0 0-1 0 0,0 1 1 0 0,0 0 0 0 0,-17 2 0 0 0,9 1-233 0 0,0 0 0 0 0,0 2 0 0 0,-25 9 1 0 0,24-7-594 0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14.856"/>
    </inkml:context>
    <inkml:brush xml:id="br0">
      <inkml:brushProperty name="width" value="0.035" units="cm"/>
      <inkml:brushProperty name="height" value="0.035" units="cm"/>
    </inkml:brush>
  </inkml:definitions>
  <inkml:trace contextRef="#ctx0" brushRef="#br0">53 1 8754 0 0,'37'7'2080'0'0,"-25"-2"-2098"0"0,-1 0 0 0 0,1 1-1 0 0,-1 1 1 0 0,0 0 0 0 0,0 0-1 0 0,-1 1 1 0 0,0 1 0 0 0,-1-1-1 0 0,17 21 1 0 0,-15-15-2 0 0,0 0 0 0 0,-1 1 0 0 0,-1 0 0 0 0,0 1 0 0 0,-1 0 0 0 0,9 28 1 0 0,-13-32 130 0 0,-2 0 0 0 0,1 0 0 0 0,-2 0 0 0 0,0 0 0 0 0,0 1 0 0 0,-1-1 0 0 0,-1 1 0 0 0,0-1 0 0 0,0 0 0 0 0,-1 0 0 0 0,-1 0 0 0 0,0 0 0 0 0,-7 18 0 0 0,5-18 373 0 0,-1 1 0 0 0,0-1 1 0 0,-1 0-1 0 0,0-1 0 0 0,0 0 0 0 0,-1 0 0 0 0,-1 0 0 0 0,0-1 0 0 0,-1-1 1 0 0,1 1-1 0 0,-2-1 0 0 0,-12 8 0 0 0,19-14-377 0 0,1-1-1 0 0,-1 0 1 0 0,0 0-1 0 0,1-1 1 0 0,-1 1 0 0 0,0-1-1 0 0,0 1 1 0 0,0-1 0 0 0,0-1-1 0 0,0 1 1 0 0,0 0-1 0 0,0-1 1 0 0,0 0 0 0 0,0 0-1 0 0,-1 0 1 0 0,1-1 0 0 0,0 1-1 0 0,0-1 1 0 0,-7-2 0 0 0,6 1-85 0 0,1 0 1 0 0,-1-1 0 0 0,1 1 0 0 0,0-1 0 0 0,0 0 0 0 0,0 0 0 0 0,0 0 0 0 0,1-1 0 0 0,0 0-1 0 0,-1 1 1 0 0,1-1 0 0 0,0 0 0 0 0,1 0 0 0 0,-1-1 0 0 0,1 1 0 0 0,-3-6 0 0 0,3 4-113 0 0,-1 0 1 0 0,1 0 0 0 0,0 1-1 0 0,1-2 1 0 0,0 1 0 0 0,0 0-1 0 0,0 0 1 0 0,1 0 0 0 0,-1 0-1 0 0,1-1 1 0 0,1 1 0 0 0,0 0-1 0 0,-1 0 1 0 0,2 0 0 0 0,-1 0-1 0 0,1 0 1 0 0,0 0-1 0 0,0 0 1 0 0,5-10 0 0 0,-4 12 18 0 0,0-1 0 0 0,1 1 0 0 0,-1 0 1 0 0,1 0-1 0 0,-1 0 0 0 0,1 1 0 0 0,0-1 0 0 0,1 1 1 0 0,-1 0-1 0 0,0 0 0 0 0,1 0 0 0 0,0 1 0 0 0,0 0 1 0 0,0-1-1 0 0,0 2 0 0 0,0-1 0 0 0,0 1 0 0 0,0-1 1 0 0,0 1-1 0 0,1 1 0 0 0,-1-1 0 0 0,0 1 1 0 0,8 0-1 0 0,-7 1 138 0 0,1 0 0 0 0,-1 0 0 0 0,0 0 0 0 0,0 1 0 0 0,0 0 0 0 0,0 0 0 0 0,0 1 0 0 0,0-1 0 0 0,0 1 1 0 0,-1 1-1 0 0,1-1 0 0 0,-1 1 0 0 0,0 0 0 0 0,0 0 0 0 0,0 0 0 0 0,-1 1 0 0 0,1 0 0 0 0,-1-1 0 0 0,-1 2 0 0 0,6 7 0 0 0,5 11-34 0 0,-1 0-1 0 0,-2 1 0 0 0,14 39 0 0 0,-19-46-478 0 0,2 3-6142 0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15.222"/>
    </inkml:context>
    <inkml:brush xml:id="br0">
      <inkml:brushProperty name="width" value="0.035" units="cm"/>
      <inkml:brushProperty name="height" value="0.035" units="cm"/>
    </inkml:brush>
  </inkml:definitions>
  <inkml:trace contextRef="#ctx0" brushRef="#br0">11 1 10594 0 0,'-7'23'2241'0'0,"6"-18"-1875"0"0,0 0 0 0 0,1 1 0 0 0,-1-1 0 0 0,1 0 0 0 0,0 0 0 0 0,0 0 0 0 0,0 0 0 0 0,2 6 0 0 0,-2-10-410 0 0,1 0 0 0 0,-1 0 0 0 0,0 0 0 0 0,1 0-1 0 0,-1 0 1 0 0,1 0 0 0 0,-1 0 0 0 0,1 0 0 0 0,-1-1 0 0 0,1 1 0 0 0,-1 0 0 0 0,1 0 0 0 0,0 0 0 0 0,0-1 0 0 0,-1 1 0 0 0,1 0 0 0 0,0-1 0 0 0,2 2 0 0 0,-2-2-254 0 0,1 0 0 0 0,-1 1 1 0 0,1-1-1 0 0,-1 0 1 0 0,1 0-1 0 0,-1 0 0 0 0,1 0 1 0 0,-1 0-1 0 0,1 0 0 0 0,-1-1 1 0 0,0 1-1 0 0,1 0 0 0 0,-1-1 1 0 0,1 1-1 0 0,-1-1 0 0 0,0 0 1 0 0,3-1-1 0 0,12-9-3291 0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15.572"/>
    </inkml:context>
    <inkml:brush xml:id="br0">
      <inkml:brushProperty name="width" value="0.035" units="cm"/>
      <inkml:brushProperty name="height" value="0.035" units="cm"/>
    </inkml:brush>
  </inkml:definitions>
  <inkml:trace contextRef="#ctx0" brushRef="#br0">173 22 14747 0 0,'-3'1'192'0'0,"0"1"-1"0"0,0-1 1 0 0,0 1-1 0 0,-1-1 1 0 0,1 1-1 0 0,1 0 1 0 0,-1 0-1 0 0,0 0 1 0 0,0 1-1 0 0,1-1 1 0 0,-1 1 0 0 0,1-1-1 0 0,0 1 1 0 0,-2 3-1 0 0,-2 0 50 0 0,-8 12 124 0 0,0-1-1 0 0,1 2 1 0 0,1 0-1 0 0,1 0 0 0 0,-16 37 1 0 0,20-39-160 0 0,2 0 0 0 0,-1 0 1 0 0,2 0-1 0 0,0 1 0 0 0,1-1 0 0 0,1 1 1 0 0,1 33-1 0 0,2-43-198 0 0,0 0 0 0 0,0 1 1 0 0,1-1-1 0 0,1 0 0 0 0,-1 0 0 0 0,1-1 1 0 0,1 1-1 0 0,-1 0 0 0 0,1-1 0 0 0,1 0 1 0 0,-1 0-1 0 0,1 0 0 0 0,0-1 0 0 0,1 0 1 0 0,12 11-1 0 0,-15-14-29 0 0,0 0 0 0 0,1 0 0 0 0,-1-1 0 0 0,1 1 0 0 0,0-1 0 0 0,0 0 0 0 0,0 0 0 0 0,0 0-1 0 0,0-1 1 0 0,1 0 0 0 0,-1 0 0 0 0,0 0 0 0 0,1 0 0 0 0,-1 0 0 0 0,1-1 0 0 0,-1 0 0 0 0,0 0 0 0 0,1 0 0 0 0,-1 0 0 0 0,1-1 0 0 0,-1 0 0 0 0,0 0 0 0 0,1 0 0 0 0,-1 0 0 0 0,0-1 0 0 0,0 0 0 0 0,0 1 0 0 0,0-2 0 0 0,0 1 0 0 0,0 0 0 0 0,4-4 0 0 0,-3 1-73 0 0,-1 1 1 0 0,1-1-1 0 0,-1 0 1 0 0,0 0-1 0 0,-1 0 1 0 0,1-1-1 0 0,-1 1 1 0 0,0-1 0 0 0,0 0-1 0 0,-1 0 1 0 0,1 0-1 0 0,-1 0 1 0 0,-1 0-1 0 0,2-10 1 0 0,-2 14 98 0 0,-1-1 0 0 0,1 1 0 0 0,-1-1 0 0 0,0 0 0 0 0,0 1 0 0 0,0-1 1 0 0,0 0-1 0 0,0 1 0 0 0,-1-1 0 0 0,1 0 0 0 0,-1 1 0 0 0,0-1 0 0 0,0 1 0 0 0,0-1 0 0 0,0 1 0 0 0,0-1 0 0 0,0 1 0 0 0,-1 0 0 0 0,1 0 1 0 0,-1-1-1 0 0,1 1 0 0 0,-1 0 0 0 0,0 0 0 0 0,0 1 0 0 0,0-1 0 0 0,0 0 0 0 0,0 1 0 0 0,-1-1 0 0 0,1 1 0 0 0,0 0 0 0 0,-1-1 1 0 0,1 1-1 0 0,-1 0 0 0 0,1 1 0 0 0,-1-1 0 0 0,-3 0 0 0 0,-3-1 338 0 0,1 1 0 0 0,-1 1 0 0 0,0 0 1 0 0,1 0-1 0 0,-1 1 0 0 0,0 0 0 0 0,1 0 0 0 0,-15 5 1 0 0,-3 2-731 0 0,-34 17 0 0 0,57-23 175 0 0,-9 2-7622 0 0</inkml:trace>
  <inkml:trace contextRef="#ctx0" brushRef="#br0" timeOffset="1">540 1 3177 0 0,'9'3'144'0'0,"0"0"-1"0"0,0 1 1 0 0,0 0 0 0 0,-1 1 0 0 0,1 0 0 0 0,-1 0 0 0 0,0 1 0 0 0,-1 0 0 0 0,1 0 0 0 0,-1 1-1 0 0,-1 0 1 0 0,1 0 0 0 0,6 10 0 0 0,-3-2 816 0 0,0 0 0 0 0,0 0 0 0 0,-2 1 1 0 0,0 0-1 0 0,-1 1 0 0 0,7 21 0 0 0,-8-12 82 0 0,-1 0-1 0 0,0 1 1 0 0,-2 0 0 0 0,-1-1 0 0 0,-2 1 0 0 0,0 0-1 0 0,-6 38 1 0 0,1-34-763 0 0,-1 0 0 0 0,-1-1 0 0 0,-2 0 0 0 0,-1 0-1 0 0,-1-1 1 0 0,-17 30 0 0 0,19-42-276 0 0,-1-1 0 0 0,0 0 1 0 0,-1-1-1 0 0,-1 0 0 0 0,-1 0 0 0 0,0-1 0 0 0,-23 19 0 0 0,-3-6-109 0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17.574"/>
    </inkml:context>
    <inkml:brush xml:id="br0">
      <inkml:brushProperty name="width" value="0.035" units="cm"/>
      <inkml:brushProperty name="height" value="0.035" units="cm"/>
    </inkml:brush>
  </inkml:definitions>
  <inkml:trace contextRef="#ctx0" brushRef="#br0">175 2 9674 0 0,'0'0'748'0'0,"0"-1"272"0"0,-1 25 1611 0 0,-5 32 0 0 0,-4 0-1494 0 0,-26 81 1 0 0,-25 21-268 0 0,30-82-1091 0 0,27-66 441 0 0,0 0 0 0 0,1 0 0 0 0,0 1 0 0 0,1-1 0 0 0,0 1 0 0 0,-1 18 1 0 0,3-28-221 0 0,1-1 0 0 0,-1 1 0 0 0,0-1 0 0 0,0 1 1 0 0,1-1-1 0 0,-1 1 0 0 0,0-1 0 0 0,1 0 0 0 0,-1 1 1 0 0,1-1-1 0 0,-1 1 0 0 0,0-1 0 0 0,1 0 0 0 0,-1 1 1 0 0,1-1-1 0 0,-1 0 0 0 0,1 1 0 0 0,-1-1 0 0 0,1 0 1 0 0,0 0-1 0 0,-1 0 0 0 0,1 0 0 0 0,-1 1 0 0 0,1-1 1 0 0,-1 0-1 0 0,1 0 0 0 0,0 0 0 0 0,-1 0 0 0 0,1 0 1 0 0,-1 0-1 0 0,1-1 0 0 0,26 1-215 0 0,-19-1 147 0 0,1 1 59 0 0,0 1-1 0 0,-1 0 0 0 0,1 1 0 0 0,-1 0 0 0 0,0 0 0 0 0,1 1 0 0 0,-1 0 1 0 0,0 0-1 0 0,-1 1 0 0 0,1 0 0 0 0,0 0 0 0 0,-1 1 0 0 0,0 0 0 0 0,12 10 1 0 0,-12-8 9 0 0,0 0 1 0 0,-1 0 0 0 0,0 1 0 0 0,0 0 0 0 0,0 0 0 0 0,-1 0-1 0 0,0 1 1 0 0,-1-1 0 0 0,0 1 0 0 0,0 0 0 0 0,-1 0 0 0 0,0 1 0 0 0,1 10-1 0 0,-3-18 2 0 0,-1 1 0 0 0,0 0 0 0 0,0 0 1 0 0,0 0-1 0 0,0 0 0 0 0,0 0 0 0 0,-1 0 0 0 0,1 0 0 0 0,-1 0 0 0 0,0 0 0 0 0,0 0 0 0 0,0-1 0 0 0,0 1 0 0 0,0 0 0 0 0,0-1 0 0 0,-1 1 0 0 0,-1 2 0 0 0,-1-1 96 0 0,1-1 0 0 0,0 1 0 0 0,-1-1 0 0 0,0 0 0 0 0,0 0 0 0 0,0 0 0 0 0,0 0 0 0 0,0-1 0 0 0,-8 4 0 0 0,5-3 3 0 0,1-1 1 0 0,0 0-1 0 0,-1 0 1 0 0,1 0-1 0 0,-1-1 0 0 0,1 0 1 0 0,-1-1-1 0 0,0 1 1 0 0,0-1-1 0 0,1 0 1 0 0,-1-1-1 0 0,0 0 0 0 0,1 0 1 0 0,-1 0-1 0 0,-8-3 1 0 0,9 1-106 0 0,0-1 1 0 0,1 1 0 0 0,-1-1 0 0 0,1 0-1 0 0,-1 0 1 0 0,1-1 0 0 0,0 1 0 0 0,1-1 0 0 0,-1 0-1 0 0,1 0 1 0 0,0-1 0 0 0,0 0 0 0 0,-3-6-1 0 0,-9-20-349 0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17.955"/>
    </inkml:context>
    <inkml:brush xml:id="br0">
      <inkml:brushProperty name="width" value="0.035" units="cm"/>
      <inkml:brushProperty name="height" value="0.035" units="cm"/>
    </inkml:brush>
  </inkml:definitions>
  <inkml:trace contextRef="#ctx0" brushRef="#br0">0 52 3137 0 0,'34'-12'868'0'0,"1"2"1"0"0,0 1-1 0 0,71-7 1 0 0,-104 16-808 0 0,20-3 1168 0 0,37 1-1 0 0,-54 2-1098 0 0,0 0 1 0 0,1 1-1 0 0,-1 0 0 0 0,0 0 0 0 0,1 0 1 0 0,-1 0-1 0 0,0 1 0 0 0,0 0 0 0 0,0 0 1 0 0,0 0-1 0 0,0 1 0 0 0,6 4 0 0 0,-10-6-112 0 0,0 0 0 0 0,0 0 1 0 0,0 0-1 0 0,-1 1 0 0 0,1-1 0 0 0,0 0 0 0 0,-1 0 0 0 0,0 1 0 0 0,1-1 0 0 0,-1 0 0 0 0,1 1 0 0 0,-1-1 0 0 0,0 0 0 0 0,0 1 0 0 0,0-1 0 0 0,0 0 1 0 0,0 1-1 0 0,0-1 0 0 0,0 0 0 0 0,-1 1 0 0 0,1-1 0 0 0,0 0 0 0 0,-1 2 0 0 0,-14 36 938 0 0,10-28-336 0 0,3-4-394 0 0,-44 126 3327 0 0,42-117-3265 0 0,0 0 0 0 0,2 0 0 0 0,-1 0 0 0 0,2 1 1 0 0,0-1-1 0 0,3 26 0 0 0,-1-36-294 0 0,0 0 0 0 0,0-1 0 0 0,1 1-1 0 0,-1-1 1 0 0,1 1 0 0 0,1-1 0 0 0,-1 0 0 0 0,1 0 0 0 0,0 0 0 0 0,0 0 0 0 0,0 0 0 0 0,1-1-1 0 0,0 1 1 0 0,0-1 0 0 0,0 0 0 0 0,0 0 0 0 0,0 0 0 0 0,1-1 0 0 0,0 0 0 0 0,0 0-1 0 0,0 0 1 0 0,0 0 0 0 0,0-1 0 0 0,1 0 0 0 0,-1 0 0 0 0,1 0 0 0 0,-1 0 0 0 0,8 0-1 0 0,-4 0-10 0 0,1-1-1 0 0,-1 0 1 0 0,1-1 0 0 0,-1 0-1 0 0,1 0 1 0 0,0-1-1 0 0,-1 0 1 0 0,1-1-1 0 0,-1 0 1 0 0,0-1-1 0 0,0 1 1 0 0,0-2-1 0 0,0 1 1 0 0,0-1-1 0 0,0-1 1 0 0,10-6-1 0 0,-13 6 29 0 0,0 0-1 0 0,0-1 0 0 0,0 1 0 0 0,0-1 1 0 0,-1 0-1 0 0,0 0 0 0 0,0-1 1 0 0,-1 1-1 0 0,0-1 0 0 0,0 0 1 0 0,0 0-1 0 0,-1-1 0 0 0,2-7 1 0 0,-3 9 94 0 0,-1 0 1 0 0,0 1 0 0 0,0-1 0 0 0,-1 0 0 0 0,0 0 0 0 0,0 0 0 0 0,0 0 0 0 0,-1 0 0 0 0,0 0 0 0 0,0 1 0 0 0,0-1 0 0 0,-1 0 0 0 0,1 1 0 0 0,-2-1 0 0 0,1 1 0 0 0,0-1 0 0 0,-1 1 0 0 0,-4-6 0 0 0,-2 0 87 0 0,1 0-1 0 0,-1 1 1 0 0,-1 0 0 0 0,0 1 0 0 0,0 0-1 0 0,-1 0 1 0 0,0 1 0 0 0,0 1 0 0 0,-1 0-1 0 0,0 0 1 0 0,-1 1 0 0 0,1 1 0 0 0,-1 0-1 0 0,0 1 1 0 0,0 0 0 0 0,0 1 0 0 0,-1 0-1 0 0,-26-1 1 0 0,32 5-218 0 0,1 2-102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4:34.734"/>
    </inkml:context>
    <inkml:brush xml:id="br0">
      <inkml:brushProperty name="width" value="0.025" units="cm"/>
      <inkml:brushProperty name="height" value="0.025" units="cm"/>
    </inkml:brush>
  </inkml:definitions>
  <inkml:trace contextRef="#ctx0" brushRef="#br0">0 43 2304 0 0,'2'-3'118'0'0,"0"0"-1"0"0,0 1 0 0 0,0-1 0 0 0,0 0 0 0 0,0 1 0 0 0,1 0 0 0 0,-1 0 0 0 0,1 0 0 0 0,-1 0 0 0 0,1 0 0 0 0,0 0 0 0 0,0 1 0 0 0,0-1 0 0 0,0 1 0 0 0,0 0 0 0 0,0 0 0 0 0,0 0 0 0 0,0 0 0 0 0,1 0 0 0 0,3 0 0 0 0,8-1 232 0 0,0 0 0 0 0,31 1 0 0 0,-28 2-253 0 0,0 0-1 0 0,0 1 0 0 0,0 1 0 0 0,-1 1 1 0 0,25 8-1 0 0,-36-10-10 0 0,0 1 1 0 0,0-1-1 0 0,0 2 1 0 0,0-1-1 0 0,0 1 1 0 0,-1 0-1 0 0,10 8 0 0 0,-12-9 21 0 0,-1 0-1 0 0,1 0 0 0 0,-1 0 1 0 0,0 0-1 0 0,0 1 0 0 0,0-1 1 0 0,-1 1-1 0 0,1-1 0 0 0,-1 1 1 0 0,1-1-1 0 0,-1 1 1 0 0,0 0-1 0 0,-1-1 0 0 0,2 9 1 0 0,-3-8 172 0 0,1 0 0 0 0,-1 1 0 0 0,0-1 1 0 0,0 0-1 0 0,0 0 0 0 0,-1 0 1 0 0,0 1-1 0 0,1-1 0 0 0,-1-1 1 0 0,0 1-1 0 0,-1 0 0 0 0,1 0 0 0 0,-1-1 1 0 0,0 0-1 0 0,0 1 0 0 0,0-1 1 0 0,-4 4-1 0 0,-7 4 991 0 0,1 0 0 0 0,-30 18 0 0 0,20-17-1050 0 0,-1-1-1 0 0,0-1 0 0 0,-32 9 1 0 0,39-13-198 0 0,18-2-102 0 0,1 0 1 0 0,0-1 0 0 0,1 1-1 0 0,-1-1 1 0 0,5 6-1 0 0,8 5-64 0 0,0-1 0 0 0,0-1 0 0 0,25 15 1 0 0,-18-12 77 0 0,23 19 0 0 0,-39-29 61 0 0,0 1 1 0 0,0 0-1 0 0,0 1 1 0 0,-1-1-1 0 0,0 1 1 0 0,0 0-1 0 0,6 12 1 0 0,-11-18 4 0 0,0 0 1 0 0,1 0 0 0 0,-1 0 0 0 0,0 0 0 0 0,1 0 0 0 0,-1 0 0 0 0,0 0-1 0 0,0 1 1 0 0,0-1 0 0 0,0 0 0 0 0,0 0 0 0 0,0 0 0 0 0,0 0-1 0 0,0 0 1 0 0,0 0 0 0 0,-1 0 0 0 0,1 0 0 0 0,0 0 0 0 0,-1 0-1 0 0,1 0 1 0 0,-1 0 0 0 0,1 0 0 0 0,-1 0 0 0 0,0 1 0 0 0,-1 0 21 0 0,0 0 0 0 0,-1 0 0 0 0,1 0 1 0 0,0 0-1 0 0,-1 0 0 0 0,0 0 0 0 0,1 0 0 0 0,-5 1 1 0 0,-5 2 373 0 0,0 0 0 0 0,-25 5 0 0 0,0-2-34 0 0,0-2 0 0 0,-45 2 0 0 0,49-8-480 0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19.495"/>
    </inkml:context>
    <inkml:brush xml:id="br0">
      <inkml:brushProperty name="width" value="0.035" units="cm"/>
      <inkml:brushProperty name="height" value="0.035" units="cm"/>
    </inkml:brush>
  </inkml:definitions>
  <inkml:trace contextRef="#ctx0" brushRef="#br0">101 0 12443 0 0,'0'0'957'0'0,"-6"13"-149"0"0,-19 59-250 0 0,3 1 0 0 0,-13 77 0 0 0,30-120-512 0 0,1 1-1 0 0,2-1 0 0 0,0 1 1 0 0,3 0-1 0 0,0-1 0 0 0,2 1 1 0 0,13 59-1 0 0,-13-81-67 0 0,-1 0 0 0 0,1 0 0 0 0,1 0 0 0 0,0-1 0 0 0,0 1 0 0 0,1-1 0 0 0,0 0 0 0 0,0 0 0 0 0,1 0 0 0 0,0-1 0 0 0,0 0 0 0 0,14 12 0 0 0,-3-8 34 0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19.844"/>
    </inkml:context>
    <inkml:brush xml:id="br0">
      <inkml:brushProperty name="width" value="0.035" units="cm"/>
      <inkml:brushProperty name="height" value="0.035" units="cm"/>
    </inkml:brush>
  </inkml:definitions>
  <inkml:trace contextRef="#ctx0" brushRef="#br0">183 0 13363 0 0,'-11'2'6027'0'0,"2"1"-3390"0"0,-15 15-3506 0 0,16-11 1572 0 0,-2 2-715 0 0,1-1 21 0 0,-1 0 0 0 0,1 1 0 0 0,1 0 0 0 0,0 0 0 0 0,-14 20 0 0 0,22-28-19 0 0,-1 0-1 0 0,1 0 1 0 0,0 0 0 0 0,-1 0-1 0 0,1 0 1 0 0,0-1-1 0 0,0 1 1 0 0,0 0-1 0 0,0 0 1 0 0,0 0-1 0 0,0 0 1 0 0,0 0-1 0 0,0 0 1 0 0,0 0-1 0 0,0 0 1 0 0,1 0-1 0 0,-1 0 1 0 0,0-1 0 0 0,1 1-1 0 0,-1 0 1 0 0,0 0-1 0 0,1 0 1 0 0,-1-1-1 0 0,1 1 1 0 0,0 0-1 0 0,-1 0 1 0 0,1-1-1 0 0,0 2 1 0 0,25 18 11 0 0,-16-13-31 0 0,6 4-129 0 0,0-1 0 0 0,30 14 1 0 0,-25-14 185 0 0,28 19 0 0 0,-44-26-22 0 0,0 1 0 0 0,-1 0 1 0 0,1 0-1 0 0,-1 0 1 0 0,0 1-1 0 0,0 0 1 0 0,-1 0-1 0 0,1 0 0 0 0,-1 0 1 0 0,0 0-1 0 0,-1 0 1 0 0,1 1-1 0 0,-1 0 1 0 0,0-1-1 0 0,-1 1 0 0 0,1 0 1 0 0,-1 0-1 0 0,0 0 1 0 0,0 0-1 0 0,-1 0 1 0 0,0 0-1 0 0,0 0 1 0 0,0 0-1 0 0,-1 0 0 0 0,0 0 1 0 0,0 0-1 0 0,-1 0 1 0 0,1-1-1 0 0,-1 1 1 0 0,0 0-1 0 0,-1-1 0 0 0,1 1 1 0 0,-1-1-1 0 0,0 0 1 0 0,-1 0-1 0 0,1 0 1 0 0,-1 0-1 0 0,0-1 0 0 0,-7 7 1 0 0,1-3 160 0 0,0 0-1 0 0,-1-1 1 0 0,0 0 0 0 0,0-1-1 0 0,-1 0 1 0 0,0-1-1 0 0,-20 6 1 0 0,24-8-131 0 0,0-1 0 0 0,0 0 0 0 0,-1-1 1 0 0,1 0-1 0 0,0 0 0 0 0,-1-1 0 0 0,1 0 0 0 0,0-1 0 0 0,-1 0 0 0 0,1 0 0 0 0,0 0 0 0 0,-15-6 1 0 0,-2-3-131 0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20.210"/>
    </inkml:context>
    <inkml:brush xml:id="br0">
      <inkml:brushProperty name="width" value="0.035" units="cm"/>
      <inkml:brushProperty name="height" value="0.035" units="cm"/>
    </inkml:brush>
  </inkml:definitions>
  <inkml:trace contextRef="#ctx0" brushRef="#br0">0 26 6913 0 0,'1'1'25'0'0,"-1"0"0"0"0,1 0-1 0 0,-1 0 1 0 0,1 0 0 0 0,0 0-1 0 0,-1 0 1 0 0,1-1 0 0 0,0 1-1 0 0,0 0 1 0 0,-1-1 0 0 0,1 1-1 0 0,0-1 1 0 0,0 1 0 0 0,0 0-1 0 0,0-1 1 0 0,0 0 0 0 0,0 1-1 0 0,0-1 1 0 0,0 0 0 0 0,0 1-1 0 0,0-1 1 0 0,0 0 0 0 0,0 0-1 0 0,0 0 1 0 0,0 0 0 0 0,2 0-1 0 0,36-4-444 0 0,-19 1 615 0 0,58-2 340 0 0,-13 1-485 0 0,67-13-1 0 0,-101 11 5 0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20.559"/>
    </inkml:context>
    <inkml:brush xml:id="br0">
      <inkml:brushProperty name="width" value="0.035" units="cm"/>
      <inkml:brushProperty name="height" value="0.035" units="cm"/>
    </inkml:brush>
  </inkml:definitions>
  <inkml:trace contextRef="#ctx0" brushRef="#br0">192 1 14283 0 0,'-2'2'449'0'0,"0"0"-1"0"0,0 0 1 0 0,0 0-1 0 0,0 0 1 0 0,0 1-1 0 0,0-1 1 0 0,1 1-1 0 0,-1 0 1 0 0,-1 4 0 0 0,0-2-113 0 0,-22 39 1043 0 0,-32 77 0 0 0,47-94-1195 0 0,1 1 0 0 0,1 0 0 0 0,1 0 0 0 0,-4 40 1 0 0,11-58-173 0 0,0 0 1 0 0,0 0 0 0 0,1 0 0 0 0,0 0 0 0 0,1 0 0 0 0,0-1 0 0 0,0 1 0 0 0,1 0 0 0 0,1-1 0 0 0,-1 0-1 0 0,2 0 1 0 0,7 14 0 0 0,-9-19-13 0 0,0 0-1 0 0,0 1 1 0 0,1-1 0 0 0,-1-1-1 0 0,1 1 1 0 0,-1-1 0 0 0,1 1-1 0 0,1-1 1 0 0,-1 0-1 0 0,0 0 1 0 0,1-1 0 0 0,-1 1-1 0 0,1-1 1 0 0,5 2 0 0 0,-6-3 0 0 0,1 0 0 0 0,-1-1 0 0 0,1 1 1 0 0,-1-1-1 0 0,0 0 0 0 0,1 0 1 0 0,-1 0-1 0 0,1 0 0 0 0,-1-1 0 0 0,1 0 1 0 0,5-2-1 0 0,-8 3-2 0 0,0-1 1 0 0,0 1-1 0 0,0-1 1 0 0,0 0-1 0 0,0 1 0 0 0,0-1 1 0 0,0 0-1 0 0,0 0 1 0 0,-1-1-1 0 0,1 1 0 0 0,0 0 1 0 0,-1 0-1 0 0,1-1 1 0 0,-1 1-1 0 0,1-1 0 0 0,-1 0 1 0 0,0 1-1 0 0,1-1 1 0 0,-1 0-1 0 0,0 0 0 0 0,0 0 1 0 0,0 0-1 0 0,-1 1 1 0 0,1-1-1 0 0,0 0 1 0 0,-1-1-1 0 0,1 1 0 0 0,-1 0 1 0 0,0 0-1 0 0,0 0 1 0 0,0 0-1 0 0,0 0 0 0 0,0 0 1 0 0,0 0-1 0 0,0 0 1 0 0,-1-1-1 0 0,1 1 0 0 0,-2-3 1 0 0,0 0 61 0 0,0-1 1 0 0,0 0-1 0 0,-1 1 1 0 0,0-1-1 0 0,0 1 1 0 0,-1 0-1 0 0,1 0 1 0 0,-1 0-1 0 0,0 1 1 0 0,0-1-1 0 0,-1 1 1 0 0,-5-5-1 0 0,1 3-105 0 0,0 1-1 0 0,-1 0 1 0 0,1 0-1 0 0,-1 1 1 0 0,0 0-1 0 0,0 1 1 0 0,0 0 0 0 0,0 1-1 0 0,-1 0 1 0 0,1 0-1 0 0,-1 1 1 0 0,1 1-1 0 0,-1-1 1 0 0,-19 4 0 0 0,13 0-8184 0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22.245"/>
    </inkml:context>
    <inkml:brush xml:id="br0">
      <inkml:brushProperty name="width" value="0.035" units="cm"/>
      <inkml:brushProperty name="height" value="0.035" units="cm"/>
    </inkml:brush>
  </inkml:definitions>
  <inkml:trace contextRef="#ctx0" brushRef="#br0">1 4 10570 0 0,'-1'-3'1225'0'0,"9"3"536"0"0,-6 1-1802 0 0,2 0 180 0 0,0 1 1 0 0,0-1-1 0 0,0 1 1 0 0,0 0-1 0 0,-1 0 1 0 0,5 2-1 0 0,-7-3-96 0 0,0 1 0 0 0,1-1-1 0 0,-1 0 1 0 0,0 1 0 0 0,0-1-1 0 0,0 1 1 0 0,0-1 0 0 0,0 1-1 0 0,0-1 1 0 0,-1 1 0 0 0,1 0-1 0 0,0-1 1 0 0,-1 1 0 0 0,1 0-1 0 0,-1-1 1 0 0,0 1 0 0 0,1 0-1 0 0,-1 0 1 0 0,0 3 0 0 0,0 4-33 0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22.917"/>
    </inkml:context>
    <inkml:brush xml:id="br0">
      <inkml:brushProperty name="width" value="0.035" units="cm"/>
      <inkml:brushProperty name="height" value="0.035" units="cm"/>
    </inkml:brush>
  </inkml:definitions>
  <inkml:trace contextRef="#ctx0" brushRef="#br0">410 293 6913 0 0,'-1'-4'735'0'0,"0"1"-1"0"0,1-1 0 0 0,0 0 0 0 0,-1 0 1 0 0,2 1-1 0 0,-1-1 0 0 0,1-4 0 0 0,14-45 1806 0 0,-4 18-1697 0 0,-8 23-667 0 0,1 0-121 0 0,-1-1-1 0 0,-1 1 0 0 0,0-1 0 0 0,-1 1 1 0 0,0-17-1 0 0,-1 26-24 0 0,0 1 1 0 0,0-1-1 0 0,-1 0 1 0 0,0 0-1 0 0,1 0 0 0 0,-1 0 1 0 0,0 1-1 0 0,0-1 1 0 0,0 0-1 0 0,-1 1 1 0 0,1-1-1 0 0,-1 1 1 0 0,1-1-1 0 0,-1 1 0 0 0,0 0 1 0 0,0 0-1 0 0,0 0 1 0 0,0 0-1 0 0,0 0 1 0 0,-1 0-1 0 0,1 0 0 0 0,0 1 1 0 0,-1-1-1 0 0,0 1 1 0 0,1 0-1 0 0,-1 0 1 0 0,0 0-1 0 0,-5-2 0 0 0,-1 2 93 0 0,1 0-1 0 0,-1 0 1 0 0,0 1 0 0 0,0 0-1 0 0,0 0 1 0 0,0 1-1 0 0,0 0 1 0 0,0 1-1 0 0,0 0 1 0 0,1 0-1 0 0,-1 1 1 0 0,1 0-1 0 0,-1 0 1 0 0,-13 9-1 0 0,8-5 72 0 0,0 2-1 0 0,0 0 1 0 0,1 1-1 0 0,0 0 1 0 0,1 1-1 0 0,0 0 1 0 0,-13 17-1 0 0,22-24-199 0 0,0 1 1 0 0,0-1-1 0 0,1 1 0 0 0,-1 0 0 0 0,1 0 0 0 0,0 0 0 0 0,0 0 0 0 0,1 0 0 0 0,-1 1 0 0 0,1-1 0 0 0,0 0 0 0 0,1 1 0 0 0,-1-1 0 0 0,1 0 0 0 0,0 1 0 0 0,1-1 0 0 0,-1 1 0 0 0,1-1 0 0 0,0 0 0 0 0,0 1 0 0 0,1-1 0 0 0,0 0 0 0 0,0 0 0 0 0,4 9 0 0 0,6 8-30 0 0,1-1 0 0 0,1 0 0 0 0,0-1 0 0 0,21 21 0 0 0,-17-19 32 0 0,18 20 85 0 0,34 43-206 0 0,-62-73 135 0 0,0 0 1 0 0,-1 1-1 0 0,0 0 1 0 0,-1 0-1 0 0,7 19 1 0 0,-11-27-10 0 0,-1 0 0 0 0,0 1 0 0 0,0-1 0 0 0,0 1 0 0 0,0-1 0 0 0,-1 1 0 0 0,0-1 0 0 0,0 1 0 0 0,-2 10 0 0 0,1-13 9 0 0,0 1 0 0 0,-1-1 0 0 0,1 1 0 0 0,-1-1 0 0 0,1 1 0 0 0,-1-1 0 0 0,0 0 0 0 0,-1 1 0 0 0,1-1 0 0 0,0 0 0 0 0,-1-1 0 0 0,0 1 0 0 0,1 0 0 0 0,-1-1 0 0 0,-4 3 0 0 0,-5 3 158 0 0,-1 0-1 0 0,0-1 0 0 0,-1 0 0 0 0,0-1 0 0 0,0-1 0 0 0,0 0 1 0 0,0-1-1 0 0,-1-1 0 0 0,0 0 0 0 0,-18 1 0 0 0,24-3-88 0 0,0-1-1 0 0,-1-1 0 0 0,1 1 1 0 0,0-1-1 0 0,0-1 0 0 0,0 0 1 0 0,-17-6-1 0 0,20 6-71 0 0,0-1 0 0 0,0 0 0 0 0,1 0-1 0 0,-1 0 1 0 0,1-1 0 0 0,0 0 0 0 0,0 0 0 0 0,0 0 0 0 0,1-1 0 0 0,0 1 0 0 0,-1-1 0 0 0,-4-7 0 0 0,6 7-2 0 0,0 0 0 0 0,1 0 0 0 0,-1 0 0 0 0,1 0 1 0 0,0-1-1 0 0,0 1 0 0 0,1 0 0 0 0,-1-1 0 0 0,1 1 0 0 0,0-1 1 0 0,1 0-1 0 0,-1 1 0 0 0,1-1 0 0 0,0 0 0 0 0,1 1 1 0 0,-1-1-1 0 0,1 1 0 0 0,0-1 0 0 0,1 1 0 0 0,3-10 0 0 0,0 4-5 0 0,0 1 1 0 0,1 0-1 0 0,0 0 0 0 0,1 0 0 0 0,0 1 0 0 0,0 0 0 0 0,1 0 0 0 0,0 1 0 0 0,11-9 0 0 0,157-123-485 0 0,-95 89-6342 0 0,-54 37-120 0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23.249"/>
    </inkml:context>
    <inkml:brush xml:id="br0">
      <inkml:brushProperty name="width" value="0.035" units="cm"/>
      <inkml:brushProperty name="height" value="0.035" units="cm"/>
    </inkml:brush>
  </inkml:definitions>
  <inkml:trace contextRef="#ctx0" brushRef="#br0">241 16 8754 0 0,'0'0'95'0'0,"0"-1"1"0"0,1 0-1 0 0,-1 0 1 0 0,0 0-1 0 0,1 0 1 0 0,-1 1-1 0 0,1-1 1 0 0,-1 0-1 0 0,1 0 1 0 0,0 1-1 0 0,-1-1 1 0 0,1 0-1 0 0,0 1 1 0 0,-1-1-1 0 0,1 0 1 0 0,0 1-1 0 0,0-1 1 0 0,0 1-1 0 0,-1 0 1 0 0,1-1-1 0 0,0 1 0 0 0,0 0 1 0 0,0-1-1 0 0,0 1 1 0 0,0 0-1 0 0,0 0 1 0 0,0 0-1 0 0,0 0 1 0 0,-1 0-1 0 0,1 0 1 0 0,0 0-1 0 0,0 0 1 0 0,0 0-1 0 0,0 0 1 0 0,0 0-1 0 0,0 1 1 0 0,0-1-1 0 0,0 0 1 0 0,0 1-1 0 0,-1-1 1 0 0,1 1-1 0 0,0-1 1 0 0,0 1-1 0 0,0-1 1 0 0,-1 1-1 0 0,1-1 1 0 0,0 1-1 0 0,-1 0 0 0 0,1-1 1 0 0,-1 1-1 0 0,2 1 1 0 0,2 4 121 0 0,0-1 0 0 0,0 1 0 0 0,0-1 0 0 0,-1 1 0 0 0,0 0 0 0 0,0 0 0 0 0,0 1 0 0 0,-1-1 0 0 0,0 0 0 0 0,2 11 1 0 0,1 10 1124 0 0,2 33 0 0 0,-7-54-1182 0 0,2 21 332 0 0,-1 1 0 0 0,-2-1 0 0 0,0 1 0 0 0,-2-1 1 0 0,-1 0-1 0 0,-1 0 0 0 0,-2 0 0 0 0,-11 32 0 0 0,11-41-485 0 0,-1 0-1 0 0,-1-1 0 0 0,0 1 0 0 0,-1-2 0 0 0,-1 1 1 0 0,-1-1-1 0 0,0-1 0 0 0,-1 0 0 0 0,-1-1 0 0 0,0-1 1 0 0,0 0-1 0 0,-22 14 0 0 0,19-16-56 0 0,0 0 0 0 0,0-1 0 0 0,-25 9 0 0 0,12-11-46 0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31.662"/>
    </inkml:context>
    <inkml:brush xml:id="br0">
      <inkml:brushProperty name="width" value="0.035" units="cm"/>
      <inkml:brushProperty name="height" value="0.035" units="cm"/>
    </inkml:brush>
  </inkml:definitions>
  <inkml:trace contextRef="#ctx0" brushRef="#br0">306 0 10594 0 0,'-3'1'262'0'0,"0"0"0"0"0,-1 0 0 0 0,1 1 0 0 0,0-1 0 0 0,0 1 0 0 0,0 0 0 0 0,0-1 0 0 0,0 1 0 0 0,0 0 0 0 0,0 1 0 0 0,1-1 0 0 0,-1 1 0 0 0,-3 4 0 0 0,0-2 23 0 0,-15 17 132 0 0,2 1 0 0 0,0 0 0 0 0,1 2 0 0 0,1 0 0 0 0,-22 45 0 0 0,12-9 309 0 0,-31 93 0 0 0,50-129-425 0 0,1-1-1 0 0,0 1 1 0 0,2 0-1 0 0,-3 37 0 0 0,8-54-268 0 0,0 0 0 0 0,0-1-1 0 0,1 1 1 0 0,0-1 0 0 0,0 1-1 0 0,1-1 1 0 0,-1 0 0 0 0,2 1-1 0 0,-1-1 1 0 0,1 0 0 0 0,0 0-1 0 0,1-1 1 0 0,-1 1 0 0 0,1-1-1 0 0,1 1 1 0 0,-1-1-1 0 0,1 0 1 0 0,0-1 0 0 0,8 8-1 0 0,-6-7-37 0 0,1-1-1 0 0,0 1 0 0 0,0-2 0 0 0,0 1 0 0 0,0-1 1 0 0,1 0-1 0 0,-1-1 0 0 0,1 0 0 0 0,0 0 0 0 0,0-1 0 0 0,0 0 1 0 0,0 0-1 0 0,13 0 0 0 0,-17-2 5 0 0,0 0-1 0 0,0-1 1 0 0,1 1 0 0 0,-1-1-1 0 0,0 0 1 0 0,0 0 0 0 0,0 0-1 0 0,0-1 1 0 0,0 0 0 0 0,-1 0-1 0 0,1 0 1 0 0,0-1 0 0 0,-1 1-1 0 0,0-1 1 0 0,1 0 0 0 0,-1 0-1 0 0,0-1 1 0 0,-1 1 0 0 0,1-1-1 0 0,-1 0 1 0 0,1 0 0 0 0,-1 0-1 0 0,0 0 1 0 0,-1-1 0 0 0,4-6-1 0 0,-3 5 24 0 0,-1 0 0 0 0,0 0 0 0 0,0 0 0 0 0,0 0 0 0 0,-1 0 0 0 0,0 0 0 0 0,0 0 0 0 0,-1-1 0 0 0,1 1 0 0 0,-1 0 0 0 0,-1 0-1 0 0,1-1 1 0 0,-1 1 0 0 0,-2-8 0 0 0,2 10-7 0 0,-1 0 1 0 0,1 0-1 0 0,-1 0 0 0 0,0 1 0 0 0,0-1 1 0 0,0 0-1 0 0,0 1 0 0 0,0-1 0 0 0,-1 1 1 0 0,0 0-1 0 0,0 0 0 0 0,0 0 0 0 0,0 0 1 0 0,0 0-1 0 0,0 1 0 0 0,-1-1 0 0 0,0 1 1 0 0,1 0-1 0 0,-1 0 0 0 0,0 1 0 0 0,0-1 1 0 0,-5-1-1 0 0,-7 0-111 0 0,-1 0 1 0 0,0 2-1 0 0,0 0 0 0 0,1 0 1 0 0,-1 2-1 0 0,0 0 1 0 0,0 1-1 0 0,0 1 1 0 0,1 0-1 0 0,-1 1 0 0 0,1 1 1 0 0,0 1-1 0 0,-15 7 1 0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32.014"/>
    </inkml:context>
    <inkml:brush xml:id="br0">
      <inkml:brushProperty name="width" value="0.035" units="cm"/>
      <inkml:brushProperty name="height" value="0.035" units="cm"/>
    </inkml:brush>
  </inkml:definitions>
  <inkml:trace contextRef="#ctx0" brushRef="#br0">276 13 12443 0 0,'0'0'68'0'0,"0"0"1"0"0,0-1 0 0 0,0 1 0 0 0,1 0 0 0 0,-1 0 0 0 0,0-1-1 0 0,0 1 1 0 0,0 0 0 0 0,0-1 0 0 0,0 1 0 0 0,1 0-1 0 0,-1 0 1 0 0,0-1 0 0 0,0 1 0 0 0,0 0 0 0 0,0-1 0 0 0,0 1-1 0 0,0 0 1 0 0,0-1 0 0 0,0 1 0 0 0,0 0 0 0 0,0-1-1 0 0,0 1 1 0 0,0 0 0 0 0,-1-1 0 0 0,1 1 0 0 0,0 0 0 0 0,0-1-1 0 0,0 1 1 0 0,0 0 0 0 0,0 0 0 0 0,-1-1 0 0 0,1 1-1 0 0,0 0 1 0 0,0 0 0 0 0,-1-1 0 0 0,1 1 0 0 0,0 0 0 0 0,0 0-1 0 0,-1 0 1 0 0,1-1 0 0 0,0 1 0 0 0,0 0 0 0 0,-1 0-1 0 0,1 0 1 0 0,-1 0 0 0 0,-19 4 2503 0 0,-23 17-629 0 0,24-10-1791 0 0,2 1 0 0 0,-1 1-1 0 0,1 0 1 0 0,1 1-1 0 0,1 1 1 0 0,0 1 0 0 0,1 0-1 0 0,0 1 1 0 0,-14 24 0 0 0,27-39-155 0 0,-1 0 0 0 0,1 0 0 0 0,0 1-1 0 0,0-1 1 0 0,1 0 0 0 0,-1 1 0 0 0,0-1 0 0 0,1 1 0 0 0,0-1 0 0 0,-1 1 0 0 0,1-1 0 0 0,0 1 0 0 0,0-1 0 0 0,1 1 0 0 0,-1-1 0 0 0,0 1 0 0 0,1-1 0 0 0,-1 1 0 0 0,1-1 0 0 0,0 0 0 0 0,0 1 0 0 0,0-1 0 0 0,0 0 0 0 0,0 1 0 0 0,1-1-1 0 0,-1 0 1 0 0,1 0 0 0 0,-1 0 0 0 0,1 0 0 0 0,0-1 0 0 0,0 1 0 0 0,0 0 0 0 0,3 2 0 0 0,7 4-27 0 0,1 0 0 0 0,0 0 0 0 0,1-1 1 0 0,21 8-1 0 0,-17-7 13 0 0,6 2 3 0 0,-1 1-1 0 0,42 28 1 0 0,-60-35 13 0 0,1 0-1 0 0,-1 0 1 0 0,0 1-1 0 0,0-1 1 0 0,0 1 0 0 0,0 0-1 0 0,-1 1 1 0 0,0-1 0 0 0,0 1-1 0 0,-1 0 1 0 0,1 0-1 0 0,-1 0 1 0 0,-1 1 0 0 0,1-1-1 0 0,-1 1 1 0 0,2 8 0 0 0,-4-12 10 0 0,0 1 0 0 0,0-1 0 0 0,0 0 1 0 0,0 1-1 0 0,-1-1 0 0 0,0 0 0 0 0,1 0 1 0 0,-1 0-1 0 0,0 1 0 0 0,-1-1 0 0 0,1 0 1 0 0,-1 0-1 0 0,1-1 0 0 0,-1 1 0 0 0,0 0 1 0 0,0 0-1 0 0,0-1 0 0 0,0 1 0 0 0,0-1 1 0 0,-1 0-1 0 0,1 0 0 0 0,-1 0 0 0 0,-4 3 1 0 0,-2 1 39 0 0,0 0 0 0 0,-1-1 1 0 0,1 0-1 0 0,-1-1 1 0 0,0 0-1 0 0,-11 2 1 0 0,11-3 6 0 0,-1-1 1 0 0,1 0-1 0 0,-1 0 1 0 0,1-1-1 0 0,-1-1 0 0 0,1 0 1 0 0,-1 0-1 0 0,0-1 1 0 0,1 0-1 0 0,-1-1 1 0 0,1 0-1 0 0,-1-1 1 0 0,1 0-1 0 0,0 0 1 0 0,0-1-1 0 0,1-1 0 0 0,-18-10 1 0 0,5-3-137 0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32.362"/>
    </inkml:context>
    <inkml:brush xml:id="br0">
      <inkml:brushProperty name="width" value="0.035" units="cm"/>
      <inkml:brushProperty name="height" value="0.035" units="cm"/>
    </inkml:brush>
  </inkml:definitions>
  <inkml:trace contextRef="#ctx0" brushRef="#br0">1 89 6913 0 0,'137'-25'4989'0'0,"-100"21"-4229"0"0,-1-2 0 0 0,1-2 0 0 0,69-24 0 0 0,-79 19-747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4:35.290"/>
    </inkml:context>
    <inkml:brush xml:id="br0">
      <inkml:brushProperty name="width" value="0.025" units="cm"/>
      <inkml:brushProperty name="height" value="0.025" units="cm"/>
    </inkml:brush>
  </inkml:definitions>
  <inkml:trace contextRef="#ctx0" brushRef="#br0">337 1 4609 0 0,'-2'1'150'0'0,"0"0"-1"0"0,1 0 1 0 0,-1 0-1 0 0,0 0 1 0 0,1 0-1 0 0,-1 1 1 0 0,1-1-1 0 0,-1 1 1 0 0,1-1 0 0 0,0 1-1 0 0,-1 0 1 0 0,1-1-1 0 0,0 1 1 0 0,0 0-1 0 0,0 0 1 0 0,0 0 0 0 0,0 3-1 0 0,-5 5 184 0 0,-44 81 1025 0 0,4 3 1 0 0,4 1 0 0 0,4 2 0 0 0,5 1-1 0 0,3 2 1 0 0,-18 123 0 0 0,39-167-1005 0 0,4 0-1 0 0,1 0 1 0 0,3 0-1 0 0,3 0 1 0 0,8 57-1 0 0,-2-65-307 0 0,1-1 1 0 0,3 1-1 0 0,1-2 0 0 0,3 0 0 0 0,1 0 0 0 0,27 47 1 0 0,-34-75-513 0 0,1 1 1 0 0,0-2 0 0 0,2 1 0 0 0,25 27 0 0 0,-4-15-5789 0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33.744"/>
    </inkml:context>
    <inkml:brush xml:id="br0">
      <inkml:brushProperty name="width" value="0.035" units="cm"/>
      <inkml:brushProperty name="height" value="0.035" units="cm"/>
    </inkml:brush>
  </inkml:definitions>
  <inkml:trace contextRef="#ctx0" brushRef="#br0">163 7 10594 0 0,'0'-1'134'0'0,"-1"1"0"0"0,1-1 0 0 0,-1 1 0 0 0,1-1 0 0 0,-1 1 0 0 0,0-1 0 0 0,1 1 0 0 0,-1 0-1 0 0,0-1 1 0 0,1 1 0 0 0,-1 0 0 0 0,0 0 0 0 0,1-1 0 0 0,-1 1 0 0 0,0 0 0 0 0,0 0 0 0 0,1 0 0 0 0,-1 0 0 0 0,0 0-1 0 0,0 0 1 0 0,1 0 0 0 0,-1 0 0 0 0,0 0 0 0 0,0 0 0 0 0,1 0 0 0 0,-2 1 0 0 0,0 0 55 0 0,0 0 0 0 0,1 0 0 0 0,-1 0 0 0 0,0 0 0 0 0,1 0 0 0 0,-1 1 0 0 0,1-1 0 0 0,-1 0 0 0 0,-1 4 0 0 0,-3 2 144 0 0,1 1 0 0 0,0 0 0 0 0,-4 11 0 0 0,-7 17 180 0 0,2 1 0 0 0,-14 59-1 0 0,-7 81 66 0 0,31-156-507 0 0,2 1 0 0 0,1 0 0 0 0,0-1 0 0 0,2 1 0 0 0,4 33 1 0 0,-2-42-85 0 0,-1 0 1 0 0,2-1 0 0 0,0 1-1 0 0,0-1 1 0 0,1 0 0 0 0,0 0-1 0 0,1-1 1 0 0,1 1 0 0 0,0-1-1 0 0,12 15 1 0 0,-18-25-48 0 0,0 0 0 0 0,1 1 1 0 0,-1-1-1 0 0,0 0 0 0 0,0 0 0 0 0,1 0 1 0 0,-1 0-1 0 0,0 0 0 0 0,1 0 0 0 0,-1 0 1 0 0,1-1-1 0 0,-1 1 0 0 0,1 0 0 0 0,0-1 1 0 0,-1 1-1 0 0,1-1 0 0 0,-1 0 0 0 0,1 1 1 0 0,0-1-1 0 0,-1 0 0 0 0,1 0 0 0 0,0 0 1 0 0,0 0-1 0 0,-1-1 0 0 0,4 0 0 0 0,9-4-6486 0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34.092"/>
    </inkml:context>
    <inkml:brush xml:id="br0">
      <inkml:brushProperty name="width" value="0.035" units="cm"/>
      <inkml:brushProperty name="height" value="0.035" units="cm"/>
    </inkml:brush>
  </inkml:definitions>
  <inkml:trace contextRef="#ctx0" brushRef="#br0">318 3 8754 0 0,'-1'0'217'0'0,"-1"-1"-1"0"0,1 1 1 0 0,-1 0 0 0 0,1-1 0 0 0,0 1-1 0 0,-1 0 1 0 0,1 0 0 0 0,-1 0 0 0 0,1 0-1 0 0,-1 0 1 0 0,1 0 0 0 0,0 0 0 0 0,-1 1 0 0 0,1-1-1 0 0,-1 1 1 0 0,1-1 0 0 0,0 1 0 0 0,-1-1-1 0 0,1 1 1 0 0,0 0 0 0 0,-1-1 0 0 0,1 1-1 0 0,0 0 1 0 0,0 0 0 0 0,0 0 0 0 0,0 0-1 0 0,-2 2 1 0 0,-11 11 49 0 0,0 1-1 0 0,1 1 1 0 0,1 0 0 0 0,0 1-1 0 0,1 0 1 0 0,1 1 0 0 0,-14 32-1 0 0,-42 141 723 0 0,55-154-652 0 0,5-16-105 0 0,0 0-1 0 0,1 1 1 0 0,2 0 0 0 0,0 0 0 0 0,1 0 0 0 0,1 1-1 0 0,3 24 1 0 0,-1-36-202 0 0,1-1 0 0 0,0 1 0 0 0,0-1 0 0 0,1 0 0 0 0,0 0 0 0 0,1 0 0 0 0,0 0 0 0 0,0-1 0 0 0,1 0 0 0 0,1 0 0 0 0,-1 0 0 0 0,2 0 0 0 0,-1-1 0 0 0,1 0 0 0 0,0 0 0 0 0,1-1 0 0 0,9 8 0 0 0,-12-12-39 0 0,0 1 0 0 0,0-1 0 0 0,0-1 0 0 0,0 1 0 0 0,1-1 0 0 0,-1 0 0 0 0,1 0 0 0 0,-1 0 0 0 0,1-1 0 0 0,0 0 0 0 0,0 0 0 0 0,-1 0 0 0 0,1-1 0 0 0,6 0 0 0 0,-9 0 6 0 0,-1-1 1 0 0,1 1 0 0 0,-1 0-1 0 0,1-1 1 0 0,-1 0 0 0 0,1 0-1 0 0,-1 0 1 0 0,0 0 0 0 0,1 0-1 0 0,-1 0 1 0 0,0 0 0 0 0,0-1-1 0 0,0 1 1 0 0,0-1-1 0 0,0 1 1 0 0,0-1 0 0 0,0 0-1 0 0,0 0 1 0 0,-1 0 0 0 0,1 0-1 0 0,-1 0 1 0 0,0 0 0 0 0,1-1-1 0 0,-1 1 1 0 0,0 0 0 0 0,0-1-1 0 0,0 1 1 0 0,-1 0-1 0 0,1-1 1 0 0,-1 1 0 0 0,1-1-1 0 0,-1 1 1 0 0,0-1 0 0 0,0-3-1 0 0,0 2 27 0 0,0 1 0 0 0,0-1-1 0 0,0 0 1 0 0,-1 1-1 0 0,1-1 1 0 0,-1 1 0 0 0,0-1-1 0 0,0 1 1 0 0,0-1-1 0 0,0 1 1 0 0,-1 0 0 0 0,0 0-1 0 0,1-1 1 0 0,-1 1-1 0 0,0 0 1 0 0,-5-4 0 0 0,3 2 18 0 0,0 1 0 0 0,-1 1 0 0 0,0-1 0 0 0,0 1 0 0 0,0 0 0 0 0,0 0 1 0 0,-1 0-1 0 0,1 1 0 0 0,-8-3 0 0 0,-5 0 31 0 0,1 1 0 0 0,-1 1 0 0 0,1 0-1 0 0,-1 2 1 0 0,-31 0 0 0 0,17 4-55 0 0,22-2-41 0 0,0 0 1 0 0,0 0-1 0 0,-12-2 1 0 0,18 0-1468 0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34.442"/>
    </inkml:context>
    <inkml:brush xml:id="br0">
      <inkml:brushProperty name="width" value="0.035" units="cm"/>
      <inkml:brushProperty name="height" value="0.035" units="cm"/>
    </inkml:brush>
  </inkml:definitions>
  <inkml:trace contextRef="#ctx0" brushRef="#br0">251 0 15235 0 0,'-17'8'1673'0'0,"-9"21"-1494"0"0,1 1 0 0 0,2 1-1 0 0,1 1 1 0 0,1 1 0 0 0,2 0 0 0 0,2 2 0 0 0,1 0 0 0 0,1 1 0 0 0,2 0 0 0 0,-9 45 0 0 0,17-65-135 0 0,2 1 1 0 0,0-1-1 0 0,1 1 1 0 0,1-1-1 0 0,0 1 1 0 0,1 0-1 0 0,1-1 1 0 0,3 19-1 0 0,-2-26-34 0 0,0 1 0 0 0,1-1 0 0 0,0 0 0 0 0,1 0 0 0 0,0 0 0 0 0,0-1 0 0 0,1 1 0 0 0,0-1 0 0 0,1 0 0 0 0,-1 0 0 0 0,1-1 0 0 0,1 0 0 0 0,0 0 0 0 0,0 0 0 0 0,11 7 0 0 0,-11-9-20 0 0,1 0 1 0 0,-1-1-1 0 0,1 0 0 0 0,0 0 0 0 0,0-1 1 0 0,1 0-1 0 0,-1 0 0 0 0,1-1 0 0 0,-1 0 1 0 0,1-1-1 0 0,0 0 0 0 0,-1 0 0 0 0,1-1 1 0 0,0 0-1 0 0,0 0 0 0 0,9-2 0 0 0,-14 1 6 0 0,1 0-1 0 0,-1 0 0 0 0,1 0 1 0 0,-1-1-1 0 0,0 0 0 0 0,0 1 1 0 0,0-2-1 0 0,0 1 0 0 0,0 0 1 0 0,0-1-1 0 0,0 1 0 0 0,-1-1 1 0 0,1 0-1 0 0,-1-1 0 0 0,0 1 1 0 0,0 0-1 0 0,0-1 0 0 0,-1 0 1 0 0,1 1-1 0 0,-1-1 0 0 0,0 0 1 0 0,0 0-1 0 0,0-1 0 0 0,0 1 1 0 0,-1 0-1 0 0,0-1 0 0 0,0 1 0 0 0,0 0 1 0 0,0-1-1 0 0,-1 1 0 0 0,1-1 1 0 0,-2-6-1 0 0,1 5 36 0 0,0 0 0 0 0,-1 0 0 0 0,0 0 0 0 0,0 1 0 0 0,0-1 0 0 0,-1 0 0 0 0,0 1 0 0 0,0-1 0 0 0,-1 1 0 0 0,1-1 0 0 0,-1 1 0 0 0,0 0 0 0 0,-1 0 0 0 0,1 0 0 0 0,-1 1 0 0 0,0-1 0 0 0,0 1 0 0 0,0 0 0 0 0,-1 0 0 0 0,1 1 0 0 0,-1-1 0 0 0,-9-5 0 0 0,2 3 127 0 0,1 1 1 0 0,-2 0-1 0 0,1 0 0 0 0,0 1 0 0 0,-1 1 0 0 0,1 0 1 0 0,-1 0-1 0 0,0 2 0 0 0,-17-1 0 0 0,-67 4 636 0 0,78-1-794 0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35.762"/>
    </inkml:context>
    <inkml:brush xml:id="br0">
      <inkml:brushProperty name="width" value="0.035" units="cm"/>
      <inkml:brushProperty name="height" value="0.035" units="cm"/>
    </inkml:brush>
  </inkml:definitions>
  <inkml:trace contextRef="#ctx0" brushRef="#br0">2 8 7834 0 0,'-1'-7'12801'0'0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36.110"/>
    </inkml:context>
    <inkml:brush xml:id="br0">
      <inkml:brushProperty name="width" value="0.035" units="cm"/>
      <inkml:brushProperty name="height" value="0.035" units="cm"/>
    </inkml:brush>
  </inkml:definitions>
  <inkml:trace contextRef="#ctx0" brushRef="#br0">205 71 12899 0 0,'0'-7'445'0'0,"0"1"1"0"0,0-1-1 0 0,-1 0 0 0 0,0 1 1 0 0,0-1-1 0 0,-3-7 0 0 0,4 13-334 0 0,-1 0-1 0 0,1 0 0 0 0,-1 0 1 0 0,1 0-1 0 0,-1 0 0 0 0,1 0 0 0 0,-1 0 1 0 0,0 1-1 0 0,0-1 0 0 0,1 0 0 0 0,-1 0 1 0 0,0 1-1 0 0,0-1 0 0 0,0 0 0 0 0,0 1 1 0 0,0-1-1 0 0,-1 0 0 0 0,0 0-7 0 0,0 1 0 0 0,1 0 1 0 0,-1 0-1 0 0,0 0 0 0 0,1 0 0 0 0,-1 0 0 0 0,0 0 0 0 0,1 0 0 0 0,-1 0 0 0 0,1 1 0 0 0,-1-1 0 0 0,0 1 1 0 0,1-1-1 0 0,-1 1 0 0 0,-2 1 0 0 0,-6 4 112 0 0,1-1 0 0 0,0 2 0 0 0,0-1 0 0 0,0 2 0 0 0,0-1-1 0 0,1 1 1 0 0,-13 17 0 0 0,7-8-223 0 0,2 1 0 0 0,1 0 0 0 0,-12 24 0 0 0,21-39 2 0 0,1 0-1 0 0,0 0 1 0 0,-1 0 0 0 0,1 0-1 0 0,0 0 1 0 0,1 0 0 0 0,-1 0-1 0 0,0 0 1 0 0,1 1 0 0 0,0-1-1 0 0,0 0 1 0 0,0 0 0 0 0,0 0-1 0 0,0 1 1 0 0,1-1 0 0 0,-1 0-1 0 0,2 5 1 0 0,0-5-2 0 0,-1-1 1 0 0,1 1-1 0 0,0 0 1 0 0,0-1-1 0 0,0 1 0 0 0,0-1 1 0 0,1 0-1 0 0,-1 0 1 0 0,1 0-1 0 0,-1 0 0 0 0,1 0 1 0 0,0 0-1 0 0,-1-1 1 0 0,1 1-1 0 0,0-1 0 0 0,0 0 1 0 0,5 2-1 0 0,24 5-25 0 0,0-1-1 0 0,1-1 1 0 0,0-2 0 0 0,0-1-1 0 0,0-2 1 0 0,0-1 0 0 0,52-7-1 0 0,-73 7 17 0 0,1-2 0 0 0,-1 0 0 0 0,0 0 0 0 0,0-1 0 0 0,0-1-1 0 0,0 0 1 0 0,0 0 0 0 0,16-10 0 0 0,-16 6-53 0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36.444"/>
    </inkml:context>
    <inkml:brush xml:id="br0">
      <inkml:brushProperty name="width" value="0.035" units="cm"/>
      <inkml:brushProperty name="height" value="0.035" units="cm"/>
    </inkml:brush>
  </inkml:definitions>
  <inkml:trace contextRef="#ctx0" brushRef="#br0">231 6 7834 0 0,'0'-1'159'0'0,"0"1"1"0"0,0 0 0 0 0,-1-1 0 0 0,1 1-1 0 0,0-1 1 0 0,-1 1 0 0 0,1 0 0 0 0,0 0-1 0 0,-1-1 1 0 0,1 1 0 0 0,0 0 0 0 0,-1 0-1 0 0,1-1 1 0 0,-1 1 0 0 0,1 0 0 0 0,-1 0-1 0 0,1 0 1 0 0,0 0 0 0 0,-1-1 0 0 0,1 1-1 0 0,-1 0 1 0 0,1 0 0 0 0,-1 0 0 0 0,1 0-1 0 0,-1 0 1 0 0,1 0 0 0 0,0 0-1 0 0,-1 1 1 0 0,1-1 0 0 0,-1 0 0 0 0,0 0-1 0 0,-15 12 2383 0 0,-12 25-629 0 0,26-34-1565 0 0,-28 45 423 0 0,3 1 0 0 0,2 2 0 0 0,2 0 0 0 0,-24 80 0 0 0,42-116-740 0 0,1 0 0 0 0,1 1-1 0 0,0 0 1 0 0,1-1 0 0 0,0 1-1 0 0,2 0 1 0 0,0 0 0 0 0,0 0-1 0 0,2 0 1 0 0,3 21 0 0 0,-3-30-1554 0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36.794"/>
    </inkml:context>
    <inkml:brush xml:id="br0">
      <inkml:brushProperty name="width" value="0.035" units="cm"/>
      <inkml:brushProperty name="height" value="0.035" units="cm"/>
    </inkml:brush>
  </inkml:definitions>
  <inkml:trace contextRef="#ctx0" brushRef="#br0">82 1 4609 0 0,'7'0'125'0'0,"-1"-1"-1"0"0,1 1 1 0 0,0 0 0 0 0,-1 1 0 0 0,1 0-1 0 0,0 0 1 0 0,-1 0 0 0 0,1 1-1 0 0,-1 0 1 0 0,0 0 0 0 0,1 0-1 0 0,-1 1 1 0 0,7 4 0 0 0,-2 0 148 0 0,1 0 0 0 0,-1 0 0 0 0,-1 1 0 0 0,1 1 1 0 0,15 16-1 0 0,-19-17 104 0 0,-1 0 1 0 0,1 1-1 0 0,-2 0 1 0 0,1 0-1 0 0,-1 0 0 0 0,0 1 1 0 0,-1 0-1 0 0,0 0 1 0 0,-1 0-1 0 0,0 0 1 0 0,1 12-1 0 0,-2-8 101 0 0,-1 0-1 0 0,0 0 1 0 0,-1 0-1 0 0,-1 0 0 0 0,0 0 1 0 0,-1 0-1 0 0,-6 23 1 0 0,2-15-138 0 0,-2 0 0 0 0,0-1 0 0 0,-2 0 0 0 0,0-1 0 0 0,-1 0 0 0 0,-1-1 0 0 0,-1 0 0 0 0,-1 0 0 0 0,0-2 0 0 0,-21 20 0 0 0,6-11-268 0 0,-1-1 1 0 0,-46 29-1 0 0,41-32-72 0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38.307"/>
    </inkml:context>
    <inkml:brush xml:id="br0">
      <inkml:brushProperty name="width" value="0.035" units="cm"/>
      <inkml:brushProperty name="height" value="0.035" units="cm"/>
    </inkml:brush>
  </inkml:definitions>
  <inkml:trace contextRef="#ctx0" brushRef="#br0">361 1 14283 0 0,'-4'0'234'0'0,"0"1"0"0"0,0 0 0 0 0,0 0 0 0 0,0 0 1 0 0,0 0-1 0 0,0 1 0 0 0,0-1 0 0 0,0 1 0 0 0,1 0 0 0 0,-1 0 0 0 0,-5 5 0 0 0,-34 30 412 0 0,43-37-626 0 0,-31 34 288 0 0,1 0 0 0 0,2 2 0 0 0,1 2 0 0 0,2 0 0 0 0,2 1 0 0 0,1 2 0 0 0,-21 56 0 0 0,36-79-210 0 0,1 1 0 0 0,0 0 0 0 0,1 0 0 0 0,1 0 0 0 0,0 0 0 0 0,2 1 0 0 0,0 32 0 0 0,2-44-71 0 0,0-1 0 0 0,1 1 0 0 0,0 0 0 0 0,1-1 0 0 0,0 0 1 0 0,0 1-1 0 0,0-1 0 0 0,1 0 0 0 0,0 0 0 0 0,0 0 0 0 0,1 0 0 0 0,0-1 0 0 0,0 0 0 0 0,0 1 0 0 0,1-1 0 0 0,0-1 0 0 0,0 1 0 0 0,0-1 0 0 0,1 0 0 0 0,0 0 0 0 0,0 0 1 0 0,13 6-1 0 0,-13-8-24 0 0,1 0 0 0 0,0-1 0 0 0,0 0 0 0 0,0 0 0 0 0,1 0 0 0 0,-1-1 0 0 0,0 0 1 0 0,1-1-1 0 0,-1 0 0 0 0,0 0 0 0 0,1 0 0 0 0,-1-1 0 0 0,0 0 0 0 0,1-1 0 0 0,7-1 1 0 0,-12 2-1 0 0,1 0 0 0 0,-1-1 0 0 0,0 1 0 0 0,1 0 0 0 0,-1-1 0 0 0,0 0 0 0 0,0 0 0 0 0,0 0 0 0 0,0 0 1 0 0,0 0-1 0 0,0 0 0 0 0,-1-1 0 0 0,1 1 0 0 0,-1-1 0 0 0,0 0 0 0 0,1 0 0 0 0,-1 0 0 0 0,-1 0 0 0 0,1 0 0 0 0,0-1 1 0 0,-1 1-1 0 0,0 0 0 0 0,1-1 0 0 0,-1 1 0 0 0,-1-1 0 0 0,1 1 0 0 0,0-1 0 0 0,-1 1 0 0 0,0-1 0 0 0,0 0 0 0 0,0 1 1 0 0,0-6-1 0 0,-1 6 30 0 0,0 0 0 0 0,0-1 0 0 0,0 1 1 0 0,-1 0-1 0 0,1 0 0 0 0,-1 0 0 0 0,1 0 1 0 0,-1 0-1 0 0,0 1 0 0 0,0-1 0 0 0,0 0 1 0 0,-1 1-1 0 0,1 0 0 0 0,-1-1 0 0 0,1 1 1 0 0,-1 0-1 0 0,0 0 0 0 0,0 0 0 0 0,1 1 1 0 0,-1-1-1 0 0,-1 1 0 0 0,1-1 0 0 0,0 1 1 0 0,0 0-1 0 0,-5 0 0 0 0,-2-2 33 0 0,-1 1 1 0 0,1 0-1 0 0,-1 1 0 0 0,1 0 0 0 0,-1 1 1 0 0,-20 1-1 0 0,7 3-51 0 0,-35 9 1 0 0,50-11-223 0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38.676"/>
    </inkml:context>
    <inkml:brush xml:id="br0">
      <inkml:brushProperty name="width" value="0.035" units="cm"/>
      <inkml:brushProperty name="height" value="0.035" units="cm"/>
    </inkml:brush>
  </inkml:definitions>
  <inkml:trace contextRef="#ctx0" brushRef="#br0">402 6 1376 0 0,'-2'-1'356'0'0,"-1"0"-1"0"0,1 0 1 0 0,0 1-1 0 0,0-1 1 0 0,-1 0 0 0 0,1 1-1 0 0,0 0 1 0 0,-1-1-1 0 0,1 1 1 0 0,-1 0-1 0 0,1 0 1 0 0,0 0-1 0 0,-1 1 1 0 0,1-1-1 0 0,-1 1 1 0 0,1-1-1 0 0,0 1 1 0 0,-1 0 0 0 0,1 0-1 0 0,0 0 1 0 0,-2 1-1 0 0,-7 4 1563 0 0,1 0-1 0 0,-1 1 0 0 0,-8 9 1 0 0,-3 1-2732 0 0,-61 38 2486 0 0,27-19-937 0 0,-77 65 0 0 0,133-101-765 0 0,-1 0 1 0 0,1 1-1 0 0,0-1 0 0 0,0 0 0 0 0,0 0 1 0 0,0 0-1 0 0,-1 0 0 0 0,1 0 1 0 0,0 0-1 0 0,0 0 0 0 0,0 0 0 0 0,0 0 1 0 0,0 0-1 0 0,-1 1 0 0 0,1-1 0 0 0,0 0 1 0 0,0 0-1 0 0,0 0 0 0 0,0 0 0 0 0,0 0 1 0 0,0 1-1 0 0,0-1 0 0 0,-1 0 1 0 0,1 0-1 0 0,0 0 0 0 0,0 0 0 0 0,0 1 1 0 0,0-1-1 0 0,0 0 0 0 0,0 0 0 0 0,0 0 1 0 0,0 0-1 0 0,0 1 0 0 0,0-1 0 0 0,0 0 1 0 0,0 0-1 0 0,0 0 0 0 0,0 0 1 0 0,0 1-1 0 0,0-1 0 0 0,0 0 0 0 0,0 0 1 0 0,1 1-1 0 0,8-2-865 0 0,15-7 331 0 0,-8-1 539 0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39.020"/>
    </inkml:context>
    <inkml:brush xml:id="br0">
      <inkml:brushProperty name="width" value="0.035" units="cm"/>
      <inkml:brushProperty name="height" value="0.035" units="cm"/>
    </inkml:brush>
  </inkml:definitions>
  <inkml:trace contextRef="#ctx0" brushRef="#br0">196 0 3945 0 0,'4'0'168'0'0,"0"1"1"0"0,0-1-1 0 0,0 1 1 0 0,0 0-1 0 0,-1 0 1 0 0,1 0-1 0 0,0 1 1 0 0,0-1 0 0 0,-1 1-1 0 0,1 0 1 0 0,-1 0-1 0 0,0 0 1 0 0,1 0-1 0 0,-1 1 1 0 0,0-1-1 0 0,0 1 1 0 0,-1 0-1 0 0,1 0 1 0 0,-1 0-1 0 0,1 0 1 0 0,2 5-1 0 0,0 2 216 0 0,0 0 1 0 0,-1 0-1 0 0,0 0 0 0 0,0 0 0 0 0,-1 1 0 0 0,-1-1 0 0 0,0 1 0 0 0,0 0 0 0 0,-1-1 0 0 0,0 1 0 0 0,-1 0 1 0 0,0 0-1 0 0,-4 21 0 0 0,-2 5 879 0 0,-1 0 1 0 0,-22 61 0 0 0,10-43 113 0 0,-46 92-1 0 0,50-119-1246 0 0,-1-2 1 0 0,-1 0-1 0 0,-1-1 1 0 0,-1-1-1 0 0,-24 24 0 0 0,14-21-1547 0 0,12-9-5367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4:35.801"/>
    </inkml:context>
    <inkml:brush xml:id="br0">
      <inkml:brushProperty name="width" value="0.025" units="cm"/>
      <inkml:brushProperty name="height" value="0.025" units="cm"/>
    </inkml:brush>
  </inkml:definitions>
  <inkml:trace contextRef="#ctx0" brushRef="#br0">292 0 5065 0 0,'9'64'2852'0'0,"0"95"1"0"0,-8-106-2221 0 0,-3 357 3420 0 0,-6-296-2870 0 0,-36 181 0 0 0,37-264-1155 0 0,-1-1-1 0 0,-1 0 0 0 0,-1 0 1 0 0,-2-1-1 0 0,-2 0 0 0 0,0-1 1 0 0,-2 0-1 0 0,0-2 0 0 0,-2 0 1 0 0,-31 34-1 0 0,9-19-1232 0 0,-3 3-4822 0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40.498"/>
    </inkml:context>
    <inkml:brush xml:id="br0">
      <inkml:brushProperty name="width" value="0.035" units="cm"/>
      <inkml:brushProperty name="height" value="0.035" units="cm"/>
    </inkml:brush>
  </inkml:definitions>
  <inkml:trace contextRef="#ctx0" brushRef="#br0">147 1 6913 0 0,'0'0'137'0'0,"-1"0"-1"0"0,0 0 0 0 0,1-1 0 0 0,-1 1 1 0 0,0 1-1 0 0,1-1 0 0 0,-1 0 0 0 0,1 0 1 0 0,-1 0-1 0 0,0 0 0 0 0,1 0 0 0 0,-1 0 1 0 0,0 1-1 0 0,1-1 0 0 0,-1 0 0 0 0,1 0 0 0 0,-1 1 1 0 0,1-1-1 0 0,-1 1 0 0 0,1-1 0 0 0,-1 0 1 0 0,1 1-1 0 0,-1-1 0 0 0,1 1 0 0 0,0-1 1 0 0,-1 1-1 0 0,0 0 0 0 0,-12 19 274 0 0,10-16-116 0 0,-14 28 68 0 0,1 0 0 0 0,1 1 0 0 0,1 0 0 0 0,2 2 1 0 0,2-1-1 0 0,1 1 0 0 0,2 1 0 0 0,-6 61 0 0 0,12-83-333 0 0,1-1 0 0 0,0 1 0 0 0,1 0 0 0 0,0-1 0 0 0,1 1 0 0 0,1-1 0 0 0,0 0 0 0 0,1 1 0 0 0,0-2 0 0 0,1 1 0 0 0,0 0 0 0 0,1-1 0 0 0,1 0 0 0 0,0 0 0 0 0,0-1 0 0 0,1 0 0 0 0,10 11 0 0 0,-8-13-199 0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40.848"/>
    </inkml:context>
    <inkml:brush xml:id="br0">
      <inkml:brushProperty name="width" value="0.035" units="cm"/>
      <inkml:brushProperty name="height" value="0.035" units="cm"/>
    </inkml:brush>
  </inkml:definitions>
  <inkml:trace contextRef="#ctx0" brushRef="#br0">255 5 6913 0 0,'0'-1'148'0'0,"-1"1"-1"0"0,1-1 0 0 0,-1 1 1 0 0,1 0-1 0 0,-1-1 0 0 0,1 1 1 0 0,-1 0-1 0 0,1-1 0 0 0,-1 1 0 0 0,0 0 1 0 0,1 0-1 0 0,-1 0 0 0 0,0-1 1 0 0,1 1-1 0 0,-1 0 0 0 0,0 0 0 0 0,1 0 1 0 0,-1 0-1 0 0,0 0 0 0 0,1 0 1 0 0,-1 0-1 0 0,0 0 0 0 0,1 1 1 0 0,-2-1-1 0 0,-17 12 2097 0 0,-16 27-497 0 0,29-31-1576 0 0,-17 21 304 0 0,2 1 0 0 0,0 1 0 0 0,3 1 0 0 0,-25 56 0 0 0,33-64-318 0 0,1 0 0 0 0,1 1 1 0 0,1 1-1 0 0,2-1 1 0 0,0 1-1 0 0,2 0 1 0 0,-1 37-1 0 0,5-52-153 0 0,1-1-1 0 0,-1 0 1 0 0,2 0 0 0 0,-1 0-1 0 0,2 0 1 0 0,-1 0 0 0 0,1 0 0 0 0,1-1-1 0 0,-1 0 1 0 0,2 0 0 0 0,-1 0-1 0 0,1-1 1 0 0,1 1 0 0 0,8 7-1 0 0,-11-11-13 0 0,0-1 0 0 0,1 0-1 0 0,0 0 1 0 0,0-1 0 0 0,0 0-1 0 0,0 1 1 0 0,0-2 0 0 0,1 1-1 0 0,0-1 1 0 0,-1 1 0 0 0,8 0-1 0 0,-8-2 1 0 0,-1 0-1 0 0,1-1 0 0 0,-1 1 0 0 0,1-1 0 0 0,0-1 1 0 0,-1 1-1 0 0,1-1 0 0 0,-1 1 0 0 0,1-1 0 0 0,-1-1 1 0 0,1 1-1 0 0,-1 0 0 0 0,0-1 0 0 0,1 0 0 0 0,-1 0 1 0 0,5-4-1 0 0,-7 5 31 0 0,0 0 1 0 0,0 0 0 0 0,0-1-1 0 0,-1 1 1 0 0,1-1 0 0 0,0 1-1 0 0,0-1 1 0 0,-1 0-1 0 0,1 0 1 0 0,-1 0 0 0 0,0 0-1 0 0,1 0 1 0 0,-1 0-1 0 0,0 0 1 0 0,0 0 0 0 0,0 0-1 0 0,-1 0 1 0 0,1-1-1 0 0,0 1 1 0 0,-1 0 0 0 0,0 0-1 0 0,1-1 1 0 0,-1 1-1 0 0,0 0 1 0 0,0-1 0 0 0,0 1-1 0 0,0-1 1 0 0,-1 1 0 0 0,1 0-1 0 0,-1 0 1 0 0,1-1-1 0 0,-1 1 1 0 0,0 0 0 0 0,-2-4-1 0 0,1 1 152 0 0,-1 1-1 0 0,0 0 0 0 0,0 0 1 0 0,0-1-1 0 0,0 2 0 0 0,-1-1 1 0 0,1 0-1 0 0,-1 1 1 0 0,0 0-1 0 0,0 0 0 0 0,0 0 1 0 0,-1 0-1 0 0,1 1 1 0 0,-1-1-1 0 0,-5-1 0 0 0,0 1 36 0 0,1 1 0 0 0,-1 0 0 0 0,1 1 0 0 0,-1 0 0 0 0,1 0 0 0 0,-20 2 0 0 0,1 2 1 0 0,-29 7 0 0 0,52-9-1709 0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41.182"/>
    </inkml:context>
    <inkml:brush xml:id="br0">
      <inkml:brushProperty name="width" value="0.035" units="cm"/>
      <inkml:brushProperty name="height" value="0.035" units="cm"/>
    </inkml:brush>
  </inkml:definitions>
  <inkml:trace contextRef="#ctx0" brushRef="#br0">143 4 4145 0 0,'0'0'68'0'0,"0"-1"0"0"0,0 1 0 0 0,0 0 1 0 0,0 0-1 0 0,0 0 0 0 0,0 0 0 0 0,0 0 0 0 0,0 0 1 0 0,0 0-1 0 0,0-1 0 0 0,0 1 0 0 0,0 0 0 0 0,0 0 1 0 0,0 0-1 0 0,0 0 0 0 0,0 0 0 0 0,0 0 0 0 0,0 0 0 0 0,-1 0 1 0 0,1-1-1 0 0,0 1 0 0 0,0 0 0 0 0,0 0 0 0 0,0 0 1 0 0,0 0-1 0 0,0 0 0 0 0,0 0 0 0 0,0 0 0 0 0,0 0 1 0 0,0 0-1 0 0,-1 0 0 0 0,1 0 0 0 0,0 0 0 0 0,0 0 0 0 0,0-1 1 0 0,0 1-1 0 0,0 0 0 0 0,0 0 0 0 0,0 0 0 0 0,0 0 1 0 0,-1 0-1 0 0,1 0 0 0 0,0 0 0 0 0,0 0 0 0 0,0 0 1 0 0,0 0-1 0 0,0 0 0 0 0,0 0 0 0 0,0 1 0 0 0,-1-1 1 0 0,1 0-1 0 0,0 0 0 0 0,0 0 0 0 0,0 0 0 0 0,0 0 0 0 0,0 0 1 0 0,0 0-1 0 0,0 0 0 0 0,-11 8 3899 0 0,-10 15 303 0 0,18-20-4462 0 0,-12 14 709 0 0,0 1 1 0 0,2 0-1 0 0,0 1 1 0 0,-14 28-1 0 0,24-41-500 0 0,0-1 0 0 0,0 1 0 0 0,1 0-1 0 0,0 1 1 0 0,0-1 0 0 0,0 0 0 0 0,1 1-1 0 0,0-1 1 0 0,0 1 0 0 0,1-1 0 0 0,-1 1-1 0 0,2-1 1 0 0,-1 1 0 0 0,1-1 0 0 0,0 1-1 0 0,0-1 1 0 0,0 0 0 0 0,1 1 0 0 0,0-1-1 0 0,4 7 1 0 0,-3-8-29 0 0,0 0 0 0 0,0-1-1 0 0,0 0 1 0 0,1 0 0 0 0,-1 0 0 0 0,1 0-1 0 0,0-1 1 0 0,0 1 0 0 0,1-1 0 0 0,-1 0 0 0 0,1 0-1 0 0,-1-1 1 0 0,1 1 0 0 0,0-1 0 0 0,0 0-1 0 0,0-1 1 0 0,0 1 0 0 0,0-1 0 0 0,1 0-1 0 0,-1 0 1 0 0,0 0 0 0 0,1-1 0 0 0,5 0 0 0 0,-4 0 6 0 0,0 0 1 0 0,0-1 0 0 0,0 0 0 0 0,0-1 0 0 0,0 1 0 0 0,0-1 0 0 0,0-1 0 0 0,-1 1 0 0 0,1-1 0 0 0,-1 0 0 0 0,0-1-1 0 0,0 0 1 0 0,0 0 0 0 0,0 0 0 0 0,-1 0 0 0 0,10-10 0 0 0,-10 8 17 0 0,-1 0 0 0 0,1 0 0 0 0,-1 0-1 0 0,0-1 1 0 0,-1 0 0 0 0,0 0 0 0 0,0 0 0 0 0,0 0-1 0 0,-1 0 1 0 0,0 0 0 0 0,0-1 0 0 0,-1 1 0 0 0,0-1 0 0 0,0 1-1 0 0,-1-1 1 0 0,0 0 0 0 0,0 1 0 0 0,-1-1 0 0 0,-2-10 0 0 0,2 11 1 0 0,-1 1 0 0 0,0 0 0 0 0,0 1 1 0 0,-1-1-1 0 0,1 0 0 0 0,-1 0 0 0 0,0 1 1 0 0,-1 0-1 0 0,0 0 0 0 0,1 0 0 0 0,-2 0 1 0 0,1 0-1 0 0,0 1 0 0 0,-1 0 1 0 0,0 0-1 0 0,0 0 0 0 0,0 0 0 0 0,-1 1 1 0 0,1 0-1 0 0,-1 0 0 0 0,1 1 0 0 0,-1-1 1 0 0,0 1-1 0 0,-7-1 0 0 0,-1-1-36 0 0,0 2 1 0 0,0 0-1 0 0,-1 0 0 0 0,1 1 1 0 0,-1 1-1 0 0,-18 2 0 0 0,14 2-66 0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42.586"/>
    </inkml:context>
    <inkml:brush xml:id="br0">
      <inkml:brushProperty name="width" value="0.035" units="cm"/>
      <inkml:brushProperty name="height" value="0.035" units="cm"/>
    </inkml:brush>
  </inkml:definitions>
  <inkml:trace contextRef="#ctx0" brushRef="#br0">0 1 15467 0 0,'1'2'6064'0'0,"5"12"-6082"0"0,-2 1-1060 0 0,-4-14 807 0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43.171"/>
    </inkml:context>
    <inkml:brush xml:id="br0">
      <inkml:brushProperty name="width" value="0.035" units="cm"/>
      <inkml:brushProperty name="height" value="0.035" units="cm"/>
    </inkml:brush>
  </inkml:definitions>
  <inkml:trace contextRef="#ctx0" brushRef="#br0">250 12 6913 0 0,'8'-3'54'0'0,"-1"1"-1"0"0,0 0 1 0 0,1 1-1 0 0,0-1 1 0 0,-1 2-1 0 0,1-1 1 0 0,-1 1-1 0 0,1 0 1 0 0,0 0-1 0 0,-1 1 1 0 0,1 0-1 0 0,0 0 0 0 0,-1 1 1 0 0,0 0-1 0 0,1 1 1 0 0,-1-1-1 0 0,0 1 1 0 0,0 1-1 0 0,0-1 1 0 0,-1 1-1 0 0,1 0 1 0 0,10 10-1 0 0,-12-7 90 0 0,0 0-1 0 0,0 0 1 0 0,-1 0-1 0 0,0 0 1 0 0,0 1-1 0 0,-1 0 1 0 0,0-1-1 0 0,-1 1 1 0 0,1 1-1 0 0,-1-1 1 0 0,-1 0-1 0 0,0 0 1 0 0,0 1-1 0 0,0-1 1 0 0,-1 1-1 0 0,-2 13 1 0 0,0 0 290 0 0,-2 1 0 0 0,0-2-1 0 0,-1 1 1 0 0,-2-1 0 0 0,-9 24 0 0 0,7-25 67 0 0,-1 1 1 0 0,-1-1-1 0 0,0-1 0 0 0,-2 0 1 0 0,0 0-1 0 0,-2-2 1 0 0,-29 30-1 0 0,31-35-152 0 0,0 0 0 0 0,-1-2 0 0 0,0 0 0 0 0,-1 0 1 0 0,0-1-1 0 0,-1-1 0 0 0,0-1 0 0 0,0 0 0 0 0,0-1 0 0 0,-31 7 0 0 0,43-12-311 0 0,0 0 0 0 0,0-1 0 0 0,-1 1-1 0 0,1-1 1 0 0,0 0 0 0 0,-1 0 0 0 0,1 0 0 0 0,0-1 0 0 0,-1 0-1 0 0,1 0 1 0 0,0 0 0 0 0,0 0 0 0 0,0 0 0 0 0,0-1 0 0 0,0 0-1 0 0,0 0 1 0 0,0 0 0 0 0,-4-3 0 0 0,5 2-15 0 0,0 0 0 0 0,1 1 0 0 0,0-1 0 0 0,-1 0 0 0 0,1 0 0 0 0,0-1 1 0 0,1 1-1 0 0,-1 0 0 0 0,0 0 0 0 0,1-1 0 0 0,0 1 0 0 0,0-1 0 0 0,0 0 0 0 0,0 1 0 0 0,1-1 0 0 0,-1 0 0 0 0,1 1 0 0 0,0-1 0 0 0,0 0 1 0 0,0 0-1 0 0,1-5 0 0 0,0 5-27 0 0,0-1 0 0 0,0 1 0 0 0,0 0 1 0 0,0 0-1 0 0,0 0 0 0 0,1 0 0 0 0,0 0 0 0 0,0 0 1 0 0,0 0-1 0 0,0 0 0 0 0,1 1 0 0 0,-1-1 1 0 0,1 1-1 0 0,0 0 0 0 0,0-1 0 0 0,0 1 0 0 0,1 1 1 0 0,-1-1-1 0 0,1 0 0 0 0,-1 1 0 0 0,1 0 1 0 0,0 0-1 0 0,0 0 0 0 0,0 0 0 0 0,0 1 0 0 0,0-1 1 0 0,0 1-1 0 0,8-1 0 0 0,-1 0-6 0 0,0 1 0 0 0,0 0 0 0 0,0 1-1 0 0,0 0 1 0 0,1 1 0 0 0,-1 0 0 0 0,0 1 0 0 0,0 0 0 0 0,0 0 0 0 0,11 5-1 0 0,-3 0 2 0 0,0 0 0 0 0,-1 2 0 0 0,0 0 0 0 0,0 1 0 0 0,-1 0 0 0 0,-1 1 0 0 0,1 2 0 0 0,-2-1 0 0 0,0 2 0 0 0,0 0 0 0 0,16 21 0 0 0,-26-28 64 0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43.552"/>
    </inkml:context>
    <inkml:brush xml:id="br0">
      <inkml:brushProperty name="width" value="0.035" units="cm"/>
      <inkml:brushProperty name="height" value="0.035" units="cm"/>
    </inkml:brush>
  </inkml:definitions>
  <inkml:trace contextRef="#ctx0" brushRef="#br0">234 1 8290 0 0,'9'14'682'0'0,"-1"0"1"0"0,0 0-1 0 0,11 30 1 0 0,-8-13 434 0 0,-1 1 1 0 0,-2 0 0 0 0,-1 1 0 0 0,-1 0-1 0 0,-2 0 1 0 0,-2 0 0 0 0,-1 48-1 0 0,-3-62-937 0 0,0 0-1 0 0,-1-1 1 0 0,-1 1-1 0 0,-1-1 1 0 0,0 0-1 0 0,-2 0 0 0 0,0-1 1 0 0,-1 1-1 0 0,0-2 1 0 0,-1 1-1 0 0,-1-1 1 0 0,-1 0-1 0 0,-1-1 0 0 0,-21 23 1 0 0,15-22-192 0 0,-1 1 0 0 0,-1-2 0 0 0,0-1 0 0 0,-1 0 0 0 0,-28 13 0 0 0,-4-3-52 0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32.706"/>
    </inkml:context>
    <inkml:brush xml:id="br0">
      <inkml:brushProperty name="width" value="0.035" units="cm"/>
      <inkml:brushProperty name="height" value="0.035" units="cm"/>
    </inkml:brush>
  </inkml:definitions>
  <inkml:trace contextRef="#ctx0" brushRef="#br0">415 1 1840 0 0,'5'2'18558'0'0,"-28"21"-17806"0"0,-1-1 0 0 0,-1-1 0 0 0,-45 28 0 0 0,-92 44-1500 0 0,88-53 495 0 0,64-35 246 0 0,7-4 13 0 0,0 1 0 0 0,-1-1 0 0 0,1 1 0 0 0,0 0 0 0 0,0 0 1 0 0,1 0-1 0 0,-1 1 0 0 0,-4 3 0 0 0,32 10-302 0 0,7 1 265 0 0,0-1 0 0 0,2-2 0 0 0,36 11 0 0 0,108 19-69 0 0,-174-43 70 0 0,33 4-1583 0 0,-35-5 1429 0 0,-1 0 1 0 0,0 1-1 0 0,1-1 0 0 0,-1 0 1 0 0,1 0-1 0 0,-1-1 0 0 0,0 1 1 0 0,0 0-1 0 0,1 0 0 0 0,-1-1 1 0 0,0 1-1 0 0,1-1 0 0 0,-1 1 1 0 0,0-1-1 0 0,0 1 0 0 0,0-1 1 0 0,1 0-1 0 0,-1 0 0 0 0,0 0 1 0 0,0 1-1 0 0,0-1 0 0 0,0 0 1 0 0,1-2-1 0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33.056"/>
    </inkml:context>
    <inkml:brush xml:id="br0">
      <inkml:brushProperty name="width" value="0.035" units="cm"/>
      <inkml:brushProperty name="height" value="0.035" units="cm"/>
    </inkml:brush>
  </inkml:definitions>
  <inkml:trace contextRef="#ctx0" brushRef="#br0">188 5 14283 0 0,'-1'-1'173'0'0,"1"1"-1"0"0,0 0 1 0 0,0-1 0 0 0,-1 1-1 0 0,1 0 1 0 0,0 0 0 0 0,-1-1-1 0 0,1 1 1 0 0,0 0 0 0 0,-1 0-1 0 0,1-1 1 0 0,-1 1 0 0 0,1 0-1 0 0,0 0 1 0 0,-1 0 0 0 0,1 0-1 0 0,0 0 1 0 0,-1 0 0 0 0,1 0-1 0 0,-1 0 1 0 0,1 0 0 0 0,-1 0-1 0 0,1 0 1 0 0,0 0 0 0 0,-1 0-1 0 0,1 0 1 0 0,-1 0 0 0 0,1 0-1 0 0,0 0 1 0 0,-1 0 0 0 0,1 0-1 0 0,-1 1 1 0 0,1-1 0 0 0,0 0-1 0 0,-1 0 1 0 0,1 0 0 0 0,0 1-1 0 0,-1-1 1 0 0,1 0 0 0 0,0 1-1 0 0,-1-1 1 0 0,-8 16 1098 0 0,8-13-1452 0 0,-112 238 865 0 0,101-214-668 0 0,-20 60-1346 0 0,27-72 836 0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33.405"/>
    </inkml:context>
    <inkml:brush xml:id="br0">
      <inkml:brushProperty name="width" value="0.035" units="cm"/>
      <inkml:brushProperty name="height" value="0.035" units="cm"/>
    </inkml:brush>
  </inkml:definitions>
  <inkml:trace contextRef="#ctx0" brushRef="#br0">0 60 968 0 0,'1'-6'421'0'0,"-1"6"-108"0"0,0 0-1 0 0,0-1 0 0 0,0 1 0 0 0,0-1 1 0 0,1 1-1 0 0,-1-1 0 0 0,0 1 0 0 0,0 0 1 0 0,1-1-1 0 0,-1 1 0 0 0,0 0 0 0 0,1-1 1 0 0,-1 1-1 0 0,0 0 0 0 0,4-2 4659 0 0,1 1-4542 0 0,222-40 1853 0 0,-221 40-2286 0 0,28-3 138 0 0,-32 4-122 0 0,0 0 0 0 0,0 0 1 0 0,0 0-1 0 0,-1 0 0 0 0,1 1 1 0 0,0-1-1 0 0,0 0 0 0 0,0 1 0 0 0,-1 0 1 0 0,1-1-1 0 0,0 1 0 0 0,-1 0 1 0 0,1 0-1 0 0,-1-1 0 0 0,3 3 1 0 0,-3-1 107 0 0,-1 1 1 0 0,1 0 0 0 0,0 0 0 0 0,-1-1 0 0 0,0 1-1 0 0,1 0 1 0 0,-1 0 0 0 0,0 0 0 0 0,0 0 0 0 0,-1-1-1 0 0,1 1 1 0 0,-2 4 0 0 0,2-2 60 0 0,-37 184 5266 0 0,9-65-3721 0 0,13-30-1228 0 0,6-32-499 0 0,-22 75-1 0 0,26-129-1833 0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0:33.850"/>
    </inkml:context>
    <inkml:brush xml:id="br0">
      <inkml:brushProperty name="width" value="0.035" units="cm"/>
      <inkml:brushProperty name="height" value="0.035" units="cm"/>
    </inkml:brush>
  </inkml:definitions>
  <inkml:trace contextRef="#ctx0" brushRef="#br0">101 21 6913 0 0,'1'-1'-65'0'0,"1"-1"0"0"0,-1 1 0 0 0,1-1 0 0 0,-1 1 0 0 0,1 0 0 0 0,-1 0 0 0 0,1 0 0 0 0,0 0 0 0 0,0 0 0 0 0,-1 0 0 0 0,1 1 0 0 0,0-1 0 0 0,0 0 0 0 0,0 1-1 0 0,0-1 1 0 0,0 1 0 0 0,2 0 0 0 0,38-4 784 0 0,-38 4-475 0 0,10-1 152 0 0,1 1-1 0 0,-1 1 1 0 0,1 0-1 0 0,-1 1 1 0 0,0 1-1 0 0,0 0 0 0 0,0 1 1 0 0,17 6-1 0 0,-26-8-257 0 0,0 1 0 0 0,0-1-1 0 0,-1 1 1 0 0,1 0 0 0 0,0 0 0 0 0,-1 0-1 0 0,0 1 1 0 0,0 0 0 0 0,0 0-1 0 0,0 0 1 0 0,-1 0 0 0 0,1 0-1 0 0,-1 1 1 0 0,0 0 0 0 0,-1-1 0 0 0,1 1-1 0 0,-1 0 1 0 0,0 0 0 0 0,0 1-1 0 0,0-1 1 0 0,-1 0 0 0 0,1 1 0 0 0,-2-1-1 0 0,2 7 1 0 0,-2 2 281 0 0,0 0 1 0 0,-1 0-1 0 0,-1 0 0 0 0,0 0 1 0 0,-1 0-1 0 0,0 0 0 0 0,-1-1 1 0 0,-1 0-1 0 0,0 1 0 0 0,-1-2 1 0 0,-12 22-1 0 0,7-17 20 0 0,0 0 0 0 0,-1-1 0 0 0,-1 0 0 0 0,-1-1 0 0 0,0 0 0 0 0,-1-2 0 0 0,-23 18 0 0 0,30-25-364 0 0,0-1 0 0 0,-1 0 0 0 0,1 0 0 0 0,-1-1-1 0 0,0 0 1 0 0,0-1 0 0 0,0 0 0 0 0,-1 0-1 0 0,1-1 1 0 0,-10 1 0 0 0,14-2-71 0 0,1-1 0 0 0,0 0 0 0 0,-1 0 0 0 0,1-1 1 0 0,-1 1-1 0 0,1-1 0 0 0,0 0 0 0 0,0 0 0 0 0,-1 0 0 0 0,1-1 0 0 0,0 1 0 0 0,0-1 1 0 0,0 0-1 0 0,1 0 0 0 0,-1-1 0 0 0,0 1 0 0 0,1-1 0 0 0,-1 0 0 0 0,1 0 0 0 0,0 0 0 0 0,0 0 1 0 0,0 0-1 0 0,1-1 0 0 0,-4-4 0 0 0,3 2-82 0 0,-1 0 0 0 0,1 0-1 0 0,1 0 1 0 0,-1-1 0 0 0,1 1 0 0 0,-1-9 0 0 0,2 12-68 0 0,0-1 0 0 0,1 1 1 0 0,0 0-1 0 0,-1-1 0 0 0,1 1 1 0 0,1 0-1 0 0,-1-1 0 0 0,0 1 1 0 0,1 0-1 0 0,-1-1 0 0 0,1 1 0 0 0,0 0 1 0 0,0 0-1 0 0,3-5 0 0 0,-4 8 119 0 0,1-1 0 0 0,0 0 0 0 0,0 1 0 0 0,-1-1 0 0 0,1 1 0 0 0,0-1-1 0 0,0 1 1 0 0,0 0 0 0 0,0-1 0 0 0,-1 1 0 0 0,1 0 0 0 0,0-1 0 0 0,0 1 0 0 0,0 0-1 0 0,0 0 1 0 0,0 0 0 0 0,0 0 0 0 0,0 0 0 0 0,0 0 0 0 0,0 0 0 0 0,0 0-1 0 0,0 0 1 0 0,0 1 0 0 0,-1-1 0 0 0,1 0 0 0 0,0 1 0 0 0,0-1 0 0 0,0 0 0 0 0,0 1-1 0 0,1 0 1 0 0,30 17 175 0 0,-28-16-155 0 0,71 46 365 0 0,179 99 1114 0 0,-247-144-1449 0 0,23 11 35 0 0,-29-14-57 0 0,0 1-1 0 0,0-1 0 0 0,0 0 1 0 0,0 1-1 0 0,1-1 0 0 0,-1 0 0 0 0,0 0 1 0 0,0 1-1 0 0,1-1 0 0 0,-1 0 0 0 0,0 0 1 0 0,0-1-1 0 0,1 1 0 0 0,-1 0 0 0 0,0 0 1 0 0,0 0-1 0 0,1-1 0 0 0,-1 1 0 0 0,2-2 1 0 0,1-2-1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4:48.197"/>
    </inkml:context>
    <inkml:brush xml:id="br0">
      <inkml:brushProperty name="width" value="0.025" units="cm"/>
      <inkml:brushProperty name="height" value="0.025" units="cm"/>
    </inkml:brush>
  </inkml:definitions>
  <inkml:trace contextRef="#ctx0" brushRef="#br0">1 1 11058 0 0,'9'0'2361'0'0,"95"5"-3211"0"0,31 0 438 0 0,-95-6 466 0 0,-27 1-54 0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02.246"/>
    </inkml:context>
    <inkml:brush xml:id="br0">
      <inkml:brushProperty name="width" value="0.035" units="cm"/>
      <inkml:brushProperty name="height" value="0.035" units="cm"/>
    </inkml:brush>
  </inkml:definitions>
  <inkml:trace contextRef="#ctx0" brushRef="#br0">230 0 13163 0 0,'-3'1'8042'0'0,"-19"36"-7522"0"0,-2-1 0 0 0,-38 46 0 0 0,59-79-511 0 0,0 0 0 0 0,0 1 0 0 0,0-1 0 0 0,1 1 0 0 0,-1-1 0 0 0,1 1 0 0 0,0 0 0 0 0,-2 6 0 0 0,4-9-7 0 0,0 0 0 0 0,0 1 1 0 0,0-1-1 0 0,0 0 0 0 0,0 1 0 0 0,0-1 0 0 0,1 0 0 0 0,-1 1 0 0 0,0-1 0 0 0,1 0 0 0 0,-1 1 1 0 0,1-1-1 0 0,0 0 0 0 0,-1 0 0 0 0,1 0 0 0 0,0 0 0 0 0,0 1 0 0 0,-1-1 0 0 0,1 0 0 0 0,0 0 0 0 0,0 0 1 0 0,0-1-1 0 0,0 1 0 0 0,1 0 0 0 0,-1 0 0 0 0,0-1 0 0 0,0 1 0 0 0,0 0 0 0 0,1-1 0 0 0,0 1 1 0 0,89 45-69 0 0,23 14-7 0 0,-107-56 72 0 0,-1 1-1 0 0,0-1 1 0 0,0 1 0 0 0,0 0 0 0 0,-1 0 0 0 0,0 0-1 0 0,0 1 1 0 0,0 0 0 0 0,-1 0 0 0 0,6 10 0 0 0,-8-12 1 0 0,0-1 0 0 0,-1 1 0 0 0,0-1 0 0 0,0 1 0 0 0,0 0 0 0 0,0-1 0 0 0,-1 1 0 0 0,1 0 1 0 0,-1-1-1 0 0,0 1 0 0 0,0 0 0 0 0,0 0 0 0 0,-1-1 0 0 0,1 1 0 0 0,-1 0 0 0 0,0 0 0 0 0,0-1 1 0 0,0 1-1 0 0,0-1 0 0 0,-1 1 0 0 0,1-1 0 0 0,-5 6 0 0 0,-1 1 87 0 0,-1-1 0 0 0,0 0 0 0 0,0 0 0 0 0,-1 0 0 0 0,0-1-1 0 0,0-1 1 0 0,-1 0 0 0 0,0 0 0 0 0,-22 11 0 0 0,10-8 74 0 0,-2 0 1 0 0,1-1 0 0 0,-45 10-1 0 0,59-17-165 0 0,1 0-1 0 0,-1-1 1 0 0,0 0-1 0 0,0 0 1 0 0,0-1 0 0 0,0 0-1 0 0,0-1 1 0 0,1 1-1 0 0,-1-2 1 0 0,0 1-1 0 0,-8-4 1 0 0,-3-4-263 0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02.579"/>
    </inkml:context>
    <inkml:brush xml:id="br0">
      <inkml:brushProperty name="width" value="0.035" units="cm"/>
      <inkml:brushProperty name="height" value="0.035" units="cm"/>
    </inkml:brush>
  </inkml:definitions>
  <inkml:trace contextRef="#ctx0" brushRef="#br0">0 29 1840 0 0,'97'3'1857'0'0,"-55"-1"-985"0"0,0-1 0 0 0,0-2 0 0 0,49-8 1 0 0,2-11-825 0 0,-77 16-152 0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04.140"/>
    </inkml:context>
    <inkml:brush xml:id="br0">
      <inkml:brushProperty name="width" value="0.035" units="cm"/>
      <inkml:brushProperty name="height" value="0.035" units="cm"/>
    </inkml:brush>
  </inkml:definitions>
  <inkml:trace contextRef="#ctx0" brushRef="#br0">0 3 7834 0 0,'1'-3'10379'0'0,"1"24"-8545"0"0,1 32-2421 0 0,-4 49 1260 0 0,9 264 763 0 0,-6-348-1146 0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06.906"/>
    </inkml:context>
    <inkml:brush xml:id="br0">
      <inkml:brushProperty name="width" value="0.035" units="cm"/>
      <inkml:brushProperty name="height" value="0.035" units="cm"/>
    </inkml:brush>
  </inkml:definitions>
  <inkml:trace contextRef="#ctx0" brushRef="#br0">165 22 4145 0 0,'0'-1'591'0'0,"-1"-1"1"0"0,1 1-1 0 0,0 0 1 0 0,-1-1-1 0 0,1 1 1 0 0,-1 0-1 0 0,1 0 1 0 0,-1 0-1 0 0,0 0 1 0 0,1-1-1 0 0,-1 1 1 0 0,0 0-1 0 0,0 0 1 0 0,0 0-1 0 0,-1-1 1 0 0,1 2-372 0 0,1-1-1 0 0,-1 1 1 0 0,1 0 0 0 0,-1 0 0 0 0,1 0-1 0 0,-1 0 1 0 0,0 0 0 0 0,1 0 0 0 0,-1 0-1 0 0,1 0 1 0 0,-1 0 0 0 0,1 0 0 0 0,-1 0 0 0 0,1 0-1 0 0,-1 0 1 0 0,0 0 0 0 0,1 1 0 0 0,-1-1-1 0 0,1 0 1 0 0,-1 0 0 0 0,1 0 0 0 0,-1 1-1 0 0,1-1 1 0 0,-1 1 0 0 0,-2 2 70 0 0,0 0-1 0 0,0 0 1 0 0,0 0 0 0 0,1 0-1 0 0,0 0 1 0 0,-1 1 0 0 0,1-1-1 0 0,-2 6 1 0 0,-19 49-73 0 0,3 1 1 0 0,2 0-1 0 0,3 2 0 0 0,-8 62 1 0 0,16-77-218 0 0,-1 72 0 0 0,8-100 0 0 0,1 1 0 0 0,0-1 0 0 0,1 0 0 0 0,2 0 0 0 0,-1 0 0 0 0,13 34 0 0 0,-13-46-24 0 0,-1 0 1 0 0,1 1-1 0 0,1-1 1 0 0,-1 0-1 0 0,1-1 1 0 0,0 1-1 0 0,0-1 1 0 0,0 1-1 0 0,1-1 1 0 0,0-1-1 0 0,0 1 1 0 0,0-1-1 0 0,1 1 1 0 0,-1-1-1 0 0,1-1 1 0 0,0 1-1 0 0,0-1 1 0 0,1 0-1 0 0,-1-1 1 0 0,0 0-1 0 0,1 0 1 0 0,0 0-1 0 0,9 1 1 0 0,4-3-381 0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07.264"/>
    </inkml:context>
    <inkml:brush xml:id="br0">
      <inkml:brushProperty name="width" value="0.035" units="cm"/>
      <inkml:brushProperty name="height" value="0.035" units="cm"/>
    </inkml:brush>
  </inkml:definitions>
  <inkml:trace contextRef="#ctx0" brushRef="#br0">383 0 15667 0 0,'-5'1'238'0'0,"-1"-1"0"0"0,1 1-1 0 0,-1 0 1 0 0,1 0-1 0 0,0 1 1 0 0,-1 0 0 0 0,1 0-1 0 0,0 0 1 0 0,0 0-1 0 0,0 1 1 0 0,1 0-1 0 0,-1 0 1 0 0,0 0 0 0 0,-6 7-1 0 0,-5 6 1157 0 0,1 0-1 0 0,-19 26 1 0 0,14-16-937 0 0,-168 188-457 0 0,185-210-3 0 0,0-1 0 0 0,0 1 0 0 0,1-1 0 0 0,-1 1 0 0 0,1 0 0 0 0,0 0 0 0 0,0 0 0 0 0,1 0 0 0 0,-1 0 0 0 0,1 0-1 0 0,-2 6 1 0 0,3-8 2 0 0,0 0-1 0 0,1 0 0 0 0,-1-1 0 0 0,0 1 0 0 0,1 0 0 0 0,-1 0 0 0 0,1-1 0 0 0,-1 1 0 0 0,1 0 1 0 0,0 0-1 0 0,-1-1 0 0 0,1 1 0 0 0,0-1 0 0 0,0 1 0 0 0,0-1 0 0 0,1 1 0 0 0,-1-1 0 0 0,0 0 1 0 0,1 0-1 0 0,-1 1 0 0 0,0-1 0 0 0,1 0 0 0 0,-1 0 0 0 0,1 0 0 0 0,0-1 0 0 0,-1 1 0 0 0,1 0 1 0 0,0 0-1 0 0,3 0 0 0 0,11 4-32 0 0,-1-1-1 0 0,2 0 1 0 0,-1-1 0 0 0,0-1 0 0 0,1 0 0 0 0,30-2-1 0 0,-2-2-74 0 0,57-12-1 0 0,-79 11-7 0 0,-1-2 1 0 0,1-1-1 0 0,29-11 0 0 0,-43 13-280 0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07.628"/>
    </inkml:context>
    <inkml:brush xml:id="br0">
      <inkml:brushProperty name="width" value="0.035" units="cm"/>
      <inkml:brushProperty name="height" value="0.035" units="cm"/>
    </inkml:brush>
  </inkml:definitions>
  <inkml:trace contextRef="#ctx0" brushRef="#br0">149 6 14283 0 0,'0'0'75'0'0,"0"-1"-1"0"0,0 1 0 0 0,-1 0 1 0 0,1 0-1 0 0,0 0 1 0 0,0-1-1 0 0,0 1 1 0 0,0 0-1 0 0,0 0 1 0 0,0 0-1 0 0,0-1 1 0 0,0 1-1 0 0,0 0 0 0 0,0 0 1 0 0,-1 0-1 0 0,1 0 1 0 0,0-1-1 0 0,0 1 1 0 0,0 0-1 0 0,0 0 1 0 0,-1 0-1 0 0,1 0 1 0 0,0 0-1 0 0,0-1 0 0 0,0 1 1 0 0,-1 0-1 0 0,1 0 1 0 0,0 0-1 0 0,0 0 1 0 0,0 0-1 0 0,-1 0 1 0 0,1 0-1 0 0,0 0 1 0 0,0 0-1 0 0,0 0 1 0 0,-1 0-1 0 0,1 0 0 0 0,0 0 1 0 0,0 0-1 0 0,-1 0 1 0 0,1 0-1 0 0,0 0 1 0 0,0 0-1 0 0,0 0 1 0 0,-1 0-1 0 0,1 0 1 0 0,0 1-1 0 0,-11 10 1641 0 0,-5 18-270 0 0,16-29-1435 0 0,-22 46 431 0 0,2 1 0 0 0,3 1 0 0 0,1 0 0 0 0,-18 98 0 0 0,31-107-464 0 0,2-1 1 0 0,4 51 0 0 0,-1-44-474 0 0,-2-29-112 0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09.287"/>
    </inkml:context>
    <inkml:brush xml:id="br0">
      <inkml:brushProperty name="width" value="0.035" units="cm"/>
      <inkml:brushProperty name="height" value="0.035" units="cm"/>
    </inkml:brush>
  </inkml:definitions>
  <inkml:trace contextRef="#ctx0" brushRef="#br0">191 13 4609 0 0,'-10'-12'15365'0'0,"9"12"-15201"0"0,-17 38 722 0 0,-21 65 0 0 0,3-8-687 0 0,17-42-215 0 0,20-51-8 0 0,1-1-1 0 0,0 0 1 0 0,0 1 0 0 0,0-1 0 0 0,0 0 0 0 0,0 0 0 0 0,0-1 0 0 0,0 1-1 0 0,1 0 1 0 0,-1-1 0 0 0,0 1 0 0 0,0-1 0 0 0,3 0 0 0 0,1 2 4 0 0,19 5-35 0 0,-2 1 0 0 0,37 18-1 0 0,-51-22 66 0 0,0 1-1 0 0,-1 1 0 0 0,1-1 0 0 0,-1 1 0 0 0,-1 1 0 0 0,1-1 0 0 0,-1 1 0 0 0,0 1 1 0 0,8 11-1 0 0,-13-17-9 0 0,0 1 0 0 0,-1-1 0 0 0,0 1 0 0 0,0-1 0 0 0,1 1 0 0 0,-1 0 1 0 0,-1 0-1 0 0,1-1 0 0 0,0 1 0 0 0,-1 0 0 0 0,1 0 0 0 0,-1 0 0 0 0,0-1 0 0 0,0 1 1 0 0,0 0-1 0 0,0 0 0 0 0,-1 0 0 0 0,0 4 0 0 0,-1-2 29 0 0,0-1 0 0 0,0 0-1 0 0,0 0 1 0 0,0 1 0 0 0,-1-2 0 0 0,1 1-1 0 0,-1 0 1 0 0,0 0 0 0 0,0-1-1 0 0,-6 5 1 0 0,0 0 154 0 0,0-2-1 0 0,0 1 1 0 0,-1-1-1 0 0,0-1 1 0 0,0 1 0 0 0,0-2-1 0 0,-1 1 1 0 0,-19 4-1 0 0,24-8-272 0 0,-1 1-1 0 0,0-1 1 0 0,1-1 0 0 0,-1 1-1 0 0,0-1 1 0 0,0-1-1 0 0,1 1 1 0 0,-1-1-1 0 0,0 0 1 0 0,0-1-1 0 0,1 1 1 0 0,-1-1-1 0 0,1-1 1 0 0,0 1 0 0 0,-1-1-1 0 0,1 0 1 0 0,0 0-1 0 0,1-1 1 0 0,-1 0-1 0 0,1 0 1 0 0,-1 0-1 0 0,-6-8 1 0 0,-5-11-7657 0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09.654"/>
    </inkml:context>
    <inkml:brush xml:id="br0">
      <inkml:brushProperty name="width" value="0.035" units="cm"/>
      <inkml:brushProperty name="height" value="0.035" units="cm"/>
    </inkml:brush>
  </inkml:definitions>
  <inkml:trace contextRef="#ctx0" brushRef="#br0">0 20 11058 0 0,'2'-2'113'0'0,"0"0"-1"0"0,0 0 1 0 0,0 1-1 0 0,0-1 1 0 0,1 1-1 0 0,-1-1 1 0 0,0 1-1 0 0,1 0 1 0 0,-1 0-1 0 0,1 0 0 0 0,0 0 1 0 0,-1 0-1 0 0,1 1 1 0 0,-1-1-1 0 0,1 1 1 0 0,0-1-1 0 0,0 1 1 0 0,2 0-1 0 0,56 3 2187 0 0,-54-2-2238 0 0,11 0-98 0 0,-4 0-120 0 0,-1 0 0 0 0,0 1 0 0 0,1 1 0 0 0,-1 0 0 0 0,23 8 0 0 0,-16 0-400 0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09.989"/>
    </inkml:context>
    <inkml:brush xml:id="br0">
      <inkml:brushProperty name="width" value="0.035" units="cm"/>
      <inkml:brushProperty name="height" value="0.035" units="cm"/>
    </inkml:brush>
  </inkml:definitions>
  <inkml:trace contextRef="#ctx0" brushRef="#br0">29 1 17972 0 0,'-2'1'142'0'0,"1"0"1"0"0,0 0-1 0 0,-1 1 1 0 0,1-1-1 0 0,0 0 1 0 0,0 1-1 0 0,0-1 1 0 0,0 1-1 0 0,0 0 1 0 0,0-1-1 0 0,0 1 1 0 0,0 0-1 0 0,1-1 1 0 0,-1 1 0 0 0,0 3-1 0 0,-5 32-249 0 0,5-31 310 0 0,-2 26-378 0 0,2 0 0 0 0,1 1 0 0 0,2-1-1 0 0,6 40 1 0 0,-5-55-6806 0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10.323"/>
    </inkml:context>
    <inkml:brush xml:id="br0">
      <inkml:brushProperty name="width" value="0.035" units="cm"/>
      <inkml:brushProperty name="height" value="0.035" units="cm"/>
    </inkml:brush>
  </inkml:definitions>
  <inkml:trace contextRef="#ctx0" brushRef="#br0">190 59 17972 0 0,'-1'-1'71'0'0,"0"1"1"0"0,0 0-1 0 0,-1-1 0 0 0,1 1 1 0 0,0 0-1 0 0,0 0 0 0 0,0 0 1 0 0,0 0-1 0 0,0 0 0 0 0,0 0 1 0 0,0 0-1 0 0,0 0 0 0 0,0 0 1 0 0,0 0-1 0 0,-1 1 0 0 0,1-1 1 0 0,0 1-1 0 0,0-1 0 0 0,0 0 1 0 0,0 1-1 0 0,0-1 1 0 0,1 1-1 0 0,-1 0 0 0 0,0-1 1 0 0,0 1-1 0 0,0 0 0 0 0,0 0 1 0 0,1-1-1 0 0,-2 3 0 0 0,-25 30-343 0 0,22-26 520 0 0,-14 19 8 0 0,2 1 0 0 0,0 1 0 0 0,-14 34 0 0 0,23-42-183 0 0,0-1 0 0 0,2 1-1 0 0,0-1 1 0 0,1 2-1 0 0,1-1 1 0 0,-1 21 0 0 0,5-34-74 0 0,0 0 1 0 0,0 0-1 0 0,0 0 1 0 0,1 0-1 0 0,0 0 1 0 0,1 0 0 0 0,0-1-1 0 0,0 1 1 0 0,0 0-1 0 0,1-1 1 0 0,0 0-1 0 0,0 1 1 0 0,0-1-1 0 0,1 0 1 0 0,8 9 0 0 0,-9-11-68 0 0,0-1 0 0 0,1 1 0 0 0,0-1 0 0 0,0 0 0 0 0,0 0 0 0 0,0-1 0 0 0,1 1 0 0 0,-1-1 0 0 0,1 0 0 0 0,0 0 0 0 0,-1 0 0 0 0,1-1 0 0 0,0 1 0 0 0,0-1 0 0 0,0 0 0 0 0,0-1 0 0 0,0 1 0 0 0,0-1 0 0 0,0 0 0 0 0,0 0 0 0 0,0-1 0 0 0,7-1 0 0 0,-6 0-182 0 0,-1 1 0 0 0,1-2 1 0 0,-1 1-1 0 0,0-1 0 0 0,0 1 0 0 0,0-1 1 0 0,0-1-1 0 0,0 1 0 0 0,-1-1 1 0 0,1 0-1 0 0,-1 0 0 0 0,6-8 1 0 0,-8 10 170 0 0,0 0 0 0 0,0 0 0 0 0,-1 0 0 0 0,1 0 0 0 0,-1 0 0 0 0,1-1 0 0 0,-1 1 0 0 0,0-1 0 0 0,0 1 0 0 0,0-1 0 0 0,0 1 0 0 0,-1-1 0 0 0,1 0 0 0 0,-1 1 0 0 0,1-1 0 0 0,-1 0 0 0 0,0 0 0 0 0,0 1 1 0 0,0-1-1 0 0,0 0 0 0 0,-1 1 0 0 0,1-1 0 0 0,-1 0 0 0 0,1 1 0 0 0,-1-1 0 0 0,0 1 0 0 0,0-1 0 0 0,0 1 0 0 0,-2-3 0 0 0,1 3 291 0 0,0 0-1 0 0,0 0 1 0 0,-1 0 0 0 0,1 0-1 0 0,0 1 1 0 0,-1-1 0 0 0,1 1-1 0 0,-1 0 1 0 0,1 0 0 0 0,-1 0-1 0 0,0 0 1 0 0,0 0 0 0 0,1 0-1 0 0,-1 1 1 0 0,0-1 0 0 0,0 1-1 0 0,0 0 1 0 0,0 0 0 0 0,1 0-1 0 0,-5 1 1 0 0,-5 0 640 0 0,0 0 1 0 0,-1 1 0 0 0,-14 5-1 0 0,-70 24-1831 0 0,88-29-6649 0 0</inkml:trace>
  <inkml:trace contextRef="#ctx0" brushRef="#br0" timeOffset="1">430 2 6913 0 0,'3'-1'-20'0'0,"0"1"0"0"0,0-1 0 0 0,0 1-1 0 0,1 0 1 0 0,-1 0 0 0 0,0 0-1 0 0,0 1 1 0 0,0-1 0 0 0,0 1 0 0 0,1 0-1 0 0,-1-1 1 0 0,0 1 0 0 0,0 1-1 0 0,0-1 1 0 0,-1 0 0 0 0,1 1-1 0 0,0-1 1 0 0,0 1 0 0 0,-1 0 0 0 0,1 0-1 0 0,-1 0 1 0 0,3 3 0 0 0,4 3 555 0 0,1 2 0 0 0,-2-1 1 0 0,1 1-1 0 0,8 13 0 0 0,-7-7 400 0 0,-1 1 1 0 0,-1 1-1 0 0,-1-1 0 0 0,0 1 0 0 0,-1 0 0 0 0,-1 1 1 0 0,-1-1-1 0 0,0 1 0 0 0,1 37 0 0 0,-4-23-268 0 0,-1-1-1 0 0,-2 0 1 0 0,-1 0-1 0 0,-2 0 1 0 0,-9 35-1 0 0,8-46-721 0 0,-2-1 0 0 0,0 0-1 0 0,-1-1 1 0 0,-1 0 0 0 0,-1 0-1 0 0,0-1 1 0 0,-1-1 0 0 0,-1 0-1 0 0,-1 0 1 0 0,-1-2 0 0 0,0 0-1 0 0,-1 0 1 0 0,0-1 0 0 0,-1-1-1 0 0,0-1 1 0 0,-1 0 0 0 0,-1-2 0 0 0,-31 14-1 0 0,18-13-7588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4:48.531"/>
    </inkml:context>
    <inkml:brush xml:id="br0">
      <inkml:brushProperty name="width" value="0.025" units="cm"/>
      <inkml:brushProperty name="height" value="0.025" units="cm"/>
    </inkml:brush>
  </inkml:definitions>
  <inkml:trace contextRef="#ctx0" brushRef="#br0">0 48 10826 0 0,'36'0'1020'0'0,"-14"1"-1258"0"0,35-3 0 0 0,-28-1 148 0 0,1-2 0 0 0,-2 0-1 0 0,1-2 1 0 0,28-10-1 0 0,-38 8 63 0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25.601"/>
    </inkml:context>
    <inkml:brush xml:id="br0">
      <inkml:brushProperty name="width" value="0.035" units="cm"/>
      <inkml:brushProperty name="height" value="0.035" units="cm"/>
    </inkml:brush>
  </inkml:definitions>
  <inkml:trace contextRef="#ctx0" brushRef="#br0">181 67 2761 0 0,'12'-10'1232'0'0,"1"1"0"0"0,0 0 0 0 0,1 0 1 0 0,0 1-1 0 0,26-10 0 0 0,-39 17-1097 0 0,0 1 0 0 0,-1 0 0 0 0,1-1 0 0 0,0 1 0 0 0,0 0 0 0 0,0-1 0 0 0,0 1 0 0 0,0 0 0 0 0,0 0 0 0 0,-1 0 0 0 0,1 0 0 0 0,0 0 0 0 0,0 0 0 0 0,0 0 0 0 0,0 0 0 0 0,1 0 0 0 0,-2 1-59 0 0,1-1 0 0 0,-1 0 0 0 0,1 0-1 0 0,-1 1 1 0 0,0-1 0 0 0,1 0 0 0 0,-1 1 0 0 0,0-1-1 0 0,1 0 1 0 0,-1 1 0 0 0,0-1 0 0 0,1 1-1 0 0,-1-1 1 0 0,0 0 0 0 0,0 1 0 0 0,0-1-1 0 0,1 1 1 0 0,-1-1 0 0 0,0 1 0 0 0,0-1 0 0 0,0 1-1 0 0,0 0 1 0 0,0 1 44 0 0,0 0-1 0 0,0 0 1 0 0,0 1-1 0 0,0-1 1 0 0,-1 0 0 0 0,1 0-1 0 0,-1 0 1 0 0,1 0 0 0 0,-1 1-1 0 0,0-1 1 0 0,-1 2-1 0 0,-13 18 645 0 0,0-2 0 0 0,-1 0 0 0 0,-1-1 0 0 0,0 0 0 0 0,-39 29 0 0 0,7-4 64 0 0,27-24-708 0 0,5-4-111 0 0,-1 1 1 0 0,2 0-1 0 0,-21 28 1 0 0,37-44-14 0 0,-1 0 1 0 0,0 0 0 0 0,0 0-1 0 0,0 1 1 0 0,1-1 0 0 0,-1 0 0 0 0,1 0-1 0 0,-1 1 1 0 0,1-1 0 0 0,-1 0-1 0 0,1 1 1 0 0,0-1 0 0 0,0 1 0 0 0,-1-1-1 0 0,1 0 1 0 0,0 1 0 0 0,0-1-1 0 0,0 1 1 0 0,1-1 0 0 0,-1 0 0 0 0,0 1-1 0 0,1-1 1 0 0,-1 0 0 0 0,1 2-1 0 0,0-1-4 0 0,1 0-1 0 0,-1 0 1 0 0,1-1-1 0 0,-1 1 0 0 0,1-1 1 0 0,0 1-1 0 0,-1-1 1 0 0,1 0-1 0 0,0 0 0 0 0,0 1 1 0 0,0-1-1 0 0,0 0 0 0 0,4 1 1 0 0,5 1-20 0 0,0 0-1 0 0,0-1 1 0 0,0 0 0 0 0,21 0-1 0 0,285-10-99 0 0,-316 8 71 0 0,0 0-9 0 0,1 0-1 0 0,-1 0 0 0 0,1 0 1 0 0,0 0-1 0 0,-1 0 1 0 0,1-1-1 0 0,-1 1 0 0 0,1 0 1 0 0,-1-1-1 0 0,1 1 0 0 0,-1-1 1 0 0,0 0-1 0 0,1 1 1 0 0,-1-1-1 0 0,0 0 0 0 0,2-1 1 0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25.975"/>
    </inkml:context>
    <inkml:brush xml:id="br0">
      <inkml:brushProperty name="width" value="0.035" units="cm"/>
      <inkml:brushProperty name="height" value="0.035" units="cm"/>
    </inkml:brush>
  </inkml:definitions>
  <inkml:trace contextRef="#ctx0" brushRef="#br0">134 11 10594 0 0,'-10'-11'886'0'0,"3"11"608"0"0,-3 21 1120 0 0,9-19-2539 0 0,-34 100 3255 0 0,-30 144-1373 0 0,62-222-1931 0 0,1 0 1 0 0,1 0-1 0 0,1 0 1 0 0,1 1-1 0 0,1-1 1 0 0,8 33-1 0 0,-9-50-157 0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26.317"/>
    </inkml:context>
    <inkml:brush xml:id="br0">
      <inkml:brushProperty name="width" value="0.035" units="cm"/>
      <inkml:brushProperty name="height" value="0.035" units="cm"/>
    </inkml:brush>
  </inkml:definitions>
  <inkml:trace contextRef="#ctx0" brushRef="#br0">83 32 6913 0 0,'4'-3'122'0'0,"0"0"-1"0"0,0 0 0 0 0,0 0 0 0 0,0 0 1 0 0,1 1-1 0 0,-1-1 0 0 0,1 1 0 0 0,-1 1 1 0 0,1-1-1 0 0,0 0 0 0 0,0 1 0 0 0,0 0 0 0 0,0 0 1 0 0,0 1-1 0 0,9-1 0 0 0,6 1 454 0 0,1 0 0 0 0,29 4 0 0 0,-42-3-437 0 0,-1 1 1 0 0,0-1-1 0 0,0 1 0 0 0,0 1 0 0 0,0-1 0 0 0,0 1 0 0 0,-1 0 1 0 0,1 1-1 0 0,-1-1 0 0 0,0 1 0 0 0,0 1 0 0 0,0-1 0 0 0,-1 1 1 0 0,10 10-1 0 0,-12-12-118 0 0,-1 0 0 0 0,0 0 0 0 0,0 0-1 0 0,0 1 1 0 0,0-1 0 0 0,-1 1 0 0 0,1 0 0 0 0,-1-1 0 0 0,0 1 0 0 0,0 0 0 0 0,0 0 0 0 0,-1 0 0 0 0,1 0 0 0 0,-1-1-1 0 0,0 1 1 0 0,0 0 0 0 0,0 0 0 0 0,-1 0 0 0 0,1 0 0 0 0,-1 0 0 0 0,0 0 0 0 0,0 0 0 0 0,0-1 0 0 0,-1 1 0 0 0,1 0-1 0 0,-1-1 1 0 0,0 1 0 0 0,-4 5 0 0 0,-2 2 296 0 0,0-1 0 0 0,-1 0 0 0 0,-1 0-1 0 0,0 0 1 0 0,0-1 0 0 0,-1-1 0 0 0,0 0-1 0 0,-21 12 1 0 0,-8 1 1319 0 0,-54 20-1 0 0,85-37-1504 0 0,0-1 1 0 0,0 0-1 0 0,-20 3 0 0 0,56-15-215 0 0,4 5 8 0 0,0 2-1 0 0,0 1 1 0 0,49 5-1 0 0,-62-2 44 0 0,0 1-1 0 0,-1 0 0 0 0,0 1 1 0 0,0 1-1 0 0,0 1 0 0 0,0 1 1 0 0,26 14-1 0 0,-40-20 38 0 0,-1 0 0 0 0,1 1 0 0 0,-1-1 0 0 0,1 1 0 0 0,-1 0 0 0 0,0 0 0 0 0,0 0 0 0 0,0 0 0 0 0,0 0 0 0 0,0 0 0 0 0,0 0 0 0 0,-1 0 0 0 0,1 1 0 0 0,-1-1 0 0 0,0 1 0 0 0,1-1 0 0 0,-1 1 0 0 0,0 0 0 0 0,0-1 0 0 0,-1 1 0 0 0,1 0 0 0 0,-1 0 0 0 0,1 0 0 0 0,-1 0 0 0 0,0-1 0 0 0,0 1 0 0 0,0 0 0 0 0,0 0 0 0 0,-1 0 0 0 0,1 0 0 0 0,-1-1 0 0 0,0 1 0 0 0,1 0 0 0 0,-1-1 0 0 0,0 1 0 0 0,-1 0 0 0 0,1-1 0 0 0,0 1 0 0 0,-1-1 0 0 0,0 0 0 0 0,1 1 0 0 0,-1-1 0 0 0,0 0 0 0 0,0 0 0 0 0,0 0 0 0 0,0 0 0 0 0,-1-1 0 0 0,1 1 0 0 0,-4 1-1 0 0,-13 10 417 0 0,0-2-1 0 0,-1-1 0 0 0,0 0 1 0 0,-1-1-1 0 0,0-2 0 0 0,-23 7 0 0 0,13-7-140 0 0,1-1 0 0 0,-1-2-1 0 0,-56 2 1 0 0,42-10-220 0 0,42 4-66 0 0,0-1 0 0 0,0 0 0 0 0,0 1-1 0 0,1-1 1 0 0,-1 0 0 0 0,0-1 0 0 0,0 1 0 0 0,1 0-1 0 0,-1-1 1 0 0,1 1 0 0 0,-1-1 0 0 0,-3-4 0 0 0,-2-6-115 0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26.652"/>
    </inkml:context>
    <inkml:brush xml:id="br0">
      <inkml:brushProperty name="width" value="0.035" units="cm"/>
      <inkml:brushProperty name="height" value="0.035" units="cm"/>
    </inkml:brush>
  </inkml:definitions>
  <inkml:trace contextRef="#ctx0" brushRef="#br0">248 6 3209 0 0,'-1'0'211'0'0,"0"-1"-1"0"0,1 0 1 0 0,-1 1 0 0 0,0-1 0 0 0,0 1 0 0 0,0-1 0 0 0,0 1 0 0 0,0 0 0 0 0,0-1-1 0 0,0 1 1 0 0,0 0 0 0 0,0 0 0 0 0,0-1 0 0 0,0 1 0 0 0,0 0 0 0 0,0 0-1 0 0,0 0 1 0 0,0 0 0 0 0,0 0 0 0 0,0 1 0 0 0,0-1 0 0 0,0 0 0 0 0,0 0 0 0 0,0 1-1 0 0,0-1 1 0 0,0 0 0 0 0,0 1 0 0 0,0-1 0 0 0,0 1 0 0 0,1 0 0 0 0,-1-1 0 0 0,0 1-1 0 0,-1 1 1 0 0,-4 3 1394 0 0,0 0-1 0 0,0 1 1 0 0,-7 9-1 0 0,8-8-1048 0 0,-17 18-88 0 0,3 2 1 0 0,0 0-1 0 0,1 1 1 0 0,2 1-1 0 0,1 0 1 0 0,-21 58-1 0 0,29-63-245 0 0,0 0-1 0 0,1 0 0 0 0,1 0 0 0 0,1 0 0 0 0,1 1 0 0 0,2 0 0 0 0,0 0 1 0 0,2-1-1 0 0,6 46 0 0 0,-5-59-335 0 0,1-1-1 0 0,-1 1 1 0 0,2-1-1 0 0,-1 0 1 0 0,2 1 0 0 0,-1-2-1 0 0,1 1 1 0 0,1-1 0 0 0,0 1-1 0 0,0-1 1 0 0,1-1 0 0 0,0 1-1 0 0,11 9 1 0 0,1-4-7502 0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28.258"/>
    </inkml:context>
    <inkml:brush xml:id="br0">
      <inkml:brushProperty name="width" value="0.035" units="cm"/>
      <inkml:brushProperty name="height" value="0.035" units="cm"/>
    </inkml:brush>
  </inkml:definitions>
  <inkml:trace contextRef="#ctx0" brushRef="#br0">389 42 5065 0 0,'13'-20'2813'0'0,"-11"19"-2322"0"0,-1 0 1 0 0,0-1-1 0 0,0 1 1 0 0,0-1-1 0 0,0 1 1 0 0,0-1-1 0 0,0 1 1 0 0,0-1-1 0 0,0 0 1 0 0,-1 1-1 0 0,1-1 1 0 0,0-2-1 0 0,-8 12 3219 0 0,-17 13-2673 0 0,9-8-495 0 0,-47 42-395 0 0,-3-3 0 0 0,-72 45-1 0 0,122-88-157 0 0,6-4-15 0 0,0 1-1 0 0,0 0 1 0 0,0 0 0 0 0,1 1-1 0 0,0 0 1 0 0,0 0 0 0 0,1 1 0 0 0,-10 12-1 0 0,16-19 25 0 0,1 0 0 0 0,-1 0 0 0 0,0 0 1 0 0,1 0-1 0 0,-1 1 0 0 0,1-1 0 0 0,0 0 0 0 0,-1 0 0 0 0,1 1 0 0 0,0-1 0 0 0,0 0 0 0 0,0 0 0 0 0,0 1 0 0 0,0-1 1 0 0,0 0-1 0 0,0 1 0 0 0,0-1 0 0 0,0 0 0 0 0,1 0 0 0 0,-1 1 0 0 0,0-1 0 0 0,1 0 0 0 0,-1 0 0 0 0,1 0 0 0 0,-1 1 1 0 0,1-1-1 0 0,0 0 0 0 0,0 0 0 0 0,-1 0 0 0 0,1 0 0 0 0,0 0 0 0 0,0 0 0 0 0,0-1 0 0 0,0 1 0 0 0,0 0 0 0 0,0 0 1 0 0,0-1-1 0 0,0 1 0 0 0,1 0 0 0 0,-1-1 0 0 0,0 1 0 0 0,0-1 0 0 0,2 1 0 0 0,4 1-8 0 0,1 1 0 0 0,0-1 0 0 0,-1 0 0 0 0,1-1 0 0 0,13 1 0 0 0,39-1-9 0 0,97-13 0 0 0,-108 6 2 0 0,0 3-1 0 0,1 1 1 0 0,68 7-1 0 0,-112-4-28 0 0,0 0 107 0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28.614"/>
    </inkml:context>
    <inkml:brush xml:id="br0">
      <inkml:brushProperty name="width" value="0.035" units="cm"/>
      <inkml:brushProperty name="height" value="0.035" units="cm"/>
    </inkml:brush>
  </inkml:definitions>
  <inkml:trace contextRef="#ctx0" brushRef="#br0">131 0 10594 0 0,'-1'1'295'0'0,"0"-1"-1"0"0,0 0 1 0 0,0 1-1 0 0,0-1 0 0 0,0 1 1 0 0,0-1-1 0 0,0 1 1 0 0,0-1-1 0 0,0 1 1 0 0,0 0-1 0 0,0-1 0 0 0,1 1 1 0 0,-1 0-1 0 0,0 0 1 0 0,0 0-1 0 0,1 0 1 0 0,-1 0-1 0 0,1 0 0 0 0,-1-1 1 0 0,0 1-1 0 0,0 2 1 0 0,-12 29 201 0 0,8-19 180 0 0,-62 168 1951 0 0,60-157-2521 0 0,1 1 1 0 0,1 0 0 0 0,1 0 0 0 0,1 0-1 0 0,1 41 1 0 0,3-58-127 0 0,-1-1 0 0 0,1 1 0 0 0,0 0-1 0 0,1-1 1 0 0,0 1 0 0 0,0-1 0 0 0,0 1-1 0 0,1-1 1 0 0,0 0 0 0 0,1 0 0 0 0,5 9 0 0 0,4-4-100 0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28.940"/>
    </inkml:context>
    <inkml:brush xml:id="br0">
      <inkml:brushProperty name="width" value="0.035" units="cm"/>
      <inkml:brushProperty name="height" value="0.035" units="cm"/>
    </inkml:brush>
  </inkml:definitions>
  <inkml:trace contextRef="#ctx0" brushRef="#br0">229 330 10138 0 0,'8'-9'8'0'0,"20"-26"1829"0"0,32-53 1 0 0,-53 77-1340 0 0,-1 0 0 0 0,-1 0 0 0 0,0 0 0 0 0,0-1 0 0 0,-1 0 0 0 0,-1 0 0 0 0,0 0 0 0 0,0 0 0 0 0,-1 0 0 0 0,0-13 0 0 0,-2 22-423 0 0,0 1 0 0 0,0 0 1 0 0,0 0-1 0 0,0 0 0 0 0,-1 0 0 0 0,1 0 1 0 0,-1-1-1 0 0,1 1 0 0 0,-1 0 0 0 0,0 0 1 0 0,0 0-1 0 0,0 0 0 0 0,0 0 0 0 0,0 1 1 0 0,0-1-1 0 0,0 0 0 0 0,-1 0 0 0 0,1 1 1 0 0,-1-1-1 0 0,1 1 0 0 0,-1-1 0 0 0,-2-1 1 0 0,1 1 3 0 0,-1 1 0 0 0,1-1 0 0 0,-1 1 0 0 0,0 0 1 0 0,0 0-1 0 0,1 0 0 0 0,-1 1 0 0 0,0-1 0 0 0,0 1 0 0 0,0 0 1 0 0,-6 0-1 0 0,-4 2 30 0 0,0 0 0 0 0,0 1 1 0 0,0 0-1 0 0,0 1 0 0 0,-23 10 1 0 0,28-10-110 0 0,0 0 1 0 0,1 1 0 0 0,0 0 0 0 0,0 1 0 0 0,0-1 0 0 0,1 1 0 0 0,-1 1 0 0 0,1 0-1 0 0,1 0 1 0 0,-11 14 0 0 0,14-17-2 0 0,0 1 0 0 0,1-1 0 0 0,0 1 0 0 0,0-1 0 0 0,1 1 0 0 0,-1 0 0 0 0,1 0 0 0 0,0 0 0 0 0,0 0 0 0 0,0 0 0 0 0,1 0-1 0 0,0 0 1 0 0,0 0 0 0 0,0 0 0 0 0,1 0 0 0 0,-1 0 0 0 0,1 0 0 0 0,0-1 0 0 0,1 1 0 0 0,-1 0 0 0 0,1 0 0 0 0,3 6 0 0 0,6 6-4 0 0,-1 0 0 0 0,2-2 1 0 0,0 1-1 0 0,1-1 0 0 0,0-1 0 0 0,1 0 1 0 0,21 15-1 0 0,-19-16 0 0 0,0 1 0 0 0,-1 0 0 0 0,-1 1 0 0 0,0 1 1 0 0,-2 0-1 0 0,14 21 0 0 0,-24-35 5 0 0,-1 1 0 0 0,0-1 0 0 0,0 1 0 0 0,1-1 0 0 0,-1 1 0 0 0,-1 0 0 0 0,1 0 0 0 0,0-1 0 0 0,-1 1 0 0 0,1 0 0 0 0,-1 0 0 0 0,0 0 0 0 0,0-1 0 0 0,0 1 0 0 0,0 0 0 0 0,-1 0 0 0 0,1 0 0 0 0,-2 3 0 0 0,1-3 0 0 0,-1-1 0 0 0,1 1 0 0 0,-1-1 0 0 0,0 1 0 0 0,0-1 0 0 0,0 0 0 0 0,0 0 0 0 0,0 0 0 0 0,-1 0 0 0 0,1 0 0 0 0,0 0 0 0 0,-1-1 0 0 0,0 1 0 0 0,1-1 0 0 0,-1 1 0 0 0,0-1 0 0 0,-3 1 0 0 0,-3 1 6 0 0,-1 0 1 0 0,1-1-1 0 0,-1 0 1 0 0,0 0-1 0 0,0-1 1 0 0,0 0-1 0 0,0-1 1 0 0,1 0-1 0 0,-1 0 1 0 0,0-1-1 0 0,0-1 1 0 0,0 0-1 0 0,0 0 1 0 0,1 0-1 0 0,-1-2 1 0 0,1 1-1 0 0,-11-6 0 0 0,13 5-5 0 0,0 0 0 0 0,0-1-1 0 0,1 1 1 0 0,-1-1-1 0 0,1-1 1 0 0,0 1-1 0 0,1-1 1 0 0,-1 0-1 0 0,1 0 1 0 0,0 0-1 0 0,1-1 1 0 0,0 0-1 0 0,0 0 1 0 0,0 0-1 0 0,1 0 1 0 0,0-1-1 0 0,0 1 1 0 0,1-1-1 0 0,0 0 1 0 0,0 0-1 0 0,-1-14 1 0 0,3 19-10 0 0,0 0 0 0 0,0 0 0 0 0,0-1 0 0 0,0 1 0 0 0,1 0 0 0 0,-1 0 0 0 0,1 0 0 0 0,-1 0-1 0 0,1 0 1 0 0,0 0 0 0 0,1 0 0 0 0,-1 0 0 0 0,0 0 0 0 0,1 0 0 0 0,-1 0 0 0 0,1 1 0 0 0,0-1 0 0 0,4-3 0 0 0,-3 3 39 0 0,1 0-1 0 0,0 0 1 0 0,1 0 0 0 0,-1 0-1 0 0,0 1 1 0 0,1 0 0 0 0,-1 0-1 0 0,1 0 1 0 0,0 1 0 0 0,9-3-1 0 0,4 2-711 0 0,1 0 0 0 0,0 1-1 0 0,0 1 1 0 0,0 0 0 0 0,22 5-1 0 0,-14-1-1261 0 0,-1 0-22 0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29.290"/>
    </inkml:context>
    <inkml:brush xml:id="br0">
      <inkml:brushProperty name="width" value="0.035" units="cm"/>
      <inkml:brushProperty name="height" value="0.035" units="cm"/>
    </inkml:brush>
  </inkml:definitions>
  <inkml:trace contextRef="#ctx0" brushRef="#br0">1 1 12443 0 0,'1'2'385'0'0,"-1"0"-1"0"0,1 1 1 0 0,-1-1 0 0 0,1 1 0 0 0,-1 0 0 0 0,0-1 0 0 0,0 1 0 0 0,0-1 0 0 0,-1 1 0 0 0,0 4 0 0 0,1-4 158 0 0,0 4-178 0 0,-1 0 0 0 0,2 0 0 0 0,-1 1 1 0 0,3 12-1 0 0,-2-19-369 0 0,-1 0 0 0 0,0 1 0 0 0,0-1 0 0 0,0 0 0 0 0,1 0 0 0 0,-1 1 1 0 0,1-1-1 0 0,-1 0 0 0 0,1 0 0 0 0,0 0 0 0 0,-1 1 0 0 0,1-1 0 0 0,0 0 0 0 0,0 0 0 0 0,0 0 1 0 0,-1 0-1 0 0,1 0 0 0 0,0 0 0 0 0,1-1 0 0 0,-1 1 0 0 0,0 0 0 0 0,0 0 0 0 0,0-1 0 0 0,0 1 0 0 0,0-1 1 0 0,1 1-1 0 0,-1-1 0 0 0,0 1 0 0 0,1-1 0 0 0,-1 0 0 0 0,0 0 0 0 0,1 1 0 0 0,1-1 0 0 0,10-3-9 0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29.624"/>
    </inkml:context>
    <inkml:brush xml:id="br0">
      <inkml:brushProperty name="width" value="0.035" units="cm"/>
      <inkml:brushProperty name="height" value="0.035" units="cm"/>
    </inkml:brush>
  </inkml:definitions>
  <inkml:trace contextRef="#ctx0" brushRef="#br0">286 3 11979 0 0,'-2'0'228'0'0,"0"-1"1"0"0,-1 1 0 0 0,1-1-1 0 0,0 1 1 0 0,0 0 0 0 0,-1 0-1 0 0,1 0 1 0 0,0 0 0 0 0,-1 0-1 0 0,1 0 1 0 0,0 1 0 0 0,-3 0-1 0 0,-31 10 1152 0 0,29-9-958 0 0,-10 4 273 0 0,-1 2-1 0 0,1-1 1 0 0,1 2 0 0 0,0 0 0 0 0,-18 14 0 0 0,25-16-622 0 0,-1 0 0 0 0,2 1 0 0 0,-1 0 0 0 0,1 1 0 0 0,0 0 0 0 0,1 0 0 0 0,0 0 0 0 0,1 1 1 0 0,-8 14-1 0 0,13-22-72 0 0,0 0 0 0 0,0 0 0 0 0,1 0 0 0 0,-1 0 0 0 0,0 0 0 0 0,1 0 0 0 0,0 0 0 0 0,-1 0 0 0 0,1 0 1 0 0,0 1-1 0 0,0-1 0 0 0,0 0 0 0 0,0 0 0 0 0,0 0 0 0 0,1 0 0 0 0,-1 0 0 0 0,1 0 0 0 0,-1 0 0 0 0,1 0 1 0 0,1 3-1 0 0,0-2-11 0 0,0 0 0 0 0,0-1 0 0 0,0 1 0 0 0,1-1 0 0 0,-1 0 1 0 0,1 1-1 0 0,-1-1 0 0 0,1 0 0 0 0,0 0 0 0 0,0-1 1 0 0,5 4-1 0 0,7 0-16 0 0,-1 0 0 0 0,1 0 0 0 0,0-2 0 0 0,24 4 1 0 0,6 0 28 0 0,1-2 0 0 0,0-2 0 0 0,0-2 0 0 0,68-6 1 0 0,-107 3-189 0 0,0 1 0 0 0,0-1-1 0 0,0 0 1 0 0,0 0 0 0 0,0-1 0 0 0,0 0 0 0 0,10-7 0 0 0,-5 2-6960 0 0</inkml:trace>
  <inkml:trace contextRef="#ctx0" brushRef="#br0" timeOffset="1">479 56 12443 0 0,'-1'0'129'0'0,"0"0"0"0"0,-1 0 0 0 0,1 1 0 0 0,0-1 0 0 0,0 0 0 0 0,0 0-1 0 0,0 0 1 0 0,0 1 0 0 0,0-1 0 0 0,0 1 0 0 0,0-1 0 0 0,0 1 0 0 0,0-1 0 0 0,0 1 0 0 0,0-1 0 0 0,0 1 0 0 0,0 0 0 0 0,0 0 0 0 0,0-1 0 0 0,0 1 0 0 0,1 0 0 0 0,-1 0 0 0 0,0 0 0 0 0,1 0 0 0 0,-2 2 0 0 0,-18 33 1382 0 0,14-24-1018 0 0,-99 191 4081 0 0,91-171-4412 0 0,2 0-1 0 0,1 1 0 0 0,1 1 1 0 0,-7 54-1 0 0,15-68-1711 0 0,2-3-6198 0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1:29.958"/>
    </inkml:context>
    <inkml:brush xml:id="br0">
      <inkml:brushProperty name="width" value="0.035" units="cm"/>
      <inkml:brushProperty name="height" value="0.035" units="cm"/>
    </inkml:brush>
  </inkml:definitions>
  <inkml:trace contextRef="#ctx0" brushRef="#br0">283 0 5529 0 0,'3'2'57'0'0,"-1"-1"0"0"0,0 0 0 0 0,0 1 0 0 0,0 0 0 0 0,0-1 0 0 0,0 1 0 0 0,-1 0 0 0 0,1 0-1 0 0,0 0 1 0 0,-1 0 0 0 0,1 0 0 0 0,-1 0 0 0 0,0 1 0 0 0,0-1 0 0 0,0 0 0 0 0,0 1 0 0 0,0-1 0 0 0,0 1 0 0 0,0 3 0 0 0,2 9 377 0 0,-1 0 1 0 0,0 18 0 0 0,-1-14 472 0 0,3 28 2204 0 0,-3 0 1 0 0,-9 86-1 0 0,4-102-2405 0 0,-1-2 1 0 0,-1 1-1 0 0,-2-1 1 0 0,-1 0-1 0 0,-20 42 0 0 0,23-59-678 0 0,-2 0 0 0 0,1 0 0 0 0,-1-1 0 0 0,-1-1-1 0 0,0 1 1 0 0,-1-1 0 0 0,0-1 0 0 0,-12 10 0 0 0,-2-2-29 0 0,0 0 1 0 0,-48 23 0 0 0,24-18 0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4:56.525"/>
    </inkml:context>
    <inkml:brush xml:id="br0">
      <inkml:brushProperty name="width" value="0.025" units="cm"/>
      <inkml:brushProperty name="height" value="0.025" units="cm"/>
    </inkml:brush>
  </inkml:definitions>
  <inkml:trace contextRef="#ctx0" brushRef="#br0">245 27 4609 0 0,'0'-4'540'0'0,"-1"-16"5425"0"0,-2 18-2574 0 0,-3 10-1140 0 0,-66 157 1049 0 0,26-55-3362 0 0,21-51 28 0 0,2 1 1 0 0,3 2 0 0 0,-20 98-1 0 0,32-113-115 0 0,9-57-747 0 0,0 1 0 0 0,1 0-1 0 0,6-16 1 0 0,1-7-822 0 0,15-111-2342 0 0,10-40 56 0 0,-28 158 4268 0 0,2 0-1 0 0,1 0 1 0 0,0 1-1 0 0,2 0 1 0 0,15-23 0 0 0,-25 44-1 0 0,1 0 0 0 0,0 0 0 0 0,0 0 0 0 0,0 1 0 0 0,0-1 0 0 0,0 1 0 0 0,1 0 0 0 0,-1-1 0 0 0,1 1 0 0 0,0 0 0 0 0,3-2 0 0 0,-4 4-162 0 0,-1-1 1 0 0,0 1-1 0 0,0 0 1 0 0,1 0-1 0 0,-1 0 1 0 0,0 0 0 0 0,0 0-1 0 0,1 0 1 0 0,-1 0-1 0 0,0 1 1 0 0,0-1 0 0 0,0 0-1 0 0,1 1 1 0 0,-1-1-1 0 0,0 1 1 0 0,0-1-1 0 0,0 1 1 0 0,0-1 0 0 0,0 1-1 0 0,0 0 1 0 0,0 0-1 0 0,0-1 1 0 0,0 1 0 0 0,0 0-1 0 0,0 0 1 0 0,0 0-1 0 0,-1 0 1 0 0,1 0-1 0 0,0 0 1 0 0,-1 0 0 0 0,1 1-1 0 0,0 1 1 0 0,9 14 387 0 0,-1 1 1 0 0,-1 0 0 0 0,-1 1 0 0 0,10 33-1 0 0,10 83 693 0 0,-22-108-1066 0 0,2 12 59 0 0,3 72 0 0 0,-10-98-266 0 0,0-1 0 0 0,-1 1 1 0 0,0 0-1 0 0,-1 0 1 0 0,0-1-1 0 0,-1 0 1 0 0,-1 1-1 0 0,0-1 0 0 0,-10 21 1 0 0,9-26-1489 0 0,0 0-4256 0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6:37.466"/>
    </inkml:context>
    <inkml:brush xml:id="br0">
      <inkml:brushProperty name="width" value="0.035" units="cm"/>
      <inkml:brushProperty name="height" value="0.035" units="cm"/>
    </inkml:brush>
  </inkml:definitions>
  <inkml:trace contextRef="#ctx0" brushRef="#br0">192 2 5065 0 0,'-1'0'158'0'0,"0"0"0"0"0,1 0 0 0 0,-1-1 0 0 0,0 1 1 0 0,1 0-1 0 0,-1 0 0 0 0,0 0 0 0 0,0 0 0 0 0,1 0 0 0 0,-1 0 0 0 0,0 0 0 0 0,1 0 0 0 0,-1 0 0 0 0,0 0 1 0 0,1 1-1 0 0,-1-1 0 0 0,0 0 0 0 0,1 0 0 0 0,-1 1 0 0 0,0-1 0 0 0,1 0 0 0 0,-1 1 0 0 0,0-1 1 0 0,1 0-1 0 0,-1 1 0 0 0,1-1 0 0 0,-1 1 0 0 0,1-1 0 0 0,-1 1 0 0 0,1 0 0 0 0,0-1 0 0 0,-1 1 0 0 0,1-1 1 0 0,-1 1-1 0 0,1 1 0 0 0,-17 23 842 0 0,-6 20-483 0 0,2 0-1 0 0,2 1 0 0 0,-24 89 1 0 0,28-68-516 0 0,2 2 0 0 0,-4 84 1 0 0,17-151-3 0 0,-1 18-2 0 0,0-1 0 0 0,3 27 0 0 0,-2-42-13 0 0,1 1 0 0 0,0 0 0 0 0,0-1 0 0 0,0 1 1 0 0,0-1-1 0 0,1 1 0 0 0,0-1 0 0 0,0 1 0 0 0,0-1 0 0 0,0 0 0 0 0,0 0 0 0 0,1 0 1 0 0,0-1-1 0 0,0 1 0 0 0,5 5 0 0 0,6 0-72 0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6:37.837"/>
    </inkml:context>
    <inkml:brush xml:id="br0">
      <inkml:brushProperty name="width" value="0.035" units="cm"/>
      <inkml:brushProperty name="height" value="0.035" units="cm"/>
    </inkml:brush>
  </inkml:definitions>
  <inkml:trace contextRef="#ctx0" brushRef="#br0">140 18 3225 0 0,'2'-16'4171'0'0,"-6"14"-185"0"0,-8 11-1508 0 0,-1 5-2083 0 0,1 0-1 0 0,0 0 0 0 0,1 1 1 0 0,0 1-1 0 0,2-1 0 0 0,0 2 1 0 0,0-1-1 0 0,2 1 0 0 0,-8 26 1 0 0,11-31-409 0 0,0 1 0 0 0,1 0 0 0 0,0 0 1 0 0,2 0-1 0 0,-1 0 0 0 0,1 1 1 0 0,1-1-1 0 0,1 0 0 0 0,0 0 1 0 0,0 1-1 0 0,1-1 0 0 0,1 0 1 0 0,0 0-1 0 0,8 17 0 0 0,-8-24 6 0 0,0 1-1 0 0,1-1 0 0 0,0 0 1 0 0,0-1-1 0 0,1 1 0 0 0,0-1 1 0 0,0 0-1 0 0,0 0 0 0 0,0 0 1 0 0,1-1-1 0 0,0 1 0 0 0,0-1 1 0 0,0-1-1 0 0,0 1 0 0 0,0-1 1 0 0,1 0-1 0 0,0-1 0 0 0,0 0 1 0 0,-1 0-1 0 0,1 0 0 0 0,0-1 1 0 0,0 1-1 0 0,1-2 0 0 0,-1 1 1 0 0,9-1-1 0 0,-1-1-8 0 0,-1 0-1 0 0,1-1 1 0 0,-1 0-1 0 0,1-1 1 0 0,-1-1-1 0 0,0 0 1 0 0,0-1-1 0 0,0 0 1 0 0,-1-1 0 0 0,0-1-1 0 0,18-11 1 0 0,-16 7 17 0 0,-1 0 0 0 0,19-18 0 0 0,-30 25 0 0 0,1 1 0 0 0,-1 0 0 0 0,0-1 0 0 0,0 0 0 0 0,-1 0 0 0 0,1 0 0 0 0,-1 0 0 0 0,0 0 0 0 0,0 0 0 0 0,0 0 0 0 0,-1-1 0 0 0,1 1 0 0 0,-1-1 0 0 0,1-8 0 0 0,-2 11 5 0 0,0 0 0 0 0,0 0 1 0 0,0 0-1 0 0,0 0 0 0 0,-1 0 0 0 0,1 1 1 0 0,-1-1-1 0 0,0 0 0 0 0,1 0 1 0 0,-1 0-1 0 0,0 1 0 0 0,0-1 1 0 0,0 0-1 0 0,0 1 0 0 0,0-1 1 0 0,0 1-1 0 0,-1-1 0 0 0,1 1 0 0 0,-2-2 1 0 0,0 1 18 0 0,0 0 0 0 0,0 0 1 0 0,-1 0-1 0 0,1 1 1 0 0,0-1-1 0 0,-1 1 0 0 0,1 0 1 0 0,-1 0-1 0 0,-5-1 0 0 0,-1 1 33 0 0,1 1-1 0 0,0-1 1 0 0,0 1-1 0 0,-1 1 1 0 0,1 0-1 0 0,0 0 1 0 0,-11 4-1 0 0,5 0 73 0 0,1 0 1 0 0,0 2-1 0 0,0-1 0 0 0,0 2 1 0 0,1 0-1 0 0,-17 14 0 0 0,10-6 69 0 0,2 1-1 0 0,-1 0 1 0 0,-16 23-1 0 0,32-37-201 0 0,1 0-1 0 0,0 0 1 0 0,0 0-1 0 0,0 0 1 0 0,0 1 0 0 0,1-1-1 0 0,-1 0 1 0 0,1 1-1 0 0,0 0 1 0 0,0-1-1 0 0,0 1 1 0 0,-1 4 0 0 0,2-7-7 0 0,0 0 0 0 0,1 0 0 0 0,-1 0 0 0 0,0 1 0 0 0,0-1 0 0 0,0 0 0 0 0,0 0 0 0 0,1 0 0 0 0,-1 0 0 0 0,1 0 0 0 0,-1 0 0 0 0,1 0 0 0 0,-1 0 0 0 0,1-1 0 0 0,-1 1 0 0 0,1 0 0 0 0,0 0 0 0 0,0 1 0 0 0,1-1-12 0 0,-1 0 0 0 0,1 0 1 0 0,0 0-1 0 0,-1-1 0 0 0,1 1 1 0 0,0 0-1 0 0,0-1 0 0 0,-1 1 1 0 0,1-1-1 0 0,0 1 0 0 0,0-1 0 0 0,0 0 1 0 0,3 0-1 0 0,4 0-23 0 0,0-1 1 0 0,-1 0-1 0 0,1 0 0 0 0,-1-1 0 0 0,11-4 0 0 0,19-7 33 0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6:38.189"/>
    </inkml:context>
    <inkml:brush xml:id="br0">
      <inkml:brushProperty name="width" value="0.035" units="cm"/>
      <inkml:brushProperty name="height" value="0.035" units="cm"/>
    </inkml:brush>
  </inkml:definitions>
  <inkml:trace contextRef="#ctx0" brushRef="#br0">130 7 5065 0 0,'-1'-1'505'0'0,"0"0"1"0"0,0 1-1 0 0,0-1 0 0 0,0 1 0 0 0,0-1 0 0 0,0 0 1 0 0,0 1-1 0 0,0 0 0 0 0,0-1 0 0 0,0 1 0 0 0,0 0 1 0 0,0-1-1 0 0,0 1 0 0 0,0 0 0 0 0,0 0 1 0 0,0 0-1 0 0,0 0 0 0 0,-2 0 0 0 0,-22 8 2921 0 0,18-5-3196 0 0,1 0-1 0 0,0 1 1 0 0,0-1 0 0 0,1 2-1 0 0,-8 5 1 0 0,9-6-215 0 0,0 1 0 0 0,0-1 0 0 0,0 1 0 0 0,0 0 0 0 0,1 0 0 0 0,-1 1 0 0 0,1-1 0 0 0,1 1 0 0 0,-4 7 0 0 0,5-10-22 0 0,1-1 0 0 0,-1 1 0 0 0,1-1 1 0 0,0 1-1 0 0,0-1 0 0 0,0 1 1 0 0,0-1-1 0 0,0 0 0 0 0,0 1 0 0 0,1-1 1 0 0,-1 1-1 0 0,1-1 0 0 0,0 1 0 0 0,-1-1 1 0 0,1 0-1 0 0,0 0 0 0 0,1 1 1 0 0,-1-1-1 0 0,0 0 0 0 0,1 0 0 0 0,-1 0 1 0 0,1 0-1 0 0,-1 0 0 0 0,1-1 1 0 0,0 1-1 0 0,2 1 0 0 0,20 15-88 0 0,0-1-1 0 0,39 20 0 0 0,-37-23 81 0 0,0 1-1 0 0,30 25 0 0 0,-48-34 11 0 0,0 1 0 0 0,-1 0-1 0 0,0 0 1 0 0,-1 1 0 0 0,0 0 0 0 0,0 0-1 0 0,0 1 1 0 0,-1-1 0 0 0,-1 1-1 0 0,8 17 1 0 0,-11-21 5 0 0,0-1 1 0 0,0 1-1 0 0,0-1 1 0 0,0 1-1 0 0,0 0 0 0 0,-1-1 1 0 0,0 1-1 0 0,0-1 1 0 0,0 1-1 0 0,-1 0 1 0 0,0-1-1 0 0,0 1 0 0 0,0-1 1 0 0,0 1-1 0 0,-2 4 1 0 0,-1-2 13 0 0,1 0 0 0 0,-1-1 0 0 0,0 0 1 0 0,0 0-1 0 0,-1 0 0 0 0,0 0 0 0 0,0-1 1 0 0,-11 9-1 0 0,3-4 18 0 0,0-1 1 0 0,0 0-1 0 0,-1-1 1 0 0,-1-1-1 0 0,1 0 1 0 0,-1-1-1 0 0,0-1 0 0 0,-20 5 1 0 0,28-8-25 0 0,1-1 1 0 0,0 0-1 0 0,0-1 1 0 0,-1 0-1 0 0,1 0 1 0 0,0 0-1 0 0,-1-1 1 0 0,1 1-1 0 0,0-2 1 0 0,-8-1-1 0 0,-9-7-8 0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6:38.532"/>
    </inkml:context>
    <inkml:brush xml:id="br0">
      <inkml:brushProperty name="width" value="0.035" units="cm"/>
      <inkml:brushProperty name="height" value="0.035" units="cm"/>
    </inkml:brush>
  </inkml:definitions>
  <inkml:trace contextRef="#ctx0" brushRef="#br0">0 112 9674 0 0,'2'-2'424'0'0,"-2"0"96"0"0,2 1-416 0 0,1-1-104 0 0,0 1 0 0 0,0-1 0 0 0,4-1 328 0 0,2 0 48 0 0,7-2 9 0 0,7-5-1 0 0,6-1 72 0 0,1 0 24 0 0,4-1 0 0 0,0 0 0 0 0,3-1-480 0 0,-3 1 0 0 0,-2 3 0 0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6:40.841"/>
    </inkml:context>
    <inkml:brush xml:id="br0">
      <inkml:brushProperty name="width" value="0.035" units="cm"/>
      <inkml:brushProperty name="height" value="0.035" units="cm"/>
    </inkml:brush>
  </inkml:definitions>
  <inkml:trace contextRef="#ctx0" brushRef="#br0">249 12 6913 0 0,'1'-8'665'0'0,"-1"5"-186"0"0,-2 7 3629 0 0,-2 2-3054 0 0,-31 49 962 0 0,-36 78-1 0 0,-20 71-1621 0 0,83-183-398 0 0,1-8-6 0 0,1 0 0 0 0,1 1-1 0 0,0-1 1 0 0,1 1 0 0 0,0 1 0 0 0,1-1 0 0 0,-2 25-1 0 0,7-22-55 0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6:41.189"/>
    </inkml:context>
    <inkml:brush xml:id="br0">
      <inkml:brushProperty name="width" value="0.035" units="cm"/>
      <inkml:brushProperty name="height" value="0.035" units="cm"/>
    </inkml:brush>
  </inkml:definitions>
  <inkml:trace contextRef="#ctx0" brushRef="#br0">386 1 10594 0 0,'-4'0'275'0'0,"0"-1"1"0"0,1 1-1 0 0,-1 1 0 0 0,1-1 0 0 0,-1 1 0 0 0,0-1 1 0 0,1 1-1 0 0,-1 0 0 0 0,1 0 0 0 0,-1 1 1 0 0,1-1-1 0 0,-6 4 0 0 0,2-2 43 0 0,-26 13 181 0 0,0 1-1 0 0,1 2 1 0 0,1 1 0 0 0,1 2 0 0 0,1 0-1 0 0,1 2 1 0 0,-31 35 0 0 0,59-59-499 0 0,-6 6-19 0 0,0 0-1 0 0,1 0 1 0 0,-1 1-1 0 0,1 0 1 0 0,1 0 0 0 0,-1 0-1 0 0,1 0 1 0 0,-5 15-1 0 0,7-14-81 0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6:41.538"/>
    </inkml:context>
    <inkml:brush xml:id="br0">
      <inkml:brushProperty name="width" value="0.035" units="cm"/>
      <inkml:brushProperty name="height" value="0.035" units="cm"/>
    </inkml:brush>
  </inkml:definitions>
  <inkml:trace contextRef="#ctx0" brushRef="#br0">45 124 3225 0 0,'16'-14'648'0'0,"1"0"0"0"0,1 2 1 0 0,0 0-1 0 0,1 1 0 0 0,0 1 1 0 0,29-11-1 0 0,-31 14 174 0 0,-1 2-1 0 0,1 0 1 0 0,0 1-1 0 0,34-4 1 0 0,-41 8-623 0 0,-1-1 0 0 0,0 1-1 0 0,1 1 1 0 0,-1 0 0 0 0,1 0 0 0 0,-1 1 0 0 0,0 0-1 0 0,0 0 1 0 0,0 1 0 0 0,16 8 0 0 0,-23-10-175 0 0,0 0 1 0 0,0 0 0 0 0,0 1 0 0 0,0-1 0 0 0,0 0-1 0 0,-1 1 1 0 0,1 0 0 0 0,-1-1 0 0 0,1 1-1 0 0,-1 0 1 0 0,0 0 0 0 0,1 0 0 0 0,-1-1 0 0 0,0 1-1 0 0,0 0 1 0 0,0 1 0 0 0,-1-1 0 0 0,1 0-1 0 0,0 0 1 0 0,-1 0 0 0 0,0 0 0 0 0,1 1-1 0 0,-1-1 1 0 0,0 0 0 0 0,0 0 0 0 0,0 1 0 0 0,0-1-1 0 0,-1 0 1 0 0,1 0 0 0 0,-1 1 0 0 0,1-1-1 0 0,-2 3 1 0 0,-3 8 241 0 0,0-1 0 0 0,-1 1-1 0 0,0-1 1 0 0,-12 15 0 0 0,9-12 14 0 0,-103 161 1883 0 0,-28 45-719 0 0,100-151-1193 0 0,-38 93 1 0 0,70-144-373 0 0,1-1 1 0 0,1 1 0 0 0,0 0 0 0 0,2 0-1 0 0,0 1 1 0 0,1 0 0 0 0,1-1 0 0 0,0 1-1 0 0,2 0 1 0 0,1 0 0 0 0,3 23 0 0 0,2-16-6740 0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6:41.886"/>
    </inkml:context>
    <inkml:brush xml:id="br0">
      <inkml:brushProperty name="width" value="0.035" units="cm"/>
      <inkml:brushProperty name="height" value="0.035" units="cm"/>
    </inkml:brush>
  </inkml:definitions>
  <inkml:trace contextRef="#ctx0" brushRef="#br0">148 71 4145 0 0,'-1'-1'495'0'0,"0"0"1"0"0,0 0-1 0 0,0 0 0 0 0,-1 0 1 0 0,1 0-1 0 0,0 0 1 0 0,-1 0-1 0 0,1 1 0 0 0,0-1 1 0 0,-1 0-1 0 0,1 1 1 0 0,-1-1-1 0 0,1 1 0 0 0,-1-1 1 0 0,1 1-1 0 0,-1 0 1 0 0,1 0-1 0 0,-3 0 0 0 0,2 0-258 0 0,0 0-1 0 0,1 1 0 0 0,-1-1 1 0 0,1 1-1 0 0,-1-1 1 0 0,1 1-1 0 0,-1 0 0 0 0,1-1 1 0 0,-1 1-1 0 0,1 0 1 0 0,0 0-1 0 0,-1 0 0 0 0,1 0 1 0 0,0 0-1 0 0,-1 2 1 0 0,-1-1-200 0 0,2 1 0 0 0,-1 0 1 0 0,0-1-1 0 0,0 1 0 0 0,1 0 1 0 0,-1 0-1 0 0,1 0 0 0 0,0 0 1 0 0,0 0-1 0 0,0 0 0 0 0,0 0 1 0 0,1 0-1 0 0,-1 0 0 0 0,1 1 1 0 0,0-1-1 0 0,0 0 1 0 0,1 6-1 0 0,0-5-63 0 0,0 1 0 0 0,1 0-1 0 0,0 0 1 0 0,0-1 0 0 0,1 1 0 0 0,-1-1 0 0 0,1 0 0 0 0,0 0 0 0 0,0 0 0 0 0,0 0-1 0 0,0 0 1 0 0,1 0 0 0 0,5 3 0 0 0,8 7-32 0 0,35 20-1 0 0,-16-10 0 0 0,-16-11 45 0 0,0 2-1 0 0,-1 0 1 0 0,-1 1-1 0 0,-1 1 1 0 0,16 19-1 0 0,-30-31 18 0 0,1-1 0 0 0,-1 1 0 0 0,0 0 0 0 0,0 0-1 0 0,0 0 1 0 0,-1 0 0 0 0,0 0 0 0 0,0 0 0 0 0,0 1 0 0 0,-1-1-1 0 0,0 1 1 0 0,0-1 0 0 0,0 1 0 0 0,-1 0 0 0 0,0-1 0 0 0,0 1-1 0 0,0 0 1 0 0,0-1 0 0 0,-1 1 0 0 0,0-1 0 0 0,0 1-1 0 0,-1-1 1 0 0,0 1 0 0 0,0-1 0 0 0,0 0 0 0 0,0 0 0 0 0,-6 9-1 0 0,2-6 59 0 0,-1 1 0 0 0,1-1 0 0 0,-1-1-1 0 0,-1 1 1 0 0,0-1 0 0 0,0-1-1 0 0,0 1 1 0 0,-1-1 0 0 0,1-1-1 0 0,-1 0 1 0 0,-1 0 0 0 0,-11 4 0 0 0,9-4 146 0 0,-1-1 0 0 0,1 0 0 0 0,0-1 1 0 0,-1-1-1 0 0,0 0 0 0 0,0 0 0 0 0,0-2 1 0 0,0 1-1 0 0,-19-3 0 0 0,28 1-188 0 0,-1 1 0 0 0,0-1 0 0 0,1-1 0 0 0,-1 1 0 0 0,1 0 0 0 0,-1-1 0 0 0,1 0 0 0 0,0 0 0 0 0,-1-1 0 0 0,1 1 0 0 0,0-1 0 0 0,1 1 0 0 0,-1-1 0 0 0,0-1 0 0 0,1 1 0 0 0,0 0-1 0 0,0-1 1 0 0,0 0 0 0 0,0 1 0 0 0,0-1 0 0 0,1 0 0 0 0,0-1 0 0 0,-4-8 0 0 0,-2-21-106 0 0</inkml:trace>
  <inkml:trace contextRef="#ctx0" brushRef="#br0" timeOffset="1">166 122 3225 0 0,'9'-6'288'0'0,"-4"3"-288"0"0,2 0 0 0 0,-1-1 0 0 0,-1 3 1152 0 0,0-1 168 0 0,1-1 41 0 0,7-2 7 0 0,9-3 208 0 0,11-2 49 0 0,3-1 7 0 0,1 2 0 0 0,-1-1-952 0 0,-2 0-184 0 0,-2 1-39 0 0,0-1-9 0 0,2 2-736 0 0,-1-2-160 0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6:44.179"/>
    </inkml:context>
    <inkml:brush xml:id="br0">
      <inkml:brushProperty name="width" value="0.035" units="cm"/>
      <inkml:brushProperty name="height" value="0.035" units="cm"/>
    </inkml:brush>
  </inkml:definitions>
  <inkml:trace contextRef="#ctx0" brushRef="#br0">296 381 3225 0 0,'2'-1'232'0'0,"1"0"0"0"0,-1-1 0 0 0,0 1 1 0 0,0-1-1 0 0,0 1 0 0 0,0-1 1 0 0,0 0-1 0 0,0 0 0 0 0,2-3 0 0 0,1-1 94 0 0,23-22 2393 0 0,39-51 0 0 0,-59 68-2316 0 0,0 0 0 0 0,-1-1 0 0 0,0 1 0 0 0,-1-2 1 0 0,-1 1-1 0 0,0 0 0 0 0,0-1 0 0 0,4-22 0 0 0,-9 32-252 0 0,1-1-1 0 0,-1 0 1 0 0,0-1-1 0 0,0 1 1 0 0,0 0-1 0 0,0 0 1 0 0,-1 0-1 0 0,1 0 1 0 0,-1 1-1 0 0,0-1 1 0 0,0 0-1 0 0,-1 0 1 0 0,1 0-1 0 0,-1 1 1 0 0,0-1-1 0 0,0 1 1 0 0,0-1-1 0 0,0 1 1 0 0,-1 0-1 0 0,1 0 1 0 0,-1 0-1 0 0,0 0 1 0 0,0 0-1 0 0,-5-3 1 0 0,3 2-27 0 0,-1 1 1 0 0,0 0 0 0 0,1 0 0 0 0,-1 1 0 0 0,0 0 0 0 0,0 0-1 0 0,0 0 1 0 0,0 1 0 0 0,-1 0 0 0 0,1 0 0 0 0,0 0 0 0 0,0 1 0 0 0,-1 0-1 0 0,1 0 1 0 0,-7 2 0 0 0,-4 1-47 0 0,2 1 0 0 0,-1 0 0 0 0,0 1 1 0 0,1 1-1 0 0,0 1 0 0 0,0 0 0 0 0,1 1 0 0 0,0 0 0 0 0,0 1 0 0 0,1 1 0 0 0,0 0 0 0 0,-12 13 1 0 0,10-8-86 0 0,0 1 0 0 0,1 1 0 0 0,1 0 0 0 0,0 1 0 0 0,1 1 0 0 0,1-1 0 0 0,1 2 1 0 0,-12 32-1 0 0,20-46 1 0 0,0 0 0 0 0,0 1 0 0 0,0-1 0 0 0,1 1 0 0 0,0-1 0 0 0,1 1 0 0 0,-1-1 0 0 0,1 1 0 0 0,1-1 0 0 0,-1 1 0 0 0,3 9 0 0 0,-2-13 1 0 0,0-1-1 0 0,0 1 0 0 0,0 0 1 0 0,0-1-1 0 0,0 1 0 0 0,1-1 1 0 0,0 1-1 0 0,-1-1 1 0 0,1 0-1 0 0,0 1 0 0 0,0-1 1 0 0,0 0-1 0 0,0 0 0 0 0,1-1 1 0 0,-1 1-1 0 0,0 0 0 0 0,1-1 1 0 0,-1 1-1 0 0,1-1 1 0 0,-1 0-1 0 0,1 0 0 0 0,0 0 1 0 0,0 0-1 0 0,0 0 0 0 0,-1-1 1 0 0,1 1-1 0 0,0-1 1 0 0,3 0-1 0 0,6 0 1 0 0,-1 0 0 0 0,0-1 0 0 0,0 0 0 0 0,1-1 0 0 0,-1 0 0 0 0,0-1 0 0 0,-1 0 0 0 0,1-1-1 0 0,-1 0 1 0 0,1-1 0 0 0,-1 0 0 0 0,0-1 0 0 0,12-8 0 0 0,-6 2-3 0 0,1-1 1 0 0,-2 0-1 0 0,0-1 0 0 0,0-1 0 0 0,-2-1 0 0 0,18-23 1 0 0,-29 36 7 0 0,0 1 0 0 0,0-1 0 0 0,0 0 0 0 0,0 0 0 0 0,0 1 0 0 0,-1-1 0 0 0,1 0 0 0 0,-1-1 0 0 0,0 1 0 0 0,0 0 0 0 0,0 0 0 0 0,0 0 0 0 0,0-1 0 0 0,0-3 0 0 0,-2 7 1 0 0,1 0 1 0 0,-1 0 0 0 0,1 0-1 0 0,-1 0 1 0 0,1 0-1 0 0,-1 0 1 0 0,1 0 0 0 0,-1 0-1 0 0,1 0 1 0 0,-1 0 0 0 0,1 0-1 0 0,-1 0 1 0 0,1 0 0 0 0,0 0-1 0 0,-1 0 1 0 0,1 0 0 0 0,-1 1-1 0 0,1-1 1 0 0,-1 0 0 0 0,1 0-1 0 0,0 1 1 0 0,-1-1 0 0 0,1 0-1 0 0,0 0 1 0 0,-1 1 0 0 0,1-1-1 0 0,0 0 1 0 0,-1 1 0 0 0,1-1-1 0 0,0 1 1 0 0,-1-1 0 0 0,1 1-1 0 0,-14 13 70 0 0,-5 13-42 0 0,1 1 0 0 0,2 0 0 0 0,1 1 0 0 0,1 1 0 0 0,1 1 0 0 0,2 0 0 0 0,1 0 1 0 0,1 1-1 0 0,-8 62 0 0 0,16-83-29 0 0,0 1 1 0 0,1 0 0 0 0,1 0 0 0 0,0-1 0 0 0,0 1 0 0 0,6 18-1 0 0,-6-25-1 0 0,1 1-1 0 0,0-1 0 0 0,0 1 0 0 0,1-1 0 0 0,-1 0 1 0 0,1 0-1 0 0,0 0 0 0 0,1-1 0 0 0,-1 1 1 0 0,1-1-1 0 0,0 0 0 0 0,0 0 0 0 0,0 0 1 0 0,1 0-1 0 0,7 4 0 0 0,-11-7-134 0 0,1 0 0 0 0,0 0 0 0 0,0 0-1 0 0,1 0 1 0 0,-1 0 0 0 0,0-1 0 0 0,0 1 0 0 0,0-1 0 0 0,0 1 0 0 0,0-1-1 0 0,5 0 1 0 0,10-2-7049 0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6:44.539"/>
    </inkml:context>
    <inkml:brush xml:id="br0">
      <inkml:brushProperty name="width" value="0.035" units="cm"/>
      <inkml:brushProperty name="height" value="0.035" units="cm"/>
    </inkml:brush>
  </inkml:definitions>
  <inkml:trace contextRef="#ctx0" brushRef="#br0">183 1 5065 0 0,'0'0'147'0'0,"-1"0"0"0"0,0 0 0 0 0,1 0 0 0 0,-1 0 0 0 0,1 0 1 0 0,-1 0-1 0 0,0 0 0 0 0,1 0 0 0 0,-1 0 0 0 0,1 0 0 0 0,-1 0 0 0 0,0 0 0 0 0,1 0 0 0 0,-1 0 0 0 0,1 1 0 0 0,-1-1 0 0 0,0 0 0 0 0,1 0 0 0 0,-1 1 1 0 0,1-1-1 0 0,-1 0 0 0 0,1 1 0 0 0,-1-1 0 0 0,1 1 0 0 0,-1-1 0 0 0,1 1 0 0 0,0-1 0 0 0,-1 1 0 0 0,1-1 0 0 0,0 1 0 0 0,-1-1 0 0 0,1 1 0 0 0,0 0 1 0 0,-19 25 1555 0 0,15-19-1143 0 0,-23 32 1208 0 0,2 1-1 0 0,-24 51 0 0 0,42-74-1565 0 0,0-1 0 0 0,1 1 0 0 0,1 0 0 0 0,0 0-1 0 0,1 1 1 0 0,1-1 0 0 0,1 1 0 0 0,0 0 0 0 0,2 18 0 0 0,0-30-199 0 0,1 0 0 0 0,0-1 1 0 0,0 1-1 0 0,0-1 0 0 0,1 1 1 0 0,0-1-1 0 0,0 1 1 0 0,0-1-1 0 0,1 0 0 0 0,0 0 1 0 0,0 0-1 0 0,0 0 1 0 0,0 0-1 0 0,6 5 0 0 0,-2-4-19 0 0,0 0-1 0 0,0 0 0 0 0,0-1 0 0 0,1 0 0 0 0,-1 0 0 0 0,1-1 0 0 0,0 0 0 0 0,13 5 0 0 0,-1-3-22 0 0,0-1-1 0 0,0-1 1 0 0,0 0 0 0 0,1-1-1 0 0,-1-2 1 0 0,1 0 0 0 0,26-2-1 0 0,-34 0 38 0 0,0 0-1 0 0,-1-1 0 0 0,1-1 1 0 0,20-7-1 0 0,-8 0 3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4:56.874"/>
    </inkml:context>
    <inkml:brush xml:id="br0">
      <inkml:brushProperty name="width" value="0.025" units="cm"/>
      <inkml:brushProperty name="height" value="0.025" units="cm"/>
    </inkml:brush>
  </inkml:definitions>
  <inkml:trace contextRef="#ctx0" brushRef="#br0">10 8 11058 0 0,'-9'-7'3370'0'0,"18"7"151"0"0,1 0-3993 0 0,177 2-381 0 0,-159-1 745 0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6:44.895"/>
    </inkml:context>
    <inkml:brush xml:id="br0">
      <inkml:brushProperty name="width" value="0.035" units="cm"/>
      <inkml:brushProperty name="height" value="0.035" units="cm"/>
    </inkml:brush>
  </inkml:definitions>
  <inkml:trace contextRef="#ctx0" brushRef="#br0">320 0 456 0 0,'-4'1'335'0'0,"1"0"-1"0"0,-1 0 1 0 0,0 0 0 0 0,0 1 0 0 0,1-1-1 0 0,-1 1 1 0 0,1 0 0 0 0,0 0-1 0 0,-1 0 1 0 0,1 0 0 0 0,0 1-1 0 0,0-1 1 0 0,0 1 0 0 0,0 0 0 0 0,1 0-1 0 0,-1 0 1 0 0,-2 4 0 0 0,-4 8 2864 0 0,-1 0 0 0 0,-10 26 0 0 0,4-8-1032 0 0,-19 34-436 0 0,-35 97 0 0 0,48-101-1470 0 0,3 1-1 0 0,3 1 1 0 0,-14 115-1 0 0,21-89-1859 0 0,6-49-5980 0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6:46.200"/>
    </inkml:context>
    <inkml:brush xml:id="br0">
      <inkml:brushProperty name="width" value="0.035" units="cm"/>
      <inkml:brushProperty name="height" value="0.035" units="cm"/>
    </inkml:brush>
  </inkml:definitions>
  <inkml:trace contextRef="#ctx0" brushRef="#br0">506 178 3681 0 0,'3'-7'848'0'0,"1"0"-1"0"0,-1-1 1 0 0,-1 0 0 0 0,1 0 0 0 0,-1 0 0 0 0,0 0 0 0 0,0-12-1 0 0,-2 16-569 0 0,0 0 0 0 0,0 0 0 0 0,0 0 0 0 0,-1 0 0 0 0,1 0 0 0 0,-1 0 0 0 0,0 0 0 0 0,0 0 0 0 0,-1 1 0 0 0,1-1 0 0 0,-1 0 0 0 0,0 1 0 0 0,0-1 0 0 0,0 1 0 0 0,0 0 0 0 0,-1-1 0 0 0,-4-4 0 0 0,4 5-123 0 0,-1 0-1 0 0,1 0 1 0 0,-1 0 0 0 0,0 1-1 0 0,0-1 1 0 0,0 1-1 0 0,0 0 1 0 0,0 0-1 0 0,0 0 1 0 0,0 1 0 0 0,-1-1-1 0 0,1 1 1 0 0,-1 0-1 0 0,-6 0 1 0 0,3 1-10 0 0,1 0 1 0 0,-1 0-1 0 0,0 1 0 0 0,1 0 1 0 0,-1 0-1 0 0,1 1 0 0 0,-1 0 1 0 0,-6 3-1 0 0,-11 6 153 0 0,2 1 1 0 0,-1 1-1 0 0,-39 30 0 0 0,48-33-236 0 0,-7 5 69 0 0,-38 35 1 0 0,55-45-135 0 0,0 0 0 0 0,1 0 1 0 0,0 0-1 0 0,-1 0 1 0 0,2 1-1 0 0,-1 0 0 0 0,1 0 1 0 0,0 0-1 0 0,0 0 1 0 0,1 0-1 0 0,-1 1 0 0 0,-2 12 1 0 0,5-15-8 0 0,0 0 1 0 0,1 0-1 0 0,-1 0 1 0 0,1 1 0 0 0,0-1-1 0 0,0 0 1 0 0,0 0-1 0 0,0 0 1 0 0,1-1-1 0 0,0 1 1 0 0,0 0 0 0 0,0-1-1 0 0,0 1 1 0 0,0-1-1 0 0,1 1 1 0 0,-1-1-1 0 0,1 0 1 0 0,0 0 0 0 0,0 0-1 0 0,4 2 1 0 0,8 8-44 0 0,0-2 0 0 0,32 19 1 0 0,26 9-39 0 0,-34-19 47 0 0,45 30 1 0 0,-73-42 41 0 0,-1-1-1 0 0,0 1 0 0 0,-1 1 1 0 0,0 0-1 0 0,0 0 0 0 0,-1 1 1 0 0,0 0-1 0 0,11 20 0 0 0,-16-25-9 0 0,-1 0-1 0 0,0-1 0 0 0,0 1 0 0 0,-1 0 1 0 0,0 0-1 0 0,1 0 0 0 0,-2 1 0 0 0,1-1 1 0 0,0 0-1 0 0,-1 0 0 0 0,0 0 1 0 0,-1 0-1 0 0,0 7 0 0 0,-1-4-10 0 0,0 0 0 0 0,0 0 0 0 0,-1 0 0 0 0,0-1 0 0 0,0 1 0 0 0,-1-1 0 0 0,-7 12 0 0 0,-2-2 107 0 0,-1 0 1 0 0,0-1-1 0 0,-1-1 0 0 0,0 0 1 0 0,-28 20-1 0 0,23-20 93 0 0,-1-1-1 0 0,0-1 1 0 0,-31 13 0 0 0,40-20-82 0 0,-1-2 0 0 0,1 0 1 0 0,-1 0-1 0 0,0-1 1 0 0,0-1-1 0 0,0 0 1 0 0,-27 0-1 0 0,36-2-81 0 0,0 0 0 0 0,0 0-1 0 0,-1-1 1 0 0,1 0 0 0 0,0 1 0 0 0,0-2-1 0 0,0 1 1 0 0,0 0 0 0 0,0-1 0 0 0,0 0 0 0 0,1 0-1 0 0,-1 0 1 0 0,1 0 0 0 0,-1-1 0 0 0,1 1-1 0 0,0-1 1 0 0,0 0 0 0 0,0 0 0 0 0,0 0 0 0 0,0 0-1 0 0,1-1 1 0 0,-1 1 0 0 0,1-1 0 0 0,0 1-1 0 0,0-1 1 0 0,0 0 0 0 0,-2-6 0 0 0,1-3-66 0 0,-1 0 1 0 0,2-1 0 0 0,0 1-1 0 0,0-1 1 0 0,1 1-1 0 0,1-1 1 0 0,2-17 0 0 0,2-17 23 0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6:46.775"/>
    </inkml:context>
    <inkml:brush xml:id="br0">
      <inkml:brushProperty name="width" value="0.035" units="cm"/>
      <inkml:brushProperty name="height" value="0.035" units="cm"/>
    </inkml:brush>
  </inkml:definitions>
  <inkml:trace contextRef="#ctx0" brushRef="#br0">142 82 10138 0 0,'-3'0'234'0'0,"-1"0"-1"0"0,1 0 1 0 0,-1 0 0 0 0,0 0-1 0 0,1 0 1 0 0,-1 1 0 0 0,1 0-1 0 0,-1-1 1 0 0,1 2 0 0 0,-1-1-1 0 0,1 0 1 0 0,0 1-1 0 0,-1-1 1 0 0,1 1 0 0 0,0 0-1 0 0,0 0 1 0 0,0 0 0 0 0,0 0-1 0 0,1 1 1 0 0,-1-1 0 0 0,1 1-1 0 0,-1 0 1 0 0,1-1-1 0 0,0 1 1 0 0,-3 5 0 0 0,-3 5-126 0 0,1 0 1 0 0,0 1-1 0 0,0-1 1 0 0,-7 28 0 0 0,9-25-104 0 0,2 0 0 0 0,0 0 0 0 0,1 0 0 0 0,0 1 0 0 0,1-1 0 0 0,1 0 0 0 0,1 1 0 0 0,0-1 0 0 0,1 0 0 0 0,1 0 1 0 0,0 0-1 0 0,6 16 0 0 0,-6-24-16 0 0,-1 0 1 0 0,2 0 0 0 0,-1 0-1 0 0,1 0 1 0 0,0-1-1 0 0,1 0 1 0 0,0 0 0 0 0,0 0-1 0 0,0-1 1 0 0,1 1 0 0 0,0-1-1 0 0,0 0 1 0 0,1-1-1 0 0,0 0 1 0 0,0 0 0 0 0,0 0-1 0 0,0-1 1 0 0,1 0-1 0 0,-1 0 1 0 0,1-1 0 0 0,0 0-1 0 0,0-1 1 0 0,1 1 0 0 0,13 1-1 0 0,-18-4 2 0 0,1 1-1 0 0,-1-1 0 0 0,0 0 1 0 0,0 0-1 0 0,0-1 1 0 0,0 1-1 0 0,0-1 1 0 0,0 0-1 0 0,0 0 0 0 0,0 0 1 0 0,0-1-1 0 0,-1 1 1 0 0,1-1-1 0 0,0 0 0 0 0,3-3 1 0 0,-2 1 2 0 0,0 0 0 0 0,0 0 0 0 0,-1-1 0 0 0,0 1 0 0 0,0-1 0 0 0,0 0 0 0 0,0 0 0 0 0,5-12 0 0 0,1-5 48 0 0,-2 0 0 0 0,0 0 0 0 0,-2-1-1 0 0,5-26 1 0 0,-11 46-29 0 0,7-34 19 0 0,-2 1-1 0 0,-2-1 0 0 0,-1 1 0 0 0,-2-1 1 0 0,-1 0-1 0 0,-11-61 0 0 0,11 94-41 0 0,1 0-1 0 0,-1 0 0 0 0,0 0 1 0 0,0 0-1 0 0,-1 0 1 0 0,1 1-1 0 0,-1-1 0 0 0,0 0 1 0 0,0 1-1 0 0,0-1 0 0 0,0 1 1 0 0,-1 0-1 0 0,-4-6 1 0 0,7 9 25 0 0,-1 0 0 0 0,1 0 0 0 0,0 0 0 0 0,-1 0 0 0 0,1 0 0 0 0,-1 0 0 0 0,1 1 0 0 0,0-1 1 0 0,-1 0-1 0 0,1 0 0 0 0,0 0 0 0 0,-1 0 0 0 0,1 0 0 0 0,0 1 0 0 0,-1-1 0 0 0,1 0 1 0 0,0 0-1 0 0,0 1 0 0 0,-1-1 0 0 0,1 0 0 0 0,0 1 0 0 0,0-1 0 0 0,-1 0 0 0 0,1 0 0 0 0,0 1 1 0 0,0-1-1 0 0,0 0 0 0 0,-1 1 0 0 0,1-1 0 0 0,0 1 0 0 0,0-1 0 0 0,0 0 0 0 0,0 1 1 0 0,0-1-1 0 0,0 0 0 0 0,0 1 0 0 0,0 0 0 0 0,-4 18 584 0 0,1 10-563 0 0,1 1-1 0 0,2 0 0 0 0,1 0 0 0 0,1 0 0 0 0,11 55 0 0 0,-9-70-145 0 0,1 0 0 0 0,0 0 0 0 0,0-1-1 0 0,2 0 1 0 0,0 0 0 0 0,0-1 0 0 0,1 0-1 0 0,1 0 1 0 0,0-1 0 0 0,1 0 0 0 0,0 0 0 0 0,1-1-1 0 0,16 13 1 0 0,-8-10-5769 0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6:47.521"/>
    </inkml:context>
    <inkml:brush xml:id="br0">
      <inkml:brushProperty name="width" value="0.035" units="cm"/>
      <inkml:brushProperty name="height" value="0.035" units="cm"/>
    </inkml:brush>
  </inkml:definitions>
  <inkml:trace contextRef="#ctx0" brushRef="#br0">16 544 10594 0 0,'-1'-1'225'0'0,"0"0"-1"0"0,0 0 1 0 0,0 0 0 0 0,0 0-1 0 0,0 0 1 0 0,1 0-1 0 0,-1 0 1 0 0,0 0-1 0 0,1 0 1 0 0,-1-1-1 0 0,1 1 1 0 0,-1 0 0 0 0,1 0-1 0 0,0-1 1 0 0,-1 1-1 0 0,1 0 1 0 0,0 0-1 0 0,0-2 1 0 0,0 1-21 0 0,-2-8 121 0 0,0 0 1 0 0,2 0-1 0 0,-1 0 1 0 0,1 0-1 0 0,0 0 0 0 0,4-19 1 0 0,17-60 228 0 0,-14 64-479 0 0,-5 16-47 0 0,34-110 69 0 0,-30 102-118 0 0,0 1 0 0 0,2 0 0 0 0,0 1 1 0 0,0-1-1 0 0,12-13 0 0 0,-19 28 18 0 0,-1 1 0 0 0,0 0 1 0 0,0-1-1 0 0,0 1 0 0 0,0 0 0 0 0,0 0 1 0 0,1-1-1 0 0,-1 1 0 0 0,0 0 0 0 0,0 0 1 0 0,0-1-1 0 0,1 1 0 0 0,-1 0 1 0 0,0 0-1 0 0,0 0 0 0 0,1 0 0 0 0,-1-1 1 0 0,0 1-1 0 0,0 0 0 0 0,1 0 0 0 0,-1 0 1 0 0,0 0-1 0 0,1 0 0 0 0,-1 0 0 0 0,0 0 1 0 0,0 0-1 0 0,1 0 0 0 0,-1 0 0 0 0,0 0 1 0 0,1 0-1 0 0,-1 0 0 0 0,0 0 1 0 0,1 0-1 0 0,-1 0 0 0 0,0 0 0 0 0,0 0 1 0 0,1 0-1 0 0,0 0 0 0 0,4 14-58 0 0,-1 23 26 0 0,-4-35 35 0 0,-5 148 64 0 0,2-110-30 0 0,1 1 0 0 0,2-1 0 0 0,2 1 1 0 0,9 50-1 0 0,-8-75-36 0 0,-2-11 5 0 0,0 1-1 0 0,0-1 1 0 0,0 0-1 0 0,5 10 1 0 0,2-54-14 0 0,4-35 206 0 0,3 2 1 0 0,39-116 0 0 0,-26 124-135 0 0,-24 56-60 0 0,0 1-1 0 0,1-1 1 0 0,-1 1 0 0 0,1 0 0 0 0,1 1 0 0 0,7-8-1 0 0,-13 14-1 0 0,0 0-1 0 0,0-1 0 0 0,1 1 1 0 0,-1 0-1 0 0,1-1 1 0 0,-1 1-1 0 0,0 0 0 0 0,1 0 1 0 0,-1 0-1 0 0,0-1 0 0 0,1 1 1 0 0,-1 0-1 0 0,1 0 1 0 0,-1 0-1 0 0,1 0 0 0 0,-1 0 1 0 0,1 0-1 0 0,-1 0 0 0 0,0 0 1 0 0,1 0-1 0 0,-1 0 1 0 0,1 0-1 0 0,-1 0 0 0 0,1 0 1 0 0,-1 0-1 0 0,1 0 0 0 0,-1 0 1 0 0,0 0-1 0 0,1 1 1 0 0,-1-1-1 0 0,1 0 0 0 0,10 15-60 0 0,0 28-21 0 0,-9-37 83 0 0,8 45 31 0 0,-2 0 1 0 0,-2 1-1 0 0,-1 81 0 0 0,-5-119-17 0 0,-1 0-1 0 0,-1-1 1 0 0,-1 1-1 0 0,1-1 1 0 0,-2 1-1 0 0,0-1 1 0 0,-1 0-1 0 0,0-1 0 0 0,-1 1 1 0 0,-9 15-1 0 0,10-25 76 0 0,4-11-46 0 0,3-12-16 0 0,6-15-93 0 0,2 1 0 0 0,27-63 0 0 0,42-64-347 0 0,-68 139 344 0 0,8-14-237 0 0,2 2 1 0 0,1 0-1 0 0,1 1 0 0 0,37-38 1 0 0,-59 69 305 0 0,0 1 0 0 0,0-1 0 0 0,1 1 0 0 0,-1 0 0 0 0,0 0 0 0 0,1 0 0 0 0,-1-1 0 0 0,1 1 0 0 0,0 1 0 0 0,-1-1 0 0 0,4-1 0 0 0,3 6 0 0 0,-5 10 0 0 0,3 96 98 0 0,-5-48 124 0 0,4 1 0 0 0,14 74 0 0 0,-14-118-187 0 0,0 0 1 0 0,1 0 0 0 0,1 0-1 0 0,0 0 1 0 0,2-1 0 0 0,0-1-1 0 0,1 1 1 0 0,1-1 0 0 0,0-1-1 0 0,1 0 1 0 0,17 17 0 0 0,-20-25-40 0 0,-1 0 0 0 0,2-1 0 0 0,-1 1 0 0 0,11 5 0 0 0,-15-10-121 0 0,0-1 0 0 0,1 1 1 0 0,-1-1-1 0 0,0 0 0 0 0,1 0 0 0 0,-1-1 1 0 0,1 0-1 0 0,-1 0 0 0 0,1 0 0 0 0,8 0 1 0 0,20-5-5782 0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6:52.301"/>
    </inkml:context>
    <inkml:brush xml:id="br0">
      <inkml:brushProperty name="width" value="0.035" units="cm"/>
      <inkml:brushProperty name="height" value="0.035" units="cm"/>
    </inkml:brush>
  </inkml:definitions>
  <inkml:trace contextRef="#ctx0" brushRef="#br0">177 1 7370 0 0,'0'0'113'0'0,"-1"0"0"0"0,1 0 0 0 0,-1 0 0 0 0,0 0 0 0 0,1 0 0 0 0,-1 0 0 0 0,1 0 0 0 0,-1 0 0 0 0,1 0 1 0 0,-1 0-1 0 0,1 0 0 0 0,-1 0 0 0 0,1 0 0 0 0,-1 1 0 0 0,1-1 0 0 0,0 0 0 0 0,-1 0 0 0 0,1 0 0 0 0,-1 1 1 0 0,1-1-1 0 0,-1 0 0 0 0,1 1 0 0 0,0-1 0 0 0,-1 0 0 0 0,1 1 0 0 0,0-1 0 0 0,-1 1 0 0 0,1-1 0 0 0,0 0 1 0 0,0 1-1 0 0,-1-1 0 0 0,1 1 0 0 0,0-1 0 0 0,0 2 0 0 0,-13 19 372 0 0,12-19-287 0 0,-19 37 438 0 0,3 2 0 0 0,-24 78 0 0 0,-7 91-265 0 0,39-161-371 0 0,2-1 1 0 0,0 61-1 0 0,11-112-2992 0 0,1-8 319 0 0,1-5-440 0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6:52.715"/>
    </inkml:context>
    <inkml:brush xml:id="br0">
      <inkml:brushProperty name="width" value="0.035" units="cm"/>
      <inkml:brushProperty name="height" value="0.035" units="cm"/>
    </inkml:brush>
  </inkml:definitions>
  <inkml:trace contextRef="#ctx0" brushRef="#br0">166 52 5065 0 0,'1'-3'77'0'0,"1"0"-1"0"0,0 0 1 0 0,0 0-1 0 0,0 1 1 0 0,0-1 0 0 0,0 1-1 0 0,1 0 1 0 0,-1-1-1 0 0,1 1 1 0 0,5-3 0 0 0,-2 2 125 0 0,0 0 0 0 0,1 1 0 0 0,-1 0 0 0 0,11-2-1 0 0,-6 2-72 0 0,0 0 0 0 0,1 1 0 0 0,-1 0 0 0 0,1 1 0 0 0,-1 0 0 0 0,0 1 0 0 0,1 0 0 0 0,-1 1 0 0 0,0 0 0 0 0,0 1 0 0 0,0 0 0 0 0,0 1 0 0 0,0 0 0 0 0,-1 1 0 0 0,1 0 0 0 0,-1 0 0 0 0,-1 1 0 0 0,1 1 0 0 0,-1 0 0 0 0,14 13 0 0 0,-15-13-22 0 0,-1 1-1 0 0,0 0 0 0 0,0 0 0 0 0,-1 1 0 0 0,0 0 0 0 0,0 0 0 0 0,-1 0 0 0 0,0 1 0 0 0,-1 0 0 0 0,0 0 0 0 0,-1 0 0 0 0,0 0 0 0 0,0 0 0 0 0,-1 1 0 0 0,-1-1 0 0 0,0 1 0 0 0,0 0 0 0 0,-1-1 0 0 0,0 1 0 0 0,-1 0 0 0 0,0-1 0 0 0,-3 14 0 0 0,-1-7 77 0 0,-1-1 0 0 0,0 0-1 0 0,-1 0 1 0 0,-1-1-1 0 0,0 1 1 0 0,-1-2 0 0 0,-1 1-1 0 0,0-1 1 0 0,-1-1 0 0 0,-1 0-1 0 0,0 0 1 0 0,-15 11-1 0 0,7-7 173 0 0,0-2-1 0 0,-2 0 1 0 0,0-2-1 0 0,0 0 0 0 0,-1-1 1 0 0,-1-2-1 0 0,-37 12 0 0 0,52-19-291 0 0,1-1 0 0 0,-1 0 0 0 0,0-1 0 0 0,0 0 0 0 0,0 0 0 0 0,0-1 0 0 0,-1 0 0 0 0,1 0 0 0 0,0-1 0 0 0,0-1 0 0 0,1 1 0 0 0,-11-4 0 0 0,15 3-58 0 0,-1 0 1 0 0,1 0-1 0 0,-1 0 0 0 0,1 0 1 0 0,0-1-1 0 0,0 0 0 0 0,0 0 0 0 0,0 0 1 0 0,1 0-1 0 0,-1 0 0 0 0,1-1 1 0 0,0 0-1 0 0,0 1 0 0 0,0-1 0 0 0,0-1 1 0 0,0 1-1 0 0,1 0 0 0 0,0 0 1 0 0,0-1-1 0 0,0 1 0 0 0,1-1 0 0 0,0 0 1 0 0,-2-9-1 0 0,2 11-14 0 0,1-1-1 0 0,0 0 1 0 0,0 1 0 0 0,0-1-1 0 0,0 1 1 0 0,0-1 0 0 0,1 1-1 0 0,0-1 1 0 0,-1 1 0 0 0,1 0-1 0 0,1-1 1 0 0,-1 1 0 0 0,0 0-1 0 0,1-1 1 0 0,-1 1 0 0 0,1 0 0 0 0,0 0-1 0 0,0 1 1 0 0,1-1 0 0 0,-1 0-1 0 0,0 1 1 0 0,1-1 0 0 0,0 1-1 0 0,-1 0 1 0 0,1-1 0 0 0,0 1-1 0 0,0 1 1 0 0,0-1 0 0 0,0 0-1 0 0,1 1 1 0 0,-1 0 0 0 0,6-2-1 0 0,-1 0-4 0 0,0 1-1 0 0,1 0 0 0 0,0 1 1 0 0,-1 0-1 0 0,1 0 0 0 0,-1 0 0 0 0,1 1 1 0 0,0 1-1 0 0,0 0 0 0 0,-1 0 1 0 0,1 0-1 0 0,10 4 0 0 0,-5 0 13 0 0,-1 1 1 0 0,1 1-1 0 0,-1 0 0 0 0,-1 0 0 0 0,0 1 0 0 0,0 1 1 0 0,17 16-1 0 0,1 5 123 0 0,33 43 1 0 0,-37-41-39 0 0,51 50 0 0 0,-31-49-94 0 0,-31-24-42 0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6:53.286"/>
    </inkml:context>
    <inkml:brush xml:id="br0">
      <inkml:brushProperty name="width" value="0.035" units="cm"/>
      <inkml:brushProperty name="height" value="0.035" units="cm"/>
    </inkml:brush>
  </inkml:definitions>
  <inkml:trace contextRef="#ctx0" brushRef="#br0">428 285 6449 0 0,'8'-21'1228'0'0,"-2"0"0"0"0,0 0-1 0 0,-2-1 1 0 0,0 0 0 0 0,-1 0-1 0 0,-1 0 1 0 0,-1 0 0 0 0,-3-27-1 0 0,2 46-1150 0 0,-1 0-1 0 0,1 0 0 0 0,-1 0 0 0 0,0 1 0 0 0,0-1 0 0 0,0 0 0 0 0,0 0 0 0 0,0 1 1 0 0,-1-1-1 0 0,1 0 0 0 0,-1 1 0 0 0,0-1 0 0 0,1 1 0 0 0,-1 0 0 0 0,0 0 0 0 0,-1-1 0 0 0,1 2 1 0 0,0-1-1 0 0,-1 0 0 0 0,1 0 0 0 0,-1 1 0 0 0,1-1 0 0 0,-1 1 0 0 0,0 0 0 0 0,1-1 1 0 0,-1 1-1 0 0,0 1 0 0 0,0-1 0 0 0,0 0 0 0 0,0 1 0 0 0,0-1 0 0 0,0 1 0 0 0,0 0 1 0 0,0 0-1 0 0,-3 1 0 0 0,-9 0 98 0 0,1 1 0 0 0,0 0 0 0 0,-1 1 0 0 0,1 1 0 0 0,-26 10 0 0 0,15-4-87 0 0,1 1 0 0 0,-1 1 0 0 0,2 1-1 0 0,0 2 1 0 0,-33 25 0 0 0,46-31-98 0 0,0 1 0 0 0,1-1 0 0 0,0 2 0 0 0,0-1 0 0 0,-11 19 0 0 0,16-22 14 0 0,0 0-1 0 0,1 1 0 0 0,0-1 1 0 0,0 1-1 0 0,1 0 1 0 0,-1-1-1 0 0,2 1 0 0 0,-1 0 1 0 0,1 0-1 0 0,0 11 1 0 0,1-16-10 0 0,0 0 0 0 0,0 1 0 0 0,0-1 0 0 0,1 0 0 0 0,-1 1 0 0 0,1-1 1 0 0,0 0-1 0 0,0 1 0 0 0,0-1 0 0 0,0 0 0 0 0,0 0 0 0 0,1 0 0 0 0,0 0 1 0 0,-1 0-1 0 0,1 0 0 0 0,0-1 0 0 0,0 1 0 0 0,1 0 0 0 0,-1-1 0 0 0,1 0 1 0 0,-1 1-1 0 0,1-1 0 0 0,-1 0 0 0 0,1-1 0 0 0,5 4 0 0 0,-2-3-3 0 0,0 0-1 0 0,-1-1 1 0 0,1 1-1 0 0,0-1 1 0 0,0 0-1 0 0,0-1 1 0 0,0 1-1 0 0,0-1 1 0 0,0-1-1 0 0,0 1 1 0 0,0-1-1 0 0,0 0 1 0 0,10-3-1 0 0,5-3-35 0 0,-1-1-1 0 0,1 0 1 0 0,-2-2-1 0 0,1-1 1 0 0,-1 0-1 0 0,-1-1 1 0 0,0-1-1 0 0,0-1 1 0 0,-2 0-1 0 0,0-2 1 0 0,0 1-1 0 0,-2-2 1 0 0,17-23-1 0 0,-11 3-956 0 0,-19 36 946 0 0,-1 0 1 0 0,1 0-1 0 0,-1 0 0 0 0,1 0 1 0 0,-1-1-1 0 0,0 1 1 0 0,1 0-1 0 0,-1 0 0 0 0,0-1 1 0 0,0 1-1 0 0,0 0 0 0 0,0 0 1 0 0,0-1-1 0 0,0 1 0 0 0,0 0 1 0 0,0 0-1 0 0,-1 0 1 0 0,1-1-1 0 0,0 1 0 0 0,-1 0 1 0 0,1 0-1 0 0,-1 0 0 0 0,1 0 1 0 0,-1-1-1 0 0,0 1 0 0 0,1 0 1 0 0,-1 0-1 0 0,-2-1 1 0 0,3 2 79 0 0,-1 0 1 0 0,0 0-1 0 0,0 1 1 0 0,1-1 0 0 0,-1 0-1 0 0,0 1 1 0 0,1-1-1 0 0,-1 0 1 0 0,0 1 0 0 0,1-1-1 0 0,-1 1 1 0 0,1-1-1 0 0,-1 1 1 0 0,1 0 0 0 0,-1-1-1 0 0,1 1 1 0 0,-1-1-1 0 0,1 1 1 0 0,-1 0 0 0 0,1-1-1 0 0,0 1 1 0 0,-1 0-1 0 0,1 0 1 0 0,0-1 0 0 0,0 1-1 0 0,-1 1 1 0 0,-8 22 41 0 0,9-23-61 0 0,-68 166 422 0 0,-72 276-1 0 0,130-401-369 0 0,2 1 0 0 0,1 0 0 0 0,2 1 0 0 0,3-1 0 0 0,1 1 0 0 0,8 72 0 0 0,-6-103-56 0 0,2 2 0 0 0,-1 0 0 0 0,0 0 0 0 0,-2 0 0 0 0,0 1 0 0 0,-3 26 0 0 0,3-42 0 0 0,0 1 0 0 0,0-1 0 0 0,0 0 0 0 0,0 1 0 0 0,0-1 0 0 0,0 1 0 0 0,0-1 0 0 0,-1 0 0 0 0,1 1 0 0 0,0-1 0 0 0,0 0 0 0 0,0 1 0 0 0,0-1 0 0 0,0 0 0 0 0,-1 1 0 0 0,1-1 0 0 0,0 0 0 0 0,0 1 0 0 0,-1-1 0 0 0,1 0 0 0 0,0 0 0 0 0,0 1 0 0 0,-1-1 0 0 0,1 0 0 0 0,0 0 0 0 0,-1 1 0 0 0,1-1 0 0 0,0 0 0 0 0,-1 0 0 0 0,1 0 0 0 0,-1 0 0 0 0,-9-7 0 0 0,-4-20 0 0 0,8 6-1337 0 0,3-5-5351 0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6:54.781"/>
    </inkml:context>
    <inkml:brush xml:id="br0">
      <inkml:brushProperty name="width" value="0.035" units="cm"/>
      <inkml:brushProperty name="height" value="0.035" units="cm"/>
    </inkml:brush>
  </inkml:definitions>
  <inkml:trace contextRef="#ctx0" brushRef="#br0">189 0 4609 0 0,'-3'4'115'0'0,"1"-1"0"0"0,0 0 1 0 0,1 1-1 0 0,-1-1 0 0 0,1 1 0 0 0,-1 0 1 0 0,0 6-1 0 0,-3 5 230 0 0,-10 25 300 0 0,-106 317 3403 0 0,114-331-3880 0 0,1-5-140 0 0,0 1 0 0 0,1 0 0 0 0,2 1 0 0 0,0-1 0 0 0,1 25 0 0 0,4-37-68 0 0,2-2-87 0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6:55.130"/>
    </inkml:context>
    <inkml:brush xml:id="br0">
      <inkml:brushProperty name="width" value="0.035" units="cm"/>
      <inkml:brushProperty name="height" value="0.035" units="cm"/>
    </inkml:brush>
  </inkml:definitions>
  <inkml:trace contextRef="#ctx0" brushRef="#br0">220 19 9674 0 0,'1'-1'69'0'0,"-1"0"0"0"0,0 0-1 0 0,0 0 1 0 0,1 0 0 0 0,-1 1 0 0 0,0-1-1 0 0,0 0 1 0 0,0 0 0 0 0,0 0 0 0 0,0 0-1 0 0,0 0 1 0 0,0 0 0 0 0,0 0 0 0 0,-1 0-1 0 0,1 1 1 0 0,0-1 0 0 0,0 0 0 0 0,-1-1-1 0 0,0 2 31 0 0,1 0 0 0 0,-1 0 0 0 0,1 0 0 0 0,0 0-1 0 0,-1-1 1 0 0,1 1 0 0 0,-1 0 0 0 0,1 0 0 0 0,0 0-1 0 0,-1 1 1 0 0,1-1 0 0 0,-1 0 0 0 0,1 0 0 0 0,0 0 0 0 0,-1 0-1 0 0,1 0 1 0 0,0 0 0 0 0,-1 0 0 0 0,1 1 0 0 0,-1-1-1 0 0,1 0 1 0 0,0 0 0 0 0,-1 1 0 0 0,1-1 0 0 0,0 0-1 0 0,-1 1 1 0 0,-22 23 2432 0 0,11-5-2224 0 0,0 1 0 0 0,1 0-1 0 0,1 1 1 0 0,-12 36-1 0 0,2-4-252 0 0,-15 21 0 0 0,19-42-33 0 0,1 2 0 0 0,-14 46 1 0 0,28-78-101 0 0,1 0-1 0 0,-1 0 1 0 0,0 0 0 0 0,1 0-1 0 0,0 0 1 0 0,0 0 0 0 0,-1 0 0 0 0,1 0-1 0 0,0 0 1 0 0,0 0 0 0 0,1 0 0 0 0,-1 0-1 0 0,0 0 1 0 0,1 0 0 0 0,1 3 0 0 0,2 0-5879 0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6:55.702"/>
    </inkml:context>
    <inkml:brush xml:id="br0">
      <inkml:brushProperty name="width" value="0.035" units="cm"/>
      <inkml:brushProperty name="height" value="0.035" units="cm"/>
    </inkml:brush>
  </inkml:definitions>
  <inkml:trace contextRef="#ctx0" brushRef="#br0">336 19 456 0 0,'2'-3'1886'0'0,"2"-8"6302"0"0,-4 11-8106 0 0,0 0-1 0 0,0 0 0 0 0,1 0 1 0 0,-1 0-1 0 0,0 0 1 0 0,0 0-1 0 0,0 0 0 0 0,0 0 1 0 0,0 0-1 0 0,0-1 1 0 0,0 1-1 0 0,0 0 0 0 0,0 0 1 0 0,0 0-1 0 0,0 0 1 0 0,0 0-1 0 0,0 0 0 0 0,0 0 1 0 0,0 0-1 0 0,1-1 0 0 0,-1 1 1 0 0,0 0-1 0 0,0 0 1 0 0,0 0-1 0 0,0 0 0 0 0,0 0 1 0 0,0 0-1 0 0,0 0 1 0 0,-1-1-1 0 0,1 1 0 0 0,0 0 1 0 0,0 0-1 0 0,0 0 1 0 0,0 0-1 0 0,0 0 0 0 0,0 0 1 0 0,0 0-1 0 0,0 0 0 0 0,0 0 1 0 0,0-1-1 0 0,0 1 1 0 0,0 0-1 0 0,0 0 0 0 0,0 0 1 0 0,0 0-1 0 0,0 0 1 0 0,-1 0-1 0 0,1 0 0 0 0,0 0 1 0 0,0 0-1 0 0,0 0 1 0 0,0 0-1 0 0,0 0 0 0 0,0 0 1 0 0,0 0-1 0 0,0 0 0 0 0,-1 0 1 0 0,1 0-1 0 0,0 0 1 0 0,0 0-1 0 0,0 0 0 0 0,0 0 1 0 0,0 0-1 0 0,0 0 1 0 0,0 0-1 0 0,-1 0 0 0 0,-10 5 370 0 0,-1 2 0 0 0,2-1 0 0 0,-1 2-1 0 0,-16 13 1 0 0,-42 44 214 0 0,21-19-635 0 0,-6 1-28 0 0,-35 33-97 0 0,97-90-704 0 0,1-1 0 0 0,10-18 0 0 0,11-15-3152 0 0,-14 25 1995 0 0,2 0 1 0 0,27-24 0 0 0,-28 29 1978 0 0,1 1 1 0 0,0 1-1 0 0,1 0 1 0 0,1 1-1 0 0,35-14 0 0 0,-41 21 99 0 0,0 0-1 0 0,1 1 0 0 0,-1 1 0 0 0,1 0 1 0 0,0 1-1 0 0,-1 0 0 0 0,1 1 0 0 0,25 3 1 0 0,-21 0 1 0 0,0 1 1 0 0,-1 0-1 0 0,1 1 1 0 0,-1 1 0 0 0,0 0-1 0 0,22 12 1 0 0,-38-16-102 0 0,6 2 137 0 0,-1 0 0 0 0,0 0-1 0 0,0 1 1 0 0,9 8 0 0 0,-15-12-88 0 0,0-1 1 0 0,0 1-1 0 0,0 0 1 0 0,0 0-1 0 0,-1 0 0 0 0,1 0 1 0 0,0 0-1 0 0,0 0 1 0 0,-1 0-1 0 0,1 0 1 0 0,0 0-1 0 0,-1 1 0 0 0,0-1 1 0 0,1 0-1 0 0,-1 0 1 0 0,1 0-1 0 0,-1 1 1 0 0,0-1-1 0 0,0 0 0 0 0,0 0 1 0 0,0 1-1 0 0,0-1 1 0 0,0 0-1 0 0,0 0 0 0 0,0 1 1 0 0,-1-1-1 0 0,1 0 1 0 0,0 0-1 0 0,-1 1 1 0 0,1-1-1 0 0,-1 0 0 0 0,1 0 1 0 0,-1 0-1 0 0,0 0 1 0 0,1 0-1 0 0,-1 0 1 0 0,-1 2-1 0 0,-187 194 5321 0 0,130-128-5172 0 0,3 3 0 0 0,2 3 0 0 0,5 2 0 0 0,2 2 0 0 0,-60 142 0 0 0,84-155-216 0 0,4 1 0 0 0,3 1 0 0 0,-9 78 0 0 0,21-121-4 0 0,0-9-19 0 0,2 0 0 0 0,0 0 0 0 0,0 0 1 0 0,2 0-1 0 0,0 1 0 0 0,1-1 0 0 0,0 0 0 0 0,7 28 1 0 0,4-5-69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4:57.208"/>
    </inkml:context>
    <inkml:brush xml:id="br0">
      <inkml:brushProperty name="width" value="0.025" units="cm"/>
      <inkml:brushProperty name="height" value="0.025" units="cm"/>
    </inkml:brush>
  </inkml:definitions>
  <inkml:trace contextRef="#ctx0" brushRef="#br0">1 65 10594 0 0,'5'-3'3178'0'0,"30"-4"-2674"0"0,17-1-495 0 0,-20 4 10 0 0,0-1 0 0 0,62-19 0 0 0,-73 10-519 0 0,-26 16 573 0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6:58.268"/>
    </inkml:context>
    <inkml:brush xml:id="br0">
      <inkml:brushProperty name="width" value="0.035" units="cm"/>
      <inkml:brushProperty name="height" value="0.035" units="cm"/>
    </inkml:brush>
  </inkml:definitions>
  <inkml:trace contextRef="#ctx0" brushRef="#br0">27 32 5529 0 0,'3'-3'95'0'0,"1"1"0"0"0,0-1 0 0 0,0 1 0 0 0,0 0 0 0 0,1 0 0 0 0,-1 0 0 0 0,0 1 0 0 0,8-2-1 0 0,38-7-97 0 0,-40 9 149 0 0,0 0 0 0 0,-1 1 0 0 0,1 1-1 0 0,0-1 1 0 0,-1 1 0 0 0,1 1 0 0 0,-1 0 0 0 0,1 0 0 0 0,-1 1-1 0 0,0 1 1 0 0,0-1 0 0 0,11 7 0 0 0,-17-8-45 0 0,1 0 0 0 0,-1 0 1 0 0,0 0-1 0 0,1 1 0 0 0,-1-1 0 0 0,0 1 1 0 0,-1 0-1 0 0,1 0 0 0 0,0 0 0 0 0,-1 0 1 0 0,0 1-1 0 0,0-1 0 0 0,0 1 0 0 0,0-1 1 0 0,0 1-1 0 0,-1 0 0 0 0,1-1 0 0 0,-1 1 1 0 0,0 0-1 0 0,0 0 0 0 0,-1 0 0 0 0,1 0 1 0 0,-1 0-1 0 0,0 0 0 0 0,0 0 0 0 0,0 0 1 0 0,0 0-1 0 0,-1 0 0 0 0,0 0 0 0 0,1 0 1 0 0,-4 6-1 0 0,0 1 194 0 0,-1 0 0 0 0,0 0 0 0 0,-1 0 0 0 0,0-1 0 0 0,-1 0 0 0 0,0 0 0 0 0,-1-1 0 0 0,0 1 0 0 0,0-2 0 0 0,-1 1 0 0 0,-18 12 0 0 0,17-13-172 0 0,-2 0 0 0 0,1-1 1 0 0,-1-1-1 0 0,0 0 1 0 0,0 0-1 0 0,-1-1 0 0 0,1-1 1 0 0,-1 0-1 0 0,0-1 0 0 0,-19 3 1 0 0,27-6-100 0 0,1 0 0 0 0,-1 1-1 0 0,1-2 1 0 0,-1 1 0 0 0,0 0 0 0 0,1-1 0 0 0,-9-3 0 0 0,11 1-7 0 0,9 1-24 0 0,8-1-81 0 0,16 4 1 0 0,0 1-1 0 0,-1 2 0 0 0,0 0 1 0 0,0 2-1 0 0,0 2 1 0 0,0 0-1 0 0,-2 2 1 0 0,1 2-1 0 0,-1 0 0 0 0,-1 2 1 0 0,31 19-1 0 0,-53-29 79 0 0,1 0-1 0 0,-1 0 1 0 0,-1 1 0 0 0,1-1-1 0 0,-1 1 1 0 0,1 0-1 0 0,-1 1 1 0 0,6 10 0 0 0,-9-14 7 0 0,0 0 0 0 0,0 0 0 0 0,0 0 0 0 0,0 0 0 0 0,-1 1 0 0 0,1-1 0 0 0,-1 0 0 0 0,1 0 0 0 0,-1 1 0 0 0,0-1 0 0 0,0 0 0 0 0,0 0 0 0 0,0 1 0 0 0,0-1 0 0 0,-1 0 0 0 0,1 0 0 0 0,-1 1 0 0 0,1-1 0 0 0,-1 0 1 0 0,0 0-1 0 0,0 0 0 0 0,0 0 0 0 0,0 0 0 0 0,0 0 0 0 0,-1 0 0 0 0,1 0 0 0 0,0 0 0 0 0,-4 3 0 0 0,-9 7 369 0 0,-1 1 1 0 0,-1-2 0 0 0,0 0-1 0 0,-20 10 1 0 0,29-17 104 0 0,-7 2-69 0 0,0-1-1 0 0,-1 0 1 0 0,1-1 0 0 0,-1-1 0 0 0,-22 3-1 0 0,-22 0-1739 0 0,30-4-5351 0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6:58.615"/>
    </inkml:context>
    <inkml:brush xml:id="br0">
      <inkml:brushProperty name="width" value="0.035" units="cm"/>
      <inkml:brushProperty name="height" value="0.035" units="cm"/>
    </inkml:brush>
  </inkml:definitions>
  <inkml:trace contextRef="#ctx0" brushRef="#br0">138 2 12443 0 0,'-1'0'167'0'0,"0"0"0"0"0,0-1 0 0 0,0 1 0 0 0,0 0 0 0 0,0 0 0 0 0,0 0 0 0 0,0 0 0 0 0,0 0 0 0 0,0 0 0 0 0,0 0 0 0 0,0 0 0 0 0,0 0 0 0 0,0 0 0 0 0,0 1 0 0 0,1-1 0 0 0,-1 0 0 0 0,0 0 0 0 0,0 1 0 0 0,0-1 0 0 0,0 1 1 0 0,0-1-1 0 0,0 1 0 0 0,1-1 0 0 0,-1 1 0 0 0,0 0 0 0 0,0-1 0 0 0,0 2 0 0 0,-23 21 756 0 0,13-10-820 0 0,1 0 1 0 0,0 1 0 0 0,2 0 0 0 0,-1 1 0 0 0,1-1 0 0 0,1 2 0 0 0,-6 19 0 0 0,10-24-141 0 0,0-1-1 0 0,1 0 1 0 0,1 0-1 0 0,0 1 1 0 0,0-1 0 0 0,1 1-1 0 0,0-1 1 0 0,1 1-1 0 0,0-1 1 0 0,0 1 0 0 0,1-1-1 0 0,7 19 1 0 0,-7-23 28 0 0,0-1 0 0 0,1 1 0 0 0,0-1 0 0 0,0 0 0 0 0,0 1 0 0 0,1-2 0 0 0,0 1 0 0 0,0 0 0 0 0,0-1 0 0 0,1 1 0 0 0,8 6 0 0 0,-5-6-19 0 0,1 1 0 0 0,0-2 0 0 0,0 1 0 0 0,0-1 0 0 0,0 0 0 0 0,17 3 0 0 0,-3-2-17 0 0,0-1-1 0 0,0-2 1 0 0,0 0 0 0 0,0-1-1 0 0,36-4 1 0 0,-47 2-272 0 0,1-1 1 0 0,-1 0 0 0 0,25-8-1 0 0,-13-1-5611 0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6:58.967"/>
    </inkml:context>
    <inkml:brush xml:id="br0">
      <inkml:brushProperty name="width" value="0.035" units="cm"/>
      <inkml:brushProperty name="height" value="0.035" units="cm"/>
    </inkml:brush>
  </inkml:definitions>
  <inkml:trace contextRef="#ctx0" brushRef="#br0">283 1 10594 0 0,'-3'0'392'0'0,"1"1"0"0"0,-1-1 0 0 0,0 1-1 0 0,0 0 1 0 0,1 0 0 0 0,-1 0 0 0 0,0 0 0 0 0,1 1-1 0 0,-1-1 1 0 0,1 1 0 0 0,0-1 0 0 0,-4 4 0 0 0,-27 26 529 0 0,26-24-650 0 0,-18 21-104 0 0,2 0 1 0 0,1 1-1 0 0,1 2 1 0 0,2 0-1 0 0,1 1 1 0 0,2 1-1 0 0,-24 65 1 0 0,24-39-189 0 0,10-33-86 0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26:59.317"/>
    </inkml:context>
    <inkml:brush xml:id="br0">
      <inkml:brushProperty name="width" value="0.035" units="cm"/>
      <inkml:brushProperty name="height" value="0.035" units="cm"/>
    </inkml:brush>
  </inkml:definitions>
  <inkml:trace contextRef="#ctx0" brushRef="#br0">146 8 456 0 0,'-1'-1'293'0'0,"0"0"0"0"0,0 0 0 0 0,0 1 0 0 0,0-1 0 0 0,-1 1-1 0 0,1-1 1 0 0,0 1 0 0 0,0-1 0 0 0,-1 1 0 0 0,1 0 0 0 0,0-1 0 0 0,0 1 0 0 0,-1 0 0 0 0,1 0 0 0 0,0 0-1 0 0,-1 0 1 0 0,-1 0 0 0 0,0 2 406 0 0,1-1-1 0 0,0 0 1 0 0,-1 1-1 0 0,1-1 1 0 0,0 1-1 0 0,0 0 1 0 0,0 0-1 0 0,-2 2 1 0 0,-7 7-462 0 0,1 1 0 0 0,0 0 1 0 0,1 1-1 0 0,0 0 1 0 0,1 0-1 0 0,0 1 1 0 0,2 0-1 0 0,-1 0 1 0 0,-8 30-1 0 0,13-38-272 0 0,1 0-1 0 0,0 0 1 0 0,0 0-1 0 0,0 1 1 0 0,1-1-1 0 0,-1 0 1 0 0,2 1-1 0 0,-1-1 1 0 0,1 0-1 0 0,0 0 1 0 0,0 1 0 0 0,0-1-1 0 0,1 0 1 0 0,0 0-1 0 0,0 0 1 0 0,1-1-1 0 0,0 1 1 0 0,0-1-1 0 0,0 1 1 0 0,1-1-1 0 0,-1 0 1 0 0,1 0-1 0 0,0 0 1 0 0,1-1 0 0 0,-1 1-1 0 0,1-1 1 0 0,8 5-1 0 0,-2-2-2 0 0,0 0-1 0 0,0-2 1 0 0,1 1-1 0 0,0-1 1 0 0,0-1 0 0 0,0 0-1 0 0,1-1 1 0 0,-1 0-1 0 0,1-1 1 0 0,0-1-1 0 0,-1 0 1 0 0,1 0-1 0 0,0-1 1 0 0,0-1 0 0 0,0 0-1 0 0,23-5 1 0 0,-33 5-40 0 0,0-1 0 0 0,1 1 0 0 0,-1 0 0 0 0,0-1-1 0 0,1 0 1 0 0,-1 0 0 0 0,0 0 0 0 0,0 0 0 0 0,-1 0 0 0 0,1-1 0 0 0,0 1 0 0 0,-1-1 0 0 0,1 1 0 0 0,-1-1 0 0 0,0 0 0 0 0,0 0 0 0 0,2-5 0 0 0,-1 3-13 0 0,-1-1 0 0 0,-1 1 0 0 0,1-1 1 0 0,-1 0-1 0 0,0 1 0 0 0,0-1 0 0 0,-1 0 0 0 0,1 0 1 0 0,-1 0-1 0 0,-1-6 0 0 0,0 0 272 0 0,-1-1 0 0 0,-1 1 0 0 0,0 0 0 0 0,-5-13-1 0 0,4 12 1256 0 0,-2 0-1 0 0,-13-22 0 0 0,15 28-1074 0 0,0 1 0 0 0,-1 0 1 0 0,0 1-1 0 0,0-1 0 0 0,0 1 1 0 0,0 0-1 0 0,-1 0 0 0 0,0 1 1 0 0,0-1-1 0 0,0 1 0 0 0,-1 1 1 0 0,0-1-1 0 0,1 1 0 0 0,-1 0 1 0 0,0 1-1 0 0,0 0 0 0 0,-11-2 1 0 0,1 2-10 0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7:40.587"/>
    </inkml:context>
    <inkml:brush xml:id="br0">
      <inkml:brushProperty name="width" value="0.05" units="cm"/>
      <inkml:brushProperty name="height" value="0.05" units="cm"/>
      <inkml:brushProperty name="color" value="#004F8B"/>
    </inkml:brush>
  </inkml:definitions>
  <inkml:trace contextRef="#ctx0" brushRef="#br0">35 3932 11058 0 0,'-2'0'33'0'0,"1"0"-1"0"0,-1-1 0 0 0,1 1 0 0 0,0 0 0 0 0,-1-1 1 0 0,1 1-1 0 0,-1-1 0 0 0,1 0 0 0 0,0 0 0 0 0,-1 1 1 0 0,1-1-1 0 0,0 0 0 0 0,0 0 0 0 0,0 0 0 0 0,0 0 1 0 0,0 0-1 0 0,0 0 0 0 0,0-1 0 0 0,0 1 0 0 0,0 0 1 0 0,0 0-1 0 0,0-2 0 0 0,0-1 67 0 0,-1 1 0 0 0,1-1 0 0 0,1 0 0 0 0,-1 1 0 0 0,0-1 0 0 0,1 0 0 0 0,0 1 0 0 0,0-1 0 0 0,0-4 0 0 0,1-2 107 0 0,1-1 0 0 0,0 1 1 0 0,0 0-1 0 0,1-1 1 0 0,8-18-1 0 0,6-3-197 0 0,1 1 0 0 0,36-47-1 0 0,55-54 22 0 0,-59 74-37 0 0,74-81-159 0 0,267-232 0 0 0,190-62 169 0 0,-567 424-3 0 0,853-550-395 0 0,-656 432 357 0 0,244-142-41 0 0,20 15 79 0 0,717-274 0 0 0,-270 206 499 0 0,-854 301-554 0 0,700-196-235 0 0,13 63 114 0 0,-317 109 70 0 0,-343 36 42 0 0,-88 7 64 0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7:41.544"/>
    </inkml:context>
    <inkml:brush xml:id="br0">
      <inkml:brushProperty name="width" value="0.05" units="cm"/>
      <inkml:brushProperty name="height" value="0.05" units="cm"/>
      <inkml:brushProperty name="color" value="#004F8B"/>
    </inkml:brush>
  </inkml:definitions>
  <inkml:trace contextRef="#ctx0" brushRef="#br0">108 2 5529 0 0,'0'-1'2089'0'0,"-4"28"6099"0"0,-9 19-6822 0 0,6-24-948 0 0,-24 72-176 0 0,18-61-227 0 0,2 1 0 0 0,2 0 0 0 0,-10 60 0 0 0,19-92-25 0 0,0 0 1 0 0,0 1 0 0 0,0-1-1 0 0,0 0 1 0 0,0 0-1 0 0,1 1 1 0 0,-1-1 0 0 0,1 0-1 0 0,-1 0 1 0 0,1 1-1 0 0,0-1 1 0 0,0 0 0 0 0,0 0-1 0 0,0 0 1 0 0,0 0-1 0 0,1 0 1 0 0,-1 0 0 0 0,1-1-1 0 0,-1 1 1 0 0,1 0-1 0 0,0-1 1 0 0,2 3 0 0 0,-3-3-4 0 0,1-1 1 0 0,-1 1 0 0 0,1 0 0 0 0,0 0 0 0 0,0-1 0 0 0,-1 1-1 0 0,1-1 1 0 0,0 1 0 0 0,0-1 0 0 0,0 0 0 0 0,-1 0-1 0 0,1 0 1 0 0,0 0 0 0 0,0 0 0 0 0,0 0 0 0 0,0 0 0 0 0,-1-1-1 0 0,1 1 1 0 0,0 0 0 0 0,0-1 0 0 0,-1 0 0 0 0,1 1 0 0 0,0-1-1 0 0,-1 0 1 0 0,1 0 0 0 0,-1 0 0 0 0,1 0 0 0 0,-1 0 0 0 0,2-2-1 0 0,-1 1 13 0 0,0 0-1 0 0,0 1 0 0 0,0-1 1 0 0,0 1-1 0 0,1-1 1 0 0,-1 1-1 0 0,0 0 0 0 0,1 0 1 0 0,-1 0-1 0 0,0 0 0 0 0,1 0 1 0 0,-1 0-1 0 0,1 1 1 0 0,0-1-1 0 0,-1 1 0 0 0,4-1 1 0 0,-3 1 4 0 0,-1 0 1 0 0,0-1 0 0 0,0 0-1 0 0,1 1 1 0 0,-1-1 0 0 0,0 0-1 0 0,0 0 1 0 0,0 0 0 0 0,0-1-1 0 0,0 1 1 0 0,0 0 0 0 0,-1-1-1 0 0,4-2 1 0 0,-4 2 2 0 0,1 1 0 0 0,0-1-1 0 0,0 1 1 0 0,0-1 0 0 0,0 1 0 0 0,0 0-1 0 0,1-1 1 0 0,-1 1 0 0 0,0 0 0 0 0,0 0-1 0 0,1 1 1 0 0,-1-1 0 0 0,5 0 0 0 0,4 0 55 0 0,-1-1 1 0 0,21-4 0 0 0,-27 5-58 0 0,0 0 0 0 0,0-1 0 0 0,-1 1 1 0 0,1-1-1 0 0,0 0 0 0 0,-1 0 0 0 0,1 0 0 0 0,-1 0 1 0 0,0-1-1 0 0,6-4 0 0 0,-9 6-8 0 0,0 1 0 0 0,0-1 0 0 0,1 1 1 0 0,-1 0-1 0 0,0-1 0 0 0,0 1 0 0 0,0-1 0 0 0,0 1 0 0 0,0-1 0 0 0,1 1 0 0 0,-1-1 0 0 0,0 1 1 0 0,0-1-1 0 0,0 1 0 0 0,0-1 0 0 0,0 1 0 0 0,-1-1 0 0 0,1 1 0 0 0,0-1 0 0 0,0 1 0 0 0,0 0 1 0 0,0-1-1 0 0,0 1 0 0 0,-1-1 0 0 0,1 1 0 0 0,0-1 0 0 0,0 1 0 0 0,-1 0 0 0 0,1-1 0 0 0,-4-6-251 0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7:41.909"/>
    </inkml:context>
    <inkml:brush xml:id="br0">
      <inkml:brushProperty name="width" value="0.05" units="cm"/>
      <inkml:brushProperty name="height" value="0.05" units="cm"/>
      <inkml:brushProperty name="color" value="#004F8B"/>
    </inkml:brush>
  </inkml:definitions>
  <inkml:trace contextRef="#ctx0" brushRef="#br0">8 1 11522 0 0,'0'0'105'0'0,"-1"0"-1"0"0,1 0 0 0 0,0 0 0 0 0,0 0 1 0 0,-1 0-1 0 0,1 0 0 0 0,0 0 0 0 0,0 0 0 0 0,-1 0 1 0 0,1 0-1 0 0,0 0 0 0 0,0 0 0 0 0,0 0 1 0 0,-1 0-1 0 0,1 0 0 0 0,0 0 0 0 0,0 0 1 0 0,-1 0-1 0 0,1 0 0 0 0,0 0 0 0 0,0 0 0 0 0,0 1 1 0 0,-1-1-1 0 0,1 0 0 0 0,0 0 0 0 0,0 0 1 0 0,0 0-1 0 0,-1 0 0 0 0,1 1 0 0 0,0-1 0 0 0,0 0 1 0 0,0 0-1 0 0,0 0 0 0 0,0 1 0 0 0,0-1 1 0 0,-1 0-1 0 0,1 0 0 0 0,0 1 0 0 0,0-1 1 0 0,0 0-1 0 0,0 0 0 0 0,0 0 0 0 0,0 1 0 0 0,0-1 1 0 0,0 0-1 0 0,0 0 0 0 0,0 1 0 0 0,0-1 1 0 0,0 0-1 0 0,0 0 0 0 0,0 1 0 0 0,0-1 0 0 0,0 0 1 0 0,0 0-1 0 0,1 0 0 0 0,-1 1 0 0 0,0-1 1 0 0,7 21 172 0 0,-3-12 146 0 0,32 89 857 0 0,70 137 0 0 0,-81-181-1360 0 0,-17-41 64 0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7:43.229"/>
    </inkml:context>
    <inkml:brush xml:id="br0">
      <inkml:brushProperty name="width" value="0.05" units="cm"/>
      <inkml:brushProperty name="height" value="0.05" units="cm"/>
      <inkml:brushProperty name="color" value="#004F8B"/>
    </inkml:brush>
  </inkml:definitions>
  <inkml:trace contextRef="#ctx0" brushRef="#br0">2 74 13363 0 0,'0'-1'94'0'0,"0"1"-1"0"0,-1 0 1 0 0,1 0 0 0 0,0 0 0 0 0,0 0 0 0 0,0 0 0 0 0,0-1-1 0 0,0 1 1 0 0,0 0 0 0 0,0 0 0 0 0,0 0 0 0 0,0 0 0 0 0,0-1-1 0 0,0 1 1 0 0,0 0 0 0 0,0 0 0 0 0,0 0 0 0 0,0 0-1 0 0,0-1 1 0 0,0 1 0 0 0,0 0 0 0 0,0 0 0 0 0,0 0 0 0 0,0 0-1 0 0,0-1 1 0 0,0 1 0 0 0,0 0 0 0 0,0 0 0 0 0,1 0-1 0 0,-1 0 1 0 0,0 0 0 0 0,0-1 0 0 0,0 1 0 0 0,0 0 0 0 0,0 0-1 0 0,0 0 1 0 0,1 0 0 0 0,-1 0 0 0 0,0 0 0 0 0,0 0 0 0 0,0 0-1 0 0,0-1 1 0 0,0 1 0 0 0,1 0 0 0 0,-1 0 0 0 0,14-6 933 0 0,14-1-1340 0 0,212-24 538 0 0,-130 20 863 0 0,-109 11-1088 0 0,4-1-10 0 0,1 1 0 0 0,-1-1 0 0 0,1 0 0 0 0,-1-1 0 0 0,0 1 0 0 0,8-5 0 0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7:43.595"/>
    </inkml:context>
    <inkml:brush xml:id="br0">
      <inkml:brushProperty name="width" value="0.05" units="cm"/>
      <inkml:brushProperty name="height" value="0.05" units="cm"/>
      <inkml:brushProperty name="color" value="#004F8B"/>
    </inkml:brush>
  </inkml:definitions>
  <inkml:trace contextRef="#ctx0" brushRef="#br0">225 1 5529 0 0,'-14'3'212'0'0,"-63"17"1755"0"0,69-17-961 0 0,0 0-1 0 0,0 1 1 0 0,0-1 0 0 0,0 2-1 0 0,1-1 1 0 0,-13 10-1 0 0,17-10-597 0 0,0-1 0 0 0,0 1 0 0 0,0-1 0 0 0,1 1 0 0 0,-1 0-1 0 0,1 0 1 0 0,0 0 0 0 0,0 1 0 0 0,1-1 0 0 0,-1 0 0 0 0,-1 7 0 0 0,-7 55 934 0 0,7-41-756 0 0,-5 27 169 0 0,2-17-424 0 0,-4 64 0 0 0,10-90-324 0 0,0 0 1 0 0,1 0-1 0 0,0-1 1 0 0,0 1 0 0 0,1 0-1 0 0,0 0 1 0 0,0 0-1 0 0,1-1 1 0 0,0 0-1 0 0,1 1 1 0 0,0-1-1 0 0,6 9 1 0 0,-8-14-6 0 0,0 0-1 0 0,0-1 1 0 0,0 1 0 0 0,1-1-1 0 0,-1 0 1 0 0,1 1 0 0 0,0-1-1 0 0,0 0 1 0 0,0-1 0 0 0,0 1-1 0 0,0 0 1 0 0,0-1 0 0 0,0 0-1 0 0,0 0 1 0 0,1 0 0 0 0,-1 0 0 0 0,0 0-1 0 0,1-1 1 0 0,-1 1 0 0 0,0-1-1 0 0,1 0 1 0 0,-1 0 0 0 0,1 0-1 0 0,-1-1 1 0 0,0 1 0 0 0,1-1-1 0 0,-1 0 1 0 0,0 0 0 0 0,5-2-1 0 0,-3 2-34 0 0,0-1 1 0 0,0-1-1 0 0,-1 1 0 0 0,1-1 0 0 0,-1 1 0 0 0,0-1 0 0 0,0-1 0 0 0,0 1 0 0 0,0-1 0 0 0,-1 1 0 0 0,1-1 0 0 0,-1 0 0 0 0,0 0 0 0 0,0-1 0 0 0,0 1 0 0 0,0 0 0 0 0,-1-1 0 0 0,3-9 0 0 0,5-35-1107 0 0,-10 45 1075 0 0,0 1 0 0 0,0 0 0 0 0,0-1 0 0 0,0 1 0 0 0,0 0 0 0 0,-1-1 0 0 0,0 1 0 0 0,1 0 0 0 0,-1 0 0 0 0,0-1 0 0 0,-1 1 0 0 0,-2-6 0 0 0,-7-3 65 0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7:43.945"/>
    </inkml:context>
    <inkml:brush xml:id="br0">
      <inkml:brushProperty name="width" value="0.05" units="cm"/>
      <inkml:brushProperty name="height" value="0.05" units="cm"/>
      <inkml:brushProperty name="color" value="#004F8B"/>
    </inkml:brush>
  </inkml:definitions>
  <inkml:trace contextRef="#ctx0" brushRef="#br0">4 78 13827 0 0,'-1'-1'169'0'0,"1"1"0"0"0,0 0-1 0 0,0 0 1 0 0,-1-1 0 0 0,1 1 0 0 0,0 0-1 0 0,0 0 1 0 0,0-1 0 0 0,0 1 0 0 0,-1 0 0 0 0,1-1-1 0 0,0 1 1 0 0,0 0 0 0 0,0-1 0 0 0,0 1 0 0 0,0 0-1 0 0,0-1 1 0 0,0 1 0 0 0,0 0 0 0 0,0-1 0 0 0,0 1-1 0 0,0 0 1 0 0,0-1 0 0 0,0 1 0 0 0,0 0 0 0 0,0-1-1 0 0,0 1 1 0 0,0 0 0 0 0,0-1 0 0 0,0 1-1 0 0,0 0 1 0 0,1-1 0 0 0,-1 1 0 0 0,0 0 0 0 0,1-1-1 0 0,13-9 1469 0 0,26-3-2436 0 0,-36 12 1149 0 0,54-13-523 0 0,115-11 1 0 0,-149 22 158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4:57.544"/>
    </inkml:context>
    <inkml:brush xml:id="br0">
      <inkml:brushProperty name="width" value="0.025" units="cm"/>
      <inkml:brushProperty name="height" value="0.025" units="cm"/>
    </inkml:brush>
  </inkml:definitions>
  <inkml:trace contextRef="#ctx0" brushRef="#br0">58 1 6913 0 0,'-1'0'230'0'0,"0"0"-1"0"0,0 1 0 0 0,0-1 0 0 0,1 1 0 0 0,-1-1 0 0 0,0 1 1 0 0,0-1-1 0 0,1 1 0 0 0,-1-1 0 0 0,0 1 0 0 0,1 0 0 0 0,-1-1 0 0 0,0 1 1 0 0,1 0-1 0 0,-1 0 0 0 0,1-1 0 0 0,-1 1 0 0 0,1 0 0 0 0,-1 0 1 0 0,1 0-1 0 0,0 1 0 0 0,-9 22 492 0 0,8-21-354 0 0,-9 37-139 0 0,2 1 0 0 0,1 0 0 0 0,2 1 0 0 0,2-1 0 0 0,2 1 0 0 0,4 43 0 0 0,0-70-321 0 0,-1-12-314 0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7:45.952"/>
    </inkml:context>
    <inkml:brush xml:id="br0">
      <inkml:brushProperty name="width" value="0.05" units="cm"/>
      <inkml:brushProperty name="height" value="0.05" units="cm"/>
      <inkml:brushProperty name="color" value="#004F8B"/>
    </inkml:brush>
  </inkml:definitions>
  <inkml:trace contextRef="#ctx0" brushRef="#br0">52 6 1376 0 0,'-26'-6'20596'0'0,"20"18"-21748"0"0,2-2 1232 0 0,0 1 0 0 0,1 0-1 0 0,1 0 1 0 0,-1 0-1 0 0,2 0 1 0 0,-1 23-1 0 0,2-30-98 0 0,0 1 0 0 0,0-1-1 0 0,0 0 1 0 0,1 1 0 0 0,0-1-1 0 0,0 0 1 0 0,0 0-1 0 0,0 0 1 0 0,1 0 0 0 0,-1 0-1 0 0,1 0 1 0 0,0 0 0 0 0,0 0-1 0 0,1 0 1 0 0,-1-1-1 0 0,1 1 1 0 0,0-1 0 0 0,0 0-1 0 0,0 0 1 0 0,0 0 0 0 0,5 3-1 0 0,-7-5 14 0 0,0 0-1 0 0,0-1 1 0 0,1 1 0 0 0,-1-1-1 0 0,0 1 1 0 0,0-1 0 0 0,1 0-1 0 0,-1 1 1 0 0,0-1-1 0 0,0 0 1 0 0,1 0 0 0 0,-1 0-1 0 0,0 0 1 0 0,1 0 0 0 0,-1 0-1 0 0,0 0 1 0 0,1-1 0 0 0,-1 1-1 0 0,0 0 1 0 0,0-1-1 0 0,1 1 1 0 0,-1-1 0 0 0,0 1-1 0 0,0-1 1 0 0,0 1 0 0 0,0-1-1 0 0,0 0 1 0 0,0 0 0 0 0,0 0-1 0 0,0 0 1 0 0,0 1-1 0 0,0-1 1 0 0,0 0 0 0 0,0 0-1 0 0,-1-1 1 0 0,2 0 0 0 0,3-6-170 0 0,0-1 0 0 0,-1 1 0 0 0,0 0 0 0 0,3-11 0 0 0,-3 9-431 0 0,17-40-2325 0 0,-14 25 1414 0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7:46.301"/>
    </inkml:context>
    <inkml:brush xml:id="br0">
      <inkml:brushProperty name="width" value="0.05" units="cm"/>
      <inkml:brushProperty name="height" value="0.05" units="cm"/>
      <inkml:brushProperty name="color" value="#004F8B"/>
    </inkml:brush>
  </inkml:definitions>
  <inkml:trace contextRef="#ctx0" brushRef="#br0">0 5 3225 0 0,'4'-4'9512'0'0,"-3"4"-9309"0"0,15 0 3275 0 0,34 3-5520 0 0,-19 0 2392 0 0,-10-4-361 0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7:46.635"/>
    </inkml:context>
    <inkml:brush xml:id="br0">
      <inkml:brushProperty name="width" value="0.05" units="cm"/>
      <inkml:brushProperty name="height" value="0.05" units="cm"/>
      <inkml:brushProperty name="color" value="#004F8B"/>
    </inkml:brush>
  </inkml:definitions>
  <inkml:trace contextRef="#ctx0" brushRef="#br0">160 159 10138 0 0,'-2'4'202'0'0,"1"0"0"0"0,-1 0 0 0 0,1 0 1 0 0,0 0-1 0 0,1 0 0 0 0,-1 1 0 0 0,1-1 0 0 0,-1 0 0 0 0,2 9 0 0 0,-2 3 202 0 0,-2 125 4068 0 0,3-79-2873 0 0,-2 0 0 0 0,-15 87-1 0 0,14-135-1521 0 0,-1-1-1 0 0,0 1 1 0 0,-1-1 0 0 0,-10 21-1 0 0,13-29-36 0 0,-1 0-1 0 0,0 0 1 0 0,0-1 0 0 0,0 1-1 0 0,-1-1 1 0 0,0 0 0 0 0,0 0-1 0 0,0 0 1 0 0,0 0 0 0 0,0-1-1 0 0,-1 1 1 0 0,0-1 0 0 0,1 0-1 0 0,-9 3 1 0 0,11-5-39 0 0,1-1 0 0 0,-1 0 0 0 0,0 1 0 0 0,1-1 0 0 0,-1 0 0 0 0,0 0 1 0 0,1 0-1 0 0,-1 0 0 0 0,0 0 0 0 0,-2 0 0 0 0,-8-4-1 0 0</inkml:trace>
  <inkml:trace contextRef="#ctx0" brushRef="#br0" timeOffset="1">260 0 6505 0 0,'7'3'577'0'0,"1"1"-457"0"0,-1-2-120 0 0,-2-1 0 0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7:46.966"/>
    </inkml:context>
    <inkml:brush xml:id="br0">
      <inkml:brushProperty name="width" value="0.05" units="cm"/>
      <inkml:brushProperty name="height" value="0.05" units="cm"/>
      <inkml:brushProperty name="color" value="#004F8B"/>
    </inkml:brush>
  </inkml:definitions>
  <inkml:trace contextRef="#ctx0" brushRef="#br0">1 13 12899 0 0,'3'-1'52'0'0,"0"0"-1"0"0,1 0 1 0 0,-1 0 0 0 0,0 1 0 0 0,1-1 0 0 0,-1 1-1 0 0,6 0 1 0 0,-5 0-1 0 0,23-2-365 0 0,0-1 232 0 0,0 1 0 0 0,0 1 0 0 0,0 2 0 0 0,0 1 1 0 0,27 5-1 0 0,-48-5 22 0 0</inkml:trace>
  <inkml:trace contextRef="#ctx0" brushRef="#br0" timeOffset="1">20 165 20276 0 0,'34'4'2301'0'0,"51"3"-2624"0"0,57-8-510 0 0,-98 2 569 0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7:55.878"/>
    </inkml:context>
    <inkml:brush xml:id="br0">
      <inkml:brushProperty name="width" value="0.05" units="cm"/>
      <inkml:brushProperty name="height" value="0.05" units="cm"/>
      <inkml:brushProperty name="color" value="#004F8B"/>
    </inkml:brush>
  </inkml:definitions>
  <inkml:trace contextRef="#ctx0" brushRef="#br0">20 115 3225 0 0,'-2'-1'669'0'0,"1"1"1"0"0,-1-1 0 0 0,0 0 0 0 0,1 0 0 0 0,0 1-1 0 0,-1-1 1 0 0,1 0 0 0 0,-1-1 0 0 0,1 1 0 0 0,0 0-1 0 0,-2-3 1 0 0,3 4-532 0 0,0 0 1 0 0,0 0-1 0 0,0-1 1 0 0,0 1-1 0 0,0 0 0 0 0,0 0 1 0 0,0 0-1 0 0,0-1 0 0 0,0 1 1 0 0,0 0-1 0 0,0 0 0 0 0,0 0 1 0 0,1-1 691 0 0,-1 0-692 0 0,1 1 0 0 0,-1 0 1 0 0,0 0-1 0 0,0 0 0 0 0,0 0 1 0 0,0 0-1 0 0,1 0 0 0 0,-1 0 1 0 0,0 0-1 0 0,0 0 0 0 0,0 0 1 0 0,1-1-1 0 0,-1 1 0 0 0,0 0 1 0 0,1 0-1 0 0,9-1-113 0 0,27-3 106 0 0,492-44 2856 0 0,0 31-1021 0 0,-469 19-1966 0 0,-15 0 0 0 0,80-7 0 0 0,-123 4 15 0 0,0 1 1 0 0,0-1-1 0 0,0 0 1 0 0,-1 0 0 0 0,1 0-1 0 0,0 0 1 0 0,0 0-1 0 0,-1 0 1 0 0,3-2-1 0 0,-4 3-36 0 0,0 0-1 0 0,1 0 0 0 0,-1 0 0 0 0,0 0 0 0 0,0-1 1 0 0,1 1-1 0 0,-1 0 0 0 0,0 0 0 0 0,0 0 0 0 0,1 0 0 0 0,-1-1 1 0 0,0 1-1 0 0,0 0 0 0 0,0 0 0 0 0,1 0 0 0 0,-1-1 0 0 0,0 1 1 0 0,0 0-1 0 0,0 0 0 0 0,0-1 0 0 0,0 1 0 0 0,1 0 1 0 0,-1-1-1 0 0,0 1 0 0 0,0 0 0 0 0,0 0 0 0 0,0-1 0 0 0,0 1 1 0 0,0 0-1 0 0,0-1 0 0 0,0 1 0 0 0,0 0 0 0 0,0 0 0 0 0,0-1 1 0 0,0 1-1 0 0,0 0 0 0 0,0-1 0 0 0,0 1 0 0 0,-1 0 1 0 0,1 0-1 0 0,0-1 0 0 0,0 1 0 0 0,0 0 0 0 0,0 0 0 0 0,-1-1 1 0 0,1 1-1 0 0,0 0 0 0 0,0 0 0 0 0,0-1 0 0 0,-1 1 0 0 0,1 0 1 0 0,0 0-1 0 0,0 0 0 0 0,-1 0 0 0 0,1-1 0 0 0,0 1 1 0 0,0 0-1 0 0,-1 0 0 0 0,1 0 0 0 0,0 0 0 0 0,0 0 0 0 0,-1 0 1 0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7:56.624"/>
    </inkml:context>
    <inkml:brush xml:id="br0">
      <inkml:brushProperty name="width" value="0.05" units="cm"/>
      <inkml:brushProperty name="height" value="0.05" units="cm"/>
      <inkml:brushProperty name="color" value="#004F8B"/>
    </inkml:brush>
  </inkml:definitions>
  <inkml:trace contextRef="#ctx0" brushRef="#br0">67 33 9674 0 0,'-15'-33'9810'0'0,"15"47"-8666"0"0,-38 334-299 0 0,33-310-772 0 0,-3 17-102 0 0,19-129 13 0 0,-2 45-59 0 0,0 0 0 0 0,3 1 0 0 0,0 0 0 0 0,18-29 0 0 0,-24 47 50 0 0,1-1-1 0 0,0 1 0 0 0,0 0 1 0 0,1 1-1 0 0,1 0 0 0 0,0 0 1 0 0,0 1-1 0 0,0 0 0 0 0,1 0 1 0 0,0 1-1 0 0,1 1 0 0 0,21-11 0 0 0,-31 16 26 0 0,1 1-1 0 0,0-1 1 0 0,-1 1-1 0 0,1-1 1 0 0,0 1-1 0 0,0-1 1 0 0,-1 1 0 0 0,1 0-1 0 0,0 0 1 0 0,0 0-1 0 0,0 0 1 0 0,-1 0-1 0 0,1 0 1 0 0,0 1-1 0 0,0-1 1 0 0,-1 0-1 0 0,1 1 1 0 0,0 0-1 0 0,-1-1 1 0 0,4 3-1 0 0,-3-2 1 0 0,0 1 0 0 0,0 0-1 0 0,0 0 1 0 0,0 0 0 0 0,0 0-1 0 0,-1 0 1 0 0,1 1 0 0 0,-1-1-1 0 0,0 0 1 0 0,1 1 0 0 0,-1-1 0 0 0,1 5-1 0 0,2 6 4 0 0,-1 1 0 0 0,-1 0 0 0 0,0 0 0 0 0,0 17-1 0 0,-2-28 0 0 0,1 2 9 0 0,3 65 44 0 0,-3-1 0 0 0,-8 70 0 0 0,7-135-333 0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7:58.166"/>
    </inkml:context>
    <inkml:brush xml:id="br0">
      <inkml:brushProperty name="width" value="0.05" units="cm"/>
      <inkml:brushProperty name="height" value="0.05" units="cm"/>
      <inkml:brushProperty name="color" value="#004F8B"/>
    </inkml:brush>
  </inkml:definitions>
  <inkml:trace contextRef="#ctx0" brushRef="#br0">123 95 7834 0 0,'-5'-14'2538'0'0,"1"13"-47"0"0,1 20 325 0 0,2-7-3141 0 0,-23 158 1803 0 0,-7 71 46 0 0,28-210-1471 0 0,3-18-42 0 0,0-1 1 0 0,-2 1 0 0 0,1-1 0 0 0,-2 1 0 0 0,0-1 0 0 0,-8 23 0 0 0,9-38-68 0 0,0 0 0 0 0,1 1 0 0 0,0-1 0 0 0,-1 0 0 0 0,1 0 0 0 0,0 0 0 0 0,-1-5 0 0 0,-5-32-2181 0 0,1 0-1 0 0,2 0 1 0 0,1 0 0 0 0,5-59-1 0 0,1 70 1733 0 0,1-1 0 0 0,11-40-1 0 0,-9 49 1334 0 0,1-1-1 0 0,1 1 1 0 0,19-34-1 0 0,-21 45-411 0 0,1 0 1 0 0,1 0-1 0 0,-1 1 0 0 0,1 0 1 0 0,1 0-1 0 0,0 1 0 0 0,0 0 0 0 0,0 1 1 0 0,1 0-1 0 0,0 0 0 0 0,1 1 0 0 0,0 0 1 0 0,11-4-1 0 0,-17 8-299 0 0,-1 0 0 0 0,1 0 1 0 0,0 1-1 0 0,0 0 0 0 0,0 0 0 0 0,1 0 1 0 0,-1 0-1 0 0,0 1 0 0 0,0 0 0 0 0,0 0 1 0 0,0 0-1 0 0,1 1 0 0 0,-1 0 0 0 0,0 0 1 0 0,0 0-1 0 0,0 0 0 0 0,0 1 0 0 0,0 0 1 0 0,-1 0-1 0 0,1 0 0 0 0,0 1 0 0 0,-1 0 0 0 0,0 0 1 0 0,1 0-1 0 0,-1 0 0 0 0,-1 0 0 0 0,1 1 1 0 0,0 0-1 0 0,-1 0 0 0 0,0 0 0 0 0,1 0 1 0 0,2 6-1 0 0,-2-3-53 0 0,0 0-1 0 0,0 0 1 0 0,-1 1 0 0 0,0-1-1 0 0,-1 1 1 0 0,1-1 0 0 0,-1 1-1 0 0,-1 0 1 0 0,0 0 0 0 0,0 0-1 0 0,0 0 1 0 0,-1 0-1 0 0,0 0 1 0 0,-1 0 0 0 0,0 0-1 0 0,0 0 1 0 0,0 0 0 0 0,-1-1-1 0 0,0 1 1 0 0,-1 0 0 0 0,0-1-1 0 0,0 0 1 0 0,-1 1 0 0 0,1-1-1 0 0,-1 0 1 0 0,-1-1 0 0 0,0 1-1 0 0,0-1 1 0 0,0 0 0 0 0,0 0-1 0 0,-1-1 1 0 0,0 1 0 0 0,-10 5-1 0 0,-1 0 126 0 0,-2-2 0 0 0,1 0 1 0 0,-1-1-1 0 0,-21 6 0 0 0,30-11-114 0 0,0 0 0 0 0,0-1 0 0 0,1 0 0 0 0,-1-1 1 0 0,0 0-1 0 0,0-1 0 0 0,0 0 0 0 0,0 0 0 0 0,0-1 1 0 0,-15-3-1 0 0,3-6-115 0 0,21 10 39 0 0,1 0 0 0 0,-1 0 0 0 0,0 0 0 0 0,1-1 0 0 0,-1 1 0 0 0,1 0 0 0 0,0 0 0 0 0,-1 0 0 0 0,1-1 0 0 0,-1 1 0 0 0,1 0 0 0 0,-1-1 0 0 0,1 1 0 0 0,0 0 0 0 0,-1-1 1 0 0,1 1-1 0 0,-1-1 0 0 0,1 1 0 0 0,0 0 0 0 0,0-1 0 0 0,-1 1 0 0 0,1-1 0 0 0,0 1 0 0 0,0-1 0 0 0,-1 1 0 0 0,1-1 0 0 0,0 1 0 0 0,0-1 0 0 0,0 1 0 0 0,0-1 0 0 0,0 1 0 0 0,0-1 0 0 0,0 1 0 0 0,0-1 0 0 0,0 1 0 0 0,0-1 0 0 0,0 1 1 0 0,0-1-1 0 0,0 1 0 0 0,0-1 0 0 0,1 0 0 0 0,0 0-12 0 0,0 1 1 0 0,1-1-1 0 0,-1 1 0 0 0,0-1 1 0 0,1 1-1 0 0,-1 0 1 0 0,1 0-1 0 0,-1 0 0 0 0,0 0 1 0 0,1 0-1 0 0,-1 0 1 0 0,0 0-1 0 0,1 0 1 0 0,-1 0-1 0 0,0 0 0 0 0,1 1 1 0 0,1 0-1 0 0,24 8-84 0 0,22 14 64 0 0,0 2 0 0 0,-2 3 0 0 0,75 56 0 0 0,-115-78 33 0 0,0-1 0 0 0,0 2 0 0 0,-1-1 0 0 0,0 1 0 0 0,8 11 0 0 0,-7-8 0 0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7:58.519"/>
    </inkml:context>
    <inkml:brush xml:id="br0">
      <inkml:brushProperty name="width" value="0.05" units="cm"/>
      <inkml:brushProperty name="height" value="0.05" units="cm"/>
      <inkml:brushProperty name="color" value="#004F8B"/>
    </inkml:brush>
  </inkml:definitions>
  <inkml:trace contextRef="#ctx0" brushRef="#br0">9 0 12443 0 0,'0'0'1365'0'0,"-5"29"2572"0"0,3-14-3542 0 0,1-1 1 0 0,1 29-1 0 0,0-39-332 0 0,1 0 1 0 0,-1 0 0 0 0,1 0-1 0 0,0 0 1 0 0,0 0-1 0 0,0 0 1 0 0,1 0-1 0 0,-1 0 1 0 0,1 0 0 0 0,0-1-1 0 0,0 1 1 0 0,0-1-1 0 0,1 1 1 0 0,-1-1 0 0 0,5 4-1 0 0,-7-6-98 0 0,0-1-1 0 0,1 0 1 0 0,-1 1-1 0 0,1-1 1 0 0,-1 0-1 0 0,1 1 1 0 0,-1-1-1 0 0,1 0 1 0 0,-1 0-1 0 0,1 0 1 0 0,-1 1-1 0 0,1-1 1 0 0,-1 0-1 0 0,1 0 1 0 0,-1 0-1 0 0,1 0 1 0 0,0 0-1 0 0,-1 0 1 0 0,1 0-1 0 0,-1 0 1 0 0,1 0-1 0 0,-1 0 1 0 0,1 0-1 0 0,-1 0 1 0 0,1-1-1 0 0,-1 1 1 0 0,1 0-1 0 0,-1 0 1 0 0,1 0-1 0 0,-1-1 1 0 0,1 1-1 0 0,-1 0 1 0 0,1-1-1 0 0,-1 1 1 0 0,1 0-1 0 0,-1-1 1 0 0,0 1-1 0 0,1-1 1 0 0,-1 1-1 0 0,0 0 1 0 0,1-2-1 0 0,3-6-6578 0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7:58.870"/>
    </inkml:context>
    <inkml:brush xml:id="br0">
      <inkml:brushProperty name="width" value="0.05" units="cm"/>
      <inkml:brushProperty name="height" value="0.05" units="cm"/>
      <inkml:brushProperty name="color" value="#004F8B"/>
    </inkml:brush>
  </inkml:definitions>
  <inkml:trace contextRef="#ctx0" brushRef="#br0">0 2 12443 0 0,'2'-2'5161'0'0,"0"2"-4985"0"0,2 0-176 0 0,4 2 0 0 0,1-2 0 0 0,3 1-96 0 0,3 0 16 0 0,3 0 8 0 0,5-2 0 0 0,6 0-360 0 0,3 0-72 0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8:00.935"/>
    </inkml:context>
    <inkml:brush xml:id="br0">
      <inkml:brushProperty name="width" value="0.05" units="cm"/>
      <inkml:brushProperty name="height" value="0.05" units="cm"/>
      <inkml:brushProperty name="color" value="#004F8B"/>
    </inkml:brush>
  </inkml:definitions>
  <inkml:trace contextRef="#ctx0" brushRef="#br0">1277 2192 6913 0 0,'-10'8'455'0'0,"0"0"0"0"0,-1 0 0 0 0,0-1 0 0 0,0 0-1 0 0,-1-1 1 0 0,0 0 0 0 0,0-1 0 0 0,0 0 0 0 0,0-1-1 0 0,-1 0 1 0 0,0-1 0 0 0,0-1 0 0 0,0 0 0 0 0,0 0-1 0 0,-17-1 1 0 0,-7-2 437 0 0,1-1 0 0 0,0-1 0 0 0,-1-2 0 0 0,-45-14-1 0 0,33 6-769 0 0,1-2-1 0 0,0-2 1 0 0,1-2-1 0 0,1-2 1 0 0,2-2-1 0 0,-64-44 1 0 0,77 44-113 0 0,1-1 0 0 0,1-2 0 0 0,1 0 0 0 0,1-2 0 0 0,2-1 0 0 0,1-2 0 0 0,1 0 0 0 0,1-1 0 0 0,-18-39 0 0 0,9 4-554 0 0,3-1 0 0 0,3-2 1 0 0,3 0-1 0 0,4-2 0 0 0,2 0 1 0 0,3-1-1 0 0,-4-136 1 0 0,16 166 343 0 0,2 0 1 0 0,2-1 0 0 0,2 1-1 0 0,2 0 1 0 0,1 0 0 0 0,17-45-1 0 0,-15 58 178 0 0,1 1 0 0 0,2 1-1 0 0,1 0 1 0 0,1 1 0 0 0,1 0 0 0 0,1 2-1 0 0,2 0 1 0 0,1 0 0 0 0,30-28 0 0 0,8 2-12 0 0,2 4 0 0 0,2 1 1 0 0,99-54-1 0 0,-113 75 154 0 0,1 2-1 0 0,1 2 1 0 0,1 3-1 0 0,0 1 1 0 0,1 3 0 0 0,1 2-1 0 0,105-9 1 0 0,-116 19-28 0 0,0 1 0 0 0,0 2 0 0 0,0 2-1 0 0,0 1 1 0 0,0 3 0 0 0,-1 1 0 0 0,0 2 0 0 0,0 2 0 0 0,-1 2-1 0 0,65 31 1 0 0,-75-27-61 0 0,0 1 0 0 0,-2 1-1 0 0,0 2 1 0 0,-1 1 0 0 0,-1 0-1 0 0,-2 2 1 0 0,0 1 0 0 0,23 34 0 0 0,-21-23-33 0 0,-1 2 0 0 0,-3 0 1 0 0,-1 1-1 0 0,-2 1 1 0 0,26 81-1 0 0,-32-75 40 0 0,-3 0-1 0 0,-1 1 0 0 0,-2 0 1 0 0,-3 1-1 0 0,-2-1 0 0 0,-1 1 1 0 0,-12 83-1 0 0,6-95 9 0 0,-2 0 0 0 0,-2-1-1 0 0,-1 0 1 0 0,-2-1 0 0 0,-1 0 0 0 0,-2-1 0 0 0,-2 0 0 0 0,0-1 0 0 0,-2-1 0 0 0,-38 47 0 0 0,15-31 37 0 0,-2-2 0 0 0,-2-2 0 0 0,-2-1 0 0 0,-57 37 0 0 0,29-30-29 0 0,-2-3 1 0 0,-105 46-1 0 0,38-31 1 0 0,74-37-54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28:05.157"/>
    </inkml:context>
    <inkml:brush xml:id="br0">
      <inkml:brushProperty name="width" value="0.07938" units="cm"/>
      <inkml:brushProperty name="height" value="0.07938" units="cm"/>
    </inkml:brush>
  </inkml:definitions>
  <inkml:trace contextRef="#ctx0" brushRef="#br0">308 87 4145 0 0,'0'-3'163'0'0,"0"1"-1"0"0,0 0 1 0 0,0 0 0 0 0,0 0-1 0 0,0 0 1 0 0,0 0 0 0 0,-1 0 0 0 0,1 0-1 0 0,-1 0 1 0 0,0 0 0 0 0,1 0-1 0 0,-1 0 1 0 0,0 0 0 0 0,0 0-1 0 0,0 0 1 0 0,0 0 0 0 0,0 1 0 0 0,-1-1-1 0 0,1 0 1 0 0,-1 1 0 0 0,1-1-1 0 0,-1 1 1 0 0,1 0 0 0 0,-1-1 0 0 0,0 1-1 0 0,0 0 1 0 0,1 0 0 0 0,-1 0-1 0 0,0 0 1 0 0,0 0 0 0 0,0 1-1 0 0,-3-2 1 0 0,0 2 5 0 0,1-1-1 0 0,-1 1 1 0 0,1 0-1 0 0,-1 1 1 0 0,1-1-1 0 0,-1 1 1 0 0,1 0-1 0 0,-1 0 1 0 0,1 0-1 0 0,-1 0 1 0 0,1 1-1 0 0,0 0 1 0 0,0 0-1 0 0,-5 3 1 0 0,-7 6-180 0 0,0 0 0 0 0,0 2 1 0 0,2 0-1 0 0,-1 0 1 0 0,2 2-1 0 0,0 0 0 0 0,0 0 1 0 0,1 1-1 0 0,1 0 1 0 0,1 1-1 0 0,1 1 1 0 0,0-1-1 0 0,1 2 0 0 0,1-1 1 0 0,-7 27-1 0 0,13-42-5 0 0,1-1 1 0 0,-1 1-1 0 0,1-1 0 0 0,0 1 1 0 0,0-1-1 0 0,0 1 0 0 0,0-1 0 0 0,0 1 1 0 0,0-1-1 0 0,1 1 0 0 0,-1-1 1 0 0,1 1-1 0 0,0-1 0 0 0,0 1 0 0 0,0-1 1 0 0,0 0-1 0 0,0 1 0 0 0,0-1 0 0 0,1 0 1 0 0,1 3-1 0 0,-1-4 2 0 0,-1 1 0 0 0,1-1 0 0 0,0 0 0 0 0,-1 0 0 0 0,1 0 0 0 0,0-1 0 0 0,-1 1 1 0 0,1 0-1 0 0,0 0 0 0 0,0-1 0 0 0,0 1 0 0 0,0-1 0 0 0,-1 0 0 0 0,1 0 0 0 0,0 0 0 0 0,0 1 0 0 0,0-2 0 0 0,0 1 0 0 0,0 0 0 0 0,0 0 0 0 0,0-1 0 0 0,0 1 0 0 0,-1-1 0 0 0,1 1 1 0 0,0-1-1 0 0,0 0 0 0 0,3-1 0 0 0,6-4 87 0 0,0-1 0 0 0,-1 0 0 0 0,0 0 0 0 0,0-1 0 0 0,17-17 0 0 0,40-53 585 0 0,2-1-483 0 0,-60 69-146 0 0,1 0 0 0 0,0 1 1 0 0,1 0-1 0 0,0 1 1 0 0,0 0-1 0 0,25-12 0 0 0,-36 20-27 0 0,1 0 0 0 0,-1 0 0 0 0,0 0 0 0 0,0 0 0 0 0,0 0 0 0 0,1 0 0 0 0,-1 0 0 0 0,0 0-1 0 0,0 0 1 0 0,0 0 0 0 0,0 0 0 0 0,1 0 0 0 0,-1 0 0 0 0,0 0 0 0 0,0 0 0 0 0,0 0 0 0 0,0 0-1 0 0,1 0 1 0 0,-1 0 0 0 0,0 0 0 0 0,0 1 0 0 0,0-1 0 0 0,0 0 0 0 0,0 0 0 0 0,1 0 0 0 0,-1 0 0 0 0,0 0-1 0 0,0 0 1 0 0,0 1 0 0 0,0-1 0 0 0,0 0 0 0 0,0 0 0 0 0,0 0 0 0 0,0 0 0 0 0,0 1 0 0 0,1-1 0 0 0,-1 0-1 0 0,0 0 1 0 0,0 0 0 0 0,0 1 0 0 0,0-1 0 0 0,0 0 0 0 0,0 0 0 0 0,0 16-109 0 0,-4 12-18 0 0,-6 6 123 0 0,6-19 337 0 0,0-1 1 0 0,1 1-1 0 0,0 0 1 0 0,0 18-1 0 0,3-32-335 0 0,0-1 1 0 0,0 0-1 0 0,0 0 0 0 0,0 0 0 0 0,0 0 0 0 0,0 1 0 0 0,0-1 0 0 0,0 0 1 0 0,0 0-1 0 0,0 0 0 0 0,0 0 0 0 0,0 1 0 0 0,0-1 0 0 0,0 0 1 0 0,0 0-1 0 0,0 0 0 0 0,0 0 0 0 0,0 1 0 0 0,0-1 0 0 0,0 0 0 0 0,1 0 1 0 0,-1 0-1 0 0,0 0 0 0 0,0 0 0 0 0,0 1 0 0 0,0-1 0 0 0,0 0 0 0 0,0 0 1 0 0,1 0-1 0 0,-1 0 0 0 0,0 0 0 0 0,0 0 0 0 0,0 0 0 0 0,0 0 0 0 0,0 0 1 0 0,1 0-1 0 0,-1 0 0 0 0,0 1 0 0 0,0-1 0 0 0,0 0 0 0 0,0 0 0 0 0,1 0 1 0 0,-1 0-1 0 0,0 0 0 0 0,0 0 0 0 0,0 0 0 0 0,0 0 0 0 0,1-1 0 0 0,-1 1 1 0 0,0 0-1 0 0,12-7-74 0 0,8-12-28 0 0,8-14-89 0 0,-9 9-402 0 0,30-28 0 0 0,-43 47 509 0 0,1-1-1 0 0,0 1 1 0 0,0 0 0 0 0,0 0 0 0 0,0 1-1 0 0,1 0 1 0 0,-1 0 0 0 0,1 1 0 0 0,13-4-1 0 0,-20 6 75 0 0,1 1 0 0 0,0 0-1 0 0,-1-1 1 0 0,1 1-1 0 0,-1 0 1 0 0,1 0 0 0 0,0 0-1 0 0,-1 0 1 0 0,1 0-1 0 0,0 0 1 0 0,-1 0 0 0 0,1 0-1 0 0,0 1 1 0 0,-1-1-1 0 0,1 1 1 0 0,-1-1 0 0 0,1 1-1 0 0,-1 0 1 0 0,1-1-1 0 0,-1 1 1 0 0,0 0 0 0 0,3 2-1 0 0,-2-1 1 0 0,-1 0-1 0 0,0 0 0 0 0,1 0 1 0 0,-1 0-1 0 0,0 0 0 0 0,0 1 1 0 0,-1-1-1 0 0,1 0 0 0 0,0 0 0 0 0,-1 1 1 0 0,1-1-1 0 0,-1 1 0 0 0,0 4 1 0 0,0 7 191 0 0,-1 1 1 0 0,-1-1 0 0 0,0 0-1 0 0,-5 16 1 0 0,6-25 46 0 0,1-4-216 0 0,-4 15 233 0 0,0 0 0 0 0,-1 1 0 0 0,-8 16 0 0 0,25-58-228 0 0,5-9 74 0 0,0 0-1 0 0,24-30 0 0 0,-35 55-72 0 0,1 0-1 0 0,0 1 1 0 0,1-1 0 0 0,0 1 0 0 0,0 1-1 0 0,1 0 1 0 0,0 0 0 0 0,0 1 0 0 0,1 0-1 0 0,-1 0 1 0 0,16-6 0 0 0,-23 12-22 0 0,-1-1 0 0 0,1 1 0 0 0,0-1 0 0 0,-1 1 0 0 0,1-1-1 0 0,0 1 1 0 0,-1 0 0 0 0,1 0 0 0 0,0 0 0 0 0,-1 0 0 0 0,3 0 0 0 0,-3 0-1 0 0,-1 1 0 0 0,1-1-1 0 0,-1 0 1 0 0,1 0 0 0 0,0 0 0 0 0,-1 1 0 0 0,1-1 0 0 0,-1 0-1 0 0,1 1 1 0 0,-1-1 0 0 0,1 1 0 0 0,-1-1 0 0 0,1 1 0 0 0,-1-1-1 0 0,0 1 1 0 0,1-1 0 0 0,-1 1 0 0 0,0-1 0 0 0,1 1-1 0 0,-1 0 1 0 0,1 3-12 0 0,0 0 0 0 0,0 0-1 0 0,-1 1 1 0 0,0-1 0 0 0,0 0 0 0 0,0 0-1 0 0,-1 6 1 0 0,1-10 19 0 0,-2 16 174 0 0,-1 21 316 0 0,2-35-403 0 0,1 1 0 0 0,0-1-1 0 0,1 0 1 0 0,-1 0 0 0 0,0 0 0 0 0,0 0 0 0 0,1 1 0 0 0,0-1 0 0 0,-1 0 0 0 0,1 0-1 0 0,0 0 1 0 0,2 3 0 0 0,-3-5-103 0 0,1 1 0 0 0,0-1 0 0 0,-1 0 0 0 0,1 1-1 0 0,0-1 1 0 0,0 0 0 0 0,-1 0 0 0 0,1 1 0 0 0,0-1-1 0 0,0 0 1 0 0,-1 0 0 0 0,1 0 0 0 0,0 0 0 0 0,0 0-1 0 0,-1 0 1 0 0,1 0 0 0 0,0 0 0 0 0,0 0 0 0 0,-1-1 0 0 0,1 1-1 0 0,0 0 1 0 0,0 0 0 0 0,-1-1 0 0 0,1 1 0 0 0,0 0-1 0 0,-1-1 1 0 0,1 1 0 0 0,-1-1 0 0 0,1 1 0 0 0,0-1 0 0 0,0 0-1 0 0,23-20-26 0 0,-22 19 57 0 0,59-63 172 0 0,-39 39-76 0 0,43-37 0 0 0,-76 85 225 0 0,-17 43-1 0 0,25-57-293 0 0,1 0-1 0 0,0-1 1 0 0,0 1-1 0 0,1 0 1 0 0,0 0-1 0 0,0 0 1 0 0,1 0-1 0 0,0 0 1 0 0,0 0-1 0 0,1 0 1 0 0,3 15-1 0 0,-3-19-44 0 0,0-1 0 0 0,1 0 0 0 0,-1 0 0 0 0,0 1 0 0 0,1-1 0 0 0,0 0-1 0 0,0-1 1 0 0,0 1 0 0 0,0 0 0 0 0,0 0 0 0 0,0-1 0 0 0,1 1 0 0 0,-1-1 0 0 0,1 0 0 0 0,0 0 0 0 0,-1 0 0 0 0,1 0-1 0 0,0 0 1 0 0,0-1 0 0 0,1 1 0 0 0,-1-1 0 0 0,0 0 0 0 0,0 0 0 0 0,1 0 0 0 0,-1 0 0 0 0,0-1 0 0 0,1 1 0 0 0,-1-1 0 0 0,7 0-1 0 0,-1 0 6 0 0,0-1-1 0 0,0 0 1 0 0,0-1-1 0 0,-1 0 1 0 0,1 0-1 0 0,-1-1 1 0 0,1 0-1 0 0,14-8 1 0 0,3-4-339 0 0,31-23 0 0 0,-45 29-67 0 0,13-9-4977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4:57.895"/>
    </inkml:context>
    <inkml:brush xml:id="br0">
      <inkml:brushProperty name="width" value="0.025" units="cm"/>
      <inkml:brushProperty name="height" value="0.025" units="cm"/>
    </inkml:brush>
  </inkml:definitions>
  <inkml:trace contextRef="#ctx0" brushRef="#br0">35 0 6913 0 0,'0'0'529'0'0,"0"13"3071"0"0,-9 320 2124 0 0,8-313-5710 0 0,-2 0-1 0 0,0-1 0 0 0,-1 1 1 0 0,-9 26-1 0 0,13-53-1331 0 0,-1-1 38 0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8:01.684"/>
    </inkml:context>
    <inkml:brush xml:id="br0">
      <inkml:brushProperty name="width" value="0.05" units="cm"/>
      <inkml:brushProperty name="height" value="0.05" units="cm"/>
      <inkml:brushProperty name="color" value="#004F8B"/>
    </inkml:brush>
  </inkml:definitions>
  <inkml:trace contextRef="#ctx0" brushRef="#br0">30 0 4609 0 0,'0'4'9679'0'0,"-1"7"-5115"0"0,-3 59-4316 0 0,1-33-97 0 0,-13 325 1210 0 0,16-361-1361 0 0,1 25 0 0 0,-1 0 0 0 0,-5 32 0 0 0,5-58 2 0 0,0 0-1 0 0,0 0 0 0 0,0 0 0 0 0,0 0 0 0 0,0 0 0 0 0,0 0 0 0 0,0 0 0 0 0,0 0 0 0 0,0 0 1 0 0,0 0-1 0 0,0 0 0 0 0,0 0 0 0 0,0 0 0 0 0,0 0 0 0 0,0 0 0 0 0,0 0 0 0 0,0 0 0 0 0,0 0 0 0 0,-1 0 1 0 0,1 0-1 0 0,0 0 0 0 0,0 0 0 0 0,0 0 0 0 0,0 0 0 0 0,0 0 0 0 0,0 0 0 0 0,0 0 0 0 0,0 0 1 0 0,0 0-1 0 0,0 0 0 0 0,0 0 0 0 0,0 0 0 0 0,0 0 0 0 0,0 0 0 0 0,0 0 0 0 0,-1-4-1480 0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8:02.034"/>
    </inkml:context>
    <inkml:brush xml:id="br0">
      <inkml:brushProperty name="width" value="0.05" units="cm"/>
      <inkml:brushProperty name="height" value="0.05" units="cm"/>
      <inkml:brushProperty name="color" value="#004F8B"/>
    </inkml:brush>
  </inkml:definitions>
  <inkml:trace contextRef="#ctx0" brushRef="#br0">6 0 9674 0 0,'-4'215'9335'0'0,"2"151"-8172"0"0,3-352-1235 0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8:02.390"/>
    </inkml:context>
    <inkml:brush xml:id="br0">
      <inkml:brushProperty name="width" value="0.05" units="cm"/>
      <inkml:brushProperty name="height" value="0.05" units="cm"/>
      <inkml:brushProperty name="color" value="#004F8B"/>
    </inkml:brush>
  </inkml:definitions>
  <inkml:trace contextRef="#ctx0" brushRef="#br0">27 14 9674 0 0,'-6'-14'5294'0'0,"4"18"-2311"0"0,3 27-1223 0 0,0-14-1517 0 0,-5 108 848 0 0,1 180 768 0 0,2-259-1806 0 0,-8-79-937 0 0,7 15-991 0 0,0-4-5440 0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8:02.717"/>
    </inkml:context>
    <inkml:brush xml:id="br0">
      <inkml:brushProperty name="width" value="0.05" units="cm"/>
      <inkml:brushProperty name="height" value="0.05" units="cm"/>
      <inkml:brushProperty name="color" value="#004F8B"/>
    </inkml:brush>
  </inkml:definitions>
  <inkml:trace contextRef="#ctx0" brushRef="#br0">1 245 1376 0 0,'1'-9'268'0'0,"0"-2"405"0"0,18-86 4247 0 0,-16 86-3966 0 0,0 1 0 0 0,0-1 0 0 0,2 1 0 0 0,-1 0 0 0 0,1 1 0 0 0,12-18 0 0 0,-15 23-695 0 0,1 1-1 0 0,0 0 1 0 0,0 0-1 0 0,0 0 1 0 0,1 0-1 0 0,-1 1 1 0 0,1 0 0 0 0,-1-1-1 0 0,1 1 1 0 0,0 0-1 0 0,0 1 1 0 0,0-1 0 0 0,0 1-1 0 0,8-3 1 0 0,-5 3-106 0 0,-1 1 0 0 0,0-1 0 0 0,1 1 1 0 0,-1 1-1 0 0,1-1 0 0 0,-1 1 0 0 0,1 0 1 0 0,-1 0-1 0 0,9 3 0 0 0,-7-1-90 0 0,0 0 1 0 0,0 0-1 0 0,0 1 0 0 0,0 0 1 0 0,-1 1-1 0 0,1 0 0 0 0,-1 0 1 0 0,0 0-1 0 0,-1 1 1 0 0,1 0-1 0 0,-1 0 0 0 0,0 1 1 0 0,-1-1-1 0 0,9 15 0 0 0,-12-18-25 0 0,0 0 0 0 0,-1 1 0 0 0,0-1 0 0 0,0 0 0 0 0,0 1 0 0 0,0-1 0 0 0,0 1 0 0 0,-1-1 0 0 0,1 1 0 0 0,-1-1 0 0 0,0 1 0 0 0,0-1 0 0 0,0 1 0 0 0,-1-1 0 0 0,1 1 0 0 0,-1-1 0 0 0,-2 7 0 0 0,1-5 28 0 0,-1 1 0 0 0,0-1 0 0 0,0 0 1 0 0,-1 1-1 0 0,1-2 0 0 0,-1 1 0 0 0,0 0 0 0 0,-1-1 0 0 0,-6 7 0 0 0,-7 2 127 0 0,-1-1 0 0 0,1 0-1 0 0,-2-1 1 0 0,-34 13 0 0 0,25-12-164 0 0,-30 8 1 0 0,43-15-133 0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8:03.099"/>
    </inkml:context>
    <inkml:brush xml:id="br0">
      <inkml:brushProperty name="width" value="0.05" units="cm"/>
      <inkml:brushProperty name="height" value="0.05" units="cm"/>
      <inkml:brushProperty name="color" value="#004F8B"/>
    </inkml:brush>
  </inkml:definitions>
  <inkml:trace contextRef="#ctx0" brushRef="#br0">16 1 3225 0 0,'5'0'14131'0'0,"-5"17"-13374"0"0,-1 0 1 0 0,-1 0 0 0 0,-4 20 0 0 0,1-14-199 0 0,-1 34-1 0 0,6-50-494 0 0,0 0 0 0 0,0-1 0 0 0,1 1 0 0 0,0 0 1 0 0,0 0-1 0 0,1 0 0 0 0,0-1 0 0 0,0 1 0 0 0,4 8 0 0 0,-5-13-66 0 0,-1 0 1 0 0,1-1 0 0 0,0 1 0 0 0,0 0-1 0 0,0-1 1 0 0,0 1 0 0 0,1-1-1 0 0,-1 0 1 0 0,0 1 0 0 0,0-1-1 0 0,1 0 1 0 0,-1 0 0 0 0,1 0-1 0 0,-1 0 1 0 0,3 2 0 0 0,-2-3 13 0 0,-1 0 0 0 0,0 0 0 0 0,0 0 0 0 0,0 1 0 0 0,0-1 0 0 0,0 0 0 0 0,0 0 0 0 0,0-1 0 0 0,0 1 0 0 0,0 0 0 0 0,0 0 0 0 0,0 0 1 0 0,0-1-1 0 0,0 1 0 0 0,0 0 0 0 0,0-1 0 0 0,0 1 0 0 0,0-1 0 0 0,2-1 0 0 0,1-1-210 0 0,0-1 1 0 0,0 0-1 0 0,0 0 0 0 0,-1 0 0 0 0,1-1 1 0 0,-1 0-1 0 0,0 1 0 0 0,3-8 1 0 0,1-3-7178 0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8:03.465"/>
    </inkml:context>
    <inkml:brush xml:id="br0">
      <inkml:brushProperty name="width" value="0.05" units="cm"/>
      <inkml:brushProperty name="height" value="0.05" units="cm"/>
      <inkml:brushProperty name="color" value="#004F8B"/>
    </inkml:brush>
  </inkml:definitions>
  <inkml:trace contextRef="#ctx0" brushRef="#br0">14 45 1840 0 0,'-14'-27'16096'0'0,"29"21"-15633"0"0,45-4-1325 0 0,-43 9-5433 0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8:16.780"/>
    </inkml:context>
    <inkml:brush xml:id="br0">
      <inkml:brushProperty name="width" value="0.05" units="cm"/>
      <inkml:brushProperty name="height" value="0.05" units="cm"/>
      <inkml:brushProperty name="color" value="#004F8B"/>
    </inkml:brush>
  </inkml:definitions>
  <inkml:trace contextRef="#ctx0" brushRef="#br0">38 1 5985 0 0,'31'10'5760'0'0,"-31"-9"-5646"0"0,1-1 0 0 0,-1 1 0 0 0,1-1 1 0 0,-1 0-1 0 0,0 1 0 0 0,1-1 0 0 0,-1 1 0 0 0,0-1 0 0 0,0 1 0 0 0,1 0 0 0 0,-1-1 0 0 0,0 1 1 0 0,0-1-1 0 0,0 1 0 0 0,1-1 0 0 0,-1 1 0 0 0,0 0 0 0 0,0-1 0 0 0,0 1 0 0 0,0-1 0 0 0,0 1 0 0 0,0 0 1 0 0,0-1-1 0 0,-1 1 0 0 0,1-1 0 0 0,0 1 0 0 0,0-1 0 0 0,0 1 0 0 0,-1-1 0 0 0,1 1 0 0 0,0 0 0 0 0,0-1 1 0 0,-1 1-1 0 0,1-1 0 0 0,0 0 0 0 0,-1 1 0 0 0,1-1 0 0 0,-1 1 0 0 0,1-1 0 0 0,-1 1 0 0 0,1-1 1 0 0,-1 0-1 0 0,1 1 0 0 0,-1-1 0 0 0,1 0 0 0 0,-1 0 0 0 0,1 1 0 0 0,-1-1 0 0 0,1 0 0 0 0,-1 0 0 0 0,0 0 1 0 0,1 0-1 0 0,-1 0 0 0 0,1 0 0 0 0,-1 0 0 0 0,-1 0 0 0 0,0 1 21 0 0,0-1 0 0 0,0 0 0 0 0,0 0 0 0 0,0 0 0 0 0,0 0 0 0 0,0 0 0 0 0,0 0 0 0 0,0-1 0 0 0,0 1 0 0 0,0-1 0 0 0,0 0 0 0 0,0 1 0 0 0,0-1 0 0 0,0 0 0 0 0,0 0 0 0 0,-3-2 0 0 0,-2-6-218 0 0,12 9-123 0 0,12 8-101 0 0,-2 7 498 0 0,-15-14-172 0 0,1-1 1 0 0,-1 0-1 0 0,0 1 0 0 0,0-1 0 0 0,0 1 0 0 0,1-1 1 0 0,-1 1-1 0 0,0-1 0 0 0,0 1 0 0 0,0-1 0 0 0,0 1 0 0 0,0-1 1 0 0,0 1-1 0 0,0-1 0 0 0,0 1 0 0 0,0-1 0 0 0,0 1 1 0 0,0-1-1 0 0,0 1 0 0 0,0-1 0 0 0,-1 1 0 0 0,1 0 0 0 0,-1-1 14 0 0,0 1-1 0 0,0 0 0 0 0,0-1 1 0 0,0 1-1 0 0,0 0 0 0 0,0-1 1 0 0,0 0-1 0 0,0 1 0 0 0,0-1 1 0 0,0 1-1 0 0,0-1 0 0 0,0 0 1 0 0,-1 0-1 0 0,1 0 0 0 0,0 0 0 0 0,0 0 1 0 0,0 0-1 0 0,0 0 0 0 0,-1 0 1 0 0,1 0-1 0 0,0 0 0 0 0,0-1 1 0 0,0 1-1 0 0,0 0 0 0 0,-1-1 1 0 0,-14-4 716 0 0,9 1-778 0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8:19.584"/>
    </inkml:context>
    <inkml:brush xml:id="br0">
      <inkml:brushProperty name="width" value="0.05" units="cm"/>
      <inkml:brushProperty name="height" value="0.05" units="cm"/>
      <inkml:brushProperty name="color" value="#004F8B"/>
    </inkml:brush>
  </inkml:definitions>
  <inkml:trace contextRef="#ctx0" brushRef="#br0">528 115 5985 0 0,'5'-31'8491'0'0,"-3"24"-7631"0"0,-1 1-1 0 0,0-1 1 0 0,0 1-1 0 0,-1-9 1 0 0,0 13-741 0 0,0 0-1 0 0,0 0 1 0 0,-1 0 0 0 0,1 0 0 0 0,-1 0 0 0 0,1 0-1 0 0,-1 0 1 0 0,0 0 0 0 0,0 0 0 0 0,0 1 0 0 0,0-1 0 0 0,0 0-1 0 0,0 1 1 0 0,0-1 0 0 0,-1 1 0 0 0,1-1 0 0 0,0 1-1 0 0,-3-3 1 0 0,2 3-73 0 0,0 0 0 0 0,0 0 0 0 0,0 1 0 0 0,1-1-1 0 0,-1 0 1 0 0,0 1 0 0 0,0-1 0 0 0,0 1 0 0 0,0-1 0 0 0,0 1-1 0 0,0 0 1 0 0,0 0 0 0 0,0 0 0 0 0,0 0 0 0 0,0 1 0 0 0,-1-1-1 0 0,2 0 1 0 0,-5 2 0 0 0,-36 14 131 0 0,36-13-149 0 0,-28 14-21 0 0,1 2-1 0 0,2 0 1 0 0,-1 2-1 0 0,2 2 0 0 0,1 0 1 0 0,1 2-1 0 0,1 2 0 0 0,2 0 1 0 0,0 1-1 0 0,2 2 1 0 0,1 0-1 0 0,1 1 0 0 0,-22 48 1 0 0,38-69-7 0 0,1 0 1 0 0,0 0-1 0 0,0 1 1 0 0,1-1 0 0 0,1 1-1 0 0,0 0 1 0 0,0 0-1 0 0,0 12 1 0 0,3-19-4 0 0,-1 1 0 0 0,0-1 0 0 0,1 1 1 0 0,0-1-1 0 0,0 1 0 0 0,0-1 0 0 0,0 0 0 0 0,1 1 0 0 0,-1-1 1 0 0,1 0-1 0 0,0 0 0 0 0,1 0 0 0 0,-1-1 0 0 0,1 1 0 0 0,0 0 1 0 0,-1-1-1 0 0,1 1 0 0 0,1-1 0 0 0,-1 0 0 0 0,1 0 0 0 0,-1-1 1 0 0,5 4-1 0 0,3-1-8 0 0,0 1 0 0 0,1-1 1 0 0,-1-1-1 0 0,1 0 1 0 0,0-1-1 0 0,0 0 0 0 0,1-1 1 0 0,-1 0-1 0 0,0-1 1 0 0,1-1-1 0 0,-1 1 0 0 0,16-3 1 0 0,2-1 5 0 0,0-2 1 0 0,0-1-1 0 0,54-18 1 0 0,-52 11-27 0 0,-5-1-122 0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8:20.236"/>
    </inkml:context>
    <inkml:brush xml:id="br0">
      <inkml:brushProperty name="width" value="0.05" units="cm"/>
      <inkml:brushProperty name="height" value="0.05" units="cm"/>
      <inkml:brushProperty name="color" value="#004F8B"/>
    </inkml:brush>
  </inkml:definitions>
  <inkml:trace contextRef="#ctx0" brushRef="#br0">158 2 6449 0 0,'1'-2'9417'0'0,"5"7"-6436"0"0,3 12-3577 0 0,-2 23 1252 0 0,-1 0 0 0 0,-2 1 1 0 0,-2 0-1 0 0,-1 0 0 0 0,-8 67 1 0 0,4-77-475 0 0,-1 0 1 0 0,-1-1 0 0 0,-2 1 0 0 0,0-1-1 0 0,-21 48 1 0 0,26-73-177 0 0,-1 0 0 0 0,1-1-1 0 0,-1 1 1 0 0,0 0 0 0 0,-1-1 0 0 0,1 0-1 0 0,-1 0 1 0 0,-8 7 0 0 0,11-9-5 0 0,-1-1 0 0 0,1-1 0 0 0,-1 1 0 0 0,1 0 0 0 0,-1 0-1 0 0,0-1 1 0 0,0 1 0 0 0,1-1 0 0 0,-1 1 0 0 0,0-1 0 0 0,0 0 0 0 0,0 1 0 0 0,1-1 0 0 0,-1 0 0 0 0,0 0-1 0 0,0-1 1 0 0,0 1 0 0 0,0 0 0 0 0,1-1 0 0 0,-1 1 0 0 0,0-1 0 0 0,0 1 0 0 0,1-1 0 0 0,-1 0 0 0 0,0 0 0 0 0,1 1-1 0 0,-1-1 1 0 0,1 0 0 0 0,-1-1 0 0 0,0 0 0 0 0,-27-25-57 0 0,14 8-224 0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8:20.585"/>
    </inkml:context>
    <inkml:brush xml:id="br0">
      <inkml:brushProperty name="width" value="0.05" units="cm"/>
      <inkml:brushProperty name="height" value="0.05" units="cm"/>
      <inkml:brushProperty name="color" value="#004F8B"/>
    </inkml:brush>
  </inkml:definitions>
  <inkml:trace contextRef="#ctx0" brushRef="#br0">1 8 12443 0 0,'114'-6'4425'0'0,"-100"5"-4425"0"0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4:58.228"/>
    </inkml:context>
    <inkml:brush xml:id="br0">
      <inkml:brushProperty name="width" value="0.025" units="cm"/>
      <inkml:brushProperty name="height" value="0.025" units="cm"/>
    </inkml:brush>
  </inkml:definitions>
  <inkml:trace contextRef="#ctx0" brushRef="#br0">1 112 1840 0 0,'0'-3'298'0'0,"0"0"-1"0"0,1-1 1 0 0,0 1-1 0 0,0 0 1 0 0,0 0-1 0 0,0 0 1 0 0,1 1-1 0 0,-1-1 0 0 0,1 0 1 0 0,3-5-1 0 0,22-24 1793 0 0,-22 28-1790 0 0,1-1 1 0 0,-1 1-1 0 0,1 0 0 0 0,0 1 1 0 0,0-1-1 0 0,0 1 1 0 0,1 0-1 0 0,-1 1 1 0 0,1 0-1 0 0,-1 0 1 0 0,1 0-1 0 0,0 1 1 0 0,0 0-1 0 0,0 0 1 0 0,0 0-1 0 0,8 1 1 0 0,-9 1-213 0 0,0-1 1 0 0,-1 0 0 0 0,1 1-1 0 0,0 0 1 0 0,0 1 0 0 0,-1-1-1 0 0,1 1 1 0 0,-1 0 0 0 0,1 0-1 0 0,-1 1 1 0 0,0 0 0 0 0,0 0-1 0 0,0 0 1 0 0,0 0 0 0 0,0 1-1 0 0,-1 0 1 0 0,1 0 0 0 0,-1 0-1 0 0,5 7 1 0 0,-7-8-38 0 0,0 0-1 0 0,-1-1 1 0 0,1 1 0 0 0,-1 0-1 0 0,0 0 1 0 0,0 0 0 0 0,0 0-1 0 0,0 0 1 0 0,-1 0 0 0 0,1 0-1 0 0,-1 0 1 0 0,0 0 0 0 0,1 0 0 0 0,-1 1-1 0 0,-1 5 1 0 0,-1-4 90 0 0,1 0-1 0 0,0 0 1 0 0,-1 0 0 0 0,0 0 0 0 0,-1 0-1 0 0,1 0 1 0 0,-1-1 0 0 0,-5 8 0 0 0,-3 1 153 0 0,0 0 1 0 0,-1-1 0 0 0,0-1 0 0 0,-27 19-1 0 0,30-24-296 0 0,-1 1 0 0 0,1-2-1 0 0,-17 7 1 0 0,22-10-191 0 0,1-1 1 0 0,-1 1 0 0 0,0-1-1 0 0,0 0 1 0 0,1-1-1 0 0,-1 1 1 0 0,0-1 0 0 0,0 1-1 0 0,0-1 1 0 0,0 0-1 0 0,0-1 1 0 0,0 1 0 0 0,-6-2-1 0 0,38 6-5271 0 0,7 2 4958 0 0,-24-2 482 0 0,0 1 1 0 0,0 0-1 0 0,-1 0 1 0 0,1 1 0 0 0,-2 1-1 0 0,1 0 1 0 0,11 10-1 0 0,-16-13 38 0 0,0 1 0 0 0,0 0 0 0 0,-1 0 0 0 0,1 0 0 0 0,-1 0 1 0 0,0 1-1 0 0,-1 0 0 0 0,1-1 0 0 0,-1 1 0 0 0,0 1 0 0 0,-1-1 0 0 0,1 0 0 0 0,2 14 0 0 0,-5-17 193 0 0,0 0 0 0 0,-1 0 1 0 0,1-1-1 0 0,-1 1 0 0 0,0 0 0 0 0,0 0 0 0 0,0 0 1 0 0,0 0-1 0 0,0-1 0 0 0,0 1 0 0 0,-1 0 1 0 0,1-1-1 0 0,-1 1 0 0 0,0-1 0 0 0,0 0 1 0 0,0 0-1 0 0,0 1 0 0 0,0-1 0 0 0,0-1 0 0 0,-1 1 1 0 0,1 0-1 0 0,-1 0 0 0 0,-3 1 0 0 0,-6 4 809 0 0,-1 0 0 0 0,0-1 0 0 0,-18 7 0 0 0,21-10-906 0 0,1 0 0 0 0,-1-1 0 0 0,-17 2 0 0 0,7-3-457 0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39"/>
    </inkml:context>
    <inkml:brush xml:id="br0">
      <inkml:brushProperty name="width" value="0.035" units="cm"/>
      <inkml:brushProperty name="height" value="0.035" units="cm"/>
    </inkml:brush>
  </inkml:definitions>
  <inkml:trace contextRef="#ctx0" brushRef="#br0">482 95 13363 0 0,'-5'-9'739'0'0,"0"2"0"0"0,-1-1 0 0 0,0 0 0 0 0,-1 1 0 0 0,1 0 0 0 0,-1 1 0 0 0,-1 0 0 0 0,1 0 0 0 0,-12-7 0 0 0,13 10-625 0 0,0 0-1 0 0,-1 1 1 0 0,1 0 0 0 0,0 0 0 0 0,0 0 0 0 0,-1 1-1 0 0,1 0 1 0 0,-1 0 0 0 0,0 0 0 0 0,1 1-1 0 0,-1 0 1 0 0,1 1 0 0 0,-1 0 0 0 0,-7 1-1 0 0,-2 2-13 0 0,0 0 0 0 0,-23 11 0 0 0,32-12-89 0 0,0 0 0 0 0,1 0 1 0 0,0 1-1 0 0,0 0 0 0 0,0 0 1 0 0,0 1-1 0 0,1 0 1 0 0,-8 7-1 0 0,12-10-16 0 0,0-1 0 0 0,0 1 1 0 0,0-1-1 0 0,0 1 0 0 0,1-1 0 0 0,-1 1 1 0 0,0 0-1 0 0,1 0 0 0 0,-1-1 1 0 0,1 1-1 0 0,-1 0 0 0 0,1 0 0 0 0,0 0 1 0 0,0-1-1 0 0,0 1 0 0 0,0 0 0 0 0,0 0 1 0 0,0 0-1 0 0,0 0 0 0 0,0-1 1 0 0,1 1-1 0 0,-1 0 0 0 0,1 0 0 0 0,-1-1 1 0 0,1 1-1 0 0,0 0 0 0 0,0-1 0 0 0,0 1 1 0 0,0 0-1 0 0,1 1 0 0 0,4 5-23 0 0,0-1 0 0 0,0 1 0 0 0,1-1 0 0 0,9 8 0 0 0,-12-12 16 0 0,51 42-48 0 0,17 15 33 0 0,-64-52 28 0 0,-1-1-1 0 0,0 2 0 0 0,0-1 0 0 0,-1 1 0 0 0,0 0 1 0 0,8 16-1 0 0,-12-21 2 0 0,-1-1 1 0 0,0 1-1 0 0,1-1 1 0 0,-1 1-1 0 0,-1 0 1 0 0,1 0-1 0 0,0-1 1 0 0,-1 1-1 0 0,0 0 1 0 0,0 0-1 0 0,0 0 1 0 0,0-1-1 0 0,0 1 1 0 0,-1 0-1 0 0,-2 7 1 0 0,1-6 5 0 0,0 0 0 0 0,0 0 0 0 0,-1 0 0 0 0,1 0 0 0 0,-1-1 0 0 0,0 0 0 0 0,-1 1 0 0 0,1-1 0 0 0,-1 0 0 0 0,-4 3 0 0 0,-5 4 10 0 0,0-2 0 0 0,0 0 1 0 0,-1-1-1 0 0,0 0 0 0 0,0-1 1 0 0,-21 7-1 0 0,11-5-1 0 0,-1-1 0 0 0,-29 4 0 0 0,47-10-12 0 0,-1-1 1 0 0,1-1-1 0 0,-1 1 1 0 0,0-1-1 0 0,0 0 1 0 0,1-1-1 0 0,-1 0 1 0 0,0 0 0 0 0,1-1-1 0 0,-1 0 1 0 0,-11-5-1 0 0,16 5-94 0 0,0 1 0 0 0,1-1 0 0 0,-1 0 0 0 0,0 0 0 0 0,1 0 0 0 0,-1 0-1 0 0,1 0 1 0 0,0 0 0 0 0,0-1 0 0 0,0 1 0 0 0,0-1 0 0 0,0 0 0 0 0,0 1 0 0 0,1-1-1 0 0,-1 0 1 0 0,-1-4 0 0 0,-1-14-7539 0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40"/>
    </inkml:context>
    <inkml:brush xml:id="br0">
      <inkml:brushProperty name="width" value="0.035" units="cm"/>
      <inkml:brushProperty name="height" value="0.035" units="cm"/>
    </inkml:brush>
  </inkml:definitions>
  <inkml:trace contextRef="#ctx0" brushRef="#br0">128 30 4145 0 0,'0'-3'-580'0'0,"0"-6"1694"0"0,-2-3 5431 0 0,2 11-6303 0 0,0 1 0 0 0,-1 0 0 0 0,1-1 0 0 0,0 1 0 0 0,0 0 0 0 0,0 0 0 0 0,0-1-1 0 0,-1 1 1 0 0,1 0 0 0 0,0 0 0 0 0,0-1 0 0 0,0 1 0 0 0,-1 0 0 0 0,1 0 0 0 0,0 0-1 0 0,-1-1 1 0 0,1 1 0 0 0,0 0 0 0 0,0 0 0 0 0,-1 0 0 0 0,1 0 0 0 0,-1 0 0 0 0,0 0-140 0 0,1 0 1 0 0,-1 0-1 0 0,0 0 1 0 0,0 0-1 0 0,0 0 1 0 0,1 1-1 0 0,-1-1 1 0 0,0 0-1 0 0,1 1 1 0 0,-1-1-1 0 0,0 0 1 0 0,0 1-1 0 0,0 0 1 0 0,-5 4 116 0 0,-1 0 0 0 0,2 1 0 0 0,-1 0 0 0 0,1 0 0 0 0,-1 0 0 0 0,2 1 0 0 0,-1 0 0 0 0,-4 7 0 0 0,0 5 259 0 0,0 0 0 0 0,-7 20 1 0 0,12-26-483 0 0,0 0 0 0 0,0 0 0 0 0,1 0 0 0 0,1 1 0 0 0,0-1 0 0 0,0 1 0 0 0,2 15 0 0 0,0-24 2 0 0,0 0 1 0 0,1 1-1 0 0,-1-1 1 0 0,1 0-1 0 0,1 0 1 0 0,-1 0-1 0 0,1 0 1 0 0,0 0 0 0 0,0 0-1 0 0,0 0 1 0 0,0 0-1 0 0,1-1 1 0 0,0 0-1 0 0,0 1 1 0 0,0-1-1 0 0,0 0 1 0 0,1 0-1 0 0,0-1 1 0 0,-1 1 0 0 0,1-1-1 0 0,6 4 1 0 0,-6-5-7 0 0,0 1 0 0 0,0-1 1 0 0,1 0-1 0 0,-1 0 0 0 0,1 0 1 0 0,-1-1-1 0 0,1 1 1 0 0,0-1-1 0 0,-1-1 0 0 0,8 2 1 0 0,-9-3 2 0 0,1 1 0 0 0,-1 0 0 0 0,0-1 0 0 0,0 1 0 0 0,0-1 0 0 0,0 0 0 0 0,0 0 0 0 0,0 0 0 0 0,0-1 0 0 0,0 1 0 0 0,0-1 0 0 0,0 1 0 0 0,0-1 0 0 0,-1 0 0 0 0,1 0 1 0 0,3-5-1 0 0,5-5 0 0 0,0-2 0 0 0,-1 1 0 0 0,0-2 1 0 0,13-26-1 0 0,-8 9-32 0 0,14-44 0 0 0,-25 65-47 0 0,5-13-249 0 0,-1-1-1 0 0,-2 0 0 0 0,5-30 0 0 0,-11 49 208 0 0,-3 10 332 0 0,-2 9 224 0 0,2-1-364 0 0,2 0 0 0 0,-1 0 0 0 0,2 0 1 0 0,0 0-1 0 0,0 0 0 0 0,1 0 1 0 0,2 14-1 0 0,-2-20-69 0 0,0-1 0 0 0,0 1 0 0 0,1 0 0 0 0,0-1 0 0 0,0 0 0 0 0,1 1 0 0 0,-1-1 0 0 0,1 0 0 0 0,0 0 0 0 0,0 0 0 0 0,0-1 0 0 0,1 1 0 0 0,0-1 0 0 0,0 0-1 0 0,0 0 1 0 0,8 6 0 0 0,-6-6-117 0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41"/>
    </inkml:context>
    <inkml:brush xml:id="br0">
      <inkml:brushProperty name="width" value="0.035" units="cm"/>
      <inkml:brushProperty name="height" value="0.035" units="cm"/>
    </inkml:brush>
  </inkml:definitions>
  <inkml:trace contextRef="#ctx0" brushRef="#br0">27 340 13827 0 0,'-1'-1'202'0'0,"-1"0"1"0"0,0 1-1 0 0,0-1 0 0 0,1 0 0 0 0,-1 0 1 0 0,0 0-1 0 0,1 0 0 0 0,-1 0 1 0 0,1 0-1 0 0,0-1 0 0 0,-1 1 0 0 0,1 0 1 0 0,-2-3-1 0 0,2 2-84 0 0,1 1-1 0 0,-1-1 0 0 0,1 0 1 0 0,-1 0-1 0 0,1 1 1 0 0,0-1-1 0 0,-1 0 1 0 0,1 0-1 0 0,0 1 1 0 0,0-1-1 0 0,0 0 1 0 0,1 0-1 0 0,-1 1 1 0 0,0-1-1 0 0,1-2 1 0 0,5-18 96 0 0,2 1-1 0 0,0 1 1 0 0,1 0 0 0 0,15-26 0 0 0,-16 29-162 0 0,2-2-29 0 0,28-49-221 0 0,-33 62 154 0 0,-1-1 0 0 0,1 1 0 0 0,1-1 1 0 0,-1 2-1 0 0,1-1 0 0 0,0 1 0 0 0,8-6 1 0 0,-13 10 39 0 0,0 0 0 0 0,0 1 0 0 0,-1-1 0 0 0,1 1 0 0 0,0-1 0 0 0,0 1 0 0 0,0-1 0 0 0,0 1 1 0 0,0 0-1 0 0,0-1 0 0 0,0 1 0 0 0,0 0 0 0 0,0 0 0 0 0,0 0 0 0 0,0-1 0 0 0,0 1 0 0 0,0 0 0 0 0,0 1 0 0 0,0-1 0 0 0,0 0 1 0 0,0 0-1 0 0,0 0 0 0 0,0 1 0 0 0,-1-1 0 0 0,1 0 0 0 0,0 1 0 0 0,0-1 0 0 0,0 1 0 0 0,0-1 0 0 0,0 1 0 0 0,0-1 0 0 0,-1 1 1 0 0,1 0-1 0 0,0-1 0 0 0,-1 1 0 0 0,1 0 0 0 0,0 0 0 0 0,-1 0 0 0 0,1-1 0 0 0,-1 1 0 0 0,1 0 0 0 0,-1 0 0 0 0,1 0 0 0 0,-1 0 1 0 0,0 0-1 0 0,1 2 0 0 0,1 5-16 0 0,0-1 0 0 0,0 1 0 0 0,-1 1 1 0 0,1 11-1 0 0,0 21 48 0 0,-2-1 0 0 0,-2 1 0 0 0,-1-1 0 0 0,-17 79 0 0 0,20-118-21 0 0,-7 24 41 0 0,6-24-42 0 0,1 1-1 0 0,-1-1 1 0 0,1 1 0 0 0,-1-1 0 0 0,0 1 0 0 0,0-1-1 0 0,0 0 1 0 0,1 1 0 0 0,-1-1 0 0 0,0 0 0 0 0,-1 0-1 0 0,1 0 1 0 0,-2 2 0 0 0,3-4 11 0 0,-1 0-1 0 0,1 0 1 0 0,0 0 0 0 0,-1-1-1 0 0,1 1 1 0 0,0 0-1 0 0,0 0 1 0 0,0 0 0 0 0,0 0-1 0 0,0-2 1 0 0,0 1 12 0 0,0-9-37 0 0,0-1 0 0 0,1 1 0 0 0,0-1 0 0 0,1 1 0 0 0,0-1 0 0 0,5-13 0 0 0,27-66-86 0 0,-29 79 92 0 0,5-12-19 0 0,1 0-1 0 0,20-33 1 0 0,-27 50 16 0 0,1 0-1 0 0,0 0 1 0 0,1 1 0 0 0,-1 0-1 0 0,1-1 1 0 0,1 2 0 0 0,-1-1-1 0 0,1 1 1 0 0,0 0 0 0 0,0 1-1 0 0,11-6 1 0 0,-17 9 4 0 0,0 1-1 0 0,-1 0 1 0 0,1-1-1 0 0,0 1 1 0 0,0 0-1 0 0,-1 0 1 0 0,1 0-1 0 0,0 0 1 0 0,0 0-1 0 0,0 0 1 0 0,-1 0-1 0 0,1 0 1 0 0,0 0-1 0 0,0 0 1 0 0,0 0-1 0 0,-1 1 1 0 0,1-1-1 0 0,0 0 1 0 0,0 0-1 0 0,-1 1 1 0 0,1-1-1 0 0,0 1 1 0 0,-1-1-1 0 0,1 1 1 0 0,0-1-1 0 0,-1 1 1 0 0,1-1-1 0 0,-1 1 1 0 0,1-1-1 0 0,-1 1 1 0 0,1 0-1 0 0,-1-1 1 0 0,1 1-1 0 0,-1 0 1 0 0,0 0-1 0 0,1-1 1 0 0,-1 1-1 0 0,0 0 1 0 0,0 0-1 0 0,1-1 1 0 0,-1 3-1 0 0,2 3-13 0 0,-1 1-1 0 0,0-1 0 0 0,0 1 1 0 0,-1 7-1 0 0,0-9 13 0 0,1 45 66 0 0,-3-1 1 0 0,-3 0-1 0 0,-19 95 0 0 0,24-141-57 0 0,-1 2 2 0 0,0 1 0 0 0,0-1 0 0 0,-1 0 0 0 0,1 0 0 0 0,-1 1 0 0 0,0-1 0 0 0,0 0 0 0 0,-1-1 0 0 0,-3 6 0 0 0,6-10-4 0 0,0 0 0 0 0,0 0 0 0 0,0 0 0 0 0,-1 0 1 0 0,1 0-1 0 0,0 0 0 0 0,0 0 0 0 0,0 0 0 0 0,0 0 0 0 0,0 0 0 0 0,0 0 1 0 0,-1 0-1 0 0,1 0 0 0 0,0 0 0 0 0,0 0 0 0 0,0-1 0 0 0,0 1 1 0 0,0 0-1 0 0,0 0 0 0 0,0 0 0 0 0,-1 0 0 0 0,1 0 0 0 0,0 0 0 0 0,0 0 1 0 0,0-1-1 0 0,0 1 0 0 0,0 0 0 0 0,0 0 0 0 0,0 0 0 0 0,0 0 1 0 0,0 0-1 0 0,0 0 0 0 0,0-1 0 0 0,0 1 0 0 0,0 0 0 0 0,0 0 0 0 0,0 0 1 0 0,0 0-1 0 0,0 0 0 0 0,0-1 0 0 0,0 1 0 0 0,0 0 0 0 0,0 0 0 0 0,0 0 1 0 0,0 0-1 0 0,0 0 0 0 0,0-1 0 0 0,0-7 23 0 0,1-13 8 0 0,0-1-1 0 0,2 1 0 0 0,0-1 1 0 0,8-22-1 0 0,0 6 18 0 0,21-49-1 0 0,-26 77-62 0 0,-1 0 1 0 0,1 0-1 0 0,0 0 0 0 0,1 1 0 0 0,0 0 0 0 0,1 0 1 0 0,-1 1-1 0 0,1 0 0 0 0,1 1 0 0 0,0-1 0 0 0,0 2 1 0 0,0-1-1 0 0,1 1 0 0 0,0 1 0 0 0,0 0 0 0 0,0 0 1 0 0,0 1-1 0 0,1 1 0 0 0,13-4 0 0 0,-24 7 9 0 0,1 0 1 0 0,-1 0-1 0 0,1 0 0 0 0,-1 0 1 0 0,1 0-1 0 0,-1 0 0 0 0,1 0 1 0 0,-1 0-1 0 0,1 0 0 0 0,-1 0 1 0 0,1 0-1 0 0,-1 0 0 0 0,1 0 0 0 0,-1 1 1 0 0,1-1-1 0 0,-1 0 0 0 0,0 0 1 0 0,1 0-1 0 0,-1 1 0 0 0,1-1 1 0 0,-1 0-1 0 0,0 1 0 0 0,1-1 0 0 0,-1 0 1 0 0,1 1-1 0 0,-1-1 0 0 0,0 1 1 0 0,0-1-1 0 0,1 1 0 0 0,0 1 0 0 0,-1-1 0 0 0,1 1 0 0 0,-1-1 0 0 0,1 1 1 0 0,-1 0-1 0 0,0 0 0 0 0,1-1 0 0 0,-1 1 0 0 0,0 2 0 0 0,-1 6 1 0 0,0-1 1 0 0,-2 15 0 0 0,2-21-1 0 0,-15 69 87 0 0,-5 31 120 0 0,19-88-185 0 0,0 1-1 0 0,1 0 1 0 0,1-1-1 0 0,3 26 1 0 0,-3-36-19 0 0,1 0 0 0 0,0 0 0 0 0,0-1 1 0 0,0 1-1 0 0,1 0 0 0 0,0-1 0 0 0,0 1 0 0 0,0-1 0 0 0,0 0 0 0 0,1 0 1 0 0,-1 1-1 0 0,1-2 0 0 0,0 1 0 0 0,7 6 0 0 0,-7-7-13 0 0,0-1-1 0 0,1 1 0 0 0,-1-1 0 0 0,1 0 1 0 0,0 0-1 0 0,-1-1 0 0 0,1 1 0 0 0,0-1 1 0 0,0 0-1 0 0,0 0 0 0 0,0 0 1 0 0,0 0-1 0 0,0-1 0 0 0,1 0 0 0 0,-1 0 1 0 0,0 0-1 0 0,5-1 0 0 0,0 0-20 0 0,0-2 0 0 0,0 1 0 0 0,0-1 0 0 0,0 0 0 0 0,13-7 0 0 0,4-5-48 0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19"/>
    </inkml:context>
    <inkml:brush xml:id="br0">
      <inkml:brushProperty name="width" value="0.035" units="cm"/>
      <inkml:brushProperty name="height" value="0.035" units="cm"/>
    </inkml:brush>
  </inkml:definitions>
  <inkml:trace contextRef="#ctx0" brushRef="#br0">62 131 456 0 0,'-4'-4'419'0'0,"0"0"1"0"0,0 0-1 0 0,0 0 1 0 0,0 0-1 0 0,1 0 0 0 0,0-1 1 0 0,0 1-1 0 0,0-1 0 0 0,1 0 1 0 0,-4-8-1 0 0,-1-5 2296 0 0,-6-32 0 0 0,11 43-2612 0 0,8 16 4030 0 0,4 7-3251 0 0,15 44 68 0 0,-1 1 0 0 0,20 88 0 0 0,8 20-722 0 0,-30-110-177 0 0,17 53-53 0 0,-31-87 25 0 0,-2 0 1 0 0,5 41 0 0 0,-24-106 871 0 0,3 2-172 0 0,2 0 0 0 0,-5-77 0 0 0,12 93-715 0 0,1 0-1 0 0,1 0 1 0 0,0 0 0 0 0,2 0-1 0 0,1 0 1 0 0,11-38 0 0 0,-14 55 14 0 0,1 0 0 0 0,0 0 0 0 0,0 0-1 0 0,1 1 1 0 0,-1-1 0 0 0,5-4 0 0 0,-6 8-22 0 0,0 0-1 0 0,-1 0 0 0 0,1 0 1 0 0,0 0-1 0 0,0 0 0 0 0,0 1 1 0 0,0-1-1 0 0,0 0 0 0 0,0 1 1 0 0,0-1-1 0 0,0 1 0 0 0,0-1 1 0 0,0 1-1 0 0,0-1 1 0 0,0 1-1 0 0,0 0 0 0 0,0-1 1 0 0,1 1-1 0 0,-1 0 0 0 0,0 0 1 0 0,0 0-1 0 0,0 0 0 0 0,0 0 1 0 0,1 0-1 0 0,-1 1 0 0 0,0-1 1 0 0,0 0-1 0 0,0 0 0 0 0,0 1 1 0 0,0-1-1 0 0,0 1 0 0 0,2 0 1 0 0,3 4-16 0 0,1-1 1 0 0,-1 1-1 0 0,0 0 1 0 0,0 1-1 0 0,-1-1 1 0 0,1 1-1 0 0,-1 1 1 0 0,5 8-1 0 0,5 9 40 0 0,12 26-1 0 0,-14-23 19 0 0,63 115 69 0 0,-73-134-833 0 0,0 0 0 0 0,3 16 0 0 0,-4-16-6466 0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34"/>
    </inkml:context>
    <inkml:brush xml:id="br0">
      <inkml:brushProperty name="width" value="0.035" units="cm"/>
      <inkml:brushProperty name="height" value="0.035" units="cm"/>
    </inkml:brush>
  </inkml:definitions>
  <inkml:trace contextRef="#ctx0" brushRef="#br0">0 285 6913 0 0,'0'0'1513'0'0,"7"-5"1582"0"0,29-11-3378 0 0,0 0 1028 0 0,39-25 0 0 0,-65 35-430 0 0,-1 0 0 0 0,0-1 0 0 0,0 0 0 0 0,0-1-1 0 0,-1 0 1 0 0,0 0 0 0 0,0-1 0 0 0,11-17 0 0 0,-16 20-220 0 0,0 0 0 0 0,-1 0 0 0 0,1 0-1 0 0,-1 0 1 0 0,0 0 0 0 0,-1 0 0 0 0,0 0 0 0 0,0-1 0 0 0,1-10 0 0 0,-2 15-21 0 0,0 0 1 0 0,0 0 0 0 0,0 0 0 0 0,0 0 0 0 0,0 0 0 0 0,-1 1 0 0 0,1-1 0 0 0,0 0 0 0 0,-1 0 0 0 0,0 0 0 0 0,1 0 0 0 0,-1 0 0 0 0,0 1-1 0 0,0-1 1 0 0,0 0 0 0 0,0 1 0 0 0,0-1 0 0 0,0 1 0 0 0,0-1 0 0 0,-1 1 0 0 0,1-1 0 0 0,-1 1 0 0 0,1 0 0 0 0,-1 0 0 0 0,1 0 0 0 0,-1 0 0 0 0,1 0-1 0 0,-1 0 1 0 0,0 0 0 0 0,0 1 0 0 0,1-1 0 0 0,-1 0 0 0 0,0 1 0 0 0,0 0 0 0 0,0-1 0 0 0,-1 1 0 0 0,-1 0 30 0 0,0 0 0 0 0,1 1-1 0 0,-1-1 1 0 0,0 1 0 0 0,1 0 0 0 0,-1 0 0 0 0,1 0 0 0 0,0 0 0 0 0,-1 1-1 0 0,1-1 1 0 0,0 1 0 0 0,0 0 0 0 0,-1 0 0 0 0,1 1 0 0 0,1-1 0 0 0,-1 0 0 0 0,0 1-1 0 0,1 0 1 0 0,-1-1 0 0 0,-3 7 0 0 0,-4 5 54 0 0,2 0 1 0 0,-1 0-1 0 0,-7 21 0 0 0,9-20-185 0 0,1 0 1 0 0,1 0-1 0 0,-5 20 0 0 0,9-27 8 0 0,-1 1 1 0 0,1-1-1 0 0,1 0 1 0 0,-1 1-1 0 0,1-1 0 0 0,1 1 1 0 0,-1-1-1 0 0,3 10 1 0 0,-2-16 14 0 0,0 1 1 0 0,-1-1 0 0 0,1 1 0 0 0,0-1 0 0 0,1 1 0 0 0,-1-1-1 0 0,0 0 1 0 0,1 1 0 0 0,-1-1 0 0 0,1 0 0 0 0,0 0-1 0 0,-1 0 1 0 0,1 0 0 0 0,3 2 0 0 0,-1-1-1 0 0,0-1 0 0 0,0 0-1 0 0,0 0 1 0 0,0 0 0 0 0,0 0 0 0 0,0 0 0 0 0,9 1 0 0 0,-4-1 0 0 0,1-1-1 0 0,0 0 1 0 0,0-1 0 0 0,0 0 0 0 0,0 0 0 0 0,19-4 0 0 0,-18 1-118 0 0,0-1 1 0 0,0 1 0 0 0,0-2-1 0 0,0 0 1 0 0,-1 0 0 0 0,1-1-1 0 0,-1 0 1 0 0,16-14 0 0 0,-8 4-630 0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35"/>
    </inkml:context>
    <inkml:brush xml:id="br0">
      <inkml:brushProperty name="width" value="0.035" units="cm"/>
      <inkml:brushProperty name="height" value="0.035" units="cm"/>
    </inkml:brush>
  </inkml:definitions>
  <inkml:trace contextRef="#ctx0" brushRef="#br0">162 117 4609 0 0,'1'-6'786'0'0,"-1"-1"0"0"0,1 1-1 0 0,-2 0 1 0 0,1-1 0 0 0,-1 1 0 0 0,0 0-1 0 0,0 0 1 0 0,0 0 0 0 0,-4-9 0 0 0,4 12-414 0 0,1 1 1 0 0,-1-1-1 0 0,0 1 0 0 0,-1-1 1 0 0,1 1-1 0 0,0-1 1 0 0,-1 1-1 0 0,1 0 0 0 0,-1 0 1 0 0,0 0-1 0 0,0 0 1 0 0,0 0-1 0 0,0 0 1 0 0,0 0-1 0 0,0 1 0 0 0,0-1 1 0 0,0 1-1 0 0,0 0 1 0 0,-1-1-1 0 0,1 1 0 0 0,-1 0 1 0 0,1 0-1 0 0,-6 0 1 0 0,6 1-329 0 0,-1 0 0 0 0,1 0 1 0 0,0 0-1 0 0,-1 1 1 0 0,1 0-1 0 0,0-1 0 0 0,-1 1 1 0 0,1 0-1 0 0,0 0 0 0 0,0 0 1 0 0,-1 0-1 0 0,1 1 1 0 0,0-1-1 0 0,0 1 0 0 0,0-1 1 0 0,1 1-1 0 0,-1 0 1 0 0,0-1-1 0 0,0 1 0 0 0,-1 3 1 0 0,-2 2 74 0 0,0 0 0 0 0,0 1 0 0 0,1 0 1 0 0,-5 12-1 0 0,2-2-127 0 0,2 0-1 0 0,0 0 1 0 0,0 0 0 0 0,-2 32 0 0 0,5-36-1 0 0,2 1 1 0 0,0-1 0 0 0,0 1-1 0 0,1-1 1 0 0,1 0-1 0 0,6 25 1 0 0,-7-34-15 0 0,1 0-1 0 0,0-1 1 0 0,0 1-1 0 0,0 0 1 0 0,1-1 0 0 0,0 0-1 0 0,-1 0 1 0 0,2 0 0 0 0,-1 0-1 0 0,0 0 1 0 0,1-1 0 0 0,-1 1-1 0 0,7 3 1 0 0,-8-5-1 0 0,0-1 1 0 0,0 0 0 0 0,-1 0-1 0 0,1 0 1 0 0,0 0-1 0 0,1 0 1 0 0,-1-1-1 0 0,0 1 1 0 0,0 0 0 0 0,0-1-1 0 0,0 0 1 0 0,0 0-1 0 0,1 1 1 0 0,-1-1-1 0 0,0-1 1 0 0,0 1 0 0 0,0 0-1 0 0,0 0 1 0 0,1-1-1 0 0,-1 0 1 0 0,0 1-1 0 0,0-1 1 0 0,0 0 0 0 0,0 0-1 0 0,0 0 1 0 0,0 0-1 0 0,-1 0 1 0 0,1-1-1 0 0,0 1 1 0 0,0-1 0 0 0,-1 1-1 0 0,3-3 1 0 0,0-1-40 0 0,0-1 1 0 0,0 0 0 0 0,-1 1 0 0 0,1-1 0 0 0,-1 0-1 0 0,0-1 1 0 0,-1 1 0 0 0,0 0 0 0 0,3-12 0 0 0,0-8-304 0 0,2-30 0 0 0,-5 40 174 0 0,3-28-297 0 0,16-115-6966 0 0,-20 172 9070 0 0,0-1 1 0 0,1 1 0 0 0,6 20 0 0 0,-7-28-1675 0 0,4 15 312 0 0,10 27 0 0 0,-13-41-218 0 0,0-1 0 0 0,1 1-1 0 0,0-1 1 0 0,0 0 0 0 0,0 0-1 0 0,0 0 1 0 0,1 0 0 0 0,0 0-1 0 0,6 5 1 0 0,-10-10-40 0 0,0 0-1 0 0,0 0 1 0 0,1 1-1 0 0,-1-1 1 0 0,0 0-1 0 0,0 0 1 0 0,1 1-1 0 0,-1-1 1 0 0,0 0-1 0 0,1 0 0 0 0,-1 0 1 0 0,0 0-1 0 0,1 0 1 0 0,-1 1-1 0 0,0-1 1 0 0,1 0-1 0 0,-1 0 1 0 0,0 0-1 0 0,1 0 1 0 0,-1 0-1 0 0,0 0 1 0 0,1 0-1 0 0,-1 0 1 0 0,0 0-1 0 0,1 0 1 0 0,-1 0-1 0 0,0-1 1 0 0,1 1-1 0 0,2-3-394 0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36"/>
    </inkml:context>
    <inkml:brush xml:id="br0">
      <inkml:brushProperty name="width" value="0.035" units="cm"/>
      <inkml:brushProperty name="height" value="0.035" units="cm"/>
    </inkml:brush>
  </inkml:definitions>
  <inkml:trace contextRef="#ctx0" brushRef="#br0">0 0 11522 0 0,'0'0'887'0'0,"4"12"-791"0"0,1 9-513 0 0,30 97 766 0 0,19 58 5385 0 0,-51-166-5411 0 0,0-1 1 0 0,0 0 0 0 0,-1 1 0 0 0,-1 0 0 0 0,1-1 0 0 0,-1 1 0 0 0,-1 0 0 0 0,-1 19 0 0 0,1-29-280 0 0,0 0 0 0 0,0 0 0 0 0,-1 0 0 0 0,1 0 0 0 0,0 0-1 0 0,0 0 1 0 0,0 0 0 0 0,0-1 0 0 0,-1 1 0 0 0,1 0 0 0 0,0 0 0 0 0,0 0 0 0 0,0 0 0 0 0,0 0 0 0 0,-1 0 0 0 0,1 0 0 0 0,0 0 0 0 0,0 0 0 0 0,0-1 0 0 0,0 1 0 0 0,0 0 0 0 0,-1 0 0 0 0,1 0-1 0 0,0 0 1 0 0,0 0 0 0 0,0-1 0 0 0,0 1 0 0 0,0 0 0 0 0,0 0 0 0 0,0 0 0 0 0,0 0 0 0 0,0-1 0 0 0,0 1 0 0 0,0 0 0 0 0,0 0 0 0 0,0 0 0 0 0,0-1 0 0 0,0 1 0 0 0,-6-10 285 0 0,2-3-156 0 0,0 0-1 0 0,1 0 1 0 0,0 0-1 0 0,1-1 1 0 0,0 1-1 0 0,1-1 1 0 0,1-23 0 0 0,2 11-215 0 0,0 0 1 0 0,2 0 0 0 0,7-27 0 0 0,-7 38-12 0 0,1 1 1 0 0,8-21-1 0 0,-10 29-219 0 0,0 0 1 0 0,0 0 0 0 0,1 1-1 0 0,0-1 1 0 0,-1 1 0 0 0,2 0-1 0 0,-1 0 1 0 0,6-5 0 0 0,-4 5-7535 0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37"/>
    </inkml:context>
    <inkml:brush xml:id="br0">
      <inkml:brushProperty name="width" value="0.035" units="cm"/>
      <inkml:brushProperty name="height" value="0.035" units="cm"/>
    </inkml:brush>
  </inkml:definitions>
  <inkml:trace contextRef="#ctx0" brushRef="#br0">2 0 5985 0 0,'-2'4'11024'0'0,"2"4"-7368"0"0,4 16-5530 0 0,-2-14 3023 0 0,6 44-1014 0 0,-2-14 0 0 0,15 62-1 0 0,-17-91-134 0 0,0 1 1 0 0,0-1-1 0 0,1 0 1 0 0,0 0-1 0 0,1 0 1 0 0,0-1-1 0 0,0 0 0 0 0,1 0 1 0 0,14 15-1 0 0,-18-22 0 0 0,0-1 0 0 0,1 1-1 0 0,-1 0 1 0 0,0-1-1 0 0,1 0 1 0 0,0 0 0 0 0,-1 0-1 0 0,1 0 1 0 0,0 0 0 0 0,0-1-1 0 0,5 1 1 0 0,-8-1-3 0 0,1-1 0 0 0,0 0 0 0 0,0 0 1 0 0,-1 0-1 0 0,1 0 0 0 0,0 0 0 0 0,-1 0 1 0 0,1 0-1 0 0,0-1 0 0 0,-1 1 0 0 0,1-1 0 0 0,0 1 1 0 0,-1-1-1 0 0,1 0 0 0 0,-1 1 0 0 0,1-1 1 0 0,-1 0-1 0 0,1 0 0 0 0,-1 0 0 0 0,1 0 0 0 0,-1-1 1 0 0,0 1-1 0 0,0 0 0 0 0,0-1 0 0 0,0 1 0 0 0,0 0 1 0 0,0-1-1 0 0,0 1 0 0 0,1-3 0 0 0,1-4-13 0 0,0-1 0 0 0,-1 1 0 0 0,0-1 0 0 0,-1 0 0 0 0,1 0 0 0 0,-1 0 0 0 0,-1 0 0 0 0,0-14 0 0 0,0 20-37 0 0,-1-16-342 0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38"/>
    </inkml:context>
    <inkml:brush xml:id="br0">
      <inkml:brushProperty name="width" value="0.035" units="cm"/>
      <inkml:brushProperty name="height" value="0.035" units="cm"/>
    </inkml:brush>
  </inkml:definitions>
  <inkml:trace contextRef="#ctx0" brushRef="#br0">3 192 17972 0 0,'0'0'12'0'0,"0"0"0"0"0,0 0 0 0 0,0 0 0 0 0,0 0 1 0 0,-1 0-1 0 0,1 0 0 0 0,0 0 0 0 0,0 0 0 0 0,0 0 0 0 0,0 0 0 0 0,0 0 1 0 0,0 1-1 0 0,0-1 0 0 0,-1 0 0 0 0,1 0 0 0 0,0 0 0 0 0,0 0 0 0 0,0 0 1 0 0,0 0-1 0 0,0 0 0 0 0,0 1 0 0 0,0-1 0 0 0,0 0 0 0 0,0 0 0 0 0,0 0 0 0 0,0 0 1 0 0,0 0-1 0 0,0 1 0 0 0,0-1 0 0 0,0 0 0 0 0,0 0 0 0 0,0 0 0 0 0,0 0 1 0 0,0 0-1 0 0,0 1 0 0 0,0-1 0 0 0,0 0 0 0 0,0 0 0 0 0,0 0 0 0 0,0 0 1 0 0,0 0-1 0 0,0 1 0 0 0,0-1 0 0 0,0 0 0 0 0,0 0 0 0 0,8-2 343 0 0,-3-1-292 0 0,48-20 405 0 0,75-44 0 0 0,-103 51-848 0 0,0 0 0 0 0,39-35 0 0 0,-44 32-6329 0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29"/>
    </inkml:context>
    <inkml:brush xml:id="br0">
      <inkml:brushProperty name="width" value="0.035" units="cm"/>
      <inkml:brushProperty name="height" value="0.035" units="cm"/>
    </inkml:brush>
  </inkml:definitions>
  <inkml:trace contextRef="#ctx0" brushRef="#br0">1 205 8290 0 0,'0'-3'12157'0'0,"-1"-6"-12053"0"0,1 0 1 0 0,0-1-1 0 0,1 1 0 0 0,-1 0 1 0 0,2 0-1 0 0,-1 0 0 0 0,1 0 1 0 0,1 0-1 0 0,-1 0 0 0 0,1 0 1 0 0,1 1-1 0 0,0-1 0 0 0,0 1 1 0 0,0 0-1 0 0,1 0 0 0 0,9-11 1 0 0,-11 15-129 0 0,0 0 1 0 0,0 0-1 0 0,0 1 1 0 0,0-1-1 0 0,1 1 0 0 0,-1 0 1 0 0,1 0-1 0 0,0 0 1 0 0,0 0-1 0 0,0 1 1 0 0,6-4-1 0 0,-10 7 18 0 0,1-1 0 0 0,-1 0 0 0 0,1 0 0 0 0,-1 0-1 0 0,0 1 1 0 0,1-1 0 0 0,-1 0 0 0 0,1 1 0 0 0,-1-1 0 0 0,0 0 0 0 0,0 1 0 0 0,1-1 0 0 0,-1 0 0 0 0,0 1-1 0 0,1-1 1 0 0,-1 1 0 0 0,0-1 0 0 0,0 0 0 0 0,0 1 0 0 0,0-1 0 0 0,1 1 0 0 0,-1-1 0 0 0,0 1-1 0 0,0-1 1 0 0,0 1 0 0 0,4 14-40 0 0,-4-15 40 0 0,4 23-44 0 0,-2 1-1 0 0,0-1 1 0 0,-1 35-1 0 0,-11 71 167 0 0,8-114-104 0 0,1 4-3 0 0,1-10 6 0 0,-1 0 1 0 0,0 0-1 0 0,0-1 1 0 0,-1 1-1 0 0,0 0 1 0 0,-4 10-1 0 0,6-19-12 0 0,0 0-1 0 0,0 0 1 0 0,0 0 0 0 0,-1 0 0 0 0,1 0-1 0 0,0 0 1 0 0,0 0 0 0 0,0 0 0 0 0,0 0-1 0 0,0 0 1 0 0,0 0 0 0 0,0 0 0 0 0,0 0-1 0 0,0 0 1 0 0,0 1 0 0 0,0-1 0 0 0,0 0-1 0 0,0 0 1 0 0,0 0 0 0 0,0 0 0 0 0,0 0-1 0 0,0 0 1 0 0,0 0 0 0 0,0 0 0 0 0,0 0-1 0 0,0 0 1 0 0,-1 0 0 0 0,1 0 0 0 0,0 0-1 0 0,0 0 1 0 0,0 0 0 0 0,0 0 0 0 0,0 0-1 0 0,0 0 1 0 0,0 0 0 0 0,0 0 0 0 0,0 0-1 0 0,0 0 1 0 0,0 0 0 0 0,0 0 0 0 0,0 0-1 0 0,0 0 1 0 0,0 0 0 0 0,0 0 0 0 0,-1 0-1 0 0,1 0 1 0 0,0-1 0 0 0,0 1 0 0 0,0 0-1 0 0,0 0 1 0 0,0 0 0 0 0,0 0 0 0 0,0 0-1 0 0,0 0 1 0 0,0 0 0 0 0,0 0 0 0 0,0 0-1 0 0,0 0 1 0 0,0 0 0 0 0,0 0 0 0 0,0 0-1 0 0,0 0 1 0 0,-3-7 165 0 0,0-9 54 0 0,2 4-118 0 0,0 1-1 0 0,2 0 1 0 0,-1 0 0 0 0,1 0 0 0 0,0-1 0 0 0,1 1 0 0 0,6-18 0 0 0,-1 8-140 0 0,0 0 1 0 0,21-38 0 0 0,-20 45 27 0 0,0-1-1 0 0,2 1 0 0 0,0 1 1 0 0,0 0-1 0 0,1 0 0 0 0,1 1 1 0 0,20-16-1 0 0,-31 27 8 0 0,0 0 1 0 0,0 0-1 0 0,0 1 1 0 0,0-1-1 0 0,0 0 1 0 0,0 1-1 0 0,1-1 1 0 0,-1 1-1 0 0,0 0 1 0 0,0-1-1 0 0,3 1 1 0 0,-4 0-1 0 0,1 0 0 0 0,-1 0 1 0 0,1 0-1 0 0,-1 0 0 0 0,1 0 1 0 0,-1 0-1 0 0,1 0 0 0 0,-1 1 0 0 0,1-1 1 0 0,-1 0-1 0 0,0 0 0 0 0,1 1 1 0 0,-1-1-1 0 0,1 0 0 0 0,-1 1 0 0 0,0-1 1 0 0,1 0-1 0 0,-1 1 0 0 0,0-1 1 0 0,1 1-1 0 0,1 2-3 0 0,-1 0-1 0 0,0 0 1 0 0,0 0 0 0 0,0 0-1 0 0,0 0 1 0 0,-1 0 0 0 0,1 0-1 0 0,-1 5 1 0 0,2 24-63 0 0,-3 53 1 0 0,-1-60 56 0 0,2-1 1 0 0,0 1 0 0 0,2 0-1 0 0,5 33 1 0 0,-6-53 9 0 0,8 26 0 0 0,-8-29 0 0 0,-1 0 0 0 0,1 0 0 0 0,0 0 0 0 0,0 0 0 0 0,0 0 0 0 0,0-1 0 0 0,0 1 0 0 0,1 0 0 0 0,-1-1 0 0 0,0 1 0 0 0,1-1 0 0 0,1 3 0 0 0,4-3-69 0 0,-3-3-278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4:59.166"/>
    </inkml:context>
    <inkml:brush xml:id="br0">
      <inkml:brushProperty name="width" value="0.025" units="cm"/>
      <inkml:brushProperty name="height" value="0.025" units="cm"/>
    </inkml:brush>
  </inkml:definitions>
  <inkml:trace contextRef="#ctx0" brushRef="#br0">103 1 3225 0 0,'-1'0'33'0'0,"1"0"0"0"0,-1 0 0 0 0,0 1 0 0 0,0-1 0 0 0,0 0 0 0 0,1 1 0 0 0,-1-1 0 0 0,0 0 0 0 0,1 1 0 0 0,-1-1 0 0 0,0 1 0 0 0,1 0 1 0 0,-1-1-1 0 0,1 1 0 0 0,-1-1 0 0 0,0 1 0 0 0,1 0 0 0 0,0-1 0 0 0,-1 1 0 0 0,1 0 0 0 0,-1 1 0 0 0,-9 21 172 0 0,7-15-188 0 0,-12 29 151 0 0,1 1-1 0 0,3 0 1 0 0,0 1 0 0 0,3 0-1 0 0,1 1 1 0 0,-3 64 0 0 0,10-87-3 0 0,1 0 1 0 0,1 0 0 0 0,0 0-1 0 0,1 0 1 0 0,1-1 0 0 0,1 1-1 0 0,11 28 1 0 0,-10-33-60 0 0,1 0 0 0 0,0-1 0 0 0,0 1-1 0 0,1-2 1 0 0,1 1 0 0 0,0-1 0 0 0,0 0 0 0 0,1-1 0 0 0,0 0-1 0 0,0-1 1 0 0,13 8 0 0 0,-12-9-83 0 0,0 0-1 0 0,0-1 1 0 0,1 0 0 0 0,-1-1-1 0 0,2 0 1 0 0,-1-1 0 0 0,0 0-1 0 0,1-1 1 0 0,13 2 0 0 0,4-4-23 0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30"/>
    </inkml:context>
    <inkml:brush xml:id="br0">
      <inkml:brushProperty name="width" value="0.035" units="cm"/>
      <inkml:brushProperty name="height" value="0.035" units="cm"/>
    </inkml:brush>
  </inkml:definitions>
  <inkml:trace contextRef="#ctx0" brushRef="#br0">49 23 13363 0 0,'0'0'140'0'0,"0"0"0"0"0,0 0 0 0 0,0 0 0 0 0,-1 0 0 0 0,1 0 0 0 0,0-1 0 0 0,0 1 0 0 0,-1 0 0 0 0,1 0 0 0 0,0 0 0 0 0,0 0 0 0 0,0 0 0 0 0,-1 0 0 0 0,1 0 0 0 0,0 0 1 0 0,0 0-1 0 0,-1 0 0 0 0,1 0 0 0 0,0 0 0 0 0,0 0 0 0 0,0 0 0 0 0,-1 0 0 0 0,1 1 0 0 0,0-1 0 0 0,0 0 0 0 0,-1 0 0 0 0,1 0 0 0 0,0 0 0 0 0,0 0 0 0 0,0 0 0 0 0,0 1 0 0 0,-1-1 0 0 0,-5 10 1827 0 0,-1 18-1315 0 0,5-22-40 0 0,1 1-570 0 0,-7 20 124 0 0,2 0 0 0 0,-4 34 0 0 0,9-54-136 0 0,0 0 1 0 0,1 0-1 0 0,0 0 0 0 0,0 0 1 0 0,1 0-1 0 0,0 0 0 0 0,0 0 1 0 0,0-1-1 0 0,1 1 0 0 0,0 0 1 0 0,0-1-1 0 0,1 1 0 0 0,0-1 1 0 0,6 11-1 0 0,-9-17-24 0 0,1 1 1 0 0,-1 0-1 0 0,1 0 0 0 0,-1-1 0 0 0,1 1 1 0 0,-1 0-1 0 0,1-1 0 0 0,0 1 0 0 0,-1 0 1 0 0,1-1-1 0 0,0 1 0 0 0,0-1 0 0 0,-1 1 1 0 0,1-1-1 0 0,0 0 0 0 0,0 1 0 0 0,0-1 1 0 0,-1 0-1 0 0,1 0 0 0 0,0 1 0 0 0,0-1 1 0 0,0 0-1 0 0,0 0 0 0 0,0 0 0 0 0,-1 0 1 0 0,1 0-1 0 0,0 0 0 0 0,0 0 0 0 0,0-1 1 0 0,0 1-1 0 0,0 0 0 0 0,-1 0 0 0 0,1-1 1 0 0,0 1-1 0 0,0 0 0 0 0,0-1 0 0 0,-1 1 1 0 0,1-1-1 0 0,0 1 0 0 0,0-1 0 0 0,-1 0 1 0 0,1 1-1 0 0,-1-1 0 0 0,1 0 0 0 0,0 0 1 0 0,4-5 37 0 0,0 0 0 0 0,-1-1 0 0 0,0 1 0 0 0,4-10 0 0 0,-6 11-29 0 0,50-118 102 0 0,-37 82-1920 0 0,28-53 0 0 0,-45 100 2389 0 0,1 0-1 0 0,-1 0 1 0 0,1 0 0 0 0,1-1-1 0 0,-1 8 1 0 0,-2 40-575 0 0,3-44-5 0 0,0 8 31 0 0,0 1-1 0 0,3 21 1 0 0,-3-35-32 0 0,1 0 0 0 0,0 1 1 0 0,0-1-1 0 0,0 0 0 0 0,0 0 1 0 0,1 0-1 0 0,0 0 1 0 0,0 0-1 0 0,0-1 0 0 0,0 1 1 0 0,0 0-1 0 0,1-1 0 0 0,-1 0 1 0 0,6 6-1 0 0,-8-9-11 0 0,1 1 1 0 0,0-1-1 0 0,-1 1 1 0 0,1-1-1 0 0,0 1 0 0 0,-1-1 1 0 0,1 1-1 0 0,0-1 1 0 0,-1 0-1 0 0,1 1 0 0 0,0-1 1 0 0,0 0-1 0 0,-1 0 1 0 0,1 0-1 0 0,0 1 1 0 0,0-1-1 0 0,0 0 0 0 0,-1 0 1 0 0,1 0-1 0 0,1 0 1 0 0,2-2-182 0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31"/>
    </inkml:context>
    <inkml:brush xml:id="br0">
      <inkml:brushProperty name="width" value="0.035" units="cm"/>
      <inkml:brushProperty name="height" value="0.035" units="cm"/>
    </inkml:brush>
  </inkml:definitions>
  <inkml:trace contextRef="#ctx0" brushRef="#br0">2 307 8754 0 0,'-1'-2'6184'0'0,"0"-10"-4166"0"0,2-2-1122 0 0,1 0 0 0 0,1 0 1 0 0,7-24-1 0 0,19-39-705 0 0,3 5-184 0 0,-28 65-18 0 0,0-1 0 0 0,1 1 0 0 0,0 0 1 0 0,0 0-1 0 0,1 1 0 0 0,-1 0 0 0 0,8-6 0 0 0,-13 12 8 0 0,1-1-1 0 0,-1 1 0 0 0,0 0 1 0 0,1-1-1 0 0,-1 1 0 0 0,0 0 1 0 0,1-1-1 0 0,-1 1 0 0 0,0 0 0 0 0,1 0 1 0 0,-1 0-1 0 0,1 0 0 0 0,-1-1 1 0 0,1 1-1 0 0,-1 0 0 0 0,0 0 1 0 0,1 0-1 0 0,-1 0 0 0 0,1 0 1 0 0,-1 0-1 0 0,1 0 0 0 0,-1 0 0 0 0,1 0 1 0 0,-1 0-1 0 0,0 0 0 0 0,1 1 1 0 0,-1-1-1 0 0,1 0 0 0 0,-1 0 1 0 0,1 0-1 0 0,-1 0 0 0 0,0 1 1 0 0,1-1-1 0 0,-1 0 0 0 0,0 1 0 0 0,1-1 1 0 0,-1 0-1 0 0,0 1 0 0 0,1-1 1 0 0,-1 0-1 0 0,0 1 0 0 0,0-1 1 0 0,1 0-1 0 0,-1 1 0 0 0,0-1 1 0 0,0 1-1 0 0,0-1 0 0 0,1 1 0 0 0,-1-1 1 0 0,0 0-1 0 0,0 1 0 0 0,0-1 1 0 0,0 2-1 0 0,1 3-25 0 0,0 1 0 0 0,0 0 0 0 0,0 9 0 0 0,0-9 64 0 0,2 140 331 0 0,-2-50-172 0 0,-1-90-194 0 0,0 1 0 0 0,-1-1 0 0 0,1 0 0 0 0,-3 9 0 0 0,4-47 265 0 0,3 13-387 0 0,1 0 1 0 0,0-1-1 0 0,2 2 1 0 0,0-1-1 0 0,1 1 1 0 0,1 0-1 0 0,1 1 1 0 0,0 0-1 0 0,1 1 1 0 0,1 0-1 0 0,21-23 1 0 0,-32 38 120 0 0,17-14-173 0 0,-17 14 177 0 0,0 0-1 0 0,0 0 0 0 0,0 1 1 0 0,0-1-1 0 0,1 0 0 0 0,-1 1 1 0 0,0-1-1 0 0,0 1 0 0 0,1 0 1 0 0,-1-1-1 0 0,0 1 0 0 0,1 0 1 0 0,-1 0-1 0 0,0 0 0 0 0,2 0 1 0 0,-3 0 7 0 0,1 1-1 0 0,-1-1 1 0 0,1 0 0 0 0,0 1 0 0 0,-1-1 0 0 0,1 1 0 0 0,-1-1 0 0 0,0 1 0 0 0,1-1 0 0 0,-1 1 0 0 0,1 0 0 0 0,-1-1 0 0 0,0 1 0 0 0,1-1 0 0 0,-1 1 0 0 0,0 0 0 0 0,0-1 0 0 0,0 1 0 0 0,1 0 0 0 0,-1 0 0 0 0,0-1 0 0 0,0 2 0 0 0,2 18 101 0 0,-2-18-59 0 0,2 37 318 0 0,-9 75 0 0 0,5-92-308 0 0,2-17-20 0 0,0 0-31 0 0,0 0-1 0 0,-1 0 1 0 0,1 0 0 0 0,-1 0-1 0 0,0 0 1 0 0,-1 0 0 0 0,1-1-1 0 0,-1 1 1 0 0,0 0 0 0 0,-3 6-1 0 0,5-11-7 0 0,0 0 0 0 0,0 0 0 0 0,-1 0 0 0 0,1 0 0 0 0,0 0 0 0 0,0 0 0 0 0,0 0 0 0 0,0 0 0 0 0,0 0 0 0 0,-1 0 0 0 0,1 0 0 0 0,0 0 0 0 0,0 0 0 0 0,0 0 0 0 0,0 0 0 0 0,0 0-1 0 0,0 0 1 0 0,-1 0 0 0 0,1 0 0 0 0,0-1 0 0 0,0 1 0 0 0,0 0 0 0 0,0 0 0 0 0,0 0 0 0 0,0 0 0 0 0,0 0 0 0 0,0 0 0 0 0,-1 0 0 0 0,1 0 0 0 0,0-1 0 0 0,0 1 0 0 0,0 0 0 0 0,0 0 0 0 0,0 0 0 0 0,0 0 0 0 0,0 0 0 0 0,0 0 0 0 0,0-1 0 0 0,0 1 0 0 0,0 0 0 0 0,0 0-1 0 0,0 0 1 0 0,0 0 0 0 0,0 0 0 0 0,0 0 0 0 0,0-1 0 0 0,0 1 0 0 0,0 0 0 0 0,0 0 0 0 0,0 0 0 0 0,0 0 0 0 0,0-1 0 0 0,-1-7 31 0 0,1-4-75 0 0,1 0 0 0 0,0 0 1 0 0,0 1-1 0 0,1-1 0 0 0,6-19 1 0 0,2 3-731 0 0,13-30 0 0 0,-16 42-233 0 0,16-27 0 0 0,-20 39 757 0 0,0-1-1 0 0,0 1 0 0 0,0 0 0 0 0,1 0 1 0 0,0 0-1 0 0,-1 0 0 0 0,1 1 0 0 0,1 0 1 0 0,-1 0-1 0 0,6-4 0 0 0,-9 7 252 0 0,-1-1 0 0 0,1 1 0 0 0,0 0 1 0 0,-1 0-1 0 0,1 0 0 0 0,-1-1 0 0 0,1 1 0 0 0,0 0 0 0 0,-1 0 0 0 0,1 0 0 0 0,-1 0 1 0 0,1 0-1 0 0,0 0 0 0 0,-1 0 0 0 0,1 0 0 0 0,-1 0 0 0 0,1 1 0 0 0,-1-1 0 0 0,1 0 1 0 0,0 0-1 0 0,-1 0 0 0 0,1 1 0 0 0,-1-1 0 0 0,1 0 0 0 0,-1 1 0 0 0,2 0 0 0 0,-1 0 56 0 0,0 0-1 0 0,0 1 0 0 0,0-1 0 0 0,0 1 0 0 0,-1-1 1 0 0,1 1-1 0 0,0-1 0 0 0,0 1 0 0 0,0 3 1 0 0,1 2 198 0 0,-1 1 0 0 0,1 0 0 0 0,-1 10 1 0 0,1 33 909 0 0,-10 92 0 0 0,7-133-1168 0 0,-2-2 0 0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32"/>
    </inkml:context>
    <inkml:brush xml:id="br0">
      <inkml:brushProperty name="width" value="0.035" units="cm"/>
      <inkml:brushProperty name="height" value="0.035" units="cm"/>
    </inkml:brush>
  </inkml:definitions>
  <inkml:trace contextRef="#ctx0" brushRef="#br0">49 1 11923 0 0,'0'0'266'0'0,"2"12"852"0"0,2 53 1779 0 0,-5 86 0 0 0,-1-86-1844 0 0,-8 120 1087 0 0,5-140-1989 0 0,-2 0 0 0 0,-13 45 1 0 0,20-87-126 0 0,-1-1-14 0 0,1-1 0 0 0,0 0 0 0 0,0 1 0 0 0,-1-1 0 0 0,1 0 0 0 0,0 0 0 0 0,-1 1 0 0 0,1-1-1 0 0,-1 0 1 0 0,0 0 0 0 0,1 0 0 0 0,-1 0 0 0 0,0 0 0 0 0,0 0 0 0 0,0 1 0 0 0,0-16-92 0 0,2-10-94 0 0,2-1 0 0 0,0 0 0 0 0,1 1 0 0 0,1 0 0 0 0,13-37 0 0 0,-14 50 56 0 0,1 0-1 0 0,0 1 1 0 0,1 0 0 0 0,0 0 0 0 0,14-18 0 0 0,-15 22 90 0 0,0 1 1 0 0,1-1-1 0 0,-1 2 0 0 0,1-1 1 0 0,0 0-1 0 0,0 1 1 0 0,1 0-1 0 0,-1 1 1 0 0,1 0-1 0 0,7-3 0 0 0,-12 5 51 0 0,0 0-1 0 0,0 1 0 0 0,0-1 0 0 0,-1 1 0 0 0,1 0 0 0 0,0-1 0 0 0,0 1 1 0 0,0 0-1 0 0,0 0 0 0 0,0 0 0 0 0,0 0 0 0 0,0 1 0 0 0,0-1 0 0 0,0 1 1 0 0,0-1-1 0 0,0 1 0 0 0,0 0 0 0 0,-1-1 0 0 0,1 1 0 0 0,2 1 0 0 0,-2 0 14 0 0,-1 0-1 0 0,1-1 0 0 0,-1 1 0 0 0,1 0 1 0 0,-1 0-1 0 0,1 0 0 0 0,-1 0 0 0 0,0 0 1 0 0,0 1-1 0 0,0-1 0 0 0,0 0 0 0 0,0 0 1 0 0,0 1-1 0 0,-1-1 0 0 0,1 0 0 0 0,-1 5 1 0 0,1 1 3 0 0,0-1 0 0 0,-1 1 1 0 0,0-1-1 0 0,-1 1 0 0 0,0 0 1 0 0,0-1-1 0 0,0 0 0 0 0,-1 1 1 0 0,0-1-1 0 0,-1 0 0 0 0,1 0 1 0 0,-1 0-1 0 0,-1 0 0 0 0,1 0 1 0 0,-1-1-1 0 0,0 0 0 0 0,0 0 1 0 0,-1 0-1 0 0,0 0 1 0 0,0-1-1 0 0,0 1 0 0 0,-1-1 1 0 0,1-1-1 0 0,-1 1 0 0 0,0-1 1 0 0,-1 0-1 0 0,1-1 0 0 0,-1 1 1 0 0,1-1-1 0 0,-1-1 0 0 0,0 1 1 0 0,0-1-1 0 0,-12 2 0 0 0,16-4-151 0 0,0 0 0 0 0,-1 0 1 0 0,1 0-1 0 0,0 0 0 0 0,-5-2 0 0 0,-7-3-5726 0 0,4-1-1345 0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33"/>
    </inkml:context>
    <inkml:brush xml:id="br0">
      <inkml:brushProperty name="width" value="0.035" units="cm"/>
      <inkml:brushProperty name="height" value="0.035" units="cm"/>
    </inkml:brush>
  </inkml:definitions>
  <inkml:trace contextRef="#ctx0" brushRef="#br0">1 142 3225 0 0,'97'-2'3718'0'0,"2"-1"1731"0"0,-87 2-4597 0 0,0-1-1 0 0,0 0 1 0 0,1-1 0 0 0,-1 0 0 0 0,20-10-1 0 0,-29 11-742 0 0,1 0 0 0 0,-1 0 0 0 0,0 0 0 0 0,0 0 0 0 0,-1-1 0 0 0,1 1 0 0 0,0-1 0 0 0,-1 0 0 0 0,1 0 0 0 0,-1 0 0 0 0,0 0 0 0 0,2-4 0 0 0,-3 6-28 0 0,0-1-1 0 0,-1 1 1 0 0,1 0-1 0 0,-1-1 0 0 0,1 1 1 0 0,-1 0-1 0 0,0-1 0 0 0,1 1 1 0 0,-1 0-1 0 0,0-1 0 0 0,0 1 1 0 0,0-1-1 0 0,0 1 0 0 0,0 0 1 0 0,0-1-1 0 0,-1 1 1 0 0,1-1-1 0 0,0 1 0 0 0,-1 0 1 0 0,1-1-1 0 0,-1 1 0 0 0,1 0 1 0 0,-1 0-1 0 0,0-1 0 0 0,1 1 1 0 0,-1 0-1 0 0,0 0 0 0 0,0 0 1 0 0,0 0-1 0 0,0 0 1 0 0,0 0-1 0 0,0 0 0 0 0,0 0 1 0 0,0 0-1 0 0,0 1 0 0 0,-1-2 1 0 0,0 1-15 0 0,0 0 1 0 0,-1 1-1 0 0,1-1 1 0 0,0 1 0 0 0,0-1-1 0 0,0 1 1 0 0,0 0-1 0 0,0 0 1 0 0,0 0-1 0 0,-1 0 1 0 0,1 0 0 0 0,0 0-1 0 0,0 1 1 0 0,0-1-1 0 0,0 1 1 0 0,0-1 0 0 0,0 1-1 0 0,0 0 1 0 0,0 0-1 0 0,0 0 1 0 0,0 0-1 0 0,0 0 1 0 0,-3 3 0 0 0,-2 1-29 0 0,0 1 1 0 0,1-1 0 0 0,0 1 0 0 0,-10 12 0 0 0,10-10-39 0 0,1 0-1 0 0,-1 0 1 0 0,2 1-1 0 0,-1-1 1 0 0,1 1 0 0 0,0 0-1 0 0,1 1 1 0 0,0-1-1 0 0,-3 17 1 0 0,5-23-3 0 0,1 0-1 0 0,0 0 1 0 0,-1 0 0 0 0,1 1 0 0 0,0-1-1 0 0,0 0 1 0 0,1 0 0 0 0,-1 0 0 0 0,1 0 0 0 0,-1 0-1 0 0,1 0 1 0 0,0 0 0 0 0,0 0 0 0 0,0 0-1 0 0,0 0 1 0 0,1-1 0 0 0,-1 1 0 0 0,1 0-1 0 0,0-1 1 0 0,0 1 0 0 0,-1-1 0 0 0,2 0 0 0 0,-1 0-1 0 0,0 1 1 0 0,0-1 0 0 0,1-1 0 0 0,-1 1-1 0 0,1 0 1 0 0,-1-1 0 0 0,1 1 0 0 0,-1-1-1 0 0,1 0 1 0 0,0 0 0 0 0,4 1 0 0 0,-4-1-5 0 0,0-1 1 0 0,0 1 0 0 0,1-1-1 0 0,-1 0 1 0 0,0 0 0 0 0,1 0 0 0 0,-1 0-1 0 0,0-1 1 0 0,1 0 0 0 0,-1 1-1 0 0,0-1 1 0 0,0-1 0 0 0,0 1-1 0 0,1 0 1 0 0,-1-1 0 0 0,-1 1 0 0 0,1-1-1 0 0,0 0 1 0 0,0 0 0 0 0,4-4-1 0 0,5-6-86 0 0,-1 1 0 0 0,0-1 0 0 0,9-15 0 0 0,-12 17 21 0 0,41-63-644 0 0,-31 45-457 0 0,34-41 0 0 0,-52 69 1170 0 0,0 0-1 0 0,1-1 0 0 0,-1 1 1 0 0,0-1-1 0 0,1 1 0 0 0,-1 0 1 0 0,0-1-1 0 0,1 1 0 0 0,-1 0 0 0 0,0-1 1 0 0,1 1-1 0 0,-1 0 0 0 0,1 0 1 0 0,-1 0-1 0 0,0-1 0 0 0,1 1 1 0 0,-1 0-1 0 0,1 0 0 0 0,-1 0 1 0 0,1 0-1 0 0,-1 0 0 0 0,1 0 1 0 0,-1 0-1 0 0,1 0 0 0 0,0 0 16 0 0,-1 0-1 0 0,1 1 1 0 0,-1-1-1 0 0,0 1 0 0 0,1-1 1 0 0,-1 0-1 0 0,0 1 1 0 0,1-1-1 0 0,-1 1 0 0 0,0-1 1 0 0,1 1-1 0 0,-1-1 1 0 0,0 1-1 0 0,0-1 0 0 0,0 1 1 0 0,0-1-1 0 0,1 1 1 0 0,-1 0-1 0 0,2 32 606 0 0,-2-26-545 0 0,-1 33 684 0 0,-7 55 0 0 0,-1 0 27 0 0,7-81-718 0 0,0-13-18 0 0,2-9 34 0 0,1-5-15 0 0,0 0-1 0 0,2 0 1 0 0,-1 0-1 0 0,1 0 1 0 0,1 1-1 0 0,0-1 1 0 0,1 1-1 0 0,0 0 1 0 0,1 0-1 0 0,0 1 1 0 0,1 0-1 0 0,0 0 1 0 0,13-15-1 0 0,-17 22-151 0 0,1 1 0 0 0,0-1 1 0 0,-1 1-1 0 0,1 0 0 0 0,1 0 0 0 0,-1 1 0 0 0,0-1 0 0 0,1 1 1 0 0,-1 0-1 0 0,1 0 0 0 0,0 0 0 0 0,-1 1 0 0 0,1 0 0 0 0,0 0 0 0 0,0 0 1 0 0,0 1-1 0 0,0-1 0 0 0,0 1 0 0 0,0 0 0 0 0,0 1 0 0 0,0-1 1 0 0,-1 1-1 0 0,1 0 0 0 0,6 2 0 0 0,-2 0-7760 0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24"/>
    </inkml:context>
    <inkml:brush xml:id="br0">
      <inkml:brushProperty name="width" value="0.035" units="cm"/>
      <inkml:brushProperty name="height" value="0.035" units="cm"/>
    </inkml:brush>
  </inkml:definitions>
  <inkml:trace contextRef="#ctx0" brushRef="#br0">4 235 8754 0 0,'-2'-3'12411'0'0,"1"-12"-12284"0"0,1 1 0 0 0,0-1 0 0 0,1 0 0 0 0,4-24 1 0 0,-3 30-83 0 0,0 0 1 0 0,0 0 0 0 0,1 0 0 0 0,0 1 0 0 0,1-1-1 0 0,0 1 1 0 0,0 0 0 0 0,10-15 0 0 0,-13 22-62 0 0,0 0-1 0 0,0 0 1 0 0,-1 0 0 0 0,1 0 0 0 0,0 0 0 0 0,0 0 0 0 0,0 0 0 0 0,0 0 0 0 0,1 0-1 0 0,-1 1 1 0 0,0-1 0 0 0,0 0 0 0 0,0 1 0 0 0,1-1 0 0 0,0 0 0 0 0,-1 2 6 0 0,0-1-1 0 0,-1 0 1 0 0,1 0 0 0 0,0 0 0 0 0,-1 1 0 0 0,1-1 0 0 0,0 0 0 0 0,-1 1-1 0 0,1-1 1 0 0,-1 1 0 0 0,1-1 0 0 0,-1 0 0 0 0,1 1 0 0 0,0 0 0 0 0,-1-1-1 0 0,0 1 1 0 0,1-1 0 0 0,-1 1 0 0 0,1 0 0 0 0,-1-1 0 0 0,0 1 0 0 0,1 0-1 0 0,-1-1 1 0 0,0 1 0 0 0,0 0 0 0 0,1-1 0 0 0,-1 1 0 0 0,0 1 0 0 0,7 26 10 0 0,-1 0 1 0 0,-1 0 0 0 0,-2 0-1 0 0,1 34 1 0 0,-1-22 4 0 0,-3 14-5 0 0,-1-23 0 0 0,1-60 76 0 0,1 1 0 0 0,2 0 0 0 0,0 0 0 0 0,8-29 0 0 0,-8 46-48 0 0,0 0 0 0 0,1-1 0 0 0,0 2-1 0 0,1-1 1 0 0,0 0 0 0 0,1 1 0 0 0,0 0-1 0 0,0 1 1 0 0,1-1 0 0 0,0 1 0 0 0,1 0-1 0 0,14-13 1 0 0,-20 21-34 0 0,24-18 7 0 0,-25 18-2 0 0,1 0 0 0 0,0 0 0 0 0,-1 0 1 0 0,1 0-1 0 0,0 1 0 0 0,-1-1 0 0 0,1 1 0 0 0,0-1 1 0 0,0 1-1 0 0,0-1 0 0 0,0 1 0 0 0,-1 0 0 0 0,1 0 1 0 0,3 0-1 0 0,-4 1-8 0 0,-1-1 0 0 0,1 1 1 0 0,0-1-1 0 0,0 1 0 0 0,-1-1 1 0 0,1 1-1 0 0,-1 0 0 0 0,1-1 1 0 0,0 1-1 0 0,-1 0 0 0 0,1 0 1 0 0,-1-1-1 0 0,1 1 0 0 0,-1 0 1 0 0,0 0-1 0 0,1 0 0 0 0,-1-1 1 0 0,0 1-1 0 0,1 0 0 0 0,-1 1 1 0 0,4 21-39 0 0,-4-19 26 0 0,5 39 158 0 0,-2 81 0 0 0,-10-67-749 0 0,8-57 364 0 0,-1-1 0 0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25"/>
    </inkml:context>
    <inkml:brush xml:id="br0">
      <inkml:brushProperty name="width" value="0.035" units="cm"/>
      <inkml:brushProperty name="height" value="0.035" units="cm"/>
    </inkml:brush>
  </inkml:definitions>
  <inkml:trace contextRef="#ctx0" brushRef="#br0">48 18 13827 0 0,'-3'5'128'0'0,"0"0"1"0"0,0 0-1 0 0,0 1 1 0 0,1-1-1 0 0,0 0 1 0 0,0 1-1 0 0,0 0 1 0 0,-1 9-1 0 0,0-3 36 0 0,-4 13 719 0 0,-6 48 1 0 0,12-66-848 0 0,1 0 0 0 0,0 1 0 0 0,0-1 0 0 0,0 1 1 0 0,1-1-1 0 0,0 0 0 0 0,0 1 0 0 0,1-1 0 0 0,-1 0 0 0 0,2 0 1 0 0,3 10-1 0 0,-5-15-42 0 0,0 0 0 0 0,1 0 0 0 0,-1 0 0 0 0,0 0 1 0 0,1 0-1 0 0,-1 0 0 0 0,1 0 0 0 0,0-1 0 0 0,-1 1 1 0 0,1 0-1 0 0,0-1 0 0 0,0 0 0 0 0,0 1 0 0 0,0-1 1 0 0,0 0-1 0 0,0 0 0 0 0,0 0 0 0 0,1 0 0 0 0,-1-1 1 0 0,0 1-1 0 0,0 0 0 0 0,1-1 0 0 0,-1 0 0 0 0,0 0 1 0 0,4 0-1 0 0,-3 0 15 0 0,0-1 0 0 0,0 1 0 0 0,0-1 0 0 0,-1 0 1 0 0,1 0-1 0 0,0 0 0 0 0,-1 0 0 0 0,1-1 0 0 0,-1 1 0 0 0,1-1 0 0 0,-1 1 1 0 0,1-1-1 0 0,-1 0 0 0 0,0 0 0 0 0,0 0 0 0 0,0-1 0 0 0,0 1 0 0 0,0 0 1 0 0,2-6-1 0 0,4-6 122 0 0,-2-1 0 0 0,0 0 0 0 0,0-1 0 0 0,-2 0 0 0 0,1 1 1 0 0,-2-2-1 0 0,0 1 0 0 0,-1 0 0 0 0,-1 0 0 0 0,0-1 0 0 0,-3-32 0 0 0,2 47-166 0 0,-1-1 0 0 0,1 0 0 0 0,-1 1 0 0 0,1-1 0 0 0,-1 1 0 0 0,0-1 0 0 0,0 1 0 0 0,0-1 0 0 0,0 1-1 0 0,0-1 1 0 0,-1 1 0 0 0,1 0 0 0 0,-1 0 0 0 0,1 0 0 0 0,-1 0 0 0 0,0 0 0 0 0,0 0 0 0 0,0 0 0 0 0,0 1-1 0 0,0-1 1 0 0,0 1 0 0 0,0-1 0 0 0,-1 1 0 0 0,1 0 0 0 0,0 0 0 0 0,-1 0 0 0 0,1 0 0 0 0,-1 1 0 0 0,1-1 0 0 0,-1 0-1 0 0,1 1 1 0 0,-1 0 0 0 0,1 0 0 0 0,-1 0 0 0 0,0 0 0 0 0,1 0 0 0 0,-5 1 0 0 0,1 1-6287 0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26"/>
    </inkml:context>
    <inkml:brush xml:id="br0">
      <inkml:brushProperty name="width" value="0.035" units="cm"/>
      <inkml:brushProperty name="height" value="0.035" units="cm"/>
    </inkml:brush>
  </inkml:definitions>
  <inkml:trace contextRef="#ctx0" brushRef="#br0">4 0 6913 0 0,'5'40'1015'0'0,"4"77"3362"0"0,-8-90-2692 0 0,-2 0 1 0 0,-4 36-1 0 0,5-62-1775 0 0,-3 14 1388 0 0,1-13 111 0 0,-1-9 36 0 0,1-3-1152 0 0,1 0-1 0 0,0 1 0 0 0,1-1 1 0 0,0 0-1 0 0,0 0 1 0 0,1 0-1 0 0,2-15 1 0 0,3-2-176 0 0,13-37 0 0 0,-17 57-104 0 0,1 0-1 0 0,0 0 1 0 0,0 0-1 0 0,0 1 0 0 0,1-1 1 0 0,0 1-1 0 0,1 0 1 0 0,5-6-1 0 0,-8 9-123 0 0,1 1 0 0 0,-1-1 0 0 0,1 1 0 0 0,0 0 0 0 0,0 0 0 0 0,0 0-1 0 0,0 0 1 0 0,0 1 0 0 0,0-1 0 0 0,0 1 0 0 0,1 0 0 0 0,-1 0 0 0 0,0 0 0 0 0,1 0 0 0 0,-1 0-1 0 0,1 1 1 0 0,-1 0 0 0 0,7 0 0 0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27"/>
    </inkml:context>
    <inkml:brush xml:id="br0">
      <inkml:brushProperty name="width" value="0.035" units="cm"/>
      <inkml:brushProperty name="height" value="0.035" units="cm"/>
    </inkml:brush>
  </inkml:definitions>
  <inkml:trace contextRef="#ctx0" brushRef="#br0">9 244 3225 0 0,'-1'0'278'0'0,"1"1"0"0"0,0-1 1 0 0,0 0-1 0 0,-1 0 0 0 0,1 0 0 0 0,0 0 1 0 0,0 0-1 0 0,-1 0 0 0 0,1 0 1 0 0,0 0-1 0 0,-1 0 0 0 0,1 0 0 0 0,0 0 1 0 0,0 0-1 0 0,-1 0 0 0 0,1 0 1 0 0,0-1-1 0 0,0 1 0 0 0,-1 0 0 0 0,1 0 1 0 0,0 0-1 0 0,0 0 0 0 0,0 0 1 0 0,-1 0-1 0 0,1-1 0 0 0,0 1 0 0 0,0 0 1 0 0,0 0-1 0 0,-1 0 0 0 0,1-1 1 0 0,0 1-1 0 0,0 0 0 0 0,0 0 0 0 0,0-1 1 0 0,0 1-1 0 0,0 0 0 0 0,-1-1 1 0 0,1-13 3618 0 0,9-19-3187 0 0,-8 30-116 0 0,9-24-429 0 0,20-44 0 0 0,-25 60-192 0 0,0 2 0 0 0,1-1-1 0 0,1 1 1 0 0,0 0-1 0 0,0 0 1 0 0,0 0 0 0 0,11-8-1 0 0,-17 16 19 0 0,1 0 0 0 0,-1 0 0 0 0,0 0 0 0 0,0 0 0 0 0,0 1 1 0 0,1-1-1 0 0,-1 0 0 0 0,0 1 0 0 0,3-2 0 0 0,-3 2 2 0 0,-1 0 0 0 0,0 0 1 0 0,1 0-1 0 0,-1 0 0 0 0,0 0 1 0 0,1 0-1 0 0,-1 0 0 0 0,1 1 1 0 0,-1-1-1 0 0,0 0 0 0 0,1 0 0 0 0,-1 0 1 0 0,0 0-1 0 0,1 0 0 0 0,-1 0 1 0 0,0 1-1 0 0,0-1 0 0 0,1 0 1 0 0,-1 0-1 0 0,0 1 0 0 0,1-1 0 0 0,-1 0 1 0 0,0 0-1 0 0,0 1 0 0 0,1-1 1 0 0,0 3-19 0 0,-1-1 1 0 0,1 1 0 0 0,0-1-1 0 0,-1 0 1 0 0,1 1 0 0 0,-1-1 0 0 0,0 1-1 0 0,0-1 1 0 0,0 1 0 0 0,0 2-1 0 0,-2 21 20 0 0,-1 1 0 0 0,-8 30 0 0 0,-4 23 283 0 0,13-45-200 0 0,2-23-53 0 0,-1 0-1 0 0,0-1 1 0 0,-4 15-1 0 0,8-69 608 0 0,2 14-330 0 0,2 0 0 0 0,15-42-1 0 0,-17 57-304 0 0,1 1 0 0 0,0 0 0 0 0,1 0 0 0 0,1 1 0 0 0,0-1 0 0 0,0 2 0 0 0,12-13-1 0 0,-20 23-4 0 0,18-16-48 0 0,-17 17 56 0 0,0-1-1 0 0,-1 0 1 0 0,1 1-1 0 0,0-1 0 0 0,0 0 1 0 0,0 1-1 0 0,-1-1 1 0 0,1 1-1 0 0,0-1 0 0 0,0 1 1 0 0,0 0-1 0 0,0-1 1 0 0,0 1-1 0 0,0 0 0 0 0,0 0 1 0 0,0 0-1 0 0,0 0 1 0 0,0 0-1 0 0,2 0 0 0 0,-2 0-7 0 0,-1 1-1 0 0,1 0 1 0 0,-1-1-1 0 0,0 1 1 0 0,1-1-1 0 0,-1 1 1 0 0,1 0-1 0 0,-1-1 1 0 0,0 1-1 0 0,1 0 1 0 0,-1 0-1 0 0,0-1 1 0 0,0 1-1 0 0,0 0 0 0 0,0 0 1 0 0,1-1-1 0 0,-1 2 1 0 0,0 16-39 0 0,0-15 43 0 0,-6 81 267 0 0,4-63-179 0 0,0 0-1 0 0,1-1 0 0 0,1 1 1 0 0,1 0-1 0 0,3 21 0 0 0,-2-33-95 0 0,-1-14 27 0 0,1-5 52 0 0,2-9-8 0 0,5-20 148 0 0,18-50 0 0 0,-23 78-207 0 0,0 1 0 0 0,1-1 0 0 0,1 1-1 0 0,-1 0 1 0 0,2 0 0 0 0,-1 1 0 0 0,1 0 0 0 0,0 0 0 0 0,12-10 0 0 0,-18 18-8 0 0,1-1 0 0 0,0 1-1 0 0,-1 0 1 0 0,1 0 0 0 0,0-1 0 0 0,-1 1 0 0 0,1 0 0 0 0,0 1 0 0 0,0-1 0 0 0,3-1 0 0 0,-5 2 5 0 0,1 0-1 0 0,-1 0 1 0 0,0 0 0 0 0,1 0-1 0 0,-1 0 1 0 0,1 0-1 0 0,-1 1 1 0 0,0-1 0 0 0,1 0-1 0 0,-1 0 1 0 0,0 0-1 0 0,1 0 1 0 0,-1 0 0 0 0,1 1-1 0 0,-1-1 1 0 0,0 0 0 0 0,1 0-1 0 0,-1 1 1 0 0,0-1-1 0 0,1 1 1 0 0,0 0-7 0 0,-1-1 1 0 0,1 1-1 0 0,-1 0 1 0 0,0 0-1 0 0,1 0 0 0 0,-1 0 1 0 0,0 0-1 0 0,1 0 1 0 0,-1 0-1 0 0,0 0 0 0 0,0 2 1 0 0,2 69 65 0 0,-3-53 20 0 0,1-1 0 0 0,1 1 0 0 0,3 20 0 0 0,-3-35-76 0 0,-1 0-40 0 0,1 1 0 0 0,0-1 1 0 0,0 0-1 0 0,0 0 0 0 0,0 0 1 0 0,0 0-1 0 0,1-1 0 0 0,0 1 1 0 0,0 0-1 0 0,0-1 0 0 0,0 1 1 0 0,3 3-1 0 0,1-4-474 0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28"/>
    </inkml:context>
    <inkml:brush xml:id="br0">
      <inkml:brushProperty name="width" value="0.035" units="cm"/>
      <inkml:brushProperty name="height" value="0.035" units="cm"/>
    </inkml:brush>
  </inkml:definitions>
  <inkml:trace contextRef="#ctx0" brushRef="#br0">114 312 3681 0 0,'3'-3'418'0'0,"1"0"1"0"0,-1-1-1 0 0,0 1 1 0 0,-1-1-1 0 0,1 0 0 0 0,0 1 1 0 0,-1-2-1 0 0,0 1 1 0 0,0 0-1 0 0,2-5 1 0 0,-3 6 209 0 0,0 0 1 0 0,-1 0-1 0 0,1 0 1 0 0,0 0 0 0 0,-1 0-1 0 0,0-1 1 0 0,1 1-1 0 0,-1 0 1 0 0,0 0 0 0 0,-1-1-1 0 0,1 1 1 0 0,-1 0-1 0 0,1 0 1 0 0,-1 0 0 0 0,-1-5-1 0 0,1 7-507 0 0,1 0 0 0 0,0 1-1 0 0,-1-1 1 0 0,1 0 0 0 0,-1 0-1 0 0,1 0 1 0 0,-1 1 0 0 0,1-1-1 0 0,-1 0 1 0 0,0 1 0 0 0,1-1 0 0 0,-1 1-1 0 0,0-1 1 0 0,1 0 0 0 0,-1 1-1 0 0,0-1 1 0 0,1 1 0 0 0,-1 0-1 0 0,0-1 1 0 0,0 1 0 0 0,0 0-1 0 0,0-1 1 0 0,-1 1 0 0 0,1 0-11 0 0,-1 0 1 0 0,0 0 0 0 0,1 0-1 0 0,-1 1 1 0 0,0-1-1 0 0,1 1 1 0 0,-1-1 0 0 0,1 1-1 0 0,-1-1 1 0 0,1 1-1 0 0,-3 1 1 0 0,-2 2 13 0 0,1 0 0 0 0,0 0 1 0 0,0 0-1 0 0,1 1 0 0 0,-7 7 0 0 0,1 1-104 0 0,1 0 0 0 0,0 1 0 0 0,1 1 0 0 0,-8 17 0 0 0,13-24-32 0 0,0 0 1 0 0,0 0-1 0 0,0 1 0 0 0,1-1 1 0 0,1 1-1 0 0,-1-1 0 0 0,1 1 0 0 0,1 0 1 0 0,0 15-1 0 0,0-23 9 0 0,0 1 1 0 0,0 0-1 0 0,0 0 1 0 0,0-1-1 0 0,1 1 1 0 0,-1 0-1 0 0,1 0 1 0 0,-1-1 0 0 0,1 1-1 0 0,0 0 1 0 0,-1-1-1 0 0,1 1 1 0 0,0-1-1 0 0,0 1 1 0 0,0-1-1 0 0,0 0 1 0 0,0 1-1 0 0,1-1 1 0 0,-1 0-1 0 0,0 0 1 0 0,0 0-1 0 0,1 0 1 0 0,-1 0-1 0 0,1 0 1 0 0,-1 0-1 0 0,1 0 1 0 0,-1 0-1 0 0,1-1 1 0 0,0 1-1 0 0,-1-1 1 0 0,1 1-1 0 0,-1-1 1 0 0,1 0-1 0 0,0 0 1 0 0,0 1-1 0 0,2-2 1 0 0,0 1-8 0 0,0-1 1 0 0,1 0-1 0 0,-1 0 1 0 0,0 0 0 0 0,0 0-1 0 0,0-1 1 0 0,0 0-1 0 0,0 0 1 0 0,0 0 0 0 0,0 0-1 0 0,-1-1 1 0 0,1 1-1 0 0,4-5 1 0 0,12-16-340 0 0,0-1 1 0 0,-2 0-1 0 0,27-48 1 0 0,-15 24-1047 0 0,-32 51 1433 0 0,0 1 0 0 0,1 0 0 0 0,0 0 0 0 0,-1-1 0 0 0,1 1 0 0 0,1 0 0 0 0,-1 4 0 0 0,-3 34 540 0 0,3-35-515 0 0,1-3-54 0 0,-1 7 14 0 0,1 0 0 0 0,1 20 1 0 0,-1-29-23 0 0,0 0 0 0 0,1 1 0 0 0,-1-1 0 0 0,0 0 0 0 0,1 0 0 0 0,0 0 0 0 0,0 0 0 0 0,-1 0 0 0 0,1 0 0 0 0,0 0 0 0 0,0 0 0 0 0,1 0 0 0 0,-1 0 0 0 0,0 0 0 0 0,1-1 0 0 0,-1 1 0 0 0,1 0 0 0 0,-1-1 0 0 0,1 0 0 0 0,3 3 0 0 0,-5-4-7 0 0,1 0 1 0 0,0 0-1 0 0,-1 0 0 0 0,1 1 1 0 0,-1-1-1 0 0,1 0 1 0 0,0 0-1 0 0,-1 0 1 0 0,1 0-1 0 0,0 0 1 0 0,-1 0-1 0 0,1-1 1 0 0,0 1-1 0 0,-1 0 1 0 0,1 0-1 0 0,0 0 1 0 0,-1-1-1 0 0,1 1 1 0 0,-1 0-1 0 0,1-1 1 0 0,0 1-1 0 0,-1 0 1 0 0,1-1-1 0 0,-1 1 0 0 0,1-1 1 0 0,-1 1-1 0 0,1-1 1 0 0,-1 1-1 0 0,0-1 1 0 0,1 1-1 0 0,0-2 1 0 0,11-22-387 0 0,-10 20 292 0 0,27-61-1793 0 0,30-63-6512 0 0,-51 110 6954 0 0,34-65-3582 0 0,-4-1 4966 0 0,-36 77-392 0 0,-3 1 10655 0 0,-2 12-3489 0 0,-11 38-6040 0 0,2 1 1 0 0,-9 69-1 0 0,18-95-527 0 0,2 1-1 0 0,0-1 1 0 0,1 1-1 0 0,1-1 1 0 0,0 1-1 0 0,2-1 1 0 0,0 0-1 0 0,10 32 1 0 0,-8-38-140 0 0,0-1 0 0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15"/>
    </inkml:context>
    <inkml:brush xml:id="br0">
      <inkml:brushProperty name="width" value="0.035" units="cm"/>
      <inkml:brushProperty name="height" value="0.035" units="cm"/>
    </inkml:brush>
  </inkml:definitions>
  <inkml:trace contextRef="#ctx0" brushRef="#br0">128 40 6449 0 0,'0'-2'460'0'0,"0"0"-1"0"0,0 0 1 0 0,0 0-1 0 0,-1 0 1 0 0,1 0 0 0 0,0 0-1 0 0,-1 0 1 0 0,0 1-1 0 0,1-1 1 0 0,-1 0-1 0 0,0 0 1 0 0,0 0-1 0 0,0 1 1 0 0,0-1-1 0 0,0 1 1 0 0,-2-4-1 0 0,2 5-242 0 0,0-1 1 0 0,0 1-1 0 0,0-1 0 0 0,0 0 0 0 0,0 1 0 0 0,1 0 0 0 0,-1-1 0 0 0,0 1 1 0 0,0 0-1 0 0,0-1 0 0 0,0 1 0 0 0,0 0 0 0 0,0 0 0 0 0,0 0 0 0 0,-1 0 1 0 0,1 0-1 0 0,0 0 0 0 0,0 0 0 0 0,0 0 0 0 0,0 0 0 0 0,0 0 0 0 0,0 1 1 0 0,0-1-1 0 0,0 1 0 0 0,0-1 0 0 0,1 0 0 0 0,-1 1 0 0 0,0-1 0 0 0,0 1 1 0 0,0 0-1 0 0,-1 1 0 0 0,-5 4-66 0 0,0 0-1 0 0,1 1 1 0 0,0-1 0 0 0,0 2 0 0 0,0-1 0 0 0,1 1-1 0 0,0 0 1 0 0,0 0 0 0 0,1 0 0 0 0,0 1-1 0 0,-5 16 1 0 0,6-15-183 0 0,0 0 0 0 0,0 1 0 0 0,2 0-1 0 0,-1-1 1 0 0,1 1 0 0 0,0 0 0 0 0,1 0-1 0 0,1 0 1 0 0,-1 0 0 0 0,3 11 0 0 0,-2-18 27 0 0,0 0 0 0 0,1-1 0 0 0,-1 1 1 0 0,1 0-1 0 0,-1-1 0 0 0,1 1 0 0 0,0-1 0 0 0,0 1 1 0 0,1-1-1 0 0,-1 0 0 0 0,1 0 0 0 0,-1 0 0 0 0,1 0 1 0 0,0-1-1 0 0,0 1 0 0 0,0-1 0 0 0,0 0 1 0 0,1 0-1 0 0,-1 0 0 0 0,1 0 0 0 0,-1 0 0 0 0,1-1 1 0 0,-1 0-1 0 0,1 0 0 0 0,0 0 0 0 0,0 0 0 0 0,-1 0 1 0 0,1-1-1 0 0,0 0 0 0 0,0 0 0 0 0,0 0 0 0 0,0 0 1 0 0,-1-1-1 0 0,1 1 0 0 0,0-1 0 0 0,0 0 0 0 0,-1 0 1 0 0,1 0-1 0 0,0-1 0 0 0,-1 0 0 0 0,1 1 0 0 0,-1-1 1 0 0,0 0-1 0 0,0-1 0 0 0,0 1 0 0 0,0-1 0 0 0,0 1 1 0 0,0-1-1 0 0,0 0 0 0 0,-1 0 0 0 0,4-6 0 0 0,0-1-2 0 0,-1 1-1 0 0,-1-1 1 0 0,0-1-1 0 0,0 1 1 0 0,-1-1-1 0 0,-1 1 1 0 0,1-1-1 0 0,0-16 1 0 0,-2 14-13 0 0,0 0 0 0 0,-1-1 0 0 0,0 1 0 0 0,-1-1 0 0 0,-1 1 1 0 0,-5-21-1 0 0,7 31 1 0 0,-1 0 0 0 0,0 0 1 0 0,0 0-1 0 0,-1 0 0 0 0,1 0 0 0 0,0 1 1 0 0,-1-1-1 0 0,0 0 0 0 0,1 1 1 0 0,-1-1-1 0 0,0 1 0 0 0,0 0 0 0 0,-4-3 1 0 0,5 4-62 0 0,-1 0 0 0 0,1 0 0 0 0,-1 0 0 0 0,1 1 0 0 0,-1-1 0 0 0,0 1 0 0 0,0-1 0 0 0,1 1 0 0 0,-1-1 0 0 0,0 1 0 0 0,0 0 0 0 0,0 0 0 0 0,1 0 0 0 0,-1 0 0 0 0,0 0 0 0 0,0 0 0 0 0,0 1 0 0 0,1-1 0 0 0,-1 1 0 0 0,0-1 0 0 0,1 1 0 0 0,-1-1 0 0 0,-2 2 0 0 0,-5 4-1015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4:59.579"/>
    </inkml:context>
    <inkml:brush xml:id="br0">
      <inkml:brushProperty name="width" value="0.025" units="cm"/>
      <inkml:brushProperty name="height" value="0.025" units="cm"/>
    </inkml:brush>
  </inkml:definitions>
  <inkml:trace contextRef="#ctx0" brushRef="#br0">104 1 6913 0 0,'3'1'-127'0'0,"-1"1"0"0"0,1 0-1 0 0,0 0 1 0 0,-1 0 0 0 0,0 0-1 0 0,1 1 1 0 0,-1-1-1 0 0,0 1 1 0 0,0-1 0 0 0,0 1-1 0 0,0 0 1 0 0,1 3-1 0 0,1 0 159 0 0,8 13 611 0 0,0 0 1 0 0,-2 0-1 0 0,0 1 1 0 0,-1 0-1 0 0,-1 0 1 0 0,-1 1-1 0 0,-1 0 1 0 0,-1 1-1 0 0,3 29 1 0 0,-6-37-398 0 0,-1 0 0 0 0,-1 0 0 0 0,0 1 1 0 0,-1-1-1 0 0,-1 0 0 0 0,0 0 0 0 0,-1 0 1 0 0,0-1-1 0 0,-1 1 0 0 0,0-1 0 0 0,-2 0 1 0 0,1 0-1 0 0,-2 0 0 0 0,1-1 0 0 0,-14 19 1 0 0,2-10 469 0 0,-1 0 1 0 0,-35 29 0 0 0,-12 4-2130 0 0,58-49 863 0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16"/>
    </inkml:context>
    <inkml:brush xml:id="br0">
      <inkml:brushProperty name="width" value="0.035" units="cm"/>
      <inkml:brushProperty name="height" value="0.035" units="cm"/>
    </inkml:brush>
  </inkml:definitions>
  <inkml:trace contextRef="#ctx0" brushRef="#br0">0 43 1376 0 0,'2'3'582'0'0,"-1"0"0"0"0,0 0 0 0 0,-1 0 0 0 0,1 0 0 0 0,0 0-1 0 0,-1 0 1 0 0,1 0 0 0 0,-1 1 0 0 0,0 5 0 0 0,0 0 749 0 0,3 19 932 0 0,9 43 0 0 0,-10-62-1888 0 0,0-1 0 0 0,1 1 0 0 0,0-1 1 0 0,0 1-1 0 0,1-1 0 0 0,0 0 0 0 0,1-1 0 0 0,0 1 0 0 0,6 7 1 0 0,-11-15-366 0 0,0 1 0 0 0,1-1 0 0 0,-1 1 1 0 0,1-1-1 0 0,-1 1 0 0 0,1-1 1 0 0,-1 1-1 0 0,1-1 0 0 0,0 0 0 0 0,-1 1 1 0 0,1-1-1 0 0,-1 0 0 0 0,1 1 1 0 0,0-1-1 0 0,-1 0 0 0 0,1 0 0 0 0,-1 0 1 0 0,1 1-1 0 0,0-1 0 0 0,-1 0 0 0 0,1 0 1 0 0,0 0-1 0 0,0 0 0 0 0,-1 0 1 0 0,2-1-1 0 0,-1 1 38 0 0,0-1 0 0 0,0 0 1 0 0,0 1-1 0 0,1-1 0 0 0,-1 0 1 0 0,0 0-1 0 0,0 0 0 0 0,-1 1 0 0 0,1-1 1 0 0,0 0-1 0 0,0-1 0 0 0,1 0 1 0 0,2-6 274 0 0,0 1 0 0 0,-1-1 0 0 0,4-10 0 0 0,-6 15-261 0 0,23-73 1604 0 0,4-11-1273 0 0,-21 69-3291 0 0,10-19-1 0 0,-11 28-3686 0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17"/>
    </inkml:context>
    <inkml:brush xml:id="br0">
      <inkml:brushProperty name="width" value="0.035" units="cm"/>
      <inkml:brushProperty name="height" value="0.035" units="cm"/>
    </inkml:brush>
  </inkml:definitions>
  <inkml:trace contextRef="#ctx0" brushRef="#br0">0 161 6913 0 0,'3'3'217'0'0,"1"-1"0"0"0,-1 1 0 0 0,0-1 0 0 0,0 0 0 0 0,1-1 0 0 0,-1 1 0 0 0,1 0 0 0 0,0-1 0 0 0,-1 0 0 0 0,1 0-1 0 0,0 0 1 0 0,0-1 0 0 0,7 1 0 0 0,-2 0 477 0 0,0-1 0 0 0,0-1 0 0 0,0 0 0 0 0,15-3 0 0 0,-15 1-135 0 0,0 0 1 0 0,0 0-1 0 0,0-1 0 0 0,0 0 0 0 0,-1-1 1 0 0,0 0-1 0 0,0-1 0 0 0,10-8 0 0 0,-12 10-385 0 0,-1-1 0 0 0,0 0-1 0 0,-1-1 1 0 0,1 1 0 0 0,-1-1-1 0 0,0 0 1 0 0,0 0 0 0 0,0 0-1 0 0,-1-1 1 0 0,0 1 0 0 0,-1-1-1 0 0,3-8 1 0 0,-4 14-167 0 0,-1-1 0 0 0,1 1 0 0 0,-1-1 0 0 0,0 1 0 0 0,0-1 0 0 0,0 1 0 0 0,0-1 0 0 0,0 0 0 0 0,0 1 0 0 0,0-1 0 0 0,0 1 0 0 0,0-1 0 0 0,-1 1 0 0 0,1-1 0 0 0,-1 1 0 0 0,1-1 0 0 0,-1 1 0 0 0,1 0 0 0 0,-1-1 0 0 0,0 1 0 0 0,0 0 0 0 0,0-1 0 0 0,0 1 0 0 0,-1-2 0 0 0,0 2 16 0 0,1 0 1 0 0,-1 0-1 0 0,0 0 1 0 0,0 0 0 0 0,1 1-1 0 0,-1-1 1 0 0,0 0-1 0 0,0 1 1 0 0,0-1-1 0 0,0 1 1 0 0,0 0-1 0 0,1 0 1 0 0,-1 0-1 0 0,0 0 1 0 0,0 0-1 0 0,0 0 1 0 0,0 0 0 0 0,0 1-1 0 0,-2 0 1 0 0,-3 1 87 0 0,0 1 1 0 0,1-1 0 0 0,-1 2 0 0 0,1-1-1 0 0,0 1 1 0 0,-1 0 0 0 0,2 0 0 0 0,-1 1-1 0 0,0 0 1 0 0,1 0 0 0 0,0 0 0 0 0,0 1-1 0 0,-5 7 1 0 0,4-5-106 0 0,1-1-1 0 0,0 1 0 0 0,1 0 1 0 0,0 1-1 0 0,0-1 1 0 0,1 1-1 0 0,0 0 1 0 0,0 0-1 0 0,1 0 0 0 0,-2 13 1 0 0,3-18-15 0 0,1 0 0 0 0,1 0 0 0 0,-1 1 0 0 0,1-1 0 0 0,-1 0 0 0 0,1 0 0 0 0,0 0 0 0 0,0-1 0 0 0,1 1 0 0 0,-1 0 0 0 0,1 0 0 0 0,0-1 0 0 0,0 1 0 0 0,0-1 0 0 0,5 7 0 0 0,-6-9-2 0 0,1 1 0 0 0,-1 0 0 0 0,1-1 0 0 0,-1 0 0 0 0,1 1 0 0 0,-1-1 0 0 0,1 0 0 0 0,0 0 0 0 0,0 0 0 0 0,-1 0 0 0 0,1 0 0 0 0,0 0 0 0 0,0-1 0 0 0,0 1 0 0 0,0-1 0 0 0,0 1 0 0 0,0-1 0 0 0,0 0 0 0 0,0 0 0 0 0,0 0 0 0 0,0 0 0 0 0,0 0 0 0 0,0 0 0 0 0,0 0 0 0 0,0-1 0 0 0,0 1 0 0 0,0-1 0 0 0,0 0 0 0 0,0 1 0 0 0,0-1 0 0 0,0 0 0 0 0,2-2 0 0 0,6-5-661 0 0,0 0 1 0 0,0-1-1 0 0,-1-1 0 0 0,0 0 0 0 0,13-19 0 0 0,4-3-2474 0 0,-11 14 1135 0 0,24-26-3337 0 0,-11 18 4836 0 0,-27 26 528 0 0,-1 0 0 0 0,0 0 1 0 0,1-1-1 0 0,-1 1 1 0 0,0 0-1 0 0,0 0 1 0 0,1 0-1 0 0,-1-1 0 0 0,0 1 1 0 0,1 0-1 0 0,-1 0 1 0 0,0 0-1 0 0,1 0 0 0 0,-1 0 1 0 0,0 0-1 0 0,1-1 1 0 0,-1 1-1 0 0,1 0 1 0 0,-1 0-1 0 0,0 0 0 0 0,1 0 1 0 0,-1 0-1 0 0,0 1 1 0 0,1-1-1 0 0,-1 0 1 0 0,0 0-1 0 0,1 0 0 0 0,-1 0 1 0 0,1 0-1 0 0,-1 1 1 0 0,1-1 77 0 0,-1 1 0 0 0,1 0 0 0 0,-1 0 0 0 0,1-1 0 0 0,-1 1 0 0 0,0 0 0 0 0,1 0 0 0 0,-1 0 0 0 0,0-1 0 0 0,0 1 0 0 0,0 0 0 0 0,1 0 0 0 0,-1 1 0 0 0,-2 36 3349 0 0,2-30-2499 0 0,-1 18 578 0 0,2 0 0 0 0,1 0 0 0 0,8 44 0 0 0,-11-73-1044 0 0,1 0 1 0 0,0 0 0 0 0,0 0 0 0 0,1 0 0 0 0,-1 0 0 0 0,2-4 0 0 0,10-36 115 0 0,-10 37-350 0 0,1-3-229 0 0,1 0 0 0 0,0 0 0 0 0,0 1 1 0 0,0-1-1 0 0,1 1 0 0 0,1 0 0 0 0,-1 0 0 0 0,12-12 1 0 0,-13 16-34 0 0,1 0 0 0 0,0 0 0 0 0,-1 0 0 0 0,1 1 0 0 0,0 0 0 0 0,0 0 0 0 0,1 0 0 0 0,-1 1 0 0 0,1 0 0 0 0,-1 0 0 0 0,1 0 0 0 0,0 1 0 0 0,0 0 0 0 0,-1 0 0 0 0,7 0 0 0 0,40 3-1366 0 0,-37 0 912 0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18"/>
    </inkml:context>
    <inkml:brush xml:id="br0">
      <inkml:brushProperty name="width" value="0.035" units="cm"/>
      <inkml:brushProperty name="height" value="0.035" units="cm"/>
    </inkml:brush>
  </inkml:definitions>
  <inkml:trace contextRef="#ctx0" brushRef="#br0">24 74 5065 0 0,'-5'-5'13403'0'0,"-1"36"-12780"0"0,0 0 0 0 0,0 36 0 0 0,5-48-625 0 0,1-1 0 0 0,1 1 0 0 0,1 0 0 0 0,0-1 0 0 0,5 22-1 0 0,-4-33-3 0 0,-1-1 1 0 0,1 1-1 0 0,0 0 0 0 0,0-1 0 0 0,6 10 0 0 0,-8-15 2 0 0,0 0 1 0 0,0 1 0 0 0,0-1-1 0 0,0 0 1 0 0,0 0-1 0 0,0 0 1 0 0,0 0 0 0 0,0 0-1 0 0,0 0 1 0 0,1 0-1 0 0,-1-1 1 0 0,0 1-1 0 0,4 1 1 0 0,-5-2-1 0 0,1 0 1 0 0,0 0-1 0 0,0 0 0 0 0,0 0 0 0 0,0 0 1 0 0,0 0-1 0 0,0-1 0 0 0,0 1 1 0 0,0 0-1 0 0,0 0 0 0 0,0-1 1 0 0,-1 1-1 0 0,1-1 0 0 0,0 1 0 0 0,0-1 1 0 0,0 1-1 0 0,-1-1 0 0 0,1 1 1 0 0,0-1-1 0 0,0 0 0 0 0,-1 0 0 0 0,1 1 1 0 0,-1-1-1 0 0,2-1 0 0 0,5-11 67 0 0,0 0-1 0 0,0 0 1 0 0,-1 0-1 0 0,-1-1 1 0 0,0 0-1 0 0,3-16 1 0 0,0 3 83 0 0,-2 6 4 0 0,42-119-1 0 0,-51 150-118 0 0,1 1 1 0 0,0-1-1 0 0,0 1 0 0 0,1-1 0 0 0,1 1 0 0 0,-1 0 0 0 0,2-1 1 0 0,-1 1-1 0 0,1 0 0 0 0,1-1 0 0 0,0 1 0 0 0,5 16 1 0 0,-4-22-36 0 0,-1 0-1 0 0,1 0 1 0 0,0-1 0 0 0,0 1 0 0 0,0-1 0 0 0,1 0 0 0 0,-1 0 0 0 0,1 0 0 0 0,0 0 0 0 0,0-1 0 0 0,7 5 0 0 0,-10-7 2 0 0,1 0 0 0 0,-1 0 0 0 0,1 0 0 0 0,-1 0 0 0 0,1 0 0 0 0,0 0 0 0 0,0-1 0 0 0,-1 1 0 0 0,1-1 0 0 0,0 1 0 0 0,0-1 0 0 0,0 0 0 0 0,0 0 0 0 0,0 1 0 0 0,-1-1 0 0 0,1 0 1 0 0,0-1-1 0 0,0 1 0 0 0,0 0 0 0 0,0-1 0 0 0,0 1 0 0 0,-1-1 0 0 0,1 1 0 0 0,0-1 0 0 0,0 0 0 0 0,-1 0 0 0 0,1 0 0 0 0,-1 0 0 0 0,1 0 0 0 0,-1 0 0 0 0,1-1 0 0 0,-1 1 0 0 0,1 0 0 0 0,0-3 0 0 0,6-6 5 0 0,-2 0 0 0 0,0-1-1 0 0,0 0 1 0 0,6-17 0 0 0,14-49 670 0 0,-19 52-604 0 0,-1 7-1 0 0,-2 8-77 0 0,-1 0 0 0 0,0 1 1 0 0,-1-1-1 0 0,0 0 0 0 0,0-1 1 0 0,0-15-1 0 0,-5 15-1655 0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19"/>
    </inkml:context>
    <inkml:brush xml:id="br0">
      <inkml:brushProperty name="width" value="0.035" units="cm"/>
      <inkml:brushProperty name="height" value="0.035" units="cm"/>
    </inkml:brush>
  </inkml:definitions>
  <inkml:trace contextRef="#ctx0" brushRef="#br0">0 125 2761 0 0,'5'1'389'0'0,"-1"1"0"0"0,0-1 0 0 0,0 0 0 0 0,0 0 1 0 0,1 0-1 0 0,-1-1 0 0 0,1 0 0 0 0,-1 1 0 0 0,0-1 1 0 0,6-1-1 0 0,0-1 663 0 0,0 1 1 0 0,0-2-1 0 0,13-4 1 0 0,-16 4-384 0 0,1 0 1 0 0,-1-1-1 0 0,0 0 1 0 0,0 0-1 0 0,-1-1 1 0 0,12-10-1 0 0,-15 12-528 0 0,0 0-1 0 0,0 0 0 0 0,0 0 1 0 0,0-1-1 0 0,0 1 1 0 0,-1-1-1 0 0,0 0 0 0 0,0 0 1 0 0,0 0-1 0 0,0 0 0 0 0,0 0 1 0 0,-1 0-1 0 0,1-1 0 0 0,0-4 1 0 0,-2 8-127 0 0,0 1 0 0 0,0-1 0 0 0,0 0 0 0 0,0 0 0 0 0,0 1 0 0 0,0-1 0 0 0,0 0-1 0 0,0 1 1 0 0,0-1 0 0 0,0 0 0 0 0,0 1 0 0 0,-1-1 0 0 0,1 0 0 0 0,0 1 0 0 0,0-1 0 0 0,-1 1 0 0 0,1-1 0 0 0,0 0 0 0 0,-1 1 0 0 0,1-1 0 0 0,-1 1 0 0 0,1-1 0 0 0,0 1 0 0 0,-2-2 0 0 0,1 2 28 0 0,0 0 0 0 0,0-1 1 0 0,0 1-1 0 0,0-1 0 0 0,0 1 1 0 0,0 0-1 0 0,0 0 0 0 0,0 0 1 0 0,0 0-1 0 0,0 0 0 0 0,0 0 0 0 0,0 0 1 0 0,-2 0-1 0 0,-2 1 179 0 0,0 0 0 0 0,0 1 0 0 0,0 0 0 0 0,1 0 0 0 0,-7 3 0 0 0,1 1 58 0 0,1 1 0 0 0,0 0-1 0 0,0 0 1 0 0,0 1 0 0 0,1 0 0 0 0,1 0 0 0 0,-9 12-1 0 0,11-14-286 0 0,1 0-1 0 0,0 1 1 0 0,0 0-1 0 0,0 0 1 0 0,1 0-1 0 0,0 0 1 0 0,1 0-1 0 0,0 0 1 0 0,0 1-1 0 0,0 0 1 0 0,-1 14-1 0 0,3-19 2 0 0,0 0 0 0 0,0 0 0 0 0,0 0 0 0 0,0 0 0 0 0,1 0 0 0 0,0 0 0 0 0,-1 0 0 0 0,1 0 0 0 0,0 0-1 0 0,0-1 1 0 0,0 1 0 0 0,1 0 0 0 0,-1-1 0 0 0,1 1 0 0 0,-1 0 0 0 0,1-1 0 0 0,0 0 0 0 0,0 1-1 0 0,0-1 1 0 0,0 0 0 0 0,0 0 0 0 0,1 0 0 0 0,-1-1 0 0 0,0 1 0 0 0,1 0 0 0 0,-1-1 0 0 0,1 0 0 0 0,0 1-1 0 0,0-1 1 0 0,-1 0 0 0 0,5 0 0 0 0,-1 1-8 0 0,1-1 0 0 0,-1 0 1 0 0,0-1-1 0 0,0 1 0 0 0,1-1 0 0 0,-1-1 0 0 0,0 1 1 0 0,0-1-1 0 0,1 0 0 0 0,-1-1 0 0 0,0 1 0 0 0,0-1 1 0 0,10-5-1 0 0,-2-1-209 0 0,-1-1 1 0 0,1-1-1 0 0,19-18 0 0 0,33-40-1157 0 0,-40 42 1128 0 0,5-8-738 0 0,-34 39 1333 0 0,0-1 0 0 0,1 1 0 0 0,-1 0 0 0 0,1 0 0 0 0,0 0-1 0 0,1 1 1 0 0,0-1 0 0 0,-1 0 0 0 0,1 1 0 0 0,0 5 0 0 0,1-7-334 0 0,0 0 0 0 0,-1 0 0 0 0,2 0 0 0 0,-1 0 0 0 0,0 0 0 0 0,1 0 0 0 0,0 0 0 0 0,-1 0 1 0 0,2 0-1 0 0,-1-1 0 0 0,0 1 0 0 0,1 0 0 0 0,-1-1 0 0 0,1 1 0 0 0,0-1 0 0 0,3 4 0 0 0,-5-7-5 0 0,0 0 0 0 0,0 0-1 0 0,0 1 1 0 0,0-1 0 0 0,0 0-1 0 0,0 0 1 0 0,0 0 0 0 0,0 1-1 0 0,0-1 1 0 0,1 0-1 0 0,-1 0 1 0 0,0 0 0 0 0,0 0-1 0 0,0 0 1 0 0,0 1 0 0 0,1-1-1 0 0,-1 0 1 0 0,0 0-1 0 0,0 0 1 0 0,0 0 0 0 0,1 0-1 0 0,-1 0 1 0 0,0 0 0 0 0,0 0-1 0 0,0 1 1 0 0,1-1 0 0 0,-1 0-1 0 0,0 0 1 0 0,0 0-1 0 0,0 0 1 0 0,1 0 0 0 0,-1 0-1 0 0,0 0 1 0 0,0 0 0 0 0,0-1-1 0 0,1 1 1 0 0,-1 0-1 0 0,0 0 1 0 0,0 0 0 0 0,1 0-1 0 0,-1 0 1 0 0,0 0 0 0 0,0 0-1 0 0,0 0 1 0 0,0 0 0 0 0,1-1-1 0 0,-1 1 1 0 0,0 0-1 0 0,0 0 1 0 0,0 0 0 0 0,0 0-1 0 0,0-1 1 0 0,1 1 0 0 0,-1 0-1 0 0,0 0 1 0 0,0 0 0 0 0,0-1-1 0 0,0 1 1 0 0,0 0-1 0 0,0 0 1 0 0,0 0 0 0 0,0-1-1 0 0,3-17-3108 0 0,-3 14-168 0 0,1-8-3669 0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20"/>
    </inkml:context>
    <inkml:brush xml:id="br0">
      <inkml:brushProperty name="width" value="0.035" units="cm"/>
      <inkml:brushProperty name="height" value="0.035" units="cm"/>
    </inkml:brush>
  </inkml:definitions>
  <inkml:trace contextRef="#ctx0" brushRef="#br0">10 0 10594 0 0,'26'20'-1461'0'0,"-11"-12"1223"0"0,1 0 0 0 0,0-1 0 0 0,0-1 0 0 0,1 0 0 0 0,0-2 0 0 0,0 0 0 0 0,0-1 0 0 0,0 0 0 0 0,28-1 0 0 0,-44-1 118 0 0,1-1-1 0 0,0 0 1 0 0,-1 0-1 0 0,1 0 1 0 0,0-1-1 0 0,-1 1 1 0 0,1 0-1 0 0,-1-1 1 0 0,1 1-1 0 0,0-1 1 0 0,-1 1-1 0 0,1-1 1 0 0,-1 0-1 0 0,0 0 1 0 0,3-1-1 0 0,-4 1 154 0 0,1 0-1 0 0,0 0 1 0 0,-1 0-1 0 0,1 0 1 0 0,-1 0-1 0 0,0-1 1 0 0,1 1-1 0 0,-1 0 1 0 0,0 0-1 0 0,0 0 1 0 0,0-1-1 0 0,1 1 1 0 0,-1 0-1 0 0,0 0 0 0 0,-1-1 1 0 0,1 1-1 0 0,0 0 1 0 0,0 0-1 0 0,0 0 1 0 0,-1-1-1 0 0,0 0 1 0 0,1 0 351 0 0,0 0 0 0 0,-1 1 0 0 0,1-1 0 0 0,-1 0 0 0 0,1 1 0 0 0,-1-1 0 0 0,0 0 0 0 0,0 1 0 0 0,1-1 0 0 0,-1 1 0 0 0,0-1 0 0 0,0 1 0 0 0,0 0 0 0 0,-1 0 0 0 0,1-1 0 0 0,0 1 0 0 0,0 0 0 0 0,-1 0 0 0 0,1 0 0 0 0,0 0 0 0 0,-1 0 0 0 0,1 0 0 0 0,-1 1 0 0 0,1-1 0 0 0,-1 1 0 0 0,0-1 0 0 0,1 1 0 0 0,-1-1 0 0 0,0 1 0 0 0,1 0 0 0 0,-3 0 0 0 0,-1 0-14 0 0,1 1 0 0 0,-1-1 0 0 0,1 1 1 0 0,-1 1-1 0 0,1-1 0 0 0,0 1 1 0 0,0-1-1 0 0,-1 1 0 0 0,1 1 0 0 0,-6 3 1 0 0,-3 3-289 0 0,0 1 1 0 0,0 1-1 0 0,1 0 0 0 0,0 1 1 0 0,1 0-1 0 0,0 1 1 0 0,1 0-1 0 0,1 1 0 0 0,-15 26 1 0 0,23-38-88 0 0,0 0 0 0 0,0 0 0 0 0,0 0 0 0 0,1 0 0 0 0,-1 0 0 0 0,1 1 0 0 0,-1-1 0 0 0,1 0 0 0 0,0 0 0 0 0,-1 0 0 0 0,1 1 0 0 0,0-1 0 0 0,1 0 0 0 0,-1 0 0 0 0,0 1 0 0 0,1-1 0 0 0,-1 0 0 0 0,1 0 0 0 0,-1 0 0 0 0,1 0 0 0 0,0 0 0 0 0,0 0 0 0 0,1 3 0 0 0,0-3-1 0 0,0 0-1 0 0,0 0 1 0 0,0 0 0 0 0,0 0-1 0 0,0 0 1 0 0,0-1 0 0 0,1 1-1 0 0,-1-1 1 0 0,1 0 0 0 0,-1 0-1 0 0,1 1 1 0 0,-1-2 0 0 0,1 1-1 0 0,-1 0 1 0 0,1 0 0 0 0,0-1-1 0 0,-1 0 1 0 0,4 1 0 0 0,0-1 4 0 0,0-1 0 0 0,0 1-1 0 0,0-1 1 0 0,0-1 0 0 0,0 1 0 0 0,0-1 0 0 0,0 0 0 0 0,0 0-1 0 0,-1-1 1 0 0,1 0 0 0 0,-1 0 0 0 0,7-4 0 0 0,6-6-12 0 0,32-31 0 0 0,-34 29-18 0 0,-1 0 1 0 0,0-1-1 0 0,-2 0 1 0 0,18-27-1 0 0,-29 37-428 0 0,-6 7-58 0 0,-7 10 232 0 0,4 2 306 0 0,1 0 0 0 0,0 1 0 0 0,1-1 1 0 0,0 2-1 0 0,1-1 0 0 0,-4 25 0 0 0,0-6-11 0 0,-44 257 1285 0 0,27-135-804 0 0,24-146-490 0 0,-1 0 0 0 0,0 0 0 0 0,-1 0 0 0 0,0 0 0 0 0,0-1 0 0 0,-1 1 0 0 0,-5 8 0 0 0,8-14 0 0 0,-1-1 0 0 0,1 0 0 0 0,-1 0 0 0 0,0 0 0 0 0,0 0 0 0 0,1 0 0 0 0,-1 0 0 0 0,-1-1 0 0 0,1 1 0 0 0,0-1 0 0 0,0 1 0 0 0,0-1 0 0 0,-1 0 0 0 0,1 0 0 0 0,-1 0 0 0 0,1 0 0 0 0,-1 0 0 0 0,1-1 0 0 0,-1 1 0 0 0,1-1 0 0 0,-1 0 0 0 0,1 1 0 0 0,-1-1 0 0 0,0-1 0 0 0,1 1 0 0 0,-1 0 0 0 0,1-1 0 0 0,-5 0 0 0 0,1-1-58 0 0,1 0-1 0 0,0 0 1 0 0,0-1 0 0 0,0 0 0 0 0,1 0 0 0 0,-1 0-1 0 0,1 0 1 0 0,-1-1 0 0 0,1 1 0 0 0,0-1 0 0 0,0 0-1 0 0,1-1 1 0 0,-1 1 0 0 0,1-1 0 0 0,0 1-1 0 0,0-1 1 0 0,0 0 0 0 0,0 0 0 0 0,1-1 0 0 0,0 1-1 0 0,0 0 1 0 0,-1-9 0 0 0,-2-10-1252 0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21"/>
    </inkml:context>
    <inkml:brush xml:id="br0">
      <inkml:brushProperty name="width" value="0.035" units="cm"/>
      <inkml:brushProperty name="height" value="0.035" units="cm"/>
    </inkml:brush>
  </inkml:definitions>
  <inkml:trace contextRef="#ctx0" brushRef="#br0">112 0 4609 0 0,'3'24'3834'0'0,"-7"38"-434"0"0,-2 0-1 0 0,-14 65 0 0 0,13-86-2501 0 0,-15 97 1115 0 0,-12 69-872 0 0,34-205-1129 0 0,-2 9-27 0 0,0-1 1 0 0,-1-1 0 0 0,0 1 0 0 0,0 0 0 0 0,-6 11 0 0 0,14-49 63 0 0,5-9-121 0 0,2 1-1 0 0,1 0 1 0 0,2 1 0 0 0,35-62-1 0 0,-42 84-16 0 0,13-16 0 0 0,-18 26 76 0 0,0 0 1 0 0,-1 0 0 0 0,1 1-1 0 0,0-1 1 0 0,0 1 0 0 0,1-1-1 0 0,-1 1 1 0 0,0 0-1 0 0,1 0 1 0 0,5-2 0 0 0,-8 4 11 0 0,0 0 0 0 0,-1 0 1 0 0,1 0-1 0 0,-1-1 0 0 0,1 1 0 0 0,-1 0 1 0 0,1 0-1 0 0,0 0 0 0 0,-1 0 0 0 0,1 0 1 0 0,-1 0-1 0 0,1 0 0 0 0,0 1 1 0 0,-1-1-1 0 0,1 0 0 0 0,-1 0 0 0 0,1 0 1 0 0,0 1-1 0 0,-1-1 0 0 0,1 0 0 0 0,-1 0 1 0 0,1 1-1 0 0,-1-1 0 0 0,1 1 1 0 0,-1-1-1 0 0,0 0 0 0 0,1 1 0 0 0,-1-1 1 0 0,1 1-1 0 0,-1-1 0 0 0,0 1 1 0 0,1-1-1 0 0,-1 1 0 0 0,0 0 0 0 0,0-1 1 0 0,1 1-1 0 0,-1-1 0 0 0,0 1 0 0 0,0 0 1 0 0,0-1-1 0 0,0 1 0 0 0,0-1 1 0 0,1 1-1 0 0,-1 0 0 0 0,0-1 0 0 0,-1 2 1 0 0,1 5-6 0 0,0-1 0 0 0,0 1 0 0 0,-3 10 0 0 0,1-9 4 0 0,-1 19 38 0 0,-1-6 98 0 0,1 0-1 0 0,2 0 1 0 0,0 26-1 0 0,1-42-112 0 0,1 1-1 0 0,-1 0 0 0 0,1-1 1 0 0,1 1-1 0 0,-1-1 0 0 0,1 1 1 0 0,-1-1-1 0 0,2 0 0 0 0,-1 0 0 0 0,0 0 1 0 0,1 0-1 0 0,0 0 0 0 0,0 0 1 0 0,0-1-1 0 0,1 1 0 0 0,0-1 1 0 0,3 4-1 0 0,-2-4-100 0 0,1-1 0 0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22"/>
    </inkml:context>
    <inkml:brush xml:id="br0">
      <inkml:brushProperty name="width" value="0.035" units="cm"/>
      <inkml:brushProperty name="height" value="0.035" units="cm"/>
    </inkml:brush>
  </inkml:definitions>
  <inkml:trace contextRef="#ctx0" brushRef="#br0">51 1 14283 0 0,'-2'-1'3179'0'0,"-3"5"-1855"0"0,-2 5-23 0 0,2-1-991 0 0,1 0-1 0 0,0 1 1 0 0,0-1 0 0 0,1 1 0 0 0,0 0-1 0 0,0 0 1 0 0,-2 17 0 0 0,2-8-259 0 0,2 1 1 0 0,0 35 0 0 0,1-43-49 0 0,1-1 1 0 0,1 0-1 0 0,-1-1 1 0 0,2 1 0 0 0,-1 0-1 0 0,1 0 1 0 0,1-1-1 0 0,0 0 1 0 0,0 0 0 0 0,1 0-1 0 0,0 0 1 0 0,0-1-1 0 0,1 1 1 0 0,0-2 0 0 0,0 1-1 0 0,12 10 1 0 0,-18-17 0 0 0,1-1 1 0 0,-1 1 0 0 0,1-1-1 0 0,-1 1 1 0 0,1-1 0 0 0,0 1-1 0 0,-1-1 1 0 0,1 1-1 0 0,0-1 1 0 0,-1 0 0 0 0,1 1-1 0 0,0-1 1 0 0,-1 0-1 0 0,1 0 1 0 0,0 0 0 0 0,0 1-1 0 0,-1-1 1 0 0,1 0-1 0 0,0 0 1 0 0,0 0 0 0 0,-1 0-1 0 0,1 0 1 0 0,0-1 0 0 0,0 1-1 0 0,-1 0 1 0 0,1 0-1 0 0,1-1 1 0 0,-1 0-1 0 0,0 0 0 0 0,0 1-1 0 0,0-1 1 0 0,-1 0 0 0 0,1-1 0 0 0,0 1-1 0 0,0 0 1 0 0,-1 0 0 0 0,1 0 0 0 0,0 0-1 0 0,-1-1 1 0 0,0 1 0 0 0,1 0 0 0 0,0-2 0 0 0,0-6-527 0 0,1 1 1 0 0,-1-1 0 0 0,0-15 0 0 0,-2 6-6969 0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23"/>
    </inkml:context>
    <inkml:brush xml:id="br0">
      <inkml:brushProperty name="width" value="0.035" units="cm"/>
      <inkml:brushProperty name="height" value="0.035" units="cm"/>
    </inkml:brush>
  </inkml:definitions>
  <inkml:trace contextRef="#ctx0" brushRef="#br0">0 20 10138 0 0,'0'0'778'0'0,"10"-1"1885"0"0,207-15 2483 0 0,-190 13-5083 0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10"/>
    </inkml:context>
    <inkml:brush xml:id="br0">
      <inkml:brushProperty name="width" value="0.035" units="cm"/>
      <inkml:brushProperty name="height" value="0.035" units="cm"/>
    </inkml:brush>
  </inkml:definitions>
  <inkml:trace contextRef="#ctx0" brushRef="#br0">188 2 11522 0 0,'-2'-2'5764'0'0,"-3"5"-3467"0"0,-3 5-587 0 0,-19 28-793 0 0,-30 54 0 0 0,40-62-799 0 0,-5 6-322 0 0,13-22 27 0 0,1 0 0 0 0,1 0 1 0 0,0 1-1 0 0,1 0 0 0 0,-6 16 1 0 0,11-26-208 0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11"/>
    </inkml:context>
    <inkml:brush xml:id="br0">
      <inkml:brushProperty name="width" value="0.035" units="cm"/>
      <inkml:brushProperty name="height" value="0.035" units="cm"/>
    </inkml:brush>
  </inkml:definitions>
  <inkml:trace contextRef="#ctx0" brushRef="#br0">60 51 2761 0 0,'5'-4'1393'0'0,"0"-1"0"0"0,0 1 1 0 0,10-6-1 0 0,-8 6-691 0 0,0 0 0 0 0,0 0 0 0 0,1 1 0 0 0,-1 0 0 0 0,1 1 0 0 0,0 0 0 0 0,0 0 0 0 0,0 0 0 0 0,10 0 0 0 0,-17 2-592 0 0,0 0 1 0 0,-1 0-1 0 0,1 1 1 0 0,-1-1 0 0 0,1 0-1 0 0,0 0 1 0 0,-1 0-1 0 0,1 0 1 0 0,-1 0-1 0 0,1 1 1 0 0,-1-1-1 0 0,1 0 1 0 0,-1 1-1 0 0,1-1 1 0 0,-1 0-1 0 0,1 1 1 0 0,-1-1-1 0 0,1 1 1 0 0,-1-1-1 0 0,0 1 1 0 0,1-1-1 0 0,-1 0 1 0 0,1 2-1 0 0,0-1 16 0 0,-1 1-1 0 0,1 0 0 0 0,-1-1 0 0 0,1 1 1 0 0,-1 0-1 0 0,1-1 0 0 0,-1 1 0 0 0,0 3 1 0 0,0 3 112 0 0,-1 1 1 0 0,-2 14-1 0 0,2-17 69 0 0,-9 50 887 0 0,-33 104 1 0 0,-35 50-831 0 0,67-185-361 0 0,-34 79 58 0 0,44-102-114 0 0,1-2-214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4:59.960"/>
    </inkml:context>
    <inkml:brush xml:id="br0">
      <inkml:brushProperty name="width" value="0.025" units="cm"/>
      <inkml:brushProperty name="height" value="0.025" units="cm"/>
    </inkml:brush>
  </inkml:definitions>
  <inkml:trace contextRef="#ctx0" brushRef="#br0">45 0 5985 0 0,'0'0'643'0'0,"-2"20"540"0"0,-21 147 3276 0 0,8-48-3665 0 0,12-106-845 0 0,1 0-135 0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12"/>
    </inkml:context>
    <inkml:brush xml:id="br0">
      <inkml:brushProperty name="width" value="0.035" units="cm"/>
      <inkml:brushProperty name="height" value="0.035" units="cm"/>
    </inkml:brush>
  </inkml:definitions>
  <inkml:trace contextRef="#ctx0" brushRef="#br0">52 17 2761 0 0,'4'-2'35'0'0,"0"0"1"0"0,-1 0 0 0 0,1 0 0 0 0,0 0 0 0 0,0 1 0 0 0,0-1 0 0 0,0 1-1 0 0,0 0 1 0 0,1 1 0 0 0,-1-1 0 0 0,0 1 0 0 0,0-1 0 0 0,6 2 0 0 0,-3-1 360 0 0,-1 0 0 0 0,0 1 1 0 0,0 0-1 0 0,0 1 0 0 0,-1-1 0 0 0,1 1 1 0 0,0 0-1 0 0,10 6 0 0 0,-11-5-148 0 0,-1 1 0 0 0,0-1 0 0 0,1 1 0 0 0,-1 1 0 0 0,-1-1 0 0 0,1 1 0 0 0,0-1-1 0 0,-1 1 1 0 0,0 0 0 0 0,0 0 0 0 0,-1 1 0 0 0,1-1 0 0 0,-1 1 0 0 0,0-1 0 0 0,0 1 0 0 0,-1 0-1 0 0,0-1 1 0 0,1 9 0 0 0,0 0 154 0 0,-1-1 0 0 0,-1 1 0 0 0,0 0 0 0 0,-1 0 1 0 0,0-1-1 0 0,-5 26 0 0 0,3-28 179 0 0,-1 1 0 0 0,0-1 1 0 0,0 0-1 0 0,-1 0 0 0 0,0-1 0 0 0,-14 21 1 0 0,15-25-269 0 0,-1 0 1 0 0,1-1 0 0 0,-1 1 0 0 0,-1-1 0 0 0,1 0 0 0 0,-1 0 0 0 0,0-1 0 0 0,0 0 0 0 0,0 0 0 0 0,0 0 0 0 0,-1-1 0 0 0,-8 4-1 0 0,12-6-287 0 0,0-1 0 0 0,-1 1-1 0 0,1-1 1 0 0,0 0-1 0 0,-1 0 1 0 0,1 0 0 0 0,-1 0-1 0 0,1 0 1 0 0,0-1-1 0 0,0 0 1 0 0,-1 1 0 0 0,1-1-1 0 0,0 0 1 0 0,0-1 0 0 0,0 1-1 0 0,0-1 1 0 0,0 1-1 0 0,0-1 1 0 0,0 0 0 0 0,0 0-1 0 0,1 0 1 0 0,-1-1-1 0 0,1 1 1 0 0,0-1 0 0 0,-1 1-1 0 0,-1-4 1 0 0,2 3-95 0 0,-1-1 0 0 0,1 1 1 0 0,0 0-1 0 0,0-1 0 0 0,0 0 0 0 0,1 1 1 0 0,-1-1-1 0 0,1 0 0 0 0,0 0 0 0 0,0 0 1 0 0,0 0-1 0 0,0 0 0 0 0,1 0 1 0 0,0 0-1 0 0,0 0 0 0 0,0 0 0 0 0,0 0 1 0 0,0 0-1 0 0,1 0 0 0 0,-1 0 0 0 0,1 0 1 0 0,2-6-1 0 0,-2 9 57 0 0,0 0 0 0 0,-1 0 0 0 0,1 1 0 0 0,0-1-1 0 0,0 0 1 0 0,0 0 0 0 0,0 0 0 0 0,0 1 0 0 0,0-1 0 0 0,0 0 0 0 0,0 1 0 0 0,0-1 0 0 0,0 1 0 0 0,0 0 0 0 0,0-1-1 0 0,0 1 1 0 0,0 0 0 0 0,0-1 0 0 0,1 1 0 0 0,-1 0 0 0 0,0 0 0 0 0,0 0 0 0 0,0 0 0 0 0,0 0 0 0 0,1 1-1 0 0,-1-1 1 0 0,0 0 0 0 0,2 1 0 0 0,4 1 80 0 0,1 0-1 0 0,-1 0 0 0 0,7 4 1 0 0,25 14 339 0 0,35 24 0 0 0,-71-42-405 0 0,5 2-1432 0 0,1 1-6022 0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13"/>
    </inkml:context>
    <inkml:brush xml:id="br0">
      <inkml:brushProperty name="width" value="0.035" units="cm"/>
      <inkml:brushProperty name="height" value="0.035" units="cm"/>
    </inkml:brush>
  </inkml:definitions>
  <inkml:trace contextRef="#ctx0" brushRef="#br0">4 22 13827 0 0,'-4'-2'9018'0'0,"6"2"-9484"0"0,-1 0 924 0 0,3 0-306 0 0,29 2-148 0 0,66 0 16 0 0,-84-3-37 0 0,-1 0-1 0 0,1-1 0 0 0,0 0 1 0 0,24-9-1 0 0,-21 4 2 0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14"/>
    </inkml:context>
    <inkml:brush xml:id="br0">
      <inkml:brushProperty name="width" value="0.035" units="cm"/>
      <inkml:brushProperty name="height" value="0.035" units="cm"/>
    </inkml:brush>
  </inkml:definitions>
  <inkml:trace contextRef="#ctx0" brushRef="#br0">206 207 7370 0 0,'2'-2'338'0'0,"1"0"1"0"0,-1 0-1 0 0,0-1 1 0 0,0 1 0 0 0,0-1-1 0 0,0 1 1 0 0,-1-1-1 0 0,3-4 1 0 0,-2 3 320 0 0,4-5 777 0 0,-1-1 1 0 0,0 1-1 0 0,-1-1 1 0 0,0 0-1 0 0,4-17 1 0 0,-7 23-1331 0 0,0 0 0 0 0,-1 0 1 0 0,1 0-1 0 0,0 0 0 0 0,-1 0 0 0 0,0 0 1 0 0,0 0-1 0 0,0 0 0 0 0,-1 0 1 0 0,1 0-1 0 0,-1 0 0 0 0,0 0 0 0 0,0 1 1 0 0,0-1-1 0 0,-1 0 0 0 0,1 0 0 0 0,-1 1 1 0 0,-2-5-1 0 0,3 6-107 0 0,-1 0 0 0 0,0 0 0 0 0,1 1 1 0 0,-1-1-1 0 0,0 0 0 0 0,0 1 0 0 0,0-1 0 0 0,0 1 0 0 0,0 0 0 0 0,0-1 1 0 0,0 1-1 0 0,-1 0 0 0 0,1 0 0 0 0,0 1 0 0 0,-5-2 0 0 0,3 2-46 0 0,0-1-1 0 0,1 1 1 0 0,-1 0-1 0 0,0 1 1 0 0,0-1 0 0 0,0 1-1 0 0,1 0 1 0 0,-1 0-1 0 0,-4 2 1 0 0,-3 1-136 0 0,1 1 0 0 0,0 0-1 0 0,1 1 1 0 0,0 1 0 0 0,-17 13 0 0 0,23-17 159 0 0,0-1 0 0 0,1 1 0 0 0,-1-1 0 0 0,1 1 0 0 0,0 0 0 0 0,0 0 0 0 0,0 0 0 0 0,0 0 0 0 0,0 0 0 0 0,1 0 0 0 0,-1 1 0 0 0,1-1 0 0 0,0 1 0 0 0,0-1 0 0 0,0 1 0 0 0,0-1 0 0 0,0 6 0 0 0,1-4 9 0 0,0 0 0 0 0,1 0 0 0 0,0 0 0 0 0,0 0-1 0 0,0-1 1 0 0,0 1 0 0 0,1 0 0 0 0,-1 0-1 0 0,1-1 1 0 0,0 1 0 0 0,1-1 0 0 0,3 5 0 0 0,8 12-405 0 0,20 23 0 0 0,12 16 132 0 0,-41-53 295 0 0,0 1 0 0 0,-1-1 0 0 0,-1 1 0 0 0,1 0 0 0 0,-1 1 0 0 0,3 12 0 0 0,-5-18-3 0 0,-1 0 0 0 0,1 0-1 0 0,-1 0 1 0 0,0 0 0 0 0,0 0 0 0 0,0 0 0 0 0,0 0 0 0 0,-1 0 0 0 0,1 0 0 0 0,-1 0 0 0 0,0 0 0 0 0,0 0 0 0 0,0-1 0 0 0,0 1 0 0 0,-2 4 0 0 0,0-3 68 0 0,1 0 1 0 0,-1 0 0 0 0,0-1 0 0 0,0 1-1 0 0,0-1 1 0 0,-1 1 0 0 0,1-1-1 0 0,-1 0 1 0 0,-5 3 0 0 0,5-3 50 0 0,-1-1 0 0 0,0 1 1 0 0,0-1-1 0 0,0 1 0 0 0,0-2 1 0 0,0 1-1 0 0,0 0 0 0 0,0-1 1 0 0,-1 0-1 0 0,1-1 0 0 0,-1 1 1 0 0,1-1-1 0 0,0 0 0 0 0,-1 0 1 0 0,1-1-1 0 0,0 1 0 0 0,-7-3 1 0 0,7 1-92 0 0,1 0 1 0 0,-1 0-1 0 0,1 0 1 0 0,0-1-1 0 0,0 0 1 0 0,0 1-1 0 0,0-2 1 0 0,0 1 0 0 0,0 0-1 0 0,1-1 1 0 0,0 0-1 0 0,0 1 1 0 0,-4-6-1 0 0,6 6-62 0 0,0 1-1 0 0,0 0 0 0 0,0-1 0 0 0,0 1 0 0 0,0-1 1 0 0,0 1-1 0 0,1-1 0 0 0,-1 1 0 0 0,1-1 0 0 0,-1 0 0 0 0,1 1 1 0 0,0-1-1 0 0,0 1 0 0 0,0-1 0 0 0,1 0 0 0 0,-1 1 1 0 0,0-1-1 0 0,1 1 0 0 0,0-1 0 0 0,-1 0 0 0 0,1 1 1 0 0,0 0-1 0 0,0-1 0 0 0,1 1 0 0 0,-1 0 0 0 0,3-4 0 0 0,3-2-39 0 0,-1 0-1 0 0,1 0 1 0 0,1 1-1 0 0,-1 1 0 0 0,1-1 1 0 0,0 1-1 0 0,1 1 0 0 0,10-7 1 0 0,77-30-125 0 0,-90 40 177 0 0,120-41-113 0 0,-104 37 126 0 0,0 1 1 0 0,0 1-1 0 0,43-2 1 0 0,-74 55 1298 0 0,7-38-1217 0 0,1 0 0 0 0,1 0 0 0 0,0 0 0 0 0,0 0 0 0 0,1 0 0 0 0,4 21 0 0 0,-4-29-86 0 0,0 0 0 0 0,0 0 1 0 0,-1-1-1 0 0,2 1 0 0 0,-1 0 0 0 0,0-1 1 0 0,0 1-1 0 0,1-1 0 0 0,-1 0 1 0 0,1 1-1 0 0,0-1 0 0 0,0 0 0 0 0,0 0 1 0 0,0 0-1 0 0,0 0 0 0 0,0 0 0 0 0,0-1 1 0 0,1 1-1 0 0,-1-1 0 0 0,0 1 1 0 0,1-1-1 0 0,-1 0 0 0 0,1 0 0 0 0,0 0 1 0 0,-1 0-1 0 0,1-1 0 0 0,0 1 1 0 0,0-1-1 0 0,-1 1 0 0 0,1-1 0 0 0,4-1 1 0 0,-3 1 12 0 0,-1 0 1 0 0,0 0-1 0 0,0-1 0 0 0,1 1 1 0 0,-1-1-1 0 0,0 0 1 0 0,0 0-1 0 0,0-1 1 0 0,0 1-1 0 0,0 0 0 0 0,0-1 1 0 0,0 0-1 0 0,-1 0 1 0 0,1 0-1 0 0,-1 0 1 0 0,1 0-1 0 0,-1 0 1 0 0,0-1-1 0 0,1 1 0 0 0,-1-1 1 0 0,0 0-1 0 0,-1 0 1 0 0,1 0-1 0 0,0 0 1 0 0,-1 0-1 0 0,0 0 0 0 0,2-5 1 0 0,-2 3 106 0 0,1-1 0 0 0,-1 1 0 0 0,0-1 0 0 0,-1 0 0 0 0,0 1 0 0 0,0-1 0 0 0,0 0 0 0 0,0 1 0 0 0,-1-1 0 0 0,0 0 0 0 0,0 1 0 0 0,0-1 0 0 0,-1 1 0 0 0,0-1 0 0 0,-3-7 0 0 0,2 7-138 0 0,-1 0 0 0 0,1 0 0 0 0,-1 0 0 0 0,0 1 0 0 0,0-1 0 0 0,0 1 0 0 0,-1 0 0 0 0,0 0 0 0 0,0 1 0 0 0,0 0 0 0 0,0 0 0 0 0,-1 0 0 0 0,1 0 0 0 0,-12-4 0 0 0,8 5-8242 0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08"/>
    </inkml:context>
    <inkml:brush xml:id="br0">
      <inkml:brushProperty name="width" value="0.035" units="cm"/>
      <inkml:brushProperty name="height" value="0.035" units="cm"/>
    </inkml:brush>
  </inkml:definitions>
  <inkml:trace contextRef="#ctx0" brushRef="#br0">235 299 4609 0 0,'1'14'476'0'0,"-1"-5"-494"0"0,0-9 36 0 0,0 0 1 0 0,0 0-1 0 0,0 0 0 0 0,0 0 0 0 0,1 0 0 0 0,-1 0 0 0 0,0 0 0 0 0,0 0 1 0 0,0 0-1 0 0,0 0 0 0 0,0 0 0 0 0,0 0 0 0 0,0 0 0 0 0,0 0 1 0 0,0 0-1 0 0,0 0 0 0 0,0 0 0 0 0,0 0 0 0 0,0 0 0 0 0,0 0 1 0 0,0 0-1 0 0,0 0 0 0 0,0 0 0 0 0,0 0 0 0 0,1 0 0 0 0,-1 0 0 0 0,0 0 1 0 0,0 0-1 0 0,0 0 0 0 0,0 0 0 0 0,0 0 0 0 0,0 0 0 0 0,0 0 1 0 0,0 0-1 0 0,0 0 0 0 0,0 0 0 0 0,0 0 0 0 0,0 0 0 0 0,0 0 1 0 0,0 0-1 0 0,0 0 0 0 0,0 0 0 0 0,1 0 0 0 0,-1 0 0 0 0,0 0 0 0 0,0 0 1 0 0,0 0-1 0 0,0 0 0 0 0,0 0 0 0 0,0 0 0 0 0,0 0 0 0 0,0 0 1 0 0,0 1-1 0 0,0-1 0 0 0,0 0 0 0 0,0 0 0 0 0,0 0 0 0 0,0 0 1 0 0,0 0-1 0 0,0 0 0 0 0,0 0 0 0 0,0 0 0 0 0,0 0 0 0 0,19 4 1617 0 0,-15-6-1385 0 0,-1 1-1 0 0,0 0 1 0 0,1-1-1 0 0,-1 0 1 0 0,0 0-1 0 0,0 0 0 0 0,0 0 1 0 0,0-1-1 0 0,0 1 1 0 0,0-1-1 0 0,-1 0 1 0 0,1 1-1 0 0,-1-1 0 0 0,0-1 1 0 0,3-3-1 0 0,1-4 1108 0 0,0 0 0 0 0,0 0 0 0 0,5-17-1 0 0,-7 17-901 0 0,-1 1 0 0 0,-1-1 0 0 0,1 0 0 0 0,-2 1 0 0 0,1-1 0 0 0,-1 0 0 0 0,-1 0 0 0 0,0 0-1 0 0,-1 0 1 0 0,-1-14 0 0 0,1 20-433 0 0,0 1 0 0 0,0-1-1 0 0,-1 1 1 0 0,1-1 0 0 0,-1 1-1 0 0,0-1 1 0 0,0 1 0 0 0,-1 0 0 0 0,1 0-1 0 0,-1 0 1 0 0,1 0 0 0 0,-1 1-1 0 0,-1-1 1 0 0,1 1 0 0 0,0 0-1 0 0,-1 0 1 0 0,1 0 0 0 0,-1 0-1 0 0,0 1 1 0 0,0-1 0 0 0,0 1-1 0 0,0 0 1 0 0,0 0 0 0 0,-1 1 0 0 0,-8-3-1 0 0,8 3 4 0 0,0 1 0 0 0,-1-1 1 0 0,1 1-1 0 0,0 0 0 0 0,-1 0 0 0 0,1 1 0 0 0,0 0 0 0 0,-1 0 0 0 0,1 0 1 0 0,0 1-1 0 0,0-1 0 0 0,0 1 0 0 0,0 1 0 0 0,0-1 0 0 0,-8 6 0 0 0,8-4-53 0 0,0-1-1 0 0,0 1 0 0 0,1 0 0 0 0,-1 0 1 0 0,1 1-1 0 0,0 0 0 0 0,0-1 0 0 0,1 1 0 0 0,-1 0 1 0 0,1 1-1 0 0,0-1 0 0 0,0 1 0 0 0,1-1 1 0 0,-3 9-1 0 0,4-10 22 0 0,0 0 0 0 0,0 0 0 0 0,0 1-1 0 0,0-1 1 0 0,0 1 0 0 0,1-1 0 0 0,0 1 0 0 0,0-1 0 0 0,0 0 0 0 0,1 1 0 0 0,-1-1 0 0 0,1 1-1 0 0,0-1 1 0 0,0 0 0 0 0,1 1 0 0 0,-1-1 0 0 0,3 5 0 0 0,27 46 2 0 0,46 92-30 0 0,-70-130 32 0 0,0 0-1 0 0,-1 1 1 0 0,-1 0-1 0 0,0 0 1 0 0,-2 0-1 0 0,3 35 1 0 0,-6-45 4 0 0,0 0 1 0 0,0 0 0 0 0,-1-1-1 0 0,-1 1 1 0 0,1 0-1 0 0,-1 0 1 0 0,0-1 0 0 0,-1 1-1 0 0,1-1 1 0 0,-2 0-1 0 0,1 0 1 0 0,-1 0-1 0 0,0 0 1 0 0,-7 8 0 0 0,8-11-3 0 0,0 0 0 0 0,0-1 0 0 0,0 0 0 0 0,-1 1 0 0 0,1-1 1 0 0,-1-1-1 0 0,0 1 0 0 0,0-1 0 0 0,0 1 0 0 0,0-1 0 0 0,-1 0 1 0 0,1-1-1 0 0,-1 1 0 0 0,1-1 0 0 0,-1 0 0 0 0,1 0 0 0 0,-1 0 0 0 0,1-1 1 0 0,-1 1-1 0 0,0-1 0 0 0,1-1 0 0 0,-1 1 0 0 0,0-1 0 0 0,-6-1 1 0 0,4 0 27 0 0,1 0 0 0 0,0-1 0 0 0,0 1 0 0 0,0-1 0 0 0,0-1 0 0 0,0 1 0 0 0,1-1 1 0 0,-1 0-1 0 0,1-1 0 0 0,0 1 0 0 0,0-1 0 0 0,0 0 0 0 0,1 0 0 0 0,0-1 0 0 0,0 0 1 0 0,0 1-1 0 0,1-1 0 0 0,-5-10 0 0 0,5 10-33 0 0,0-1 0 0 0,1-1 0 0 0,0 1-1 0 0,0 0 1 0 0,1 0 0 0 0,-1-1 0 0 0,1 1 0 0 0,1-1 0 0 0,0 1-1 0 0,0-1 1 0 0,0 0 0 0 0,1 1 0 0 0,0-1 0 0 0,0 1 0 0 0,0 0-1 0 0,6-15 1 0 0,-1 10 9 0 0,0 1 0 0 0,0-1-1 0 0,1 1 1 0 0,1 0 0 0 0,-1 0-1 0 0,2 1 1 0 0,16-16 0 0 0,-4 7 38 0 0,1 1 1 0 0,36-22 0 0 0,-36 27-50 0 0,0 0 0 0 0,2 2 0 0 0,-1 0 0 0 0,2 2 0 0 0,-1 1 0 0 0,1 1 0 0 0,32-5 0 0 0,-54 11 4 0 0,1 1 0 0 0,0 0 0 0 0,-1 0 0 0 0,1 0 0 0 0,-1 1 0 0 0,1-1 0 0 0,-1 1 0 0 0,0 0 0 0 0,4 1 0 0 0,-6-2 3 0 0,0 1 0 0 0,0-1 0 0 0,0 0 0 0 0,0 1 0 0 0,0 0-1 0 0,0-1 1 0 0,-1 1 0 0 0,1-1 0 0 0,0 1 0 0 0,-1 0 0 0 0,1 0 0 0 0,0-1 0 0 0,-1 1 0 0 0,1 0 0 0 0,-1 0 0 0 0,1 0 0 0 0,-1 0-1 0 0,1 0 1 0 0,-1-1 0 0 0,1 1 0 0 0,-1 0 0 0 0,0 0 0 0 0,0 0 0 0 0,0 0 0 0 0,1 0 0 0 0,-1 0 0 0 0,0 0 0 0 0,0 0 0 0 0,0 0-1 0 0,0 0 1 0 0,0 1 0 0 0,-1-1 0 0 0,1 0 0 0 0,0-1 0 0 0,0 1 0 0 0,-1 1 0 0 0,-6 20-24 0 0,3-11 3 0 0,1 0 1 0 0,0 1 0 0 0,0-1-1 0 0,1 1 1 0 0,1-1 0 0 0,-1 16-1 0 0,2-24 33 0 0,1-1-1 0 0,-1 1 1 0 0,1-1-1 0 0,-1 0 1 0 0,1 1-1 0 0,0-1 1 0 0,0 0-1 0 0,0 0 1 0 0,0 1-1 0 0,0-1 1 0 0,1 0-1 0 0,-1 0 1 0 0,0 0-1 0 0,1-1 1 0 0,0 1-1 0 0,-1 0 1 0 0,1 0-1 0 0,0-1 1 0 0,0 0-1 0 0,0 1 0 0 0,0-1 1 0 0,0 0-1 0 0,0 0 1 0 0,0 0-1 0 0,0 0 1 0 0,0 0-1 0 0,1 0 1 0 0,-1-1-1 0 0,0 1 1 0 0,1-1-1 0 0,3 1 1 0 0,-3-1-13 0 0,0 0 0 0 0,1 0 1 0 0,-1 0-1 0 0,0 0 0 0 0,1 0 0 0 0,-1-1 0 0 0,0 1 1 0 0,1-1-1 0 0,-1 0 0 0 0,0 0 0 0 0,0 0 1 0 0,0-1-1 0 0,0 1 0 0 0,0-1 0 0 0,0 0 0 0 0,0 0 1 0 0,-1 0-1 0 0,1 0 0 0 0,0 0 0 0 0,-1 0 1 0 0,0-1-1 0 0,3-3 0 0 0,-2 1 5 0 0,0-1 0 0 0,-1 1 0 0 0,1-1 0 0 0,-1 0 0 0 0,0 1-1 0 0,-1-1 1 0 0,0 0 0 0 0,1 0 0 0 0,-2 0 0 0 0,1-1 0 0 0,-1 1 0 0 0,0 0 0 0 0,0-7 0 0 0,-2-2 33 0 0,-1 1 0 0 0,1-1 0 0 0,-2 1 0 0 0,-6-18 0 0 0,9 28-29 0 0,-1 0 0 0 0,1 1-1 0 0,0-1 1 0 0,-1 0 0 0 0,0 1-1 0 0,1 0 1 0 0,-2-1 0 0 0,1 1-1 0 0,0 0 1 0 0,0 0 0 0 0,-1 0-1 0 0,0 0 1 0 0,1 1 0 0 0,-1-1-1 0 0,-4-2 1 0 0,-9-3-1552 0 0,-2 2-3437 0 0,10 4-2302 0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09"/>
    </inkml:context>
    <inkml:brush xml:id="br0">
      <inkml:brushProperty name="width" value="0.035" units="cm"/>
      <inkml:brushProperty name="height" value="0.035" units="cm"/>
    </inkml:brush>
  </inkml:definitions>
  <inkml:trace contextRef="#ctx0" brushRef="#br0">17 0 12443 0 0,'6'0'6109'0'0,"16"1"-5873"0"0,164 23 249 0 0,-171-22-386 0 0,-2 0-38 0 0,0 0-1 0 0,0 1 1 0 0,0 1-1 0 0,0 0 0 0 0,-1 0 1 0 0,1 1-1 0 0,-1 1 1 0 0,17 11-1 0 0,-29-17-25 0 0,0 0 1 0 0,1 1-1 0 0,-1-1 0 0 0,0 0 0 0 0,0 0 1 0 0,1 1-1 0 0,-1-1 0 0 0,0 0 0 0 0,0 0 1 0 0,1 1-1 0 0,-1-1 0 0 0,0 0 0 0 0,0 1 0 0 0,0-1 1 0 0,0 0-1 0 0,1 1 0 0 0,-1-1 0 0 0,0 0 1 0 0,0 1-1 0 0,0-1 0 0 0,0 0 0 0 0,0 1 0 0 0,0-1 1 0 0,0 1-1 0 0,0-1 0 0 0,0 0 0 0 0,0 1 1 0 0,0-1-1 0 0,0 0 0 0 0,0 1 0 0 0,0-1 0 0 0,-1 0 1 0 0,1 1-1 0 0,0-1 0 0 0,0 1 0 0 0,0-1 1 0 0,0 0-1 0 0,-1 0 0 0 0,1 1 0 0 0,0-1 1 0 0,0 0-1 0 0,0 1 0 0 0,-1-1 0 0 0,1 0 0 0 0,0 0 1 0 0,-1 1-1 0 0,1-1 0 0 0,-1 0 0 0 0,-18 12 2313 0 0,16-10-2181 0 0,-71 38 1633 0 0,20-10-1659 0 0,-1-3 0 0 0,-75 27 0 0 0,109-48-1993 0 0,2 2-6937 0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99"/>
    </inkml:context>
    <inkml:brush xml:id="br0">
      <inkml:brushProperty name="width" value="0.035" units="cm"/>
      <inkml:brushProperty name="height" value="0.035" units="cm"/>
    </inkml:brush>
  </inkml:definitions>
  <inkml:trace contextRef="#ctx0" brushRef="#br0">170 6 8754 0 0,'-1'0'182'0'0,"0"-1"1"0"0,0 0-1 0 0,1 1 1 0 0,-1-1-1 0 0,0 1 1 0 0,0 0-1 0 0,0-1 0 0 0,0 1 1 0 0,0-1-1 0 0,0 1 1 0 0,0 0-1 0 0,0 0 1 0 0,0 0-1 0 0,0 0 1 0 0,0 0-1 0 0,0 0 0 0 0,0 0 1 0 0,0 0-1 0 0,0 0 1 0 0,0 0-1 0 0,0 1 1 0 0,0-1-1 0 0,0 0 1 0 0,0 1-1 0 0,0-1 1 0 0,0 1-1 0 0,0-1 0 0 0,0 1 1 0 0,0-1-1 0 0,0 1 1 0 0,1 0-1 0 0,-1-1 1 0 0,-1 2-1 0 0,-2 2 132 0 0,-1 0 0 0 0,1 1 0 0 0,0-1 0 0 0,-5 8 1 0 0,-4 8-87 0 0,1 1 0 0 0,0 0 1 0 0,1 1-1 0 0,2 0 0 0 0,-10 31 1 0 0,10-21-70 0 0,1 1 0 0 0,2 0-1 0 0,-4 45 1 0 0,9-64-55 0 0,1-1 1 0 0,0 1-1 0 0,0 0 0 0 0,1 0 0 0 0,6 25 0 0 0,-6-34-98 0 0,1 0 0 0 0,-1 0 0 0 0,1 0 0 0 0,0 0 0 0 0,1 0 1 0 0,-1-1-1 0 0,1 1 0 0 0,0-1 0 0 0,0 0 0 0 0,0 0 0 0 0,0 0 0 0 0,1 0 0 0 0,0-1 0 0 0,-1 1 0 0 0,1-1 0 0 0,0 0 0 0 0,1 0 0 0 0,6 3 0 0 0,-7-4 8 0 0,0 0 0 0 0,0-1 0 0 0,1 0 0 0 0,-1 0 0 0 0,0 0 0 0 0,1 0 0 0 0,-1 0 0 0 0,1-1 0 0 0,-1 0 0 0 0,1 0 0 0 0,-1 0 0 0 0,1-1-1 0 0,-1 0 1 0 0,0 1 0 0 0,1-2 0 0 0,-1 1 0 0 0,0 0 0 0 0,0-1 0 0 0,0 0 0 0 0,0 0 0 0 0,0 0 0 0 0,0-1 0 0 0,0 1 0 0 0,0-1-1 0 0,-1 0 1 0 0,0 0 0 0 0,1 0 0 0 0,-1-1 0 0 0,0 1 0 0 0,-1-1 0 0 0,1 1 0 0 0,0-1 0 0 0,-1 0 0 0 0,0 0 0 0 0,0-1 0 0 0,0 1 0 0 0,-1 0-1 0 0,1-1 1 0 0,-1 1 0 0 0,2-10 0 0 0,-2 7 103 0 0,0 0-1 0 0,-1-1 0 0 0,1 1 1 0 0,-1-1-1 0 0,-1 1 1 0 0,1 0-1 0 0,-1-1 0 0 0,-1 1 1 0 0,1 0-1 0 0,-1 0 1 0 0,-3-9-1 0 0,3 13-78 0 0,1 0 1 0 0,-1 0-1 0 0,1 0 1 0 0,-1 0-1 0 0,0 0 0 0 0,0 1 1 0 0,0-1-1 0 0,0 0 0 0 0,0 1 1 0 0,-1 0-1 0 0,1 0 0 0 0,-1-1 1 0 0,0 2-1 0 0,1-1 0 0 0,-1 0 1 0 0,0 0-1 0 0,0 1 1 0 0,0 0-1 0 0,0-1 0 0 0,0 1 1 0 0,0 1-1 0 0,-1-1 0 0 0,1 0 1 0 0,0 1-1 0 0,0-1 0 0 0,-4 1 1 0 0,-1 1 3 0 0,1 0 0 0 0,-1 0 0 0 0,0 1 0 0 0,1 0 0 0 0,-1 1 0 0 0,1-1 0 0 0,0 1 0 0 0,0 1 0 0 0,0 0 0 0 0,0 0 0 0 0,1 0 0 0 0,-1 1 0 0 0,1-1 0 0 0,0 2 0 0 0,-10 11 0 0 0,11-10-530 0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
    </inkml:context>
    <inkml:brush xml:id="br0">
      <inkml:brushProperty name="width" value="0.035" units="cm"/>
      <inkml:brushProperty name="height" value="0.035" units="cm"/>
    </inkml:brush>
  </inkml:definitions>
  <inkml:trace contextRef="#ctx0" brushRef="#br0">87 12 5529 0 0,'7'-9'1498'0'0,"-7"6"1758"0"0,-5 6 329 0 0,-3 2-2296 0 0,1 1 0 0 0,1 0 0 0 0,-1 0-1 0 0,1 0 1 0 0,-6 8 0 0 0,7-7-1020 0 0,-1 0 1 0 0,2 1-1 0 0,-1 0 0 0 0,1 0 1 0 0,-5 11-1 0 0,7-14-291 0 0,1-1-1 0 0,-1 1 1 0 0,1 0 0 0 0,0-1-1 0 0,0 1 1 0 0,0 0-1 0 0,1 0 1 0 0,0 0-1 0 0,-1 0 1 0 0,2 0 0 0 0,-1-1-1 0 0,0 1 1 0 0,1 0-1 0 0,0 0 1 0 0,0 0 0 0 0,1-1-1 0 0,-1 1 1 0 0,1-1-1 0 0,0 1 1 0 0,0-1-1 0 0,0 1 1 0 0,0-1 0 0 0,1 0-1 0 0,4 5 1 0 0,0-2 10 0 0,0-1 0 0 0,0 0 0 0 0,1 0 0 0 0,0 0 0 0 0,0-1 0 0 0,0-1 0 0 0,0 1 0 0 0,1-1 1 0 0,0-1-1 0 0,0 0 0 0 0,10 3 0 0 0,8-1-30 0 0,-1 0 0 0 0,45 2 1 0 0,-63-7-77 0 0,0 0 1 0 0,0 0-1 0 0,0-1 0 0 0,1 0 1 0 0,9-3-1 0 0,-14 3-8 0 0,-1 0-1 0 0,1-1 1 0 0,-1 1 0 0 0,1-1-1 0 0,-1 0 1 0 0,0 0-1 0 0,1 0 1 0 0,-1 0 0 0 0,0-1-1 0 0,0 1 1 0 0,0-1-1 0 0,-1 0 1 0 0,4-4 0 0 0,-2 2-944 0 0,0-1 0 0 0,0 0 0 0 0,0 0 0 0 0,-1 0 0 0 0,0 0 0 0 0,3-10 0 0 0,-3 4 857 0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01"/>
    </inkml:context>
    <inkml:brush xml:id="br0">
      <inkml:brushProperty name="width" value="0.035" units="cm"/>
      <inkml:brushProperty name="height" value="0.035" units="cm"/>
    </inkml:brush>
  </inkml:definitions>
  <inkml:trace contextRef="#ctx0" brushRef="#br0">156 3 14283 0 0,'0'0'132'0'0,"-1"0"0"0"0,0-1 0 0 0,1 1 0 0 0,-1 0 0 0 0,1 0 0 0 0,-1-1 0 0 0,0 1 0 0 0,1 0 0 0 0,-1 0 0 0 0,0 0 0 0 0,1 0-1 0 0,-1 0 1 0 0,1 0 0 0 0,-1 0 0 0 0,0 0 0 0 0,1 0 0 0 0,-1 0 0 0 0,0 0 0 0 0,1 0 0 0 0,-1 0 0 0 0,0 1 0 0 0,1-1 0 0 0,-1 0 0 0 0,1 1 0 0 0,-1-1 0 0 0,1 0 0 0 0,-1 1 0 0 0,1-1 0 0 0,-1 0 0 0 0,1 1-1 0 0,-1-1 1 0 0,1 1 0 0 0,-1-1 0 0 0,1 1 0 0 0,-1 0 0 0 0,1 0 0 0 0,-17 22 1451 0 0,-2 11-748 0 0,2 1 0 0 0,-19 52 0 0 0,24-52-1398 0 0,1 1-1 0 0,-9 60 0 0 0,18-74-7155 0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02"/>
    </inkml:context>
    <inkml:brush xml:id="br0">
      <inkml:brushProperty name="width" value="0.035" units="cm"/>
      <inkml:brushProperty name="height" value="0.035" units="cm"/>
    </inkml:brush>
  </inkml:definitions>
  <inkml:trace contextRef="#ctx0" brushRef="#br0">90 9 3681 0 0,'2'-9'14939'0'0,"-30"104"-13228"0"0,-13 47-685 0 0,34-112-938 0 0,1 1 0 0 0,-4 52 0 0 0,10-71-96 0 0,0 1 0 0 0,1-1 0 0 0,0 0 0 0 0,1 0 0 0 0,0 0 0 0 0,1 0 0 0 0,4 14 0 0 0,-4-20-7 0 0,-1 1 0 0 0,1-1 0 0 0,0 0 0 0 0,1 0 0 0 0,-1 0 0 0 0,1 0 0 0 0,0-1 0 0 0,1 0 0 0 0,-1 0 0 0 0,1 0 0 0 0,0 0 0 0 0,0-1 1 0 0,0 1-1 0 0,7 3 0 0 0,6 0-1 0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03"/>
    </inkml:context>
    <inkml:brush xml:id="br0">
      <inkml:brushProperty name="width" value="0.035" units="cm"/>
      <inkml:brushProperty name="height" value="0.035" units="cm"/>
    </inkml:brush>
  </inkml:definitions>
  <inkml:trace contextRef="#ctx0" brushRef="#br0">238 1 14891 0 0,'-3'-1'118'0'0,"1"1"-1"0"0,0 0 0 0 0,0 0 1 0 0,-1 0-1 0 0,1 0 1 0 0,0 1-1 0 0,-1-1 1 0 0,1 0-1 0 0,0 1 0 0 0,0 0 1 0 0,0 0-1 0 0,0-1 1 0 0,-1 1-1 0 0,1 0 1 0 0,0 1-1 0 0,0-1 0 0 0,1 0 1 0 0,-1 1-1 0 0,-2 1 1 0 0,-8 7 258 0 0,0 0 0 0 0,1 1 0 0 0,0 1 0 0 0,1-1 0 0 0,1 2 0 0 0,0-1 0 0 0,0 1 0 0 0,-10 21 0 0 0,3 0-187 0 0,1 1 0 0 0,-14 51 0 0 0,24-70-142 0 0,1 0 0 0 0,0 0 0 0 0,2 1 0 0 0,0 0 0 0 0,0-1 0 0 0,3 33 0 0 0,-1-43-34 0 0,1 1 0 0 0,0 0 0 0 0,0-1 1 0 0,0 0-1 0 0,1 1 0 0 0,0-1 0 0 0,0 0 0 0 0,1 0 1 0 0,-1 0-1 0 0,1 0 0 0 0,1 0 0 0 0,-1-1 0 0 0,1 1 0 0 0,0-1 1 0 0,0 0-1 0 0,0 0 0 0 0,1-1 0 0 0,-1 1 0 0 0,1-1 0 0 0,7 5 1 0 0,-9-7-27 0 0,1 0 1 0 0,-1-1 0 0 0,0 1-1 0 0,0-1 1 0 0,1 0-1 0 0,-1 0 1 0 0,0 0 0 0 0,1 0-1 0 0,-1-1 1 0 0,1 1-1 0 0,-1-1 1 0 0,1 0 0 0 0,0 0-1 0 0,-1 0 1 0 0,5-1 0 0 0,-5 0-2 0 0,0 0 0 0 0,0 0 0 0 0,0 0 0 0 0,0-1 0 0 0,0 1 0 0 0,-1-1 0 0 0,1 0 0 0 0,0 0 1 0 0,-1 0-1 0 0,0 0 0 0 0,1 0 0 0 0,-1 0 0 0 0,0-1 0 0 0,0 1 0 0 0,0-1 0 0 0,0 1 0 0 0,2-6 1 0 0,-1 3-51 0 0,0-1 0 0 0,-1 0 1 0 0,0-1-1 0 0,0 1 1 0 0,0 0-1 0 0,0-1 1 0 0,-1 1-1 0 0,0-1 1 0 0,-1 1-1 0 0,1-1 1 0 0,-1-9-1 0 0,-1 13 92 0 0,1 0 0 0 0,0 0 0 0 0,-1 0-1 0 0,0 0 1 0 0,1 0 0 0 0,-1 0 0 0 0,0 0 0 0 0,-1 1-1 0 0,1-1 1 0 0,0 0 0 0 0,-1 0 0 0 0,1 1-1 0 0,-1-1 1 0 0,0 1 0 0 0,0 0 0 0 0,0-1 0 0 0,0 1-1 0 0,0 0 1 0 0,-1 0 0 0 0,1 1 0 0 0,0-1 0 0 0,-1 0-1 0 0,1 1 1 0 0,-1-1 0 0 0,0 1 0 0 0,-4-1 0 0 0,0 0 170 0 0,0 0 1 0 0,-1 0 0 0 0,1 1 0 0 0,-1 1-1 0 0,0-1 1 0 0,1 1 0 0 0,-13 2 0 0 0,7 0-233 0 0,0 1 0 0 0,-1 0 0 0 0,-16 7 1 0 0,16-5-594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00.341"/>
    </inkml:context>
    <inkml:brush xml:id="br0">
      <inkml:brushProperty name="width" value="0.025" units="cm"/>
      <inkml:brushProperty name="height" value="0.025" units="cm"/>
    </inkml:brush>
  </inkml:definitions>
  <inkml:trace contextRef="#ctx0" brushRef="#br0">0 27 12443 0 0,'0'0'2835'0'0,"3"-4"298"0"0,0 2-3488 0 0,-2 2 232 0 0,0-1 0 0 0,0 0 0 0 0,0 1 0 0 0,0-1 0 0 0,0 0 0 0 0,0 0 0 0 0,0 0 0 0 0,0 0 0 0 0,-1 0 0 0 0,1 0-1 0 0,0 0 1 0 0,-1 0 0 0 0,1 0 0 0 0,0-2 0 0 0,0-3-1020 0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04"/>
    </inkml:context>
    <inkml:brush xml:id="br0">
      <inkml:brushProperty name="width" value="0.035" units="cm"/>
      <inkml:brushProperty name="height" value="0.035" units="cm"/>
    </inkml:brush>
  </inkml:definitions>
  <inkml:trace contextRef="#ctx0" brushRef="#br0">37 0 8754 0 0,'25'6'2080'0'0,"-16"-3"-2098"0"0,-1 1 0 0 0,0 1-1 0 0,0-1 1 0 0,-1 1 0 0 0,0 1-1 0 0,1 0 1 0 0,-2 0 0 0 0,1 0-1 0 0,11 15 1 0 0,-10-11-2 0 0,-1 0 0 0 0,0 1 0 0 0,0 0 0 0 0,-1 0 0 0 0,-1 1 0 0 0,7 20 1 0 0,-9-24 130 0 0,-1 1 0 0 0,-1 0 0 0 0,0 0 0 0 0,0 0 0 0 0,-1 0 0 0 0,0 0 0 0 0,0 0 0 0 0,-1 0 0 0 0,0-1 0 0 0,0 1 0 0 0,-1 0 0 0 0,0 0 0 0 0,-5 12 0 0 0,3-12 373 0 0,0 0 0 0 0,0 0 1 0 0,-1-1-1 0 0,1 1 0 0 0,-2-1 0 0 0,1 0 0 0 0,-1-1 0 0 0,-1 1 0 0 0,1-1 1 0 0,-1-1-1 0 0,0 1 0 0 0,-10 6 0 0 0,15-12-377 0 0,-1 1-1 0 0,1-1 1 0 0,-1 1-1 0 0,1-1 1 0 0,-1 0 0 0 0,0 0-1 0 0,1 0 1 0 0,-1 0 0 0 0,0-1-1 0 0,0 1 1 0 0,0-1-1 0 0,1 0 1 0 0,-1 1 0 0 0,0-2-1 0 0,0 1 1 0 0,0 0 0 0 0,0 0-1 0 0,1-1 1 0 0,-6-1 0 0 0,4 0-85 0 0,1 1 1 0 0,0-1 0 0 0,0 0 0 0 0,1 0 0 0 0,-1 0 0 0 0,0 0 0 0 0,1-1 0 0 0,-1 1 0 0 0,1-1-1 0 0,-1 0 1 0 0,1 1 0 0 0,0-1 0 0 0,0 0 0 0 0,1 0 0 0 0,-1-1 0 0 0,-1-3 0 0 0,1 3-113 0 0,0 0 1 0 0,1-1 0 0 0,0 1-1 0 0,0 0 1 0 0,0-1 0 0 0,0 1-1 0 0,1-1 1 0 0,-1 1 0 0 0,1-1-1 0 0,0 1 1 0 0,1-1 0 0 0,-1 1-1 0 0,1-1 1 0 0,0 1 0 0 0,0 0-1 0 0,0-1 1 0 0,0 1-1 0 0,1 0 1 0 0,3-8 0 0 0,-3 9 18 0 0,0 0 0 0 0,0 0 0 0 0,1 0 1 0 0,-1 0-1 0 0,1 0 0 0 0,-1 1 0 0 0,1-1 0 0 0,0 1 1 0 0,0 0-1 0 0,0-1 0 0 0,1 2 0 0 0,-1-1 0 0 0,0 0 1 0 0,1 1-1 0 0,-1-1 0 0 0,1 1 0 0 0,-1 0 0 0 0,1 0 1 0 0,-1 0-1 0 0,1 1 0 0 0,0 0 0 0 0,0-1 1 0 0,4 2-1 0 0,-3-1 138 0 0,-1 1 0 0 0,1 0 0 0 0,-1 0 0 0 0,0 0 0 0 0,0 0 0 0 0,1 1 0 0 0,-1 0 0 0 0,0 0 0 0 0,0 0 1 0 0,0 0-1 0 0,-1 1 0 0 0,1-1 0 0 0,-1 1 0 0 0,1 0 0 0 0,-1 0 0 0 0,0 1 0 0 0,0-1 0 0 0,0 1 0 0 0,0-1 0 0 0,3 7 0 0 0,3 7-34 0 0,0 1-1 0 0,-1 0 0 0 0,9 28 0 0 0,-12-32-478 0 0,0 0-6142 0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05"/>
    </inkml:context>
    <inkml:brush xml:id="br0">
      <inkml:brushProperty name="width" value="0.035" units="cm"/>
      <inkml:brushProperty name="height" value="0.035" units="cm"/>
    </inkml:brush>
  </inkml:definitions>
  <inkml:trace contextRef="#ctx0" brushRef="#br0">8 1 10594 0 0,'-5'17'2241'0'0,"4"-14"-1875"0"0,1 1 0 0 0,-1 0 0 0 0,1-1 0 0 0,0 1 0 0 0,0 0 0 0 0,0-1 0 0 0,0 1 0 0 0,1 4 0 0 0,-1-7-410 0 0,0-1 0 0 0,1 1 0 0 0,-1 0 0 0 0,0 0-1 0 0,1-1 1 0 0,-1 1 0 0 0,0 0 0 0 0,1-1 0 0 0,-1 1 0 0 0,0 0 0 0 0,1-1 0 0 0,-1 1 0 0 0,1-1 0 0 0,-1 1 0 0 0,1-1 0 0 0,0 1 0 0 0,-1-1 0 0 0,2 1 0 0 0,-1 0-254 0 0,0-1 0 0 0,0 0 1 0 0,0 0-1 0 0,0 0 1 0 0,0 0-1 0 0,0 0 0 0 0,0 0 1 0 0,0 0-1 0 0,0 0 0 0 0,0 0 1 0 0,0-1-1 0 0,0 1 0 0 0,0 0 1 0 0,0-1-1 0 0,0 1 0 0 0,0 0 1 0 0,1-2-1 0 0,10-6-3291 0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1.006"/>
    </inkml:context>
    <inkml:brush xml:id="br0">
      <inkml:brushProperty name="width" value="0.035" units="cm"/>
      <inkml:brushProperty name="height" value="0.035" units="cm"/>
    </inkml:brush>
  </inkml:definitions>
  <inkml:trace contextRef="#ctx0" brushRef="#br0">121 16 14747 0 0,'-3'1'192'0'0,"1"0"-1"0"0,0 0 1 0 0,0 0-1 0 0,-1 0 1 0 0,1 1-1 0 0,0-1 1 0 0,0 0-1 0 0,0 1 1 0 0,1 0-1 0 0,-1 0 1 0 0,0-1 0 0 0,1 1-1 0 0,-1 0 1 0 0,-1 2-1 0 0,-1 1 50 0 0,-6 8 124 0 0,1 0-1 0 0,0 0 1 0 0,0 1-1 0 0,2 0 0 0 0,-12 27 1 0 0,14-29-160 0 0,1 0 0 0 0,1 0 1 0 0,0 1-1 0 0,0-1 0 0 0,1 1 0 0 0,1 0 1 0 0,-1 24-1 0 0,3-31-198 0 0,0 0 0 0 0,0 0 1 0 0,0 0-1 0 0,1-1 0 0 0,0 1 0 0 0,0 0 1 0 0,0-1-1 0 0,1 1 0 0 0,0-1 0 0 0,0 0 1 0 0,0 0-1 0 0,0 0 0 0 0,1 0 0 0 0,0-1 1 0 0,8 9-1 0 0,-10-11-29 0 0,1 0 0 0 0,-1 0 0 0 0,1 0 0 0 0,-1-1 0 0 0,1 1 0 0 0,0-1 0 0 0,-1 1 0 0 0,1-1-1 0 0,0 0 1 0 0,0 0 0 0 0,0 0 0 0 0,0 0 0 0 0,0-1 0 0 0,0 0 0 0 0,0 1 0 0 0,0-1 0 0 0,1 0 0 0 0,-1 0 0 0 0,0-1 0 0 0,0 1 0 0 0,0-1 0 0 0,0 1 0 0 0,0-1 0 0 0,0 0 0 0 0,0 0 0 0 0,-1-1 0 0 0,1 1 0 0 0,0 0 0 0 0,0-1 0 0 0,-1 0 0 0 0,4-2 0 0 0,-3 1-73 0 0,0-1 1 0 0,0 1-1 0 0,0-1 1 0 0,0 1-1 0 0,0-1 1 0 0,-1 0-1 0 0,0 0 1 0 0,0 0 0 0 0,0-1-1 0 0,0 1 1 0 0,0 0-1 0 0,-1-1 1 0 0,0 1-1 0 0,1-7 1 0 0,-1 9 98 0 0,-1 0 0 0 0,0 0 0 0 0,0 0 0 0 0,1 0 0 0 0,-1 0 0 0 0,0 0 1 0 0,-1 0-1 0 0,1 0 0 0 0,0 0 0 0 0,0 1 0 0 0,-1-1 0 0 0,1 0 0 0 0,-1 0 0 0 0,0 0 0 0 0,0 0 0 0 0,1 1 0 0 0,-1-1 0 0 0,0 0 0 0 0,0 1 1 0 0,0-1-1 0 0,-1 1 0 0 0,1-1 0 0 0,0 1 0 0 0,0 0 0 0 0,-1-1 0 0 0,1 1 0 0 0,-1 0 0 0 0,1 0 0 0 0,-1 0 0 0 0,0 0 0 0 0,1 0 1 0 0,-1 0-1 0 0,0 1 0 0 0,1-1 0 0 0,-1 1 0 0 0,-3-1 0 0 0,-1 0 338 0 0,0 0 0 0 0,0 1 0 0 0,0 0 1 0 0,0 0-1 0 0,0 0 0 0 0,0 1 0 0 0,0 0 0 0 0,-9 3 1 0 0,-4 2-731 0 0,-22 12 0 0 0,38-17 175 0 0,-5 3-7622 0 0</inkml:trace>
  <inkml:trace contextRef="#ctx0" brushRef="#br0" timeOffset="1">375 0 3177 0 0,'7'3'144'0'0,"-1"-1"-1"0"0,0 1 1 0 0,0 0 0 0 0,0 0 0 0 0,0 1 0 0 0,-1 0 0 0 0,1 0 0 0 0,-1 1 0 0 0,0-1 0 0 0,0 1-1 0 0,0 0 1 0 0,-1 0 0 0 0,5 7 0 0 0,-1-1 816 0 0,-1 0 0 0 0,-1 0 0 0 0,0 1 1 0 0,-1-1-1 0 0,0 1 0 0 0,5 16 0 0 0,-6-9 82 0 0,0 0-1 0 0,-1 0 1 0 0,-1 1 0 0 0,-1-1 0 0 0,0 0 0 0 0,-1 1-1 0 0,-5 27 1 0 0,2-25-763 0 0,-1 1 0 0 0,-1-1 0 0 0,-1-1 0 0 0,-1 1-1 0 0,-1-1 1 0 0,-11 22 0 0 0,12-31-276 0 0,1 0 0 0 0,-2-1 1 0 0,1 1-1 0 0,-2-2 0 0 0,1 1 0 0 0,-1-1 0 0 0,-17 14 0 0 0,-1-4-109 0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97"/>
    </inkml:context>
    <inkml:brush xml:id="br0">
      <inkml:brushProperty name="width" value="0.035" units="cm"/>
      <inkml:brushProperty name="height" value="0.035" units="cm"/>
    </inkml:brush>
  </inkml:definitions>
  <inkml:trace contextRef="#ctx0" brushRef="#br0">121 2 9674 0 0,'0'-1'748'0'0,"0"1"272"0"0,0 17 1611 0 0,-4 24 0 0 0,-3-1-1494 0 0,-19 59 1 0 0,-16 16-268 0 0,21-60-1091 0 0,18-47 441 0 0,0-1 0 0 0,1 0 0 0 0,0 1 0 0 0,1-1 0 0 0,-1 1 0 0 0,0 13 1 0 0,2-20-221 0 0,1-1 0 0 0,-1 0 0 0 0,0 1 0 0 0,0-1 1 0 0,0 0-1 0 0,1 1 0 0 0,-1-1 0 0 0,0 0 0 0 0,0 1 1 0 0,1-1-1 0 0,-1 0 0 0 0,0 1 0 0 0,1-1 0 0 0,-1 0 1 0 0,0 0-1 0 0,1 0 0 0 0,-1 1 0 0 0,0-1 0 0 0,1 0 1 0 0,-1 0-1 0 0,1 0 0 0 0,-1 0 0 0 0,0 0 0 0 0,1 0 1 0 0,-1 0-1 0 0,1 0 0 0 0,-1 0 0 0 0,0 0 0 0 0,1 0 1 0 0,-1 0-1 0 0,1 0 0 0 0,17 0-215 0 0,-12-1 147 0 0,0 2 59 0 0,0-1-1 0 0,0 1 0 0 0,0 0 0 0 0,0 0 0 0 0,0 1 0 0 0,-1 0 0 0 0,1 0 1 0 0,0 1-1 0 0,-1-1 0 0 0,0 1 0 0 0,0 0 0 0 0,0 1 0 0 0,0-1 0 0 0,8 9 1 0 0,-8-8 9 0 0,0 2 1 0 0,0-1 0 0 0,-1 0 0 0 0,0 1 0 0 0,0 0 0 0 0,-1 0-1 0 0,1 0 1 0 0,-1 0 0 0 0,0 1 0 0 0,-1-1 0 0 0,0 1 0 0 0,0 0 0 0 0,2 7-1 0 0,-4-12 2 0 0,0 0 0 0 0,0 0 0 0 0,0 1 1 0 0,0-1-1 0 0,0 0 0 0 0,0 0 0 0 0,0 0 0 0 0,-1 0 0 0 0,1 0 0 0 0,-1 0 0 0 0,1 0 0 0 0,-1 0 0 0 0,0 0 0 0 0,0 0 0 0 0,0 0 0 0 0,0 0 0 0 0,-1 2 0 0 0,0-2 96 0 0,-1 1 0 0 0,1 0 0 0 0,-1-1 0 0 0,1 0 0 0 0,-1 0 0 0 0,0 0 0 0 0,0 0 0 0 0,0 0 0 0 0,-5 3 0 0 0,3-4 3 0 0,1 1 1 0 0,0 0-1 0 0,-1-1 1 0 0,1 0-1 0 0,-1 0 0 0 0,0 0 1 0 0,1-1-1 0 0,-1 0 1 0 0,1 1-1 0 0,-1-2 1 0 0,0 1-1 0 0,1-1 0 0 0,-1 1 1 0 0,0-1-1 0 0,-5-2 1 0 0,6 0-106 0 0,0 1 1 0 0,0 0 0 0 0,0-1 0 0 0,0 0-1 0 0,0 0 1 0 0,1 0 0 0 0,0-1 0 0 0,-1 1 0 0 0,1-1-1 0 0,0 0 1 0 0,0 0 0 0 0,1 0 0 0 0,-3-5-1 0 0,-6-14-349 0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98"/>
    </inkml:context>
    <inkml:brush xml:id="br0">
      <inkml:brushProperty name="width" value="0.035" units="cm"/>
      <inkml:brushProperty name="height" value="0.035" units="cm"/>
    </inkml:brush>
  </inkml:definitions>
  <inkml:trace contextRef="#ctx0" brushRef="#br0">0 38 3137 0 0,'24'-9'868'0'0,"0"2"1"0"0,0 0-1 0 0,50-5 1 0 0,-73 12-808 0 0,15-2 1168 0 0,24 1-1 0 0,-36 1-1098 0 0,0 0 1 0 0,0 1-1 0 0,-1-1 0 0 0,1 1 0 0 0,0 0 1 0 0,-1 0-1 0 0,1 0 0 0 0,-1 0 0 0 0,1 1 1 0 0,-1 0-1 0 0,1-1 0 0 0,4 5 0 0 0,-8-5-112 0 0,1-1 0 0 0,-1 1 1 0 0,1 0-1 0 0,-1 0 0 0 0,1 0 0 0 0,-1 0 0 0 0,0-1 0 0 0,1 1 0 0 0,-1 0 0 0 0,0 0 0 0 0,1 0 0 0 0,-1 0 0 0 0,0 0 0 0 0,0 0 0 0 0,0 0 0 0 0,0 0 1 0 0,0 0-1 0 0,0 0 0 0 0,0 0 0 0 0,-1 0 0 0 0,1 0 0 0 0,0 0 0 0 0,-1 1 0 0 0,-9 26 938 0 0,7-20-336 0 0,1-3-394 0 0,-30 92 3327 0 0,29-86-3265 0 0,1 1 0 0 0,0-1 0 0 0,1 1 0 0 0,0 0 1 0 0,0 0-1 0 0,2 18 0 0 0,0-25-294 0 0,-1-1 0 0 0,1 0 0 0 0,0 0-1 0 0,1 0 1 0 0,-1 0 0 0 0,1 0 0 0 0,-1-1 0 0 0,1 1 0 0 0,0 0 0 0 0,0-1 0 0 0,1 1 0 0 0,-1-1-1 0 0,1 0 1 0 0,0 0 0 0 0,-1 0 0 0 0,1 0 0 0 0,1 0 0 0 0,-1-1 0 0 0,0 0 0 0 0,1 1-1 0 0,-1-1 1 0 0,1 0 0 0 0,-1-1 0 0 0,1 1 0 0 0,0-1 0 0 0,0 1 0 0 0,-1-1 0 0 0,6 0-1 0 0,-2 1-10 0 0,-1-2-1 0 0,1 1 1 0 0,0-1 0 0 0,-1 0-1 0 0,1 0 1 0 0,0 0-1 0 0,-1-1 1 0 0,1-1-1 0 0,-1 1 1 0 0,1-1-1 0 0,-1 0 1 0 0,0 0-1 0 0,1-1 1 0 0,-1 0-1 0 0,0 0 1 0 0,7-6-1 0 0,-9 6 29 0 0,1-1-1 0 0,-1 0 0 0 0,0 0 0 0 0,0 0 1 0 0,-1 0-1 0 0,1-1 0 0 0,-1 1 1 0 0,0-1-1 0 0,0 0 0 0 0,0 0 1 0 0,-1-1-1 0 0,0 1 0 0 0,2-6 1 0 0,-3 7 94 0 0,0 0 1 0 0,0 0 0 0 0,-1-1 0 0 0,1 1 0 0 0,-1 0 0 0 0,0-1 0 0 0,-1 1 0 0 0,1 0 0 0 0,-1 0 0 0 0,1 0 0 0 0,-1-1 0 0 0,0 1 0 0 0,-1 0 0 0 0,1 0 0 0 0,-1 0 0 0 0,1 0 0 0 0,-1 1 0 0 0,-3-6 0 0 0,-1 1 87 0 0,0 1-1 0 0,0-1 1 0 0,-1 1 0 0 0,0 0 0 0 0,0 1-1 0 0,-1 0 1 0 0,1 0 0 0 0,-1 0 0 0 0,0 1-1 0 0,-1 1 1 0 0,1-1 0 0 0,-1 1 0 0 0,0 1-1 0 0,0 0 1 0 0,0 0 0 0 0,0 1 0 0 0,-1 0-1 0 0,-17-1 1 0 0,21 4-218 0 0,1 1-102 0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90"/>
    </inkml:context>
    <inkml:brush xml:id="br0">
      <inkml:brushProperty name="width" value="0.035" units="cm"/>
      <inkml:brushProperty name="height" value="0.035" units="cm"/>
    </inkml:brush>
  </inkml:definitions>
  <inkml:trace contextRef="#ctx0" brushRef="#br0">70 0 12443 0 0,'0'0'957'0'0,"-4"10"-149"0"0,-13 42-250 0 0,1 1 0 0 0,-8 55 0 0 0,21-86-512 0 0,0 0-1 0 0,1 0 0 0 0,1 1 1 0 0,1-1-1 0 0,1 0 0 0 0,1 0 1 0 0,10 43-1 0 0,-11-58-67 0 0,1 0 0 0 0,0-1 0 0 0,1 1 0 0 0,0-1 0 0 0,0 0 0 0 0,0 0 0 0 0,0 0 0 0 0,1-1 0 0 0,0 1 0 0 0,0-1 0 0 0,1 0 0 0 0,8 9 0 0 0,-1-6 34 0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91"/>
    </inkml:context>
    <inkml:brush xml:id="br0">
      <inkml:brushProperty name="width" value="0.035" units="cm"/>
      <inkml:brushProperty name="height" value="0.035" units="cm"/>
    </inkml:brush>
  </inkml:definitions>
  <inkml:trace contextRef="#ctx0" brushRef="#br0">127 0 13363 0 0,'-7'1'6027'0'0,"0"2"-3390"0"0,-9 10-3506 0 0,10-8 1572 0 0,-1 1-715 0 0,1 0 21 0 0,-1 0 0 0 0,1 0 0 0 0,0 1 0 0 0,0-1 0 0 0,-9 16 0 0 0,15-22-19 0 0,0 1-1 0 0,-1 0 1 0 0,1-1 0 0 0,0 1-1 0 0,0-1 1 0 0,0 1-1 0 0,0 0 1 0 0,0-1-1 0 0,0 1 1 0 0,0 0-1 0 0,0-1 1 0 0,0 1-1 0 0,0 0 1 0 0,0-1-1 0 0,0 1 1 0 0,0 0-1 0 0,0-1 1 0 0,1 1 0 0 0,-1 0-1 0 0,0-1 1 0 0,1 1-1 0 0,-1-1 1 0 0,0 1-1 0 0,1 0 1 0 0,-1-1-1 0 0,0 1 1 0 0,1-1-1 0 0,0 1 1 0 0,17 14 11 0 0,-12-10-31 0 0,6 3-129 0 0,-1-1 0 0 0,21 11 1 0 0,-18-11 185 0 0,21 13 0 0 0,-32-17-22 0 0,0 0 0 0 0,1 0 1 0 0,-1 0-1 0 0,-1 0 1 0 0,1 0-1 0 0,0 1 1 0 0,-1-1-1 0 0,1 1 0 0 0,-1-1 1 0 0,0 1-1 0 0,0 0 1 0 0,-1 0-1 0 0,1 0 1 0 0,-1 0-1 0 0,0 1 0 0 0,0-1 1 0 0,0 0-1 0 0,0 0 1 0 0,-1 1-1 0 0,1-1 1 0 0,-1 1-1 0 0,0-1 1 0 0,-1 0-1 0 0,1 1 0 0 0,-1-1 1 0 0,0 0-1 0 0,0 0 1 0 0,0 1-1 0 0,0-1 1 0 0,-1 0-1 0 0,1 0 0 0 0,-1 0 1 0 0,0 0-1 0 0,0-1 1 0 0,-1 1-1 0 0,1 0 1 0 0,-1-1-1 0 0,0 0 0 0 0,-4 5 1 0 0,0-2 160 0 0,0-1-1 0 0,-1 1 1 0 0,1-2 0 0 0,-1 1-1 0 0,0-1 1 0 0,0 0-1 0 0,-15 4 1 0 0,18-6-131 0 0,-1 0 0 0 0,0-1 0 0 0,1 0 1 0 0,-1 0-1 0 0,0-1 0 0 0,0 0 0 0 0,0 0 0 0 0,0 0 0 0 0,1-1 0 0 0,-1 0 0 0 0,0 0 0 0 0,-10-3 1 0 0,-1-4-131 0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92"/>
    </inkml:context>
    <inkml:brush xml:id="br0">
      <inkml:brushProperty name="width" value="0.035" units="cm"/>
      <inkml:brushProperty name="height" value="0.035" units="cm"/>
    </inkml:brush>
  </inkml:definitions>
  <inkml:trace contextRef="#ctx0" brushRef="#br0">0 19 6913 0 0,'0'1'25'0'0,"1"0"0"0"0,-1-1-1 0 0,1 1 1 0 0,-1-1 0 0 0,0 1-1 0 0,1 0 1 0 0,-1-1 0 0 0,1 1-1 0 0,0-1 1 0 0,-1 1 0 0 0,1-1-1 0 0,-1 0 1 0 0,1 1 0 0 0,0-1-1 0 0,-1 1 1 0 0,1-1 0 0 0,0 0-1 0 0,-1 0 1 0 0,1 1 0 0 0,0-1-1 0 0,-1 0 1 0 0,1 0 0 0 0,0 0-1 0 0,0 0 1 0 0,-1 0 0 0 0,2 0-1 0 0,26-3-444 0 0,-15 1 615 0 0,42-2 340 0 0,-10 1-485 0 0,47-9-1 0 0,-71 7 5 0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93"/>
    </inkml:context>
    <inkml:brush xml:id="br0">
      <inkml:brushProperty name="width" value="0.035" units="cm"/>
      <inkml:brushProperty name="height" value="0.035" units="cm"/>
    </inkml:brush>
  </inkml:definitions>
  <inkml:trace contextRef="#ctx0" brushRef="#br0">134 1 14283 0 0,'-2'1'449'0'0,"0"0"-1"0"0,1 1 1 0 0,0 0-1 0 0,-1-1 1 0 0,1 1-1 0 0,0 0 1 0 0,0 0-1 0 0,0 0 1 0 0,-2 3 0 0 0,1-1-113 0 0,-15 28 1043 0 0,-22 56 0 0 0,31-69-1195 0 0,2 1 0 0 0,1 0 0 0 0,0 0 0 0 0,-3 30 1 0 0,8-43-173 0 0,0 0 1 0 0,0 1 0 0 0,1-1 0 0 0,0 0 0 0 0,0 0 0 0 0,0 0 0 0 0,1 0 0 0 0,0 0 0 0 0,0 0 0 0 0,1 0-1 0 0,0-1 1 0 0,6 11 0 0 0,-7-14-13 0 0,0 0-1 0 0,0 0 1 0 0,0 0 0 0 0,1-1-1 0 0,-1 1 1 0 0,1 0 0 0 0,0-1-1 0 0,-1 0 1 0 0,1 0-1 0 0,0 0 1 0 0,1 0 0 0 0,-1 0-1 0 0,0 0 1 0 0,4 0 0 0 0,-4-1 0 0 0,0 0 0 0 0,0-1 0 0 0,0 1 1 0 0,0-1-1 0 0,0 0 0 0 0,0 0 1 0 0,1 0-1 0 0,-1 0 0 0 0,0-1 0 0 0,0 0 1 0 0,4-1-1 0 0,-6 2-2 0 0,1 0 1 0 0,-1-1-1 0 0,1 1 1 0 0,-1-1-1 0 0,0 1 0 0 0,1-1 1 0 0,-1 0-1 0 0,0 1 1 0 0,0-1-1 0 0,1 0 0 0 0,-1 0 1 0 0,0 0-1 0 0,0 0 1 0 0,0 0-1 0 0,0 0 0 0 0,0-1 1 0 0,0 1-1 0 0,0 0 1 0 0,-1 0-1 0 0,1-1 0 0 0,0 1 1 0 0,-1 0-1 0 0,1-1 1 0 0,-1 1-1 0 0,1-1 1 0 0,-1 1-1 0 0,1-1 0 0 0,-1 1 1 0 0,0-1-1 0 0,0 1 1 0 0,0-1-1 0 0,0 1 0 0 0,0-1 1 0 0,0 1-1 0 0,0-1 1 0 0,-1 1-1 0 0,1-1 0 0 0,-1-2 1 0 0,0 0 61 0 0,-1 0 1 0 0,0 0-1 0 0,0 0 1 0 0,0 0-1 0 0,0 0 1 0 0,0 1-1 0 0,-1-1 1 0 0,1 1-1 0 0,-1-1 1 0 0,0 1-1 0 0,0 0 1 0 0,-5-3-1 0 0,2 1-105 0 0,0 1-1 0 0,0 1 1 0 0,-1-1-1 0 0,0 1 1 0 0,0 1-1 0 0,0-1 1 0 0,0 1 0 0 0,0 0-1 0 0,0 1 1 0 0,0 0-1 0 0,-1 0 1 0 0,1 1-1 0 0,0 0 1 0 0,-15 1 0 0 0,11 2-8184 0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94"/>
    </inkml:context>
    <inkml:brush xml:id="br0">
      <inkml:brushProperty name="width" value="0.035" units="cm"/>
      <inkml:brushProperty name="height" value="0.035" units="cm"/>
    </inkml:brush>
  </inkml:definitions>
  <inkml:trace contextRef="#ctx0" brushRef="#br0">1 3 10570 0 0,'-1'-2'1225'0'0,"7"2"536"0"0,-5 1-1802 0 0,2-1 180 0 0,0 1 1 0 0,-1 0-1 0 0,1 1 1 0 0,0-1-1 0 0,-1 0 1 0 0,3 3-1 0 0,-4-3-96 0 0,0 0 0 0 0,0-1-1 0 0,0 1 1 0 0,0 0 0 0 0,-1 0-1 0 0,1 1 1 0 0,0-1 0 0 0,-1 0-1 0 0,1 0 1 0 0,-1 0 0 0 0,1 0-1 0 0,-1 1 1 0 0,1-1 0 0 0,-1 0-1 0 0,0 0 1 0 0,0 1 0 0 0,1-1-1 0 0,-1 0 1 0 0,0 3 0 0 0,0 2-33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02.920"/>
    </inkml:context>
    <inkml:brush xml:id="br0">
      <inkml:brushProperty name="width" value="0.025" units="cm"/>
      <inkml:brushProperty name="height" value="0.025" units="cm"/>
    </inkml:brush>
  </inkml:definitions>
  <inkml:trace contextRef="#ctx0" brushRef="#br0">158 7 4145 0 0,'0'0'107'0'0,"0"0"0"0"0,0-1 1 0 0,0 1-1 0 0,0 0 0 0 0,0-1 0 0 0,0 1 1 0 0,0 0-1 0 0,-1 0 0 0 0,1-1 0 0 0,0 1 1 0 0,0 0-1 0 0,0-1 0 0 0,0 1 0 0 0,-1 0 1 0 0,1 0-1 0 0,0 0 0 0 0,0-1 0 0 0,0 1 1 0 0,-1 0-1 0 0,1 0 0 0 0,0 0 0 0 0,-1-1 1 0 0,1 1-1 0 0,0 0 0 0 0,0 0 0 0 0,-1 0 0 0 0,1 0 1 0 0,0 0-1 0 0,-1 0 0 0 0,1 0 0 0 0,0 0 1 0 0,-1-1-1 0 0,1 1 0 0 0,0 0 0 0 0,-1 0 1 0 0,1 0-1 0 0,0 1 0 0 0,0-1 0 0 0,-1 0 1 0 0,1 0-1 0 0,0 0 0 0 0,-1 0 0 0 0,1 0 1 0 0,0 0-1 0 0,-1 0 0 0 0,1 1 0 0 0,-14 5 1589 0 0,7 3-1457 0 0,0 1 0 0 0,0 0 0 0 0,1 0 1 0 0,0 0-1 0 0,0 1 0 0 0,1 0 0 0 0,1 0 0 0 0,-5 19 0 0 0,2-9-176 0 0,-12 32-98 0 0,-23 107-1 0 0,39-143 21 0 0,1 0 0 0 0,0 0-1 0 0,1 0 1 0 0,1 0 0 0 0,1 1 0 0 0,0-1-1 0 0,1 0 1 0 0,1 0 0 0 0,1 0 0 0 0,9 29-1 0 0,-9-38-14 0 0,0 0 0 0 0,0 0 0 0 0,1-1 0 0 0,0 1-1 0 0,1-1 1 0 0,-1 0 0 0 0,1 0 0 0 0,0-1 0 0 0,8 7-1 0 0,-9-9-49 0 0,1 0-1 0 0,-1-1 0 0 0,1 1 1 0 0,-1-1-1 0 0,1 0 1 0 0,0 0-1 0 0,0-1 0 0 0,0 0 1 0 0,1 0-1 0 0,-1 0 0 0 0,0-1 1 0 0,1 0-1 0 0,7 1 0 0 0,7-4-4023 0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95"/>
    </inkml:context>
    <inkml:brush xml:id="br0">
      <inkml:brushProperty name="width" value="0.035" units="cm"/>
      <inkml:brushProperty name="height" value="0.035" units="cm"/>
    </inkml:brush>
  </inkml:definitions>
  <inkml:trace contextRef="#ctx0" brushRef="#br0">285 212 6913 0 0,'-1'-2'735'0'0,"1"-1"-1"0"0,-1 0 0 0 0,1 1 0 0 0,0-1 1 0 0,0 0-1 0 0,0 0 0 0 0,1-2 0 0 0,10-34 1806 0 0,-3 14-1697 0 0,-6 16-667 0 0,0 0-121 0 0,0 0-1 0 0,0 0 0 0 0,-1 0 0 0 0,0 0 1 0 0,0-11-1 0 0,-2 17-24 0 0,1 1 1 0 0,0 0-1 0 0,0 0 1 0 0,-1 0-1 0 0,1 0 0 0 0,-1 0 1 0 0,0 0-1 0 0,1 0 1 0 0,-1 0-1 0 0,0 0 1 0 0,0 1-1 0 0,0-1 1 0 0,0 0-1 0 0,0 0 0 0 0,-1 1 1 0 0,1-1-1 0 0,-1 1 1 0 0,1-1-1 0 0,-1 1 1 0 0,1 0-1 0 0,-1-1 0 0 0,0 1 1 0 0,1 0-1 0 0,-1 0 1 0 0,0 0-1 0 0,0 1 1 0 0,0-1-1 0 0,-3-1 0 0 0,-1 1 93 0 0,-1 0-1 0 0,1 1 1 0 0,0-1 0 0 0,0 1-1 0 0,0 1 1 0 0,-1-1-1 0 0,1 1 1 0 0,0 0-1 0 0,0 1 1 0 0,0-1-1 0 0,0 1 1 0 0,0 1-1 0 0,0-1 1 0 0,-9 6-1 0 0,5-2 72 0 0,0 0-1 0 0,1 1 1 0 0,0 0-1 0 0,0 0 1 0 0,0 1-1 0 0,1 0 1 0 0,-9 12-1 0 0,14-16-199 0 0,1-1 1 0 0,0 0-1 0 0,1 1 0 0 0,-1-1 0 0 0,0 1 0 0 0,1-1 0 0 0,0 1 0 0 0,0 0 0 0 0,0 0 0 0 0,0 0 0 0 0,0 0 0 0 0,1-1 0 0 0,0 1 0 0 0,0 0 0 0 0,0 0 0 0 0,0 0 0 0 0,0 0 0 0 0,1 0 0 0 0,0 0 0 0 0,0 0 0 0 0,0-1 0 0 0,0 1 0 0 0,0 0 0 0 0,4 6 0 0 0,3 6-30 0 0,1-1 0 0 0,0 0 0 0 0,2 0 0 0 0,12 14 0 0 0,-10-13 32 0 0,12 15 85 0 0,24 31-206 0 0,-43-54 135 0 0,-1 1 1 0 0,0 0-1 0 0,0 0 1 0 0,-1 1-1 0 0,5 13 1 0 0,-8-19-10 0 0,0 0 0 0 0,0 0 0 0 0,0 0 0 0 0,-1 0 0 0 0,0 0 0 0 0,1 0 0 0 0,-1 0 0 0 0,-1 0 0 0 0,0 7 0 0 0,0-8 9 0 0,1-1 0 0 0,-1 1 0 0 0,0 0 0 0 0,0-1 0 0 0,-1 1 0 0 0,1-1 0 0 0,0 0 0 0 0,-1 1 0 0 0,1-1 0 0 0,-1 0 0 0 0,0 0 0 0 0,0 0 0 0 0,0 0 0 0 0,0 0 0 0 0,-2 1 0 0 0,-5 3 158 0 0,0 0-1 0 0,0-1 0 0 0,0 0 0 0 0,-1-1 0 0 0,0 0 0 0 0,0-1 1 0 0,0 0-1 0 0,0 0 0 0 0,0-1 0 0 0,-13 1 0 0 0,17-3-88 0 0,-1 0-1 0 0,1 0 0 0 0,-1-1 1 0 0,1 1-1 0 0,-1-1 0 0 0,1-1 1 0 0,-12-3-1 0 0,14 3-71 0 0,0 0 0 0 0,0 0 0 0 0,0-1-1 0 0,0 1 1 0 0,1-1 0 0 0,-1 0 0 0 0,1 0 0 0 0,0 0 0 0 0,-1 0 0 0 0,1 0 0 0 0,0-1 0 0 0,-3-5 0 0 0,4 6-2 0 0,0-1 0 0 0,0 1 0 0 0,1-1 0 0 0,-1 0 1 0 0,1 0-1 0 0,-1 1 0 0 0,1-1 0 0 0,0 0 0 0 0,1 0 0 0 0,-1 0 1 0 0,1 0-1 0 0,-1-1 0 0 0,1 1 0 0 0,0 0 0 0 0,1 0 1 0 0,-1 0-1 0 0,1 0 0 0 0,-1 0 0 0 0,1 0 0 0 0,3-7 0 0 0,-1 4-5 0 0,1-1 1 0 0,0 1-1 0 0,0-1 0 0 0,1 1 0 0 0,0 1 0 0 0,0-1 0 0 0,0 1 0 0 0,1 0 0 0 0,7-6 0 0 0,110-90-485 0 0,-67 66-6342 0 0,-38 25-120 0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96"/>
    </inkml:context>
    <inkml:brush xml:id="br0">
      <inkml:brushProperty name="width" value="0.035" units="cm"/>
      <inkml:brushProperty name="height" value="0.035" units="cm"/>
    </inkml:brush>
  </inkml:definitions>
  <inkml:trace contextRef="#ctx0" brushRef="#br0">167 12 8754 0 0,'0'-1'95'0'0,"1"1"1"0"0,-1-1-1 0 0,0 0 1 0 0,0 1-1 0 0,1-1 1 0 0,-1 1-1 0 0,0-1 1 0 0,1 1-1 0 0,-1-1 1 0 0,1 0-1 0 0,-1 1 1 0 0,1 0-1 0 0,-1-1 1 0 0,1 1-1 0 0,-1-1 1 0 0,1 1-1 0 0,-1 0 1 0 0,1-1-1 0 0,-1 1 1 0 0,1 0-1 0 0,0-1 0 0 0,-1 1 1 0 0,1 0-1 0 0,-1 0 1 0 0,1 0-1 0 0,0 0 1 0 0,-1 0-1 0 0,1-1 1 0 0,0 1-1 0 0,-1 0 1 0 0,1 1-1 0 0,0-1 1 0 0,-1 0-1 0 0,1 0 1 0 0,0 0-1 0 0,-1 0 1 0 0,1 0-1 0 0,-1 1 1 0 0,1-1-1 0 0,0 0 1 0 0,-1 1-1 0 0,1-1 1 0 0,-1 0-1 0 0,1 1 1 0 0,-1-1-1 0 0,1 1 1 0 0,-1-1-1 0 0,1 1 0 0 0,-1-1 1 0 0,0 1-1 0 0,2 0 1 0 0,1 3 121 0 0,-1 0 0 0 0,1 0 0 0 0,0 0 0 0 0,-1 0 0 0 0,0 1 0 0 0,0-1 0 0 0,0 1 0 0 0,-1-1 0 0 0,1 1 0 0 0,1 7 1 0 0,0 8 1124 0 0,2 23 0 0 0,-5-39-1182 0 0,1 16 332 0 0,0 0 0 0 0,-1 0 0 0 0,-2 0 0 0 0,1 0 1 0 0,-2-1-1 0 0,-1 1 0 0 0,0-1 0 0 0,-9 24 0 0 0,8-30-485 0 0,-1 0-1 0 0,0 0 0 0 0,0-1 0 0 0,-1 1 0 0 0,-1-2 1 0 0,0 1-1 0 0,0-1 0 0 0,-1 0 0 0 0,-1-1 0 0 0,0 0 1 0 0,0-1-1 0 0,-15 11 0 0 0,14-12-56 0 0,-1-1 0 0 0,0 0 0 0 0,-17 7 0 0 0,8-8-46 0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87"/>
    </inkml:context>
    <inkml:brush xml:id="br0">
      <inkml:brushProperty name="width" value="0.035" units="cm"/>
      <inkml:brushProperty name="height" value="0.035" units="cm"/>
    </inkml:brush>
  </inkml:definitions>
  <inkml:trace contextRef="#ctx0" brushRef="#br0">213 0 10594 0 0,'-3'1'262'0'0,"1"0"0"0"0,0-1 0 0 0,0 1 0 0 0,-1 1 0 0 0,1-1 0 0 0,0 0 0 0 0,0 0 0 0 0,0 1 0 0 0,0-1 0 0 0,0 1 0 0 0,0 0 0 0 0,1-1 0 0 0,-4 5 0 0 0,1-2 23 0 0,-10 11 132 0 0,0 2 0 0 0,1 0 0 0 0,1 0 0 0 0,0 2 0 0 0,-15 32 0 0 0,8-8 309 0 0,-21 70 0 0 0,34-96-425 0 0,1 1-1 0 0,1 0 1 0 0,0 0-1 0 0,-1 27 0 0 0,4-39-268 0 0,1-1 0 0 0,1 1-1 0 0,-1-1 1 0 0,1 1 0 0 0,-1-1-1 0 0,2 1 1 0 0,-1-1 0 0 0,0 0-1 0 0,1 0 1 0 0,0 0 0 0 0,0 0-1 0 0,1 0 1 0 0,-1 0 0 0 0,1 0-1 0 0,0-1 1 0 0,0 1-1 0 0,1-1 1 0 0,-1 0 0 0 0,6 5-1 0 0,-4-5-37 0 0,0 0-1 0 0,1 0 0 0 0,-1 0 0 0 0,1-1 0 0 0,0 0 1 0 0,0 0-1 0 0,0-1 0 0 0,0 1 0 0 0,0-2 0 0 0,0 1 0 0 0,1-1 1 0 0,-1 1-1 0 0,9-1 0 0 0,-11-1 5 0 0,-1 0-1 0 0,1 0 1 0 0,-1-1 0 0 0,1 1-1 0 0,-1-1 1 0 0,1 0 0 0 0,-1 0-1 0 0,1 0 1 0 0,-1 0 0 0 0,1-1-1 0 0,-1 1 1 0 0,0-1 0 0 0,0 0-1 0 0,0 0 1 0 0,0 0 0 0 0,0-1-1 0 0,0 1 1 0 0,-1-1 0 0 0,1 1-1 0 0,-1-1 1 0 0,0 0 0 0 0,1 0-1 0 0,-1 0 1 0 0,-1 0 0 0 0,3-6-1 0 0,-2 5 24 0 0,0 0 0 0 0,-1 0 0 0 0,1-1 0 0 0,-1 1 0 0 0,0-1 0 0 0,-1 1 0 0 0,1-1 0 0 0,-1 1 0 0 0,0-1 0 0 0,0 1 0 0 0,0-1-1 0 0,0 1 1 0 0,-1-1 0 0 0,-1-5 0 0 0,1 7-7 0 0,0 0 1 0 0,0 1-1 0 0,0-1 0 0 0,0 0 0 0 0,0 0 1 0 0,-1 1-1 0 0,1-1 0 0 0,-1 1 0 0 0,0-1 1 0 0,0 1-1 0 0,0 0 0 0 0,0 0 0 0 0,0 0 1 0 0,0 0-1 0 0,-1 0 0 0 0,1 0 0 0 0,-1 0 1 0 0,1 1-1 0 0,-1 0 0 0 0,1-1 0 0 0,-1 1 1 0 0,-3-1-1 0 0,-6 0-111 0 0,0 0 1 0 0,1 1-1 0 0,-1 0 0 0 0,0 1 1 0 0,1 0-1 0 0,-1 1 1 0 0,0 0-1 0 0,1 1 1 0 0,-1 1-1 0 0,1 0 0 0 0,-1 0 1 0 0,1 1-1 0 0,-11 6 1 0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88"/>
    </inkml:context>
    <inkml:brush xml:id="br0">
      <inkml:brushProperty name="width" value="0.035" units="cm"/>
      <inkml:brushProperty name="height" value="0.035" units="cm"/>
    </inkml:brush>
  </inkml:definitions>
  <inkml:trace contextRef="#ctx0" brushRef="#br0">191 10 12443 0 0,'1'-1'68'0'0,"-1"1"1"0"0,0 0 0 0 0,0 0 0 0 0,0 0 0 0 0,0-1 0 0 0,0 1-1 0 0,1 0 1 0 0,-1 0 0 0 0,0 0 0 0 0,0-1 0 0 0,0 1-1 0 0,0 0 1 0 0,0 0 0 0 0,0-1 0 0 0,0 1 0 0 0,0 0 0 0 0,0 0-1 0 0,0-1 1 0 0,0 1 0 0 0,0 0 0 0 0,0 0 0 0 0,0 0-1 0 0,0-1 1 0 0,0 1 0 0 0,0 0 0 0 0,0 0 0 0 0,0-1 0 0 0,-1 1-1 0 0,1 0 1 0 0,0 0 0 0 0,0 0 0 0 0,0-1 0 0 0,0 1-1 0 0,0 0 1 0 0,0 0 0 0 0,-1 0 0 0 0,1 0 0 0 0,0-1 0 0 0,0 1-1 0 0,0 0 1 0 0,-1 0 0 0 0,1 0 0 0 0,0 0 0 0 0,0 0-1 0 0,0 0 1 0 0,-1-1 0 0 0,-13 4 2503 0 0,-16 13-629 0 0,17-8-1791 0 0,1 0 0 0 0,0 2-1 0 0,0-1 1 0 0,1 2-1 0 0,0-1 1 0 0,1 2 0 0 0,0-1-1 0 0,1 2 1 0 0,-11 16 0 0 0,19-27-155 0 0,0 0 0 0 0,0-1 0 0 0,1 1-1 0 0,-1 0 1 0 0,1-1 0 0 0,-1 1 0 0 0,1 0 0 0 0,-1 0 0 0 0,1-1 0 0 0,0 1 0 0 0,0 0 0 0 0,0 0 0 0 0,0 0 0 0 0,0 0 0 0 0,0-1 0 0 0,1 1 0 0 0,-1 0 0 0 0,0 0 0 0 0,1-1 0 0 0,0 1 0 0 0,-1 0 0 0 0,1 0 0 0 0,0-1 0 0 0,0 1 0 0 0,0-1-1 0 0,0 1 1 0 0,0-1 0 0 0,0 1 0 0 0,0-1 0 0 0,0 0 0 0 0,0 1 0 0 0,1-1 0 0 0,1 2 0 0 0,6 3-27 0 0,0 0 0 0 0,0-1 0 0 0,0 0 1 0 0,16 6-1 0 0,-12-5 13 0 0,3 1 3 0 0,0 1-1 0 0,29 20 1 0 0,-41-25 13 0 0,0 0-1 0 0,0 0 1 0 0,-1 0-1 0 0,1 1 1 0 0,-1 0 0 0 0,0-1-1 0 0,0 1 1 0 0,0 0 0 0 0,0 0-1 0 0,-1 1 1 0 0,0-1-1 0 0,0 1 1 0 0,0-1 0 0 0,0 1-1 0 0,-1-1 1 0 0,2 8 0 0 0,-3-10 10 0 0,0 1 0 0 0,0-1 0 0 0,0 0 1 0 0,0 1-1 0 0,0-1 0 0 0,-1 0 0 0 0,1 1 1 0 0,-1-1-1 0 0,0 0 0 0 0,0 1 0 0 0,0-1 1 0 0,0 0-1 0 0,0 0 0 0 0,0 0 0 0 0,0 0 1 0 0,-1 0-1 0 0,1 0 0 0 0,-1-1 0 0 0,1 1 1 0 0,-1 0-1 0 0,0-1 0 0 0,1 1 0 0 0,-5 1 1 0 0,0 2 39 0 0,0-1 0 0 0,-1-1 1 0 0,1 1-1 0 0,-1-1 1 0 0,0 0-1 0 0,-8 1 1 0 0,8-2 6 0 0,0 0 1 0 0,0 0-1 0 0,-1-1 1 0 0,1-1-1 0 0,0 1 0 0 0,-1-1 1 0 0,1 0-1 0 0,0-1 1 0 0,-1 0-1 0 0,1 0 1 0 0,0-1-1 0 0,-1 0 1 0 0,1 0-1 0 0,0-1 1 0 0,1 0-1 0 0,-1 0 0 0 0,-12-8 1 0 0,4-2-137 0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89"/>
    </inkml:context>
    <inkml:brush xml:id="br0">
      <inkml:brushProperty name="width" value="0.035" units="cm"/>
      <inkml:brushProperty name="height" value="0.035" units="cm"/>
    </inkml:brush>
  </inkml:definitions>
  <inkml:trace contextRef="#ctx0" brushRef="#br0">0 64 6913 0 0,'96'-17'4989'0'0,"-71"13"-4229"0"0,1 0 0 0 0,-1-2 0 0 0,49-17 0 0 0,-55 13-747 0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84"/>
    </inkml:context>
    <inkml:brush xml:id="br0">
      <inkml:brushProperty name="width" value="0.035" units="cm"/>
      <inkml:brushProperty name="height" value="0.035" units="cm"/>
    </inkml:brush>
  </inkml:definitions>
  <inkml:trace contextRef="#ctx0" brushRef="#br0">114 5 10594 0 0,'-1'0'134'0'0,"1"-1"0"0"0,-1 1 0 0 0,1-1 0 0 0,0 1 0 0 0,-1 0 0 0 0,1 0 0 0 0,-1-1 0 0 0,1 1-1 0 0,-1 0 1 0 0,1-1 0 0 0,-1 1 0 0 0,1 0 0 0 0,-1 0 0 0 0,1 0 0 0 0,-1 0 0 0 0,1 0 0 0 0,-1 0 0 0 0,1 0 0 0 0,-1 0-1 0 0,1 0 1 0 0,-1 0 0 0 0,1 0 0 0 0,-1 0 0 0 0,1 0 0 0 0,-1 0 0 0 0,0 0 0 0 0,0 1 55 0 0,0 0 0 0 0,-1-1 0 0 0,1 1 0 0 0,0 0 0 0 0,0 0 0 0 0,0 0 0 0 0,0 0 0 0 0,0 0 0 0 0,-2 2 0 0 0,0 3 144 0 0,-1-1 0 0 0,1 1 0 0 0,-4 7 0 0 0,-4 14 180 0 0,1 0 0 0 0,-9 42-1 0 0,-6 59 66 0 0,23-112-507 0 0,0 0 0 0 0,1-1 0 0 0,1 1 0 0 0,0 0 0 0 0,4 24 1 0 0,-2-31-85 0 0,0 0 1 0 0,0 1 0 0 0,1-1-1 0 0,0-1 1 0 0,0 1 0 0 0,1 0-1 0 0,0-1 1 0 0,1 0 0 0 0,0 0-1 0 0,8 11 1 0 0,-12-18-48 0 0,0 0 0 0 0,-1 0 1 0 0,1 0-1 0 0,0 0 0 0 0,0-1 0 0 0,0 1 1 0 0,0 0-1 0 0,0-1 0 0 0,0 1 0 0 0,0 0 1 0 0,0-1-1 0 0,0 1 0 0 0,0-1 0 0 0,0 0 1 0 0,0 1-1 0 0,1-1 0 0 0,-1 0 0 0 0,0 0 1 0 0,0 1-1 0 0,0-1 0 0 0,0 0 0 0 0,1 0 1 0 0,-1 0-1 0 0,0-1 0 0 0,2 1 0 0 0,7-5-6486 0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85"/>
    </inkml:context>
    <inkml:brush xml:id="br0">
      <inkml:brushProperty name="width" value="0.035" units="cm"/>
      <inkml:brushProperty name="height" value="0.035" units="cm"/>
    </inkml:brush>
  </inkml:definitions>
  <inkml:trace contextRef="#ctx0" brushRef="#br0">221 2 8754 0 0,'-1'0'217'0'0,"0"0"-1"0"0,0-1 1 0 0,0 1 0 0 0,0 0 0 0 0,0 0-1 0 0,0 0 1 0 0,0 0 0 0 0,0 0 0 0 0,0 0-1 0 0,0 0 1 0 0,0 0 0 0 0,0 0 0 0 0,0 0 0 0 0,0 1-1 0 0,0-1 1 0 0,0 0 0 0 0,0 1 0 0 0,0-1-1 0 0,0 0 1 0 0,1 1 0 0 0,-1 0 0 0 0,0-1-1 0 0,0 1 1 0 0,0-1 0 0 0,1 1 0 0 0,-1 0-1 0 0,-1 1 1 0 0,-8 9 49 0 0,1-1-1 0 0,-1 2 1 0 0,2 0 0 0 0,0 0-1 0 0,0 0 1 0 0,1 1 0 0 0,-9 23-1 0 0,-30 103 723 0 0,38-113-652 0 0,3-10-105 0 0,2-1-1 0 0,-1 1 1 0 0,2 0 0 0 0,0 0 0 0 0,1 0 0 0 0,0 0-1 0 0,2 19 1 0 0,0-28-202 0 0,0 1 0 0 0,0-1 0 0 0,1 1 0 0 0,0-1 0 0 0,0 0 0 0 0,1 1 0 0 0,0-1 0 0 0,0-1 0 0 0,0 1 0 0 0,1 0 0 0 0,0-1 0 0 0,0 0 0 0 0,1 0 0 0 0,0 0 0 0 0,0 0 0 0 0,0-1 0 0 0,7 6 0 0 0,-9-9-39 0 0,0 1 0 0 0,1-1 0 0 0,0 0 0 0 0,-1 0 0 0 0,1-1 0 0 0,0 1 0 0 0,0-1 0 0 0,0 0 0 0 0,0 0 0 0 0,0 0 0 0 0,0 0 0 0 0,0-1 0 0 0,0 0 0 0 0,4 0 0 0 0,-6 0 6 0 0,0 0 1 0 0,-1 0 0 0 0,1-1-1 0 0,0 1 1 0 0,0-1 0 0 0,-1 1-1 0 0,1-1 1 0 0,0 0 0 0 0,-1 1-1 0 0,1-1 1 0 0,-1 0 0 0 0,1 0-1 0 0,-1 0 1 0 0,1-1-1 0 0,-1 1 1 0 0,0 0 0 0 0,0 0-1 0 0,1-1 1 0 0,-1 1 0 0 0,0-1-1 0 0,0 1 1 0 0,0-1 0 0 0,-1 1-1 0 0,1-1 1 0 0,0 0 0 0 0,0 1-1 0 0,-1-1 1 0 0,1 0-1 0 0,-1 0 1 0 0,0 0 0 0 0,1 1-1 0 0,-1-1 1 0 0,0 0 0 0 0,0-3-1 0 0,0 3 27 0 0,0-1 0 0 0,0 1-1 0 0,0-1 1 0 0,0 0-1 0 0,-1 1 1 0 0,1-1 0 0 0,-1 1-1 0 0,0-1 1 0 0,0 1-1 0 0,0-1 1 0 0,0 1 0 0 0,0 0-1 0 0,0-1 1 0 0,0 1-1 0 0,-1 0 1 0 0,-2-4 0 0 0,1 3 18 0 0,0 0 0 0 0,0 1 0 0 0,-1-1 0 0 0,1 1 0 0 0,-1-1 0 0 0,0 1 1 0 0,1 0-1 0 0,-1 1 0 0 0,-5-3 0 0 0,-3 1 31 0 0,0 0 0 0 0,-1 0 0 0 0,1 2-1 0 0,0-1 1 0 0,-22 2 0 0 0,12 2-55 0 0,15-1-41 0 0,0 0 1 0 0,0-1-1 0 0,-9 0 1 0 0,14-1-1468 0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86"/>
    </inkml:context>
    <inkml:brush xml:id="br0">
      <inkml:brushProperty name="width" value="0.035" units="cm"/>
      <inkml:brushProperty name="height" value="0.035" units="cm"/>
    </inkml:brush>
  </inkml:definitions>
  <inkml:trace contextRef="#ctx0" brushRef="#br0">175 0 15235 0 0,'-12'6'1673'0'0,"-6"15"-1494"0"0,0 1 0 0 0,2 0-1 0 0,1 1 1 0 0,1 1 0 0 0,0 0 0 0 0,2 1 0 0 0,1 1 0 0 0,1 0 0 0 0,1 0 0 0 0,-7 33 0 0 0,13-47-135 0 0,1-1 1 0 0,0 1-1 0 0,0 0 1 0 0,1 0-1 0 0,1 0 1 0 0,0 1-1 0 0,1-1 1 0 0,1 13-1 0 0,0-18-34 0 0,0-1 0 0 0,-1 1 0 0 0,2 0 0 0 0,-1-1 0 0 0,1 0 0 0 0,0 1 0 0 0,0-1 0 0 0,1 0 0 0 0,0-1 0 0 0,0 1 0 0 0,0-1 0 0 0,0 1 0 0 0,1-1 0 0 0,0-1 0 0 0,8 7 0 0 0,-8-7-20 0 0,0-1 1 0 0,0 0-1 0 0,1 0 0 0 0,-1 0 0 0 0,1-1 1 0 0,0 0-1 0 0,-1 0 0 0 0,1 0 0 0 0,0-1 1 0 0,0 0-1 0 0,0 0 0 0 0,1-1 0 0 0,-1 1 1 0 0,0-1-1 0 0,0-1 0 0 0,6 0 0 0 0,-8 0 6 0 0,-1 0-1 0 0,0 1 0 0 0,0-1 1 0 0,0 0-1 0 0,0-1 0 0 0,0 1 1 0 0,-1-1-1 0 0,1 1 0 0 0,0-1 1 0 0,-1 0-1 0 0,1 0 0 0 0,-1 0 1 0 0,1 0-1 0 0,-1 0 0 0 0,0-1 1 0 0,0 1-1 0 0,0-1 0 0 0,0 1 1 0 0,0-1-1 0 0,-1 0 0 0 0,1 0 1 0 0,-1 0-1 0 0,1 0 0 0 0,-1 0 1 0 0,0 0-1 0 0,-1 0 0 0 0,1-1 0 0 0,0 1 1 0 0,-1 0-1 0 0,1 0 0 0 0,-1-1 1 0 0,0-4-1 0 0,-1 4 36 0 0,1 0 0 0 0,0-1 0 0 0,-1 1 0 0 0,0 0 0 0 0,0 0 0 0 0,0 0 0 0 0,0 0 0 0 0,-1 0 0 0 0,1 0 0 0 0,-1 0 0 0 0,0 0 0 0 0,0 1 0 0 0,-1-1 0 0 0,1 1 0 0 0,-1-1 0 0 0,1 1 0 0 0,-1 0 0 0 0,0 0 0 0 0,0 0 0 0 0,-1 1 0 0 0,1-1 0 0 0,-7-3 0 0 0,2 1 127 0 0,0 1 1 0 0,0 1-1 0 0,-1-1 0 0 0,1 1 0 0 0,-1 1 0 0 0,0 0 1 0 0,0 0-1 0 0,0 1 0 0 0,-11-1 0 0 0,-48 4 636 0 0,55-1-794 0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80"/>
    </inkml:context>
    <inkml:brush xml:id="br0">
      <inkml:brushProperty name="width" value="0.035" units="cm"/>
      <inkml:brushProperty name="height" value="0.035" units="cm"/>
    </inkml:brush>
  </inkml:definitions>
  <inkml:trace contextRef="#ctx0" brushRef="#br0">1 6 7834 0 0,'0'-5'12801'0'0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81"/>
    </inkml:context>
    <inkml:brush xml:id="br0">
      <inkml:brushProperty name="width" value="0.035" units="cm"/>
      <inkml:brushProperty name="height" value="0.035" units="cm"/>
    </inkml:brush>
  </inkml:definitions>
  <inkml:trace contextRef="#ctx0" brushRef="#br0">142 51 12899 0 0,'0'-4'445'0'0,"0"-1"1"0"0,0 0-1 0 0,0 0 0 0 0,-1 1 1 0 0,0-1-1 0 0,-1-5 0 0 0,1 9-334 0 0,1 0-1 0 0,0 0 0 0 0,0 1 1 0 0,-1-1-1 0 0,1 0 0 0 0,-1 1 0 0 0,1-1 1 0 0,-1 0-1 0 0,1 1 0 0 0,-1-1 0 0 0,1 1 1 0 0,-1-1-1 0 0,0 1 0 0 0,1-1 0 0 0,-1 1 1 0 0,0-1-1 0 0,0 0 0 0 0,-1 1-7 0 0,1 0 0 0 0,0 0 1 0 0,0 0-1 0 0,0 0 0 0 0,0 0 0 0 0,0 0 0 0 0,-1 0 0 0 0,1 0 0 0 0,0 0 0 0 0,0 0 0 0 0,0 1 0 0 0,0-1 1 0 0,0 0-1 0 0,0 1 0 0 0,-2 0 0 0 0,-4 3 112 0 0,0 1 0 0 0,1-1 0 0 0,0 1 0 0 0,0 0 0 0 0,0 1-1 0 0,0-1 1 0 0,-9 14 0 0 0,6-7-223 0 0,0 1 0 0 0,1 0 0 0 0,-7 18 0 0 0,14-29 2 0 0,-1 0-1 0 0,2 0 1 0 0,-1 0 0 0 0,0 0-1 0 0,0 0 1 0 0,1 1 0 0 0,-1-1-1 0 0,1 0 1 0 0,0 1 0 0 0,-1-1-1 0 0,1 0 1 0 0,0 1 0 0 0,1-1-1 0 0,-1 0 1 0 0,0 0 0 0 0,0 1-1 0 0,2 2 1 0 0,-1-2-2 0 0,0-1 1 0 0,0-1-1 0 0,1 1 1 0 0,-1 0-1 0 0,1 0 0 0 0,-1 0 1 0 0,1-1-1 0 0,-1 1 1 0 0,1-1-1 0 0,0 1 0 0 0,0-1 1 0 0,0 0-1 0 0,0 0 1 0 0,0 0-1 0 0,0 0 0 0 0,0 0 1 0 0,3 1-1 0 0,17 4-25 0 0,1-1-1 0 0,-1-1 1 0 0,1-1 0 0 0,0-1-1 0 0,0-1 1 0 0,0-1 0 0 0,36-5-1 0 0,-50 5 17 0 0,-1-1 0 0 0,1-1 0 0 0,0 1 0 0 0,-1-1 0 0 0,0-1-1 0 0,1 0 1 0 0,-1 0 0 0 0,11-7 0 0 0,-10 4-53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03.334"/>
    </inkml:context>
    <inkml:brush xml:id="br0">
      <inkml:brushProperty name="width" value="0.025" units="cm"/>
      <inkml:brushProperty name="height" value="0.025" units="cm"/>
    </inkml:brush>
  </inkml:definitions>
  <inkml:trace contextRef="#ctx0" brushRef="#br0">333 46 9674 0 0,'-22'-15'4274'0'0,"16"10"-3667"0"0,0 1 0 0 0,-1 0-1 0 0,0 0 1 0 0,-12-6-1 0 0,16 9-569 0 0,-1 0 0 0 0,0 1 0 0 0,1-1 0 0 0,-1 0 0 0 0,0 1 0 0 0,0 0 1 0 0,1 0-1 0 0,-1 0 0 0 0,0 1 0 0 0,0-1 0 0 0,1 1 0 0 0,-1 0 0 0 0,-4 1 0 0 0,-2 2 15 0 0,1 0 1 0 0,0 1-1 0 0,0 0 1 0 0,0 1-1 0 0,0-1 1 0 0,1 2-1 0 0,0-1 0 0 0,0 1 1 0 0,1 0-1 0 0,0 1 1 0 0,-11 14-1 0 0,4-3-82 0 0,2 1-1 0 0,0 0 1 0 0,1 0 0 0 0,-10 26-1 0 0,16-33 11 0 0,0 1 0 0 0,0-1 0 0 0,1 1 0 0 0,1 0 0 0 0,1 0-1 0 0,-2 20 1 0 0,4-30 7 0 0,0 0-1 0 0,0 0 0 0 0,0 0 0 0 0,1 0 0 0 0,-1-1 0 0 0,1 1 1 0 0,0 0-1 0 0,0-1 0 0 0,1 1 0 0 0,-1 0 0 0 0,1-1 1 0 0,-1 0-1 0 0,1 1 0 0 0,0-1 0 0 0,0 0 0 0 0,1 0 0 0 0,-1 0 1 0 0,1 0-1 0 0,-1 0 0 0 0,1-1 0 0 0,0 1 0 0 0,0-1 1 0 0,0 0-1 0 0,0 0 0 0 0,1 0 0 0 0,-1 0 0 0 0,1 0 1 0 0,5 1-1 0 0,-1 0-121 0 0,0 0 1 0 0,0-1-1 0 0,1 0 1 0 0,-1-1 0 0 0,0 0-1 0 0,1 0 1 0 0,-1 0-1 0 0,1-1 1 0 0,-1-1 0 0 0,1 0-1 0 0,-1 0 1 0 0,1 0-1 0 0,-1-1 1 0 0,0 0 0 0 0,0-1-1 0 0,0 0 1 0 0,0 0-1 0 0,14-8 1 0 0,-6 0-5274 0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82"/>
    </inkml:context>
    <inkml:brush xml:id="br0">
      <inkml:brushProperty name="width" value="0.035" units="cm"/>
      <inkml:brushProperty name="height" value="0.035" units="cm"/>
    </inkml:brush>
  </inkml:definitions>
  <inkml:trace contextRef="#ctx0" brushRef="#br0">161 4 7834 0 0,'0'0'159'0'0,"-1"0"1"0"0,1-1 0 0 0,0 1 0 0 0,0 0-1 0 0,0 0 1 0 0,-1-1 0 0 0,1 1 0 0 0,0 0-1 0 0,0 0 1 0 0,-1-1 0 0 0,1 1 0 0 0,0 0-1 0 0,0 0 1 0 0,-1 0 0 0 0,1 0 0 0 0,0 0-1 0 0,-1 0 1 0 0,1-1 0 0 0,0 1 0 0 0,-1 0-1 0 0,1 0 1 0 0,0 0 0 0 0,-1 0 0 0 0,1 0-1 0 0,0 0 1 0 0,0 0 0 0 0,-1 0-1 0 0,1 0 1 0 0,0 0 0 0 0,-1 1 0 0 0,0-1-1 0 0,-10 9 2383 0 0,-8 17-629 0 0,17-24-1565 0 0,-18 33 423 0 0,1 1 0 0 0,1 1 0 0 0,2 0 0 0 0,-16 57 0 0 0,29-83-740 0 0,0 1 0 0 0,0-1-1 0 0,1 0 1 0 0,1 1 0 0 0,0-1-1 0 0,0 1 1 0 0,1-1 0 0 0,1 1-1 0 0,0-1 1 0 0,3 16 0 0 0,-3-22-1554 0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83"/>
    </inkml:context>
    <inkml:brush xml:id="br0">
      <inkml:brushProperty name="width" value="0.035" units="cm"/>
      <inkml:brushProperty name="height" value="0.035" units="cm"/>
    </inkml:brush>
  </inkml:definitions>
  <inkml:trace contextRef="#ctx0" brushRef="#br0">57 1 4609 0 0,'5'-1'125'0'0,"-1"1"-1"0"0,1 0 1 0 0,0 0 0 0 0,-1 1 0 0 0,1-1-1 0 0,-1 1 1 0 0,1 0 0 0 0,-1 0-1 0 0,1 1 1 0 0,-1-1 0 0 0,1 1-1 0 0,-1 0 1 0 0,5 3 0 0 0,-1 0 148 0 0,0 0 0 0 0,-1 0 0 0 0,1 1 0 0 0,-1 0 1 0 0,11 13-1 0 0,-13-14 104 0 0,0 2 1 0 0,-1-1-1 0 0,0 0 1 0 0,0 1-1 0 0,-1 0 0 0 0,0 0 1 0 0,0 0-1 0 0,0 0 1 0 0,-1 0-1 0 0,0 1 1 0 0,2 7-1 0 0,-3-5 101 0 0,0 1-1 0 0,-1-1 1 0 0,0 0-1 0 0,0 0 0 0 0,-1 0 1 0 0,0 1-1 0 0,-5 15 1 0 0,1-10-138 0 0,0 0 0 0 0,-1-1 0 0 0,0 0 0 0 0,-1 0 0 0 0,-1 0 0 0 0,-1-1 0 0 0,0-1 0 0 0,0 1 0 0 0,-1-2 0 0 0,-14 15 0 0 0,4-8-268 0 0,-1-1 1 0 0,-32 22-1 0 0,28-25-72 0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77"/>
    </inkml:context>
    <inkml:brush xml:id="br0">
      <inkml:brushProperty name="width" value="0.035" units="cm"/>
      <inkml:brushProperty name="height" value="0.035" units="cm"/>
    </inkml:brush>
  </inkml:definitions>
  <inkml:trace contextRef="#ctx0" brushRef="#br0">251 1 14283 0 0,'-3'0'234'0'0,"0"0"0"0"0,0 1 0 0 0,0 0 0 0 0,1-1 1 0 0,-1 1-1 0 0,0 1 0 0 0,1-1 0 0 0,-1 0 0 0 0,1 1 0 0 0,-1-1 0 0 0,-3 4 0 0 0,-24 22 412 0 0,30-27-626 0 0,-22 24 288 0 0,1 1 0 0 0,2 1 0 0 0,0 1 0 0 0,2 1 0 0 0,1 1 0 0 0,1 0 0 0 0,-15 41 0 0 0,25-56-210 0 0,0-1 0 0 0,1 1 0 0 0,1 0 0 0 0,0 0 0 0 0,1 0 0 0 0,0 0 0 0 0,1 24 0 0 0,1-33-71 0 0,0 1 0 0 0,1-1 0 0 0,-1 1 0 0 0,1-1 0 0 0,1 1 1 0 0,-1-1-1 0 0,1 0 0 0 0,0 0 0 0 0,0 0 0 0 0,0 0 0 0 0,0 0 0 0 0,1 0 0 0 0,0-1 0 0 0,0 1 0 0 0,0-1 0 0 0,1 0 0 0 0,-1 0 0 0 0,1 0 0 0 0,0 0 0 0 0,0-1 0 0 0,1 1 1 0 0,7 4-1 0 0,-7-6-24 0 0,0 0 0 0 0,0 0 0 0 0,0-1 0 0 0,0 1 0 0 0,0-1 0 0 0,0 0 0 0 0,0-1 1 0 0,0 1-1 0 0,0-1 0 0 0,0 0 0 0 0,0-1 0 0 0,0 1 0 0 0,0-1 0 0 0,0 0 0 0 0,6-2 1 0 0,-9 3-1 0 0,1-1 0 0 0,-1 0 0 0 0,0 0 0 0 0,1 0 0 0 0,-1 0 0 0 0,0-1 0 0 0,0 1 0 0 0,0 0 0 0 0,0-1 1 0 0,0 0-1 0 0,0 1 0 0 0,0-1 0 0 0,0 0 0 0 0,-1 0 0 0 0,1 0 0 0 0,-1 0 0 0 0,1 0 0 0 0,-1-1 0 0 0,0 1 0 0 0,0 0 1 0 0,0-1-1 0 0,0 1 0 0 0,0-1 0 0 0,0 1 0 0 0,0-1 0 0 0,-1 1 0 0 0,0-1 0 0 0,1 1 0 0 0,-1-1 0 0 0,0 0 0 0 0,0 1 1 0 0,-1-5-1 0 0,1 5 30 0 0,-1 0 0 0 0,0-1 0 0 0,1 1 1 0 0,-1 0-1 0 0,0 0 0 0 0,0-1 0 0 0,-1 1 1 0 0,1 0-1 0 0,0 0 0 0 0,-1 0 0 0 0,1 1 1 0 0,-1-1-1 0 0,0 0 0 0 0,1 0 0 0 0,-1 1 1 0 0,0-1-1 0 0,0 1 0 0 0,0 0 0 0 0,0-1 1 0 0,0 1-1 0 0,0 0 0 0 0,0 0 0 0 0,0 1 1 0 0,-1-1-1 0 0,-2 0 0 0 0,-2-1 33 0 0,-1 0 1 0 0,1 1-1 0 0,0 0 0 0 0,-1 0 0 0 0,1 1 1 0 0,-14 1-1 0 0,4 2-51 0 0,-24 6 1 0 0,35-7-223 0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78"/>
    </inkml:context>
    <inkml:brush xml:id="br0">
      <inkml:brushProperty name="width" value="0.035" units="cm"/>
      <inkml:brushProperty name="height" value="0.035" units="cm"/>
    </inkml:brush>
  </inkml:definitions>
  <inkml:trace contextRef="#ctx0" brushRef="#br0">279 4 1376 0 0,'-1'0'356'0'0,"-1"-1"-1"0"0,1 0 1 0 0,-1 1-1 0 0,0-1 1 0 0,1 1 0 0 0,-1 0-1 0 0,0-1 1 0 0,1 1-1 0 0,-1 0 1 0 0,0 0-1 0 0,1 0 1 0 0,-1 0-1 0 0,0 1 1 0 0,1-1-1 0 0,-1 0 1 0 0,1 1-1 0 0,-1-1 1 0 0,0 1 0 0 0,1-1-1 0 0,-1 1 1 0 0,-1 1-1 0 0,-4 2 1563 0 0,0 1-1 0 0,0 0 0 0 0,-7 6 1 0 0,-1 1-2732 0 0,-43 28 2486 0 0,19-13-937 0 0,-53 46 0 0 0,91-73-765 0 0,1 0 1 0 0,0 0-1 0 0,0 0 0 0 0,0 0 0 0 0,0 0 1 0 0,0 0-1 0 0,0 0 0 0 0,0 0 1 0 0,-1 0-1 0 0,1 0 0 0 0,0 1 0 0 0,0-1 1 0 0,0 0-1 0 0,0 0 0 0 0,0 0 0 0 0,0 0 1 0 0,0 0-1 0 0,0 0 0 0 0,0 0 0 0 0,-1 0 1 0 0,1 0-1 0 0,0 1 0 0 0,0-1 1 0 0,0 0-1 0 0,0 0 0 0 0,0 0 0 0 0,0 0 1 0 0,0 0-1 0 0,0 0 0 0 0,0 1 0 0 0,0-1 1 0 0,0 0-1 0 0,0 0 0 0 0,0 0 0 0 0,0 0 1 0 0,0 0-1 0 0,0 1 0 0 0,0-1 1 0 0,0 0-1 0 0,0 0 0 0 0,0 0 0 0 0,0 0 1 0 0,0 0-1 0 0,7 0-865 0 0,10-6 331 0 0,-6 0 539 0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79"/>
    </inkml:context>
    <inkml:brush xml:id="br0">
      <inkml:brushProperty name="width" value="0.035" units="cm"/>
      <inkml:brushProperty name="height" value="0.035" units="cm"/>
    </inkml:brush>
  </inkml:definitions>
  <inkml:trace contextRef="#ctx0" brushRef="#br0">136 0 3945 0 0,'3'0'168'0'0,"0"1"1"0"0,-1-1-1 0 0,1 1 1 0 0,0-1-1 0 0,-1 1 1 0 0,1 0-1 0 0,0 0 1 0 0,-1 0 0 0 0,1 0-1 0 0,-1 1 1 0 0,0-1-1 0 0,1 1 1 0 0,-1-1-1 0 0,0 1 1 0 0,0 0-1 0 0,0 0 1 0 0,0 0-1 0 0,0 0 1 0 0,0 0-1 0 0,-1 1 1 0 0,3 3-1 0 0,0 0 216 0 0,-1 2 1 0 0,0-1-1 0 0,0 0 0 0 0,-1 1 0 0 0,0-1 0 0 0,0 1 0 0 0,-1 0 0 0 0,1-1 0 0 0,-2 1 0 0 0,1 0 0 0 0,-1 0 1 0 0,0 0-1 0 0,-3 15 0 0 0,-1 4 879 0 0,-1 0 1 0 0,-15 44 0 0 0,7-31 113 0 0,-32 66-1 0 0,34-86-1246 0 0,0-1 1 0 0,-1 0-1 0 0,0-1 1 0 0,-1 0-1 0 0,-18 17 0 0 0,12-16-1547 0 0,6-6-5367 0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74"/>
    </inkml:context>
    <inkml:brush xml:id="br0">
      <inkml:brushProperty name="width" value="0.035" units="cm"/>
      <inkml:brushProperty name="height" value="0.035" units="cm"/>
    </inkml:brush>
  </inkml:definitions>
  <inkml:trace contextRef="#ctx0" brushRef="#br0">102 1 6913 0 0,'0'-1'137'0'0,"-1"1"-1"0"0,1 0 0 0 0,0 0 0 0 0,-1 0 1 0 0,1 0-1 0 0,-1 0 0 0 0,1 0 0 0 0,-1 1 1 0 0,1-1-1 0 0,-1 0 0 0 0,1 0 0 0 0,0 0 1 0 0,-1 0-1 0 0,1 0 0 0 0,-1 1 0 0 0,1-1 0 0 0,0 0 1 0 0,-1 0-1 0 0,1 1 0 0 0,0-1 0 0 0,-1 0 1 0 0,1 0-1 0 0,0 1 0 0 0,-1-1 0 0 0,1 1 1 0 0,0-1-1 0 0,-1 1 0 0 0,-8 13 274 0 0,7-11-116 0 0,-10 20 68 0 0,1 0 0 0 0,0 1 0 0 0,2 1 0 0 0,1-1 1 0 0,0 2-1 0 0,2-1 0 0 0,1 1 0 0 0,-3 44 0 0 0,7-60-333 0 0,1 0 0 0 0,0 0 0 0 0,0 0 0 0 0,1 0 0 0 0,1-1 0 0 0,-1 1 0 0 0,2 0 0 0 0,-1-1 0 0 0,1 1 0 0 0,1-1 0 0 0,-1 0 0 0 0,2 0 0 0 0,-1 0 0 0 0,1-1 0 0 0,0 0 0 0 0,1 0 0 0 0,6 8 0 0 0,-5-9-199 0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75"/>
    </inkml:context>
    <inkml:brush xml:id="br0">
      <inkml:brushProperty name="width" value="0.035" units="cm"/>
      <inkml:brushProperty name="height" value="0.035" units="cm"/>
    </inkml:brush>
  </inkml:definitions>
  <inkml:trace contextRef="#ctx0" brushRef="#br0">177 3 6913 0 0,'0'0'148'0'0,"0"0"-1"0"0,-1-1 0 0 0,1 1 1 0 0,0 0-1 0 0,-1 0 0 0 0,1-1 1 0 0,0 1-1 0 0,-1 0 0 0 0,1 0 0 0 0,-1 0 1 0 0,1-1-1 0 0,-1 1 0 0 0,1 0 1 0 0,-1 0-1 0 0,1 0 0 0 0,0 0 0 0 0,-1 0 1 0 0,1 0-1 0 0,-1 0 0 0 0,1 0 1 0 0,-1 0-1 0 0,1 0 0 0 0,-1 0 1 0 0,0 1-1 0 0,-12 7 2097 0 0,-11 21-497 0 0,19-23-1576 0 0,-10 15 304 0 0,0 1 0 0 0,1 0 0 0 0,0 1 0 0 0,-15 41 0 0 0,22-47-318 0 0,1 1 0 0 0,0 0 1 0 0,1 0-1 0 0,2 1 1 0 0,-1-1-1 0 0,2 1 1 0 0,0 27-1 0 0,2-38-153 0 0,1-1-1 0 0,1 1 1 0 0,-1-1 0 0 0,1 0-1 0 0,0 0 1 0 0,1 0 0 0 0,-1 0 0 0 0,2 0-1 0 0,-1 0 1 0 0,0-1 0 0 0,1 1-1 0 0,1-1 1 0 0,-1 0 0 0 0,6 6-1 0 0,-7-9-13 0 0,0 0 0 0 0,1 0-1 0 0,-1 0 1 0 0,0-1 0 0 0,1 1-1 0 0,0-1 1 0 0,-1 0 0 0 0,1 0-1 0 0,0 0 1 0 0,0-1 0 0 0,5 2-1 0 0,-6-2 1 0 0,0-1-1 0 0,0 0 0 0 0,1 0 0 0 0,-1 0 0 0 0,0 0 1 0 0,0 0-1 0 0,0 0 0 0 0,1-1 0 0 0,-1 0 0 0 0,0 1 1 0 0,0-1-1 0 0,0-1 0 0 0,0 1 0 0 0,0 0 0 0 0,0-1 1 0 0,3-2-1 0 0,-5 3 31 0 0,1 1 1 0 0,-1-1 0 0 0,0 0-1 0 0,1 0 1 0 0,-1-1 0 0 0,0 1-1 0 0,0 0 1 0 0,0 0-1 0 0,0-1 1 0 0,0 1 0 0 0,0 0-1 0 0,0-1 1 0 0,0 1-1 0 0,0-1 1 0 0,-1 1 0 0 0,1-1-1 0 0,-1 0 1 0 0,1 1-1 0 0,-1-1 1 0 0,1 0 0 0 0,-1 1-1 0 0,0-1 1 0 0,0 0-1 0 0,0 1 1 0 0,0-1 0 0 0,0 0-1 0 0,0 1 1 0 0,0-1 0 0 0,-1 0-1 0 0,1 0 1 0 0,0 1-1 0 0,-1-1 1 0 0,0 1 0 0 0,-1-4-1 0 0,1 2 152 0 0,-1 0-1 0 0,0 0 0 0 0,0 0 1 0 0,0 0-1 0 0,-1 0 0 0 0,1 0 1 0 0,-1 1-1 0 0,1-1 1 0 0,-1 1-1 0 0,0 0 0 0 0,0 0 1 0 0,0 0-1 0 0,0 0 1 0 0,0 0-1 0 0,-4-1 0 0 0,0 1 36 0 0,1 0 0 0 0,-1 1 0 0 0,0 0 0 0 0,1 0 0 0 0,-1 1 0 0 0,-12 0 0 0 0,-1 3 1 0 0,-20 4 0 0 0,36-7-1709 0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76"/>
    </inkml:context>
    <inkml:brush xml:id="br0">
      <inkml:brushProperty name="width" value="0.035" units="cm"/>
      <inkml:brushProperty name="height" value="0.035" units="cm"/>
    </inkml:brush>
  </inkml:definitions>
  <inkml:trace contextRef="#ctx0" brushRef="#br0">99 3 4145 0 0,'0'0'68'0'0,"0"-1"0"0"0,0 1 0 0 0,0 0 1 0 0,0 0-1 0 0,0 0 0 0 0,0 0 0 0 0,0 0 0 0 0,0 0 1 0 0,0 0-1 0 0,0 0 0 0 0,0 0 0 0 0,0 0 0 0 0,0 0 1 0 0,0-1-1 0 0,0 1 0 0 0,0 0 0 0 0,0 0 0 0 0,0 0 0 0 0,0 0 1 0 0,0 0-1 0 0,0 0 0 0 0,0 0 0 0 0,0 0 0 0 0,0 0 1 0 0,0 0-1 0 0,0 0 0 0 0,0 0 0 0 0,0 0 0 0 0,-1 0 1 0 0,1 0-1 0 0,0-1 0 0 0,0 1 0 0 0,0 0 0 0 0,0 0 0 0 0,0 0 1 0 0,0 0-1 0 0,0 0 0 0 0,0 0 0 0 0,0 0 0 0 0,0 0 1 0 0,0 0-1 0 0,-1 0 0 0 0,1 0 0 0 0,0 0 0 0 0,0 0 1 0 0,0 0-1 0 0,0 0 0 0 0,0 0 0 0 0,0 0 0 0 0,0 0 1 0 0,0 0-1 0 0,0 0 0 0 0,0 1 0 0 0,0-1 0 0 0,0 0 0 0 0,-1 0 1 0 0,1 0-1 0 0,0 0 0 0 0,-7 5 3899 0 0,-8 12 303 0 0,13-15-4462 0 0,-8 11 709 0 0,0 0 1 0 0,0 0-1 0 0,1 1 1 0 0,-9 20-1 0 0,15-30-500 0 0,1 0 0 0 0,0 0 0 0 0,1 1-1 0 0,-1-1 1 0 0,1 1 0 0 0,0-1 0 0 0,0 1-1 0 0,0-1 1 0 0,1 1 0 0 0,-1 0 0 0 0,1 0-1 0 0,0-1 1 0 0,1 1 0 0 0,-1 0 0 0 0,1-1-1 0 0,0 1 1 0 0,0 0 0 0 0,0-1 0 0 0,0 1-1 0 0,3 5 1 0 0,-2-7-29 0 0,0 0 0 0 0,0 0-1 0 0,1 0 1 0 0,-1 0 0 0 0,1 0 0 0 0,-1 0-1 0 0,1-1 1 0 0,0 1 0 0 0,0-1 0 0 0,0 0 0 0 0,0 0-1 0 0,1 0 1 0 0,-1 0 0 0 0,0 0 0 0 0,1-1-1 0 0,-1 0 1 0 0,1 0 0 0 0,0 0 0 0 0,-1 0-1 0 0,1 0 1 0 0,0-1 0 0 0,-1 0 0 0 0,5 0 0 0 0,-3 0 6 0 0,0 0 1 0 0,0-1 0 0 0,0 1 0 0 0,0-1 0 0 0,-1-1 0 0 0,1 1 0 0 0,0-1 0 0 0,-1 0 0 0 0,1 0 0 0 0,-1 0 0 0 0,1-1-1 0 0,-1 1 1 0 0,0-1 0 0 0,0 0 0 0 0,0 0 0 0 0,6-7 0 0 0,-7 6 17 0 0,0-1 0 0 0,0 1 0 0 0,0-1-1 0 0,0 0 1 0 0,-1 0 0 0 0,1 0 0 0 0,-1 0 0 0 0,-1 0-1 0 0,1 0 1 0 0,-1-1 0 0 0,1 1 0 0 0,-1 0 0 0 0,-1-1 0 0 0,1 1-1 0 0,-1-1 1 0 0,0 1 0 0 0,0-1 0 0 0,-1 1 0 0 0,-1-9 0 0 0,1 10 1 0 0,0-1 0 0 0,0 1 0 0 0,-1 0 1 0 0,0 0-1 0 0,0-1 0 0 0,0 1 0 0 0,0 0 1 0 0,0 1-1 0 0,-1-1 0 0 0,1 0 0 0 0,-1 1 1 0 0,0 0-1 0 0,0-1 0 0 0,-1 1 1 0 0,1 0-1 0 0,-1 1 0 0 0,1-1 0 0 0,-1 1 1 0 0,0-1-1 0 0,0 1 0 0 0,0 0 0 0 0,0 1 1 0 0,0-1-1 0 0,-5 0 0 0 0,0-1-36 0 0,-1 1 1 0 0,0 1-1 0 0,0 0 0 0 0,0 0 1 0 0,0 1-1 0 0,-14 2 0 0 0,12 0-66 0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71"/>
    </inkml:context>
    <inkml:brush xml:id="br0">
      <inkml:brushProperty name="width" value="0.035" units="cm"/>
      <inkml:brushProperty name="height" value="0.035" units="cm"/>
    </inkml:brush>
  </inkml:definitions>
  <inkml:trace contextRef="#ctx0" brushRef="#br0">0 0 15467 0 0,'1'2'6064'0'0,"3"8"-6082"0"0,-1 1-1060 0 0,-3-10 807 0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72"/>
    </inkml:context>
    <inkml:brush xml:id="br0">
      <inkml:brushProperty name="width" value="0.035" units="cm"/>
      <inkml:brushProperty name="height" value="0.035" units="cm"/>
    </inkml:brush>
  </inkml:definitions>
  <inkml:trace contextRef="#ctx0" brushRef="#br0">174 9 6913 0 0,'5'-2'54'0'0,"0"0"-1"0"0,0 1 1 0 0,1 0-1 0 0,-1 0 1 0 0,0 0-1 0 0,0 1 1 0 0,1-1-1 0 0,-1 2 1 0 0,0-1-1 0 0,1 0 1 0 0,-1 1-1 0 0,0 0 0 0 0,0 1 1 0 0,0-1-1 0 0,1 1 1 0 0,-1 0-1 0 0,-1 0 1 0 0,1 0-1 0 0,0 1 1 0 0,-1 0-1 0 0,1 0 1 0 0,7 7-1 0 0,-8-6 90 0 0,-1 1-1 0 0,0 1 1 0 0,0-1-1 0 0,0 0 1 0 0,0 1-1 0 0,-1-1 1 0 0,0 1-1 0 0,0 0 1 0 0,-1 0-1 0 0,1 0 1 0 0,-1 0-1 0 0,0 0 1 0 0,-1 0-1 0 0,0 0 1 0 0,1 0-1 0 0,-3 10 1 0 0,1 0 290 0 0,-2 0 0 0 0,0 0-1 0 0,0 0 1 0 0,-2-1 0 0 0,-6 17 0 0 0,5-16 67 0 0,-1-2 1 0 0,-1 1-1 0 0,0-1 0 0 0,-1 0 1 0 0,0-1-1 0 0,-1 0 1 0 0,-21 21-1 0 0,22-25-152 0 0,0-1 0 0 0,-1 0 0 0 0,1-1 0 0 0,-2 0 1 0 0,1-1-1 0 0,-1 0 0 0 0,0-1 0 0 0,0 0 0 0 0,-1 0 0 0 0,-20 4 0 0 0,29-8-311 0 0,0-1 0 0 0,0 1 0 0 0,0-1-1 0 0,0 0 1 0 0,0 0 0 0 0,0 0 0 0 0,0 0 0 0 0,0 0 0 0 0,0-1-1 0 0,0 0 1 0 0,0 1 0 0 0,1-1 0 0 0,-1 0 0 0 0,0 0 0 0 0,0-1-1 0 0,0 1 1 0 0,1-1 0 0 0,-4-2 0 0 0,4 2-15 0 0,0 0 0 0 0,1 0 0 0 0,-1 0 0 0 0,0 0 0 0 0,1 0 0 0 0,0 0 1 0 0,-1-1-1 0 0,1 1 0 0 0,0-1 0 0 0,0 1 0 0 0,0-1 0 0 0,1 1 0 0 0,-1-1 0 0 0,0 0 0 0 0,1 1 0 0 0,0-1 0 0 0,0 0 0 0 0,0 1 0 0 0,0-1 1 0 0,0 0-1 0 0,1-4 0 0 0,-1 4-27 0 0,0 0 0 0 0,1 0 0 0 0,0 0 1 0 0,0 0-1 0 0,0 0 0 0 0,0 0 0 0 0,0 0 0 0 0,1 0 1 0 0,-1 1-1 0 0,1-1 0 0 0,-1 0 0 0 0,1 1 1 0 0,0-1-1 0 0,0 1 0 0 0,0 0 0 0 0,1 0 0 0 0,-1 0 1 0 0,0 0-1 0 0,1 0 0 0 0,-1 0 0 0 0,1 1 1 0 0,0-1-1 0 0,-1 1 0 0 0,1 0 0 0 0,0-1 0 0 0,0 1 1 0 0,0 1-1 0 0,5-2 0 0 0,-1 1-6 0 0,1 0 0 0 0,0 0 0 0 0,0 1-1 0 0,-1 0 1 0 0,1 1 0 0 0,0 0 0 0 0,0 0 0 0 0,-1 0 0 0 0,1 1 0 0 0,7 3-1 0 0,-2 0 2 0 0,0 0 0 0 0,0 1 0 0 0,0 1 0 0 0,-1 0 0 0 0,0 1 0 0 0,-1 0 0 0 0,1 1 0 0 0,-1 0 0 0 0,-1 1 0 0 0,0 0 0 0 0,12 15 0 0 0,-19-20 64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03.699"/>
    </inkml:context>
    <inkml:brush xml:id="br0">
      <inkml:brushProperty name="width" value="0.025" units="cm"/>
      <inkml:brushProperty name="height" value="0.025" units="cm"/>
    </inkml:brush>
  </inkml:definitions>
  <inkml:trace contextRef="#ctx0" brushRef="#br0">4 70 7370 0 0,'-1'0'138'0'0,"1"0"0"0"0,0 0-1 0 0,0-1 1 0 0,0 1 0 0 0,-1 0 0 0 0,1 0 0 0 0,0-1 0 0 0,0 1 0 0 0,0 0 0 0 0,0 0 0 0 0,-1 0 0 0 0,1-1 0 0 0,0 1 0 0 0,0 0 0 0 0,0-1 0 0 0,0 1 0 0 0,0 0 0 0 0,0 0 0 0 0,0-1 0 0 0,0 1 0 0 0,0 0 0 0 0,0-1 0 0 0,0 1 0 0 0,0 0 0 0 0,0 0 0 0 0,0-1 0 0 0,0 1 0 0 0,0 0 0 0 0,0-1 0 0 0,0 1 0 0 0,0 0 0 0 0,0 0 0 0 0,1-1 0 0 0,-1 1 0 0 0,0 0 0 0 0,0 0 0 0 0,0 0 0 0 0,0-1 0 0 0,1 1 0 0 0,-1 0-1 0 0,16-8 1376 0 0,28-2-2580 0 0,-36 9 1562 0 0,114-17-503 0 0,21-4-500 0 0,-139 21 292 0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73"/>
    </inkml:context>
    <inkml:brush xml:id="br0">
      <inkml:brushProperty name="width" value="0.035" units="cm"/>
      <inkml:brushProperty name="height" value="0.035" units="cm"/>
    </inkml:brush>
  </inkml:definitions>
  <inkml:trace contextRef="#ctx0" brushRef="#br0">163 1 8290 0 0,'6'10'682'0'0,"0"0"1"0"0,-1 0-1 0 0,8 22 1 0 0,-5-9 434 0 0,-1 0 1 0 0,-2 0 0 0 0,0 1 0 0 0,-1-1-1 0 0,-1 1 1 0 0,-1 0 0 0 0,-2 35-1 0 0,-1-45-937 0 0,-1 0-1 0 0,0-1 1 0 0,-1 0-1 0 0,0 1 1 0 0,-1-1-1 0 0,0 0 0 0 0,-1-1 1 0 0,0 1-1 0 0,-1-1 1 0 0,-1 0-1 0 0,0 0 1 0 0,0-1-1 0 0,-1 0 0 0 0,-15 16 1 0 0,10-14-192 0 0,0-2 0 0 0,-1 0 0 0 0,0 0 0 0 0,0-1 0 0 0,-21 9 0 0 0,-2-1-52 0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45"/>
    </inkml:context>
    <inkml:brush xml:id="br0">
      <inkml:brushProperty name="width" value="0.035" units="cm"/>
      <inkml:brushProperty name="height" value="0.035" units="cm"/>
    </inkml:brush>
  </inkml:definitions>
  <inkml:trace contextRef="#ctx0" brushRef="#br0">288 1 1840 0 0,'3'1'18558'0'0,"-18"16"-17806"0"0,-2-1 0 0 0,0-1 0 0 0,-32 21 0 0 0,-64 31-1500 0 0,62-38 495 0 0,44-26 246 0 0,5-2 13 0 0,0 0 0 0 0,0 1 0 0 0,-1-1 0 0 0,1 0 0 0 0,0 1 1 0 0,0-1-1 0 0,0 1 0 0 0,-2 3 0 0 0,21 6-302 0 0,5 2 265 0 0,1-2 0 0 0,0-1 0 0 0,26 8 0 0 0,75 15-69 0 0,-121-33 70 0 0,22 4-1583 0 0,-24-4 1429 0 0,0 0 1 0 0,0 0-1 0 0,0 0 0 0 0,0 0 1 0 0,0 0-1 0 0,0 0 0 0 0,0 0 1 0 0,0 0-1 0 0,0-1 0 0 0,-1 1 1 0 0,1 0-1 0 0,0 0 0 0 0,0-1 1 0 0,0 1-1 0 0,0-1 0 0 0,0 1 1 0 0,-1-1-1 0 0,1 1 0 0 0,0-1 1 0 0,0 0-1 0 0,-1 1 0 0 0,1-1 1 0 0,0-1-1 0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46"/>
    </inkml:context>
    <inkml:brush xml:id="br0">
      <inkml:brushProperty name="width" value="0.035" units="cm"/>
      <inkml:brushProperty name="height" value="0.035" units="cm"/>
    </inkml:brush>
  </inkml:definitions>
  <inkml:trace contextRef="#ctx0" brushRef="#br0">130 3 14283 0 0,'0'0'173'0'0,"0"0"-1"0"0,0 0 1 0 0,0-1 0 0 0,-1 1-1 0 0,1 0 1 0 0,0 0 0 0 0,0 0-1 0 0,-1 0 1 0 0,1-1 0 0 0,0 1-1 0 0,0 0 1 0 0,-1 0 0 0 0,1 0-1 0 0,0 0 1 0 0,0 0 0 0 0,-1 0-1 0 0,1 0 1 0 0,0-1 0 0 0,0 1-1 0 0,-1 0 1 0 0,1 0 0 0 0,0 0-1 0 0,-1 0 1 0 0,1 0 0 0 0,0 0-1 0 0,0 1 1 0 0,-1-1 0 0 0,1 0-1 0 0,0 0 1 0 0,-1 0 0 0 0,1 0-1 0 0,0 0 1 0 0,0 0 0 0 0,-1 0-1 0 0,1 1 1 0 0,0-1 0 0 0,0 0-1 0 0,0 0 1 0 0,-1 0 0 0 0,1 1-1 0 0,0-1 1 0 0,-7 11 1098 0 0,6-8-1452 0 0,-77 171 865 0 0,70-154-668 0 0,-15 43-1346 0 0,20-52 836 0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47"/>
    </inkml:context>
    <inkml:brush xml:id="br0">
      <inkml:brushProperty name="width" value="0.035" units="cm"/>
      <inkml:brushProperty name="height" value="0.035" units="cm"/>
    </inkml:brush>
  </inkml:definitions>
  <inkml:trace contextRef="#ctx0" brushRef="#br0">0 44 968 0 0,'0'-5'421'0'0,"0"5"-108"0"0,1 0-1 0 0,-1 0 0 0 0,0-1 0 0 0,0 1 1 0 0,0 0-1 0 0,0-1 0 0 0,0 1 0 0 0,1 0 1 0 0,-1 0-1 0 0,0-1 0 0 0,0 1 0 0 0,0 0 1 0 0,1 0-1 0 0,-1-1 0 0 0,3 0 4659 0 0,0 0-4542 0 0,155-29 1853 0 0,-154 30-2286 0 0,20-3 138 0 0,-23 3-122 0 0,0 0 0 0 0,1 0 1 0 0,-1 0-1 0 0,0 0 0 0 0,0 1 1 0 0,1-1-1 0 0,-1 0 0 0 0,0 0 0 0 0,0 1 1 0 0,0-1-1 0 0,1 1 0 0 0,-1-1 1 0 0,0 1-1 0 0,0 0 0 0 0,1 0 1 0 0,-1 1 107 0 0,-1 0 1 0 0,1 0 0 0 0,-1 0 0 0 0,1 0 0 0 0,-1 0-1 0 0,0 0 1 0 0,0 0 0 0 0,0 0 0 0 0,0 0 0 0 0,0 1-1 0 0,-1-1 1 0 0,0 2 0 0 0,1 0 60 0 0,-26 133 5266 0 0,7-47-3721 0 0,8-22-1228 0 0,5-23-499 0 0,-15 54-1 0 0,17-93-1833 0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48"/>
    </inkml:context>
    <inkml:brush xml:id="br0">
      <inkml:brushProperty name="width" value="0.035" units="cm"/>
      <inkml:brushProperty name="height" value="0.035" units="cm"/>
    </inkml:brush>
  </inkml:definitions>
  <inkml:trace contextRef="#ctx0" brushRef="#br0">70 15 6913 0 0,'1'-1'-65'0'0,"0"0"0"0"0,0 0 0 0 0,0 0 0 0 0,0 0 0 0 0,0 0 0 0 0,0 1 0 0 0,1-1 0 0 0,-1 0 0 0 0,0 1 0 0 0,0-1 0 0 0,0 0 0 0 0,1 1 0 0 0,-1 0 0 0 0,0-1-1 0 0,1 1 1 0 0,-1 0 0 0 0,2-1 0 0 0,26-1 784 0 0,-26 2-475 0 0,7-1 152 0 0,0 1-1 0 0,0 1 1 0 0,0 0-1 0 0,0 0 1 0 0,0 1-1 0 0,0 0 0 0 0,-1 1 1 0 0,13 4-1 0 0,-19-5-257 0 0,1 0 0 0 0,-1 0-1 0 0,0 0 1 0 0,0 0 0 0 0,1 0 0 0 0,-1 0-1 0 0,0 1 1 0 0,-1 0 0 0 0,1 0-1 0 0,0 0 1 0 0,-1 0 0 0 0,0 0-1 0 0,1 0 1 0 0,-1 0 0 0 0,0 1 0 0 0,-1-1-1 0 0,1 1 1 0 0,-1 0 0 0 0,1 0-1 0 0,-1-1 1 0 0,0 1 0 0 0,0 0 0 0 0,-1 0-1 0 0,1 5 1 0 0,-1 1 281 0 0,0 0 1 0 0,-1 1-1 0 0,0-1 0 0 0,0 0 1 0 0,-1 0-1 0 0,0 0 0 0 0,-1-1 1 0 0,0 1-1 0 0,-1 0 0 0 0,0-1 1 0 0,-9 15-1 0 0,6-12 20 0 0,-1 1 0 0 0,-1-2 0 0 0,0 1 0 0 0,0-1 0 0 0,-1-1 0 0 0,0 1 0 0 0,-17 11 0 0 0,22-18-364 0 0,-1 0 0 0 0,0-1 0 0 0,0 1 0 0 0,0-1-1 0 0,0 0 1 0 0,0-1 0 0 0,-1 0 0 0 0,1 0-1 0 0,-1 0 1 0 0,-6 0 0 0 0,10-2-71 0 0,0 1 0 0 0,0-1 0 0 0,0-1 0 0 0,0 1 1 0 0,0 0-1 0 0,0-1 0 0 0,0 1 0 0 0,0-1 0 0 0,0 0 0 0 0,0 0 0 0 0,0-1 0 0 0,0 1 1 0 0,1 0-1 0 0,-1-1 0 0 0,0 0 0 0 0,1 1 0 0 0,0-1 0 0 0,-1 0 0 0 0,1 0 0 0 0,0-1 0 0 0,0 1 1 0 0,0 0-1 0 0,0-1 0 0 0,-2-3 0 0 0,2 2-82 0 0,-1-1 0 0 0,1 1-1 0 0,1-1 1 0 0,-1 1 0 0 0,0-1 0 0 0,0-6 0 0 0,1 9-68 0 0,1 0 0 0 0,0-1 1 0 0,-1 1-1 0 0,1-1 0 0 0,0 1 1 0 0,0-1-1 0 0,1 1 0 0 0,-1 0 1 0 0,0-1-1 0 0,1 1 0 0 0,-1-1 0 0 0,1 1 1 0 0,0 0-1 0 0,1-4 0 0 0,-2 6 119 0 0,1 0 0 0 0,-1-1 0 0 0,1 1 0 0 0,0-1 0 0 0,-1 1 0 0 0,1 0-1 0 0,-1-1 1 0 0,1 1 0 0 0,-1 0 0 0 0,1 0 0 0 0,0-1 0 0 0,-1 1 0 0 0,1 0 0 0 0,0 0-1 0 0,-1 0 1 0 0,1 0 0 0 0,0 0 0 0 0,-1 0 0 0 0,1 0 0 0 0,0 0 0 0 0,-1 0-1 0 0,1 0 1 0 0,0 0 0 0 0,-1 1 0 0 0,1-1 0 0 0,-1 0 0 0 0,1 0 0 0 0,0 1 0 0 0,-1-1-1 0 0,2 1 1 0 0,20 12 175 0 0,-19-11-155 0 0,49 32 365 0 0,124 73 1114 0 0,-171-105-1449 0 0,16 8 35 0 0,-21-10-57 0 0,1 0-1 0 0,0 1 0 0 0,0-1 1 0 0,0 0-1 0 0,0 0 0 0 0,-1 1 0 0 0,1-1 1 0 0,0 0-1 0 0,0 0 0 0 0,0 0 0 0 0,0 0 1 0 0,0 0-1 0 0,0 0 0 0 0,-1-1 0 0 0,1 1 1 0 0,0 0-1 0 0,0 0 0 0 0,0-1 0 0 0,1 0 1 0 0,1-1-1 0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49"/>
    </inkml:context>
    <inkml:brush xml:id="br0">
      <inkml:brushProperty name="width" value="0.035" units="cm"/>
      <inkml:brushProperty name="height" value="0.035" units="cm"/>
    </inkml:brush>
  </inkml:definitions>
  <inkml:trace contextRef="#ctx0" brushRef="#br0">160 0 13163 0 0,'-2'1'8042'0'0,"-14"26"-7522"0"0,0-1 0 0 0,-27 33 0 0 0,40-57-511 0 0,1 1 0 0 0,0-1 0 0 0,1 1 0 0 0,-1-1 0 0 0,0 1 0 0 0,1 0 0 0 0,-1-1 0 0 0,-1 5 0 0 0,3-6-7 0 0,0 0 0 0 0,0 0 1 0 0,0 0-1 0 0,0 0 0 0 0,0 0 0 0 0,1 0 0 0 0,-1 0 0 0 0,0 0 0 0 0,0 0 0 0 0,1 0 0 0 0,-1 0 1 0 0,0 0-1 0 0,1 0 0 0 0,-1 0 0 0 0,1-1 0 0 0,-1 1 0 0 0,1 0 0 0 0,-1 0 0 0 0,1-1 0 0 0,0 1 0 0 0,-1 0 1 0 0,1-1-1 0 0,0 1 0 0 0,0 0 0 0 0,-1-1 0 0 0,1 1 0 0 0,0-1 0 0 0,0 1 0 0 0,0-1 0 0 0,1 1 1 0 0,61 32-69 0 0,16 11-7 0 0,-74-41 72 0 0,-1 0-1 0 0,0 0 1 0 0,0 0 0 0 0,0 1 0 0 0,0 0 0 0 0,0-1-1 0 0,-1 2 1 0 0,0-1 0 0 0,0 0 0 0 0,4 8 0 0 0,-5-9 1 0 0,-1-1 0 0 0,0 1 0 0 0,0-1 0 0 0,-1 1 0 0 0,1 0 0 0 0,-1-1 0 0 0,1 1 0 0 0,-1 0 1 0 0,0-1-1 0 0,0 1 0 0 0,0 0 0 0 0,0 0 0 0 0,0-1 0 0 0,-1 1 0 0 0,1 0 0 0 0,-1-1 0 0 0,1 1 1 0 0,-1-1-1 0 0,0 1 0 0 0,0-1 0 0 0,0 1 0 0 0,-3 3 0 0 0,-1 1 87 0 0,0 0 0 0 0,-1 0 0 0 0,0-1 0 0 0,0 0 0 0 0,0 0-1 0 0,-1 0 1 0 0,0-1 0 0 0,0 0 0 0 0,-15 8 0 0 0,7-6 74 0 0,-1 0 1 0 0,-1 0 0 0 0,-30 6-1 0 0,41-11-165 0 0,0-1-1 0 0,0 0 1 0 0,0 0-1 0 0,0 0 1 0 0,-1-1 0 0 0,1 0-1 0 0,0-1 1 0 0,0 1-1 0 0,0-1 1 0 0,0-1-1 0 0,-6-1 1 0 0,-2-3-263 0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50"/>
    </inkml:context>
    <inkml:brush xml:id="br0">
      <inkml:brushProperty name="width" value="0.035" units="cm"/>
      <inkml:brushProperty name="height" value="0.035" units="cm"/>
    </inkml:brush>
  </inkml:definitions>
  <inkml:trace contextRef="#ctx0" brushRef="#br0">0 21 1840 0 0,'68'2'1857'0'0,"-39"0"-985"0"0,0-2 0 0 0,0 0 0 0 0,34-7 1 0 0,1-7-825 0 0,-52 11-152 0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51"/>
    </inkml:context>
    <inkml:brush xml:id="br0">
      <inkml:brushProperty name="width" value="0.035" units="cm"/>
      <inkml:brushProperty name="height" value="0.035" units="cm"/>
    </inkml:brush>
  </inkml:definitions>
  <inkml:trace contextRef="#ctx0" brushRef="#br0">0 2 7834 0 0,'1'-2'10379'0'0,"0"17"-8545"0"0,1 24-2421 0 0,-3 35 1260 0 0,7 191 763 0 0,-5-252-1146 0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52"/>
    </inkml:context>
    <inkml:brush xml:id="br0">
      <inkml:brushProperty name="width" value="0.035" units="cm"/>
      <inkml:brushProperty name="height" value="0.035" units="cm"/>
    </inkml:brush>
  </inkml:definitions>
  <inkml:trace contextRef="#ctx0" brushRef="#br0">115 16 4145 0 0,'-1'-1'591'0'0,"1"0"1"0"0,0 0-1 0 0,0 0 1 0 0,-1 0-1 0 0,1 0 1 0 0,0 0-1 0 0,-1 1 1 0 0,1-1-1 0 0,-1 0 1 0 0,1 0-1 0 0,-1 0 1 0 0,1 1-1 0 0,-1-1 1 0 0,1 0-1 0 0,-2-1 1 0 0,1 2-372 0 0,1 0-1 0 0,0 0 1 0 0,-1 0 0 0 0,1 0 0 0 0,0 0-1 0 0,-1 0 1 0 0,1 0 0 0 0,-1 0 0 0 0,1 0-1 0 0,0 0 1 0 0,-1 0 0 0 0,1 0 0 0 0,-1 0 0 0 0,1 0-1 0 0,0 0 1 0 0,-1 0 0 0 0,1 0 0 0 0,0 0-1 0 0,-1 0 1 0 0,1 1 0 0 0,0-1 0 0 0,-1 0-1 0 0,1 0 1 0 0,-1 1 0 0 0,-1 1 70 0 0,0 0-1 0 0,0 0 1 0 0,0 0 0 0 0,1 1-1 0 0,-1-1 1 0 0,0 1 0 0 0,1-1-1 0 0,-2 5 1 0 0,-13 34-73 0 0,2 2 1 0 0,1 0-1 0 0,3 1 0 0 0,-6 45 1 0 0,11-55-218 0 0,0 51 0 0 0,5-71 0 0 0,0-1 0 0 0,1 0 0 0 0,1 0 0 0 0,0 0 0 0 0,1 0 0 0 0,8 25 0 0 0,-10-34-24 0 0,1 1 1 0 0,0 0-1 0 0,1-1 1 0 0,-1 0-1 0 0,0 0 1 0 0,1 0-1 0 0,0 0 1 0 0,0 0-1 0 0,1 0 1 0 0,-1-1-1 0 0,0 1 1 0 0,1-1-1 0 0,0 0 1 0 0,0 0-1 0 0,0-1 1 0 0,0 1-1 0 0,0-1 1 0 0,1 0-1 0 0,-1 0 1 0 0,0 0-1 0 0,1-1 1 0 0,0 0-1 0 0,6 2 1 0 0,3-4-381 0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53"/>
    </inkml:context>
    <inkml:brush xml:id="br0">
      <inkml:brushProperty name="width" value="0.035" units="cm"/>
      <inkml:brushProperty name="height" value="0.035" units="cm"/>
    </inkml:brush>
  </inkml:definitions>
  <inkml:trace contextRef="#ctx0" brushRef="#br0">266 0 15667 0 0,'-3'0'238'0'0,"-1"1"0"0"0,0-1-1 0 0,0 1 1 0 0,0 0-1 0 0,1 0 1 0 0,-1 1 0 0 0,0-1-1 0 0,1 1 1 0 0,-1-1-1 0 0,1 1 1 0 0,0 0-1 0 0,0 1 1 0 0,-1-1 0 0 0,-4 5-1 0 0,-3 5 1157 0 0,1-1-1 0 0,-14 20 1 0 0,11-12-937 0 0,-118 136-457 0 0,129-153-3 0 0,0 1 0 0 0,0-1 0 0 0,0 1 0 0 0,0 0 0 0 0,1-1 0 0 0,-1 1 0 0 0,1 0 0 0 0,0 0 0 0 0,0 0 0 0 0,0 0-1 0 0,-1 5 1 0 0,2-7 2 0 0,0 0-1 0 0,0 0 0 0 0,1 1 0 0 0,-1-1 0 0 0,0 0 0 0 0,0 1 0 0 0,1-1 0 0 0,-1 0 0 0 0,1 0 1 0 0,-1 1-1 0 0,1-1 0 0 0,-1 0 0 0 0,1 0 0 0 0,0 0 0 0 0,0 0 0 0 0,-1 0 0 0 0,1 0 0 0 0,0 0 1 0 0,0 0-1 0 0,0 0 0 0 0,0-1 0 0 0,0 1 0 0 0,0 0 0 0 0,0 0 0 0 0,0-1 0 0 0,0 1 0 0 0,1-1 1 0 0,-1 1-1 0 0,2 0 0 0 0,8 2-32 0 0,0 1-1 0 0,1-2 1 0 0,-1 0 0 0 0,0 0 0 0 0,1-1 0 0 0,21 0-1 0 0,-2-3-74 0 0,40-8-1 0 0,-55 7-7 0 0,-1 0 1 0 0,1-1-1 0 0,21-9 0 0 0,-32 10-280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04.030"/>
    </inkml:context>
    <inkml:brush xml:id="br0">
      <inkml:brushProperty name="width" value="0.025" units="cm"/>
      <inkml:brushProperty name="height" value="0.025" units="cm"/>
    </inkml:brush>
  </inkml:definitions>
  <inkml:trace contextRef="#ctx0" brushRef="#br0">58 1 8290 0 0,'-1'-1'99'0'0,"0"1"1"0"0,1 0 0 0 0,-1 0 0 0 0,0 0-1 0 0,0 0 1 0 0,1 0 0 0 0,-1 0-1 0 0,0 0 1 0 0,1 1 0 0 0,-1-1-1 0 0,0 0 1 0 0,0 0 0 0 0,1 0-1 0 0,-1 1 1 0 0,0-1 0 0 0,1 0 0 0 0,-1 1-1 0 0,1-1 1 0 0,-1 1 0 0 0,0-1-1 0 0,1 1 1 0 0,-1-1 0 0 0,0 1-1 0 0,-11 20 681 0 0,-1 27-493 0 0,12-46-200 0 0,-4 32 272 0 0,2 1 0 0 0,0 48 0 0 0,-1 16-269 0 0,4-95-112 0 0,0 0-84 0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54"/>
    </inkml:context>
    <inkml:brush xml:id="br0">
      <inkml:brushProperty name="width" value="0.035" units="cm"/>
      <inkml:brushProperty name="height" value="0.035" units="cm"/>
    </inkml:brush>
  </inkml:definitions>
  <inkml:trace contextRef="#ctx0" brushRef="#br0">103 4 14283 0 0,'0'0'75'0'0,"0"0"-1"0"0,0 0 0 0 0,0 0 1 0 0,0-1-1 0 0,0 1 1 0 0,0 0-1 0 0,0 0 1 0 0,0 0-1 0 0,0 0 1 0 0,0 0-1 0 0,0-1 1 0 0,0 1-1 0 0,0 0 0 0 0,0 0 1 0 0,-1 0-1 0 0,1 0 1 0 0,0 0-1 0 0,0 0 1 0 0,0-1-1 0 0,0 1 1 0 0,0 0-1 0 0,0 0 1 0 0,-1 0-1 0 0,1 0 0 0 0,0 0 1 0 0,0 0-1 0 0,0 0 1 0 0,0 0-1 0 0,0 0 1 0 0,0 0-1 0 0,-1 0 1 0 0,1 0-1 0 0,0 0 1 0 0,0 0-1 0 0,0 0 1 0 0,0 0-1 0 0,-1 0 0 0 0,1 0 1 0 0,0 0-1 0 0,0 0 1 0 0,0 0-1 0 0,0 0 1 0 0,0 0-1 0 0,-1 0 1 0 0,1 0-1 0 0,0 0 1 0 0,0 0-1 0 0,-7 8 1641 0 0,-5 14-270 0 0,12-22-1435 0 0,-15 33 431 0 0,1 1 0 0 0,2 1 0 0 0,1 0 0 0 0,-12 70 0 0 0,20-77-464 0 0,2 0 1 0 0,4 37 0 0 0,-2-33-474 0 0,-1-20-112 0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55"/>
    </inkml:context>
    <inkml:brush xml:id="br0">
      <inkml:brushProperty name="width" value="0.035" units="cm"/>
      <inkml:brushProperty name="height" value="0.035" units="cm"/>
    </inkml:brush>
  </inkml:definitions>
  <inkml:trace contextRef="#ctx0" brushRef="#br0">133 10 4609 0 0,'-8'-9'15365'0'0,"8"9"-15201"0"0,-12 27 722 0 0,-16 48 0 0 0,3-6-687 0 0,12-31-215 0 0,14-37-8 0 0,0 0-1 0 0,1 0 1 0 0,-1 0 0 0 0,1 0 0 0 0,-1 0 0 0 0,0-1 0 0 0,1 1 0 0 0,-1 0-1 0 0,1-1 1 0 0,-1 0 0 0 0,1 1 0 0 0,0-1 0 0 0,1 0 0 0 0,1 1 4 0 0,13 4-35 0 0,0 1 0 0 0,24 13-1 0 0,-35-16 66 0 0,0 1-1 0 0,0 0 0 0 0,0 0 0 0 0,0 0 0 0 0,-1 1 0 0 0,0 0 0 0 0,0 0 0 0 0,0 0 1 0 0,6 9-1 0 0,-10-12-9 0 0,0 0 0 0 0,0-1 0 0 0,0 1 0 0 0,0 0 0 0 0,-1 0 0 0 0,1 0 1 0 0,0 0-1 0 0,-1 0 0 0 0,1 0 0 0 0,-1 0 0 0 0,0 0 0 0 0,0 0 0 0 0,0 0 0 0 0,0 0 1 0 0,0 0-1 0 0,0 0 0 0 0,0 0 0 0 0,-1 4 0 0 0,0-3 29 0 0,-1 0 0 0 0,1 0-1 0 0,0 0 1 0 0,-1 0 0 0 0,0 0 0 0 0,0 0-1 0 0,0-1 1 0 0,0 1 0 0 0,0 0-1 0 0,-4 3 1 0 0,0-1 154 0 0,0 0-1 0 0,-1-1 1 0 0,0 1-1 0 0,1-1 1 0 0,-1 0 0 0 0,-1-1-1 0 0,1 0 1 0 0,-14 4-1 0 0,17-6-272 0 0,-1 0-1 0 0,1 0 1 0 0,-1-1 0 0 0,0 0-1 0 0,0 0 1 0 0,1 0-1 0 0,-1 0 1 0 0,0-1-1 0 0,1 0 1 0 0,-1 0-1 0 0,0 0 1 0 0,1 0-1 0 0,-1-1 1 0 0,1 0 0 0 0,0 0-1 0 0,0 0 1 0 0,-1-1-1 0 0,1 1 1 0 0,1-1-1 0 0,-1 0 1 0 0,0 0-1 0 0,-5-6 1 0 0,-2-7-7657 0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56"/>
    </inkml:context>
    <inkml:brush xml:id="br0">
      <inkml:brushProperty name="width" value="0.035" units="cm"/>
      <inkml:brushProperty name="height" value="0.035" units="cm"/>
    </inkml:brush>
  </inkml:definitions>
  <inkml:trace contextRef="#ctx0" brushRef="#br0">0 14 11058 0 0,'1'-1'113'0'0,"1"0"-1"0"0,-1-1 1 0 0,1 1-1 0 0,-1 0 1 0 0,1 0-1 0 0,-1 0 1 0 0,1 0-1 0 0,0 0 1 0 0,0 0-1 0 0,-1 1 0 0 0,1-1 1 0 0,0 1-1 0 0,0-1 1 0 0,0 1-1 0 0,0-1 1 0 0,-1 1-1 0 0,1 0 1 0 0,2 0-1 0 0,38 2 2187 0 0,-37-1-2238 0 0,8 0-98 0 0,-4-1-120 0 0,1 1 0 0 0,-1 1 0 0 0,0-1 0 0 0,0 2 0 0 0,16 5 0 0 0,-11 0-400 0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57"/>
    </inkml:context>
    <inkml:brush xml:id="br0">
      <inkml:brushProperty name="width" value="0.035" units="cm"/>
      <inkml:brushProperty name="height" value="0.035" units="cm"/>
    </inkml:brush>
  </inkml:definitions>
  <inkml:trace contextRef="#ctx0" brushRef="#br0">20 1 17972 0 0,'-1'0'142'0'0,"0"1"1"0"0,0 0-1 0 0,0 0 1 0 0,0 0-1 0 0,0 0 1 0 0,1 0-1 0 0,-1 0 1 0 0,0 0-1 0 0,1 1 1 0 0,-1-1-1 0 0,0 0 1 0 0,1 0-1 0 0,0 0 1 0 0,-1 1 0 0 0,0 2-1 0 0,-3 22-249 0 0,3-22 310 0 0,0 20-378 0 0,0-1 0 0 0,1 0 0 0 0,1 1-1 0 0,5 28 1 0 0,-4-40-6806 0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58"/>
    </inkml:context>
    <inkml:brush xml:id="br0">
      <inkml:brushProperty name="width" value="0.035" units="cm"/>
      <inkml:brushProperty name="height" value="0.035" units="cm"/>
    </inkml:brush>
  </inkml:definitions>
  <inkml:trace contextRef="#ctx0" brushRef="#br0">132 43 17972 0 0,'-1'-1'71'0'0,"0"1"1"0"0,1 0-1 0 0,-1 0 0 0 0,0-1 1 0 0,0 1-1 0 0,1 0 0 0 0,-1 0 1 0 0,0 0-1 0 0,0 0 0 0 0,1 0 1 0 0,-1 0-1 0 0,0 0 0 0 0,0 0 1 0 0,1 1-1 0 0,-1-1 0 0 0,0 0 1 0 0,0 0-1 0 0,1 1 0 0 0,-1-1 1 0 0,0 0-1 0 0,1 1 1 0 0,-1-1-1 0 0,0 1 0 0 0,1-1 1 0 0,-1 1-1 0 0,1-1 0 0 0,-1 1 1 0 0,1-1-1 0 0,-2 2 0 0 0,-16 22-343 0 0,14-19 520 0 0,-9 14 8 0 0,1 1 0 0 0,1 0 0 0 0,-11 25 0 0 0,16-31-183 0 0,1 0 0 0 0,0 0-1 0 0,1 1 1 0 0,1-1-1 0 0,0 1 1 0 0,0 15 0 0 0,2-25-74 0 0,1 0 1 0 0,1 0-1 0 0,-1 0 1 0 0,1 0-1 0 0,-1 0 1 0 0,1 0 0 0 0,1 0-1 0 0,-1 0 1 0 0,1 0-1 0 0,0-1 1 0 0,0 1-1 0 0,0-1 1 0 0,0 1-1 0 0,1-1 1 0 0,5 7 0 0 0,-6-8-68 0 0,1 0 0 0 0,-1-1 0 0 0,1 0 0 0 0,0 1 0 0 0,0-1 0 0 0,-1 0 0 0 0,2-1 0 0 0,-1 1 0 0 0,0 0 0 0 0,0-1 0 0 0,0 0 0 0 0,1 0 0 0 0,-1 0 0 0 0,0 0 0 0 0,1 0 0 0 0,-1-1 0 0 0,1 0 0 0 0,-1 0 0 0 0,1 0 0 0 0,-1 0 0 0 0,1 0 0 0 0,4-2 0 0 0,-4 1-182 0 0,0 0 0 0 0,0-1 1 0 0,0 1-1 0 0,-1-1 0 0 0,1 0 0 0 0,-1-1 1 0 0,0 1-1 0 0,1-1 0 0 0,-1 1 1 0 0,0-1-1 0 0,0 0 0 0 0,4-6 1 0 0,-6 8 170 0 0,1 0 0 0 0,-1-1 0 0 0,0 1 0 0 0,0-1 0 0 0,0 0 0 0 0,0 1 0 0 0,0-1 0 0 0,0 0 0 0 0,-1 0 0 0 0,1 0 0 0 0,-1 0 0 0 0,1 1 0 0 0,-1-1 0 0 0,1 0 0 0 0,-1 0 0 0 0,0 0 0 0 0,0 0 0 0 0,0 0 1 0 0,0 0-1 0 0,0 0 0 0 0,0 0 0 0 0,-1 0 0 0 0,1 0 0 0 0,-1 0 0 0 0,1 0 0 0 0,-1 0 0 0 0,0 1 0 0 0,1-1 0 0 0,-2-2 0 0 0,0 3 291 0 0,1-1-1 0 0,-1 1 1 0 0,1 0 0 0 0,-1 0-1 0 0,1-1 1 0 0,-1 1 0 0 0,0 0-1 0 0,0 0 1 0 0,1 1 0 0 0,-1-1-1 0 0,0 0 1 0 0,0 1 0 0 0,0-1-1 0 0,0 1 1 0 0,0 0 0 0 0,0-1-1 0 0,0 1 1 0 0,0 0 0 0 0,0 0-1 0 0,-2 1 1 0 0,-5-1 640 0 0,0 2 1 0 0,1-1 0 0 0,-11 4-1 0 0,-48 17-1831 0 0,61-20-6649 0 0</inkml:trace>
  <inkml:trace contextRef="#ctx0" brushRef="#br0" timeOffset="1">299 1 6913 0 0,'2'0'-20'0'0,"0"0"0"0"0,0-1 0 0 0,0 1-1 0 0,1 0 1 0 0,-1 0 0 0 0,0 0-1 0 0,0 0 1 0 0,0 1 0 0 0,1-1 0 0 0,-1 1-1 0 0,0-1 1 0 0,0 1 0 0 0,0 0-1 0 0,0 0 1 0 0,0 0 0 0 0,0 0-1 0 0,0 0 1 0 0,0 1 0 0 0,0-1 0 0 0,-1 0-1 0 0,1 1 1 0 0,1 1 0 0 0,4 4 555 0 0,-1-1 0 0 0,0 1 1 0 0,0 0-1 0 0,6 10 0 0 0,-5-5 400 0 0,-1 0 1 0 0,0 1-1 0 0,-1-1 0 0 0,0 1 0 0 0,-1 0 0 0 0,-1 1 1 0 0,0-1-1 0 0,0 1 0 0 0,1 27 0 0 0,-4-18-268 0 0,0 1-1 0 0,-1-1 1 0 0,-1 0-1 0 0,-2 0 1 0 0,-6 26-1 0 0,6-34-721 0 0,-1-1 0 0 0,-1 1-1 0 0,0-1 1 0 0,-1-1 0 0 0,0 1-1 0 0,-1-1 1 0 0,-1 0 0 0 0,0-1-1 0 0,-1 0 1 0 0,0-1 0 0 0,0 0-1 0 0,-1 0 1 0 0,0-1 0 0 0,-1-1-1 0 0,0 0 1 0 0,-1 0 0 0 0,0-2 0 0 0,-21 11-1 0 0,11-11-7588 0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60"/>
    </inkml:context>
    <inkml:brush xml:id="br0">
      <inkml:brushProperty name="width" value="0.035" units="cm"/>
      <inkml:brushProperty name="height" value="0.035" units="cm"/>
    </inkml:brush>
  </inkml:definitions>
  <inkml:trace contextRef="#ctx0" brushRef="#br0">126 49 2761 0 0,'8'-7'1232'0'0,"1"0"0"0"0,0 0 0 0 0,1 1 1 0 0,-1 0-1 0 0,19-7 0 0 0,-27 12-1097 0 0,-1 1 0 0 0,1 0 0 0 0,0 0 0 0 0,-1-1 0 0 0,1 1 0 0 0,-1 0 0 0 0,1 0 0 0 0,0 0 0 0 0,-1 0 0 0 0,1 0 0 0 0,0 0 0 0 0,-1 0 0 0 0,1 0 0 0 0,0 0 0 0 0,-1 0 0 0 0,2 0 0 0 0,-2 0-59 0 0,0 0 0 0 0,0 1 0 0 0,1-1-1 0 0,-1 0 1 0 0,0 0 0 0 0,0 0 0 0 0,1 1 0 0 0,-1-1-1 0 0,0 0 1 0 0,0 0 0 0 0,0 1 0 0 0,1-1-1 0 0,-1 0 1 0 0,0 1 0 0 0,0-1 0 0 0,0 0-1 0 0,0 1 1 0 0,0-1 0 0 0,1 0 0 0 0,-1 1 0 0 0,0-1-1 0 0,0 1 1 0 0,0 0 44 0 0,0 1-1 0 0,0 0 1 0 0,0-1-1 0 0,-1 1 1 0 0,1-1 0 0 0,0 1-1 0 0,0 0 1 0 0,-1-1 0 0 0,1 1-1 0 0,-1-1 1 0 0,-1 3-1 0 0,-8 11 645 0 0,0 0 0 0 0,-1-1 0 0 0,-1 0 0 0 0,0-1 0 0 0,-27 23 0 0 0,5-4 64 0 0,19-18-708 0 0,3-2-111 0 0,0 0 1 0 0,0 0-1 0 0,-13 21 1 0 0,24-33-14 0 0,1 1 1 0 0,-1 0 0 0 0,1 0-1 0 0,-1 0 1 0 0,1 0 0 0 0,-1 0 0 0 0,1 0-1 0 0,-1 0 1 0 0,1 0 0 0 0,0-1-1 0 0,0 1 1 0 0,-1 0 0 0 0,1 0 0 0 0,0 1-1 0 0,0-1 1 0 0,0 0 0 0 0,0 0-1 0 0,0 0 1 0 0,0 0 0 0 0,1 0 0 0 0,-1 0-1 0 0,0 0 1 0 0,0 0 0 0 0,1 1-1 0 0,0-1-4 0 0,0 0-1 0 0,0 0 1 0 0,0 1-1 0 0,0-1 0 0 0,0 0 1 0 0,0 0-1 0 0,1 0 1 0 0,-1 0-1 0 0,0 0 0 0 0,1-1 1 0 0,-1 1-1 0 0,0 0 0 0 0,3 0 1 0 0,4 2-20 0 0,0-1-1 0 0,-1-1 1 0 0,1 1 0 0 0,14 0-1 0 0,199-8-99 0 0,-221 6 71 0 0,1 0-9 0 0,0 0-1 0 0,0 0 0 0 0,0 0 1 0 0,1 0-1 0 0,-1-1 1 0 0,0 1-1 0 0,0 0 0 0 0,0 0 1 0 0,0-1-1 0 0,0 1 0 0 0,0-1 1 0 0,0 1-1 0 0,0-1 1 0 0,0 1-1 0 0,0-1 0 0 0,0 0 1 0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61"/>
    </inkml:context>
    <inkml:brush xml:id="br0">
      <inkml:brushProperty name="width" value="0.035" units="cm"/>
      <inkml:brushProperty name="height" value="0.035" units="cm"/>
    </inkml:brush>
  </inkml:definitions>
  <inkml:trace contextRef="#ctx0" brushRef="#br0">93 8 10594 0 0,'-7'-8'886'0'0,"2"8"608"0"0,-2 15 1120 0 0,7-13-2539 0 0,-24 71 3255 0 0,-22 106-1373 0 0,44-162-1931 0 0,1 1 1 0 0,0-1-1 0 0,1 1 1 0 0,1-1-1 0 0,0 1 1 0 0,6 24-1 0 0,-6-38-157 0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62"/>
    </inkml:context>
    <inkml:brush xml:id="br0">
      <inkml:brushProperty name="width" value="0.035" units="cm"/>
      <inkml:brushProperty name="height" value="0.035" units="cm"/>
    </inkml:brush>
  </inkml:definitions>
  <inkml:trace contextRef="#ctx0" brushRef="#br0">58 23 6913 0 0,'2'-2'122'0'0,"1"0"-1"0"0,0 0 0 0 0,0-1 0 0 0,0 2 1 0 0,0-1-1 0 0,0 0 0 0 0,0 1 0 0 0,0-1 1 0 0,1 1-1 0 0,-1 0 0 0 0,0 0 0 0 0,1 0 0 0 0,-1 1 1 0 0,1-1-1 0 0,5 1 0 0 0,6-1 454 0 0,-1 2 0 0 0,21 2 0 0 0,-30-2-437 0 0,0 0 1 0 0,0 0-1 0 0,0 0 0 0 0,0 1 0 0 0,0 0 0 0 0,-1 0 0 0 0,1 0 1 0 0,-1 1-1 0 0,1-1 0 0 0,-1 1 0 0 0,0 0 0 0 0,0 0 0 0 0,0 1 1 0 0,6 7-1 0 0,-8-9-118 0 0,0 0 0 0 0,-1 0 0 0 0,1 1-1 0 0,-1-1 1 0 0,0 1 0 0 0,0 0 0 0 0,0-1 0 0 0,0 1 0 0 0,0 0 0 0 0,-1-1 0 0 0,1 1 0 0 0,-1 0 0 0 0,1 0 0 0 0,-1 0-1 0 0,0 0 1 0 0,0-1 0 0 0,0 1 0 0 0,-1 0 0 0 0,1 0 0 0 0,0 0 0 0 0,-1-1 0 0 0,0 1 0 0 0,0 0 0 0 0,0 0 0 0 0,0-1-1 0 0,0 1 1 0 0,0-1 0 0 0,-4 5 0 0 0,0 1 296 0 0,-1-1 0 0 0,0 1 0 0 0,-1-1-1 0 0,0 0 1 0 0,0-1 0 0 0,0 1 0 0 0,-1-2-1 0 0,-15 10 1 0 0,-4 0 1319 0 0,-39 15-1 0 0,60-28-1504 0 0,0 1 1 0 0,-1-1-1 0 0,-12 3 0 0 0,38-12-215 0 0,2 4 8 0 0,0 1-1 0 0,1 2 1 0 0,34 2-1 0 0,-44 0 44 0 0,0 0-1 0 0,0 0 0 0 0,0 2 1 0 0,0-1-1 0 0,0 1 0 0 0,0 1 1 0 0,18 10-1 0 0,-29-14 38 0 0,1 0 0 0 0,0 0 0 0 0,0 0 0 0 0,-1 1 0 0 0,1-1 0 0 0,-1 0 0 0 0,1 1 0 0 0,-1-1 0 0 0,0 1 0 0 0,1-1 0 0 0,-1 1 0 0 0,0-1 0 0 0,0 1 0 0 0,0 0 0 0 0,0 0 0 0 0,0 0 0 0 0,0 0 0 0 0,-1 0 0 0 0,1 0 0 0 0,-1 0 0 0 0,1 0 0 0 0,-1 0 0 0 0,0 0 0 0 0,1 0 0 0 0,-1 0 0 0 0,0 0 0 0 0,0 0 0 0 0,-1 0 0 0 0,1 0 0 0 0,0 0 0 0 0,-1 0 0 0 0,1 0 0 0 0,-1 0 0 0 0,1 0 0 0 0,-1 0 0 0 0,0 0 0 0 0,0 0 0 0 0,0-1 0 0 0,0 1 0 0 0,0 0 0 0 0,0-1 0 0 0,-1 1 0 0 0,1 0 0 0 0,0-1 0 0 0,-1 0 0 0 0,1 1 0 0 0,-1-1 0 0 0,0 0 0 0 0,-2 2-1 0 0,-9 5 417 0 0,0 1-1 0 0,-1-2 0 0 0,0 0 1 0 0,0-1-1 0 0,-1 0 0 0 0,-16 4 0 0 0,10-5-140 0 0,0-1 0 0 0,-1-1-1 0 0,-38 1 1 0 0,29-6-220 0 0,29 2-66 0 0,0-1 0 0 0,0 1 0 0 0,0-1-1 0 0,0 0 1 0 0,0 1 0 0 0,0-1 0 0 0,0 0 0 0 0,0 0-1 0 0,0 0 1 0 0,1-1 0 0 0,-1 1 0 0 0,-2-3 0 0 0,-2-5-115 0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63"/>
    </inkml:context>
    <inkml:brush xml:id="br0">
      <inkml:brushProperty name="width" value="0.035" units="cm"/>
      <inkml:brushProperty name="height" value="0.035" units="cm"/>
    </inkml:brush>
  </inkml:definitions>
  <inkml:trace contextRef="#ctx0" brushRef="#br0">172 5 3209 0 0,'0'-1'211'0'0,"-1"1"-1"0"0,1-1 1 0 0,-1 1 0 0 0,0-1 0 0 0,1 1 0 0 0,-1 0 0 0 0,0-1 0 0 0,1 1 0 0 0,-1 0-1 0 0,0 0 1 0 0,1 0 0 0 0,-1-1 0 0 0,0 1 0 0 0,1 0 0 0 0,-1 0 0 0 0,0 0-1 0 0,1 0 1 0 0,-1 0 0 0 0,0 0 0 0 0,0 0 0 0 0,1 1 0 0 0,-1-1 0 0 0,0 0 0 0 0,1 0-1 0 0,-1 0 1 0 0,0 1 0 0 0,1-1 0 0 0,-1 0 0 0 0,0 1 0 0 0,1-1 0 0 0,-1 1 0 0 0,1-1-1 0 0,-2 1 1 0 0,-2 3 1394 0 0,0 0-1 0 0,0 0 1 0 0,-5 7-1 0 0,5-6-1048 0 0,-11 14-88 0 0,2 0 1 0 0,0 0-1 0 0,0 2 1 0 0,2 0-1 0 0,1 0 1 0 0,-15 42-1 0 0,19-46-245 0 0,2 1-1 0 0,0-1 0 0 0,0 1 0 0 0,2-1 0 0 0,0 1 0 0 0,1 0 0 0 0,0 0 1 0 0,2 0-1 0 0,4 32 0 0 0,-4-42-335 0 0,1 0-1 0 0,0-1 1 0 0,0 1-1 0 0,1-1 1 0 0,0 1 0 0 0,0-1-1 0 0,0 0 1 0 0,1 0 0 0 0,0-1-1 0 0,1 1 1 0 0,-1-1 0 0 0,1 0-1 0 0,7 7 1 0 0,2-2-7502 0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64"/>
    </inkml:context>
    <inkml:brush xml:id="br0">
      <inkml:brushProperty name="width" value="0.035" units="cm"/>
      <inkml:brushProperty name="height" value="0.035" units="cm"/>
    </inkml:brush>
  </inkml:definitions>
  <inkml:trace contextRef="#ctx0" brushRef="#br0">270 31 5065 0 0,'9'-15'2813'0'0,"-8"14"-2322"0"0,0 0 1 0 0,0 0-1 0 0,0 0 1 0 0,0 0-1 0 0,-1 0 1 0 0,1 0-1 0 0,0 0 1 0 0,-1 0-1 0 0,1-1 1 0 0,-1 1-1 0 0,1 0 1 0 0,-1-2-1 0 0,-4 9 3219 0 0,-13 9-2673 0 0,7-6-495 0 0,-34 31-395 0 0,-1-2 0 0 0,-50 32-1 0 0,85-63-157 0 0,3-3-15 0 0,1 0-1 0 0,0 0 1 0 0,0 0 0 0 0,0 1-1 0 0,0 0 1 0 0,1 1 0 0 0,0-1 0 0 0,-7 10-1 0 0,12-14 25 0 0,-1-1 0 0 0,1 1 0 0 0,-1 0 1 0 0,1 0-1 0 0,0 0 0 0 0,-1 0 0 0 0,1 0 0 0 0,0 0 0 0 0,0-1 0 0 0,0 1 0 0 0,-1 0 0 0 0,1 0 0 0 0,0 0 0 0 0,0 0 1 0 0,0 0-1 0 0,1 0 0 0 0,-1 0 0 0 0,0 0 0 0 0,0 0 0 0 0,0 0 0 0 0,1-1 0 0 0,-1 1 0 0 0,0 0 0 0 0,1 0 0 0 0,-1 0 1 0 0,1 0-1 0 0,-1-1 0 0 0,1 1 0 0 0,-1 0 0 0 0,1 0 0 0 0,-1-1 0 0 0,1 1 0 0 0,0 0 0 0 0,-1-1 0 0 0,1 1 0 0 0,0-1 1 0 0,0 1-1 0 0,-1-1 0 0 0,1 1 0 0 0,0-1 0 0 0,0 0 0 0 0,0 1 0 0 0,1-1 0 0 0,3 2-8 0 0,0 0 0 0 0,0-1 0 0 0,1 1 0 0 0,-1-1 0 0 0,10 0 0 0 0,27-1-9 0 0,66-8 0 0 0,-73 4 2 0 0,-1 1-1 0 0,0 2 1 0 0,48 5-1 0 0,-77-3-28 0 0,-1-1 107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28:05.742"/>
    </inkml:context>
    <inkml:brush xml:id="br0">
      <inkml:brushProperty name="width" value="0.07938" units="cm"/>
      <inkml:brushProperty name="height" value="0.07938" units="cm"/>
    </inkml:brush>
  </inkml:definitions>
  <inkml:trace contextRef="#ctx0" brushRef="#br0">273 7 3225 0 0,'0'0'23'0'0,"0"-1"-1"0"0,0 1 1 0 0,0 0 0 0 0,0 0 0 0 0,0-1 0 0 0,0 1-1 0 0,0 0 1 0 0,0 0 0 0 0,0-1 0 0 0,0 1 0 0 0,0 0-1 0 0,1 0 1 0 0,-1 0 0 0 0,0-1 0 0 0,0 1 0 0 0,0 0-1 0 0,0 0 1 0 0,0 0 0 0 0,1-1 0 0 0,-1 1 0 0 0,0 0 0 0 0,0 0-1 0 0,0 0 1 0 0,1 0 0 0 0,-1-1 0 0 0,0 1 0 0 0,0 0-1 0 0,1 0 1 0 0,-1 0 0 0 0,0 0 0 0 0,0 0 0 0 0,0 0-1 0 0,1 0 1 0 0,-1 0 0 0 0,0 0 0 0 0,0 0 0 0 0,1 0 0 0 0,-1 0-1 0 0,0 0 1 0 0,0 0 0 0 0,1 0 0 0 0,-1 0 0 0 0,0 0-1 0 0,0 0 1 0 0,1 0 0 0 0,10 7 788 0 0,-10-2-584 0 0,0-1 0 0 0,1 0 1 0 0,-2 1-1 0 0,1-1 0 0 0,0 1 0 0 0,-1-1 0 0 0,0 1 0 0 0,0-1 1 0 0,0 1-1 0 0,-1 5 0 0 0,-11 48 1676 0 0,7-39-1315 0 0,-62 233 4348 0 0,-24-8-3733 0 0,81-222-1196 0 0,-15 24 1 0 0,21-40-8 0 0,0 0-1 0 0,0 0 1 0 0,-1 0 0 0 0,0 0 0 0 0,0-1 0 0 0,0 0 0 0 0,-1 0 0 0 0,-6 5-1 0 0,11-10 3 0 0,1 0 0 0 0,-1 1-1 0 0,0-1 1 0 0,1 0 0 0 0,-1 1-1 0 0,0-1 1 0 0,1 0 0 0 0,-1 0-1 0 0,0 0 1 0 0,1 1-1 0 0,-1-1 1 0 0,0 0 0 0 0,1 0-1 0 0,-1 0 1 0 0,0 0 0 0 0,0 0-1 0 0,1 0 1 0 0,-1-1 0 0 0,0 1-1 0 0,1 0 1 0 0,-1 0-1 0 0,0 0 1 0 0,1-1 0 0 0,-1 1-1 0 0,0 0 1 0 0,1 0 0 0 0,-1-1-1 0 0,1 1 1 0 0,-1-1 0 0 0,1 1-1 0 0,-1-1 1 0 0,1 1-1 0 0,-2-1 1 0 0,1-1-33 0 0,0 0-1 0 0,-1 0 1 0 0,1 0-1 0 0,0-1 0 0 0,0 1 1 0 0,0 0-1 0 0,0 0 1 0 0,-1-5-1 0 0,-1-11-308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04.413"/>
    </inkml:context>
    <inkml:brush xml:id="br0">
      <inkml:brushProperty name="width" value="0.025" units="cm"/>
      <inkml:brushProperty name="height" value="0.025" units="cm"/>
    </inkml:brush>
  </inkml:definitions>
  <inkml:trace contextRef="#ctx0" brushRef="#br0">84 1 5065 0 0,'0'0'122'0'0,"0"0"1"0"0,-1 0-1 0 0,1 0 1 0 0,0 0-1 0 0,0 0 0 0 0,0 0 1 0 0,0 0-1 0 0,-1 0 1 0 0,1 0-1 0 0,0 0 0 0 0,0 0 1 0 0,0 0-1 0 0,-1 0 1 0 0,1 0-1 0 0,0 0 0 0 0,0 0 1 0 0,0 0-1 0 0,-1 0 1 0 0,1 0-1 0 0,0 0 0 0 0,0 0 1 0 0,0 0-1 0 0,0 0 1 0 0,-1 0-1 0 0,1 0 0 0 0,0 1 1 0 0,0-1-1 0 0,0 0 1 0 0,0 0-1 0 0,-1 0 0 0 0,1 0 1 0 0,0 0-1 0 0,0 1 1 0 0,0-1-1 0 0,0 0 0 0 0,0 0 1 0 0,0 0-1 0 0,0 0 1 0 0,0 1-1 0 0,0-1 0 0 0,0 0 1 0 0,0 0-1 0 0,-1 0 1 0 0,1 1-1 0 0,0-1 0 0 0,0 0 1 0 0,-6 20 2016 0 0,-6 35-2220 0 0,9-37 944 0 0,-14 77 186 0 0,-5 139 0 0 0,21-217-1021 0 0,1-9-30 0 0,0-3 20 0 0,0 0 0 0 0,-1 0 0 0 0,1 0 0 0 0,-1 0 0 0 0,0 0 0 0 0,0-1 0 0 0,-1 1 0 0 0,-2 7 0 0 0,4-12-48 0 0,-1 0 1 0 0,1 0-1 0 0,0-1 1 0 0,0 1-1 0 0,-1 0 1 0 0,1 0-1 0 0,0 0 0 0 0,0 0 1 0 0,0 0-1 0 0,0 0 1 0 0,-1 0-1 0 0,1 0 1 0 0,0 0-1 0 0,0-1 1 0 0,0 1-1 0 0,-1 0 1 0 0,1 0-1 0 0,0 0 0 0 0,0 0 1 0 0,0 0-1 0 0,0-1 1 0 0,0 1-1 0 0,0 0 1 0 0,-1 0-1 0 0,1 0 1 0 0,0-1-1 0 0,0 1 1 0 0,0 0-1 0 0,0 0 1 0 0,0 0-1 0 0,0-1 0 0 0,0 1 1 0 0,0 0-1 0 0,0 0 1 0 0,0 0-1 0 0,0-1 1 0 0,0 1-1 0 0,0 0 1 0 0,0-1-1 0 0,-1-5-5291 0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65"/>
    </inkml:context>
    <inkml:brush xml:id="br0">
      <inkml:brushProperty name="width" value="0.035" units="cm"/>
      <inkml:brushProperty name="height" value="0.035" units="cm"/>
    </inkml:brush>
  </inkml:definitions>
  <inkml:trace contextRef="#ctx0" brushRef="#br0">91 0 10594 0 0,'-1'0'295'0'0,"1"1"-1"0"0,-1-1 1 0 0,0 0-1 0 0,1 1 0 0 0,-1-1 1 0 0,0 0-1 0 0,0 1 1 0 0,1-1-1 0 0,-1 1 1 0 0,1-1-1 0 0,-1 1 0 0 0,0-1 1 0 0,1 1-1 0 0,-1-1 1 0 0,1 1-1 0 0,-1 0 1 0 0,1-1-1 0 0,0 1 0 0 0,-1 0 1 0 0,1-1-1 0 0,-1 2 1 0 0,-8 21 201 0 0,6-13 180 0 0,-44 121 1951 0 0,42-113-2521 0 0,1 0 1 0 0,0 0 0 0 0,2 0 0 0 0,0 0-1 0 0,0 30 1 0 0,2-43-127 0 0,1 1 0 0 0,-1 0 0 0 0,1-1-1 0 0,0 1 1 0 0,1-1 0 0 0,-1 1 0 0 0,1-1-1 0 0,0 0 1 0 0,0 0 0 0 0,1 0 0 0 0,3 7 0 0 0,3-3-100 0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66"/>
    </inkml:context>
    <inkml:brush xml:id="br0">
      <inkml:brushProperty name="width" value="0.035" units="cm"/>
      <inkml:brushProperty name="height" value="0.035" units="cm"/>
    </inkml:brush>
  </inkml:definitions>
  <inkml:trace contextRef="#ctx0" brushRef="#br0">159 239 10138 0 0,'5'-6'8'0'0,"15"-20"1829"0"0,22-38 1 0 0,-37 57-1340 0 0,-1-1 0 0 0,0 0 0 0 0,-1-1 0 0 0,0 1 0 0 0,0-1 0 0 0,-1 1 0 0 0,0-1 0 0 0,0 0 0 0 0,-1 0 0 0 0,1-9 0 0 0,-2 16-423 0 0,0 1 0 0 0,0-1 1 0 0,0 1-1 0 0,0-1 0 0 0,0 1 0 0 0,-1-1 1 0 0,1 1-1 0 0,-1-1 0 0 0,1 1 0 0 0,-1-1 1 0 0,1 1-1 0 0,-1-1 0 0 0,0 1 0 0 0,1 0 1 0 0,-1-1-1 0 0,0 1 0 0 0,0 0 0 0 0,0 0 1 0 0,0-1-1 0 0,0 1 0 0 0,0 0 0 0 0,-2-1 1 0 0,0 1 3 0 0,1 0 0 0 0,0 0 0 0 0,-1 0 0 0 0,0 0 1 0 0,1 0-1 0 0,-1 1 0 0 0,1-1 0 0 0,-1 1 0 0 0,0 0 0 0 0,0-1 1 0 0,-4 2-1 0 0,-3 0 30 0 0,1 0 0 0 0,-1 1 1 0 0,0 1-1 0 0,1 0 0 0 0,-17 7 1 0 0,20-7-110 0 0,0 0 1 0 0,0 1 0 0 0,0-1 0 0 0,1 1 0 0 0,-1 0 0 0 0,1 1 0 0 0,0-1 0 0 0,0 1-1 0 0,1 0 1 0 0,-8 11 0 0 0,10-13-2 0 0,0 0 0 0 0,1 0 0 0 0,-1 1 0 0 0,1-1 0 0 0,0 1 0 0 0,0-1 0 0 0,0 1 0 0 0,0-1 0 0 0,0 1 0 0 0,1-1 0 0 0,0 1-1 0 0,0 0 1 0 0,0-1 0 0 0,0 1 0 0 0,0-1 0 0 0,1 1 0 0 0,-1 0 0 0 0,1-1 0 0 0,0 1 0 0 0,0-1 0 0 0,0 0 0 0 0,3 6 0 0 0,3 3-4 0 0,1 0 0 0 0,0-1 1 0 0,0 1-1 0 0,1-2 0 0 0,0 1 0 0 0,1-1 1 0 0,14 11-1 0 0,-13-12 0 0 0,0 1 0 0 0,0 1 0 0 0,-1 0 0 0 0,-1 0 1 0 0,0 1-1 0 0,9 15 0 0 0,-17-26 5 0 0,0 1 0 0 0,0 0 0 0 0,0 0 0 0 0,-1 0 0 0 0,1 0 0 0 0,0-1 0 0 0,-1 1 0 0 0,0 0 0 0 0,1 0 0 0 0,-1 0 0 0 0,0 1 0 0 0,0-1 0 0 0,0 0 0 0 0,0 0 0 0 0,0 0 0 0 0,0 0 0 0 0,0 0 0 0 0,-2 2 0 0 0,1-2 0 0 0,0 0 0 0 0,0 0 0 0 0,0 0 0 0 0,0 0 0 0 0,-1-1 0 0 0,1 1 0 0 0,0-1 0 0 0,-1 1 0 0 0,0-1 0 0 0,1 1 0 0 0,-1-1 0 0 0,0 0 0 0 0,0 0 0 0 0,1 0 0 0 0,-1 0 0 0 0,0 0 0 0 0,-2 0 0 0 0,-3 2 6 0 0,0-1 1 0 0,1 0-1 0 0,-1-1 1 0 0,0 0-1 0 0,0 0 1 0 0,0 0-1 0 0,1-1 1 0 0,-1 0-1 0 0,0-1 1 0 0,0 1-1 0 0,0-1 1 0 0,0-1-1 0 0,1 1 1 0 0,-1-1-1 0 0,0 0 1 0 0,1-1-1 0 0,-8-4 0 0 0,9 5-5 0 0,0-1 0 0 0,0-1-1 0 0,1 1 1 0 0,-1-1-1 0 0,1 1 1 0 0,0-1-1 0 0,0-1 1 0 0,1 1-1 0 0,-1 0 1 0 0,1-1-1 0 0,-1 0 1 0 0,2 0-1 0 0,-1 0 1 0 0,0 0-1 0 0,1 0 1 0 0,0-1-1 0 0,0 1 1 0 0,0-1-1 0 0,1 0 1 0 0,0 1-1 0 0,-1-11 1 0 0,2 13-10 0 0,0 1 0 0 0,0 0 0 0 0,0 0 0 0 0,0-1 0 0 0,0 1 0 0 0,0 0 0 0 0,1-1 0 0 0,-1 1-1 0 0,1 0 1 0 0,0 0 0 0 0,0 0 0 0 0,-1-1 0 0 0,1 1 0 0 0,1 0 0 0 0,-1 0 0 0 0,0 0 0 0 0,0 1 0 0 0,3-4 0 0 0,-1 3 39 0 0,-1-1-1 0 0,1 1 1 0 0,0 0 0 0 0,0 1-1 0 0,0-1 1 0 0,0 0 0 0 0,0 1-1 0 0,1 0 1 0 0,-1 0 0 0 0,7-2-1 0 0,3 1-711 0 0,0 1 0 0 0,0 0-1 0 0,0 1 1 0 0,0 1 0 0 0,16 2-1 0 0,-11-1-1261 0 0,1 1-22 0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67"/>
    </inkml:context>
    <inkml:brush xml:id="br0">
      <inkml:brushProperty name="width" value="0.035" units="cm"/>
      <inkml:brushProperty name="height" value="0.035" units="cm"/>
    </inkml:brush>
  </inkml:definitions>
  <inkml:trace contextRef="#ctx0" brushRef="#br0">1 0 12443 0 0,'0'2'385'0'0,"1"0"-1"0"0,-1 0 1 0 0,0 0 0 0 0,0-1 0 0 0,1 1 0 0 0,-1 0 0 0 0,0 0 0 0 0,0 0 0 0 0,-1 0 0 0 0,1 3 0 0 0,-1-3 158 0 0,1 3-178 0 0,0 0 0 0 0,0 1 0 0 0,1-1 1 0 0,1 9-1 0 0,-2-13-369 0 0,0 0 0 0 0,0 0 0 0 0,0 0 0 0 0,1 0 0 0 0,-1 0 0 0 0,0 0 1 0 0,0 0-1 0 0,1 0 0 0 0,-1 0 0 0 0,1-1 0 0 0,-1 1 0 0 0,1 0 0 0 0,-1 0 0 0 0,1 0 0 0 0,-1-1 1 0 0,1 1-1 0 0,0 0 0 0 0,-1-1 0 0 0,1 1 0 0 0,0-1 0 0 0,0 1 0 0 0,-1-1 0 0 0,1 1 0 0 0,0-1 0 0 0,0 1 1 0 0,0-1-1 0 0,0 0 0 0 0,0 1 0 0 0,0-1 0 0 0,-1 0 0 0 0,1 0 0 0 0,0 0 0 0 0,1 0 0 0 0,7-2-9 0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68"/>
    </inkml:context>
    <inkml:brush xml:id="br0">
      <inkml:brushProperty name="width" value="0.035" units="cm"/>
      <inkml:brushProperty name="height" value="0.035" units="cm"/>
    </inkml:brush>
  </inkml:definitions>
  <inkml:trace contextRef="#ctx0" brushRef="#br0">199 3 11979 0 0,'-2'-1'228'0'0,"1"1"1"0"0,-1-1 0 0 0,1 1-1 0 0,-1 0 1 0 0,0 0 0 0 0,1 0-1 0 0,-1 0 1 0 0,0 0 0 0 0,1 0-1 0 0,-1 0 1 0 0,1 0 0 0 0,-3 1-1 0 0,-20 7 1152 0 0,19-6-958 0 0,-8 2 273 0 0,1 1-1 0 0,1 1 1 0 0,-1 0 0 0 0,1 1 0 0 0,-12 9 0 0 0,16-11-622 0 0,1 1 0 0 0,0-1 0 0 0,0 1 0 0 0,0 1 0 0 0,1-1 0 0 0,0 1 0 0 0,0 0 0 0 0,0 0 1 0 0,-4 10-1 0 0,8-16-72 0 0,1 1 0 0 0,-1-1 0 0 0,0 1 0 0 0,1-1 0 0 0,0 1 0 0 0,-1-1 0 0 0,1 1 0 0 0,0-1 0 0 0,0 1 1 0 0,0-1-1 0 0,0 1 0 0 0,0-1 0 0 0,0 1 0 0 0,0 0 0 0 0,0-1 0 0 0,1 1 0 0 0,-1-1 0 0 0,0 1 0 0 0,1-1 1 0 0,0 2-1 0 0,1-1-11 0 0,-1 0 0 0 0,0 0 0 0 0,1 0 0 0 0,0 0 0 0 0,-1 0 1 0 0,1-1-1 0 0,0 1 0 0 0,0-1 0 0 0,0 0 0 0 0,0 1 1 0 0,4 1-1 0 0,4 1-16 0 0,0-1 0 0 0,0 1 0 0 0,0-2 0 0 0,18 3 1 0 0,3 0 28 0 0,1-1 0 0 0,0-2 0 0 0,0-1 0 0 0,47-5 1 0 0,-74 3-189 0 0,0 0 0 0 0,0 0-1 0 0,0-1 1 0 0,-1 0 0 0 0,1 0 0 0 0,0 0 0 0 0,7-5 0 0 0,-4 1-6960 0 0</inkml:trace>
  <inkml:trace contextRef="#ctx0" brushRef="#br0" timeOffset="1">333 41 12443 0 0,'-1'0'129'0'0,"0"0"0"0"0,0 0 0 0 0,1 0 0 0 0,-1 0 0 0 0,0 0 0 0 0,0 0-1 0 0,0 1 1 0 0,1-1 0 0 0,-1 0 0 0 0,0 0 0 0 0,0 1 0 0 0,1-1 0 0 0,-1 1 0 0 0,0-1 0 0 0,1 1 0 0 0,-1-1 0 0 0,1 1 0 0 0,-1-1 0 0 0,0 1 0 0 0,1-1 0 0 0,-1 1 0 0 0,1 0 0 0 0,-1-1 0 0 0,1 1 0 0 0,-1 1 0 0 0,-13 24 1382 0 0,10-17-1018 0 0,-69 138 4081 0 0,63-124-4412 0 0,1 1-1 0 0,2 0 0 0 0,0 0 1 0 0,-5 40-1 0 0,11-50-1711 0 0,1-1-6198 0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70"/>
    </inkml:context>
    <inkml:brush xml:id="br0">
      <inkml:brushProperty name="width" value="0.035" units="cm"/>
      <inkml:brushProperty name="height" value="0.035" units="cm"/>
    </inkml:brush>
  </inkml:definitions>
  <inkml:trace contextRef="#ctx0" brushRef="#br0">197 0 5529 0 0,'1'1'57'0'0,"1"0"0"0"0,-1 0 0 0 0,1 0 0 0 0,-1 0 0 0 0,1 1 0 0 0,-1-1 0 0 0,0 0 0 0 0,0 1-1 0 0,0-1 1 0 0,0 1 0 0 0,0-1 0 0 0,0 1 0 0 0,0 0 0 0 0,0-1 0 0 0,-1 1 0 0 0,1 0 0 0 0,0-1 0 0 0,-1 1 0 0 0,1 3 0 0 0,1 6 377 0 0,-1-1 1 0 0,1 15 0 0 0,-1-12 472 0 0,1 21 2204 0 0,-1 1 1 0 0,-6 61-1 0 0,2-74-2405 0 0,0 0 1 0 0,-2-1-1 0 0,0 0 1 0 0,-2 0-1 0 0,-13 31 0 0 0,16-43-678 0 0,-1-1 0 0 0,-1 0 0 0 0,1 0 0 0 0,-1 0-1 0 0,-1 0 1 0 0,1-1 0 0 0,-1 0 0 0 0,-9 7 0 0 0,0-2-29 0 0,-1 0 1 0 0,-33 17 0 0 0,17-13 0 0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41"/>
    </inkml:context>
    <inkml:brush xml:id="br0">
      <inkml:brushProperty name="width" value="0.035" units="cm"/>
      <inkml:brushProperty name="height" value="0.035" units="cm"/>
    </inkml:brush>
  </inkml:definitions>
  <inkml:trace contextRef="#ctx0" brushRef="#br0">133 2 5065 0 0,'0'-1'158'0'0,"-1"1"0"0"0,1 0 0 0 0,-1 0 0 0 0,1 0 1 0 0,-1 0-1 0 0,1 0 0 0 0,-1 0 0 0 0,1 0 0 0 0,-1 0 0 0 0,1 0 0 0 0,-1 0 0 0 0,1 0 0 0 0,-1 0 0 0 0,1 0 1 0 0,-1 0-1 0 0,1 0 0 0 0,-1 0 0 0 0,1 1 0 0 0,0-1 0 0 0,-1 0 0 0 0,1 0 0 0 0,-1 1 0 0 0,1-1 1 0 0,0 0-1 0 0,-1 1 0 0 0,1-1 0 0 0,-1 0 0 0 0,1 1 0 0 0,0-1 0 0 0,-1 0 0 0 0,1 1 0 0 0,0-1 0 0 0,0 1 1 0 0,-1-1-1 0 0,1 1 0 0 0,-12 18 842 0 0,-4 13-483 0 0,2 1-1 0 0,1 0 0 0 0,-17 65 1 0 0,19-49-516 0 0,2 0 0 0 0,-2 62 1 0 0,10-109-3 0 0,0 13-2 0 0,1-1 0 0 0,1 19 0 0 0,0-30-13 0 0,-1 0 0 0 0,1 1 0 0 0,-1-1 0 0 0,1 0 1 0 0,0 1-1 0 0,0-1 0 0 0,0 0 0 0 0,1 0 0 0 0,-1 0 0 0 0,1 0 0 0 0,0 0 0 0 0,-1 0 1 0 0,1 0-1 0 0,0-1 0 0 0,4 4 0 0 0,4 1-72 0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42"/>
    </inkml:context>
    <inkml:brush xml:id="br0">
      <inkml:brushProperty name="width" value="0.035" units="cm"/>
      <inkml:brushProperty name="height" value="0.035" units="cm"/>
    </inkml:brush>
  </inkml:definitions>
  <inkml:trace contextRef="#ctx0" brushRef="#br0">97 13 3225 0 0,'2'-12'4171'0'0,"-5"11"-185"0"0,-6 8-1508 0 0,0 2-2083 0 0,1 2-1 0 0,0-1 0 0 0,0 1 1 0 0,1 0-1 0 0,0 1 0 0 0,1-1 1 0 0,0 2-1 0 0,1-1 0 0 0,-6 18 1 0 0,8-20-409 0 0,1-1 0 0 0,0 0 0 0 0,0 1 1 0 0,1-1-1 0 0,0 1 0 0 0,0-1 1 0 0,1 1-1 0 0,1 0 0 0 0,-1-1 1 0 0,1 1-1 0 0,1-1 0 0 0,0 1 1 0 0,0-1-1 0 0,5 13 0 0 0,-5-17 6 0 0,1-1-1 0 0,-1 1 0 0 0,1-1 1 0 0,0 0-1 0 0,0 0 0 0 0,0 0 1 0 0,1 0-1 0 0,0-1 0 0 0,-1 1 1 0 0,1-1-1 0 0,0 0 0 0 0,0 0 1 0 0,1-1-1 0 0,-1 1 0 0 0,0-1 1 0 0,1 0-1 0 0,0 0 0 0 0,-1 0 1 0 0,1-1-1 0 0,0 0 0 0 0,0 0 1 0 0,0 0-1 0 0,0 0 0 0 0,0-1 1 0 0,6 0-1 0 0,-1 0-8 0 0,0-1-1 0 0,1 0 1 0 0,-1-1-1 0 0,0 0 1 0 0,0-1-1 0 0,-1 0 1 0 0,1 0-1 0 0,-1-1 1 0 0,1-1 0 0 0,-1 0-1 0 0,12-8 1 0 0,-10 5 17 0 0,-2 1 0 0 0,14-15 0 0 0,-20 20 0 0 0,-1-1 0 0 0,0 1 0 0 0,0-1 0 0 0,0 0 0 0 0,0 1 0 0 0,0-1 0 0 0,-1 0 0 0 0,1 0 0 0 0,-1 0 0 0 0,0 0 0 0 0,0-1 0 0 0,0 1 0 0 0,0 0 0 0 0,1-7 0 0 0,-2 9 5 0 0,0-1 0 0 0,0 1 1 0 0,0 0-1 0 0,-1-1 0 0 0,1 1 0 0 0,0-1 1 0 0,-1 1-1 0 0,1 0 0 0 0,-1-1 1 0 0,1 1-1 0 0,-1 0 0 0 0,1 0 1 0 0,-1 0-1 0 0,0-1 0 0 0,0 1 1 0 0,1 0-1 0 0,-1 0 0 0 0,0 0 0 0 0,-2-1 1 0 0,1 1 18 0 0,0-1 0 0 0,0 1 1 0 0,0 0-1 0 0,-1-1 1 0 0,1 1-1 0 0,0 1 0 0 0,-1-1 1 0 0,1 0-1 0 0,-5 0 0 0 0,1 0 33 0 0,-1 0-1 0 0,1 1 1 0 0,0 0-1 0 0,-1 1 1 0 0,1-1-1 0 0,-1 1 1 0 0,-7 3-1 0 0,4-1 73 0 0,0 1 1 0 0,0 1-1 0 0,1 0 0 0 0,-1 0 1 0 0,1 1-1 0 0,-12 10 0 0 0,8-5 69 0 0,-1 2-1 0 0,2 0 1 0 0,-13 15-1 0 0,24-26-201 0 0,-1 1-1 0 0,0-1 1 0 0,1 0-1 0 0,0 0 1 0 0,-1 1 0 0 0,1-1-1 0 0,0 1 1 0 0,0-1-1 0 0,1 1 1 0 0,-1 0-1 0 0,0-1 1 0 0,0 4 0 0 0,1-5-7 0 0,0 0 0 0 0,0 0 0 0 0,0-1 0 0 0,1 1 0 0 0,-1 0 0 0 0,0 0 0 0 0,0-1 0 0 0,0 1 0 0 0,1 0 0 0 0,-1 0 0 0 0,0-1 0 0 0,0 1 0 0 0,1 0 0 0 0,-1-1 0 0 0,1 1 0 0 0,-1 0 0 0 0,1-1 0 0 0,0 1 0 0 0,0 0-12 0 0,0 0 0 0 0,0 0 1 0 0,0-1-1 0 0,0 1 0 0 0,1-1 1 0 0,-1 1-1 0 0,0-1 0 0 0,0 1 1 0 0,1-1-1 0 0,-1 0 0 0 0,0 0 0 0 0,0 1 1 0 0,3-1-1 0 0,2-1-23 0 0,0 1 1 0 0,0-1-1 0 0,0 0 0 0 0,0 0 0 0 0,7-3 0 0 0,14-6 33 0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43"/>
    </inkml:context>
    <inkml:brush xml:id="br0">
      <inkml:brushProperty name="width" value="0.035" units="cm"/>
      <inkml:brushProperty name="height" value="0.035" units="cm"/>
    </inkml:brush>
  </inkml:definitions>
  <inkml:trace contextRef="#ctx0" brushRef="#br0">90 5 5065 0 0,'0'-1'505'0'0,"-1"1"1"0"0,0-1-1 0 0,1 1 0 0 0,-1 0 0 0 0,0-1 0 0 0,1 1 1 0 0,-1-1-1 0 0,0 1 0 0 0,1 0 0 0 0,-1 0 0 0 0,0 0 1 0 0,0-1-1 0 0,1 1 0 0 0,-1 0 0 0 0,0 0 1 0 0,0 0-1 0 0,1 0 0 0 0,-2 0 0 0 0,-16 6 2921 0 0,14-4-3196 0 0,-1 0-1 0 0,1 1 1 0 0,0 0 0 0 0,0 0-1 0 0,-4 4 1 0 0,5-4-215 0 0,0 0 0 0 0,0 1 0 0 0,0-1 0 0 0,1 1 0 0 0,-1 0 0 0 0,1-1 0 0 0,0 1 0 0 0,0 1 0 0 0,-2 4 0 0 0,4-7-22 0 0,-1 0 0 0 0,1 0 0 0 0,0-1 1 0 0,0 1-1 0 0,0 0 0 0 0,0 0 1 0 0,0 0-1 0 0,0-1 0 0 0,0 1 0 0 0,0 0 1 0 0,1 0-1 0 0,-1-1 0 0 0,1 1 0 0 0,-1 0 1 0 0,1 0-1 0 0,-1-1 0 0 0,1 1 1 0 0,0-1-1 0 0,0 1 0 0 0,0-1 0 0 0,0 1 1 0 0,0-1-1 0 0,0 0 0 0 0,1 1 1 0 0,-1-1-1 0 0,2 1 0 0 0,13 11-88 0 0,1-1-1 0 0,27 15 0 0 0,-26-17 81 0 0,0 2-1 0 0,21 16 0 0 0,-34-23 11 0 0,1 0 0 0 0,-1 0-1 0 0,-1 0 1 0 0,1 1 0 0 0,-1-1 0 0 0,0 1-1 0 0,0 0 1 0 0,0 1 0 0 0,-1-1-1 0 0,5 13 1 0 0,-7-16 5 0 0,0 1 1 0 0,-1-1-1 0 0,1 0 1 0 0,-1 1-1 0 0,1-1 0 0 0,-1 0 1 0 0,0 1-1 0 0,0-1 1 0 0,0 0-1 0 0,-1 1 1 0 0,1-1-1 0 0,-1 0 0 0 0,1 1 1 0 0,-1-1-1 0 0,-2 4 1 0 0,1-2 13 0 0,0-1 0 0 0,-1 1 0 0 0,0-1 1 0 0,0 1-1 0 0,0-1 0 0 0,-1 0 0 0 0,1 0 1 0 0,-8 6-1 0 0,2-3 18 0 0,0 0 1 0 0,-1-1-1 0 0,1 0 1 0 0,-1-1-1 0 0,0 0 1 0 0,-1 0-1 0 0,1-1 0 0 0,-15 3 1 0 0,21-6-25 0 0,0 0 1 0 0,-1-1-1 0 0,1 1 1 0 0,0-1-1 0 0,-1 0 1 0 0,1-1-1 0 0,-1 1 1 0 0,1-1-1 0 0,0 1 1 0 0,-6-3-1 0 0,-6-4-8 0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44"/>
    </inkml:context>
    <inkml:brush xml:id="br0">
      <inkml:brushProperty name="width" value="0.035" units="cm"/>
      <inkml:brushProperty name="height" value="0.035" units="cm"/>
    </inkml:brush>
  </inkml:definitions>
  <inkml:trace contextRef="#ctx0" brushRef="#br0">0 81 9674 0 0,'1'-1'424'0'0,"-1"0"96"0"0,2-1-416 0 0,0 1-104 0 0,0 0 0 0 0,0 0 0 0 0,3-1 328 0 0,1-1 48 0 0,6 0 9 0 0,3-4-1 0 0,5-1 72 0 0,2-1 24 0 0,1 1 0 0 0,0-1 0 0 0,3 0-480 0 0,-2 1 0 0 0,-2 1 0 0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36"/>
    </inkml:context>
    <inkml:brush xml:id="br0">
      <inkml:brushProperty name="width" value="0.035" units="cm"/>
      <inkml:brushProperty name="height" value="0.035" units="cm"/>
    </inkml:brush>
  </inkml:definitions>
  <inkml:trace contextRef="#ctx0" brushRef="#br0">173 8 6913 0 0,'1'-5'665'0'0,"-1"3"-186"0"0,-2 5 3629 0 0,-1 1-3054 0 0,-21 36 962 0 0,-25 56-1 0 0,-14 52-1621 0 0,57-133-398 0 0,1-6-6 0 0,1 1 0 0 0,0 0-1 0 0,1 0 1 0 0,0 0 0 0 0,1 0 0 0 0,0 1 0 0 0,-2 17-1 0 0,5-16-55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04.762"/>
    </inkml:context>
    <inkml:brush xml:id="br0">
      <inkml:brushProperty name="width" value="0.025" units="cm"/>
      <inkml:brushProperty name="height" value="0.025" units="cm"/>
    </inkml:brush>
  </inkml:definitions>
  <inkml:trace contextRef="#ctx0" brushRef="#br0">1 99 920 0 0,'8'-18'1951'0'0,"-6"14"-1619"0"0,0-1-1 0 0,0 1 1 0 0,0 0 0 0 0,0 0-1 0 0,0 0 1 0 0,1 0 0 0 0,0 0-1 0 0,0 0 1 0 0,0 1 0 0 0,0-1-1 0 0,1 1 1 0 0,-1 0 0 0 0,1 0-1 0 0,0 0 1 0 0,5-2 0 0 0,-1 1-88 0 0,1 1 0 0 0,-1 0 1 0 0,1 1-1 0 0,0-1 0 0 0,0 2 1 0 0,0-1-1 0 0,0 1 1 0 0,0 1-1 0 0,0 0 0 0 0,1 0 1 0 0,17 3-1 0 0,-15-1-50 0 0,1 0 1 0 0,-1 2-1 0 0,0-1 0 0 0,0 1 0 0 0,0 1 1 0 0,0 0-1 0 0,-1 1 0 0 0,11 7 1 0 0,-11-5-53 0 0,-1 1 0 0 0,0 0 0 0 0,-1 0 1 0 0,0 1-1 0 0,0 0 0 0 0,-1 0 0 0 0,-1 1 1 0 0,0 0-1 0 0,9 19 0 0 0,-10-19 2 0 0,-1 0-1 0 0,-1 1 1 0 0,0-1 0 0 0,0 1-1 0 0,-2 0 1 0 0,1 0-1 0 0,-1 0 1 0 0,-1 1 0 0 0,0-1-1 0 0,-1 17 1 0 0,-2-19 39 0 0,0 1 1 0 0,-1-1 0 0 0,0 1-1 0 0,-1-1 1 0 0,0 0-1 0 0,-1-1 1 0 0,0 1 0 0 0,0-1-1 0 0,-1 0 1 0 0,0 0 0 0 0,0-1-1 0 0,-14 14 1 0 0,7-8-30 0 0,-1-1 0 0 0,-1-1 0 0 0,1-1 0 0 0,-2 0 0 0 0,0-1 0 0 0,-23 12-1 0 0,22-14-142 0 0,-1-1 1 0 0,0-1-1 0 0,-31 7 0 0 0,42-11-38 0 0,0-1 0 0 0,0 0 0 0 0,0-1 0 0 0,0 1 0 0 0,0-1 0 0 0,-1-1 0 0 0,1 1 0 0 0,0-1 0 0 0,0 0 0 0 0,0-1 0 0 0,0 0 0 0 0,-12-5 0 0 0,9 1-1391 0 0,2-3-4909 0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37"/>
    </inkml:context>
    <inkml:brush xml:id="br0">
      <inkml:brushProperty name="width" value="0.035" units="cm"/>
      <inkml:brushProperty name="height" value="0.035" units="cm"/>
    </inkml:brush>
  </inkml:definitions>
  <inkml:trace contextRef="#ctx0" brushRef="#br0">268 1 10594 0 0,'-3'-1'275'0'0,"1"1"1"0"0,-1 0-1 0 0,1 1 0 0 0,-1-1 0 0 0,1 0 0 0 0,-1 1 1 0 0,1-1-1 0 0,-1 1 0 0 0,1 0 0 0 0,0 0 1 0 0,-1 0-1 0 0,-3 2 0 0 0,1-1 43 0 0,-18 10 181 0 0,1 1-1 0 0,-1 0 1 0 0,2 2 0 0 0,0 0 0 0 0,1 2-1 0 0,0 0 1 0 0,-21 25 0 0 0,41-41-499 0 0,-4 3-19 0 0,0 0-1 0 0,0 1 1 0 0,0 0-1 0 0,1 0 1 0 0,0 0 0 0 0,0 0-1 0 0,0 1 1 0 0,-4 9-1 0 0,6-9-81 0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38"/>
    </inkml:context>
    <inkml:brush xml:id="br0">
      <inkml:brushProperty name="width" value="0.035" units="cm"/>
      <inkml:brushProperty name="height" value="0.035" units="cm"/>
    </inkml:brush>
  </inkml:definitions>
  <inkml:trace contextRef="#ctx0" brushRef="#br0">31 90 3225 0 0,'11'-10'648'0'0,"1"0"0"0"0,1 1 1 0 0,-1 0-1 0 0,1 1 0 0 0,0 1 1 0 0,21-9-1 0 0,-23 12 174 0 0,1 0-1 0 0,0 0 1 0 0,-1 1-1 0 0,25-2 1 0 0,-29 4-623 0 0,-1 1 0 0 0,1 0-1 0 0,-1 1 1 0 0,1-1 0 0 0,-1 1 0 0 0,1 0 0 0 0,-1 1-1 0 0,0 0 1 0 0,1 0 0 0 0,10 6 0 0 0,-15-8-175 0 0,-1 1 1 0 0,0 0 0 0 0,1 0 0 0 0,-1 0 0 0 0,0 0-1 0 0,0 0 1 0 0,0 0 0 0 0,0 1 0 0 0,0-1-1 0 0,0 0 1 0 0,0 0 0 0 0,0 1 0 0 0,0-1 0 0 0,-1 1-1 0 0,1-1 1 0 0,0 1 0 0 0,-1-1 0 0 0,1 1-1 0 0,-1-1 1 0 0,0 1 0 0 0,1 0 0 0 0,-1-1-1 0 0,0 1 1 0 0,0-1 0 0 0,0 1 0 0 0,0 0 0 0 0,0-1-1 0 0,0 1 1 0 0,-1-1 0 0 0,1 1 0 0 0,0 0-1 0 0,-2 2 1 0 0,-1 5 241 0 0,-1 0 0 0 0,0 0-1 0 0,0-1 1 0 0,-8 12 0 0 0,5-9 14 0 0,-71 117 1883 0 0,-19 32-719 0 0,70-109-1193 0 0,-28 67 1 0 0,50-105-373 0 0,0 1 1 0 0,0-1 0 0 0,2 1 0 0 0,-1 0-1 0 0,2 0 1 0 0,0 1 0 0 0,0-1 0 0 0,1 0-1 0 0,1 1 1 0 0,0-1 0 0 0,3 18 0 0 0,2-13-6740 0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39"/>
    </inkml:context>
    <inkml:brush xml:id="br0">
      <inkml:brushProperty name="width" value="0.035" units="cm"/>
      <inkml:brushProperty name="height" value="0.035" units="cm"/>
    </inkml:brush>
  </inkml:definitions>
  <inkml:trace contextRef="#ctx0" brushRef="#br0">103 52 4145 0 0,'-1'-1'495'0'0,"0"0"1"0"0,1 0-1 0 0,-1 0 0 0 0,0 1 1 0 0,0-1-1 0 0,0 0 1 0 0,0 1-1 0 0,0-1 0 0 0,0 1 1 0 0,0-1-1 0 0,0 1 1 0 0,0 0-1 0 0,0-1 0 0 0,0 1 1 0 0,0 0-1 0 0,0 0 1 0 0,0 0-1 0 0,-2 0 0 0 0,2 0-258 0 0,0 0-1 0 0,0 0 0 0 0,0 1 1 0 0,0-1-1 0 0,-1 0 1 0 0,1 1-1 0 0,0-1 0 0 0,0 1 1 0 0,0 0-1 0 0,0-1 1 0 0,1 1-1 0 0,-1 0 0 0 0,0 0 1 0 0,0-1-1 0 0,-1 2 1 0 0,1 0-200 0 0,0 0 0 0 0,-1 0 1 0 0,1 0-1 0 0,0 0 0 0 0,0 0 1 0 0,0 0-1 0 0,0 0 0 0 0,0 0 1 0 0,1 0-1 0 0,-1 1 0 0 0,0-1 1 0 0,1 0-1 0 0,0 1 0 0 0,0-1 1 0 0,-1 0-1 0 0,1 0 1 0 0,1 5-1 0 0,0-4-63 0 0,0 1 0 0 0,0-1-1 0 0,0 0 1 0 0,1 1 0 0 0,0-1 0 0 0,-1 0 0 0 0,1 0 0 0 0,0 0 0 0 0,0 0 0 0 0,1 0-1 0 0,-1 0 1 0 0,0-1 0 0 0,4 4 0 0 0,7 4-32 0 0,22 14-1 0 0,-9-7 0 0 0,-12-7 45 0 0,-1 1-1 0 0,0 0 1 0 0,0 1-1 0 0,-1 0 1 0 0,11 14-1 0 0,-21-23 18 0 0,1 1 0 0 0,-1-1 0 0 0,0 1 0 0 0,0-1-1 0 0,0 1 1 0 0,-1-1 0 0 0,1 1 0 0 0,-1 0 0 0 0,0 0 0 0 0,0 0-1 0 0,0 0 1 0 0,0 0 0 0 0,-1 0 0 0 0,1 0 0 0 0,-1 0 0 0 0,0 0-1 0 0,0 0 1 0 0,-1 1 0 0 0,1-1 0 0 0,-1 0 0 0 0,0 0-1 0 0,0 0 1 0 0,0 0 0 0 0,-1-1 0 0 0,1 1 0 0 0,-1 0 0 0 0,-3 6-1 0 0,1-4 59 0 0,-1 0 0 0 0,0 0 0 0 0,0-1-1 0 0,0 1 1 0 0,0-1 0 0 0,-1 0-1 0 0,1-1 1 0 0,-1 0 0 0 0,-1 0-1 0 0,1 0 1 0 0,0 0 0 0 0,-9 2 0 0 0,6-2 146 0 0,1-1 0 0 0,-1-1 0 0 0,1 0 1 0 0,-1 0-1 0 0,0 0 0 0 0,0-1 0 0 0,0-1 1 0 0,0 0-1 0 0,-13-1 0 0 0,18 1-188 0 0,1-1 0 0 0,0 0 0 0 0,0 1 0 0 0,0-1 0 0 0,-1 0 0 0 0,1-1 0 0 0,0 1 0 0 0,0-1 0 0 0,1 1 0 0 0,-1-1 0 0 0,0 0 0 0 0,0 0 0 0 0,1 0 0 0 0,-1-1 0 0 0,1 1 0 0 0,0 0-1 0 0,-1-1 1 0 0,1 0 0 0 0,1 1 0 0 0,-1-1 0 0 0,0 0 0 0 0,0 0 0 0 0,-2-7 0 0 0,-1-14-106 0 0</inkml:trace>
  <inkml:trace contextRef="#ctx0" brushRef="#br0" timeOffset="1">115 89 3225 0 0,'7'-5'288'0'0,"-4"3"-288"0"0,2-1 0 0 0,-1 1 0 0 0,-1 1 1152 0 0,1 0 168 0 0,0-2 41 0 0,5 0 7 0 0,7-3 208 0 0,6-1 49 0 0,4-1 7 0 0,-1 1 0 0 0,0 0-952 0 0,-2 0-184 0 0,0 0-39 0 0,-1 0-9 0 0,2 1-736 0 0,-1-1-160 0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33"/>
    </inkml:context>
    <inkml:brush xml:id="br0">
      <inkml:brushProperty name="width" value="0.035" units="cm"/>
      <inkml:brushProperty name="height" value="0.035" units="cm"/>
    </inkml:brush>
  </inkml:definitions>
  <inkml:trace contextRef="#ctx0" brushRef="#br0">206 276 3225 0 0,'1'-1'232'0'0,"1"0"0"0"0,-1 0 0 0 0,1 0 1 0 0,-1 0-1 0 0,1 0 0 0 0,-1 0 1 0 0,0 0-1 0 0,1-1 0 0 0,1-2 0 0 0,0 0 94 0 0,17-17 2393 0 0,26-36 0 0 0,-40 49-2316 0 0,-1 0 0 0 0,0 0 0 0 0,0 0 0 0 0,-1-1 1 0 0,0 0-1 0 0,-1 0 0 0 0,0 0 0 0 0,4-16 0 0 0,-7 22-252 0 0,0 0-1 0 0,1 0 1 0 0,-1 0-1 0 0,0 0 1 0 0,0 0-1 0 0,-1 0 1 0 0,1 0-1 0 0,0 1 1 0 0,-1-1-1 0 0,0 0 1 0 0,0 0-1 0 0,1 0 1 0 0,-2 1-1 0 0,1-1 1 0 0,0 0-1 0 0,0 1 1 0 0,-1-1-1 0 0,1 1 1 0 0,-1 0-1 0 0,0-1 1 0 0,0 1-1 0 0,0 0 1 0 0,0 0-1 0 0,-4-2 1 0 0,3 1-27 0 0,-1 1 1 0 0,0 0 0 0 0,0 0 0 0 0,0 0 0 0 0,0 0 0 0 0,0 1-1 0 0,-1 0 1 0 0,1 0 0 0 0,0 0 0 0 0,-1 0 0 0 0,1 1 0 0 0,0 0 0 0 0,-1 0-1 0 0,1 0 1 0 0,-5 1 0 0 0,-3 1-47 0 0,1 1 0 0 0,0 0 0 0 0,1 1 1 0 0,-1 0-1 0 0,1 1 0 0 0,-1 0 0 0 0,1 1 0 0 0,1 0 0 0 0,-1 1 0 0 0,1 0 0 0 0,0 0 0 0 0,-8 10 1 0 0,6-6-86 0 0,1 0 0 0 0,0 1 0 0 0,1 1 0 0 0,0 0 0 0 0,1 0 0 0 0,0 1 0 0 0,1 0 1 0 0,-8 24-1 0 0,13-34 1 0 0,1 1 0 0 0,-1-1 0 0 0,1 1 0 0 0,1 0 0 0 0,-1-1 0 0 0,1 1 0 0 0,-1 0 0 0 0,1 0 0 0 0,1-1 0 0 0,-1 1 0 0 0,2 7 0 0 0,-2-10 1 0 0,1 0-1 0 0,0 0 0 0 0,-1 0 1 0 0,1-1-1 0 0,0 1 0 0 0,0 0 1 0 0,0 0-1 0 0,1 0 1 0 0,-1-1-1 0 0,0 1 0 0 0,1-1 1 0 0,-1 1-1 0 0,1-1 0 0 0,-1 0 1 0 0,1 1-1 0 0,-1-1 0 0 0,1 0 1 0 0,0 0-1 0 0,0 0 1 0 0,0 0-1 0 0,-1 0 0 0 0,1-1 1 0 0,0 1-1 0 0,0-1 0 0 0,0 1 1 0 0,0-1-1 0 0,0 0 1 0 0,3 0-1 0 0,2 1 1 0 0,1-2 0 0 0,0 1 0 0 0,0-1 0 0 0,0-1 0 0 0,-1 1 0 0 0,1-1 0 0 0,-1-1 0 0 0,1 1-1 0 0,-1-2 1 0 0,0 1 0 0 0,0-1 0 0 0,0 0 0 0 0,8-6 0 0 0,-3 1-3 0 0,-1 0 1 0 0,0-1-1 0 0,-1 0 0 0 0,0-1 0 0 0,0 0 0 0 0,11-18 1 0 0,-19 28 7 0 0,-1-1 0 0 0,1 0 0 0 0,-1 0 0 0 0,0 0 0 0 0,0 0 0 0 0,0 0 0 0 0,1-1 0 0 0,-2 1 0 0 0,1 0 0 0 0,0-1 0 0 0,0 1 0 0 0,-1 0 0 0 0,1-1 0 0 0,-1-2 0 0 0,0 5 1 0 0,0 0 1 0 0,-1 0 0 0 0,1 0-1 0 0,0 0 1 0 0,-1 0-1 0 0,1 0 1 0 0,0 0 0 0 0,-1 0-1 0 0,1 0 1 0 0,0 0 0 0 0,-1 0-1 0 0,1 0 1 0 0,0 0 0 0 0,-1 0-1 0 0,1 0 1 0 0,0 0 0 0 0,-1 1-1 0 0,1-1 1 0 0,0 0 0 0 0,0 0-1 0 0,-1 0 1 0 0,1 0 0 0 0,0 1-1 0 0,0-1 1 0 0,-1 0 0 0 0,1 0-1 0 0,0 1 1 0 0,0-1 0 0 0,0 0-1 0 0,-1 0 1 0 0,1 1 0 0 0,0-1-1 0 0,-10 11 70 0 0,-3 8-42 0 0,1 1 0 0 0,0 1 0 0 0,2 0 0 0 0,0 1 0 0 0,1 0 0 0 0,1 0 0 0 0,1 1 1 0 0,1 0-1 0 0,-6 45 0 0 0,12-60-29 0 0,-1 1 1 0 0,1 0 0 0 0,1-1 0 0 0,-1 1 0 0 0,1-1 0 0 0,4 14-1 0 0,-4-18-1 0 0,0 0-1 0 0,0 0 0 0 0,1-1 0 0 0,0 1 0 0 0,0 0 1 0 0,0-1-1 0 0,0 1 0 0 0,0-1 0 0 0,1 1 1 0 0,-1-1-1 0 0,1 0 0 0 0,0 0 0 0 0,0-1 1 0 0,0 1-1 0 0,5 3 0 0 0,-7-5-134 0 0,1 0 0 0 0,-1-1 0 0 0,0 1-1 0 0,1 0 1 0 0,-1-1 0 0 0,1 1 0 0 0,-1-1 0 0 0,1 0 0 0 0,-1 1 0 0 0,1-1-1 0 0,2 0 1 0 0,8-2-7049 0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34"/>
    </inkml:context>
    <inkml:brush xml:id="br0">
      <inkml:brushProperty name="width" value="0.035" units="cm"/>
      <inkml:brushProperty name="height" value="0.035" units="cm"/>
    </inkml:brush>
  </inkml:definitions>
  <inkml:trace contextRef="#ctx0" brushRef="#br0">127 1 5065 0 0,'0'0'147'0'0,"0"0"0"0"0,-1 0 0 0 0,1 0 0 0 0,-1-1 0 0 0,1 1 1 0 0,-1 0-1 0 0,1 0 0 0 0,0 0 0 0 0,-1 0 0 0 0,1 1 0 0 0,-1-1 0 0 0,1 0 0 0 0,-1 0 0 0 0,1 0 0 0 0,0 0 0 0 0,-1 0 0 0 0,1 1 0 0 0,-1-1 0 0 0,1 0 1 0 0,0 0-1 0 0,-1 1 0 0 0,1-1 0 0 0,0 0 0 0 0,-1 0 0 0 0,1 1 0 0 0,0-1 0 0 0,0 0 0 0 0,-1 1 0 0 0,1-1 0 0 0,0 1 0 0 0,0-1 0 0 0,-1 0 0 0 0,1 1 1 0 0,-13 18 1555 0 0,10-14-1143 0 0,-16 24 1208 0 0,2 0-1 0 0,-17 37 0 0 0,29-55-1565 0 0,1 1 0 0 0,-1 1 0 0 0,2-1 0 0 0,-1 0-1 0 0,2 1 1 0 0,0 0 0 0 0,0 0 0 0 0,1-1 0 0 0,0 15 0 0 0,2-23-199 0 0,-1 0 0 0 0,1 0 1 0 0,0 0-1 0 0,0 0 0 0 0,0 0 1 0 0,0 0-1 0 0,1 0 1 0 0,-1 0-1 0 0,1 0 0 0 0,0-1 1 0 0,0 1-1 0 0,0 0 1 0 0,1-1-1 0 0,3 4 0 0 0,-2-2-19 0 0,1-1-1 0 0,0 0 0 0 0,0 0 0 0 0,0 0 0 0 0,1-1 0 0 0,-1 0 0 0 0,1 0 0 0 0,8 3 0 0 0,0-1-22 0 0,0-1-1 0 0,0-1 1 0 0,0-1 0 0 0,0 0-1 0 0,1 0 1 0 0,-1-2 0 0 0,19-1-1 0 0,-24 1 38 0 0,-1-1-1 0 0,1-1 0 0 0,0 0 1 0 0,14-5-1 0 0,-6 0 3 0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35"/>
    </inkml:context>
    <inkml:brush xml:id="br0">
      <inkml:brushProperty name="width" value="0.035" units="cm"/>
      <inkml:brushProperty name="height" value="0.035" units="cm"/>
    </inkml:brush>
  </inkml:definitions>
  <inkml:trace contextRef="#ctx0" brushRef="#br0">223 0 456 0 0,'-3'1'335'0'0,"0"0"-1"0"0,1-1 1 0 0,-1 1 0 0 0,0 0 0 0 0,1 0-1 0 0,-1 1 1 0 0,1-1 0 0 0,0 0-1 0 0,-1 1 1 0 0,1 0 0 0 0,0-1-1 0 0,0 1 1 0 0,0 0 0 0 0,0 0 0 0 0,0 0-1 0 0,1 0 1 0 0,-3 4 0 0 0,-3 4 2864 0 0,1 2 0 0 0,-8 17 0 0 0,3-5-1032 0 0,-13 25-436 0 0,-25 69 0 0 0,34-72-1470 0 0,1 1-1 0 0,3 0 1 0 0,-10 83-1 0 0,15-64-1859 0 0,4-35-5980 0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30"/>
    </inkml:context>
    <inkml:brush xml:id="br0">
      <inkml:brushProperty name="width" value="0.035" units="cm"/>
      <inkml:brushProperty name="height" value="0.035" units="cm"/>
    </inkml:brush>
  </inkml:definitions>
  <inkml:trace contextRef="#ctx0" brushRef="#br0">351 129 3681 0 0,'3'-5'848'0'0,"-1"0"-1"0"0,0-1 1 0 0,0 0 0 0 0,0 1 0 0 0,-1-1 0 0 0,0 0 0 0 0,1-9-1 0 0,-2 13-569 0 0,0-1 0 0 0,0 0 0 0 0,0 0 0 0 0,0 0 0 0 0,-1 0 0 0 0,1 0 0 0 0,-1 0 0 0 0,0 1 0 0 0,0-1 0 0 0,0 0 0 0 0,0 1 0 0 0,0-1 0 0 0,-1 0 0 0 0,1 1 0 0 0,-1 0 0 0 0,0-1 0 0 0,-3-2 0 0 0,3 2-123 0 0,0 1-1 0 0,-1 0 1 0 0,1 0 0 0 0,-1 0-1 0 0,0 0 1 0 0,1 0-1 0 0,-1 1 1 0 0,0 0-1 0 0,0-1 1 0 0,0 1 0 0 0,0 0-1 0 0,0 0 1 0 0,0 1-1 0 0,-5-1 1 0 0,2 0-10 0 0,1 1 1 0 0,0 1-1 0 0,0-1 0 0 0,-1 1 1 0 0,1 0-1 0 0,0 0 0 0 0,0 1 1 0 0,-5 2-1 0 0,-7 3 153 0 0,0 2 1 0 0,1 1-1 0 0,-28 20 0 0 0,33-22-236 0 0,-4 3 69 0 0,-26 25 1 0 0,37-32-135 0 0,1-1 0 0 0,0 1 1 0 0,0 0-1 0 0,0-1 1 0 0,0 2-1 0 0,1-1 0 0 0,0 0 1 0 0,-1 0-1 0 0,1 1 1 0 0,1-1-1 0 0,-1 1 0 0 0,-1 9 1 0 0,3-11-8 0 0,0 0 1 0 0,0 0-1 0 0,0 0 1 0 0,1 0 0 0 0,-1 0-1 0 0,1 0 1 0 0,0 0-1 0 0,0 0 1 0 0,0-1-1 0 0,0 1 1 0 0,1 0 0 0 0,-1-1-1 0 0,0 1 1 0 0,1-1-1 0 0,0 1 1 0 0,0-1-1 0 0,0 0 1 0 0,0 1 0 0 0,0-1-1 0 0,2 2 1 0 0,7 5-44 0 0,-1-1 0 0 0,23 14 1 0 0,18 6-39 0 0,-24-14 47 0 0,31 23 1 0 0,-50-32 41 0 0,-1 1-1 0 0,0 0 0 0 0,-1 0 1 0 0,0 0-1 0 0,0 1 0 0 0,0 0 1 0 0,0 0-1 0 0,7 15 0 0 0,-11-19-9 0 0,-1 1-1 0 0,1-1 0 0 0,-1 1 0 0 0,0 0 1 0 0,0-1-1 0 0,0 1 0 0 0,-1 0 0 0 0,1-1 1 0 0,-1 1-1 0 0,0 0 0 0 0,0 0 1 0 0,0-1-1 0 0,-1 6 0 0 0,0-4-10 0 0,-1 1 0 0 0,1 0 0 0 0,-1 0 0 0 0,0-1 0 0 0,-1 1 0 0 0,1-1 0 0 0,-6 9 0 0 0,-1-2 107 0 0,0 0 1 0 0,-1 0-1 0 0,-1-1 0 0 0,1 0 1 0 0,-20 14-1 0 0,16-14 93 0 0,-1-1-1 0 0,1-1 1 0 0,-22 11 0 0 0,27-17-82 0 0,0 1 0 0 0,1-1 1 0 0,-1-1-1 0 0,0 0 1 0 0,0 0-1 0 0,0 0 1 0 0,-19-1-1 0 0,25-1-81 0 0,0 0 0 0 0,0 0-1 0 0,1-1 1 0 0,-1 1 0 0 0,0-1 0 0 0,0 0-1 0 0,0 0 1 0 0,0 0 0 0 0,1 0 0 0 0,-1 0 0 0 0,1-1-1 0 0,-1 1 1 0 0,1-1 0 0 0,-1 0 0 0 0,1 1-1 0 0,0-1 1 0 0,-1-1 0 0 0,1 1 0 0 0,0 0 0 0 0,1 0-1 0 0,-1-1 1 0 0,0 1 0 0 0,1-1 0 0 0,-1 1-1 0 0,1-1 1 0 0,0 0 0 0 0,-2-4 0 0 0,0-3-66 0 0,1 1 1 0 0,0-1 0 0 0,1 0-1 0 0,0 0 1 0 0,0 0-1 0 0,1 1 1 0 0,1-14 0 0 0,2-12 23 0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31"/>
    </inkml:context>
    <inkml:brush xml:id="br0">
      <inkml:brushProperty name="width" value="0.035" units="cm"/>
      <inkml:brushProperty name="height" value="0.035" units="cm"/>
    </inkml:brush>
  </inkml:definitions>
  <inkml:trace contextRef="#ctx0" brushRef="#br0">99 60 10138 0 0,'-3'-1'234'0'0,"1"1"-1"0"0,-1 0 1 0 0,1 0 0 0 0,-1 0-1 0 0,1 1 1 0 0,-1-1 0 0 0,1 1-1 0 0,0-1 1 0 0,-1 1 0 0 0,1 0-1 0 0,-1 0 1 0 0,1 0-1 0 0,0 0 1 0 0,0 0 0 0 0,0 1-1 0 0,-1-1 1 0 0,1 1 0 0 0,0-1-1 0 0,1 1 1 0 0,-1 0 0 0 0,0 0-1 0 0,0 0 1 0 0,1 0-1 0 0,-1 0 1 0 0,-1 4 0 0 0,-3 3-126 0 0,1 1 1 0 0,1-1-1 0 0,-1 1 1 0 0,-5 20 0 0 0,7-19-104 0 0,0 1 0 0 0,1 0 0 0 0,1-1 0 0 0,0 1 0 0 0,0 0 0 0 0,1 0 0 0 0,0 0 0 0 0,1 0 0 0 0,1-1 0 0 0,0 1 1 0 0,0 0-1 0 0,4 11 0 0 0,-4-17-16 0 0,0-1 1 0 0,0 1 0 0 0,1 0-1 0 0,-1-1 1 0 0,1 1-1 0 0,1-1 1 0 0,-1 0 0 0 0,1 0-1 0 0,-1-1 1 0 0,1 1 0 0 0,0-1-1 0 0,1 1 1 0 0,-1-1-1 0 0,1-1 1 0 0,0 1 0 0 0,0-1-1 0 0,0 0 1 0 0,0 0-1 0 0,1 0 1 0 0,-1-1 0 0 0,1 0-1 0 0,-1 0 1 0 0,1 0 0 0 0,10 1-1 0 0,-13-3 2 0 0,-1 0-1 0 0,1 1 0 0 0,0-1 1 0 0,0-1-1 0 0,0 1 1 0 0,0 0-1 0 0,-1-1 1 0 0,1 1-1 0 0,0-1 0 0 0,0 0 1 0 0,-1 0-1 0 0,1 0 1 0 0,-1-1-1 0 0,1 1 0 0 0,2-2 1 0 0,-1 0 2 0 0,-1 0 0 0 0,0 0 0 0 0,0-1 0 0 0,0 1 0 0 0,0-1 0 0 0,0 1 0 0 0,-1-1 0 0 0,5-8 0 0 0,-1-4 48 0 0,0 0 0 0 0,-1 0 0 0 0,0-1-1 0 0,2-18 1 0 0,-6 33-29 0 0,3-25 19 0 0,0 1-1 0 0,-2-1 0 0 0,-1 1 0 0 0,-1-1 1 0 0,-1 0-1 0 0,-7-44 0 0 0,8 69-41 0 0,-1-1-1 0 0,1 0 0 0 0,-1 0 1 0 0,0 0-1 0 0,0 0 1 0 0,0 0-1 0 0,0 1 0 0 0,0-1 1 0 0,-1 1-1 0 0,1-1 0 0 0,-1 1 1 0 0,1-1-1 0 0,-4-3 1 0 0,4 6 25 0 0,1 0 0 0 0,0 0 0 0 0,-1 0 0 0 0,1 0 0 0 0,0 0 0 0 0,0 0 0 0 0,-1 0 0 0 0,1 0 1 0 0,0 1-1 0 0,0-1 0 0 0,-1 0 0 0 0,1 0 0 0 0,0 0 0 0 0,0 0 0 0 0,0 0 0 0 0,-1 1 1 0 0,1-1-1 0 0,0 0 0 0 0,0 0 0 0 0,0 0 0 0 0,-1 1 0 0 0,1-1 0 0 0,0 0 0 0 0,0 0 0 0 0,0 0 1 0 0,0 1-1 0 0,0-1 0 0 0,0 0 0 0 0,-1 1 0 0 0,1-1 0 0 0,0 0 0 0 0,0 0 0 0 0,0 1 1 0 0,0-1-1 0 0,0 0 0 0 0,0 0 0 0 0,0 1 0 0 0,-3 13 584 0 0,1 7-563 0 0,1 1-1 0 0,1 0 0 0 0,0-1 0 0 0,2 1 0 0 0,7 40 0 0 0,-6-51-145 0 0,0-1 0 0 0,1 1 0 0 0,0-1-1 0 0,0 0 1 0 0,1 0 0 0 0,0 0 0 0 0,1 0-1 0 0,0-1 1 0 0,0 0 0 0 0,1-1 0 0 0,0 1 0 0 0,0-1-1 0 0,12 9 1 0 0,-5-6-5769 0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32"/>
    </inkml:context>
    <inkml:brush xml:id="br0">
      <inkml:brushProperty name="width" value="0.035" units="cm"/>
      <inkml:brushProperty name="height" value="0.035" units="cm"/>
    </inkml:brush>
  </inkml:definitions>
  <inkml:trace contextRef="#ctx0" brushRef="#br0">11 394 10594 0 0,'-1'0'225'0'0,"1"-1"-1"0"0,-1 0 1 0 0,0 0 0 0 0,1 1-1 0 0,-1-1 1 0 0,1 0-1 0 0,-1 0 1 0 0,1 1-1 0 0,-1-1 1 0 0,1 0-1 0 0,0 0 1 0 0,-1 0 0 0 0,1 0-1 0 0,0 0 1 0 0,0 0-1 0 0,0 0 1 0 0,0 0-1 0 0,-1 0 1 0 0,1-1-21 0 0,-1-5 121 0 0,0 0 1 0 0,0-1-1 0 0,1 1 1 0 0,0 0-1 0 0,0-1 0 0 0,3-12 1 0 0,11-45 228 0 0,-9 47-479 0 0,-3 12-47 0 0,22-81 69 0 0,-19 75-118 0 0,-1 0 0 0 0,1 1 0 0 0,1 0 1 0 0,0 0-1 0 0,8-11 0 0 0,-14 22 18 0 0,0 0 0 0 0,0-1 1 0 0,0 1-1 0 0,0 0 0 0 0,0 0 0 0 0,0 0 1 0 0,1-1-1 0 0,-1 1 0 0 0,0 0 0 0 0,0 0 1 0 0,0 0-1 0 0,0 0 0 0 0,0-1 1 0 0,1 1-1 0 0,-1 0 0 0 0,0 0 0 0 0,0 0 1 0 0,0 0-1 0 0,1 0 0 0 0,-1 0 0 0 0,0 0 1 0 0,0 0-1 0 0,0-1 0 0 0,1 1 0 0 0,-1 0 1 0 0,0 0-1 0 0,0 0 0 0 0,0 0 0 0 0,1 0 1 0 0,-1 0-1 0 0,0 0 0 0 0,0 0 1 0 0,1 0-1 0 0,-1 0 0 0 0,0 1 0 0 0,0-1 1 0 0,0 0-1 0 0,1 0 0 0 0,3 10-58 0 0,-2 17 26 0 0,-2-26 35 0 0,-3 108 64 0 0,1-80-30 0 0,1 0 0 0 0,1 1 0 0 0,1-1 1 0 0,6 37-1 0 0,-4-54-36 0 0,-3-8 5 0 0,1-1-1 0 0,0 1 1 0 0,0 0-1 0 0,2 7 1 0 0,3-40-14 0 0,2-24 206 0 0,3 0 1 0 0,26-82 0 0 0,-17 88-135 0 0,-17 41-60 0 0,-1 1-1 0 0,2 0 1 0 0,-1 0 0 0 0,0 0 0 0 0,1 0 0 0 0,5-5-1 0 0,-9 10-1 0 0,0-1-1 0 0,1 1 0 0 0,-1 0 1 0 0,0 0-1 0 0,0 0 1 0 0,1-1-1 0 0,-1 1 0 0 0,0 0 1 0 0,0 0-1 0 0,1 0 0 0 0,-1 0 1 0 0,0 0-1 0 0,1 0 1 0 0,-1-1-1 0 0,0 1 0 0 0,1 0 1 0 0,-1 0-1 0 0,0 0 0 0 0,1 0 1 0 0,-1 0-1 0 0,0 0 1 0 0,0 0-1 0 0,1 0 0 0 0,-1 0 1 0 0,0 1-1 0 0,1-1 0 0 0,-1 0 1 0 0,0 0-1 0 0,1 0 1 0 0,-1 0-1 0 0,1 1 0 0 0,6 9-60 0 0,1 21-21 0 0,-7-27 83 0 0,6 33 31 0 0,-1 1 1 0 0,-2-1-1 0 0,-1 60 0 0 0,-3-87-17 0 0,-1 0-1 0 0,0 0 1 0 0,-1 0-1 0 0,0-1 1 0 0,0 1-1 0 0,-1-1 1 0 0,0 1-1 0 0,-1-1 0 0 0,0 0 1 0 0,-7 11-1 0 0,8-17 76 0 0,2-9-46 0 0,2-8-16 0 0,5-12-93 0 0,1 1 0 0 0,19-45 0 0 0,29-46-347 0 0,-47 99 344 0 0,5-8-237 0 0,1-1 1 0 0,1 2-1 0 0,2 0 0 0 0,24-28 1 0 0,-40 51 305 0 0,0 0 0 0 0,-1 0 0 0 0,1 0 0 0 0,0 0 0 0 0,0 1 0 0 0,0-1 0 0 0,0 0 0 0 0,1 0 0 0 0,-1 1 0 0 0,0-1 0 0 0,2-1 0 0 0,2 5 0 0 0,-2 8 0 0 0,1 68 98 0 0,-3-33 124 0 0,2-1 0 0 0,11 54 0 0 0,-11-85-187 0 0,0 0 1 0 0,1 0 0 0 0,1 0-1 0 0,0-1 1 0 0,1 0 0 0 0,1 0-1 0 0,0-1 1 0 0,0 1 0 0 0,1-1-1 0 0,0-1 1 0 0,13 13 0 0 0,-16-18-40 0 0,2 0 0 0 0,-1-1 0 0 0,0 0 0 0 0,9 5 0 0 0,-12-8-121 0 0,1 0 0 0 0,-1 0 1 0 0,1-1-1 0 0,-1 1 0 0 0,1-1 0 0 0,0 0 1 0 0,0 0-1 0 0,0 0 0 0 0,0-1 0 0 0,6 1 1 0 0,13-4-5782 0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28"/>
    </inkml:context>
    <inkml:brush xml:id="br0">
      <inkml:brushProperty name="width" value="0.035" units="cm"/>
      <inkml:brushProperty name="height" value="0.035" units="cm"/>
    </inkml:brush>
  </inkml:definitions>
  <inkml:trace contextRef="#ctx0" brushRef="#br0">123 1 7370 0 0,'0'0'113'0'0,"-1"0"0"0"0,1 0 0 0 0,0 0 0 0 0,-1 0 0 0 0,1-1 0 0 0,0 1 0 0 0,-1 1 0 0 0,1-1 0 0 0,-1 0 1 0 0,1 0-1 0 0,0 0 0 0 0,-1 0 0 0 0,1 0 0 0 0,0 0 0 0 0,-1 0 0 0 0,1 0 0 0 0,0 1 0 0 0,0-1 0 0 0,-1 0 1 0 0,1 0-1 0 0,0 0 0 0 0,-1 1 0 0 0,1-1 0 0 0,0 0 0 0 0,0 0 0 0 0,-1 1 0 0 0,1-1 0 0 0,0 0 0 0 0,0 1 1 0 0,0-1-1 0 0,-1 0 0 0 0,1 1 0 0 0,0-1 0 0 0,0 1 0 0 0,-9 14 372 0 0,8-13-287 0 0,-12 26 438 0 0,1 2 0 0 0,-17 56 0 0 0,-4 67-265 0 0,27-118-371 0 0,1 0 1 0 0,0 44-1 0 0,8-82-2992 0 0,0-5 319 0 0,1-3-440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05.208"/>
    </inkml:context>
    <inkml:brush xml:id="br0">
      <inkml:brushProperty name="width" value="0.025" units="cm"/>
      <inkml:brushProperty name="height" value="0.025" units="cm"/>
    </inkml:brush>
  </inkml:definitions>
  <inkml:trace contextRef="#ctx0" brushRef="#br0">180 3 4609 0 0,'1'-2'741'0'0,"4"5"-338"0"0,7 7 256 0 0,-6 0-78 0 0,-1 0 0 0 0,0 0 0 0 0,-1 1 1 0 0,0 0-1 0 0,-1 0 0 0 0,0 0 0 0 0,-1 0 0 0 0,3 22 0 0 0,-3 3 1144 0 0,-4 54 1 0 0,1-68-1502 0 0,-1 0 1 0 0,-2 0-1 0 0,0 0 1 0 0,-1 0-1 0 0,-1-1 1 0 0,-2 0-1 0 0,-14 32 1 0 0,17-43-171 0 0,-1 0 0 0 0,0 0 0 0 0,0-1 0 0 0,-1 0 0 0 0,0 0 0 0 0,-1 0 0 0 0,0-1 0 0 0,0 0 0 0 0,-1-1 0 0 0,0 0 0 0 0,0 0 1 0 0,-1-1-1 0 0,0 0 0 0 0,0-1 0 0 0,0 0 0 0 0,-17 6 0 0 0,25-10-145 0 0,1-1 0 0 0,0 0 0 0 0,-1 1 0 0 0,1-1 0 0 0,0 0 0 0 0,-1 1 0 0 0,1-1 0 0 0,-1 0 0 0 0,1 0 0 0 0,0 0 1 0 0,-1 0-1 0 0,1 0 0 0 0,0-1 0 0 0,-1 1 0 0 0,-1-1 0 0 0,0-3-5772 0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29"/>
    </inkml:context>
    <inkml:brush xml:id="br0">
      <inkml:brushProperty name="width" value="0.035" units="cm"/>
      <inkml:brushProperty name="height" value="0.035" units="cm"/>
    </inkml:brush>
  </inkml:definitions>
  <inkml:trace contextRef="#ctx0" brushRef="#br0">115 38 5065 0 0,'1'-3'77'0'0,"0"1"-1"0"0,1 0 1 0 0,-1 0-1 0 0,0 0 1 0 0,1 1 0 0 0,-1-1-1 0 0,1 0 1 0 0,0 0-1 0 0,0 1 1 0 0,3-3 0 0 0,0 2 125 0 0,-1 0 0 0 0,1 0 0 0 0,-1 1 0 0 0,7-2-1 0 0,-3 1-72 0 0,0 1 0 0 0,0 0 0 0 0,0 1 0 0 0,0 0 0 0 0,0 0 0 0 0,0 0 0 0 0,0 1 0 0 0,0 1 0 0 0,-1-1 0 0 0,1 1 0 0 0,0 1 0 0 0,-1-1 0 0 0,1 1 0 0 0,-1 1 0 0 0,0-1 0 0 0,0 1 0 0 0,0 1 0 0 0,-1-1 0 0 0,1 1 0 0 0,9 10 0 0 0,-11-10-22 0 0,0 1-1 0 0,0 0 0 0 0,0 0 0 0 0,-1 0 0 0 0,0 0 0 0 0,0 1 0 0 0,0 0 0 0 0,-1 0 0 0 0,0 0 0 0 0,0 0 0 0 0,-1 0 0 0 0,0 1 0 0 0,0-1 0 0 0,-1 1 0 0 0,0 0 0 0 0,0-1 0 0 0,0 1 0 0 0,-1 0 0 0 0,0-1 0 0 0,-1 1 0 0 0,0 0 0 0 0,-2 9 0 0 0,0-5 77 0 0,-1 0 0 0 0,0 0-1 0 0,-1-1 1 0 0,-1 0-1 0 0,0 0 1 0 0,0 0 0 0 0,-1 0-1 0 0,0-1 1 0 0,0 0 0 0 0,-1-1-1 0 0,-1 0 1 0 0,-9 9-1 0 0,4-6 173 0 0,-1-1-1 0 0,1-1 1 0 0,-2 0-1 0 0,1-1 0 0 0,-1 0 1 0 0,-1-1-1 0 0,-25 8 0 0 0,36-14-291 0 0,0-1 0 0 0,-1 0 0 0 0,1 0 0 0 0,0 0 0 0 0,0 0 0 0 0,-1-1 0 0 0,1 0 0 0 0,0-1 0 0 0,-1 1 0 0 0,1-1 0 0 0,0-1 0 0 0,-7-1 0 0 0,10 2-58 0 0,0-1 1 0 0,0 1-1 0 0,0-1 0 0 0,0 1 1 0 0,0-1-1 0 0,0 0 0 0 0,1 0 0 0 0,-1-1 1 0 0,0 1-1 0 0,1 0 0 0 0,0-1 1 0 0,-1 0-1 0 0,1 0 0 0 0,0 1 0 0 0,1-1 1 0 0,-1 0-1 0 0,0-1 0 0 0,1 1 1 0 0,-1 0-1 0 0,1 0 0 0 0,0-1 0 0 0,0 1 1 0 0,-1-7-1 0 0,2 7-14 0 0,0 1-1 0 0,-1-1 1 0 0,1 0 0 0 0,0 1-1 0 0,1-1 1 0 0,-1 1 0 0 0,0-1-1 0 0,1 1 1 0 0,-1-1 0 0 0,1 1-1 0 0,0-1 1 0 0,0 1 0 0 0,0 0-1 0 0,0-1 1 0 0,0 1 0 0 0,0 0 0 0 0,1 0-1 0 0,-1 0 1 0 0,1 0 0 0 0,-1 0-1 0 0,1 0 1 0 0,0 0 0 0 0,0 0-1 0 0,-1 1 1 0 0,1-1 0 0 0,1 1-1 0 0,-1 0 1 0 0,0-1 0 0 0,0 1-1 0 0,0 0 1 0 0,1 0 0 0 0,3-1-1 0 0,-1 0-4 0 0,1 1-1 0 0,0-1 0 0 0,0 1 1 0 0,0 0-1 0 0,0 1 0 0 0,0 0 0 0 0,0 0 1 0 0,0 0-1 0 0,0 0 0 0 0,0 1 1 0 0,0 0-1 0 0,8 3 0 0 0,-5 0 13 0 0,1 0 1 0 0,-1 1-1 0 0,0 0 0 0 0,-1 0 0 0 0,1 1 0 0 0,-1 0 1 0 0,12 12-1 0 0,1 4 123 0 0,23 31 1 0 0,-26-30-39 0 0,35 36 0 0 0,-21-34-94 0 0,-21-19-42 0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20"/>
    </inkml:context>
    <inkml:brush xml:id="br0">
      <inkml:brushProperty name="width" value="0.035" units="cm"/>
      <inkml:brushProperty name="height" value="0.035" units="cm"/>
    </inkml:brush>
  </inkml:definitions>
  <inkml:trace contextRef="#ctx0" brushRef="#br0">297 206 6449 0 0,'6'-15'1228'0'0,"-2"0"0"0"0,0 0-1 0 0,-1-1 1 0 0,0 0 0 0 0,-1 0-1 0 0,-1 0 1 0 0,0 0 0 0 0,-2-19-1 0 0,0 33-1150 0 0,1 0-1 0 0,0-1 0 0 0,-1 1 0 0 0,1 0 0 0 0,-1 0 0 0 0,0 0 0 0 0,0 0 0 0 0,1 0 1 0 0,-1 0-1 0 0,-1 0 0 0 0,1 1 0 0 0,0-1 0 0 0,0 0 0 0 0,-1 0 0 0 0,1 1 0 0 0,0-1 0 0 0,-1 1 1 0 0,0 0-1 0 0,1-1 0 0 0,-1 1 0 0 0,0 0 0 0 0,0 0 0 0 0,1 0 0 0 0,-1 0 0 0 0,0 0 1 0 0,0 0-1 0 0,0 1 0 0 0,0-1 0 0 0,0 1 0 0 0,0 0 0 0 0,0-1 0 0 0,0 1 0 0 0,-1 0 1 0 0,1 0-1 0 0,-2 0 0 0 0,-6 1 98 0 0,0 1 0 0 0,0-1 0 0 0,0 2 0 0 0,0-1 0 0 0,-17 8 0 0 0,9-2-87 0 0,1 0 0 0 0,0 0 0 0 0,1 2-1 0 0,0 0 1 0 0,-23 20 0 0 0,32-24-98 0 0,0 1 0 0 0,1 0 0 0 0,-1 1 0 0 0,1-1 0 0 0,-8 14 0 0 0,12-15 14 0 0,-1-1-1 0 0,1 0 0 0 0,0 1 1 0 0,0-1-1 0 0,0 1 1 0 0,0-1-1 0 0,1 1 0 0 0,0 0 1 0 0,1 0-1 0 0,-1 7 1 0 0,1-11-10 0 0,0 1 0 0 0,0-1 0 0 0,0 1 0 0 0,0-1 0 0 0,1 1 0 0 0,-1-1 1 0 0,1 0-1 0 0,-1 1 0 0 0,1-1 0 0 0,0 0 0 0 0,0 0 0 0 0,0 1 0 0 0,0-1 1 0 0,0 0-1 0 0,1 0 0 0 0,-1 0 0 0 0,1 0 0 0 0,-1 0 0 0 0,1-1 0 0 0,-1 1 1 0 0,1 0-1 0 0,0-1 0 0 0,0 1 0 0 0,0-1 0 0 0,3 2 0 0 0,-1-1-3 0 0,0-1-1 0 0,0 0 1 0 0,0 0-1 0 0,0 0 1 0 0,1 0-1 0 0,-1-1 1 0 0,0 0-1 0 0,0 0 1 0 0,0 0-1 0 0,0 0 1 0 0,1-1-1 0 0,-1 1 1 0 0,7-3-1 0 0,3-2-35 0 0,1-1-1 0 0,-1 0 1 0 0,-1-2-1 0 0,1 1 1 0 0,-1-1-1 0 0,0-1 1 0 0,-1-1-1 0 0,1 0 1 0 0,-2 0-1 0 0,0-1 1 0 0,0-1-1 0 0,-1 0 1 0 0,11-17-1 0 0,-7 3-956 0 0,-13 25 946 0 0,-1 0 1 0 0,0 0-1 0 0,1 0 0 0 0,-1 1 1 0 0,0-1-1 0 0,1 0 1 0 0,-1 0-1 0 0,0 0 0 0 0,0 0 1 0 0,0 0-1 0 0,0 0 0 0 0,0 0 1 0 0,0 1-1 0 0,0-1 0 0 0,0 0 1 0 0,0 0-1 0 0,0 0 1 0 0,-1 0-1 0 0,1 0 0 0 0,0 0 1 0 0,-1 1-1 0 0,1-1 0 0 0,0 0 1 0 0,-1 0-1 0 0,1 0 0 0 0,-1 1 1 0 0,1-1-1 0 0,-2-1 1 0 0,2 2 79 0 0,-1 0 1 0 0,1 0-1 0 0,-1 1 1 0 0,1-1 0 0 0,-1 0-1 0 0,1 0 1 0 0,-1 1-1 0 0,1-1 1 0 0,-1 0 0 0 0,1 1-1 0 0,-1-1 1 0 0,1 0-1 0 0,0 1 1 0 0,-1-1 0 0 0,1 1-1 0 0,0-1 1 0 0,-1 1-1 0 0,1-1 1 0 0,0 1 0 0 0,0-1-1 0 0,-1 1 1 0 0,1-1-1 0 0,0 1 1 0 0,0-1 0 0 0,0 1-1 0 0,-1 0 1 0 0,-5 17 41 0 0,6-18-61 0 0,-47 121 422 0 0,-51 200-1 0 0,91-290-369 0 0,1 0 0 0 0,2 0 0 0 0,1 1 0 0 0,1-1 0 0 0,1 1 0 0 0,6 52 0 0 0,-4-74-56 0 0,1 0 0 0 0,0 1 0 0 0,-2 0 0 0 0,1 0 0 0 0,-1 0 0 0 0,-2 20 0 0 0,2-31 0 0 0,0 1 0 0 0,0-1 0 0 0,0 0 0 0 0,0 0 0 0 0,0 1 0 0 0,-1-1 0 0 0,1 0 0 0 0,0 0 0 0 0,0 1 0 0 0,0-1 0 0 0,0 0 0 0 0,0 0 0 0 0,0 1 0 0 0,0-1 0 0 0,0 0 0 0 0,-1 0 0 0 0,1 1 0 0 0,0-1 0 0 0,0 0 0 0 0,0 0 0 0 0,0 0 0 0 0,-1 1 0 0 0,1-1 0 0 0,0 0 0 0 0,0 0 0 0 0,-1 0 0 0 0,1 0 0 0 0,0 0 0 0 0,0 1 0 0 0,-1-1 0 0 0,1 0 0 0 0,-7-6 0 0 0,-3-13 0 0 0,6 4-1337 0 0,2-4-5351 0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25"/>
    </inkml:context>
    <inkml:brush xml:id="br0">
      <inkml:brushProperty name="width" value="0.035" units="cm"/>
      <inkml:brushProperty name="height" value="0.035" units="cm"/>
    </inkml:brush>
  </inkml:definitions>
  <inkml:trace contextRef="#ctx0" brushRef="#br0">131 0 4609 0 0,'-2'3'115'0'0,"1"-1"0"0"0,0 1 1 0 0,0-1-1 0 0,-1 1 0 0 0,1-1 0 0 0,1 1 1 0 0,-2 4-1 0 0,-2 4 230 0 0,-6 18 300 0 0,-74 230 3403 0 0,79-240-3880 0 0,1-4-140 0 0,0 1 0 0 0,1 0 0 0 0,0 0 0 0 0,1 1 0 0 0,1 16 0 0 0,2-25-68 0 0,2-2-87 0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26"/>
    </inkml:context>
    <inkml:brush xml:id="br0">
      <inkml:brushProperty name="width" value="0.035" units="cm"/>
      <inkml:brushProperty name="height" value="0.035" units="cm"/>
    </inkml:brush>
  </inkml:definitions>
  <inkml:trace contextRef="#ctx0" brushRef="#br0">153 14 9674 0 0,'0'-1'69'0'0,"1"0"0"0"0,-1 1-1 0 0,0-1 1 0 0,0 0 0 0 0,0 1 0 0 0,0-1-1 0 0,0 1 1 0 0,0-1 0 0 0,0 0 0 0 0,0 1-1 0 0,0-1 1 0 0,0 0 0 0 0,0 1 0 0 0,0-1-1 0 0,0 0 1 0 0,-1 1 0 0 0,1-1 0 0 0,0 0-1 0 0,-1 1 31 0 0,1 0 0 0 0,0-1 0 0 0,0 1 0 0 0,-1 0-1 0 0,1 0 1 0 0,0 0 0 0 0,-1 0 0 0 0,1 0 0 0 0,0 0-1 0 0,0 0 1 0 0,-1 0 0 0 0,1 0 0 0 0,0 1 0 0 0,-1-1 0 0 0,1 0-1 0 0,0 0 1 0 0,0 0 0 0 0,-1 0 0 0 0,1 0 0 0 0,0 0-1 0 0,0 1 1 0 0,-1-1 0 0 0,1 0 0 0 0,0 0 0 0 0,0 0-1 0 0,-1 1 1 0 0,-15 16 2432 0 0,8-3-2224 0 0,0 0 0 0 0,0 1-1 0 0,1 0 1 0 0,-8 27-1 0 0,0-4-252 0 0,-8 15 0 0 0,11-29-33 0 0,2 0 0 0 0,-10 34 1 0 0,19-56-101 0 0,1-1-1 0 0,-1 1 1 0 0,1-1 0 0 0,0 0-1 0 0,0 1 1 0 0,-1-1 0 0 0,1 1 0 0 0,0-1-1 0 0,0 1 1 0 0,0-1 0 0 0,0 1 0 0 0,1-1-1 0 0,-1 0 1 0 0,0 1 0 0 0,2 2 0 0 0,1 0-5879 0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27"/>
    </inkml:context>
    <inkml:brush xml:id="br0">
      <inkml:brushProperty name="width" value="0.035" units="cm"/>
      <inkml:brushProperty name="height" value="0.035" units="cm"/>
    </inkml:brush>
  </inkml:definitions>
  <inkml:trace contextRef="#ctx0" brushRef="#br0">234 14 456 0 0,'1'-2'1886'0'0,"2"-6"6302"0"0,-3 8-8106 0 0,0 0-1 0 0,0 0 0 0 0,0 0 1 0 0,0 0-1 0 0,0-1 1 0 0,0 1-1 0 0,0 0 0 0 0,0 0 1 0 0,0 0-1 0 0,0 0 1 0 0,0 0-1 0 0,0 0 0 0 0,1 0 1 0 0,-1 0-1 0 0,0 0 1 0 0,0 0-1 0 0,0 0 0 0 0,0 0 1 0 0,0 0-1 0 0,0-1 0 0 0,0 1 1 0 0,0 0-1 0 0,0 0 1 0 0,0 0-1 0 0,0 0 0 0 0,0 0 1 0 0,0 0-1 0 0,0 0 1 0 0,0 0-1 0 0,0 0 0 0 0,0 0 1 0 0,0 0-1 0 0,0-1 1 0 0,0 1-1 0 0,0 0 0 0 0,-1 0 1 0 0,1 0-1 0 0,0 0 0 0 0,0 0 1 0 0,0 0-1 0 0,0 0 1 0 0,0 0-1 0 0,0 0 0 0 0,0 0 1 0 0,0 0-1 0 0,0 0 1 0 0,0 0-1 0 0,0 0 0 0 0,0 0 1 0 0,0 0-1 0 0,0 0 1 0 0,0-1-1 0 0,0 1 0 0 0,-1 0 1 0 0,1 0-1 0 0,0 0 0 0 0,0 0 1 0 0,0 0-1 0 0,0 0 1 0 0,0 0-1 0 0,0 0 0 0 0,0 0 1 0 0,0 0-1 0 0,0 0 1 0 0,0 0-1 0 0,-1 0 0 0 0,-7 5 370 0 0,1-1 0 0 0,-1 1 0 0 0,1 0-1 0 0,-12 11 1 0 0,-29 31 214 0 0,14-14-635 0 0,-3 1-28 0 0,-25 24-97 0 0,68-65-704 0 0,0-1 0 0 0,7-13 0 0 0,8-11-3152 0 0,-10 18 1995 0 0,2 0 1 0 0,18-16 0 0 0,-19 20 1978 0 0,0 0 1 0 0,1 1-1 0 0,0 1 1 0 0,1 0-1 0 0,24-10 0 0 0,-28 14 99 0 0,0 2-1 0 0,0-1 0 0 0,0 2 0 0 0,0-1 1 0 0,0 1-1 0 0,1 1 0 0 0,-1 0 0 0 0,18 3 1 0 0,-15-2 1 0 0,0 2 1 0 0,0 0-1 0 0,0 1 1 0 0,-1 0 0 0 0,1 1-1 0 0,14 8 1 0 0,-25-12-102 0 0,3 2 137 0 0,0 0 0 0 0,0 0-1 0 0,0 0 1 0 0,6 7 0 0 0,-10-10-88 0 0,-1 1 1 0 0,1-1-1 0 0,0 1 1 0 0,-1 0-1 0 0,1-1 0 0 0,-1 1 1 0 0,1 0-1 0 0,-1 0 1 0 0,1-1-1 0 0,-1 1 1 0 0,1 0-1 0 0,-1 0 0 0 0,0 0 1 0 0,1 0-1 0 0,-1-1 1 0 0,0 1-1 0 0,0 0 1 0 0,0 0-1 0 0,0 0 0 0 0,1 0 1 0 0,-1 0-1 0 0,0 0 1 0 0,-1 0-1 0 0,1 0 0 0 0,0 0 1 0 0,0-1-1 0 0,0 1 1 0 0,0 0-1 0 0,-1 0 1 0 0,1 0-1 0 0,0 0 0 0 0,-1 0 1 0 0,1-1-1 0 0,-1 1 1 0 0,1 0-1 0 0,-1 0 1 0 0,0 0-1 0 0,-130 142 5321 0 0,90-92-5172 0 0,1 1 0 0 0,3 2 0 0 0,3 2 0 0 0,2 1 0 0 0,-43 103 0 0 0,59-112-216 0 0,3 1 0 0 0,2 0 0 0 0,-7 57 0 0 0,16-88-4 0 0,-1-7-19 0 0,1 1 0 0 0,1 0 0 0 0,0-1 1 0 0,1 1-1 0 0,0 0 0 0 0,0 0 0 0 0,1-1 0 0 0,5 21 1 0 0,2-4-69 0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21"/>
    </inkml:context>
    <inkml:brush xml:id="br0">
      <inkml:brushProperty name="width" value="0.035" units="cm"/>
      <inkml:brushProperty name="height" value="0.035" units="cm"/>
    </inkml:brush>
  </inkml:definitions>
  <inkml:trace contextRef="#ctx0" brushRef="#br0">19 23 5529 0 0,'2'-2'95'0'0,"1"0"0"0"0,-1 0 0 0 0,1 1 0 0 0,0-1 0 0 0,0 1 0 0 0,0 0 0 0 0,0 0 0 0 0,5-2-1 0 0,27-4-97 0 0,-28 7 149 0 0,0-1 0 0 0,-1 1 0 0 0,1 0-1 0 0,0 1 1 0 0,0 0 0 0 0,-1 0 0 0 0,1 0 0 0 0,-1 1 0 0 0,1 0-1 0 0,-1 1 1 0 0,0-1 0 0 0,8 5 0 0 0,-12-5-45 0 0,1-1 0 0 0,-1 1 1 0 0,0-1-1 0 0,1 1 0 0 0,-1 0 0 0 0,0 0 1 0 0,0 0-1 0 0,0 0 0 0 0,-1 1 0 0 0,1-1 1 0 0,0 0-1 0 0,-1 1 0 0 0,1-1 0 0 0,-1 1 1 0 0,0 0-1 0 0,0-1 0 0 0,0 1 0 0 0,0 0 1 0 0,-1 0-1 0 0,1-1 0 0 0,0 1 0 0 0,-1 0 1 0 0,0 0-1 0 0,0 0 0 0 0,0 0 0 0 0,0 0 1 0 0,0 0-1 0 0,-1 0 0 0 0,1 0 0 0 0,-1-1 1 0 0,-1 6-1 0 0,-1 0 194 0 0,0 0 0 0 0,-1 0 0 0 0,0-1 0 0 0,-1 1 0 0 0,1-1 0 0 0,-1 0 0 0 0,-1 0 0 0 0,1 0 0 0 0,-1-1 0 0 0,0 0 0 0 0,-12 10 0 0 0,10-11-172 0 0,0 1 0 0 0,0-1 1 0 0,0 0-1 0 0,0-1 1 0 0,-1 0-1 0 0,0 0 0 0 0,1-1 1 0 0,-1 0-1 0 0,0-1 0 0 0,-14 2 1 0 0,20-4-100 0 0,0 1 0 0 0,0-1-1 0 0,0 0 1 0 0,0-1 0 0 0,0 1 0 0 0,-1-1 0 0 0,-5-1 0 0 0,8 0-7 0 0,6 0-24 0 0,6 0-81 0 0,10 3 1 0 0,0 0-1 0 0,0 2 0 0 0,0 0 1 0 0,0 1-1 0 0,0 2 1 0 0,-1 0-1 0 0,0 1 1 0 0,0 1-1 0 0,0 1 0 0 0,-1 1 1 0 0,21 15-1 0 0,-37-23 79 0 0,1 1-1 0 0,0 0 1 0 0,-1 1 0 0 0,0-1-1 0 0,0 1 1 0 0,0-1-1 0 0,0 1 1 0 0,4 8 0 0 0,-6-11 7 0 0,0 1 0 0 0,-1-1 0 0 0,1 1 0 0 0,-1-1 0 0 0,1 1 0 0 0,-1 0 0 0 0,0-1 0 0 0,1 1 0 0 0,-1-1 0 0 0,0 1 0 0 0,0 0 0 0 0,0-1 0 0 0,0 1 0 0 0,0 0 0 0 0,-1-1 0 0 0,1 1 0 0 0,0 0 0 0 0,-1-1 0 0 0,1 1 1 0 0,-1-1-1 0 0,0 1 0 0 0,1-1 0 0 0,-1 1 0 0 0,0-1 0 0 0,0 1 0 0 0,0-1 0 0 0,0 0 0 0 0,-2 3 0 0 0,-7 5 369 0 0,0 0 1 0 0,-1-1 0 0 0,0 0-1 0 0,-15 8 1 0 0,22-14 104 0 0,-6 3-69 0 0,0-2-1 0 0,0 1 1 0 0,0-1 0 0 0,0-1 0 0 0,-16 2-1 0 0,-15 1-1739 0 0,21-4-5351 0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22"/>
    </inkml:context>
    <inkml:brush xml:id="br0">
      <inkml:brushProperty name="width" value="0.035" units="cm"/>
      <inkml:brushProperty name="height" value="0.035" units="cm"/>
    </inkml:brush>
  </inkml:definitions>
  <inkml:trace contextRef="#ctx0" brushRef="#br0">96 2 12443 0 0,'-1'-1'167'0'0,"1"1"0"0"0,-1 0 0 0 0,0 0 0 0 0,1 0 0 0 0,-1 0 0 0 0,0 0 0 0 0,0-1 0 0 0,1 1 0 0 0,-1 1 0 0 0,0-1 0 0 0,1 0 0 0 0,-1 0 0 0 0,0 0 0 0 0,1 0 0 0 0,-1 0 0 0 0,0 1 0 0 0,1-1 0 0 0,-1 0 0 0 0,1 0 0 0 0,-1 1 1 0 0,0-1-1 0 0,1 1 0 0 0,-1-1 0 0 0,1 0 0 0 0,-1 1 0 0 0,1-1 0 0 0,-1 2 0 0 0,-16 14 756 0 0,10-6-820 0 0,0-1 1 0 0,0 1 0 0 0,1 0 0 0 0,0 1 0 0 0,1 0 0 0 0,0 0 0 0 0,-5 15 0 0 0,8-19-141 0 0,0 0-1 0 0,1 1 1 0 0,0-1-1 0 0,0 1 1 0 0,1 0 0 0 0,-1-1-1 0 0,2 1 1 0 0,-1-1-1 0 0,1 1 1 0 0,0 0 0 0 0,0-1-1 0 0,5 14 1 0 0,-4-17 28 0 0,-1 0 0 0 0,1 0 0 0 0,0 0 0 0 0,1 0 0 0 0,-1 0 0 0 0,0-1 0 0 0,1 1 0 0 0,0-1 0 0 0,0 0 0 0 0,0 0 0 0 0,6 5 0 0 0,-3-4-19 0 0,0 0 0 0 0,0 0 0 0 0,0-1 0 0 0,1 0 0 0 0,-1-1 0 0 0,12 4 0 0 0,-2-3-17 0 0,0 0-1 0 0,0-1 1 0 0,0-1 0 0 0,0 0-1 0 0,25-3 1 0 0,-33 1-272 0 0,1 0 1 0 0,0-1 0 0 0,16-5-1 0 0,-8-1-5611 0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23"/>
    </inkml:context>
    <inkml:brush xml:id="br0">
      <inkml:brushProperty name="width" value="0.035" units="cm"/>
      <inkml:brushProperty name="height" value="0.035" units="cm"/>
    </inkml:brush>
  </inkml:definitions>
  <inkml:trace contextRef="#ctx0" brushRef="#br0">197 1 10594 0 0,'-2'0'392'0'0,"0"0"0"0"0,0 1 0 0 0,0-1-1 0 0,0 1 1 0 0,0 0 0 0 0,0-1 0 0 0,1 1 0 0 0,-1 0-1 0 0,0 0 1 0 0,0 0 0 0 0,1 1 0 0 0,-3 1 0 0 0,-19 20 529 0 0,18-18-650 0 0,-12 15-104 0 0,1 0 1 0 0,1 1-1 0 0,0 1 1 0 0,2 1-1 0 0,0 0 1 0 0,2 1-1 0 0,-17 47 1 0 0,17-28-189 0 0,7-24-86 0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09:50.924"/>
    </inkml:context>
    <inkml:brush xml:id="br0">
      <inkml:brushProperty name="width" value="0.035" units="cm"/>
      <inkml:brushProperty name="height" value="0.035" units="cm"/>
    </inkml:brush>
  </inkml:definitions>
  <inkml:trace contextRef="#ctx0" brushRef="#br0">101 6 456 0 0,'0'-1'293'0'0,"-1"0"0"0"0,0 1 0 0 0,0-1 0 0 0,1 1 0 0 0,-1 0-1 0 0,0-1 1 0 0,0 1 0 0 0,0 0 0 0 0,0-1 0 0 0,1 1 0 0 0,-1 0 0 0 0,0 0 0 0 0,0 0 0 0 0,0 0 0 0 0,0 0-1 0 0,0 0 1 0 0,-2 0 0 0 0,2 1 406 0 0,-1 0-1 0 0,1 0 1 0 0,-1 0-1 0 0,1 0 1 0 0,-1 0-1 0 0,1 1 1 0 0,-1-1-1 0 0,0 2 1 0 0,-6 5-462 0 0,1 1 0 0 0,0 0 1 0 0,1 0-1 0 0,0 0 1 0 0,0 1-1 0 0,1 0 1 0 0,0 0-1 0 0,0 0 1 0 0,-5 22-1 0 0,9-28-272 0 0,0 1-1 0 0,0-1 1 0 0,0 1-1 0 0,1-1 1 0 0,-1 1-1 0 0,1-1 1 0 0,0 1-1 0 0,1-1 1 0 0,-1 1-1 0 0,1 0 1 0 0,0-1 0 0 0,0 0-1 0 0,0 1 1 0 0,0-1-1 0 0,1 0 1 0 0,0 1-1 0 0,0-1 1 0 0,0 0-1 0 0,0 0 1 0 0,0-1-1 0 0,1 1 1 0 0,0 0-1 0 0,0-1 1 0 0,0 0 0 0 0,0 1-1 0 0,0-1 1 0 0,6 3-1 0 0,-1-1-2 0 0,-1 0-1 0 0,1-1 1 0 0,0 0-1 0 0,1 0 1 0 0,-1-1 0 0 0,1-1-1 0 0,-1 1 1 0 0,1-1-1 0 0,0-1 1 0 0,0 1-1 0 0,0-2 1 0 0,-1 1-1 0 0,1-1 1 0 0,0-1 0 0 0,0 0-1 0 0,16-3 1 0 0,-23 3-40 0 0,1 0 0 0 0,-1 0 0 0 0,0 0 0 0 0,1 0-1 0 0,-1-1 1 0 0,0 1 0 0 0,0 0 0 0 0,0-1 0 0 0,0 0 0 0 0,0 1 0 0 0,0-1 0 0 0,0 0 0 0 0,-1 0 0 0 0,1 0 0 0 0,-1 0 0 0 0,1 0 0 0 0,1-4 0 0 0,-2 2-13 0 0,1 0 0 0 0,-1 0 0 0 0,0 0 1 0 0,0 0-1 0 0,0 0 0 0 0,-1 0 0 0 0,0-1 0 0 0,1 1 1 0 0,-1 0-1 0 0,-1-5 0 0 0,0 0 272 0 0,0 0 0 0 0,-1 0 0 0 0,0 0 0 0 0,-3-9-1 0 0,1 9 1256 0 0,1 0-1 0 0,-11-17 0 0 0,12 21-1074 0 0,-1 1 0 0 0,-1 0 1 0 0,1-1-1 0 0,-1 2 0 0 0,1-1 1 0 0,-1 0-1 0 0,0 1 0 0 0,0-1 1 0 0,0 1-1 0 0,-1 0 0 0 0,1 1 1 0 0,-1-1-1 0 0,0 1 0 0 0,1 0 1 0 0,-1 0-1 0 0,0 1 0 0 0,-8-2 1 0 0,2 1-10 0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22.800"/>
    </inkml:context>
    <inkml:brush xml:id="br0">
      <inkml:brushProperty name="width" value="0.05" units="cm"/>
      <inkml:brushProperty name="height" value="0.05" units="cm"/>
    </inkml:brush>
  </inkml:definitions>
  <inkml:trace contextRef="#ctx0" brushRef="#br0">183 1 10594 0 0,'-1'9'1114'0'0,"0"0"-1"0"0,0 0 1 0 0,-3 12 0 0 0,-23 63 792 0 0,9-30-690 0 0,-6 14-315 0 0,14-44-804 0 0,1 1 1 0 0,-9 45-1 0 0,18-69-107 0 0,0 0-1 0 0,0 0 0 0 0,0 0 1 0 0,0 0-1 0 0,0 0 1 0 0,0 0-1 0 0,0 0 1 0 0,0-1-1 0 0,1 1 0 0 0,-1 0 1 0 0,0 0-1 0 0,1 0 1 0 0,-1 0-1 0 0,0 0 1 0 0,1-1-1 0 0,-1 1 0 0 0,1 0 1 0 0,-1 0-1 0 0,1-1 1 0 0,-1 1-1 0 0,1 0 0 0 0,0-1 1 0 0,-1 1-1 0 0,1-1 1 0 0,0 1-1 0 0,0-1 1 0 0,-1 1-1 0 0,1-1 0 0 0,0 1 1 0 0,1-1-1 0 0,33 10-286 0 0,-9-4 258 0 0,-17-2 20 0 0,0 0 0 0 0,0 1 0 0 0,0 0 0 0 0,-1 0 0 0 0,15 13 0 0 0,-20-15 19 0 0,0-1-1 0 0,0 1 1 0 0,0 0-1 0 0,-1 0 0 0 0,1 1 1 0 0,-1-1-1 0 0,0 1 1 0 0,0-1-1 0 0,0 1 1 0 0,0-1-1 0 0,-1 1 0 0 0,1 0 1 0 0,-1 0-1 0 0,0 0 1 0 0,0 0-1 0 0,0 0 1 0 0,-1 5-1 0 0,0-6 52 0 0,-1 0-1 0 0,1 0 1 0 0,-1 0-1 0 0,0 0 1 0 0,0-1 0 0 0,0 1-1 0 0,-1 0 1 0 0,1-1 0 0 0,-1 1-1 0 0,0-1 1 0 0,1 1-1 0 0,-1-1 1 0 0,0 0 0 0 0,0 1-1 0 0,0-1 1 0 0,-1 0 0 0 0,1-1-1 0 0,-1 1 1 0 0,1 0-1 0 0,-1-1 1 0 0,1 1 0 0 0,-4 0-1 0 0,-5 4 627 0 0,0-1 0 0 0,-1 0 0 0 0,-22 5-1 0 0,25-7-576 0 0,0-2 0 0 0,0 1 0 0 0,0-1 0 0 0,-1-1 0 0 0,-8 0 0 0 0,14 0-210 0 0,0 0-1 0 0,0-1 0 0 0,0 1 0 0 0,0-1 0 0 0,1 0 0 0 0,-1 0 0 0 0,0-1 0 0 0,1 1 0 0 0,-1-1 0 0 0,1 0 0 0 0,-1 0 0 0 0,1 0 0 0 0,0 0 0 0 0,-5-5 0 0 0,-5-8-7517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05.542"/>
    </inkml:context>
    <inkml:brush xml:id="br0">
      <inkml:brushProperty name="width" value="0.025" units="cm"/>
      <inkml:brushProperty name="height" value="0.025" units="cm"/>
    </inkml:brush>
  </inkml:definitions>
  <inkml:trace contextRef="#ctx0" brushRef="#br0">31 1 10594 0 0,'-1'0'20'0'0,"1"0"-1"0"0,-1 1 0 0 0,1-1 1 0 0,-1 1-1 0 0,1-1 0 0 0,0 0 1 0 0,-1 1-1 0 0,1-1 1 0 0,-1 1-1 0 0,1 0 0 0 0,0-1 1 0 0,-1 1-1 0 0,1-1 0 0 0,0 1 1 0 0,0-1-1 0 0,-1 1 1 0 0,1 0-1 0 0,0-1 0 0 0,0 1 1 0 0,0 0-1 0 0,0 0 0 0 0,-4 22-513 0 0,3-16 722 0 0,-8 60 647 0 0,0 131 0 0 0,9-187-1072 0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23.165"/>
    </inkml:context>
    <inkml:brush xml:id="br0">
      <inkml:brushProperty name="width" value="0.05" units="cm"/>
      <inkml:brushProperty name="height" value="0.05" units="cm"/>
    </inkml:brush>
  </inkml:definitions>
  <inkml:trace contextRef="#ctx0" brushRef="#br0">0 42 6913 0 0,'10'-5'610'0'0,"-1"1"-1"0"0,1 0 0 0 0,0 0 1 0 0,0 1-1 0 0,0 0 0 0 0,18-2 0 0 0,66-3 2980 0 0,-67 6-3093 0 0,83-1-684 0 0,-91 3-5213 0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23.484"/>
    </inkml:context>
    <inkml:brush xml:id="br0">
      <inkml:brushProperty name="width" value="0.05" units="cm"/>
      <inkml:brushProperty name="height" value="0.05" units="cm"/>
    </inkml:brush>
  </inkml:definitions>
  <inkml:trace contextRef="#ctx0" brushRef="#br0">35 22 1368 0 0,'-3'-22'15273'0'0,"3"26"-14216"0"0,-2 39 730 0 0,-11 65-1 0 0,6-67-1394 0 0,2 2 1 0 0,0 45 0 0 0,7-50-373 0 0,0-23-23 0 0,-1 1 0 0 0,-1-1 1 0 0,-1 0-1 0 0,-2 15 0 0 0,3-28-63 0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23.820"/>
    </inkml:context>
    <inkml:brush xml:id="br0">
      <inkml:brushProperty name="width" value="0.05" units="cm"/>
      <inkml:brushProperty name="height" value="0.05" units="cm"/>
    </inkml:brush>
  </inkml:definitions>
  <inkml:trace contextRef="#ctx0" brushRef="#br0">0 65 12899 0 0,'5'-5'8703'0'0,"33"-7"-8591"0"0,188-30 348 0 0,-226 42-460 0 0,0 0-1 0 0,0 0 1 0 0,0 0-1 0 0,0 0 1 0 0,0 0-1 0 0,0 0 1 0 0,0-1-1 0 0,0 1 1 0 0,0 0-1 0 0,0 0 0 0 0,0 0 1 0 0,0 0-1 0 0,-1 0 1 0 0,1 0-1 0 0,0 0 1 0 0,0 0-1 0 0,0 0 1 0 0,1-1-1 0 0,-1 1 1 0 0,0 0-1 0 0,0 0 1 0 0,0 0-1 0 0,0 0 1 0 0,0 0-1 0 0,0 0 1 0 0,0 0-1 0 0,0 0 1 0 0,0 0-1 0 0,0-1 1 0 0,0 1-1 0 0,0 0 1 0 0,0 0-1 0 0,0 0 1 0 0,0 0-1 0 0,0 0 1 0 0,0 0-1 0 0,0 0 1 0 0,0 0-1 0 0,1 0 1 0 0,-1 0-1 0 0,0 0 1 0 0,0 0-1 0 0,0 0 1 0 0,0 0-1 0 0,0 0 1 0 0,0 0-1 0 0,-3-3-1529 0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24.649"/>
    </inkml:context>
    <inkml:brush xml:id="br0">
      <inkml:brushProperty name="width" value="0.05" units="cm"/>
      <inkml:brushProperty name="height" value="0.05" units="cm"/>
    </inkml:brush>
  </inkml:definitions>
  <inkml:trace contextRef="#ctx0" brushRef="#br0">320 16 6913 0 0,'1'-15'8979'0'0,"-4"24"-4405"0"0,-3 2-5657 0 0,-27 35 1485 0 0,-2-2 0 0 0,-2-1 1 0 0,-70 62-1 0 0,33-33-165 0 0,71-70-240 0 0,0 1 0 0 0,1 0 1 0 0,-1 0-1 0 0,1 0 1 0 0,0 0-1 0 0,-1 0 1 0 0,1 0-1 0 0,1 1 1 0 0,-3 4-1 0 0,4-7 1 0 0,0 0 0 0 0,0 0 0 0 0,0 0 1 0 0,0 1-1 0 0,0-1 0 0 0,0 0 0 0 0,0 0 0 0 0,0 0 0 0 0,1 1 0 0 0,-1-1 0 0 0,0 0 0 0 0,1 0 0 0 0,-1 0 0 0 0,1 0 0 0 0,-1 0 0 0 0,1 0 1 0 0,0 0-1 0 0,-1 0 0 0 0,1 0 0 0 0,0 0 0 0 0,0 0 0 0 0,0 0 0 0 0,0 0 0 0 0,0-1 0 0 0,0 1 0 0 0,0 0 0 0 0,0-1 0 0 0,0 1 0 0 0,0-1 1 0 0,0 1-1 0 0,0-1 0 0 0,0 1 0 0 0,2-1 0 0 0,13 7-34 0 0,0-1-1 0 0,1-1 1 0 0,0 0-1 0 0,0-2 1 0 0,24 3 0 0 0,90 1-185 0 0,-110-7 214 0 0,-5 1 52 0 0,2-1 79 0 0,33-2 0 0 0,-47 2-248 0 0,1-1 0 0 0,-1 1 0 0 0,0-1 0 0 0,0 0 0 0 0,0-1 0 0 0,0 1-1 0 0,0-1 1 0 0,0 0 0 0 0,-1 0 0 0 0,1 0 0 0 0,-1 0 0 0 0,1 0 0 0 0,4-5 0 0 0,-1-2-6777 0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24.999"/>
    </inkml:context>
    <inkml:brush xml:id="br0">
      <inkml:brushProperty name="width" value="0.05" units="cm"/>
      <inkml:brushProperty name="height" value="0.05" units="cm"/>
    </inkml:brush>
  </inkml:definitions>
  <inkml:trace contextRef="#ctx0" brushRef="#br0">97 1 11058 0 0,'-1'0'186'0'0,"0"0"-1"0"0,0 1 0 0 0,0-1 0 0 0,0 0 0 0 0,0 1 1 0 0,0-1-1 0 0,1 1 0 0 0,-1-1 0 0 0,0 1 0 0 0,0-1 1 0 0,0 1-1 0 0,1 0 0 0 0,-1-1 0 0 0,0 1 0 0 0,1 0 1 0 0,-1 0-1 0 0,1-1 0 0 0,-1 1 0 0 0,0 1 0 0 0,-10 19 415 0 0,9-17-245 0 0,-10 25 33 0 0,0 2 1 0 0,2-1-1 0 0,1 1 1 0 0,1 1-1 0 0,2-1 1 0 0,1 1-1 0 0,2 0 1 0 0,1 0-1 0 0,1 1 1 0 0,2-1-1 0 0,9 57 1 0 0,-8-65-1895 0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26.309"/>
    </inkml:context>
    <inkml:brush xml:id="br0">
      <inkml:brushProperty name="width" value="0.05" units="cm"/>
      <inkml:brushProperty name="height" value="0.05" units="cm"/>
    </inkml:brush>
  </inkml:definitions>
  <inkml:trace contextRef="#ctx0" brushRef="#br0">257 3 5065 0 0,'0'0'73'0'0,"0"0"0"0"0,0 0-1 0 0,0-1 1 0 0,0 1 0 0 0,0 0 0 0 0,0 0 0 0 0,-1 0 0 0 0,1 0-1 0 0,0 0 1 0 0,0-1 0 0 0,0 1 0 0 0,0 0 0 0 0,0 0-1 0 0,0 0 1 0 0,0 0 0 0 0,-1 0 0 0 0,1 0 0 0 0,0 0-1 0 0,0 0 1 0 0,0-1 0 0 0,0 1 0 0 0,0 0 0 0 0,-1 0-1 0 0,1 0 1 0 0,0 0 0 0 0,0 0 0 0 0,0 0 0 0 0,0 0-1 0 0,0 0 1 0 0,-1 0 0 0 0,1 0 0 0 0,0 0 0 0 0,0 0-1 0 0,0 0 1 0 0,0 0 0 0 0,-1 0 0 0 0,1 0 0 0 0,0 0-1 0 0,0 0 1 0 0,0 0 0 0 0,0 1 0 0 0,0-1 0 0 0,-1 0-1 0 0,-6 9 1186 0 0,-10 25-1574 0 0,7-12 628 0 0,-86 147 542 0 0,95-167-834 0 0,-1 1 1 0 0,1-1-1 0 0,0 1 1 0 0,0-1-1 0 0,0 1 1 0 0,0-1-1 0 0,0 1 1 0 0,1 0-1 0 0,-1 0 1 0 0,1-1-1 0 0,0 1 1 0 0,0 0 0 0 0,0 4-1 0 0,1-5-37 0 0,-1 0-1 0 0,1 0 1 0 0,0-1 0 0 0,0 1-1 0 0,0-1 1 0 0,0 1-1 0 0,0-1 1 0 0,0 1 0 0 0,1-1-1 0 0,-1 1 1 0 0,0-1 0 0 0,1 0-1 0 0,-1 0 1 0 0,1 0-1 0 0,0 0 1 0 0,-1 0 0 0 0,1 0-1 0 0,0 0 1 0 0,-1-1 0 0 0,4 2-1 0 0,10 5 24 0 0,0 0 0 0 0,0 1-1 0 0,-1 0 1 0 0,0 1 0 0 0,13 12-1 0 0,-21-16-37 0 0,0 0 0 0 0,-1 0-1 0 0,0 1 1 0 0,0-1 0 0 0,0 1-1 0 0,-1 0 1 0 0,1 1 0 0 0,-2-1-1 0 0,1 1 1 0 0,-1-1 0 0 0,0 1-1 0 0,0 0 1 0 0,2 12-1 0 0,-4-18 52 0 0,-1 1-1 0 0,0-1 1 0 0,0 1-1 0 0,0-1 1 0 0,0 1-1 0 0,0-1 1 0 0,0 1-1 0 0,-1-1 1 0 0,1 1-1 0 0,-1-1 1 0 0,1 1-1 0 0,-1-1 1 0 0,1 0-1 0 0,-1 1 1 0 0,1-1 0 0 0,-1 0-1 0 0,0 1 1 0 0,0-1-1 0 0,0 0 1 0 0,-1 2-1 0 0,-1-1 28 0 0,0 1 0 0 0,0-1 0 0 0,0 1 1 0 0,-1-1-1 0 0,1 0 0 0 0,-1-1 0 0 0,-6 4 0 0 0,-2-1 437 0 0,0-1 1 0 0,-1 1-1 0 0,-23 1 1 0 0,16-3 25 0 0,0-1 1 0 0,-30-2-1 0 0,42 0-390 0 0,0 0 0 0 0,1 0 1 0 0,-1 0-1 0 0,1-1 0 0 0,0-1 0 0 0,0 1 1 0 0,-1-1-1 0 0,2 0 0 0 0,-13-8 0 0 0,7 2-231 0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26.663"/>
    </inkml:context>
    <inkml:brush xml:id="br0">
      <inkml:brushProperty name="width" value="0.05" units="cm"/>
      <inkml:brushProperty name="height" value="0.05" units="cm"/>
    </inkml:brush>
  </inkml:definitions>
  <inkml:trace contextRef="#ctx0" brushRef="#br0">1 70 920 0 0,'2'-3'405'0'0,"1"0"0"0"0,0-1 0 0 0,-1 1 0 0 0,1 0 0 0 0,0 0 0 0 0,1 0 0 0 0,-1 1 0 0 0,0-1 0 0 0,1 1 0 0 0,0 0 0 0 0,-1 0 0 0 0,1 0 0 0 0,6-2 0 0 0,7-3 1040 0 0,30-6 1 0 0,-30 9-1101 0 0,-1 1 0 0 0,1 1 0 0 0,0 1 0 0 0,0 0 0 0 0,-1 1-1 0 0,1 1 1 0 0,0 1 0 0 0,30 6 0 0 0,-30-4-559 0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27.024"/>
    </inkml:context>
    <inkml:brush xml:id="br0">
      <inkml:brushProperty name="width" value="0.05" units="cm"/>
      <inkml:brushProperty name="height" value="0.05" units="cm"/>
    </inkml:brush>
  </inkml:definitions>
  <inkml:trace contextRef="#ctx0" brushRef="#br0">5 1 9674 0 0,'0'0'34'0'0,"0"0"0"0"0,0 0 0 0 0,-1 0 0 0 0,1 0 0 0 0,0 0 0 0 0,0 0 0 0 0,0 0 0 0 0,0 0 0 0 0,-1 0 0 0 0,1 0-1 0 0,0 0 1 0 0,0 0 0 0 0,0 0 0 0 0,0 0 0 0 0,0 0 0 0 0,-1 0 0 0 0,1 0 0 0 0,0 0 0 0 0,0 0 0 0 0,0 0 0 0 0,0 0 0 0 0,0 0 0 0 0,0 0 0 0 0,-1 0 0 0 0,1 1 0 0 0,0-1 0 0 0,0 0-1 0 0,0 0 1 0 0,0 0 0 0 0,0 0 0 0 0,0 0 0 0 0,0 0 0 0 0,0 1 0 0 0,-1-1 0 0 0,1 0 0 0 0,0 0 0 0 0,0 0 0 0 0,0 0 0 0 0,0 0 0 0 0,0 1 0 0 0,0-1 0 0 0,0 0 0 0 0,0 0 0 0 0,0 0 0 0 0,0 0-1 0 0,0 0 1 0 0,0 1 0 0 0,0-1 0 0 0,0 0 0 0 0,0 0 0 0 0,0 0 0 0 0,0 0 0 0 0,0 0 0 0 0,0 1 0 0 0,1-1 0 0 0,-1 0 0 0 0,0 0 0 0 0,0 0 0 0 0,0 0 0 0 0,0 0 0 0 0,0 0 0 0 0,0 1-1 0 0,0-1 1 0 0,1 0 0 0 0,3 13 2758 0 0,-4-11-2533 0 0,8 42-384 0 0,-7-36 84 0 0,0 0 0 0 0,0-1 0 0 0,1 1 0 0 0,5 14-1 0 0,-5-18-11 0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27.359"/>
    </inkml:context>
    <inkml:brush xml:id="br0">
      <inkml:brushProperty name="width" value="0.05" units="cm"/>
      <inkml:brushProperty name="height" value="0.05" units="cm"/>
    </inkml:brush>
  </inkml:definitions>
  <inkml:trace contextRef="#ctx0" brushRef="#br0">224 11 8754 0 0,'0'-1'96'0'0,"0"1"0"0"0,0-1 0 0 0,0 0 1 0 0,0 1-1 0 0,-1-1 0 0 0,1 1 0 0 0,0-1 0 0 0,0 1 0 0 0,-1-1 1 0 0,1 1-1 0 0,0 0 0 0 0,-1-1 0 0 0,1 1 0 0 0,-1-1 0 0 0,1 1 1 0 0,-1 0-1 0 0,1-1 0 0 0,0 1 0 0 0,-1 0 0 0 0,1-1 1 0 0,-1 1-1 0 0,1 0 0 0 0,-1 0 0 0 0,1 0 0 0 0,-1-1 0 0 0,0 1 1 0 0,1 0-1 0 0,-1 0 0 0 0,0 0 21 0 0,0 1 0 0 0,0-1 0 0 0,0 0 0 0 0,0 1 0 0 0,0-1 0 0 0,0 1 0 0 0,0-1 0 0 0,0 1 0 0 0,0-1 0 0 0,0 1 0 0 0,0 0 0 0 0,1-1 0 0 0,-1 1 0 0 0,-1 1 0 0 0,-24 35 1550 0 0,22-30-1342 0 0,-93 152 85 0 0,83-133-429 0 0,1 0-1 0 0,2 2 1 0 0,1 0 0 0 0,-9 36-1 0 0,18-57 28 0 0,0 0 1 0 0,0 0-1 0 0,1 0 0 0 0,-1 1 0 0 0,1-1 0 0 0,1 0 0 0 0,0 0 0 0 0,0 0 0 0 0,0 1 1 0 0,1-1-1 0 0,0 0 0 0 0,0-1 0 0 0,1 1 0 0 0,6 12 0 0 0,-7-15-16 0 0,1 0 0 0 0,-1-1 0 0 0,1 1 0 0 0,0-1 0 0 0,0 0 0 0 0,0 0 0 0 0,0 0 0 0 0,1 0 0 0 0,-1-1-1 0 0,1 1 1 0 0,0-1 0 0 0,0 0 0 0 0,0 0 0 0 0,0 0 0 0 0,0-1 0 0 0,0 1 0 0 0,0-1 0 0 0,0 0 0 0 0,1 0 0 0 0,-1 0 0 0 0,0-1 0 0 0,1 0 0 0 0,-1 0-1 0 0,0 0 1 0 0,9-1 0 0 0,-7 0 5 0 0,0-1-1 0 0,0 1 1 0 0,0-1 0 0 0,0 0-1 0 0,0-1 1 0 0,0 1-1 0 0,-1-1 1 0 0,1-1 0 0 0,6-4-1 0 0,-8 6 8 0 0,-1-1-1 0 0,0 0 0 0 0,0 1 0 0 0,0-1 1 0 0,0 0-1 0 0,-1 0 0 0 0,1-1 1 0 0,-1 1-1 0 0,0 0 0 0 0,0-1 0 0 0,0 0 1 0 0,0 1-1 0 0,-1-1 0 0 0,1 0 1 0 0,0-6-1 0 0,-1 9 64 0 0,-1 0 0 0 0,0 0 0 0 0,0 0 0 0 0,0 0 0 0 0,0 0 0 0 0,0-1 0 0 0,0 1 0 0 0,0 0 0 0 0,-1 0 0 0 0,1 0 1 0 0,0 0-1 0 0,-1 0 0 0 0,1 0 0 0 0,0 0 0 0 0,-1 1 0 0 0,1-1 0 0 0,-1 0 0 0 0,0 0 0 0 0,1 0 0 0 0,-1 0 0 0 0,0 0 0 0 0,-1-1 0 0 0,0 1 118 0 0,0 0-1 0 0,0 0 1 0 0,0 0-1 0 0,0 0 1 0 0,0 0-1 0 0,0 0 0 0 0,0 0 1 0 0,0 1-1 0 0,-1-1 1 0 0,-1 1-1 0 0,-5-1 299 0 0,1 0-1 0 0,0 1 0 0 0,0 1 0 0 0,-15 1 1 0 0,0 4-902 0 0,1 0 0 0 0,-24 10 0 0 0,37-11-6846 0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27.693"/>
    </inkml:context>
    <inkml:brush xml:id="br0">
      <inkml:brushProperty name="width" value="0.05" units="cm"/>
      <inkml:brushProperty name="height" value="0.05" units="cm"/>
    </inkml:brush>
  </inkml:definitions>
  <inkml:trace contextRef="#ctx0" brushRef="#br0">133 4 6913 0 0,'-1'-3'1051'0'0,"-2"6"-372"0"0,-6 19-111 0 0,-12 38-327 0 0,20-55-107 0 0,-30 87 568 0 0,-18 101 0 0 0,42-159-522 0 0,2 1 0 0 0,2 0 0 0 0,1 0 1 0 0,1 0-1 0 0,2 0 0 0 0,8 50 0 0 0,-6-69-198 0 0,1 0 0 0 0,1 0 0 0 0,1 0 1 0 0,0-1-1 0 0,0 0 0 0 0,2 0 0 0 0,0-1 1 0 0,0 0-1 0 0,2-1 0 0 0,-1 1 0 0 0,2-2 1 0 0,23 24-1 0 0,-19-23-5 0 0,1 0 1 0 0,1-1 0 0 0,0-1-1 0 0,1-1 1 0 0,0 0-1 0 0,0-1 1 0 0,1-1-1 0 0,0-1 1 0 0,0-1 0 0 0,23 5-1 0 0,13-1 13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05.877"/>
    </inkml:context>
    <inkml:brush xml:id="br0">
      <inkml:brushProperty name="width" value="0.025" units="cm"/>
      <inkml:brushProperty name="height" value="0.025" units="cm"/>
    </inkml:brush>
  </inkml:definitions>
  <inkml:trace contextRef="#ctx0" brushRef="#br0">5 11 11979 0 0,'-2'0'528'0'0,"0"-2"2168"0"0,2 1-1792 0 0,18-6-3072 0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28.091"/>
    </inkml:context>
    <inkml:brush xml:id="br0">
      <inkml:brushProperty name="width" value="0.05" units="cm"/>
      <inkml:brushProperty name="height" value="0.05" units="cm"/>
    </inkml:brush>
  </inkml:definitions>
  <inkml:trace contextRef="#ctx0" brushRef="#br0">234 1 6913 0 0,'0'0'-17'0'0,"0"0"0"0"0,0 0 0 0 0,0 0 0 0 0,0 0 0 0 0,0 0 0 0 0,0 0 0 0 0,0 0 0 0 0,0 0-1 0 0,0 0 1 0 0,0 0 0 0 0,0 0 0 0 0,1 0 0 0 0,-1 1 0 0 0,0-1 0 0 0,0 0 0 0 0,0 0-1 0 0,0 0 1 0 0,0 0 0 0 0,0 0 0 0 0,0 0 0 0 0,0 0 0 0 0,0 0 0 0 0,0 0 0 0 0,0 0-1 0 0,0 0 1 0 0,0 0 0 0 0,0 0 0 0 0,0 0 0 0 0,0 0 0 0 0,0 0 0 0 0,1 0 0 0 0,-1 0-1 0 0,0 0 1 0 0,0 0 0 0 0,0 0 0 0 0,0 0 0 0 0,0 0 0 0 0,0 0 0 0 0,0 0 0 0 0,0 0 0 0 0,0 0-1 0 0,0 0 1 0 0,0 0 0 0 0,1 0 0 0 0,-1 0 0 0 0,0 0 0 0 0,0 0 0 0 0,0 0 0 0 0,0 0-1 0 0,0 0 1 0 0,0 0 0 0 0,0 0 0 0 0,0 0 0 0 0,0 0 0 0 0,0 0 0 0 0,0 0 0 0 0,0 0-1 0 0,0 0 1 0 0,7 12-309 0 0,6 16 464 0 0,-9-12 62 0 0,-1 0 0 0 0,0 0 1 0 0,-1 1-1 0 0,-1-1 0 0 0,-1 1 1 0 0,-1 20-1 0 0,-18 98 1237 0 0,14-98-1039 0 0,-3-1 1 0 0,-1 0-1 0 0,-2-1 1 0 0,-17 41 0 0 0,23-65-325 0 0,-1 0 0 0 0,-1 0 1 0 0,0-1-1 0 0,0 0 0 0 0,-1 0 1 0 0,-17 17-1 0 0,18-21-66 0 0,1-1 0 0 0,-1 0 0 0 0,0-1 0 0 0,0 1 0 0 0,0-1 0 0 0,-1-1 0 0 0,0 1 0 0 0,1-1 0 0 0,-1-1 0 0 0,0 1-1 0 0,-13 1 1 0 0,-1-2-8 0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28.458"/>
    </inkml:context>
    <inkml:brush xml:id="br0">
      <inkml:brushProperty name="width" value="0.05" units="cm"/>
      <inkml:brushProperty name="height" value="0.05" units="cm"/>
    </inkml:brush>
  </inkml:definitions>
  <inkml:trace contextRef="#ctx0" brushRef="#br0">44 1 2304 0 0,'5'0'205'0'0,"0"1"-1"0"0,0 0 0 0 0,0 0 0 0 0,0 1 1 0 0,0-1-1 0 0,0 1 0 0 0,-1 0 0 0 0,10 6 1 0 0,34 24-371 0 0,-42-27 184 0 0,1 0 1 0 0,-1 1-1 0 0,1 0 0 0 0,-2 0 1 0 0,7 8-1 0 0,-11-12 1 0 0,0-1 0 0 0,0 0 0 0 0,0 0 0 0 0,0 0-1 0 0,-1 1 1 0 0,1-1 0 0 0,0 0 0 0 0,-1 1 0 0 0,1-1 0 0 0,-1 1 0 0 0,0-1-1 0 0,1 0 1 0 0,-1 1 0 0 0,0-1 0 0 0,0 1 0 0 0,0-1 0 0 0,0 1-1 0 0,0-1 1 0 0,0 1 0 0 0,0-1 0 0 0,0 1 0 0 0,-1-1 0 0 0,1 0 0 0 0,-1 1-1 0 0,1-1 1 0 0,-1 1 0 0 0,1-1 0 0 0,-1 0 0 0 0,0 1 0 0 0,0-1 0 0 0,0 0-1 0 0,1 0 1 0 0,-1 0 0 0 0,0 0 0 0 0,-1 0 0 0 0,1 0 0 0 0,0 0 0 0 0,-1 1-1 0 0,-9 5 524 0 0,1-1 0 0 0,-1 0-1 0 0,-1 0 1 0 0,1-1-1 0 0,-21 6 1 0 0,-62 10 2196 0 0,148-15-3242 0 0,14-8 296 0 0,100-16 0 0 0,-135 13 208 0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29.173"/>
    </inkml:context>
    <inkml:brush xml:id="br0">
      <inkml:brushProperty name="width" value="0.05" units="cm"/>
      <inkml:brushProperty name="height" value="0.05" units="cm"/>
    </inkml:brush>
  </inkml:definitions>
  <inkml:trace contextRef="#ctx0" brushRef="#br0">1 225 7370 0 0,'0'0'707'0'0,"-1"0"-636"0"0,1 0 0 0 0,0 0 0 0 0,0-1-1 0 0,0 1 1 0 0,0 0 0 0 0,0 0 0 0 0,0 0-1 0 0,0 0 1 0 0,0 0 0 0 0,0 0 0 0 0,0 0 0 0 0,0 0-1 0 0,0-1 1 0 0,0 1 0 0 0,0 0 0 0 0,0 0-1 0 0,0 0 1 0 0,0 0 0 0 0,0 0 0 0 0,0 0-1 0 0,0 0 1 0 0,0 0 0 0 0,1-1 849 0 0,-1 0-849 0 0,0 1 0 0 0,0 0-1 0 0,0 0 1 0 0,0 0 0 0 0,0 0 0 0 0,1 0-1 0 0,-1 0 1 0 0,0 0 0 0 0,0 0 0 0 0,0 0-1 0 0,0 0 1 0 0,0 0 0 0 0,0 0 0 0 0,0 0 0 0 0,0 0-1 0 0,1 0 1 0 0,-1 0 0 0 0,0 0 0 0 0,14-3 856 0 0,19-1-1208 0 0,-33 4 313 0 0,16-1-54 0 0,996-68-329 0 0,-577 40 367 0 0,-228 18 100 0 0,928-42 753 0 0,-517 34-243 0 0,-589 18-620 0 0,336-20 113 0 0,-338 17-119 0 0,-2-1 0 0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30.126"/>
    </inkml:context>
    <inkml:brush xml:id="br0">
      <inkml:brushProperty name="width" value="0.05" units="cm"/>
      <inkml:brushProperty name="height" value="0.05" units="cm"/>
    </inkml:brush>
  </inkml:definitions>
  <inkml:trace contextRef="#ctx0" brushRef="#br0">271 2 6913 0 0,'0'-1'1865'0'0,"-4"4"1284"0"0,-179 182-757 0 0,168-170-2363 0 0,6-8-16 0 0,1 0 0 0 0,0 1 0 0 0,1 0-1 0 0,0 1 1 0 0,0-1 0 0 0,1 2 0 0 0,-9 14 0 0 0,15-23-16 0 0,0-1 0 0 0,-1 1-1 0 0,1 0 1 0 0,0 0 0 0 0,0 0 0 0 0,0 0 0 0 0,0-1-1 0 0,0 1 1 0 0,0 0 0 0 0,0 0 0 0 0,0 0-1 0 0,0 0 1 0 0,0-1 0 0 0,0 1 0 0 0,0 0 0 0 0,1 0-1 0 0,-1 0 1 0 0,0-1 0 0 0,1 1 0 0 0,-1 0-1 0 0,1 0 1 0 0,-1-1 0 0 0,0 1 0 0 0,1 0 0 0 0,0 0-1 0 0,1 1-15 0 0,0 0-1 0 0,0-1 1 0 0,1 1-1 0 0,-1-1 0 0 0,0 1 1 0 0,0-1-1 0 0,1 0 1 0 0,3 1-1 0 0,4 1-88 0 0,1 0 0 0 0,21 3 0 0 0,12-2 100 0 0,0-1 0 0 0,0-2 0 0 0,0-2 0 0 0,65-10 0 0 0,-106 11-22 0 0,0 0 1 0 0,0-1-1 0 0,1 0 0 0 0,-1 0 0 0 0,0 0 1 0 0,0 0-1 0 0,0 0 0 0 0,0-1 1 0 0,-1 1-1 0 0,6-4 0 0 0,-6 2-75 0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30.461"/>
    </inkml:context>
    <inkml:brush xml:id="br0">
      <inkml:brushProperty name="width" value="0.05" units="cm"/>
      <inkml:brushProperty name="height" value="0.05" units="cm"/>
    </inkml:brush>
  </inkml:definitions>
  <inkml:trace contextRef="#ctx0" brushRef="#br0">116 1 9298 0 0,'0'0'34'0'0,"-1"0"1"0"0,1 0-1 0 0,-1 0 0 0 0,1 0 1 0 0,0 0-1 0 0,-1 0 0 0 0,1-1 1 0 0,-1 1-1 0 0,1 0 1 0 0,0 0-1 0 0,-1 0 0 0 0,1 0 1 0 0,-1 1-1 0 0,1-1 0 0 0,0 0 1 0 0,-1 0-1 0 0,1 0 0 0 0,-1 0 1 0 0,1 0-1 0 0,0 0 0 0 0,-1 1 1 0 0,1-1-1 0 0,0 0 1 0 0,-1 0-1 0 0,1 0 0 0 0,0 1 1 0 0,-1-1-1 0 0,1 0 0 0 0,-1 1 1 0 0,-8 15 471 0 0,-4 28-251 0 0,10-31-140 0 0,-21 60 53 0 0,-21 80 472 0 0,42-137-646 0 0,0 1 0 0 0,1-1 1 0 0,1 1-1 0 0,0-1 1 0 0,2 1-1 0 0,0 0 0 0 0,3 21 1 0 0,-1-26-8 0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30.816"/>
    </inkml:context>
    <inkml:brush xml:id="br0">
      <inkml:brushProperty name="width" value="0.05" units="cm"/>
      <inkml:brushProperty name="height" value="0.05" units="cm"/>
    </inkml:brush>
  </inkml:definitions>
  <inkml:trace contextRef="#ctx0" brushRef="#br0">201 3 9218 0 0,'-1'-1'108'0'0,"1"1"0"0"0,-1 0-1 0 0,0 0 1 0 0,0-1 0 0 0,1 1 0 0 0,-1 0-1 0 0,0 0 1 0 0,0 0 0 0 0,0 0 0 0 0,1 0-1 0 0,-1 0 1 0 0,0 0 0 0 0,0 0 0 0 0,1 0-1 0 0,-1 0 1 0 0,0 0 0 0 0,0 0 0 0 0,0 1 0 0 0,1-1-1 0 0,-1 0 1 0 0,0 1 0 0 0,1-1 0 0 0,-1 0-1 0 0,0 1 1 0 0,-1 0 0 0 0,-17 13 784 0 0,19-14-769 0 0,-17 15 71 0 0,0 0 1 0 0,1 1 0 0 0,1 0 0 0 0,1 1-1 0 0,0 1 1 0 0,-16 29 0 0 0,29-45-208 0 0,0 0 0 0 0,0 0 1 0 0,1-1-1 0 0,-1 1 0 0 0,1 0 0 0 0,-1 0 1 0 0,1 0-1 0 0,0 0 0 0 0,0 0 0 0 0,0 0 1 0 0,0 0-1 0 0,0-1 0 0 0,0 1 0 0 0,1 0 1 0 0,-1 0-1 0 0,0 0 0 0 0,1 0 0 0 0,0 0 1 0 0,-1-1-1 0 0,1 1 0 0 0,0 0 0 0 0,0 0 1 0 0,0-1-1 0 0,0 1 0 0 0,2 2 0 0 0,4 4-59 0 0,0-1-1 0 0,0 0 0 0 0,16 12 1 0 0,-2-2 72 0 0,-16-11-19 0 0,1-1-1 0 0,0 2 1 0 0,-1-1-1 0 0,0 0 0 0 0,-1 1 1 0 0,0 0-1 0 0,0 0 1 0 0,0 1-1 0 0,4 11 1 0 0,-7-16 28 0 0,0 0 0 0 0,-1-1 0 0 0,1 1 1 0 0,-1 0-1 0 0,1 0 0 0 0,-1 0 1 0 0,0 0-1 0 0,0 0 0 0 0,-1 0 0 0 0,1-1 1 0 0,0 1-1 0 0,-1 0 0 0 0,0 0 1 0 0,1 0-1 0 0,-1-1 0 0 0,0 1 0 0 0,-1 0 1 0 0,1-1-1 0 0,0 1 0 0 0,-1-1 0 0 0,0 1 1 0 0,1-1-1 0 0,-1 0 0 0 0,0 0 1 0 0,0 1-1 0 0,0-1 0 0 0,0-1 0 0 0,-1 1 1 0 0,-3 2-1 0 0,1-1 35 0 0,0 0 1 0 0,0 0-1 0 0,0 0 1 0 0,0-1-1 0 0,0 0 0 0 0,-1 0 1 0 0,1-1-1 0 0,-1 0 1 0 0,0 0-1 0 0,1 0 0 0 0,-1 0 1 0 0,0-1-1 0 0,1 0 1 0 0,-1 0-1 0 0,0-1 1 0 0,0 1-1 0 0,1-1 0 0 0,-1 0 1 0 0,-6-3-1 0 0,-3-4-44 0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31.148"/>
    </inkml:context>
    <inkml:brush xml:id="br0">
      <inkml:brushProperty name="width" value="0.05" units="cm"/>
      <inkml:brushProperty name="height" value="0.05" units="cm"/>
    </inkml:brush>
  </inkml:definitions>
  <inkml:trace contextRef="#ctx0" brushRef="#br0">1 5 2761 0 0,'4'-1'210'0'0,"0"1"1"0"0,1-1 0 0 0,-1 1 0 0 0,0-1 0 0 0,1 1-1 0 0,-1 0 1 0 0,1 1 0 0 0,-1-1 0 0 0,0 1 0 0 0,6 1 0 0 0,8 1 15 0 0,18-2 370 0 0,72-5-1 0 0,-11-2-589 0 0,-76 7-20 0 0</inkml:trace>
  <inkml:trace contextRef="#ctx0" brushRef="#br0" timeOffset="1">310 303 11058 0 0,'0'0'222'0'0,"-1"1"1"0"0,0 0-1 0 0,0-1 0 0 0,1 1 0 0 0,-1 0 0 0 0,0 0 0 0 0,1-1 0 0 0,-1 1 0 0 0,1 0 0 0 0,-1 0 0 0 0,1 0 0 0 0,-1 0 0 0 0,1 0 0 0 0,0 0 0 0 0,-1-1 1 0 0,1 1-1 0 0,0 0 0 0 0,0 0 0 0 0,0 0 0 0 0,0 0 0 0 0,0 0 0 0 0,0 2 0 0 0,-6 34-1180 0 0,5-31 1296 0 0,-8 56-586 0 0,8-48 161 0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31.499"/>
    </inkml:context>
    <inkml:brush xml:id="br0">
      <inkml:brushProperty name="width" value="0.05" units="cm"/>
      <inkml:brushProperty name="height" value="0.05" units="cm"/>
    </inkml:brush>
  </inkml:definitions>
  <inkml:trace contextRef="#ctx0" brushRef="#br0">162 1 11522 0 0,'-1'0'100'0'0,"0"0"-1"0"0,-1-1 0 0 0,1 1 1 0 0,-1 0-1 0 0,1 0 0 0 0,-1 1 0 0 0,1-1 1 0 0,0 0-1 0 0,-1 0 0 0 0,1 1 1 0 0,-1-1-1 0 0,1 1 0 0 0,0-1 0 0 0,-1 1 1 0 0,1-1-1 0 0,0 1 0 0 0,0 0 1 0 0,0 0-1 0 0,-1 0 0 0 0,1-1 0 0 0,0 1 1 0 0,0 0-1 0 0,0 0 0 0 0,-1 2 1 0 0,-28 33 658 0 0,24-28-406 0 0,-12 14 258 0 0,-25 45 0 0 0,38-59-613 0 0,1 1 1 0 0,0 0-1 0 0,0-1 0 0 0,1 1 0 0 0,0 1 1 0 0,0-1-1 0 0,1 0 0 0 0,0 1 0 0 0,0 10 0 0 0,3-14-9 0 0,-1-1 0 0 0,1 1-1 0 0,1-1 1 0 0,-1 0-1 0 0,1 1 1 0 0,-1-1-1 0 0,1 0 1 0 0,1 0-1 0 0,-1 0 1 0 0,1 0-1 0 0,0-1 1 0 0,0 1-1 0 0,0-1 1 0 0,1 0-1 0 0,0 1 1 0 0,0-2-1 0 0,0 1 1 0 0,0 0-1 0 0,0-1 1 0 0,1 0-1 0 0,-1 0 1 0 0,1 0-1 0 0,7 3 1 0 0,-6-3-12 0 0,1 0 1 0 0,0 0 0 0 0,-1-1-1 0 0,1 1 1 0 0,0-2 0 0 0,0 1-1 0 0,0-1 1 0 0,0 0 0 0 0,0 0-1 0 0,1-1 1 0 0,-1 0-1 0 0,0 0 1 0 0,0-1 0 0 0,0 0-1 0 0,0 0 1 0 0,0-1 0 0 0,11-3-1 0 0,-16 4 65 0 0,0 0-1 0 0,0 0 1 0 0,0 0-1 0 0,0 0 0 0 0,0-1 1 0 0,0 1-1 0 0,0 0 1 0 0,0-1-1 0 0,-1 1 1 0 0,1-1-1 0 0,0 0 0 0 0,-1 1 1 0 0,0-1-1 0 0,1 0 1 0 0,-1 0-1 0 0,0 0 1 0 0,0 0-1 0 0,0 0 0 0 0,0 0 1 0 0,0-1-1 0 0,-1 1 1 0 0,1 0-1 0 0,-1 0 1 0 0,1-1-1 0 0,-1 1 0 0 0,0 0 1 0 0,0 0-1 0 0,0-1 1 0 0,0 1-1 0 0,0 0 1 0 0,0-1-1 0 0,-1 1 0 0 0,1 0 1 0 0,-2-3-1 0 0,1 1 45 0 0,-1 0-1 0 0,0 1 1 0 0,1-1-1 0 0,-1 1 1 0 0,0-1-1 0 0,-1 1 1 0 0,1 0-1 0 0,0 0 1 0 0,-1 0-1 0 0,0 0 1 0 0,0 1-1 0 0,0-1 1 0 0,0 1-1 0 0,0-1 1 0 0,0 1-1 0 0,-1 0 1 0 0,1 1-1 0 0,-1-1 1 0 0,-5-2-1 0 0,-2 2-146 0 0,-1 1 0 0 0,1-1 0 0 0,0 2 1 0 0,-1 0-1 0 0,1 0 0 0 0,-1 1 0 0 0,1 0 0 0 0,0 1 0 0 0,0 1 0 0 0,0-1 1 0 0,0 2-1 0 0,-12 4 0 0 0,8 0-6360 0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32.089"/>
    </inkml:context>
    <inkml:brush xml:id="br0">
      <inkml:brushProperty name="width" value="0.05" units="cm"/>
      <inkml:brushProperty name="height" value="0.05" units="cm"/>
    </inkml:brush>
  </inkml:definitions>
  <inkml:trace contextRef="#ctx0" brushRef="#br0">21 45 1840 0 0,'-20'-7'12023'0'0,"20"7"-11862"0"0,0 0 127 0 0,4-1-168 0 0,66-12 236 0 0,-32 5 62 0 0,1 2 0 0 0,0 1 0 0 0,63 1 0 0 0,-87 7-1572 0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32.423"/>
    </inkml:context>
    <inkml:brush xml:id="br0">
      <inkml:brushProperty name="width" value="0.05" units="cm"/>
      <inkml:brushProperty name="height" value="0.05" units="cm"/>
    </inkml:brush>
  </inkml:definitions>
  <inkml:trace contextRef="#ctx0" brushRef="#br0">11 1 5529 0 0,'2'15'4714'0'0,"-6"51"-4489"0"0,-4 102 1794 0 0,7-162-2031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13.887"/>
    </inkml:context>
    <inkml:brush xml:id="br0">
      <inkml:brushProperty name="width" value="0.025" units="cm"/>
      <inkml:brushProperty name="height" value="0.025" units="cm"/>
    </inkml:brush>
  </inkml:definitions>
  <inkml:trace contextRef="#ctx0" brushRef="#br0">173 9 4609 0 0,'-1'-1'213'0'0,"0"0"0"0"0,1 0 1 0 0,-1 1-1 0 0,0-1 0 0 0,0 1 0 0 0,1-1 0 0 0,-1 1 1 0 0,0-1-1 0 0,0 1 0 0 0,0-1 0 0 0,0 1 0 0 0,0 0 1 0 0,0-1-1 0 0,0 1 0 0 0,1 0 0 0 0,-1 0 1 0 0,0 0-1 0 0,0 0 0 0 0,0-1 0 0 0,0 1 0 0 0,0 1 1 0 0,0-1-1 0 0,0 0 0 0 0,0 0 0 0 0,0 0 0 0 0,-1 1 1 0 0,-1 0 11 0 0,1 0 0 0 0,0 1 1 0 0,0-1-1 0 0,0 1 0 0 0,0-1 1 0 0,0 1-1 0 0,0 0 0 0 0,0 0 1 0 0,0 0-1 0 0,-1 2 0 0 0,-4 6 225 0 0,1 0 0 0 0,0 1-1 0 0,-6 13 1 0 0,-8 24-77 0 0,2 0 0 0 0,2 1 0 0 0,-11 57 0 0 0,23-87-280 0 0,1-1 0 0 0,1 1 1 0 0,0 0-1 0 0,2 0 0 0 0,0 0 0 0 0,1 0 0 0 0,1-1 0 0 0,1 1 0 0 0,1 0 0 0 0,0-1 0 0 0,14 35 0 0 0,-15-45-167 0 0,1 0 0 0 0,1 0 0 0 0,0 0 0 0 0,0-1 0 0 0,0 1 0 0 0,10 7 0 0 0,-13-12-43 0 0,1 0 0 0 0,-1-1-1 0 0,1 0 1 0 0,0 0-1 0 0,0 0 1 0 0,0 0 0 0 0,1 0-1 0 0,-1-1 1 0 0,0 1 0 0 0,1-1-1 0 0,-1 0 1 0 0,1 0 0 0 0,-1 0-1 0 0,1 0 1 0 0,-1-1 0 0 0,1 1-1 0 0,0-1 1 0 0,5 0-1 0 0,5-3-5184 0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35.876"/>
    </inkml:context>
    <inkml:brush xml:id="br0">
      <inkml:brushProperty name="width" value="0.05" units="cm"/>
      <inkml:brushProperty name="height" value="0.05" units="cm"/>
    </inkml:brush>
  </inkml:definitions>
  <inkml:trace contextRef="#ctx0" brushRef="#br0">237 6 7834 0 0,'0'-1'102'0'0,"-1"1"-1"0"0,0-1 1 0 0,1 1 0 0 0,-1-1 0 0 0,0 1 0 0 0,1-1 0 0 0,-1 1 0 0 0,0 0 0 0 0,0-1 0 0 0,1 1-1 0 0,-1 0 1 0 0,0 0 0 0 0,0-1 0 0 0,0 1 0 0 0,1 0 0 0 0,-1 0 0 0 0,0 0 0 0 0,0 0 0 0 0,0 0-1 0 0,0 0 1 0 0,1 0 0 0 0,-1 1 0 0 0,0-1 0 0 0,-1 1 0 0 0,0 0 33 0 0,0 1 0 0 0,1-1-1 0 0,-1 1 1 0 0,1 0 0 0 0,-1-1 0 0 0,1 1 0 0 0,0 0 0 0 0,-2 4-1 0 0,-23 44 70 0 0,2 2-1 0 0,-26 84 0 0 0,21-54-124 0 0,23-64-77 0 0,-14 35 60 0 0,-12 57 0 0 0,28-95-51 0 0,1 1 1 0 0,1 0 0 0 0,0 0 0 0 0,1 0 0 0 0,1 0-1 0 0,0 0 1 0 0,2 0 0 0 0,3 23 0 0 0,-3-32-23 0 0,0-1-1 0 0,0 1 1 0 0,1-1 0 0 0,0 1 0 0 0,0-1 0 0 0,0 0-1 0 0,1 0 1 0 0,0-1 0 0 0,0 1 0 0 0,1-1 0 0 0,-1 0 0 0 0,1 0-1 0 0,0 0 1 0 0,0 0 0 0 0,8 4 0 0 0,-10-7 11 0 0,0-1 0 0 0,0 1 1 0 0,0-1-1 0 0,0 1 0 0 0,1-1 1 0 0,-1 0-1 0 0,0 0 0 0 0,1 0 1 0 0,-1-1-1 0 0,1 1 0 0 0,-1-1 0 0 0,1 0 1 0 0,-1 0-1 0 0,1 0 0 0 0,-1 0 1 0 0,1-1-1 0 0,-1 0 0 0 0,1 1 0 0 0,-1-1 1 0 0,0 0-1 0 0,1-1 0 0 0,-1 1 1 0 0,0 0-1 0 0,0-1 0 0 0,0 0 1 0 0,0 0-1 0 0,0 0 0 0 0,0 0 0 0 0,-1 0 1 0 0,1-1-1 0 0,2-2 0 0 0,-2 2 173 0 0,0 0 0 0 0,-1 0 0 0 0,0 0 0 0 0,1 0 0 0 0,-1 0 0 0 0,0 0 0 0 0,-1 0 0 0 0,1-1 0 0 0,-1 1 0 0 0,1-1 0 0 0,-1 1 0 0 0,0-1 0 0 0,0 0 0 0 0,-1 1-1 0 0,1-1 1 0 0,-1 0 0 0 0,0 1 0 0 0,0-1 0 0 0,0 0 0 0 0,0 0 0 0 0,0 1 0 0 0,-1-1 0 0 0,0 0 0 0 0,-1-4 0 0 0,1 6-32 0 0,-1-1 1 0 0,1 0-1 0 0,0 1 1 0 0,-1-1-1 0 0,0 1 0 0 0,1 0 1 0 0,-1-1-1 0 0,0 1 1 0 0,0 0-1 0 0,-1 0 0 0 0,1 0 1 0 0,0 1-1 0 0,-1-1 1 0 0,1 0-1 0 0,-1 1 0 0 0,1 0 1 0 0,-1-1-1 0 0,0 1 1 0 0,1 0-1 0 0,-1 0 0 0 0,0 1 1 0 0,0-1-1 0 0,0 1 1 0 0,0-1-1 0 0,0 1 0 0 0,1 0 1 0 0,-1 0-1 0 0,0 0 1 0 0,0 0-1 0 0,0 1 0 0 0,-4 0 1 0 0,-4 1 38 0 0,1 1 1 0 0,-1 1 0 0 0,0-1-1 0 0,-13 8 1 0 0,19-8-166 0 0,-1-1 1 0 0,0 2 0 0 0,1-1-1 0 0,0 1 1 0 0,0-1-1 0 0,0 2 1 0 0,0-1 0 0 0,1 0-1 0 0,-5 7 1 0 0,7-7-80 0 0,3-2-256 0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36.242"/>
    </inkml:context>
    <inkml:brush xml:id="br0">
      <inkml:brushProperty name="width" value="0.05" units="cm"/>
      <inkml:brushProperty name="height" value="0.05" units="cm"/>
    </inkml:brush>
  </inkml:definitions>
  <inkml:trace contextRef="#ctx0" brushRef="#br0">96 11 1840 0 0,'2'-10'10014'0'0,"-18"25"-2485"0"0,7-5-9110 0 0,-5 9 1942 0 0,1 1 0 0 0,-17 34 0 0 0,28-49-370 0 0,0 0 0 0 0,-1 0 1 0 0,2 1-1 0 0,-1-1 0 0 0,0 0 0 0 0,1 1 0 0 0,0-1 1 0 0,1 1-1 0 0,-1-1 0 0 0,1 1 0 0 0,0-1 0 0 0,0 1 1 0 0,0-1-1 0 0,1 1 0 0 0,0-1 0 0 0,0 1 0 0 0,3 6 1 0 0,-1-7-14 0 0,0 0 0 0 0,1-1 0 0 0,-1 1 0 0 0,1-1 0 0 0,0 0 0 0 0,0 0 0 0 0,0-1 1 0 0,0 1-1 0 0,1-1 0 0 0,-1 0 0 0 0,1 0 0 0 0,0 0 0 0 0,0-1 0 0 0,0 1 0 0 0,0-1 0 0 0,1-1 1 0 0,8 3-1 0 0,-6-2 4 0 0,0 0-1 0 0,0-1 1 0 0,0 0 0 0 0,1 0 0 0 0,-1-1 0 0 0,0 0-1 0 0,0-1 1 0 0,0 0 0 0 0,1 0 0 0 0,-1 0 0 0 0,11-4 0 0 0,-14 2-1 0 0,1 0 0 0 0,-1 0 0 0 0,1 0 0 0 0,8-7 0 0 0,-4 1-61 0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36.591"/>
    </inkml:context>
    <inkml:brush xml:id="br0">
      <inkml:brushProperty name="width" value="0.05" units="cm"/>
      <inkml:brushProperty name="height" value="0.05" units="cm"/>
    </inkml:brush>
  </inkml:definitions>
  <inkml:trace contextRef="#ctx0" brushRef="#br0">91 4 9218 0 0,'-1'0'236'0'0,"0"-1"1"0"0,0 1-1 0 0,0-1 1 0 0,0 1-1 0 0,0 0 1 0 0,0 0-1 0 0,0-1 1 0 0,0 1-1 0 0,0 0 1 0 0,0 0-1 0 0,0 0 1 0 0,0 0-1 0 0,0 0 0 0 0,0 0 1 0 0,0 0-1 0 0,0 1 1 0 0,0-1-1 0 0,0 0 1 0 0,0 0-1 0 0,0 1 1 0 0,0-1-1 0 0,0 1 1 0 0,-1 0-1 0 0,0 0 4 0 0,0 1 0 0 0,0 0 0 0 0,0 0-1 0 0,0-1 1 0 0,1 1 0 0 0,-1 0 0 0 0,1 1-1 0 0,-1-1 1 0 0,-1 4 0 0 0,-2 6-136 0 0,0 1 0 0 0,0-1 0 0 0,-2 15 0 0 0,5-17 46 0 0,-5 20-357 0 0,1 0-1 0 0,1 1 1 0 0,2 0 0 0 0,1-1-1 0 0,4 48 1 0 0,-1-62-5756 0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37.385"/>
    </inkml:context>
    <inkml:brush xml:id="br0">
      <inkml:brushProperty name="width" value="0.05" units="cm"/>
      <inkml:brushProperty name="height" value="0.05" units="cm"/>
    </inkml:brush>
  </inkml:definitions>
  <inkml:trace contextRef="#ctx0" brushRef="#br0">16 21 8754 0 0,'-1'0'294'0'0,"1"0"0"0"0,-1 0 0 0 0,0 0 0 0 0,0 0 0 0 0,0 0 0 0 0,0 0 0 0 0,1-1 0 0 0,-1 1 0 0 0,0 0 0 0 0,0 0 0 0 0,0-1 0 0 0,1 1 0 0 0,-1-1 0 0 0,0 1 1 0 0,1-1-1 0 0,-1 1 0 0 0,0-1 0 0 0,0 0 0 0 0,11-4 2524 0 0,30-1-1970 0 0,-38 6-903 0 0,50-3 100 0 0,-1 2 0 0 0,89 11 0 0 0,-104-6-40 0 0,-24-4-1216 0 0,1 0-4844 0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38.736"/>
    </inkml:context>
    <inkml:brush xml:id="br0">
      <inkml:brushProperty name="width" value="0.05" units="cm"/>
      <inkml:brushProperty name="height" value="0.05" units="cm"/>
    </inkml:brush>
  </inkml:definitions>
  <inkml:trace contextRef="#ctx0" brushRef="#br0">242 4 3225 0 0,'-1'-4'7485'0'0,"-9"20"-5553"0"0,-13 26-1016 0 0,-91 233 161 0 0,108-257-1072 0 0,0 0 1 0 0,2 0-1 0 0,0 0 0 0 0,1 0 1 0 0,1 1-1 0 0,0 32 0 0 0,2-44-16 0 0,1-1-1 0 0,-1 0 1 0 0,1 1 0 0 0,1-1-1 0 0,-1 0 1 0 0,1 0 0 0 0,0 0-1 0 0,1 0 1 0 0,-1 0-1 0 0,1 0 1 0 0,0-1 0 0 0,0 1-1 0 0,1-1 1 0 0,0 0 0 0 0,0 0-1 0 0,0 0 1 0 0,0 0-1 0 0,1-1 1 0 0,0 0 0 0 0,0 0-1 0 0,0 0 1 0 0,0 0-1 0 0,8 3 1 0 0,-11-6 5 0 0,0 0-1 0 0,1 0 1 0 0,-1 0 0 0 0,0-1 0 0 0,1 1-1 0 0,-1 0 1 0 0,1-1 0 0 0,-1 1-1 0 0,1-1 1 0 0,-1 0 0 0 0,1 0-1 0 0,-1 0 1 0 0,1 0 0 0 0,-1-1-1 0 0,1 1 1 0 0,-1-1 0 0 0,1 1-1 0 0,-1-1 1 0 0,1 0 0 0 0,-1 0 0 0 0,0 0-1 0 0,1 0 1 0 0,-1 0 0 0 0,0-1-1 0 0,0 1 1 0 0,0-1 0 0 0,0 1-1 0 0,0-1 1 0 0,0 0 0 0 0,-1 0-1 0 0,1 0 1 0 0,0 0 0 0 0,-1 0-1 0 0,0 0 1 0 0,1 0 0 0 0,1-4 0 0 0,-2 4 80 0 0,0-1 0 0 0,0 1 0 0 0,0-1 0 0 0,-1 1 0 0 0,1-1 1 0 0,0 1-1 0 0,-1-1 0 0 0,0 0 0 0 0,1 0 0 0 0,-1 1 1 0 0,0-1-1 0 0,-1 0 0 0 0,1 1 0 0 0,0-1 0 0 0,-1 0 1 0 0,1 1-1 0 0,-1-1 0 0 0,0 1 0 0 0,0-1 0 0 0,0 1 1 0 0,0-1-1 0 0,-1 1 0 0 0,1 0 0 0 0,0-1 0 0 0,-1 1 1 0 0,0 0-1 0 0,1 0 0 0 0,-1 0 0 0 0,0 0 0 0 0,0 0 0 0 0,0 1 1 0 0,-1-1-1 0 0,1 1 0 0 0,-4-3 0 0 0,-1 1 120 0 0,0 0 0 0 0,0 1-1 0 0,0 0 1 0 0,0 0 0 0 0,0 1 0 0 0,0 0-1 0 0,-1 0 1 0 0,1 1 0 0 0,0 0 0 0 0,0 0-1 0 0,-8 1 1 0 0,-12 3-515 0 0,-40 10 1 0 0,64-13 182 0 0,-9 1-6423 0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39.231"/>
    </inkml:context>
    <inkml:brush xml:id="br0">
      <inkml:brushProperty name="width" value="0.05" units="cm"/>
      <inkml:brushProperty name="height" value="0.05" units="cm"/>
    </inkml:brush>
  </inkml:definitions>
  <inkml:trace contextRef="#ctx0" brushRef="#br0">143 25 3225 0 0,'0'-1'164'0'0,"0"0"1"0"0,0 0 0 0 0,1 0-1 0 0,-1 0 1 0 0,0 0 0 0 0,0 1-1 0 0,0-1 1 0 0,1 0 0 0 0,-1 0-1 0 0,0 0 1 0 0,1 0 0 0 0,-1 1-1 0 0,1-1 1 0 0,-1 0 0 0 0,1 1-1 0 0,-1-1 1 0 0,1 0 0 0 0,-1 1-1 0 0,1-1 1 0 0,0 0 0 0 0,-1 1-1 0 0,1-1 1 0 0,0 1 0 0 0,1-1-1 0 0,0 0-28 0 0,0 0-1 0 0,0 0 1 0 0,1 0-1 0 0,-1 1 0 0 0,0-1 1 0 0,1 1-1 0 0,-1 0 1 0 0,1 0-1 0 0,2 0 1 0 0,0 0-55 0 0,1 0 0 0 0,0 1 0 0 0,-1 0 1 0 0,1 0-1 0 0,-1 0 0 0 0,1 1 1 0 0,7 3-1 0 0,-5-1 0 0 0,-1 1 1 0 0,1 0-1 0 0,-1 0 0 0 0,-1 0 0 0 0,1 1 1 0 0,-1 0-1 0 0,0 1 0 0 0,0-1 0 0 0,-1 1 1 0 0,0 0-1 0 0,0 0 0 0 0,-1 1 1 0 0,1-1-1 0 0,-2 1 0 0 0,1 0 0 0 0,-1 0 1 0 0,0 1-1 0 0,-1-1 0 0 0,0 0 0 0 0,0 1 1 0 0,0 11-1 0 0,-1-9 18 0 0,-1-1 0 0 0,-1 1 0 0 0,0 0 0 0 0,0-1 1 0 0,-1 1-1 0 0,0-1 0 0 0,-1 1 0 0 0,0-1 0 0 0,0 0 0 0 0,-1 0 0 0 0,-1 0 0 0 0,0-1 0 0 0,0 1 0 0 0,0-1 1 0 0,-2-1-1 0 0,-13 17 0 0 0,7-12 172 0 0,0-1 1 0 0,0 0 0 0 0,-2-1 0 0 0,1 0-1 0 0,-21 10 1 0 0,30-18-197 0 0,0 0 0 0 0,0 0 0 0 0,-1-1 0 0 0,0 1 0 0 0,1-1 0 0 0,-1-1-1 0 0,0 1 1 0 0,0-1 0 0 0,0 0 0 0 0,0 0 0 0 0,0-1 0 0 0,0 0 0 0 0,0 0 0 0 0,0 0 0 0 0,0-1 0 0 0,0 0 0 0 0,1 0 0 0 0,-1 0-1 0 0,-8-4 1 0 0,10 3-180 0 0,1-1 0 0 0,0 1-1 0 0,0-1 1 0 0,0 0-1 0 0,0 0 1 0 0,0 0 0 0 0,0 0-1 0 0,1-1 1 0 0,0 1 0 0 0,-1-1-1 0 0,1 1 1 0 0,1-1-1 0 0,-1 0 1 0 0,0 0 0 0 0,1 0-1 0 0,0 0 1 0 0,0 0-1 0 0,-1-7 1 0 0,1 8 39 0 0,1 1 0 0 0,0-1 1 0 0,-1 0-1 0 0,1 1 0 0 0,0-1 0 0 0,0 1 1 0 0,0-1-1 0 0,0 0 0 0 0,1 1 0 0 0,-1-1 1 0 0,1 1-1 0 0,0-1 0 0 0,-1 0 0 0 0,1 1 1 0 0,0 0-1 0 0,1-1 0 0 0,-1 1 0 0 0,0 0 1 0 0,1-1-1 0 0,-1 1 0 0 0,1 0 0 0 0,0 0 1 0 0,-1 0-1 0 0,1 0 0 0 0,0 1 0 0 0,0-1 1 0 0,0 0-1 0 0,1 1 0 0 0,-1 0 0 0 0,4-2 1 0 0,-2 2 57 0 0,0 0 0 0 0,0 1 0 0 0,0-1 1 0 0,0 1-1 0 0,0 0 0 0 0,1 1 0 0 0,-1-1 1 0 0,0 1-1 0 0,0 0 0 0 0,0 0 0 0 0,0 0 0 0 0,0 0 1 0 0,-1 1-1 0 0,1-1 0 0 0,0 1 0 0 0,-1 0 1 0 0,5 3-1 0 0,8 6 1 0 0,0 0 0 0 0,17 16 1 0 0,-22-17 24 0 0,0 1 0 0 0,0 0 0 0 0,11 17 0 0 0,-13-15-18 0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39.708"/>
    </inkml:context>
    <inkml:brush xml:id="br0">
      <inkml:brushProperty name="width" value="0.05" units="cm"/>
      <inkml:brushProperty name="height" value="0.05" units="cm"/>
    </inkml:brush>
  </inkml:definitions>
  <inkml:trace contextRef="#ctx0" brushRef="#br0">0 1 11058 0 0,'0'0'853'0'0,"18"17"-880"0"0,-10-6-49 0 0,-7-9 49 0 0,0 0 1 0 0,0 0-1 0 0,0 0 0 0 0,1-1 0 0 0,-1 1 1 0 0,1 0-1 0 0,0-1 0 0 0,-1 1 1 0 0,1-1-1 0 0,2 2 0 0 0,2-1-45 0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40.074"/>
    </inkml:context>
    <inkml:brush xml:id="br0">
      <inkml:brushProperty name="width" value="0.05" units="cm"/>
      <inkml:brushProperty name="height" value="0.05" units="cm"/>
    </inkml:brush>
  </inkml:definitions>
  <inkml:trace contextRef="#ctx0" brushRef="#br0">236 13 456 0 0,'-10'-9'436'0'0,"9"8"-35"0"0,0 1-1 0 0,1 0 1 0 0,-1-1-1 0 0,0 1 0 0 0,0 0 1 0 0,0-1-1 0 0,0 1 1 0 0,0 0-1 0 0,1 0 1 0 0,-1 0-1 0 0,0 0 0 0 0,0 0 1 0 0,0 0-1 0 0,0 0 1 0 0,-1 0-1 0 0,-14 7 5414 0 0,5 3-6431 0 0,-1 1 1179 0 0,0 2-1 0 0,1-1 1 0 0,0 1-1 0 0,-9 16 1 0 0,-33 62 262 0 0,42-70-815 0 0,3-6 22 0 0,0 0 1 0 0,0 1-1 0 0,2 0 0 0 0,0 0 1 0 0,0 1-1 0 0,-4 25 0 0 0,9-36-28 0 0,1 1 1 0 0,0-1-1 0 0,0 0 0 0 0,0 0 0 0 0,0 0 0 0 0,1 1 0 0 0,0-1 0 0 0,1 0 0 0 0,-1 0 0 0 0,1 0 0 0 0,0-1 0 0 0,0 1 0 0 0,1 0 0 0 0,0-1 0 0 0,0 1 0 0 0,0-1 0 0 0,1 0 0 0 0,0 0 0 0 0,0 0 0 0 0,0-1 0 0 0,8 8 1 0 0,-8-9-25 0 0,1 1 1 0 0,0-1 0 0 0,-1 0 0 0 0,1-1 0 0 0,1 1 0 0 0,-1-1 0 0 0,0 0 0 0 0,0 0 0 0 0,1 0 0 0 0,-1-1 0 0 0,1 0 0 0 0,0 0 0 0 0,-1 0 0 0 0,1-1 0 0 0,0 0 0 0 0,10-1 0 0 0,-12 1 24 0 0,0-1 0 0 0,0 0 0 0 0,-1 1 0 0 0,1-2 0 0 0,-1 1 0 0 0,1 0 0 0 0,-1-1 0 0 0,1 1 0 0 0,-1-1 0 0 0,0 0 0 0 0,0 0 0 0 0,0 0 0 0 0,0-1 0 0 0,0 1 0 0 0,0-1 0 0 0,-1 0 0 0 0,1 0 0 0 0,-1 1 0 0 0,1-2 0 0 0,-1 1 0 0 0,0 0 0 0 0,-1 0 0 0 0,1-1 0 0 0,0 1 0 0 0,-1-1 0 0 0,2-5 0 0 0,-3 7 44 0 0,1 0 0 0 0,-1 1 0 0 0,1-1 0 0 0,-1 0-1 0 0,1 0 1 0 0,-1 0 0 0 0,0 0 0 0 0,0 0-1 0 0,0 0 1 0 0,0 0 0 0 0,-1 0 0 0 0,1 0-1 0 0,0 0 1 0 0,-1 1 0 0 0,1-1 0 0 0,-1 0 0 0 0,0 0-1 0 0,1 0 1 0 0,-1 1 0 0 0,0-1 0 0 0,0 0-1 0 0,0 1 1 0 0,0-1 0 0 0,-1 1 0 0 0,1-1-1 0 0,0 1 1 0 0,-1-1 0 0 0,1 1 0 0 0,-1 0 0 0 0,1 0-1 0 0,-1 0 1 0 0,0 0 0 0 0,1 0 0 0 0,-1 0-1 0 0,0 0 1 0 0,0 1 0 0 0,1-1 0 0 0,-1 0-1 0 0,0 1 1 0 0,-2-1 0 0 0,-4 0 81 0 0,1 0-1 0 0,0 1 1 0 0,-1-1-1 0 0,1 1 1 0 0,-1 1 0 0 0,1 0-1 0 0,-1 0 1 0 0,1 0 0 0 0,-8 3-1 0 0,0 1-93 0 0,0 1-1 0 0,0 0 0 0 0,0 1 1 0 0,-17 12-1 0 0,17-9-134 0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40.392"/>
    </inkml:context>
    <inkml:brush xml:id="br0">
      <inkml:brushProperty name="width" value="0.05" units="cm"/>
      <inkml:brushProperty name="height" value="0.05" units="cm"/>
    </inkml:brush>
  </inkml:definitions>
  <inkml:trace contextRef="#ctx0" brushRef="#br0">244 27 5065 0 0,'-1'-1'213'0'0,"0"-1"-1"0"0,0 0 1 0 0,0 0-1 0 0,0 0 1 0 0,0 1-1 0 0,0-1 1 0 0,-1 1-1 0 0,1-1 1 0 0,0 1-1 0 0,-1-1 1 0 0,0 1-1 0 0,1 0 1 0 0,-1-1-1 0 0,1 1 1 0 0,-1 0-1 0 0,-2-1 1 0 0,2 2-73 0 0,1 0 0 0 0,0-1 0 0 0,-1 1 0 0 0,1 0 1 0 0,0 0-1 0 0,-1 0 0 0 0,1 0 0 0 0,0 1 0 0 0,-1-1 0 0 0,1 0 1 0 0,0 0-1 0 0,-1 1 0 0 0,1-1 0 0 0,0 1 0 0 0,0-1 0 0 0,-1 1 0 0 0,1-1 1 0 0,-2 2-1 0 0,-2 3 83 0 0,0-1-1 0 0,0 1 1 0 0,0 0 0 0 0,1 0 0 0 0,0 0-1 0 0,0 1 1 0 0,0-1 0 0 0,-3 8 0 0 0,-19 39 21 0 0,2 1 0 0 0,2 0 0 0 0,3 2 1 0 0,2 0-1 0 0,-15 96 0 0 0,28-125-220 0 0,1 1-1 0 0,2 0 0 0 0,1-1 1 0 0,0 1-1 0 0,2 0 0 0 0,2 0 1 0 0,0-1-1 0 0,1 0 1 0 0,10 27-1 0 0,-8-34-132 0 0,0 0-1 0 0,1-1 1 0 0,1 0 0 0 0,1 0-1 0 0,1-1 1 0 0,0-1 0 0 0,1 1 0 0 0,0-2-1 0 0,2 0 1 0 0,0 0 0 0 0,0-2 0 0 0,29 22-1 0 0,4-5-4776 0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40.850"/>
    </inkml:context>
    <inkml:brush xml:id="br0">
      <inkml:brushProperty name="width" value="0.05" units="cm"/>
      <inkml:brushProperty name="height" value="0.05" units="cm"/>
    </inkml:brush>
  </inkml:definitions>
  <inkml:trace contextRef="#ctx0" brushRef="#br0">287 1 6449 0 0,'13'22'765'0'0,"-5"2"-601"0"0,-1 0 1 0 0,-1 1-1 0 0,-1 0 1 0 0,-1-1-1 0 0,-1 2 1 0 0,-1-1-1 0 0,-1 0 1 0 0,-2 0-1 0 0,-6 48 1 0 0,-3-16 761 0 0,-3 0 0 0 0,-2 0 0 0 0,-26 63 0 0 0,36-106-772 0 0,-1 0 1 0 0,-1-1 0 0 0,-1 0 0 0 0,0 0 0 0 0,0 0-1 0 0,-1-1 1 0 0,-1-1 0 0 0,-16 17 0 0 0,20-23-209 0 0,-1 1-1 0 0,0-1 1 0 0,1 0 0 0 0,-2 0 0 0 0,1-1 0 0 0,-1 0 0 0 0,1 0-1 0 0,-1 0 1 0 0,0-1 0 0 0,0-1 0 0 0,-1 1 0 0 0,1-1-1 0 0,0-1 1 0 0,-1 0 0 0 0,0 0 0 0 0,-10 0 0 0 0,0-4-4587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14.382"/>
    </inkml:context>
    <inkml:brush xml:id="br0">
      <inkml:brushProperty name="width" value="0.025" units="cm"/>
      <inkml:brushProperty name="height" value="0.025" units="cm"/>
    </inkml:brush>
  </inkml:definitions>
  <inkml:trace contextRef="#ctx0" brushRef="#br0">186 1 10594 0 0,'0'0'168'0'0,"-1"0"-1"0"0,0 0 0 0 0,0 0 1 0 0,1 0-1 0 0,-1 0 0 0 0,0 0 1 0 0,1 0-1 0 0,-1 0 0 0 0,0 0 0 0 0,1 0 1 0 0,-1 0-1 0 0,0 0 0 0 0,1 0 1 0 0,-1 1-1 0 0,0-1 0 0 0,1 0 1 0 0,-1 0-1 0 0,0 1 0 0 0,1-1 1 0 0,-1 0-1 0 0,1 1 0 0 0,-1-1 1 0 0,1 1-1 0 0,-1-1 0 0 0,1 1 1 0 0,-1-1-1 0 0,0 2 0 0 0,-15 15 1279 0 0,6-3-850 0 0,0 2 0 0 0,0-1 0 0 0,2 2 0 0 0,-11 27 0 0 0,-20 75-419 0 0,30-88 69 0 0,-5 24-89 0 0,-9 74 0 0 0,14-68-171 0 0,19-198-5807 0 0,-9 122 5481 0 0,17-121-2482 0 0,-15 120 2697 0 0,1 0-1 0 0,0 0 1 0 0,2 1 0 0 0,-1 0-1 0 0,2 0 1 0 0,11-19 0 0 0,-17 32 158 0 0,0 0 1 0 0,0 0-1 0 0,0 1 1 0 0,1-1-1 0 0,-1 0 1 0 0,1 0 0 0 0,-1 1-1 0 0,1-1 1 0 0,0 1-1 0 0,-1-1 1 0 0,1 1-1 0 0,0 0 1 0 0,0 0 0 0 0,0-1-1 0 0,0 2 1 0 0,0-1-1 0 0,4-1 1 0 0,-5 2 105 0 0,1 0 1 0 0,0 0-1 0 0,0 0 0 0 0,0 1 0 0 0,0-1 1 0 0,0 1-1 0 0,-1-1 0 0 0,1 1 1 0 0,0 0-1 0 0,-1 0 0 0 0,1-1 0 0 0,0 1 1 0 0,-1 0-1 0 0,1 0 0 0 0,-1 1 1 0 0,1-1-1 0 0,-1 0 0 0 0,0 1 0 0 0,0-1 1 0 0,1 0-1 0 0,0 3 0 0 0,7 7 539 0 0,0 2 0 0 0,-1-1 0 0 0,-1 1 1 0 0,10 21-1 0 0,18 59 975 0 0,-32-84-1538 0 0,1 2-83 0 0,24 80 256 0 0,-26-81-268 0 0,0-1 0 0 0,-1 1 1 0 0,0-1-1 0 0,0 1 0 0 0,-1-1 0 0 0,0 1 0 0 0,-3 16 0 0 0,2-22-364 0 0,-1 0-1 0 0,1 0 1 0 0,-1-1-1 0 0,1 1 1 0 0,-1 0-1 0 0,0-1 0 0 0,-1 1 1 0 0,1-1-1 0 0,0 0 1 0 0,-1 1-1 0 0,0-1 1 0 0,0 0-1 0 0,0-1 1 0 0,0 1-1 0 0,0-1 1 0 0,-6 4-1 0 0,-2-1-5680 0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41.264"/>
    </inkml:context>
    <inkml:brush xml:id="br0">
      <inkml:brushProperty name="width" value="0.05" units="cm"/>
      <inkml:brushProperty name="height" value="0.05" units="cm"/>
    </inkml:brush>
  </inkml:definitions>
  <inkml:trace contextRef="#ctx0" brushRef="#br0">71 3 2304 0 0,'4'-1'178'0'0,"1"0"-1"0"0,-1 1 1 0 0,1-1-1 0 0,-1 1 0 0 0,1 0 1 0 0,-1 0-1 0 0,0 1 0 0 0,1-1 1 0 0,-1 1-1 0 0,6 2 0 0 0,0 0 323 0 0,0 0 0 0 0,0 0 0 0 0,12 8 0 0 0,-19-10-413 0 0,-1 0-1 0 0,0 0 1 0 0,1 1 0 0 0,-1-1 0 0 0,1 1 0 0 0,-1 0 0 0 0,0 0-1 0 0,0 0 1 0 0,0 0 0 0 0,0 0 0 0 0,-1 0 0 0 0,1 0 0 0 0,0 0-1 0 0,-1 1 1 0 0,1-1 0 0 0,-1 1 0 0 0,0-1 0 0 0,0 1 0 0 0,0 0-1 0 0,0-1 1 0 0,-1 1 0 0 0,1 0 0 0 0,-1-1 0 0 0,1 1 0 0 0,-1 0-1 0 0,0 3 1 0 0,-1-2-20 0 0,0 0 0 0 0,0 0 0 0 0,0 0 0 0 0,-1 0 0 0 0,1 0 0 0 0,-1 0 0 0 0,0 0 0 0 0,0 0-1 0 0,-1-1 1 0 0,1 1 0 0 0,-1-1 0 0 0,0 1 0 0 0,1-1 0 0 0,-1 0 0 0 0,-1 0 0 0 0,-3 3 0 0 0,-4 1 230 0 0,0 1-1 0 0,-1-1 1 0 0,0-1 0 0 0,0 0 0 0 0,0-1-1 0 0,-1 0 1 0 0,1-1 0 0 0,-1 0 0 0 0,0-1 0 0 0,-1-1-1 0 0,1 0 1 0 0,-15 1 0 0 0,230 1-248 0 0,6-14-394 0 0,-174 9 281 0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41.948"/>
    </inkml:context>
    <inkml:brush xml:id="br0">
      <inkml:brushProperty name="width" value="0.05" units="cm"/>
      <inkml:brushProperty name="height" value="0.05" units="cm"/>
    </inkml:brush>
  </inkml:definitions>
  <inkml:trace contextRef="#ctx0" brushRef="#br0">0 113 10594 0 0,'177'-11'1444'0'0,"-40"0"-1403"0"0,907-47 1151 0 0,-1014 56-1131 0 0,1487-29 954 0 0,-893 35-690 0 0,-581-5-418 0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42.680"/>
    </inkml:context>
    <inkml:brush xml:id="br0">
      <inkml:brushProperty name="width" value="0.05" units="cm"/>
      <inkml:brushProperty name="height" value="0.05" units="cm"/>
    </inkml:brush>
  </inkml:definitions>
  <inkml:trace contextRef="#ctx0" brushRef="#br0">340 5 8290 0 0,'-3'-1'291'0'0,"1"0"0"0"0,-1 1 1 0 0,0-1-1 0 0,0 1 1 0 0,0-1-1 0 0,0 1 0 0 0,0 0 1 0 0,1 0-1 0 0,-1 0 0 0 0,0 0 1 0 0,0 1-1 0 0,0-1 0 0 0,0 1 1 0 0,0-1-1 0 0,1 1 1 0 0,-1 0-1 0 0,0 0 0 0 0,1 1 1 0 0,-1-1-1 0 0,1 0 0 0 0,-1 1 1 0 0,1 0-1 0 0,-1-1 0 0 0,-1 3 1 0 0,-8 6-134 0 0,0 1 1 0 0,1 0-1 0 0,-11 14 1 0 0,16-18-28 0 0,-28 34-71 0 0,1 1-1 0 0,3 1 0 0 0,1 2 0 0 0,-29 62 1 0 0,54-99-68 0 0,0 1 1 0 0,1-1 0 0 0,0 1 0 0 0,1 0-1 0 0,0 0 1 0 0,0 0 0 0 0,1 0 0 0 0,0 1-1 0 0,0-1 1 0 0,2 17 0 0 0,0-21 2 0 0,0 0-1 0 0,0-1 1 0 0,1 1 0 0 0,-1-1-1 0 0,1 1 1 0 0,0-1 0 0 0,0 0 0 0 0,0 1-1 0 0,1-1 1 0 0,0-1 0 0 0,-1 1-1 0 0,1 0 1 0 0,1 0 0 0 0,-1-1 0 0 0,0 0-1 0 0,1 0 1 0 0,0 0 0 0 0,-1 0-1 0 0,1 0 1 0 0,1-1 0 0 0,-1 0-1 0 0,9 4 1 0 0,-7-4-8 0 0,0 0-1 0 0,0 0 0 0 0,0-1 1 0 0,1 0-1 0 0,-1 0 1 0 0,0-1-1 0 0,1 1 0 0 0,-1-1 1 0 0,0-1-1 0 0,1 1 1 0 0,-1-1-1 0 0,1 0 0 0 0,-1-1 1 0 0,0 1-1 0 0,0-1 0 0 0,0 0 1 0 0,0-1-1 0 0,0 0 1 0 0,5-3-1 0 0,-7 4 28 0 0,0 0 0 0 0,-1-1 1 0 0,0 0-1 0 0,0 1 0 0 0,0-1 0 0 0,0 0 0 0 0,0 0 0 0 0,0 0 0 0 0,-1-1 1 0 0,1 1-1 0 0,-1-1 0 0 0,0 1 0 0 0,0-1 0 0 0,0 0 0 0 0,-1 0 1 0 0,0 0-1 0 0,1 0 0 0 0,-1 0 0 0 0,0 0 0 0 0,-1 0 0 0 0,1 0 0 0 0,-1 0 1 0 0,0-1-1 0 0,0 1 0 0 0,0 0 0 0 0,-1 0 0 0 0,1 0 0 0 0,-1 0 1 0 0,0-1-1 0 0,-2-4 0 0 0,2 5 54 0 0,-1 0 0 0 0,0-1-1 0 0,0 1 1 0 0,-1 0 0 0 0,1 0 0 0 0,-1 0 0 0 0,0 1 0 0 0,0-1 0 0 0,0 1-1 0 0,0-1 1 0 0,-1 1 0 0 0,0 0 0 0 0,1 0 0 0 0,-1 1 0 0 0,0-1-1 0 0,0 1 1 0 0,-6-3 0 0 0,3 2-63 0 0,1 1-1 0 0,-1 0 1 0 0,1 0-1 0 0,-1 0 1 0 0,0 1-1 0 0,0 0 0 0 0,0 1 1 0 0,0-1-1 0 0,0 1 1 0 0,1 1-1 0 0,-10 0 1 0 0,16-1-6 0 0,0 0 1 0 0,0 0-1 0 0,0 0 1 0 0,-1 0-1 0 0,1 0 1 0 0,0 0 0 0 0,0 0-1 0 0,-1 0 1 0 0,1 0-1 0 0,0 0 1 0 0,0 1-1 0 0,0-1 1 0 0,-1 0-1 0 0,1 0 1 0 0,0 0-1 0 0,0 0 1 0 0,0 0-1 0 0,-1 0 1 0 0,1 0-1 0 0,0 1 1 0 0,0-1-1 0 0,0 0 1 0 0,0 0 0 0 0,0 0-1 0 0,-1 0 1 0 0,1 1-1 0 0,0-1 1 0 0,0 0-1 0 0,0 0 1 0 0,0 0-1 0 0,0 1 1 0 0,0-1-1 0 0,0 0 1 0 0,0 3 0 0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43.143"/>
    </inkml:context>
    <inkml:brush xml:id="br0">
      <inkml:brushProperty name="width" value="0.05" units="cm"/>
      <inkml:brushProperty name="height" value="0.05" units="cm"/>
    </inkml:brush>
  </inkml:definitions>
  <inkml:trace contextRef="#ctx0" brushRef="#br0">200 1 3681 0 0,'20'1'597'0'0,"-13"1"-557"0"0,0 0 0 0 0,0 0 0 0 0,0 1 0 0 0,-1-1 0 0 0,1 2 0 0 0,-1-1 0 0 0,0 1 1 0 0,0 0-1 0 0,0 0 0 0 0,-1 0 0 0 0,1 1 0 0 0,-1 0 0 0 0,0 0 0 0 0,0 1 0 0 0,-1-1 0 0 0,1 1 0 0 0,-1 0 0 0 0,-1 0 0 0 0,1 0 0 0 0,-1 1 0 0 0,0-1 0 0 0,0 1 0 0 0,2 9 0 0 0,-3-8 79 0 0,0 0 0 0 0,-1 1-1 0 0,0-1 1 0 0,0 0 0 0 0,-1 0-1 0 0,0 0 1 0 0,0 1 0 0 0,-1-1 0 0 0,0 0-1 0 0,-1 0 1 0 0,0 0 0 0 0,0 0 0 0 0,0 0-1 0 0,-1 0 1 0 0,0-1 0 0 0,-1 1-1 0 0,0-1 1 0 0,0 0 0 0 0,0 0 0 0 0,-8 8-1 0 0,1-2 431 0 0,-1-1-1 0 0,-1 0 0 0 0,0-1 0 0 0,-1 0 0 0 0,-22 13 1 0 0,25-18-216 0 0,0 0 0 0 0,0-1 0 0 0,0 0 0 0 0,-1-1 0 0 0,1 0 0 0 0,-1-1 0 0 0,0 0 0 0 0,-20 2 0 0 0,29-5-418 0 0,-1-1-1 0 0,0 1 1 0 0,0-1-1 0 0,1 1 1 0 0,-1-1 0 0 0,1 0-1 0 0,-1 0 1 0 0,0 0-1 0 0,1-1 1 0 0,0 0 0 0 0,-1 1-1 0 0,1-1 1 0 0,0 0-1 0 0,0 0 1 0 0,0-1 0 0 0,0 1-1 0 0,0-1 1 0 0,1 1 0 0 0,-1-1-1 0 0,1 0 1 0 0,0 0-1 0 0,-1 0 1 0 0,-1-4 0 0 0,3 5 24 0 0,0 0 0 0 0,0 0 0 0 0,0-1 1 0 0,0 1-1 0 0,0 0 0 0 0,1-1 0 0 0,-1 1 0 0 0,0-1 1 0 0,1 1-1 0 0,0 0 0 0 0,0-1 0 0 0,0 1 1 0 0,0-1-1 0 0,0 1 0 0 0,0-1 0 0 0,1 1 1 0 0,-1-1-1 0 0,1 1 0 0 0,-1-1 0 0 0,1 1 1 0 0,0 0-1 0 0,0 0 0 0 0,0-1 0 0 0,1 1 0 0 0,-1 0 1 0 0,0 0-1 0 0,1 0 0 0 0,-1 0 0 0 0,1 0 1 0 0,0 0-1 0 0,0 1 0 0 0,-1-1 0 0 0,1 1 1 0 0,0-1-1 0 0,3-1 0 0 0,0 1 49 0 0,0 0-1 0 0,0 0 1 0 0,0 0 0 0 0,0 1-1 0 0,0-1 1 0 0,1 1-1 0 0,-1 1 1 0 0,0-1 0 0 0,1 1-1 0 0,-1 0 1 0 0,0 0 0 0 0,1 0-1 0 0,-1 1 1 0 0,0 0 0 0 0,1 0-1 0 0,-1 0 1 0 0,0 1-1 0 0,0 0 1 0 0,9 4 0 0 0,3 2 268 0 0,0 0 1 0 0,0 2-1 0 0,-1 0 1 0 0,19 15-1 0 0,-3 4 241 0 0,-24-20-337 0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43.492"/>
    </inkml:context>
    <inkml:brush xml:id="br0">
      <inkml:brushProperty name="width" value="0.05" units="cm"/>
      <inkml:brushProperty name="height" value="0.05" units="cm"/>
    </inkml:brush>
  </inkml:definitions>
  <inkml:trace contextRef="#ctx0" brushRef="#br0">0 1 10594 0 0,'0'0'3009'0'0,"2"7"-894"0"0,10 35-2214 0 0,-9-35 19 0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43.828"/>
    </inkml:context>
    <inkml:brush xml:id="br0">
      <inkml:brushProperty name="width" value="0.05" units="cm"/>
      <inkml:brushProperty name="height" value="0.05" units="cm"/>
    </inkml:brush>
  </inkml:definitions>
  <inkml:trace contextRef="#ctx0" brushRef="#br0">203 1 16131 0 0,'-1'-1'123'0'0,"-1"1"-1"0"0,1 0 0 0 0,0 0 0 0 0,-1 0 0 0 0,1 0 0 0 0,-1 0 1 0 0,1 1-1 0 0,-1-1 0 0 0,1 0 0 0 0,-1 1 0 0 0,1-1 0 0 0,0 1 1 0 0,-1-1-1 0 0,1 1 0 0 0,0 0 0 0 0,-2 0 0 0 0,-22 17-227 0 0,17-12 285 0 0,-9 7-52 0 0,1 0 0 0 0,0 1 1 0 0,1 1-1 0 0,-16 20 0 0 0,25-28-83 0 0,1 0 0 0 0,0 0 0 0 0,0 1 0 0 0,1-1 0 0 0,0 1 0 0 0,0 0 0 0 0,1 1 0 0 0,0-1 0 0 0,0 0-1 0 0,1 1 1 0 0,0-1 0 0 0,-1 18 0 0 0,3-21-51 0 0,1 0-1 0 0,-1 0 0 0 0,2 0 1 0 0,-1 0-1 0 0,0 0 0 0 0,1-1 1 0 0,0 1-1 0 0,0-1 0 0 0,0 1 0 0 0,1-1 1 0 0,-1 0-1 0 0,1 1 0 0 0,0-1 1 0 0,0-1-1 0 0,0 1 0 0 0,1 0 1 0 0,0-1-1 0 0,-1 0 0 0 0,1 0 1 0 0,0 0-1 0 0,1 0 0 0 0,-1-1 1 0 0,9 5-1 0 0,1-1-16 0 0,0 0 0 0 0,1-1 1 0 0,0 0-1 0 0,0-1 0 0 0,0 0 0 0 0,23 1 0 0 0,-10-5 17 0 0,-26 0 9 0 0,-1 0 1 0 0,0 0 0 0 0,0 0 0 0 0,0 0 0 0 0,1 0-1 0 0,-1-1 1 0 0,0 1 0 0 0,0 0 0 0 0,0-1 0 0 0,1 1-1 0 0,-1-1 1 0 0,0 1 0 0 0,0-1 0 0 0,0 0 0 0 0,0 1-1 0 0,0-1 1 0 0,0 0 0 0 0,0 0 0 0 0,0 0 0 0 0,1-1-1 0 0,-2 1 7 0 0,-1 1-1 0 0,1-1 1 0 0,0 0-1 0 0,0 0 0 0 0,0 1 1 0 0,-1-1-1 0 0,1 0 0 0 0,-1 0 1 0 0,1 1-1 0 0,0-1 0 0 0,-1 0 1 0 0,1 1-1 0 0,-1-1 1 0 0,1 1-1 0 0,-1-1 0 0 0,0 1 1 0 0,1-1-1 0 0,-1 1 0 0 0,0-1 1 0 0,1 1-1 0 0,-1-1 0 0 0,0 1 1 0 0,1 0-1 0 0,-1-1 1 0 0,0 1-1 0 0,0 0 0 0 0,1 0 1 0 0,-2 0-1 0 0,-23-8 106 0 0,8 5-292 0 0,0 1-1 0 0,0 0 1 0 0,0 2 0 0 0,0 0-1 0 0,0 1 1 0 0,1 1 0 0 0,-24 5-1 0 0,18-3-6353 0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44.382"/>
    </inkml:context>
    <inkml:brush xml:id="br0">
      <inkml:brushProperty name="width" value="0.05" units="cm"/>
      <inkml:brushProperty name="height" value="0.05" units="cm"/>
    </inkml:brush>
  </inkml:definitions>
  <inkml:trace contextRef="#ctx0" brushRef="#br0">26 31 6913 0 0,'-3'-2'172'0'0,"-18"-11"5538"0"0,21 13-5622 0 0,0 0 0 0 0,0 0 0 0 0,-1 0 0 0 0,1 0 0 0 0,0 0 0 0 0,0-1 0 0 0,0 1 0 0 0,0 0 0 0 0,0 0 0 0 0,0 0 0 0 0,0 0 0 0 0,0-1 1 0 0,-1 1-1 0 0,1 0 0 0 0,0 0 0 0 0,0 0 0 0 0,0-1 0 0 0,0 1 0 0 0,0 0 0 0 0,0 0 0 0 0,0 0 0 0 0,0-1 0 0 0,0 1 0 0 0,0 0 0 0 0,0 0 0 0 0,0 0 0 0 0,0 0 0 0 0,1-1 0 0 0,-1 1 0 0 0,0 0 0 0 0,0 0 0 0 0,0 0 0 0 0,0-1 0 0 0,0 1 0 0 0,0 0 0 0 0,14-5 1209 0 0,10 2-1000 0 0,0 2 1 0 0,1 0-1 0 0,-1 2 1 0 0,32 5-1 0 0,10-1-145 0 0,-2-5-149 0 0,-45-2-70 0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44.764"/>
    </inkml:context>
    <inkml:brush xml:id="br0">
      <inkml:brushProperty name="width" value="0.05" units="cm"/>
      <inkml:brushProperty name="height" value="0.05" units="cm"/>
    </inkml:brush>
  </inkml:definitions>
  <inkml:trace contextRef="#ctx0" brushRef="#br0">35 3 9218 0 0,'-2'-1'1798'0'0,"2"1"-1618"0"0,-1 0 0 0 0,1-1 0 0 0,0 1 0 0 0,0 0-1 0 0,0 0 1 0 0,-1 0 0 0 0,1 0 0 0 0,0 0 0 0 0,0 0-1 0 0,-1 0 1 0 0,1 0 0 0 0,0 0 0 0 0,0 0 0 0 0,-1 0 0 0 0,1 0-1 0 0,0 0 1 0 0,0 0 0 0 0,-1 0 0 0 0,1 0 0 0 0,0 0 0 0 0,0 0-1 0 0,0 0 1 0 0,-1 1 0 0 0,-4 8 1728 0 0,-1 23-3079 0 0,4-21 1739 0 0,-3 12-577 0 0,1 1 0 0 0,2-1-1 0 0,0 0 1 0 0,1 1 0 0 0,2 0 0 0 0,0-1 0 0 0,7 33 0 0 0,-3-34-55 0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46.241"/>
    </inkml:context>
    <inkml:brush xml:id="br0">
      <inkml:brushProperty name="width" value="0.05" units="cm"/>
      <inkml:brushProperty name="height" value="0.05" units="cm"/>
    </inkml:brush>
  </inkml:definitions>
  <inkml:trace contextRef="#ctx0" brushRef="#br0">177 0 6913 0 0,'1'12'4969'0'0,"-7"23"-3246"0"0,-12 25-1384 0 0,1-21 1207 0 0,-36 60-1 0 0,0-1-795 0 0,52-98-754 0 0,1 1 0 0 0,-1-1 0 0 0,1 1 0 0 0,0-1 0 0 0,-1 1 0 0 0,1 0 0 0 0,0-1 0 0 0,-1 1 0 0 0,1-1 0 0 0,0 1 0 0 0,0 0 0 0 0,0-1 0 0 0,-1 1 0 0 0,1 0-1 0 0,0-1 1 0 0,0 1 0 0 0,0 0 0 0 0,0-1 0 0 0,0 1 0 0 0,0 0 0 0 0,0-1 0 0 0,0 1 0 0 0,1 0 0 0 0,-1-1 0 0 0,0 1 0 0 0,0 0 0 0 0,0-1 0 0 0,1 1 0 0 0,-1-1 0 0 0,0 1 0 0 0,1 0 0 0 0,-1-1 0 0 0,1 1 0 0 0,-1-1 0 0 0,0 1 0 0 0,1-1-1 0 0,-1 1 1 0 0,1-1 0 0 0,0 1 0 0 0,2 0-47 0 0,0-1-1 0 0,0 1 1 0 0,0-1 0 0 0,0 0-1 0 0,0 1 1 0 0,1-1-1 0 0,3-1 1 0 0,9 1 40 0 0,-10 0 2 0 0,0 1 0 0 0,1 0 1 0 0,-1 0-1 0 0,0 1 0 0 0,-1 0 0 0 0,1 0 1 0 0,0 0-1 0 0,0 1 0 0 0,-1 0 0 0 0,0 0 0 0 0,1 0 1 0 0,-1 1-1 0 0,0-1 0 0 0,-1 1 0 0 0,1 1 1 0 0,-1-1-1 0 0,7 8 0 0 0,-9-9 15 0 0,0 0 0 0 0,0 0 1 0 0,-1 0-1 0 0,1 0 0 0 0,-1 0 0 0 0,1 1 0 0 0,-1-1 0 0 0,0 0 1 0 0,0 1-1 0 0,-1-1 0 0 0,1 1 0 0 0,-1-1 0 0 0,1 0 0 0 0,-1 1 0 0 0,0-1 1 0 0,0 1-1 0 0,-1-1 0 0 0,1 1 0 0 0,-1-1 0 0 0,0 1 0 0 0,0-1 1 0 0,0 0-1 0 0,0 1 0 0 0,0-1 0 0 0,-1 0 0 0 0,0 0 0 0 0,1 0 1 0 0,-1 0-1 0 0,0 0 0 0 0,-1 0 0 0 0,1-1 0 0 0,-4 4 0 0 0,-1 1 105 0 0,0-1 0 0 0,0 0-1 0 0,-1 0 1 0 0,0 0-1 0 0,0-1 1 0 0,0-1 0 0 0,-12 5-1 0 0,15-6-8 0 0,1-1-1 0 0,-2-1 0 0 0,1 1 1 0 0,0-1-1 0 0,0 0 1 0 0,0 0-1 0 0,-1 0 0 0 0,1-1 1 0 0,0 0-1 0 0,-1 0 1 0 0,1 0-1 0 0,0-1 0 0 0,0 0 1 0 0,-9-2-1 0 0,1-3 123 0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46.573"/>
    </inkml:context>
    <inkml:brush xml:id="br0">
      <inkml:brushProperty name="width" value="0.05" units="cm"/>
      <inkml:brushProperty name="height" value="0.05" units="cm"/>
    </inkml:brush>
  </inkml:definitions>
  <inkml:trace contextRef="#ctx0" brushRef="#br0">0 11 1376 0 0,'2'-1'238'0'0,"0"-1"-1"0"0,0 1 1 0 0,-1 0 0 0 0,1 0-1 0 0,0 0 1 0 0,0 1-1 0 0,0-1 1 0 0,0 0 0 0 0,0 1-1 0 0,0-1 1 0 0,1 1-1 0 0,-1 0 1 0 0,2-1-1 0 0,33 2 1021 0 0,-25-1-1169 0 0,17 1 424 0 0,34 5 1 0 0,-55-5-438 0 0,1 1 0 0 0,-1 0 0 0 0,0 0 1 0 0,0 1-1 0 0,0 0 0 0 0,0 0 0 0 0,0 1 0 0 0,12 8 1 0 0,-18-11-63 0 0,-1 0 0 0 0,0 1 0 0 0,0-1 1 0 0,0 0-1 0 0,0 1 0 0 0,0-1 0 0 0,0 1 1 0 0,0-1-1 0 0,0 1 0 0 0,0 0 0 0 0,-1-1 0 0 0,1 1 1 0 0,0 0-1 0 0,-1 0 0 0 0,0-1 0 0 0,1 1 1 0 0,-1 0-1 0 0,0 0 0 0 0,0-1 0 0 0,0 1 1 0 0,0 0-1 0 0,0 0 0 0 0,-1-1 0 0 0,1 1 1 0 0,0 0-1 0 0,-1 0 0 0 0,-1 3 0 0 0,-1 4 281 0 0,-2 1 0 0 0,1 0 0 0 0,-10 14 0 0 0,7-14-64 0 0,-13 24 762 0 0,-20 36 1093 0 0,36-61-1869 0 0,0-1 1 0 0,1 1 0 0 0,0-1 0 0 0,1 1 0 0 0,0 0 0 0 0,-2 15 0 0 0,4-22-213 0 0,-1 0-1 0 0,1 1 1 0 0,0-1-1 0 0,0 1 1 0 0,1-1 0 0 0,-1 0-1 0 0,0 1 1 0 0,1-1-1 0 0,0 0 1 0 0,-1 1 0 0 0,1-1-1 0 0,0 0 1 0 0,0 0-1 0 0,0 0 1 0 0,0 0 0 0 0,1 0-1 0 0,-1 0 1 0 0,1 0 0 0 0,-1 0-1 0 0,4 3 1 0 0,-3-3-17 0 0,1-1 1 0 0,0 1 0 0 0,0 0 0 0 0,1-1 0 0 0,-1 1-1 0 0,0-1 1 0 0,0 0 0 0 0,1 0 0 0 0,-1 0-1 0 0,0-1 1 0 0,1 1 0 0 0,6-1 0 0 0,-2 0-8 0 0,-1 0 1 0 0,1-1-1 0 0,-1 0 1 0 0,1 0-1 0 0,-1-1 1 0 0,0 0-1 0 0,1 0 1 0 0,-1 0 0 0 0,0-1-1 0 0,0 0 1 0 0,-1-1-1 0 0,10-6 1 0 0,-12 7 166 0 0,0-1 0 0 0,0 0 0 0 0,0 0 0 0 0,-1 0 1 0 0,0 0-1 0 0,0 0 0 0 0,0-1 0 0 0,0 0 1 0 0,-1 1-1 0 0,1-1 0 0 0,-1 0 0 0 0,-1 0 0 0 0,1-1 1 0 0,-1 1-1 0 0,1 0 0 0 0,-2 0 0 0 0,1-1 1 0 0,0 1-1 0 0,-1 0 0 0 0,0-1 0 0 0,0 1 0 0 0,-1-1 1 0 0,0 1-1 0 0,0 0 0 0 0,0 0 0 0 0,0-1 0 0 0,-1 1 1 0 0,0 0-1 0 0,0 0 0 0 0,0 0 0 0 0,-1 1 1 0 0,1-1-1 0 0,-1 0 0 0 0,0 1 0 0 0,-1 0 0 0 0,1 0 1 0 0,-1 0-1 0 0,0 0 0 0 0,0 0 0 0 0,0 1 0 0 0,0 0 1 0 0,-1-1-1 0 0,1 2 0 0 0,-1-1 0 0 0,0 0 0 0 0,0 1 1 0 0,0 0-1 0 0,0 0 0 0 0,0 1 0 0 0,-8-2 1 0 0,-6 1 27 0 0,11 1-176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14.719"/>
    </inkml:context>
    <inkml:brush xml:id="br0">
      <inkml:brushProperty name="width" value="0.025" units="cm"/>
      <inkml:brushProperty name="height" value="0.025" units="cm"/>
    </inkml:brush>
  </inkml:definitions>
  <inkml:trace contextRef="#ctx0" brushRef="#br0">2 36 2304 0 0,'0'0'302'0'0,"-1"-1"-1"0"0,1 1 1 0 0,0 0-1 0 0,0-1 1 0 0,0 1-1 0 0,0-1 1 0 0,-1 1-1 0 0,1-1 1 0 0,0 1-1 0 0,0 0 0 0 0,0-1 1 0 0,0 1-1 0 0,0-1 1 0 0,0 1-1 0 0,0-1 1 0 0,0 1-1 0 0,0 0 1 0 0,1-1-1 0 0,-1 1 0 0 0,0-1 1 0 0,0 1-1 0 0,0-1 1 0 0,0 1-1 0 0,1 0 1 0 0,-1-1-1 0 0,0 1 1 0 0,0 0-1 0 0,1-1 0 0 0,-1 1 1 0 0,1-1-1 0 0,15-6 2517 0 0,31 1-4404 0 0,-35 6 2337 0 0,59-8-821 0 0,-50 6-17 0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47.906"/>
    </inkml:context>
    <inkml:brush xml:id="br0">
      <inkml:brushProperty name="width" value="0.05" units="cm"/>
      <inkml:brushProperty name="height" value="0.05" units="cm"/>
    </inkml:brush>
  </inkml:definitions>
  <inkml:trace contextRef="#ctx0" brushRef="#br0">0 40 5529 0 0,'1'-5'7336'0'0,"-1"5"-7214"0"0,14-1 2900 0 0,30 5-3515 0 0,-16-2 1099 0 0,21-3-143 0 0,-1-2-1 0 0,1-3 0 0 0,73-17 1 0 0,-90 16-543 0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53.133"/>
    </inkml:context>
    <inkml:brush xml:id="br0">
      <inkml:brushProperty name="width" value="0.05" units="cm"/>
      <inkml:brushProperty name="height" value="0.05" units="cm"/>
    </inkml:brush>
  </inkml:definitions>
  <inkml:trace contextRef="#ctx0" brushRef="#br0">229 2 3225 0 0,'-1'0'150'0'0,"0"-1"0"0"0,0 1 0 0 0,1 0 0 0 0,-1 0 0 0 0,0 0 0 0 0,0-1 0 0 0,0 1 0 0 0,1 0 0 0 0,-1 0 0 0 0,0 0 0 0 0,0 0 0 0 0,0 0 0 0 0,1 0 0 0 0,-1 1 0 0 0,0-1 0 0 0,0 0 0 0 0,0 0 0 0 0,1 0 0 0 0,-1 1 0 0 0,0-1 0 0 0,0 1 0 0 0,-1 0 0 0 0,-19 11 832 0 0,18-10-652 0 0,-9 6 20 0 0,1 1 1 0 0,0 0-1 0 0,1 1 0 0 0,0 0 1 0 0,0 1-1 0 0,1 0 1 0 0,1 0-1 0 0,0 1 0 0 0,0 0 1 0 0,-7 17-1 0 0,3-3-17 0 0,1 1 0 0 0,1 0 1 0 0,1 0-1 0 0,-6 32 0 0 0,9-27-210 0 0,2 0 0 0 0,0 0 0 0 0,3 0 0 0 0,3 58 1 0 0,-1-74-123 0 0,2 0 0 0 0,0 0 0 0 0,0 0 0 0 0,2 0 0 0 0,0 0 0 0 0,1-1 1 0 0,0 0-1 0 0,1 0 0 0 0,1-1 0 0 0,0 1 0 0 0,14 16 0 0 0,7 3-14 0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51.531"/>
    </inkml:context>
    <inkml:brush xml:id="br0">
      <inkml:brushProperty name="width" value="0.05" units="cm"/>
      <inkml:brushProperty name="height" value="0.05" units="cm"/>
    </inkml:brush>
  </inkml:definitions>
  <inkml:trace contextRef="#ctx0" brushRef="#br0">191 0 5065 0 0,'-6'7'4913'0'0,"-5"16"-3724"0"0,-10 23-683 0 0,14-29-219 0 0,-12 31 385 0 0,18-44-650 0 0,-1 0 1 0 0,1 0 0 0 0,1 0-1 0 0,-1 0 1 0 0,1 0 0 0 0,-1 0 0 0 0,1 1-1 0 0,1-1 1 0 0,0 6 0 0 0,-1-8-37 0 0,1-1 0 0 0,0 1 0 0 0,0 0 1 0 0,0-1-1 0 0,0 1 0 0 0,0 0 0 0 0,0-1 0 0 0,0 0 1 0 0,1 1-1 0 0,-1-1 0 0 0,0 0 0 0 0,1 1 0 0 0,-1-1 1 0 0,3 1-1 0 0,29 17-95 0 0,-11-7 30 0 0,-14-7 68 0 0,0 1 0 0 0,0 0 0 0 0,-1 1 0 0 0,0 0 0 0 0,0 0 0 0 0,-1 1 0 0 0,1-1 0 0 0,-2 2 0 0 0,10 15 0 0 0,-13-21 33 0 0,-1 1-1 0 0,0-1 1 0 0,1 0-1 0 0,-1 1 0 0 0,0 0 1 0 0,-1-1-1 0 0,1 1 1 0 0,-1 0-1 0 0,0-1 1 0 0,1 1-1 0 0,-2 0 1 0 0,1-1-1 0 0,0 1 0 0 0,-1 0 1 0 0,1-1-1 0 0,-1 1 1 0 0,0-1-1 0 0,-1 1 1 0 0,1-1-1 0 0,0 1 0 0 0,-1-1 1 0 0,0 0-1 0 0,0 0 1 0 0,0 1-1 0 0,0-2 1 0 0,0 1-1 0 0,-1 0 1 0 0,1 0-1 0 0,-6 3 0 0 0,-1 1 258 0 0,0 0 0 0 0,-1-1 1 0 0,0-1-1 0 0,0 0 0 0 0,0 0 0 0 0,-1-1 0 0 0,0 0 0 0 0,1-1 0 0 0,-1 0 0 0 0,-1 0 0 0 0,1-1 0 0 0,0-1 0 0 0,-1 0 0 0 0,1-1 0 0 0,0 0 0 0 0,-1-1 0 0 0,-12-2 0 0 0,21 3-368 0 0,1-1 0 0 0,-1 0-1 0 0,0 0 1 0 0,0 0 0 0 0,1 0 0 0 0,-1 0 0 0 0,0 0 0 0 0,1-1-1 0 0,-1 0 1 0 0,1 1 0 0 0,0-1 0 0 0,0 0 0 0 0,-4-4 0 0 0,-2-6-5921 0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51.882"/>
    </inkml:context>
    <inkml:brush xml:id="br0">
      <inkml:brushProperty name="width" value="0.05" units="cm"/>
      <inkml:brushProperty name="height" value="0.05" units="cm"/>
    </inkml:brush>
  </inkml:definitions>
  <inkml:trace contextRef="#ctx0" brushRef="#br0">1 41 2761 0 0,'2'-3'388'0'0,"0"1"0"0"0,1-1 0 0 0,-1 1 1 0 0,1 0-1 0 0,-1 0 0 0 0,1 0 0 0 0,0 0 1 0 0,0 0-1 0 0,0 1 0 0 0,0-1 1 0 0,0 1-1 0 0,1 0 0 0 0,-1 0 0 0 0,0 0 1 0 0,0 0-1 0 0,7 0 0 0 0,7-1-277 0 0,0 1 0 0 0,20 1-1 0 0,-17 0 393 0 0,177-6-1058 0 0,-174 4-2909 0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52.233"/>
    </inkml:context>
    <inkml:brush xml:id="br0">
      <inkml:brushProperty name="width" value="0.05" units="cm"/>
      <inkml:brushProperty name="height" value="0.05" units="cm"/>
    </inkml:brush>
  </inkml:definitions>
  <inkml:trace contextRef="#ctx0" brushRef="#br0">194 0 9674 0 0,'-3'1'150'0'0,"0"-1"-1"0"0,1 1 1 0 0,-1 0 0 0 0,1-1-1 0 0,-1 1 1 0 0,1 0 0 0 0,-1 0-1 0 0,1 1 1 0 0,-1-1-1 0 0,1 1 1 0 0,0-1 0 0 0,0 1-1 0 0,0-1 1 0 0,-3 5 0 0 0,-29 32 751 0 0,26-27-549 0 0,-6 6 68 0 0,1 1-1 0 0,1 1 0 0 0,0 0 1 0 0,2 1-1 0 0,0 0 0 0 0,-13 40 1 0 0,20-50-303 0 0,1 1 1 0 0,0 0-1 0 0,0 0 1 0 0,1 0-1 0 0,0 1 1 0 0,2 20-1 0 0,0-25-121 0 0,0 0 1 0 0,0-1-1 0 0,1 1 0 0 0,0 0 0 0 0,0-1 0 0 0,1 1 0 0 0,0-1 0 0 0,0 0 0 0 0,0 0 0 0 0,1 0 0 0 0,8 11 1 0 0,-8-13-14 0 0,0 0 0 0 0,1 0 1 0 0,-1 0-1 0 0,1-1 1 0 0,-1 1-1 0 0,1-1 0 0 0,0-1 1 0 0,0 1-1 0 0,1 0 1 0 0,8 2-1 0 0,-12-4 26 0 0,-1-1-1 0 0,1 1 1 0 0,0-1-1 0 0,0 0 1 0 0,0 0 0 0 0,-1 1-1 0 0,1-1 1 0 0,0 0-1 0 0,0 0 1 0 0,0-1 0 0 0,0 1-1 0 0,-1 0 1 0 0,1-1 0 0 0,0 1-1 0 0,0-1 1 0 0,0 1-1 0 0,-1-1 1 0 0,1 0 0 0 0,0 0-1 0 0,-1 1 1 0 0,1-1-1 0 0,-1-1 1 0 0,1 1 0 0 0,-1 0-1 0 0,1 0 1 0 0,-1 0-1 0 0,0-1 1 0 0,0 1 0 0 0,0-1-1 0 0,0 1 1 0 0,0-1 0 0 0,0 1-1 0 0,0-1 1 0 0,0 0-1 0 0,0 1 1 0 0,0-4 0 0 0,0 2 26 0 0,0 1 0 0 0,0-1 0 0 0,-1 1 0 0 0,1-1 0 0 0,-1 1 0 0 0,0-1 0 0 0,0 0 0 0 0,0 1 0 0 0,0-1 0 0 0,0 0 0 0 0,0 1-1 0 0,-1-1 1 0 0,1 1 0 0 0,-1-1 0 0 0,0 0 0 0 0,0 1 0 0 0,-1-4 0 0 0,0 3 6 0 0,-1-1-1 0 0,1 1 1 0 0,-1-1-1 0 0,0 1 1 0 0,0 0-1 0 0,0 0 1 0 0,0 0-1 0 0,0 0 1 0 0,-8-4 0 0 0,2 2 19 0 0,0 0 1 0 0,0 1 0 0 0,-1 0-1 0 0,0 1 1 0 0,0 0 0 0 0,0 0-1 0 0,-20-2 1 0 0,10 5-1241 0 0,12 2-5010 0 0</inkml:trace>
  <inkml:trace contextRef="#ctx0" brushRef="#br0" timeOffset="1">299 438 1376 0 0,'1'1'59'0'0,"1"0"-1"0"0,-1 1 0 0 0,0-1 0 0 0,1 0 1 0 0,-1 1-1 0 0,0-1 0 0 0,0 1 1 0 0,0-1-1 0 0,0 1 0 0 0,0 0 0 0 0,-1-1 1 0 0,1 1-1 0 0,0 0 0 0 0,-1 0 1 0 0,1 0-1 0 0,-1-1 0 0 0,0 1 0 0 0,1 0 1 0 0,-1 0-1 0 0,0 0 0 0 0,0 0 1 0 0,-1 3-1 0 0,5 22 380 0 0,-4-26-433 0 0,0-1 0 0 0,1 1 0 0 0,-1-1-1 0 0,0 1 1 0 0,1-1 0 0 0,-1 0 0 0 0,1 1 0 0 0,-1-1-1 0 0,1 1 1 0 0,-1-1 0 0 0,1 0 0 0 0,-1 1 0 0 0,1-1-1 0 0,-1 0 1 0 0,1 1 0 0 0,-1-1 0 0 0,1 0 0 0 0,-1 0-1 0 0,1 0 1 0 0,0 0 0 0 0,0 1 0 0 0,9 0 71 0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52.596"/>
    </inkml:context>
    <inkml:brush xml:id="br0">
      <inkml:brushProperty name="width" value="0.05" units="cm"/>
      <inkml:brushProperty name="height" value="0.05" units="cm"/>
    </inkml:brush>
  </inkml:definitions>
  <inkml:trace contextRef="#ctx0" brushRef="#br0">311 230 11979 0 0,'20'-57'2108'0'0,"-12"38"-1048"0"0,8-33 0 0 0,-15 46-801 0 0,0 1-1 0 0,0 0 1 0 0,0-1-1 0 0,-1 1 0 0 0,0 0 1 0 0,0-1-1 0 0,0 1 1 0 0,-1 0-1 0 0,0-1 0 0 0,0 1 1 0 0,-2-6-1 0 0,2 9-175 0 0,1 0 0 0 0,-1 1 0 0 0,0-1 0 0 0,0 0 0 0 0,0 1 0 0 0,0-1 0 0 0,0 1 0 0 0,0-1 0 0 0,-1 1 0 0 0,1-1 0 0 0,0 1 0 0 0,-1 0 0 0 0,1 0 0 0 0,-1 0 0 0 0,1 0 0 0 0,-1 0 0 0 0,0 0 0 0 0,1 0 0 0 0,-3 0 0 0 0,0 0 17 0 0,0 0 1 0 0,0 0 0 0 0,0 1 0 0 0,0-1 0 0 0,0 1 0 0 0,0 0-1 0 0,0 0 1 0 0,-7 1 0 0 0,0 2-11 0 0,0-1-1 0 0,0 1 1 0 0,1 1 0 0 0,-1 0-1 0 0,-16 9 1 0 0,20-9-88 0 0,-1 1 0 0 0,1 0 1 0 0,0 0-1 0 0,0 1 0 0 0,1 0 0 0 0,0 0 1 0 0,0 0-1 0 0,0 1 0 0 0,1 0 0 0 0,-1 0 1 0 0,2 0-1 0 0,-7 12 0 0 0,9-14-11 0 0,0 1 0 0 0,0 0 1 0 0,0 0-1 0 0,1 0 0 0 0,0 0 0 0 0,0 0 0 0 0,0 0 0 0 0,1 0 0 0 0,0 0 0 0 0,0 0 0 0 0,0 0 0 0 0,1 0 0 0 0,0 0 0 0 0,0 0 0 0 0,1 0 1 0 0,0 0-1 0 0,0 0 0 0 0,4 8 0 0 0,4 4-10 0 0,0-2-1 0 0,2 1 1 0 0,0-2 0 0 0,22 24 0 0 0,-15-18-3 0 0,20 28 0 0 0,-37-47 24 0 0,-1 0-1 0 0,1 0 1 0 0,-1 1 0 0 0,0-1 0 0 0,1 0 0 0 0,-1 1-1 0 0,0-1 1 0 0,-1 1 0 0 0,1-1 0 0 0,0 1 0 0 0,-1 0-1 0 0,1-1 1 0 0,-1 1 0 0 0,0-1 0 0 0,0 1 0 0 0,0 0-1 0 0,0-1 1 0 0,0 1 0 0 0,-1 0 0 0 0,1-1 0 0 0,-2 4-1 0 0,1-3 6 0 0,-1 0-1 0 0,0 0 0 0 0,0 0 1 0 0,0 0-1 0 0,0 0 1 0 0,-1 0-1 0 0,1-1 0 0 0,-1 1 1 0 0,0-1-1 0 0,1 0 0 0 0,-1 0 1 0 0,0 0-1 0 0,-6 3 0 0 0,-2 0 11 0 0,0 0-1 0 0,-1-1 1 0 0,1 0 0 0 0,-1-1-1 0 0,1-1 1 0 0,-1 0-1 0 0,0 0 1 0 0,-18-1-1 0 0,24-1-9 0 0,0 0 0 0 0,0-1 0 0 0,0 0-1 0 0,0 0 1 0 0,0 0 0 0 0,0-1 0 0 0,0 0 0 0 0,1 0-1 0 0,-1-1 1 0 0,-8-5 0 0 0,12 7-8 0 0,-1-1-1 0 0,1 0 1 0 0,0 0-1 0 0,-1 0 1 0 0,1 0-1 0 0,0 0 1 0 0,1 0-1 0 0,-1-1 1 0 0,0 1-1 0 0,1-1 1 0 0,-1 1 0 0 0,1-1-1 0 0,0 0 1 0 0,0 1-1 0 0,0-1 1 0 0,0 0-1 0 0,0 0 1 0 0,1 0-1 0 0,-1 0 1 0 0,1 0 0 0 0,0 0-1 0 0,-1 0 1 0 0,2-4-1 0 0,1-5-255 0 0,0 1 1 0 0,1 0-1 0 0,0 0 0 0 0,1 0 0 0 0,0 1 1 0 0,0-1-1 0 0,1 1 0 0 0,1 0 0 0 0,0 1 1 0 0,0-1-1 0 0,9-9 0 0 0,-4 6-952 0 0,0 0 0 0 0,1 1 0 0 0,1 0-1 0 0,0 1 1 0 0,0 0 0 0 0,26-15 0 0 0,-23 18 138 0 0,0 1 1 0 0,0 0-1 0 0,28-8 1 0 0,-11 7 920 0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53.659"/>
    </inkml:context>
    <inkml:brush xml:id="br0">
      <inkml:brushProperty name="width" value="0.05" units="cm"/>
      <inkml:brushProperty name="height" value="0.05" units="cm"/>
    </inkml:brush>
  </inkml:definitions>
  <inkml:trace contextRef="#ctx0" brushRef="#br0">153 3 4145 0 0,'1'0'100'0'0,"0"-1"0"0"0,1 1 1 0 0,-1-1-1 0 0,0 1 0 0 0,0 0 1 0 0,1-1-1 0 0,-1 1 0 0 0,0 0 0 0 0,1 0 1 0 0,-1 0-1 0 0,0 0 0 0 0,1 0 1 0 0,-1 0-1 0 0,0 1 0 0 0,1-1 0 0 0,-1 0 1 0 0,0 1-1 0 0,0-1 0 0 0,1 1 1 0 0,-1-1-1 0 0,0 1 0 0 0,0 0 0 0 0,0-1 1 0 0,0 1-1 0 0,1 0 0 0 0,-1 0 1 0 0,0 0-1 0 0,-1 0 0 0 0,3 1 0 0 0,-1 1 70 0 0,0-1 0 0 0,0 1 0 0 0,0 0 0 0 0,0 0 0 0 0,-1 0 0 0 0,1 0 0 0 0,-1 0 0 0 0,0 0 0 0 0,0 1 0 0 0,1 2 0 0 0,0 8 214 0 0,-1-1-1 0 0,-1 0 0 0 0,0 0 0 0 0,-1 1 0 0 0,-1-1 1 0 0,0 0-1 0 0,0 0 0 0 0,-1 0 0 0 0,-6 15 1 0 0,-5 9 293 0 0,-33 63 0 0 0,38-81-535 0 0,-2-1 1 0 0,-15 20 0 0 0,23-33-326 0 0,-1-1 0 0 0,0 1 0 0 0,0-1 0 0 0,0 0 0 0 0,0 0 0 0 0,-1-1 0 0 0,1 1 1 0 0,-1-1-1 0 0,0 0 0 0 0,0 0 0 0 0,0-1 0 0 0,0 0 0 0 0,-8 3 0 0 0,5-5-1085 0 0,1-3-11 0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53.992"/>
    </inkml:context>
    <inkml:brush xml:id="br0">
      <inkml:brushProperty name="width" value="0.05" units="cm"/>
      <inkml:brushProperty name="height" value="0.05" units="cm"/>
    </inkml:brush>
  </inkml:definitions>
  <inkml:trace contextRef="#ctx0" brushRef="#br0">21 1 256 0 0,'2'0'44'0'0,"0"-1"0"0"0,0 1-1 0 0,0 0 1 0 0,0 0 0 0 0,0 0-1 0 0,0 1 1 0 0,0-1 0 0 0,0 0 0 0 0,0 1-1 0 0,0-1 1 0 0,0 1 0 0 0,0 0 0 0 0,0-1-1 0 0,0 1 1 0 0,-1 0 0 0 0,1 0 0 0 0,0 1-1 0 0,0-1 1 0 0,-1 0 0 0 0,1 0-1 0 0,-1 1 1 0 0,1-1 0 0 0,-1 1 0 0 0,0-1-1 0 0,1 1 1 0 0,-1 0 0 0 0,0-1 0 0 0,1 4-1 0 0,1-1 72 0 0,-1 0-1 0 0,0 0 0 0 0,0 0 0 0 0,0 0 0 0 0,-1 0 0 0 0,1 0 1 0 0,-1 0-1 0 0,0 1 0 0 0,0-1 0 0 0,-1 1 0 0 0,1-1 0 0 0,-1 8 1 0 0,-1-6 181 0 0,0 0 1 0 0,-1-1 0 0 0,0 1-1 0 0,0-1 1 0 0,0 0 0 0 0,-1 1-1 0 0,0-1 1 0 0,-6 9 0 0 0,7-11-117 0 0,0-1 1 0 0,-1 1-1 0 0,1 0 1 0 0,0-1-1 0 0,-1 0 1 0 0,0 1-1 0 0,1-1 1 0 0,-1 0-1 0 0,0 0 1 0 0,0 0-1 0 0,0-1 1 0 0,0 1-1 0 0,-1-1 1 0 0,1 0-1 0 0,0 0 1 0 0,-5 1-1 0 0,-4-3 1468 0 0,12 0-1579 0 0,0 1 1 0 0,1-1-1 0 0,-1 1 0 0 0,0 0 1 0 0,1 0-1 0 0,-1-1 1 0 0,1 1-1 0 0,-1 0 0 0 0,0 0 1 0 0,1-1-1 0 0,-1 1 0 0 0,1 0 1 0 0,-1 0-1 0 0,1 0 1 0 0,-1 0-1 0 0,1 0 0 0 0,-1 0 1 0 0,1 0-1 0 0,-1 0 0 0 0,1 0 1 0 0,-1 0-1 0 0,1 0 0 0 0,-1 0 1 0 0,1 0-1 0 0,-1 0 1 0 0,0 0-1 0 0,1 0 0 0 0,0 1 1 0 0,113-7-549 0 0,-91 5 466 0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54.721"/>
    </inkml:context>
    <inkml:brush xml:id="br0">
      <inkml:brushProperty name="width" value="0.05" units="cm"/>
      <inkml:brushProperty name="height" value="0.05" units="cm"/>
    </inkml:brush>
  </inkml:definitions>
  <inkml:trace contextRef="#ctx0" brushRef="#br0">1 137 7834 0 0,'0'0'602'0'0,"21"-1"-297"0"0,175 1 227 0 0,-52 2-114 0 0,1346-51 3386 0 0,-1193 29-3399 0 0,903-46-243 0 0,-1103 63-229 0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55.627"/>
    </inkml:context>
    <inkml:brush xml:id="br0">
      <inkml:brushProperty name="width" value="0.05" units="cm"/>
      <inkml:brushProperty name="height" value="0.05" units="cm"/>
    </inkml:brush>
  </inkml:definitions>
  <inkml:trace contextRef="#ctx0" brushRef="#br0">226 10 5065 0 0,'-1'-9'12163'0'0,"-8"37"-12087"0"0,-2-1 1 0 0,0 1 0 0 0,-1-2-1 0 0,-2 1 1 0 0,-32 45 0 0 0,44-70-68 0 0,1-1 0 0 0,0 1 0 0 0,0 0 0 0 0,0 0-1 0 0,0 0 1 0 0,0-1 0 0 0,0 1 0 0 0,0 0 0 0 0,1 0 0 0 0,-1 1 0 0 0,1-1 0 0 0,-1 0 0 0 0,1 3 0 0 0,0-4-16 0 0,1 0 1 0 0,-1 1 0 0 0,1-1-1 0 0,0 0 1 0 0,-1 0-1 0 0,1 0 1 0 0,0 0-1 0 0,-1 0 1 0 0,1-1-1 0 0,0 1 1 0 0,0 0 0 0 0,0 0-1 0 0,0 0 1 0 0,0-1-1 0 0,0 1 1 0 0,0 0-1 0 0,0-1 1 0 0,0 1-1 0 0,0-1 1 0 0,1 1 0 0 0,-1-1-1 0 0,0 0 1 0 0,0 1-1 0 0,2-1 1 0 0,5 3-15 0 0,0-1 0 0 0,-1 2 1 0 0,1-1-1 0 0,-1 1 0 0 0,1 1 1 0 0,-1-1-1 0 0,0 1 0 0 0,10 9 1 0 0,-16-12 24 0 0,1-1 0 0 0,0 1 0 0 0,-1 0 0 0 0,1 0 0 0 0,-1-1 0 0 0,0 1 0 0 0,0 0 0 0 0,0 0 0 0 0,0 0 0 0 0,0 0 0 0 0,0 1 0 0 0,0-1 0 0 0,-1 0 0 0 0,1 0 0 0 0,-1 0 1 0 0,1 1-1 0 0,-1-1 0 0 0,0 0 0 0 0,0 1 0 0 0,0-1 0 0 0,0 0 0 0 0,0 0 0 0 0,-1 1 0 0 0,1-1 0 0 0,-1 0 0 0 0,1 0 0 0 0,-1 0 0 0 0,0 0 0 0 0,0 1 0 0 0,0-1 0 0 0,0 0 0 0 0,0 0 1 0 0,-1-1-1 0 0,1 1 0 0 0,0 0 0 0 0,-4 2 0 0 0,1 1 132 0 0,-1-1-1 0 0,1 0 1 0 0,-1 0 0 0 0,0 0 0 0 0,-1 0 0 0 0,1-1-1 0 0,-1 0 1 0 0,1 0 0 0 0,-1-1 0 0 0,0 0 0 0 0,0 0-1 0 0,0 0 1 0 0,0 0 0 0 0,0-1 0 0 0,-1 0 0 0 0,1-1-1 0 0,-12 1 1 0 0,14-1-157 0 0,0 0 0 0 0,0-1 0 0 0,0 1 0 0 0,0-1 0 0 0,0 0 0 0 0,0 0 0 0 0,0-1 0 0 0,0 1 0 0 0,1-1 0 0 0,-1 1 0 0 0,1-1 0 0 0,-1 0 0 0 0,1-1 0 0 0,-1 1 0 0 0,1 0 0 0 0,0-1 0 0 0,0 0 0 0 0,0 0 0 0 0,1 0 0 0 0,-1 0 0 0 0,1 0 0 0 0,0-1 0 0 0,-1 1 0 0 0,1-1 0 0 0,1 1 0 0 0,-1-1 0 0 0,0 0 0 0 0,0-5 0 0 0,-3-12-122 0 0,1-3 71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15.097"/>
    </inkml:context>
    <inkml:brush xml:id="br0">
      <inkml:brushProperty name="width" value="0.025" units="cm"/>
      <inkml:brushProperty name="height" value="0.025" units="cm"/>
    </inkml:brush>
  </inkml:definitions>
  <inkml:trace contextRef="#ctx0" brushRef="#br0">1 23 9674 0 0,'42'-3'1872'0'0,"-19"3"-1820"0"0,39 1-61 0 0,1-3 0 0 0,79-13-1 0 0,-130 12-4134 0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55.959"/>
    </inkml:context>
    <inkml:brush xml:id="br0">
      <inkml:brushProperty name="width" value="0.05" units="cm"/>
      <inkml:brushProperty name="height" value="0.05" units="cm"/>
    </inkml:brush>
  </inkml:definitions>
  <inkml:trace contextRef="#ctx0" brushRef="#br0">1 40 6913 0 0,'54'-7'1023'0'0,"-19"1"-917"0"0,233-19 134 0 0,-246 23-240 0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56.292"/>
    </inkml:context>
    <inkml:brush xml:id="br0">
      <inkml:brushProperty name="width" value="0.05" units="cm"/>
      <inkml:brushProperty name="height" value="0.05" units="cm"/>
    </inkml:brush>
  </inkml:definitions>
  <inkml:trace contextRef="#ctx0" brushRef="#br0">217 0 9218 0 0,'-2'1'279'0'0,"0"-1"-1"0"0,0 1 1 0 0,0-1 0 0 0,0 1-1 0 0,0 0 1 0 0,0 0 0 0 0,0 0-1 0 0,1 0 1 0 0,-1 0 0 0 0,0 0-1 0 0,1 1 1 0 0,-3 1 0 0 0,2-1-156 0 0,-19 15 227 0 0,1 0-1 0 0,0 1 0 0 0,2 1 1 0 0,-18 23-1 0 0,26-29-2 0 0,1 0-1 0 0,0 1 0 0 0,1 0 1 0 0,0 0-1 0 0,1 1 1 0 0,1 0-1 0 0,-9 31 0 0 0,14-40-337 0 0,0 1 0 0 0,1-1 0 0 0,0 1 1 0 0,0-1-1 0 0,1 0 0 0 0,0 1 0 0 0,0-1 0 0 0,0 1 0 0 0,1-1 0 0 0,-1 0 0 0 0,2 0 0 0 0,-1 0 0 0 0,1 0 0 0 0,0 0 0 0 0,0 0 0 0 0,0-1 0 0 0,1 1 0 0 0,0-1 0 0 0,0 0 0 0 0,0 0 0 0 0,1-1 0 0 0,0 1 0 0 0,-1-1 0 0 0,7 4 0 0 0,-6-4-5 0 0,0 0 1 0 0,0-1-1 0 0,0 0 0 0 0,1 0 1 0 0,-1 0-1 0 0,1-1 0 0 0,-1 0 0 0 0,1 0 1 0 0,0 0-1 0 0,0-1 0 0 0,0 1 1 0 0,0-1-1 0 0,0-1 0 0 0,0 1 1 0 0,0-1-1 0 0,1 0 0 0 0,-1-1 0 0 0,0 0 1 0 0,0 0-1 0 0,0 0 0 0 0,0 0 1 0 0,-1-1-1 0 0,1 0 0 0 0,0 0 1 0 0,9-6-1 0 0,-12 7 8 0 0,0-1 1 0 0,-1 0 0 0 0,1 1-1 0 0,-1-1 1 0 0,0 0-1 0 0,1-1 1 0 0,-1 1 0 0 0,0 0-1 0 0,0-1 1 0 0,0 1-1 0 0,0-1 1 0 0,-1 0-1 0 0,1 1 1 0 0,-1-1 0 0 0,0 0-1 0 0,0 0 1 0 0,0 0-1 0 0,0 0 1 0 0,0 0 0 0 0,0 0-1 0 0,-1 0 1 0 0,0 0-1 0 0,1 0 1 0 0,-1 0 0 0 0,0-1-1 0 0,-1 1 1 0 0,1 0-1 0 0,0 0 1 0 0,-1 0 0 0 0,0 0-1 0 0,0 0 1 0 0,0 0-1 0 0,-2-4 1 0 0,1 1 18 0 0,-2 0 0 0 0,1 0 1 0 0,-1 1-1 0 0,0-1 0 0 0,0 1 0 0 0,0 0 0 0 0,-1 0 1 0 0,1 0-1 0 0,-1 1 0 0 0,-1-1 0 0 0,1 1 0 0 0,0 0 1 0 0,-1 1-1 0 0,-11-6 0 0 0,7 5-117 0 0,0 1 0 0 0,0-1 0 0 0,-1 2 0 0 0,1-1 0 0 0,-1 2 0 0 0,1-1 0 0 0,-1 1 0 0 0,0 1 0 0 0,1 0 0 0 0,-1 0 0 0 0,0 1 0 0 0,-20 5 0 0 0,19-2-6222 0 0</inkml:trace>
  <inkml:trace contextRef="#ctx0" brushRef="#br0" timeOffset="1">326 406 10394 0 0,'21'17'1218'0'0,"-13"-7"-1112"0"0,-8-9-118 0 0,1 0 0 0 0,-1 0-1 0 0,1 0 1 0 0,-1 0 0 0 0,1 0-1 0 0,-1 0 1 0 0,1-1 0 0 0,0 1-1 0 0,-1 0 1 0 0,1 0 0 0 0,0-1-1 0 0,0 1 1 0 0,-1 0 0 0 0,1-1 0 0 0,0 1-1 0 0,0-1 1 0 0,0 1 0 0 0,0-1-1 0 0,0 1 1 0 0,0-1 0 0 0,0 0-1 0 0,0 1 1 0 0,0-1 0 0 0,0 0-1 0 0,0 0 1 0 0,0 0 0 0 0,0 0-1 0 0,1 0 1 0 0,4-3-3 0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56.657"/>
    </inkml:context>
    <inkml:brush xml:id="br0">
      <inkml:brushProperty name="width" value="0.05" units="cm"/>
      <inkml:brushProperty name="height" value="0.05" units="cm"/>
    </inkml:brush>
  </inkml:definitions>
  <inkml:trace contextRef="#ctx0" brushRef="#br0">366 88 16131 0 0,'0'-2'105'0'0,"1"0"-1"0"0,-1 0 0 0 0,0 0 0 0 0,0 0 0 0 0,0 0 0 0 0,0 0 0 0 0,0 0 1 0 0,-1 0-1 0 0,1 0 0 0 0,-1 0 0 0 0,1 0 0 0 0,-1 0 0 0 0,0 0 0 0 0,0 0 0 0 0,0 0 1 0 0,0 1-1 0 0,0-1 0 0 0,-2-2 0 0 0,0 0-68 0 0,0 1-1 0 0,0 0 1 0 0,-1 0 0 0 0,1 0-1 0 0,-1 0 1 0 0,0 1 0 0 0,0-1-1 0 0,-5-1 1 0 0,0 0 118 0 0,1 1-1 0 0,0 0 0 0 0,-1 0 1 0 0,0 1-1 0 0,0 0 1 0 0,0 1-1 0 0,0 0 1 0 0,-13 0-1 0 0,16 1-90 0 0,1 1 0 0 0,-1 0 0 0 0,0 0 0 0 0,1 0 0 0 0,-1 1 0 0 0,1 0 0 0 0,-1 0 0 0 0,1 0 0 0 0,0 1 0 0 0,0 0 0 0 0,0 0-1 0 0,0 0 1 0 0,0 0 0 0 0,-5 6 0 0 0,8-7-75 0 0,0 1 0 0 0,0-1 0 0 0,0 1 0 0 0,0-1 0 0 0,0 1 0 0 0,1 0 0 0 0,0-1 0 0 0,-1 1 0 0 0,1 0 0 0 0,0 0 0 0 0,0 0 0 0 0,0 0 0 0 0,1 0 0 0 0,-1 0 0 0 0,1 0 0 0 0,0 0 0 0 0,0 1-1 0 0,0-1 1 0 0,0 0 0 0 0,0 0 0 0 0,1 0 0 0 0,-1 0 0 0 0,1 0 0 0 0,0 0 0 0 0,0 0 0 0 0,0 0 0 0 0,3 5 0 0 0,3 4-5 0 0,1 0 0 0 0,1-1 0 0 0,0 0 0 0 0,0 0 0 0 0,1-1 0 0 0,0 0 0 0 0,1-1 0 0 0,0 0 0 0 0,13 7 0 0 0,-3 0 26 0 0,26 24 0 0 0,-41-34-4 0 0,-1 0 0 0 0,0 0 0 0 0,0 0 1 0 0,0 1-1 0 0,-1 0 0 0 0,0 0 0 0 0,0 0 0 0 0,4 13 1 0 0,-7-18-2 0 0,0 1 1 0 0,0-1 0 0 0,-1 1-1 0 0,1 0 1 0 0,-1-1 0 0 0,1 1 0 0 0,-1 0-1 0 0,0-1 1 0 0,0 1 0 0 0,-1 0-1 0 0,1-1 1 0 0,0 1 0 0 0,-1 0-1 0 0,0-1 1 0 0,1 1 0 0 0,-1-1-1 0 0,0 1 1 0 0,-3 4 0 0 0,2-4 3 0 0,-1 0 1 0 0,0 1 0 0 0,0-1-1 0 0,0 0 1 0 0,0 0-1 0 0,0-1 1 0 0,0 1 0 0 0,-1-1-1 0 0,1 0 1 0 0,-9 4-1 0 0,-3 0 51 0 0,0-1-1 0 0,-1 0 0 0 0,0-1 0 0 0,0-1 0 0 0,-18 2 0 0 0,25-4 7 0 0,-1 0-1 0 0,0-1 1 0 0,0 0 0 0 0,0-1 0 0 0,1 0 0 0 0,-1 0-1 0 0,0-1 1 0 0,1-1 0 0 0,-1 1 0 0 0,1-1 0 0 0,0-1-1 0 0,-10-5 1 0 0,15 7-36 0 0,-1-1 0 0 0,1 1-1 0 0,1-1 1 0 0,-1 0-1 0 0,0-1 1 0 0,1 1 0 0 0,-1-1-1 0 0,1 1 1 0 0,0-1-1 0 0,0 0 1 0 0,1 0 0 0 0,-1 0-1 0 0,1-1 1 0 0,0 1-1 0 0,0-1 1 0 0,0 1 0 0 0,1-1-1 0 0,-1 0 1 0 0,1 1 0 0 0,0-1-1 0 0,1 0 1 0 0,-1 0-1 0 0,1 0 1 0 0,0 0 0 0 0,0 0-1 0 0,1-5 1 0 0,1 0-105 0 0,0 1 0 0 0,1-1 0 0 0,0 1 0 0 0,0 0 1 0 0,1 0-1 0 0,0 0 0 0 0,1 1 0 0 0,0-1 0 0 0,0 1 0 0 0,1 0 1 0 0,0 0-1 0 0,0 1 0 0 0,1 0 0 0 0,0 0 0 0 0,0 1 0 0 0,1-1 0 0 0,0 2 1 0 0,0-1-1 0 0,0 1 0 0 0,1 0 0 0 0,-1 1 0 0 0,14-5 0 0 0,-3 3-7341 0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04.182"/>
    </inkml:context>
    <inkml:brush xml:id="br0">
      <inkml:brushProperty name="width" value="0.05" units="cm"/>
      <inkml:brushProperty name="height" value="0.05" units="cm"/>
    </inkml:brush>
  </inkml:definitions>
  <inkml:trace contextRef="#ctx0" brushRef="#br0">292 4 3225 0 0,'5'-3'4887'0'0,"-5"3"-4811"0"0,-7 13 547 0 0,0 1 0 0 0,-1-2 0 0 0,-1 1 0 0 0,0-1 0 0 0,-17 17 0 0 0,-62 55 1025 0 0,48-49-1502 0 0,4-5-118 0 0,27-23-28 0 0,-1 0 0 0 0,1 1 0 0 0,0 1-1 0 0,0-1 1 0 0,-10 16 0 0 0,18-24 0 0 0,1 1 0 0 0,0-1 0 0 0,0 1 0 0 0,0-1 0 0 0,0 1 0 0 0,0 0 0 0 0,-1-1 0 0 0,1 1 0 0 0,0-1 0 0 0,0 1 0 0 0,1 0 0 0 0,-1-1 0 0 0,0 1 0 0 0,0-1 0 0 0,0 1 0 0 0,0 0-1 0 0,0-1 1 0 0,1 1 0 0 0,-1-1 0 0 0,0 1 0 0 0,1-1 0 0 0,-1 1 0 0 0,0-1 0 0 0,1 1 0 0 0,-1-1 0 0 0,0 1 0 0 0,1-1 0 0 0,-1 0 0 0 0,1 1 0 0 0,-1-1 0 0 0,1 0 0 0 0,-1 1 0 0 0,1-1 0 0 0,-1 0 0 0 0,1 1 0 0 0,-1-1 0 0 0,1 0 0 0 0,1 0 0 0 0,22 10 66 0 0,-24-10-66 0 0,23 6-34 0 0,0-2-1 0 0,0 0 1 0 0,43 1-1 0 0,73-8-207 0 0,-90 1 213 0 0,-33 2 48 0 0,1 0-266 0 0,1-1 1 0 0,-1-1 0 0 0,1 0 0 0 0,29-8 0 0 0,-37 6-4127 0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04.580"/>
    </inkml:context>
    <inkml:brush xml:id="br0">
      <inkml:brushProperty name="width" value="0.05" units="cm"/>
      <inkml:brushProperty name="height" value="0.05" units="cm"/>
    </inkml:brush>
  </inkml:definitions>
  <inkml:trace contextRef="#ctx0" brushRef="#br0">113 0 10594 0 0,'-3'3'134'0'0,"0"0"1"0"0,0 0-1 0 0,0 1 0 0 0,0-1 0 0 0,1 1 0 0 0,-1-1 0 0 0,1 1 1 0 0,0 0-1 0 0,0 0 0 0 0,1 0 0 0 0,-1 0 0 0 0,1 0 0 0 0,-1 5 0 0 0,-5 9 205 0 0,-11 28 593 0 0,2 1 0 0 0,-13 65 0 0 0,25-91-926 0 0,1 1 1 0 0,1 0-1 0 0,1 0 1 0 0,0 0-1 0 0,2 0 0 0 0,1 0 1 0 0,7 39-1 0 0,-2-38-5614 0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04.945"/>
    </inkml:context>
    <inkml:brush xml:id="br0">
      <inkml:brushProperty name="width" value="0.05" units="cm"/>
      <inkml:brushProperty name="height" value="0.05" units="cm"/>
    </inkml:brush>
  </inkml:definitions>
  <inkml:trace contextRef="#ctx0" brushRef="#br0">215 314 10594 0 0,'8'-15'600'0'0,"-1"-1"1"0"0,-1 0-1 0 0,0-1 0 0 0,-1 1 0 0 0,-1-1 1 0 0,0 0-1 0 0,-1 0 0 0 0,-1 0 0 0 0,-1 0 1 0 0,0-1-1 0 0,-1 1 0 0 0,-3-18 0 0 0,3 31-538 0 0,-1 1-1 0 0,0-1 1 0 0,0 0-1 0 0,0 0 1 0 0,0 1-1 0 0,-1-1 1 0 0,1 1-1 0 0,-1-1 1 0 0,0 1-1 0 0,0 0 0 0 0,0 0 1 0 0,0 0-1 0 0,0 0 1 0 0,-1 0-1 0 0,0 0 1 0 0,1 0-1 0 0,-1 1 1 0 0,0 0-1 0 0,0-1 1 0 0,-4-1-1 0 0,3 2-15 0 0,-1 0 0 0 0,1 1 0 0 0,-1 0-1 0 0,1-1 1 0 0,-1 1 0 0 0,0 1 0 0 0,1-1-1 0 0,-1 1 1 0 0,0 0 0 0 0,0 0 0 0 0,1 0-1 0 0,-1 1 1 0 0,0-1 0 0 0,1 1 0 0 0,-10 3-1 0 0,10-2-39 0 0,-1-1 0 0 0,1 1 0 0 0,0 0 0 0 0,-1 0 0 0 0,1 0 0 0 0,0 1 0 0 0,0 0 0 0 0,1 0 0 0 0,-1 0 0 0 0,0 0 0 0 0,1 0 0 0 0,0 1 0 0 0,-4 5 0 0 0,5-7-4 0 0,1 1-1 0 0,-1-1 1 0 0,1 1-1 0 0,0-1 1 0 0,0 1-1 0 0,0 0 1 0 0,0-1-1 0 0,1 1 1 0 0,-1 0-1 0 0,1 0 1 0 0,-1 0-1 0 0,1-1 1 0 0,0 1-1 0 0,0 0 1 0 0,1 0-1 0 0,-1 0 1 0 0,0 0-1 0 0,1-1 1 0 0,0 1-1 0 0,0 0 1 0 0,-1 0-1 0 0,2-1 1 0 0,1 5-1 0 0,7 9-11 0 0,1 0-1 0 0,1-1 1 0 0,1 0-1 0 0,22 21 0 0 0,-18-19-9 0 0,-1 0-1 0 0,0 1 0 0 0,16 24 0 0 0,-29-36 19 0 0,0-1 1 0 0,0 1-1 0 0,0 0 0 0 0,0 0 1 0 0,-1 0-1 0 0,0 0 0 0 0,-1 0 0 0 0,1 1 1 0 0,-1-1-1 0 0,0 1 0 0 0,-1-1 1 0 0,1 1-1 0 0,-1-1 0 0 0,-1 0 0 0 0,1 1 1 0 0,-3 7-1 0 0,2-9 12 0 0,-1 0 1 0 0,0-1-1 0 0,0 1 0 0 0,-1-1 0 0 0,0 0 1 0 0,1 0-1 0 0,-1 0 0 0 0,-1 0 1 0 0,1 0-1 0 0,0 0 0 0 0,-1-1 1 0 0,0 0-1 0 0,0 0 0 0 0,0 0 0 0 0,0 0 1 0 0,0 0-1 0 0,-1-1 0 0 0,1 0 1 0 0,-1 0-1 0 0,0 0 0 0 0,-4 1 0 0 0,2-1 57 0 0,0 0 0 0 0,0 0 0 0 0,0 0 0 0 0,0-1 0 0 0,0 0 0 0 0,-1-1 0 0 0,1 1-1 0 0,0-1 1 0 0,0-1 0 0 0,-1 1 0 0 0,1-1 0 0 0,0-1 0 0 0,0 1 0 0 0,-7-4 0 0 0,10 3-38 0 0,0 0 0 0 0,0-1 0 0 0,0 1 0 0 0,0-1 0 0 0,1 0 0 0 0,-1 0 0 0 0,1-1 0 0 0,0 1-1 0 0,0-1 1 0 0,0 1 0 0 0,0-1 0 0 0,1 0 0 0 0,0 0 0 0 0,-1 0 0 0 0,1-1 0 0 0,1 1 0 0 0,-1 0 0 0 0,1-1 0 0 0,0 1 0 0 0,0-1 0 0 0,0 1 0 0 0,0-1 0 0 0,1 0 0 0 0,0 1 0 0 0,0-1 0 0 0,0 0 0 0 0,2-8 0 0 0,-2 7-47 0 0,1 0 0 0 0,0 0-1 0 0,1 1 1 0 0,-1-1 0 0 0,1 0 0 0 0,0 1-1 0 0,1-1 1 0 0,-1 1 0 0 0,1 0-1 0 0,0 0 1 0 0,0 0 0 0 0,1 0 0 0 0,0 1-1 0 0,-1-1 1 0 0,1 1 0 0 0,1 0-1 0 0,-1 0 1 0 0,1 0 0 0 0,-1 1 0 0 0,1-1-1 0 0,10-4 1 0 0,1 2-71 0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05.322"/>
    </inkml:context>
    <inkml:brush xml:id="br0">
      <inkml:brushProperty name="width" value="0.05" units="cm"/>
      <inkml:brushProperty name="height" value="0.05" units="cm"/>
    </inkml:brush>
  </inkml:definitions>
  <inkml:trace contextRef="#ctx0" brushRef="#br0">28 207 3225 0 0,'1'4'700'0'0,"-1"0"1"0"0,0 1 0 0 0,-1-1 0 0 0,1 0 0 0 0,-1 0 0 0 0,1 0-1 0 0,-1 0 1 0 0,-1 0 0 0 0,1 0 0 0 0,-3 5 0 0 0,-2 8 824 0 0,2-2-217 0 0,2-9-1076 0 0,0-1-1 0 0,1 0 0 0 0,0 1 0 0 0,0-1 1 0 0,0 1-1 0 0,0 10 0 0 0,3-12-342 0 0,1-2-1 0 0</inkml:trace>
  <inkml:trace contextRef="#ctx0" brushRef="#br0" timeOffset="1">334 1 8754 0 0,'-6'0'167'0'0,"1"1"-1"0"0,0 0 1 0 0,0 0 0 0 0,0 1 0 0 0,0-1-1 0 0,0 1 1 0 0,1 0 0 0 0,-1 1-1 0 0,1-1 1 0 0,-7 5 0 0 0,1 0 313 0 0,1-1 1 0 0,1 2-1 0 0,-14 13 0 0 0,20-19-371 0 0,-1 0-1 0 0,1 0 1 0 0,1 1-1 0 0,-1-1 0 0 0,0 1 1 0 0,1 0-1 0 0,-1-1 1 0 0,1 1-1 0 0,0 0 0 0 0,-1 0 1 0 0,2 0-1 0 0,-1-1 0 0 0,0 1 1 0 0,0 0-1 0 0,1 0 1 0 0,0 0-1 0 0,-1 1 0 0 0,1-1 1 0 0,0 0-1 0 0,1 0 1 0 0,-1 0-1 0 0,1 0 0 0 0,-1 0 1 0 0,2 5-1 0 0,1-4-81 0 0,-1 0 0 0 0,1 1 0 0 0,-1-1 0 0 0,1 0 0 0 0,0-1 0 0 0,1 1 0 0 0,-1 0 0 0 0,1-1 0 0 0,-1 0 0 0 0,1 0 0 0 0,0 0 0 0 0,0 0-1 0 0,0-1 1 0 0,8 4 0 0 0,2 0 97 0 0,0-1 0 0 0,1 0 0 0 0,-1-1 0 0 0,1 0-1 0 0,0-2 1 0 0,0 0 0 0 0,24 1 0 0 0,-28-3-59 0 0,1 0 0 0 0,-1-1-1 0 0,1 0 1 0 0,-1 0 0 0 0,0-2 0 0 0,1 1 0 0 0,-1-1 0 0 0,0-1 0 0 0,-1 0 0 0 0,16-8 0 0 0,-22 9-98 0 0,0 0 1 0 0,-1 0-1 0 0,1 0 1 0 0,-1 0-1 0 0,5-6 1 0 0,3-5-57 0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05.660"/>
    </inkml:context>
    <inkml:brush xml:id="br0">
      <inkml:brushProperty name="width" value="0.05" units="cm"/>
      <inkml:brushProperty name="height" value="0.05" units="cm"/>
    </inkml:brush>
  </inkml:definitions>
  <inkml:trace contextRef="#ctx0" brushRef="#br0">126 1 7370 0 0,'-1'1'376'0'0,"-1"0"0"0"0,0 0 1 0 0,1 0-1 0 0,-1 0 1 0 0,0 1-1 0 0,1-1 0 0 0,-1 1 1 0 0,1-1-1 0 0,0 1 1 0 0,-1-1-1 0 0,1 1 1 0 0,0 0-1 0 0,-1 3 0 0 0,-14 29 1800 0 0,10-20-1854 0 0,2-5-87 0 0,-52 125 2684 0 0,51-118-2713 0 0,0 0-1 0 0,1 0 0 0 0,1 1 0 0 0,1-1 1 0 0,0 1-1 0 0,1 27 0 0 0,3-27-185 0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57.562"/>
    </inkml:context>
    <inkml:brush xml:id="br0">
      <inkml:brushProperty name="width" value="0.05" units="cm"/>
      <inkml:brushProperty name="height" value="0.05" units="cm"/>
    </inkml:brush>
  </inkml:definitions>
  <inkml:trace contextRef="#ctx0" brushRef="#br0">18 33 6449 0 0,'-18'-8'10068'0'0,"30"7"-9525"0"0,-1 1-524 0 0,54 1 164 0 0,-1-3 0 0 0,110-18 0 0 0,-160 17-199 0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57.926"/>
    </inkml:context>
    <inkml:brush xml:id="br0">
      <inkml:brushProperty name="width" value="0.05" units="cm"/>
      <inkml:brushProperty name="height" value="0.05" units="cm"/>
    </inkml:brush>
  </inkml:definitions>
  <inkml:trace contextRef="#ctx0" brushRef="#br0">63 0 10594 0 0,'-2'1'197'0'0,"1"0"0"0"0,-1 0-1 0 0,1 0 1 0 0,0 1 0 0 0,0-1-1 0 0,0 0 1 0 0,0 0 0 0 0,0 1-1 0 0,0-1 1 0 0,0 0 0 0 0,0 1-1 0 0,0-1 1 0 0,1 1 0 0 0,-1-1-1 0 0,0 1 1 0 0,1-1 0 0 0,0 1-1 0 0,-1 1 1 0 0,-1 3 38 0 0,-8 20 131 0 0,2 0 0 0 0,1 0-1 0 0,1 1 1 0 0,1-1 0 0 0,2 1 0 0 0,0 0 0 0 0,2 28 0 0 0,2-27-614 0 0,1-1-1 0 0,1 0 1 0 0,14 53 0 0 0,-10-60-5658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15.432"/>
    </inkml:context>
    <inkml:brush xml:id="br0">
      <inkml:brushProperty name="width" value="0.025" units="cm"/>
      <inkml:brushProperty name="height" value="0.025" units="cm"/>
    </inkml:brush>
  </inkml:definitions>
  <inkml:trace contextRef="#ctx0" brushRef="#br0">26 1 6913 0 0,'-1'0'205'0'0,"1"0"-1"0"0,0 0 0 0 0,0 0 1 0 0,-1 0-1 0 0,1 0 0 0 0,0 0 1 0 0,-1 0-1 0 0,1 0 0 0 0,0 0 1 0 0,0 0-1 0 0,-1 1 0 0 0,1-1 0 0 0,0 0 1 0 0,0 0-1 0 0,-1 0 0 0 0,1 0 1 0 0,0 1-1 0 0,0-1 0 0 0,0 0 1 0 0,-1 0-1 0 0,1 0 0 0 0,0 1 0 0 0,0-1 1 0 0,0 0-1 0 0,0 1 0 0 0,0-1 1 0 0,0 0-1 0 0,-1 0 0 0 0,1 1 1 0 0,0-1-1 0 0,0 0 0 0 0,0 0 1 0 0,0 1-1 0 0,0-1 0 0 0,0 0 0 0 0,0 1 1 0 0,0-1-1 0 0,0 0 0 0 0,0 1 1 0 0,-6 27 1574 0 0,-2 31-1064 0 0,3 5-255 0 0,7 108 0 0 0,-2-160-4920 0 0,0-2-1570 0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58.912"/>
    </inkml:context>
    <inkml:brush xml:id="br0">
      <inkml:brushProperty name="width" value="0.05" units="cm"/>
      <inkml:brushProperty name="height" value="0.05" units="cm"/>
    </inkml:brush>
  </inkml:definitions>
  <inkml:trace contextRef="#ctx0" brushRef="#br0">267 49 3225 0 0,'11'-11'1719'0'0,"-7"6"-671"0"0,0 0 0 0 0,0 1 1 0 0,1 0-1 0 0,-1-1 0 0 0,1 2 0 0 0,1-1 0 0 0,6-4 1 0 0,-20 13 3467 0 0,-9 10-2984 0 0,-1 0-843 0 0,-224 166 1057 0 0,236-178-1756 0 0,-14 13-64 0 0,19-16 71 0 0,0 1 0 0 0,0-1 1 0 0,1 1-1 0 0,-1 0 1 0 0,0-1-1 0 0,1 1 0 0 0,-1 0 1 0 0,1 0-1 0 0,-1 0 1 0 0,1-1-1 0 0,-1 1 0 0 0,1 0 1 0 0,-1 0-1 0 0,1 0 1 0 0,0 0-1 0 0,-1 0 0 0 0,1 0 1 0 0,0 0-1 0 0,0 1 1 0 0,0-2 0 0 0,1 1 0 0 0,0 0 0 0 0,-1 0 0 0 0,1 0 0 0 0,0-1 1 0 0,-1 1-1 0 0,1 0 0 0 0,0-1 0 0 0,0 1 0 0 0,0 0 0 0 0,0-1 1 0 0,0 1-1 0 0,0-1 0 0 0,0 0 0 0 0,0 1 0 0 0,-1-1 0 0 0,3 0 0 0 0,20 7-91 0 0,-21-7 72 0 0,43 7-67 0 0,0-2 0 0 0,0-2 1 0 0,74-4-1 0 0,-100 0 61 0 0,-9 1-24 0 0,0-1 0 0 0,0 0 0 0 0,0 0 0 0 0,0-1 0 0 0,15-5-1 0 0,-16 3-36 0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59.261"/>
    </inkml:context>
    <inkml:brush xml:id="br0">
      <inkml:brushProperty name="width" value="0.05" units="cm"/>
      <inkml:brushProperty name="height" value="0.05" units="cm"/>
    </inkml:brush>
  </inkml:definitions>
  <inkml:trace contextRef="#ctx0" brushRef="#br0">122 1 11979 0 0,'-1'1'93'0'0,"-1"0"0"0"0,1 0 1 0 0,-1 0-1 0 0,1 0 0 0 0,0 0 1 0 0,0 1-1 0 0,0-1 1 0 0,0 1-1 0 0,0-1 0 0 0,0 1 1 0 0,0-1-1 0 0,0 1 1 0 0,0-1-1 0 0,1 1 0 0 0,-1 0 1 0 0,0-1-1 0 0,0 4 0 0 0,-1 2 67 0 0,-23 56 1362 0 0,-19 72 1 0 0,35-97-1065 0 0,1 0 1 0 0,2 1-1 0 0,-2 54 0 0 0,10-48-468 0 0,1-26-97 0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59.612"/>
    </inkml:context>
    <inkml:brush xml:id="br0">
      <inkml:brushProperty name="width" value="0.05" units="cm"/>
      <inkml:brushProperty name="height" value="0.05" units="cm"/>
    </inkml:brush>
  </inkml:definitions>
  <inkml:trace contextRef="#ctx0" brushRef="#br0">30 1 1376 0 0,'2'0'68'0'0,"1"0"0"0"0,0-1 0 0 0,-1 1 0 0 0,1 0 0 0 0,0 0 0 0 0,-1 1 0 0 0,1-1 0 0 0,0 0 0 0 0,-1 1 0 0 0,1 0 0 0 0,-1-1-1 0 0,1 1 1 0 0,-1 0 0 0 0,5 3 0 0 0,-2-1 97 0 0,0-1 0 0 0,0 1-1 0 0,0 1 1 0 0,-1-1 0 0 0,9 8-1 0 0,-10-7 103 0 0,0 0 0 0 0,0-1-1 0 0,-1 1 1 0 0,1 0-1 0 0,-1 1 1 0 0,0-1-1 0 0,0 0 1 0 0,0 1 0 0 0,-1-1-1 0 0,1 1 1 0 0,-1-1-1 0 0,0 1 1 0 0,-1-1-1 0 0,1 9 1 0 0,-1-7 14 0 0,0 1 0 0 0,-1 0 0 0 0,0 0-1 0 0,0 0 1 0 0,-1-1 0 0 0,0 1 0 0 0,0 0 0 0 0,0-1 0 0 0,-5 9 0 0 0,2-6-31 0 0,-1 0 1 0 0,1-1-1 0 0,-1 1 1 0 0,-1-1 0 0 0,1 0-1 0 0,-2-1 1 0 0,1 0-1 0 0,-1 0 1 0 0,0 0 0 0 0,0-1-1 0 0,0 0 1 0 0,-1-1-1 0 0,-14 7 1 0 0,18-10-265 0 0,10-3-128 0 0,16-3-113 0 0,-5 4 144 0 0,0 1 1 0 0,0 1-1 0 0,0 0 0 0 0,27 8 1 0 0,-36-8 108 0 0,0 0-1 0 0,0 1 1 0 0,-1 0 0 0 0,1 0 0 0 0,0 1 0 0 0,-1 0 0 0 0,0 0 0 0 0,0 0-1 0 0,0 1 1 0 0,0 0 0 0 0,-1 0 0 0 0,7 9 0 0 0,-11-13 7 0 0,0 0 0 0 0,0 0 0 0 0,-1 0 0 0 0,1 0 0 0 0,0 0 0 0 0,-1 0 0 0 0,1 0 0 0 0,-1 1 0 0 0,0-1 1 0 0,1 0-1 0 0,-1 0 0 0 0,0 1 0 0 0,0-1 0 0 0,0 0 0 0 0,1 1 0 0 0,-2-1 0 0 0,1 0 0 0 0,0 1 0 0 0,0-1 0 0 0,0 0 0 0 0,0 0 1 0 0,-1 1-1 0 0,0 1 0 0 0,-1 0 32 0 0,1-1 1 0 0,-1 1-1 0 0,0-1 1 0 0,0 0 0 0 0,0 1-1 0 0,0-1 1 0 0,0 0-1 0 0,0 0 1 0 0,0 0-1 0 0,-4 1 1 0 0,-3 3 320 0 0,-1-1 1 0 0,0 0-1 0 0,0 0 0 0 0,-17 4 1 0 0,10-4 363 0 0,1-2 1 0 0,-1 0-1 0 0,-20 0 1 0 0,17-2-619 0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0:59.967"/>
    </inkml:context>
    <inkml:brush xml:id="br0">
      <inkml:brushProperty name="width" value="0.05" units="cm"/>
      <inkml:brushProperty name="height" value="0.05" units="cm"/>
    </inkml:brush>
  </inkml:definitions>
  <inkml:trace contextRef="#ctx0" brushRef="#br0">1 53 6913 0 0,'26'-1'439'0'0,"0"-2"-1"0"0,46-10 1 0 0,-19 2 945 0 0,-10 3-369 0 0,-11 2-442 0 0,52-4 1 0 0,-53 9-667 0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00.410"/>
    </inkml:context>
    <inkml:brush xml:id="br0">
      <inkml:brushProperty name="width" value="0.05" units="cm"/>
      <inkml:brushProperty name="height" value="0.05" units="cm"/>
    </inkml:brush>
  </inkml:definitions>
  <inkml:trace contextRef="#ctx0" brushRef="#br0">364 1 10138 0 0,'-3'0'9173'0'0,"-8"9"-9089"0"0,-19 21 323 0 0,7-5-319 0 0,-1-2 0 0 0,-34 24 0 0 0,-149 93-14 0 0,207-139-76 0 0,-1-1 0 0 0,1 0 0 0 0,-1 0-1 0 0,1 0 1 0 0,-1 1 0 0 0,1-1 0 0 0,0 0 0 0 0,-1 1-1 0 0,1-1 1 0 0,0 0 0 0 0,-1 1 0 0 0,1-1 0 0 0,0 1-1 0 0,-1-1 1 0 0,1 0 0 0 0,0 1 0 0 0,-1-1 0 0 0,1 1-1 0 0,0-1 1 0 0,0 1 0 0 0,0-1 0 0 0,0 1 0 0 0,-1-1-1 0 0,1 1 1 0 0,0-1 0 0 0,0 1 0 0 0,0-1 0 0 0,0 1-1 0 0,0-1 1 0 0,0 1 0 0 0,0 0 0 0 0,1-1 0 0 0,-1 1-1 0 0,1 1-10 0 0,0-1 1 0 0,0 0-1 0 0,0-1 0 0 0,0 1 0 0 0,0 0 0 0 0,0 0 0 0 0,0 0 0 0 0,0-1 0 0 0,0 1 1 0 0,1 0-1 0 0,-1-1 0 0 0,2 1 0 0 0,44 10-255 0 0,4-7 213 0 0,0-2 1 0 0,0-2-1 0 0,90-12 1 0 0,-133 11-289 0 0,-1 0 0 0 0,0-1 0 0 0,13-3 0 0 0,-11 1-6119 0 0</inkml:trace>
  <inkml:trace contextRef="#ctx0" brushRef="#br0" timeOffset="1">328 87 11058 0 0,'-1'1'295'0'0,"0"-1"0"0"0,0 1 0 0 0,-1-1 1 0 0,1 1-1 0 0,0-1 0 0 0,0 1 0 0 0,0 0 0 0 0,0-1 0 0 0,0 1 0 0 0,0 0 0 0 0,0 0 0 0 0,0 0 0 0 0,0 0 0 0 0,0 0 0 0 0,1 0 0 0 0,-1 0 0 0 0,0 0 0 0 0,1 0 0 0 0,-2 2 0 0 0,-12 27 224 0 0,12-25-57 0 0,-8 19-358 0 0,1 1 1 0 0,0 1-1 0 0,2-1 1 0 0,1 1-1 0 0,1 0 1 0 0,2 1-1 0 0,0-1 1 0 0,2 36-1 0 0,3-35-164 0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00.793"/>
    </inkml:context>
    <inkml:brush xml:id="br0">
      <inkml:brushProperty name="width" value="0.05" units="cm"/>
      <inkml:brushProperty name="height" value="0.05" units="cm"/>
    </inkml:brush>
  </inkml:definitions>
  <inkml:trace contextRef="#ctx0" brushRef="#br0">177 370 3225 0 0,'12'-15'2373'0'0,"-2"1"0"0"0,1-1 0 0 0,-2-1 0 0 0,0 0 0 0 0,13-30 0 0 0,-19 37-1464 0 0,6-10 82 0 0,0-1 1 0 0,-2-1-1 0 0,7-29 1 0 0,-13 45-958 0 0,0 1 1 0 0,0-1-1 0 0,0 1 1 0 0,-1-1 0 0 0,0 0-1 0 0,0 0 1 0 0,0 1-1 0 0,0-1 1 0 0,-1 0-1 0 0,0 1 1 0 0,0-1-1 0 0,0 0 1 0 0,0 1-1 0 0,-1-1 1 0 0,1 1-1 0 0,-1 0 1 0 0,-1 0-1 0 0,1-1 1 0 0,0 1-1 0 0,-1 1 1 0 0,0-1-1 0 0,-4-5 1 0 0,4 7-21 0 0,0 0 1 0 0,0 0-1 0 0,0 0 1 0 0,0 0 0 0 0,-1 0-1 0 0,1 0 1 0 0,0 1-1 0 0,-1 0 1 0 0,1-1-1 0 0,-1 2 1 0 0,0-1 0 0 0,1 0-1 0 0,-1 0 1 0 0,0 1-1 0 0,1 0 1 0 0,-1 0-1 0 0,0 0 1 0 0,0 0 0 0 0,1 1-1 0 0,-1-1 1 0 0,0 1-1 0 0,1 0 1 0 0,-1 0 0 0 0,1 0-1 0 0,-1 1 1 0 0,1-1-1 0 0,0 1 1 0 0,-1 0-1 0 0,1 0 1 0 0,-3 3 0 0 0,2-2-26 0 0,0 0 0 0 0,0 0 1 0 0,0 0-1 0 0,1 1 0 0 0,0-1 1 0 0,-1 1-1 0 0,2 0 0 0 0,-1 0 1 0 0,0 1-1 0 0,1-1 0 0 0,-1 0 1 0 0,1 1-1 0 0,1-1 0 0 0,-1 1 1 0 0,1 0-1 0 0,-1 0 0 0 0,1-1 1 0 0,1 1-1 0 0,-1 0 0 0 0,1 0 1 0 0,-1 0-1 0 0,2 6 0 0 0,2 2-16 0 0,0 0 1 0 0,1-1-1 0 0,1 1 0 0 0,0-1 0 0 0,1 0 0 0 0,0-1 0 0 0,1 1 0 0 0,11 14 0 0 0,-8-13-5 0 0,-2 1-1 0 0,0 0 0 0 0,0 0 1 0 0,10 28-1 0 0,-17-38 30 0 0,0 0 1 0 0,0-1-1 0 0,0 1 1 0 0,-1 0-1 0 0,1-1 1 0 0,-1 1-1 0 0,0 0 1 0 0,0 0-1 0 0,0-1 1 0 0,0 1-1 0 0,-1 0 1 0 0,0-1-1 0 0,1 1 1 0 0,-1 0-1 0 0,-1-1 1 0 0,1 1 0 0 0,0-1-1 0 0,-1 1 1 0 0,0-1-1 0 0,0 0 1 0 0,0 0-1 0 0,0 0 1 0 0,0 0-1 0 0,-4 4 1 0 0,2-4-9 0 0,-1 1 0 0 0,1-1 1 0 0,-1 0-1 0 0,0 0 0 0 0,0 0 1 0 0,0-1-1 0 0,0 0 1 0 0,-1 0-1 0 0,1 0 0 0 0,-1 0 1 0 0,1-1-1 0 0,-1 0 0 0 0,1 0 1 0 0,-10 0-1 0 0,10-1-2 0 0,0 0-1 0 0,0 0 1 0 0,-1-1-1 0 0,1 1 1 0 0,0-1 0 0 0,0 0-1 0 0,0-1 1 0 0,0 1-1 0 0,0-1 1 0 0,0 0-1 0 0,0 0 1 0 0,0-1 0 0 0,1 1-1 0 0,-1-1 1 0 0,-5-4-1 0 0,8 4 6 0 0,-1 0-1 0 0,1 1 0 0 0,0-1 0 0 0,0 0 0 0 0,0 0 0 0 0,0 0 1 0 0,1 0-1 0 0,-1 0 0 0 0,1-1 0 0 0,0 1 0 0 0,0 0 1 0 0,0-1-1 0 0,0 1 0 0 0,1-1 0 0 0,-1 1 0 0 0,1-1 1 0 0,0 1-1 0 0,0-1 0 0 0,0 1 0 0 0,0-1 0 0 0,1 1 1 0 0,0-1-1 0 0,-1 1 0 0 0,1-1 0 0 0,2-4 0 0 0,3-7-1826 0 0,3 2-5554 0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01.140"/>
    </inkml:context>
    <inkml:brush xml:id="br0">
      <inkml:brushProperty name="width" value="0.05" units="cm"/>
      <inkml:brushProperty name="height" value="0.05" units="cm"/>
    </inkml:brush>
  </inkml:definitions>
  <inkml:trace contextRef="#ctx0" brushRef="#br0">4 0 10594 0 0,'-1'32'-331'0'0,"-1"-25"401"0"0,2 1 1 0 0,-1 0-1 0 0,1-1 0 0 0,0 1 1 0 0,1 0-1 0 0,0-1 0 0 0,0 1 1 0 0,0-1-1 0 0,1 1 1 0 0,5 11-1 0 0,-7-18-88 0 0,1 0 0 0 0,-1 0 0 0 0,1-1-1 0 0,0 1 1 0 0,-1-1 0 0 0,1 1 0 0 0,-1 0 0 0 0,1-1-1 0 0,0 1 1 0 0,0-1 0 0 0,-1 0 0 0 0,1 1 0 0 0,0-1 0 0 0,0 1-1 0 0,1-1 1 0 0,5 1-134 0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01.494"/>
    </inkml:context>
    <inkml:brush xml:id="br0">
      <inkml:brushProperty name="width" value="0.05" units="cm"/>
      <inkml:brushProperty name="height" value="0.05" units="cm"/>
    </inkml:brush>
  </inkml:definitions>
  <inkml:trace contextRef="#ctx0" brushRef="#br0">155 35 12611 0 0,'-1'-1'101'0'0,"0"0"1"0"0,0 1-1 0 0,0-1 0 0 0,0 1 1 0 0,-1-1-1 0 0,1 1 1 0 0,0 0-1 0 0,0-1 1 0 0,-1 1-1 0 0,1 0 1 0 0,0 0-1 0 0,-1 0 0 0 0,1 0 1 0 0,0 0-1 0 0,0 0 1 0 0,-1 0-1 0 0,1 0 1 0 0,0 0-1 0 0,-1 1 1 0 0,1-1-1 0 0,0 0 0 0 0,0 1 1 0 0,-1 0-1 0 0,1-1 1 0 0,0 1-1 0 0,0-1 1 0 0,0 1-1 0 0,0 0 1 0 0,0 0-1 0 0,0 0 0 0 0,-1 1 1 0 0,-32 30 810 0 0,20-16-826 0 0,-29 37 213 0 0,40-49-283 0 0,0 1 1 0 0,0 0-1 0 0,0 0 0 0 0,1 0 0 0 0,0 1 0 0 0,0-1 0 0 0,0 0 0 0 0,0 1 1 0 0,0 7-1 0 0,1-11-22 0 0,1-1 0 0 0,0 1 1 0 0,0 0-1 0 0,1 0 0 0 0,-1 0 1 0 0,0 0-1 0 0,1-1 0 0 0,-1 1 0 0 0,1 0 1 0 0,-1 0-1 0 0,1-1 0 0 0,0 1 1 0 0,0 0-1 0 0,0-1 0 0 0,0 1 1 0 0,0-1-1 0 0,2 3 0 0 0,0-1-22 0 0,0 0-1 0 0,0-1 0 0 0,0 1 1 0 0,1-1-1 0 0,-1 0 1 0 0,1 0-1 0 0,6 3 1 0 0,3-1-63 0 0,0 1 1 0 0,1-2 0 0 0,22 3 0 0 0,-10-2 99 0 0,0-2 1 0 0,47-3-1 0 0,-57 0-199 0 0,-1-1 0 0 0,0 0-1 0 0,0-1 1 0 0,0-1-1 0 0,0-1 1 0 0,16-6-1 0 0,-16 2-5294 0 0</inkml:trace>
  <inkml:trace contextRef="#ctx0" brushRef="#br0" timeOffset="1">345 0 14283 0 0,'-1'1'281'0'0,"0"-1"-182"0"0,0 0-1 0 0,0 0 1 0 0,0 1-1 0 0,1-1 1 0 0,-1 0-1 0 0,0 1 1 0 0,0-1 0 0 0,0 1-1 0 0,0-1 1 0 0,0 1-1 0 0,1-1 1 0 0,-1 1-1 0 0,0 0 1 0 0,0 0-1 0 0,1-1 1 0 0,-1 1-1 0 0,0 0 1 0 0,1 0 0 0 0,-1-1-1 0 0,1 1 1 0 0,-1 0-1 0 0,1 0 1 0 0,0 0-1 0 0,-1 0 1 0 0,1 1-1 0 0,-37 102 933 0 0,-35 167 0 0 0,66-246-1055 0 0,-1 6-48 0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01.938"/>
    </inkml:context>
    <inkml:brush xml:id="br0">
      <inkml:brushProperty name="width" value="0.05" units="cm"/>
      <inkml:brushProperty name="height" value="0.05" units="cm"/>
    </inkml:brush>
  </inkml:definitions>
  <inkml:trace contextRef="#ctx0" brushRef="#br0">157 3 6913 0 0,'0'0'35'0'0,"0"0"-1"0"0,0 0 1 0 0,0-1-1 0 0,-1 1 1 0 0,1 0 0 0 0,0 0-1 0 0,0 0 1 0 0,0 0-1 0 0,0 0 1 0 0,0 0-1 0 0,0 0 1 0 0,0-1-1 0 0,0 1 1 0 0,0 0-1 0 0,0 0 1 0 0,0 0-1 0 0,0 0 1 0 0,0 0-1 0 0,0 0 1 0 0,0 0-1 0 0,-1 0 1 0 0,1 0-1 0 0,0 0 1 0 0,0-1-1 0 0,0 1 1 0 0,0 0-1 0 0,0 0 1 0 0,0 0-1 0 0,0 0 1 0 0,-1 0-1 0 0,1 0 1 0 0,0 0-1 0 0,0 0 1 0 0,0 0-1 0 0,0 0 1 0 0,0 0-1 0 0,0 0 1 0 0,0 0-1 0 0,-1 0 1 0 0,1 0-1 0 0,0 0 1 0 0,0 0-1 0 0,0 0 1 0 0,0 0-1 0 0,0 0 1 0 0,0 0-1 0 0,0 0 1 0 0,-1 1-1 0 0,1-1 1 0 0,0 0-1 0 0,-10 5 817 0 0,-8 9 107 0 0,9-2-650 0 0,0-1 0 0 0,1 1 0 0 0,0 1 0 0 0,0-1-1 0 0,2 1 1 0 0,0 1 0 0 0,0-1 0 0 0,-4 18 0 0 0,-25 118-198 0 0,34-144-91 0 0,-6 36-6 0 0,1 1 1 0 0,3 0-1 0 0,1-1 1 0 0,6 62 0 0 0,-1-73-31 0 0,1-1 1 0 0,2 1 0 0 0,1-1-1 0 0,1 0 1 0 0,2-1 0 0 0,1 0-1 0 0,14 27 1 0 0,2-8-84 0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02.368"/>
    </inkml:context>
    <inkml:brush xml:id="br0">
      <inkml:brushProperty name="width" value="0.05" units="cm"/>
      <inkml:brushProperty name="height" value="0.05" units="cm"/>
    </inkml:brush>
  </inkml:definitions>
  <inkml:trace contextRef="#ctx0" brushRef="#br0">144 0 6913 0 0,'0'0'715'0'0,"2"1"-749"0"0,-1 0 0 0 0,0 0 0 0 0,0 0-1 0 0,0 0 1 0 0,0 0 0 0 0,0 0 0 0 0,0 0-1 0 0,0 0 1 0 0,0 0 0 0 0,-1 1 0 0 0,1-1-1 0 0,0 0 1 0 0,-1 1 0 0 0,2 2 0 0 0,-1-2 86 0 0,6 17 338 0 0,0 0 1 0 0,-1 0 0 0 0,0 1-1 0 0,-2 0 1 0 0,0 0-1 0 0,-2 0 1 0 0,1 36-1 0 0,-4-13 901 0 0,-1 0-1 0 0,-14 70 1 0 0,12-93-966 0 0,-1 1-1 0 0,0-1 1 0 0,-2 0 0 0 0,-1-1 0 0 0,-11 24-1 0 0,14-34-396 0 0,-1 0 0 0 0,1-1-1 0 0,-2 1 1 0 0,1-1-1 0 0,-1 0 1 0 0,0-1-1 0 0,-1 0 1 0 0,0 0 0 0 0,0-1-1 0 0,0 1 1 0 0,-1-2-1 0 0,-13 8 1 0 0,-3-3-5376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28:06.078"/>
    </inkml:context>
    <inkml:brush xml:id="br0">
      <inkml:brushProperty name="width" value="0.07938" units="cm"/>
      <inkml:brushProperty name="height" value="0.07938" units="cm"/>
    </inkml:brush>
  </inkml:definitions>
  <inkml:trace contextRef="#ctx0" brushRef="#br0">1 84 3225 0 0,'13'-11'143'0'0,"1"-1"1"0"0,0 2 0 0 0,1 0 0 0 0,26-14 0 0 0,-35 21 20 0 0,-1 1 0 0 0,1 0 0 0 0,-1 0 0 0 0,1 0 0 0 0,0 0 1 0 0,0 1-1 0 0,0 0 0 0 0,0 1 0 0 0,0-1 0 0 0,0 1 1 0 0,0 0-1 0 0,0 0 0 0 0,0 1 0 0 0,0 0 0 0 0,0 0 0 0 0,-1 0 1 0 0,10 4-1 0 0,-12-3-60 0 0,1-1 0 0 0,-1 1 1 0 0,0 0-1 0 0,0 0 0 0 0,0 0 0 0 0,0 0 1 0 0,0 1-1 0 0,-1-1 0 0 0,1 1 0 0 0,-1 0 1 0 0,1 0-1 0 0,-1 0 0 0 0,0 0 0 0 0,0 0 1 0 0,-1 0-1 0 0,1 1 0 0 0,-1-1 1 0 0,1 0-1 0 0,-1 1 0 0 0,0-1 0 0 0,0 1 1 0 0,-1 0-1 0 0,1-1 0 0 0,-1 1 0 0 0,1 0 1 0 0,-1-1-1 0 0,-1 7 0 0 0,0-2 132 0 0,0 0 0 0 0,0 0 0 0 0,-1 0 0 0 0,0 0 0 0 0,-1 0 0 0 0,1-1 0 0 0,-1 1 1 0 0,-1-1-1 0 0,0 0 0 0 0,0 0 0 0 0,-7 10 0 0 0,0-4 278 0 0,-1 0 1 0 0,0 0 0 0 0,-27 20-1 0 0,32-27-429 0 0,-1-1 0 0 0,-1 0 1 0 0,1 0-1 0 0,-1 0 0 0 0,1-1 0 0 0,-1 0 0 0 0,-1-1 0 0 0,-14 4 0 0 0,23-7-135 0 0,0 0-1 0 0,0 0 0 0 0,0 0 1 0 0,0 0-1 0 0,1 0 0 0 0,-1 0 1 0 0,0 0-1 0 0,0 0 0 0 0,0 0 1 0 0,0 0-1 0 0,0 0 0 0 0,0-1 1 0 0,0 1-1 0 0,0 0 0 0 0,0-1 0 0 0,0 1 1 0 0,0 0-1 0 0,1-1 0 0 0,-3 0 1 0 0,-1-4-5098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17.421"/>
    </inkml:context>
    <inkml:brush xml:id="br0">
      <inkml:brushProperty name="width" value="0.025" units="cm"/>
      <inkml:brushProperty name="height" value="0.025" units="cm"/>
    </inkml:brush>
  </inkml:definitions>
  <inkml:trace contextRef="#ctx0" brushRef="#br0">358 78 6913 0 0,'-1'-5'94'0'0,"-1"1"-1"0"0,0-1 1 0 0,0 1-1 0 0,0-1 0 0 0,0 1 1 0 0,-1 0-1 0 0,0 0 0 0 0,0 0 1 0 0,0 0-1 0 0,0 1 1 0 0,-1-1-1 0 0,1 1 0 0 0,-1 0 1 0 0,0 0-1 0 0,0 0 0 0 0,0 0 1 0 0,-6-2-1 0 0,6 3-38 0 0,0 1 1 0 0,-1 0-1 0 0,1 0 0 0 0,0 0 0 0 0,0 1 0 0 0,0-1 0 0 0,-1 1 1 0 0,1 0-1 0 0,0 0 0 0 0,0 1 0 0 0,0-1 0 0 0,-1 1 0 0 0,1 0 1 0 0,0 0-1 0 0,0 0 0 0 0,0 1 0 0 0,0-1 0 0 0,0 1 0 0 0,1 0 1 0 0,-7 4-1 0 0,-4 4 38 0 0,0 0-1 0 0,1 1 1 0 0,1 1 0 0 0,0 0 0 0 0,0 1-1 0 0,1 0 1 0 0,-11 17 0 0 0,6-5-18 0 0,1 0 0 0 0,1 1-1 0 0,-14 39 1 0 0,23-54-46 0 0,1 2-1 0 0,0-1 0 0 0,1 0 0 0 0,1 1 1 0 0,-1 0-1 0 0,2-1 0 0 0,0 19 1 0 0,1-27-22 0 0,0 1 0 0 0,1-1 1 0 0,-1 0-1 0 0,1 0 0 0 0,0 1 0 0 0,1-1 1 0 0,-1 0-1 0 0,1 0 0 0 0,-1 0 1 0 0,1-1-1 0 0,0 1 0 0 0,1 0 1 0 0,-1-1-1 0 0,1 1 0 0 0,-1-1 0 0 0,1 0 1 0 0,0 0-1 0 0,0 0 0 0 0,1 0 1 0 0,-1 0-1 0 0,1-1 0 0 0,-1 0 1 0 0,1 1-1 0 0,0-1 0 0 0,6 2 0 0 0,2 0-72 0 0,0-1 0 0 0,0 0 0 0 0,0 0 0 0 0,0-2-1 0 0,0 1 1 0 0,0-2 0 0 0,0 1 0 0 0,1-2 0 0 0,-1 0 0 0 0,0 0-1 0 0,0-1 1 0 0,0 0 0 0 0,0-1 0 0 0,0-1 0 0 0,13-6 0 0 0,-1-1-3590 0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02.734"/>
    </inkml:context>
    <inkml:brush xml:id="br0">
      <inkml:brushProperty name="width" value="0.05" units="cm"/>
      <inkml:brushProperty name="height" value="0.05" units="cm"/>
    </inkml:brush>
  </inkml:definitions>
  <inkml:trace contextRef="#ctx0" brushRef="#br0">122 0 3209 0 0,'3'2'37'0'0,"-1"-1"-1"0"0,0 1 1 0 0,1 0 0 0 0,-1-1 0 0 0,0 1 0 0 0,0 0 0 0 0,-1 0 0 0 0,1 0 0 0 0,0 1 0 0 0,-1-1 0 0 0,1 0-1 0 0,-1 0 1 0 0,1 1 0 0 0,-1-1 0 0 0,0 1 0 0 0,0 0 0 0 0,-1-1 0 0 0,1 1 0 0 0,0 0 0 0 0,-1-1 0 0 0,1 1-1 0 0,-1 0 1 0 0,0-1 0 0 0,0 1 0 0 0,-1 3 0 0 0,1-2 111 0 0,0 0 0 0 0,-1 0-1 0 0,0 0 1 0 0,1 0 0 0 0,-2 0 0 0 0,1 0-1 0 0,0 0 1 0 0,-1 0 0 0 0,0-1 0 0 0,0 1-1 0 0,0-1 1 0 0,0 1 0 0 0,0-1 0 0 0,-1 0 0 0 0,1 0-1 0 0,-6 5 1 0 0,1-4 179 0 0,0 1 0 0 0,0-1 0 0 0,-1 0 0 0 0,0-1 0 0 0,1 0 0 0 0,-1 0 0 0 0,-17 3-1 0 0,-18 7 384 0 0,42-13-717 0 0,1 0 1 0 0,0 0-1 0 0,0 0 1 0 0,0 1 0 0 0,0-1-1 0 0,0 0 1 0 0,0 0-1 0 0,0 0 1 0 0,-1 0-1 0 0,1 0 1 0 0,0 0-1 0 0,0 0 1 0 0,0 0 0 0 0,0 0-1 0 0,0 1 1 0 0,0-1-1 0 0,0 0 1 0 0,0 0-1 0 0,0 0 1 0 0,0 0-1 0 0,0 0 1 0 0,0 0-1 0 0,0 1 1 0 0,0-1 0 0 0,0 0-1 0 0,0 0 1 0 0,0 0-1 0 0,0 0 1 0 0,0 0-1 0 0,0 0 1 0 0,0 1-1 0 0,0-1 1 0 0,0 0 0 0 0,0 0-1 0 0,0 0 1 0 0,0 0-1 0 0,0 0 1 0 0,0 0-1 0 0,0 1 1 0 0,0-1-1 0 0,0 0 1 0 0,0 0-1 0 0,1 0 1 0 0,-1 0 0 0 0,0 0-1 0 0,7 8-208 0 0,9 4-60 0 0,-8-7 214 0 0,1-1 0 0 0,0 0 1 0 0,-1 0-1 0 0,1-1 0 0 0,1 0 1 0 0,-1 0-1 0 0,0-1 0 0 0,1-1 0 0 0,-1 1 1 0 0,1-2-1 0 0,-1 1 0 0 0,13-2 0 0 0,5-1-67 0 0,-1-1-1 0 0,1-2 0 0 0,29-8 1 0 0,-26 4-16 0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03.529"/>
    </inkml:context>
    <inkml:brush xml:id="br0">
      <inkml:brushProperty name="width" value="0.05" units="cm"/>
      <inkml:brushProperty name="height" value="0.05" units="cm"/>
    </inkml:brush>
  </inkml:definitions>
  <inkml:trace contextRef="#ctx0" brushRef="#br0">94 59 4665 0 0,'-66'-15'1398'0'0,"38"8"1878"0"0,92 17 192 0 0,38-7-3579 0 0,-27-1 224 0 0,532-1 1806 0 0,-344-6-842 0 0,635-6 207 0 0,-832 9-1300 0 0,1029-29 507 0 0,-586 28-491 0 0,-453 7 0 0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06.107"/>
    </inkml:context>
    <inkml:brush xml:id="br0">
      <inkml:brushProperty name="width" value="0.05" units="cm"/>
      <inkml:brushProperty name="height" value="0.05" units="cm"/>
    </inkml:brush>
  </inkml:definitions>
  <inkml:trace contextRef="#ctx0" brushRef="#br0">0 1 10138 0 0,'22'2'4323'0'0,"15"8"-3781"0"0,1-1-443 0 0,101 13 522 0 0,-112-20-489 0 0,1 0 0 0 0,-1-2 0 0 0,30-3 0 0 0,-35 0-132 0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06.490"/>
    </inkml:context>
    <inkml:brush xml:id="br0">
      <inkml:brushProperty name="width" value="0.05" units="cm"/>
      <inkml:brushProperty name="height" value="0.05" units="cm"/>
    </inkml:brush>
  </inkml:definitions>
  <inkml:trace contextRef="#ctx0" brushRef="#br0">64 1 13827 0 0,'-2'2'199'0'0,"0"0"0"0"0,0 0-1 0 0,0 0 1 0 0,1 1 0 0 0,-1-1 0 0 0,1 0 0 0 0,0 1 0 0 0,-1-1-1 0 0,1 1 1 0 0,-1 4 0 0 0,-1 1-3 0 0,0-2-162 0 0,-7 15 119 0 0,1 0-1 0 0,-5 24 0 0 0,12-40-128 0 0,1 1 1 0 0,-1-1 0 0 0,1 1-1 0 0,1-1 1 0 0,-1 1-1 0 0,1-1 1 0 0,0 1-1 0 0,0-1 1 0 0,1 1-1 0 0,0-1 1 0 0,0 1-1 0 0,0-1 1 0 0,0 1-1 0 0,4 7 1 0 0,-3-10-52 0 0,0 0 0 0 0,0 0 1 0 0,0 0-1 0 0,0-1 0 0 0,1 1 0 0 0,-1-1 1 0 0,1 0-1 0 0,-1 1 0 0 0,1-1 0 0 0,0 0 0 0 0,0-1 1 0 0,5 4-1 0 0,8 1 6 0 0</inkml:trace>
  <inkml:trace contextRef="#ctx0" brushRef="#br0" timeOffset="1">573 130 9674 0 0,'0'0'81'0'0,"1"1"0"0"0,-1-1-1 0 0,0 1 1 0 0,0-1 0 0 0,1 1 0 0 0,-1-1 0 0 0,0 0-1 0 0,1 1 1 0 0,-1-1 0 0 0,0 1 0 0 0,1-1-1 0 0,-1 0 1 0 0,1 1 0 0 0,-1-1 0 0 0,0 0 0 0 0,1 0-1 0 0,-1 1 1 0 0,1-1 0 0 0,-1 0 0 0 0,1 0-1 0 0,-1 0 1 0 0,1 0 0 0 0,-1 0 0 0 0,1 1 0 0 0,-1-1-1 0 0,1 0 1 0 0,0 0 0 0 0,15 0-450 0 0,-16 0 491 0 0,26-2-731 0 0,-10-1 235 0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06.828"/>
    </inkml:context>
    <inkml:brush xml:id="br0">
      <inkml:brushProperty name="width" value="0.05" units="cm"/>
      <inkml:brushProperty name="height" value="0.05" units="cm"/>
    </inkml:brush>
  </inkml:definitions>
  <inkml:trace contextRef="#ctx0" brushRef="#br0">0 38 16131 0 0,'3'3'97'0'0,"1"-1"-1"0"0,-1 0 1 0 0,1 0-1 0 0,-1 0 0 0 0,1-1 1 0 0,0 1-1 0 0,0-1 1 0 0,0 0-1 0 0,-1 0 0 0 0,1 0 1 0 0,0-1-1 0 0,0 1 1 0 0,5-1-1 0 0,-1 0-29 0 0</inkml:trace>
  <inkml:trace contextRef="#ctx0" brushRef="#br0" timeOffset="1">305 35 17052 0 0,'1'0'1664'0'0,"0"0"-1480"0"0,0 0-184 0 0,1 0 0 0 0,-1 0 0 0 0,2 0 0 0 0,0 0 0 0 0,3 0 0 0 0,0-1 64 0 0,3 0-64 0 0,1-1 0 0 0,0-1 0 0 0,1-1-64 0 0,3 1-352 0 0,2-3-64 0 0,1 1-8 0 0,-2-5-8 0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12.451"/>
    </inkml:context>
    <inkml:brush xml:id="br0">
      <inkml:brushProperty name="width" value="0.05" units="cm"/>
      <inkml:brushProperty name="height" value="0.05" units="cm"/>
    </inkml:brush>
  </inkml:definitions>
  <inkml:trace contextRef="#ctx0" brushRef="#br0">1 51 4145 0 0,'0'-7'14463'0'0,"2"6"-15599"0"0,2 0 1496 0 0,25-8-36 0 0,1 2 1 0 0,-1 2-1 0 0,1 0 1 0 0,46 0-1 0 0,14-3-254 0 0,-73 6-70 0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12.802"/>
    </inkml:context>
    <inkml:brush xml:id="br0">
      <inkml:brushProperty name="width" value="0.05" units="cm"/>
      <inkml:brushProperty name="height" value="0.05" units="cm"/>
    </inkml:brush>
  </inkml:definitions>
  <inkml:trace contextRef="#ctx0" brushRef="#br0">1 1 17052 0 0,'0'0'1776'0'0,"-1"0"-1615"0"0,74 2 1770 0 0,42-2-2288 0 0,-82-2 286 0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24.402"/>
    </inkml:context>
    <inkml:brush xml:id="br0">
      <inkml:brushProperty name="width" value="0.05" units="cm"/>
      <inkml:brushProperty name="height" value="0.05" units="cm"/>
    </inkml:brush>
  </inkml:definitions>
  <inkml:trace contextRef="#ctx0" brushRef="#br0">135 80 12443 0 0,'0'0'957'0'0,"18"-22"2006"0"0,-12 16-2768 0 0,0 0-1 0 0,1 0 1 0 0,0 1-1 0 0,0 0 0 0 0,0 1 1 0 0,1-1-1 0 0,0 1 1 0 0,0 1-1 0 0,0-1 0 0 0,0 2 1 0 0,11-4-1 0 0,-15 5-192 0 0,0 1 0 0 0,-1-1 0 0 0,1 1 0 0 0,0 0 0 0 0,-1 0 0 0 0,1 0 0 0 0,0 1-1 0 0,-1-1 1 0 0,1 1 0 0 0,0 0 0 0 0,-1 0 0 0 0,1 0 0 0 0,-1 1 0 0 0,1-1 0 0 0,-1 1 0 0 0,0-1 0 0 0,0 1 0 0 0,0 0 0 0 0,0 1 0 0 0,0-1 0 0 0,0 0 0 0 0,0 1-1 0 0,-1 0 1 0 0,1-1 0 0 0,-1 1 0 0 0,0 0 0 0 0,0 0 0 0 0,4 7 0 0 0,-2 0-1 0 0,0 0 1 0 0,0 0-1 0 0,-1 1 1 0 0,0-1-1 0 0,-1 1 0 0 0,0 0 1 0 0,-1-1-1 0 0,0 1 1 0 0,-1 0-1 0 0,0 0 1 0 0,-1 0-1 0 0,-3 20 0 0 0,-1-8 54 0 0,0-1 0 0 0,-1 0 0 0 0,-2 0 0 0 0,0-1 0 0 0,-12 23 0 0 0,11-27 12 0 0,-1-1 0 0 0,-1 0-1 0 0,0-1 1 0 0,-1 0 0 0 0,0-1-1 0 0,-20 17 1 0 0,22-22 36 0 0,-1 0 0 0 0,-1 0 0 0 0,0-2 0 0 0,0 1 0 0 0,0-1 0 0 0,-1-1 0 0 0,0 0 0 0 0,0-1-1 0 0,-15 3 1 0 0,25-7-91 0 0,1 0 0 0 0,-1 0 0 0 0,0-1-1 0 0,0 0 1 0 0,0 1 0 0 0,0-1 0 0 0,1 0-1 0 0,-1 0 1 0 0,0-1 0 0 0,0 1-1 0 0,0 0 1 0 0,0-1 0 0 0,1 0 0 0 0,-1 0-1 0 0,0 0 1 0 0,1 0 0 0 0,-1 0 0 0 0,1 0-1 0 0,-1-1 1 0 0,-3-2 0 0 0,4 2-16 0 0,0-1 0 0 0,0 1 0 0 0,0-1 0 0 0,0 1 0 0 0,1-1 0 0 0,-1 0 0 0 0,1 0 0 0 0,0 0 0 0 0,-1 0 0 0 0,1 0 0 0 0,1 0 0 0 0,-1 0 0 0 0,0 0 0 0 0,1 0 0 0 0,-1 0 0 0 0,1-1 0 0 0,0 1 0 0 0,1-4 0 0 0,-1-4-78 0 0,1 0 1 0 0,1-1-1 0 0,0 1 0 0 0,1 0 1 0 0,5-13-1 0 0,-7 19 58 0 0,1 1 1 0 0,0 0-1 0 0,0-1 0 0 0,0 1 1 0 0,0 0-1 0 0,1 1 0 0 0,-1-1 0 0 0,1 0 1 0 0,0 1-1 0 0,0-1 0 0 0,1 1 0 0 0,-1 0 1 0 0,1 0-1 0 0,-1 0 0 0 0,8-3 1 0 0,-8 5 20 0 0,0 0 1 0 0,1 0 0 0 0,-1 0-1 0 0,1 1 1 0 0,-1 0 0 0 0,1 0-1 0 0,-1 0 1 0 0,1 0 0 0 0,-1 0-1 0 0,0 1 1 0 0,1-1 0 0 0,-1 1-1 0 0,1 0 1 0 0,-1 0 0 0 0,0 0-1 0 0,0 1 1 0 0,0-1 0 0 0,0 1-1 0 0,0 0 1 0 0,0 0 0 0 0,5 3-1 0 0,5 6-8 0 0,1 0 0 0 0,21 25-1 0 0,-32-33 12 0 0,45 59 65 0 0,-35-43-35 0 0,29 31-1 0 0,-26-37-1420 0 0,-7-9-5263 0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24.749"/>
    </inkml:context>
    <inkml:brush xml:id="br0">
      <inkml:brushProperty name="width" value="0.05" units="cm"/>
      <inkml:brushProperty name="height" value="0.05" units="cm"/>
    </inkml:brush>
  </inkml:definitions>
  <inkml:trace contextRef="#ctx0" brushRef="#br0">1 0 11058 0 0,'0'4'205'0'0,"1"-1"0"0"0,0 0-1 0 0,0 0 1 0 0,0 0 0 0 0,0 0-1 0 0,1 0 1 0 0,-1-1 0 0 0,1 1-1 0 0,2 4 1 0 0,5 7 494 0 0,0 10 19 0 0,-6-16-683 0 0,0 0-1 0 0,0 0 1 0 0,8 12-1 0 0,-8-15-139 0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26.559"/>
    </inkml:context>
    <inkml:brush xml:id="br0">
      <inkml:brushProperty name="width" value="0.05" units="cm"/>
      <inkml:brushProperty name="height" value="0.05" units="cm"/>
    </inkml:brush>
  </inkml:definitions>
  <inkml:trace contextRef="#ctx0" brushRef="#br0">197 271 456 0 0,'10'-16'5186'0'0,"9"-6"-2771"0"0,7-10-401 0 0,-17 18-389 0 0,0 0-1 0 0,-2-1 1 0 0,12-29-1 0 0,-18 40-1499 0 0,1 0 1 0 0,-1 0 0 0 0,0 0-1 0 0,0 0 1 0 0,-1 0-1 0 0,1 0 1 0 0,-1 0 0 0 0,0 0-1 0 0,0 0 1 0 0,0 0 0 0 0,-1 0-1 0 0,1 0 1 0 0,-1 0-1 0 0,0 0 1 0 0,0 0 0 0 0,0 0-1 0 0,-1 0 1 0 0,0 1-1 0 0,1-1 1 0 0,-1 0 0 0 0,-5-5-1 0 0,5 7-56 0 0,0 0 0 0 0,0 0 0 0 0,0 0 0 0 0,-1 0 0 0 0,1 1 0 0 0,-1-1 0 0 0,1 1 0 0 0,-1-1 0 0 0,0 1 0 0 0,0 0 0 0 0,1 0 0 0 0,-1 0 0 0 0,0 1 0 0 0,0-1 0 0 0,0 1 0 0 0,0-1 0 0 0,0 1 0 0 0,0 0 0 0 0,0 0 0 0 0,0 1 0 0 0,0-1 0 0 0,0 0 0 0 0,1 1 0 0 0,-1 0 0 0 0,-5 2 0 0 0,1-1-39 0 0,0 1 0 0 0,1-1 0 0 0,0 2 1 0 0,-1-1-1 0 0,1 1 0 0 0,1 0 1 0 0,-1 0-1 0 0,0 1 0 0 0,-7 8 1 0 0,8-7-43 0 0,0 1 0 0 0,0 0 0 0 0,1 1 1 0 0,1-1-1 0 0,-1 1 0 0 0,1-1 0 0 0,0 1 1 0 0,1 0-1 0 0,0 0 0 0 0,0 1 0 0 0,0-1 1 0 0,1 0-1 0 0,1 0 0 0 0,-1 1 0 0 0,1-1 1 0 0,1 0-1 0 0,0 1 0 0 0,2 12 0 0 0,5 14 2 0 0,1 0-1 0 0,2-1 1 0 0,15 33-1 0 0,-19-48 21 0 0,4 8-27 0 0,-2 1 1 0 0,8 36-1 0 0,-15-55 21 0 0,-1 1 0 0 0,0-1 0 0 0,0 0-1 0 0,0 1 1 0 0,-1-1 0 0 0,-1 0 0 0 0,0 1-1 0 0,0-1 1 0 0,-1 0 0 0 0,0 1 0 0 0,-4 9 0 0 0,5-15 16 0 0,-1-1 1 0 0,0 0 0 0 0,1 1 0 0 0,-1-1 0 0 0,-1 0 0 0 0,1 0 0 0 0,0-1 0 0 0,-1 1 0 0 0,1 0 0 0 0,-1-1 0 0 0,0 1 0 0 0,0-1 0 0 0,0 0 0 0 0,0 0 0 0 0,0 0 0 0 0,-1 0 0 0 0,1-1 0 0 0,0 1 0 0 0,-1-1 0 0 0,1 0 0 0 0,-1 0 0 0 0,0 0 0 0 0,1-1 0 0 0,-1 1 0 0 0,0-1 0 0 0,1 0 0 0 0,-1 0 0 0 0,0 0 0 0 0,0 0 0 0 0,1-1 0 0 0,-6 0-1 0 0,4 0 18 0 0,0-1-1 0 0,0 1 1 0 0,1-1-1 0 0,-1 0 0 0 0,1 0 1 0 0,-1 0-1 0 0,1-1 1 0 0,0 0-1 0 0,-1 1 0 0 0,1-2 1 0 0,1 1-1 0 0,-1 0 1 0 0,0-1-1 0 0,1 1 0 0 0,0-1 1 0 0,0 0-1 0 0,0 0 0 0 0,0 0 1 0 0,1-1-1 0 0,-1 1 1 0 0,1-1-1 0 0,0 1 0 0 0,-1-6 1 0 0,2 3-36 0 0,-1 0-1 0 0,1 1 1 0 0,1-1 0 0 0,-1 0 0 0 0,1 0-1 0 0,1 0 1 0 0,-1 0 0 0 0,1 0 0 0 0,0 0-1 0 0,1 1 1 0 0,-1-1 0 0 0,4-6 0 0 0,-1 3-7 0 0,0 0 1 0 0,1 1 0 0 0,1-1 0 0 0,0 1 0 0 0,0 1 0 0 0,0-1 0 0 0,10-8 0 0 0,1 1-24 0 0,1 0-1 0 0,1 1 1 0 0,0 0-1 0 0,1 2 1 0 0,0 1-1 0 0,29-13 0 0 0,-20 12-1143 0 0,1 1-3921 0 0,3 1-1895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17.784"/>
    </inkml:context>
    <inkml:brush xml:id="br0">
      <inkml:brushProperty name="width" value="0.025" units="cm"/>
      <inkml:brushProperty name="height" value="0.025" units="cm"/>
    </inkml:brush>
  </inkml:definitions>
  <inkml:trace contextRef="#ctx0" brushRef="#br0">169 0 3681 0 0,'3'5'364'0'0,"0"0"0"0"0,-1 0 0 0 0,1 1 1 0 0,-1-1-1 0 0,-1 1 0 0 0,1-1 0 0 0,-1 1 0 0 0,0-1 1 0 0,0 1-1 0 0,0 7 0 0 0,1 2 368 0 0,4 22 1078 0 0,-2-1 0 0 0,-1 43 0 0 0,-3-62-1526 0 0,-1 0-1 0 0,-1 0 1 0 0,0 0 0 0 0,-1 0 0 0 0,-1-1 0 0 0,-11 31-1 0 0,10-38-219 0 0,0-1-1 0 0,0 1 1 0 0,0-1-1 0 0,-1 0 1 0 0,-1 0-1 0 0,1 0 1 0 0,-1-1-1 0 0,-13 11 1 0 0,14-13-138 0 0,0-1 0 0 0,0 0 0 0 0,-1 0 1 0 0,1 0-1 0 0,-1 0 0 0 0,1-1 0 0 0,-1-1 0 0 0,0 1 1 0 0,-1-1-1 0 0,1 0 0 0 0,0 0 0 0 0,-10 0 0 0 0,4-2-5467 0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26.953"/>
    </inkml:context>
    <inkml:brush xml:id="br0">
      <inkml:brushProperty name="width" value="0.05" units="cm"/>
      <inkml:brushProperty name="height" value="0.05" units="cm"/>
    </inkml:brush>
  </inkml:definitions>
  <inkml:trace contextRef="#ctx0" brushRef="#br0">399 87 10594 0 0,'-3'-7'618'0'0,"-2"0"-1"0"0,1 0 1 0 0,-1 0-1 0 0,0 0 1 0 0,0 1 0 0 0,-1-1-1 0 0,0 1 1 0 0,0 1-1 0 0,0-1 1 0 0,-8-4-1 0 0,12 8-538 0 0,-1 1 0 0 0,1 0 0 0 0,0-1 0 0 0,-1 1 0 0 0,1 0 0 0 0,-1 1 0 0 0,0-1 0 0 0,1 0 0 0 0,-1 1 0 0 0,0-1 0 0 0,1 1 0 0 0,-1 0 0 0 0,0 0 0 0 0,1 0 0 0 0,-1 0 0 0 0,0 0 0 0 0,1 0 0 0 0,-1 1 0 0 0,0 0 0 0 0,1-1 0 0 0,-1 1 0 0 0,0 0 0 0 0,1 0 0 0 0,0 1 0 0 0,-1-1 0 0 0,1 0 0 0 0,0 1 0 0 0,-1-1 0 0 0,1 1 0 0 0,0 0 0 0 0,0 0 0 0 0,0 0 0 0 0,1 0 0 0 0,-4 3 0 0 0,2 0-88 0 0,0 0 0 0 0,0 0 0 0 0,0 1 0 0 0,1-1 0 0 0,-1 1 0 0 0,1 0 0 0 0,1-1 0 0 0,-1 1 0 0 0,1 0-1 0 0,0 0 1 0 0,0 0 0 0 0,1 0 0 0 0,-1 0 0 0 0,1 0 0 0 0,2 12 0 0 0,2 8-40 0 0,0-1 0 0 0,12 33 0 0 0,-13-47 41 0 0,11 36 21 0 0,-3-10-26 0 0,14 74-1 0 0,-23-101 26 0 0,-1 0 1 0 0,-1 1-1 0 0,0-1 0 0 0,0 0 0 0 0,-1 0 0 0 0,0 1 0 0 0,0-1 0 0 0,-1 0 1 0 0,-1 0-1 0 0,0 0 0 0 0,0-1 0 0 0,-6 13 0 0 0,5-17 42 0 0,1 1 0 0 0,-1-1 0 0 0,0 0-1 0 0,0 0 1 0 0,-1 0 0 0 0,1 0 0 0 0,-1-1-1 0 0,0 0 1 0 0,0 0 0 0 0,-1 0 0 0 0,1 0 0 0 0,-1-1-1 0 0,0 0 1 0 0,0 0 0 0 0,0-1 0 0 0,0 0-1 0 0,0 0 1 0 0,0 0 0 0 0,-1-1 0 0 0,1 1 0 0 0,-8-1-1 0 0,8-1 19 0 0,0 1-1 0 0,0-2 1 0 0,0 1 0 0 0,1 0-1 0 0,-1-1 1 0 0,0 0-1 0 0,0-1 1 0 0,1 1-1 0 0,-1-1 1 0 0,0 0 0 0 0,1-1-1 0 0,0 1 1 0 0,0-1-1 0 0,0 0 1 0 0,0 0-1 0 0,0-1 1 0 0,0 0-1 0 0,1 1 1 0 0,0-1 0 0 0,-1-1-1 0 0,2 1 1 0 0,-1-1-1 0 0,-4-7 1 0 0,3 5-65 0 0,2 0 1 0 0,-1 0-1 0 0,1-1 1 0 0,0 0-1 0 0,1 1 1 0 0,-1-1-1 0 0,2 0 1 0 0,-1 0-1 0 0,1-1 1 0 0,0 1-1 0 0,1 0 1 0 0,0 0-1 0 0,0 0 1 0 0,1-1-1 0 0,0 1 1 0 0,0 0-1 0 0,1 0 1 0 0,0 0-1 0 0,0 0 1 0 0,1 1-1 0 0,0-1 1 0 0,1 0-1 0 0,-1 1 1 0 0,1 0-1 0 0,1 0 1 0 0,0 0-1 0 0,0 1 1 0 0,0-1-1 0 0,0 1 1 0 0,1 1-1 0 0,10-9 1 0 0,42-28-405 0 0,-19 18-5709 0 0,-10 9-1046 0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27.303"/>
    </inkml:context>
    <inkml:brush xml:id="br0">
      <inkml:brushProperty name="width" value="0.05" units="cm"/>
      <inkml:brushProperty name="height" value="0.05" units="cm"/>
    </inkml:brush>
  </inkml:definitions>
  <inkml:trace contextRef="#ctx0" brushRef="#br0">164 3 13363 0 0,'0'-1'42'0'0,"-1"1"0"0"0,0 0 0 0 0,0-1 0 0 0,0 1 0 0 0,0 0 0 0 0,1 0 0 0 0,-1 0 0 0 0,0-1 0 0 0,0 1 0 0 0,0 0 0 0 0,0 0 0 0 0,0 0 0 0 0,0 0 0 0 0,0 0 0 0 0,1 1 0 0 0,-1-1 0 0 0,0 0 0 0 0,0 0 0 0 0,0 1 0 0 0,0-1 0 0 0,1 0 0 0 0,-1 1 0 0 0,0-1 0 0 0,-1 1 0 0 0,0 1 172 0 0,0 0 0 0 0,0 0 0 0 0,1 0 0 0 0,-1 0 0 0 0,0 0 0 0 0,1 0 0 0 0,0 0 0 0 0,-3 4 0 0 0,0 3 457 0 0,0 1-1 0 0,1-1 0 0 0,-3 15 0 0 0,4-15-645 0 0,1 1-1 0 0,0-1 1 0 0,0 1 0 0 0,1-1 0 0 0,0 1-1 0 0,1-1 1 0 0,0 1 0 0 0,0-1-1 0 0,6 18 1 0 0,2-1 102 0 0,1-1 0 0 0,15 27 0 0 0,-5-12-59 0 0,-16-31-42 0 0,0 1-1 0 0,-1 0 0 0 0,0-1 1 0 0,0 1-1 0 0,-1 1 1 0 0,0-1-1 0 0,-1 0 1 0 0,0 0-1 0 0,-1 0 0 0 0,0 1 1 0 0,-1-1-1 0 0,-2 14 1 0 0,2-19 31 0 0,0-1 0 0 0,0 1 1 0 0,0-1-1 0 0,-1 1 0 0 0,0-1 1 0 0,0 0-1 0 0,0 1 0 0 0,-1-1 1 0 0,1 0-1 0 0,-1 0 1 0 0,0-1-1 0 0,0 1 0 0 0,0-1 1 0 0,-1 1-1 0 0,1-1 0 0 0,-1 0 1 0 0,0 0-1 0 0,0-1 0 0 0,0 1 1 0 0,0-1-1 0 0,0 0 0 0 0,0 0 1 0 0,-1 0-1 0 0,1 0 1 0 0,-1-1-1 0 0,0 0 0 0 0,1 0 1 0 0,-9 1-1 0 0,8-2 0 0 0,0 0 0 0 0,0 0 1 0 0,0-1-1 0 0,0 0 0 0 0,0 0 0 0 0,0 0 0 0 0,1 0 0 0 0,-1-1 1 0 0,0 0-1 0 0,1 0 0 0 0,-1 0 0 0 0,1 0 0 0 0,0-1 0 0 0,0 0 1 0 0,-6-4-1 0 0,-6-7-277 0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27.653"/>
    </inkml:context>
    <inkml:brush xml:id="br0">
      <inkml:brushProperty name="width" value="0.05" units="cm"/>
      <inkml:brushProperty name="height" value="0.05" units="cm"/>
    </inkml:brush>
  </inkml:definitions>
  <inkml:trace contextRef="#ctx0" brushRef="#br0">0 98 1840 0 0,'18'-5'80'0'0,"-9"2"16"0"0,3 0-96 0 0,-1-1 0 0 0,-2 2 0 0 0,-2 0 0 0 0,5 0 697 0 0,8-3 111 0 0,10-1 24 0 0,8-3 8 0 0,5 2-96 0 0,-2-2-16 0 0,-2 2-7 0 0,-3 0-1 0 0,-2-1-800 0 0,-5 0-160 0 0,-3-2-32 0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33.294"/>
    </inkml:context>
    <inkml:brush xml:id="br0">
      <inkml:brushProperty name="width" value="0.05" units="cm"/>
      <inkml:brushProperty name="height" value="0.05" units="cm"/>
    </inkml:brush>
  </inkml:definitions>
  <inkml:trace contextRef="#ctx0" brushRef="#br0">1 38 5985 0 0,'10'-5'8481'0'0,"8"4"-5544"0"0,-13 0-2966 0 0,93-12 2092 0 0,-47 5-1483 0 0,-1 2 0 0 0,1 2 0 0 0,92 5 0 0 0,-121 3-660 0 0,-15-1-32 0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33.668"/>
    </inkml:context>
    <inkml:brush xml:id="br0">
      <inkml:brushProperty name="width" value="0.05" units="cm"/>
      <inkml:brushProperty name="height" value="0.05" units="cm"/>
    </inkml:brush>
  </inkml:definitions>
  <inkml:trace contextRef="#ctx0" brushRef="#br0">0 52 7834 0 0,'0'0'602'0'0,"24"0"1454"0"0,29-5-24 0 0,75-17-1 0 0,-18 2-1431 0 0,-76 16-488 0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34.027"/>
    </inkml:context>
    <inkml:brush xml:id="br0">
      <inkml:brushProperty name="width" value="0.05" units="cm"/>
      <inkml:brushProperty name="height" value="0.05" units="cm"/>
    </inkml:brush>
  </inkml:definitions>
  <inkml:trace contextRef="#ctx0" brushRef="#br0">51 412 11522 0 0,'-3'-1'278'0'0,"1"1"0"0"0,0 0 0 0 0,0-1 0 0 0,-1 0 0 0 0,1 1 0 0 0,0-1-1 0 0,0 0 1 0 0,0 0 0 0 0,0 0 0 0 0,0 0 0 0 0,0 0 0 0 0,0-1 0 0 0,0 1 0 0 0,1-1-1 0 0,-1 1 1 0 0,0-1 0 0 0,1 0 0 0 0,-1 1 0 0 0,-1-4 0 0 0,1 1 35 0 0,1 1 0 0 0,-1-1 0 0 0,1 1 1 0 0,0-1-1 0 0,1 1 0 0 0,-1-1 0 0 0,0 0 0 0 0,1 1 1 0 0,0-1-1 0 0,0 0 0 0 0,0-4 0 0 0,2-4 18 0 0,0-1 0 0 0,0 1-1 0 0,2-1 1 0 0,-1 1 0 0 0,11-23-1 0 0,-2 11-327 0 0,0 1 0 0 0,2 0 0 0 0,0 1 0 0 0,2 0-1 0 0,0 1 1 0 0,1 1 0 0 0,38-34 0 0 0,-20 30-17 0 0,-33 23 11 0 0,0 0-1 0 0,-1 0 1 0 0,1 0 0 0 0,0 0 0 0 0,0 0-1 0 0,0 1 1 0 0,0-1 0 0 0,0 1 0 0 0,0-1-1 0 0,0 1 1 0 0,0 0 0 0 0,0 0 0 0 0,0 0-1 0 0,0 0 1 0 0,0 0 0 0 0,0 0-1 0 0,-1 0 1 0 0,5 2 0 0 0,-5-1-5 0 0,1 0 0 0 0,-1 0 0 0 0,1 1 0 0 0,-1-1 0 0 0,0 1 0 0 0,1-1 0 0 0,-1 1 0 0 0,0-1 0 0 0,0 1 0 0 0,0 0 0 0 0,0-1 1 0 0,-1 1-1 0 0,1 0 0 0 0,1 3 0 0 0,6 30-42 0 0,-7-28 27 0 0,14 66 4 0 0,3-2 0 0 0,3 0 0 0 0,3-1 0 0 0,34 68 0 0 0,-40-104 35 0 0,1 0-1 0 0,1-1 1 0 0,2-1-1 0 0,1-1 1 0 0,2 0-1 0 0,0-2 0 0 0,2-2 1 0 0,2 0-1 0 0,44 32 1 0 0,-63-51-16 0 0,21 13 0 0 0,-29-19 0 0 0,0-2 0 0 0,0 1 0 0 0,0 0 0 0 0,-1 0 0 0 0,1 0 0 0 0,0-1 0 0 0,0 1 0 0 0,0-1 0 0 0,0 0 0 0 0,0 1 0 0 0,0-1 0 0 0,0 0 0 0 0,0 0 0 0 0,4-1 0 0 0,-5 1-3 0 0,-1 0-1 0 0,1-1 1 0 0,0 1 0 0 0,-1 0 0 0 0,1-1-1 0 0,0 1 1 0 0,-1-1 0 0 0,1 1 0 0 0,0-1-1 0 0,-1 1 1 0 0,1-1 0 0 0,-1 1 0 0 0,1-1-1 0 0,-1 1 1 0 0,1-1 0 0 0,-1 0 0 0 0,0 1-1 0 0,1-1 1 0 0,-1 0 0 0 0,0 0 0 0 0,1 1-1 0 0,-1-2 1 0 0,5-10-370 0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34.346"/>
    </inkml:context>
    <inkml:brush xml:id="br0">
      <inkml:brushProperty name="width" value="0.05" units="cm"/>
      <inkml:brushProperty name="height" value="0.05" units="cm"/>
    </inkml:brush>
  </inkml:definitions>
  <inkml:trace contextRef="#ctx0" brushRef="#br0">920 5 15923 0 0,'-1'0'96'0'0,"1"-1"-1"0"0,-1 1 0 0 0,0-1 1 0 0,0 1-1 0 0,1 0 0 0 0,-1-1 1 0 0,0 1-1 0 0,0 0 0 0 0,1-1 1 0 0,-1 1-1 0 0,0 0 0 0 0,0 0 1 0 0,0 0-1 0 0,0 0 0 0 0,1 0 1 0 0,-1 0-1 0 0,0 0 0 0 0,0 0 1 0 0,-1 0-1 0 0,-14 11 1640 0 0,15-11-1658 0 0,-144 134 3313 0 0,71-62-2964 0 0,-264 271 626 0 0,145-141-949 0 0,171-179-305 0 0,1 1 0 0 0,0 1 0 0 0,-30 51 0 0 0,30-39-78 0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35.839"/>
    </inkml:context>
    <inkml:brush xml:id="br0">
      <inkml:brushProperty name="width" value="0.05" units="cm"/>
      <inkml:brushProperty name="height" value="0.05" units="cm"/>
    </inkml:brush>
  </inkml:definitions>
  <inkml:trace contextRef="#ctx0" brushRef="#br0">0 314 8754 0 0,'1'-5'170'0'0,"0"0"-1"0"0,1 1 1 0 0,-1-1 0 0 0,1 0 0 0 0,0 0-1 0 0,0 1 1 0 0,1-1 0 0 0,3-4 0 0 0,1-4-42 0 0,10-19 58 0 0,2 1-1 0 0,32-41 0 0 0,-39 57-72 0 0,1 1 0 0 0,0 0 0 0 0,1 0 0 0 0,0 2-1 0 0,1 0 1 0 0,23-14 0 0 0,-36 25-76 0 0,0-1 1 0 0,0 1-1 0 0,0 0 0 0 0,0 0 1 0 0,1 0-1 0 0,-1 0 0 0 0,0 0 1 0 0,1 0-1 0 0,-1 1 0 0 0,0-1 0 0 0,1 1 1 0 0,-1 0-1 0 0,1 0 0 0 0,-1 0 1 0 0,1 0-1 0 0,-1 0 0 0 0,0 0 1 0 0,1 1-1 0 0,-1-1 0 0 0,1 1 1 0 0,-1-1-1 0 0,0 1 0 0 0,1 0 1 0 0,3 2-1 0 0,-3 0 35 0 0,1 0-1 0 0,-1 1 1 0 0,0-1-1 0 0,0 1 1 0 0,0-1-1 0 0,0 1 1 0 0,-1 0-1 0 0,1 0 1 0 0,-1 0-1 0 0,0 0 1 0 0,0 1-1 0 0,1 6 1 0 0,15 48 911 0 0,13 90 0 0 0,11 36 620 0 0,-31-149-1464 0 0,2-1 1 0 0,2 0-1 0 0,1-1 1 0 0,2 0-1 0 0,1-2 1 0 0,1 0-1 0 0,2-1 1 0 0,1-1-1 0 0,36 36 1 0 0,-5-13-156 0 0,64 48 0 0 0,-115-98-91 0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36.206"/>
    </inkml:context>
    <inkml:brush xml:id="br0">
      <inkml:brushProperty name="width" value="0.05" units="cm"/>
      <inkml:brushProperty name="height" value="0.05" units="cm"/>
    </inkml:brush>
  </inkml:definitions>
  <inkml:trace contextRef="#ctx0" brushRef="#br0">764 2 11058 0 0,'-1'0'181'0'0,"0"0"0"0"0,1-1 0 0 0,-1 1 0 0 0,1 0 0 0 0,-1 0 0 0 0,0-1 0 0 0,1 1 0 0 0,-1 0 0 0 0,0 0 0 0 0,1 0 0 0 0,-1 0 0 0 0,0 0 0 0 0,1 0 0 0 0,-1 0 0 0 0,0 0 0 0 0,1 0 0 0 0,-1 0 0 0 0,1 1 0 0 0,-1-1 0 0 0,0 0 0 0 0,1 0 0 0 0,-2 1 0 0 0,-17 8 2434 0 0,16-7-2508 0 0,-11 7 483 0 0,-1 0 0 0 0,1 1 0 0 0,1 1 1 0 0,-20 19-1 0 0,-44 57 637 0 0,59-65-1101 0 0,-180 233 404 0 0,54-66-334 0 0,125-165-174 0 0,-19 22 34 0 0,2 2 1 0 0,-46 80 0 0 0,57-75 23 0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39.091"/>
    </inkml:context>
    <inkml:brush xml:id="br0">
      <inkml:brushProperty name="width" value="0.05" units="cm"/>
      <inkml:brushProperty name="height" value="0.05" units="cm"/>
    </inkml:brush>
  </inkml:definitions>
  <inkml:trace contextRef="#ctx0" brushRef="#br0">0 38 10594 0 0,'0'0'1153'0'0,"26"-6"1831"0"0,10 0-2198 0 0,8-3-417 0 0,1 2-1 0 0,0 2 0 0 0,62 1 0 0 0,-93 7-665 0 0,-9 0 152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18.135"/>
    </inkml:context>
    <inkml:brush xml:id="br0">
      <inkml:brushProperty name="width" value="0.025" units="cm"/>
      <inkml:brushProperty name="height" value="0.025" units="cm"/>
    </inkml:brush>
  </inkml:definitions>
  <inkml:trace contextRef="#ctx0" brushRef="#br0">40 1 6913 0 0,'0'0'623'0'0,"-3"17"619"0"0,-17 131 5584 0 0,5 2-5448 0 0,13-132-1444 0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39.438"/>
    </inkml:context>
    <inkml:brush xml:id="br0">
      <inkml:brushProperty name="width" value="0.05" units="cm"/>
      <inkml:brushProperty name="height" value="0.05" units="cm"/>
    </inkml:brush>
  </inkml:definitions>
  <inkml:trace contextRef="#ctx0" brushRef="#br0">1 31 1840 0 0,'4'1'11399'0'0,"3"0"-5075"0"0,5 1-3691 0 0,32 3-5759 0 0,-26-4 4668 0 0,10-2-1619 0 0,-1-1 0 0 0,1-1-1 0 0,-1-2 1 0 0,45-12 0 0 0,-42 5 63 0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42.865"/>
    </inkml:context>
    <inkml:brush xml:id="br0">
      <inkml:brushProperty name="width" value="0.05" units="cm"/>
      <inkml:brushProperty name="height" value="0.05" units="cm"/>
    </inkml:brush>
  </inkml:definitions>
  <inkml:trace contextRef="#ctx0" brushRef="#br0">100 70 9218 0 0,'-1'-1'108'0'0,"1"1"1"0"0,0-1-1 0 0,0 1 1 0 0,0-1-1 0 0,0 0 0 0 0,0 1 1 0 0,0-1-1 0 0,0 1 1 0 0,0-1-1 0 0,0 0 1 0 0,0 1-1 0 0,0-1 0 0 0,0 0 1 0 0,0 1-1 0 0,0-1 1 0 0,1 1-1 0 0,-1-1 1 0 0,0 1-1 0 0,0-1 0 0 0,1 0 1 0 0,-1 1-1 0 0,0-1 1 0 0,1 1-1 0 0,-1 0 0 0 0,1-1 1 0 0,-1 1-1 0 0,0-1 1 0 0,1 1-1 0 0,-1-1 1 0 0,1 1-1 0 0,0-1 0 0 0,17-13 496 0 0,-7 8-447 0 0,0 1 0 0 0,0 0 0 0 0,0 1-1 0 0,1 0 1 0 0,0 0 0 0 0,0 1 0 0 0,0 1 0 0 0,0 0 0 0 0,0 0 0 0 0,0 2 0 0 0,14-1 0 0 0,-19 2-90 0 0,-1-1 0 0 0,1 1 0 0 0,-1 1 0 0 0,0-1 0 0 0,1 1 0 0 0,-1 0 0 0 0,0 0 0 0 0,0 1 0 0 0,0-1 0 0 0,0 1 0 0 0,-1 1 0 0 0,1-1 0 0 0,-1 1 0 0 0,0 0 0 0 0,0 0 0 0 0,0 1 0 0 0,0 0 0 0 0,-1-1 0 0 0,0 1 0 0 0,0 1 0 0 0,0-1 1 0 0,3 8-1 0 0,2 4 52 0 0,-2 2 0 0 0,0-1 0 0 0,-1 1 0 0 0,-1 0 0 0 0,-1 0 0 0 0,-1 1 1 0 0,0-1-1 0 0,-1 38 0 0 0,-3-26 42 0 0,-1 0 1 0 0,-1-1-1 0 0,-2 1 0 0 0,-1-1 1 0 0,-10 30-1 0 0,10-40-143 0 0,-2 1 0 0 0,0-2 1 0 0,-2 1-1 0 0,0-1 0 0 0,-1 0 0 0 0,-1-1 0 0 0,0-1 0 0 0,-2 0 1 0 0,0 0-1 0 0,-1-2 0 0 0,0 0 0 0 0,-1 0 0 0 0,-1-1 0 0 0,0-2 1 0 0,-36 22-1 0 0,42-28 36 0 0,0 0 1 0 0,-1 0 0 0 0,0-1 0 0 0,0 0-1 0 0,0-1 1 0 0,-16 3 0 0 0,26-6-49 0 0,-1-1-1 0 0,0 1 1 0 0,0-1 0 0 0,1 0-1 0 0,-1 0 1 0 0,0 0 0 0 0,0-1-1 0 0,1 1 1 0 0,-1-1 0 0 0,0 1-1 0 0,0-1 1 0 0,1 0 0 0 0,-1 0 0 0 0,1 0-1 0 0,-1 0 1 0 0,1-1 0 0 0,-1 1-1 0 0,1 0 1 0 0,0-1 0 0 0,0 0-1 0 0,0 0 1 0 0,0 0 0 0 0,0 1 0 0 0,0-2-1 0 0,0 1 1 0 0,0 0 0 0 0,1 0-1 0 0,-1-1 1 0 0,1 1 0 0 0,0 0-1 0 0,0-1 1 0 0,0 0 0 0 0,0 1-1 0 0,0-1 1 0 0,0-2 0 0 0,-1-3-37 0 0,0-1 1 0 0,1 1 0 0 0,0 0-1 0 0,1-1 1 0 0,-1 1-1 0 0,2 0 1 0 0,-1-1-1 0 0,1 1 1 0 0,1 0 0 0 0,-1-1-1 0 0,1 1 1 0 0,1 0-1 0 0,-1 0 1 0 0,1 1-1 0 0,1-1 1 0 0,0 0 0 0 0,0 1-1 0 0,0 0 1 0 0,1 0-1 0 0,11-12 1 0 0,-13 14 29 0 0,2 1-1 0 0,-1 0 1 0 0,0 0-1 0 0,1 0 1 0 0,0 1 0 0 0,0-1-1 0 0,0 1 1 0 0,0 0 0 0 0,0 1-1 0 0,1-1 1 0 0,-1 1-1 0 0,1 0 1 0 0,-1 0 0 0 0,1 1-1 0 0,0 0 1 0 0,0 0 0 0 0,0 0-1 0 0,0 1 1 0 0,0 0-1 0 0,0 0 1 0 0,0 0 0 0 0,0 1-1 0 0,-1 0 1 0 0,1 0 0 0 0,0 0-1 0 0,0 1 1 0 0,-1 0 0 0 0,1 0-1 0 0,-1 0 1 0 0,7 4-1 0 0,-4-1 22 0 0,-1 0-1 0 0,1 0 1 0 0,-1 1-1 0 0,0 0 1 0 0,0 0-1 0 0,-1 0 1 0 0,1 1-1 0 0,7 12 1 0 0,0 3 174 0 0,19 40 1 0 0,-22-39-77 0 0,1-1-1 0 0,18 25 1 0 0,-25-41-265 0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43.199"/>
    </inkml:context>
    <inkml:brush xml:id="br0">
      <inkml:brushProperty name="width" value="0.05" units="cm"/>
      <inkml:brushProperty name="height" value="0.05" units="cm"/>
    </inkml:brush>
  </inkml:definitions>
  <inkml:trace contextRef="#ctx0" brushRef="#br0">1 1 9674 0 0,'1'6'943'0'0,"0"1"1"0"0,1-1-1 0 0,0 0 1 0 0,0 1-1 0 0,1-1 0 0 0,0 0 1 0 0,6 10-1 0 0,1 3 659 0 0,17 50 561 0 0,-23-57-2065 0 0,-2-5-97 0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44.138"/>
    </inkml:context>
    <inkml:brush xml:id="br0">
      <inkml:brushProperty name="width" value="0.05" units="cm"/>
      <inkml:brushProperty name="height" value="0.05" units="cm"/>
    </inkml:brush>
  </inkml:definitions>
  <inkml:trace contextRef="#ctx0" brushRef="#br0">215 441 5785 0 0,'51'-70'1456'0'0,"-32"47"-684"0"0,-1-1-1 0 0,-1-1 1 0 0,24-48 0 0 0,-38 64-625 0 0,1 1 0 0 0,-2-1 0 0 0,1 1 0 0 0,-1-1 1 0 0,0 0-1 0 0,-1 0 0 0 0,0 0 0 0 0,0 0 1 0 0,-1 0-1 0 0,0 0 0 0 0,-1 0 0 0 0,0 0 0 0 0,-1 0 1 0 0,1 0-1 0 0,-1 1 0 0 0,-1-1 0 0 0,-4-9 0 0 0,6 14-130 0 0,-1 1 0 0 0,0-1-1 0 0,1 1 1 0 0,-1 0 0 0 0,-1-1-1 0 0,1 1 1 0 0,0 0 0 0 0,-1 0-1 0 0,0 1 1 0 0,1-1 0 0 0,-1 0-1 0 0,0 1 1 0 0,0 0 0 0 0,-1-1-1 0 0,1 1 1 0 0,0 1-1 0 0,-7-4 1 0 0,5 4 23 0 0,0 0 0 0 0,0 0-1 0 0,0 0 1 0 0,0 0 0 0 0,0 1-1 0 0,0 0 1 0 0,0 0 0 0 0,0 0-1 0 0,0 1 1 0 0,0 0 0 0 0,0 0 0 0 0,-6 2-1 0 0,3-1 0 0 0,1 1 1 0 0,0 0-1 0 0,-1 0 0 0 0,1 1 0 0 0,0 0 1 0 0,1 0-1 0 0,-1 1 0 0 0,1 0 0 0 0,0 0 0 0 0,0 0 1 0 0,0 1-1 0 0,1 0 0 0 0,0 0 0 0 0,0 0 0 0 0,0 1 1 0 0,1-1-1 0 0,-4 11 0 0 0,4-7-38 0 0,1 0 0 0 0,0 0-1 0 0,1 0 1 0 0,1 1 0 0 0,-1-1 0 0 0,2 1 0 0 0,-1-1-1 0 0,2 1 1 0 0,-1 0 0 0 0,1-1 0 0 0,3 13 0 0 0,5 12 9 0 0,26 68 1 0 0,-22-69 0 0 0,15 58 0 0 0,-23-66 104 0 0,-2-1 0 0 0,0 1-1 0 0,-1-1 1 0 0,-3 33 0 0 0,0-47-26 0 0,0-1 1 0 0,0 0-1 0 0,-1 0 1 0 0,0 0-1 0 0,-1 0 1 0 0,0 0-1 0 0,-1-1 0 0 0,0 1 1 0 0,0-1-1 0 0,-1 0 1 0 0,0 0-1 0 0,-1 0 1 0 0,-10 12-1 0 0,14-18-31 0 0,-1 0 1 0 0,0-1-1 0 0,1 1 0 0 0,-1-1 1 0 0,0 0-1 0 0,0 0 0 0 0,0 0 0 0 0,-1 0 1 0 0,1 0-1 0 0,0-1 0 0 0,-1 0 1 0 0,1 1-1 0 0,-1-1 0 0 0,1 0 0 0 0,-1-1 1 0 0,0 1-1 0 0,1-1 0 0 0,-1 1 0 0 0,0-1 1 0 0,1 0-1 0 0,-1-1 0 0 0,0 1 1 0 0,1 0-1 0 0,-1-1 0 0 0,0 0 0 0 0,1 0 1 0 0,-1 0-1 0 0,1-1 0 0 0,-1 1 1 0 0,1-1-1 0 0,0 1 0 0 0,0-1 0 0 0,0 0 1 0 0,0-1-1 0 0,0 1 0 0 0,0 0 1 0 0,0-1-1 0 0,1 1 0 0 0,-1-1 0 0 0,1 0 1 0 0,0 0-1 0 0,0 0 0 0 0,0 0 0 0 0,0-1 1 0 0,0 1-1 0 0,1 0 0 0 0,-1-1 1 0 0,1 1-1 0 0,-1-5 0 0 0,-1-4-59 0 0,1 0 0 0 0,0 0 0 0 0,1 0-1 0 0,1 0 1 0 0,0 0 0 0 0,0 0 0 0 0,1 0 0 0 0,1 0 0 0 0,0 1 0 0 0,0-1-1 0 0,1 0 1 0 0,1 1 0 0 0,0 0 0 0 0,10-20 0 0 0,-6 15-28 0 0,1 0 0 0 0,1 1 0 0 0,1 0 0 0 0,0 1 0 0 0,1 0 0 0 0,0 1 0 0 0,1 0 0 0 0,1 1 0 0 0,17-12 0 0 0,56-29-1618 0 0,-64 40-4569 0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44.576"/>
    </inkml:context>
    <inkml:brush xml:id="br0">
      <inkml:brushProperty name="width" value="0.05" units="cm"/>
      <inkml:brushProperty name="height" value="0.05" units="cm"/>
    </inkml:brush>
  </inkml:definitions>
  <inkml:trace contextRef="#ctx0" brushRef="#br0">367 221 6913 0 0,'-5'-96'851'0'0,"4"85"-569"0"0,-1 0 0 0 0,-1 1 0 0 0,1-1 0 0 0,-2 0 0 0 0,1 1 0 0 0,-9-16 0 0 0,11 24-241 0 0,0-1 0 0 0,-1 1-1 0 0,1 0 1 0 0,-1 0 0 0 0,0-1 0 0 0,0 1 0 0 0,0 0 0 0 0,0 1-1 0 0,0-1 1 0 0,0 0 0 0 0,0 1 0 0 0,0-1 0 0 0,-1 1-1 0 0,1 0 1 0 0,0-1 0 0 0,-1 1 0 0 0,0 0 0 0 0,-4 0-1 0 0,3 0 60 0 0,0 1 0 0 0,0-1 0 0 0,0 1 0 0 0,0 1 0 0 0,0-1 0 0 0,0 1 0 0 0,0-1 1 0 0,0 1-1 0 0,0 0 0 0 0,0 0 0 0 0,-5 3 0 0 0,1 0 52 0 0,1 0 1 0 0,-1 0 0 0 0,1 1-1 0 0,0-1 1 0 0,1 2 0 0 0,-1-1-1 0 0,1 1 1 0 0,0 0 0 0 0,0 0-1 0 0,1 0 1 0 0,-8 13 0 0 0,9-11-94 0 0,0 1 1 0 0,0 0 0 0 0,1 0 0 0 0,1 0-1 0 0,0 0 1 0 0,0 1 0 0 0,0-1 0 0 0,1 1-1 0 0,1-1 1 0 0,0 1 0 0 0,0-1 0 0 0,1 1-1 0 0,0-1 1 0 0,2 11 0 0 0,6 15-56 0 0,1 1-1 0 0,20 46 1 0 0,-5-14 50 0 0,-17-46-43 0 0,3 10 101 0 0,10 48-1 0 0,-19-71-95 0 0,-1-1 0 0 0,0 1 0 0 0,0 0 0 0 0,-1 0-1 0 0,0-1 1 0 0,-1 1 0 0 0,0 0 0 0 0,0-1 0 0 0,-1 1-1 0 0,-5 16 1 0 0,5-20 56 0 0,0-1-1 0 0,0 1 1 0 0,-1 0 0 0 0,0-1-1 0 0,0 1 1 0 0,0-1-1 0 0,0 0 1 0 0,-1 0-1 0 0,0 0 1 0 0,0-1 0 0 0,0 1-1 0 0,0-1 1 0 0,0 0-1 0 0,-1 0 1 0 0,1-1-1 0 0,-1 1 1 0 0,0-1 0 0 0,0 0-1 0 0,0 0 1 0 0,0 0-1 0 0,0-1 1 0 0,0 0 0 0 0,0 0-1 0 0,0 0 1 0 0,-1-1-1 0 0,1 1 1 0 0,0-1-1 0 0,-1-1 1 0 0,1 1 0 0 0,0-1-1 0 0,0 0 1 0 0,-1 0-1 0 0,1 0 1 0 0,0-1-1 0 0,0 0 1 0 0,0 0 0 0 0,1 0-1 0 0,-1 0 1 0 0,0-1-1 0 0,1 0 1 0 0,-1 0 0 0 0,1 0-1 0 0,0 0 1 0 0,0-1-1 0 0,0 0 1 0 0,1 0-1 0 0,-1 0 1 0 0,1 0 0 0 0,0 0-1 0 0,0-1 1 0 0,1 1-1 0 0,-1-1 1 0 0,1 0-1 0 0,-3-8 1 0 0,2 3-76 0 0,0-1 0 0 0,1 0-1 0 0,0 0 1 0 0,1 0 0 0 0,0 0 0 0 0,1-1 0 0 0,0 1-1 0 0,1 0 1 0 0,0 0 0 0 0,1 0 0 0 0,0 0 0 0 0,1 0 0 0 0,0 1-1 0 0,1-1 1 0 0,5-12 0 0 0,-2 11-21 0 0,0 0-1 0 0,0 1 1 0 0,1 0 0 0 0,0 0-1 0 0,1 1 1 0 0,0 0 0 0 0,1 0-1 0 0,0 1 1 0 0,0 0 0 0 0,1 1 0 0 0,0 0-1 0 0,14-7 1 0 0,72-32-1509 0 0,-73 37-4538 0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44.951"/>
    </inkml:context>
    <inkml:brush xml:id="br0">
      <inkml:brushProperty name="width" value="0.05" units="cm"/>
      <inkml:brushProperty name="height" value="0.05" units="cm"/>
    </inkml:brush>
  </inkml:definitions>
  <inkml:trace contextRef="#ctx0" brushRef="#br0">280 4 5529 0 0,'-1'-1'239'0'0,"-1"1"0"0"0,0-1 0 0 0,0 1 0 0 0,1-1 0 0 0,-1 1 0 0 0,0 0 0 0 0,0 0 0 0 0,0 0 0 0 0,1 0 0 0 0,-1 0 0 0 0,0 0 0 0 0,0 0 0 0 0,0 0 0 0 0,1 1 0 0 0,-1-1 0 0 0,0 1 0 0 0,1 0 0 0 0,-1-1 0 0 0,0 1 0 0 0,1 0 0 0 0,-1 0 0 0 0,1 0 0 0 0,-1 0 0 0 0,1 0 0 0 0,-1 0 0 0 0,1 0 0 0 0,0 1 0 0 0,0-1 0 0 0,-1 1 0 0 0,1-1 0 0 0,0 0 0 0 0,-1 4 0 0 0,-5 6 89 0 0,1 0 1 0 0,0 0-1 0 0,-7 18 0 0 0,9-20 2 0 0,-6 14 82 0 0,0-1 68 0 0,1 1 0 0 0,1 0 0 0 0,-8 37-1 0 0,15-56-455 0 0,1 0-1 0 0,-1 0 1 0 0,1 0-1 0 0,1 0 0 0 0,-1 0 1 0 0,0 0-1 0 0,1 1 1 0 0,0-1-1 0 0,0 0 1 0 0,0-1-1 0 0,1 1 0 0 0,-1 0 1 0 0,1 0-1 0 0,0 0 1 0 0,3 4-1 0 0,4 4-18 0 0,0-1 1 0 0,0 0-1 0 0,14 11 0 0 0,-15-15-18 0 0,-1 0-1 0 0,1 1 1 0 0,-1-1-1 0 0,-1 2 1 0 0,0-1-1 0 0,10 18 1 0 0,-15-24 11 0 0,0 0 0 0 0,-1-1 0 0 0,1 1 1 0 0,-1 0-1 0 0,1 0 0 0 0,-1 0 0 0 0,0-1 1 0 0,0 1-1 0 0,0 0 0 0 0,0 0 0 0 0,0 0 1 0 0,0 0-1 0 0,0-1 0 0 0,-1 1 0 0 0,1 0 1 0 0,-1 0-1 0 0,1-1 0 0 0,-1 1 0 0 0,-1 2 1 0 0,0-1 16 0 0,0 0 0 0 0,0 0 0 0 0,0 0 0 0 0,-1-1 0 0 0,1 1 0 0 0,-1-1 1 0 0,0 1-1 0 0,1-1 0 0 0,-5 3 0 0 0,-2 0 104 0 0,0 0 0 0 0,0-1 0 0 0,-1 0-1 0 0,1 0 1 0 0,-1-1 0 0 0,-11 2 0 0 0,14-4-147 0 0,0 1 1 0 0,0-1-1 0 0,0-1 1 0 0,0 0-1 0 0,0 0 1 0 0,0 0-1 0 0,0-1 1 0 0,0 0-1 0 0,0 0 1 0 0,0-1-1 0 0,0 1 1 0 0,0-2-1 0 0,0 1 1 0 0,1-1-1 0 0,-1 0 1 0 0,1 0-1 0 0,0-1 1 0 0,-10-7-1 0 0,0-5-6471 0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45.285"/>
    </inkml:context>
    <inkml:brush xml:id="br0">
      <inkml:brushProperty name="width" value="0.05" units="cm"/>
      <inkml:brushProperty name="height" value="0.05" units="cm"/>
    </inkml:brush>
  </inkml:definitions>
  <inkml:trace contextRef="#ctx0" brushRef="#br0">0 45 920 0 0,'7'-2'80'0'0,"-1"1"-80"0"0,-2 0 0 0 0,0-1 0 0 0,1 2 520 0 0,3-1 88 0 0,6-1 25 0 0,8-1-1 0 0,6-1 144 0 0,3-1 32 0 0,0 1 8 0 0,-3 1 0 0 0,-1-1-496 0 0,1 0-95 0 0,0 1-17 0 0,0-3-8 0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47.201"/>
    </inkml:context>
    <inkml:brush xml:id="br0">
      <inkml:brushProperty name="width" value="0.05" units="cm"/>
      <inkml:brushProperty name="height" value="0.05" units="cm"/>
    </inkml:brush>
  </inkml:definitions>
  <inkml:trace contextRef="#ctx0" brushRef="#br0">479 9 5985 0 0,'3'-8'9757'0'0,"-123"67"-8552"0"0,-75 31 564 0 0,38-24-1841 0 0,148-64 23 0 0,15-6-58 0 0,-5 4 97 0 0,0-1-1 0 0,1 0 1 0 0,-1 1-1 0 0,0-1 1 0 0,1 1 0 0 0,-1-1-1 0 0,1 1 1 0 0,-1 0-1 0 0,1 0 1 0 0,-1-1 0 0 0,1 1-1 0 0,-1 0 1 0 0,1 1-1 0 0,1-1 1 0 0,33 23 161 0 0,37 34 0 0 0,-39-30 51 0 0,39 25 1 0 0,-33-29 192 0 0,47 32 381 0 0,-77-48-758 0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49.401"/>
    </inkml:context>
    <inkml:brush xml:id="br0">
      <inkml:brushProperty name="width" value="0.05" units="cm"/>
      <inkml:brushProperty name="height" value="0.05" units="cm"/>
    </inkml:brush>
  </inkml:definitions>
  <inkml:trace contextRef="#ctx0" brushRef="#br0">0 178 5065 0 0,'1'-4'168'0'0,"-1"0"1"0"0,1 0-1 0 0,-1 0 0 0 0,1 1 0 0 0,0-1 0 0 0,0 0 1 0 0,1 1-1 0 0,-1-1 0 0 0,4-5 0 0 0,-3 6-132 0 0,3-8 61 0 0,1 0 0 0 0,1 1 0 0 0,0 0 1 0 0,0 1-1 0 0,1 0 0 0 0,12-12 0 0 0,-14 15-23 0 0,0 1 0 0 0,1-1 0 0 0,-1 1 0 0 0,1 1 0 0 0,1-1-1 0 0,-1 1 1 0 0,1 0 0 0 0,-1 1 0 0 0,17-5 0 0 0,-23 8-50 0 0,1-1-1 0 0,-1 1 1 0 0,0 0 0 0 0,1 0 0 0 0,-1 0 0 0 0,1 0 0 0 0,-1 1 0 0 0,0-1-1 0 0,1 0 1 0 0,-1 0 0 0 0,1 1 0 0 0,-1-1 0 0 0,0 1 0 0 0,1-1 0 0 0,-1 1-1 0 0,0 0 1 0 0,0 0 0 0 0,1-1 0 0 0,-1 1 0 0 0,0 0 0 0 0,0 0 0 0 0,0 0 0 0 0,0 0-1 0 0,0 0 1 0 0,0 0 0 0 0,-1 1 0 0 0,1-1 0 0 0,0 0 0 0 0,0 0 0 0 0,-1 1-1 0 0,1-1 1 0 0,-1 0 0 0 0,1 1 0 0 0,0 1 0 0 0,2 6 43 0 0,-1 1 0 0 0,0 0 1 0 0,2 19-1 0 0,-3-17-10 0 0,3 15-40 0 0,30 191 713 0 0,-24-170-146 0 0,3-1-1 0 0,27 71 0 0 0,-8-53 108 0 0,3-1 1 0 0,56 78 0 0 0,-80-124-672 0 0,4 1-25 0 0,-14-19 4 0 0,-1 0 1 0 0,0 1-1 0 0,0-1 1 0 0,0 1-1 0 0,1-1 1 0 0,-1 0-1 0 0,0 1 1 0 0,1-1-1 0 0,-1 0 1 0 0,0 1 0 0 0,1-1-1 0 0,-1 0 1 0 0,0 0-1 0 0,1 1 1 0 0,-1-1-1 0 0,1 0 1 0 0,-1 0-1 0 0,0 0 1 0 0,1 1-1 0 0,-1-1 1 0 0,1 0-1 0 0,-1 0 1 0 0,1 0 0 0 0,-1 0-1 0 0,0 0 1 0 0,1 0-1 0 0,-1 0 1 0 0,1 0-1 0 0,-1 0 1 0 0,1 0-1 0 0,-1 0 1 0 0,1 0-1 0 0,-1 0 1 0 0,1 0-1 0 0,-1-1 1 0 0,0 1-1 0 0,1 0 1 0 0,-1 0 0 0 0,1 0-1 0 0,-1-1 1 0 0,0 1-1 0 0,1 0 1 0 0,-1 0-1 0 0,0-1 1 0 0,1 0-1 0 0,2-5-52 0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49.736"/>
    </inkml:context>
    <inkml:brush xml:id="br0">
      <inkml:brushProperty name="width" value="0.05" units="cm"/>
      <inkml:brushProperty name="height" value="0.05" units="cm"/>
    </inkml:brush>
  </inkml:definitions>
  <inkml:trace contextRef="#ctx0" brushRef="#br0">548 17 3681 0 0,'-1'-1'94'0'0,"1"0"1"0"0,-1 0 0 0 0,1 0-1 0 0,-1 0 1 0 0,0 0 0 0 0,1 0-1 0 0,-1 0 1 0 0,0 0 0 0 0,0 1-1 0 0,0-1 1 0 0,0 0-1 0 0,0 0 1 0 0,0 1 0 0 0,0-1-1 0 0,0 1 1 0 0,0-1 0 0 0,0 1-1 0 0,0-1 1 0 0,0 1 0 0 0,0 0-1 0 0,0-1 1 0 0,0 1-1 0 0,-1 0 1 0 0,1 0 0 0 0,0 0-1 0 0,0 0 1 0 0,0 0 0 0 0,-2 0-1 0 0,-2 2 184 0 0,1-1 0 0 0,0 1 0 0 0,-1 0 0 0 0,1 1 0 0 0,0-1 0 0 0,-5 4 0 0 0,9-6-298 0 0,-37 29 490 0 0,0 1-1 0 0,3 2 0 0 0,-52 59 1 0 0,31-31-113 0 0,1-4-55 0 0,2 3-1 0 0,-63 92 0 0 0,102-129-301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18.470"/>
    </inkml:context>
    <inkml:brush xml:id="br0">
      <inkml:brushProperty name="width" value="0.025" units="cm"/>
      <inkml:brushProperty name="height" value="0.025" units="cm"/>
    </inkml:brush>
  </inkml:definitions>
  <inkml:trace contextRef="#ctx0" brushRef="#br0">9 0 11058 0 0,'-2'0'985'0'0,"0"0"-793"0"0,0 0 1968 0 0,1 0-968 0 0,1 1 9 0 0,-1-1-721 0 0,0 0 480 0 0,16-1-2833 0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50.086"/>
    </inkml:context>
    <inkml:brush xml:id="br0">
      <inkml:brushProperty name="width" value="0.05" units="cm"/>
      <inkml:brushProperty name="height" value="0.05" units="cm"/>
    </inkml:brush>
  </inkml:definitions>
  <inkml:trace contextRef="#ctx0" brushRef="#br0">104 58 3225 0 0,'2'-5'138'0'0,"1"1"0"0"0,1-1 0 0 0,-1 1 0 0 0,0-1 0 0 0,1 1 0 0 0,0 0 0 0 0,0 1 0 0 0,0-1 0 0 0,7-4 0 0 0,-9 7-55 0 0,0-1-1 0 0,0 1 1 0 0,0 0-1 0 0,0 0 1 0 0,0 0-1 0 0,0 0 1 0 0,0 0-1 0 0,0 1 1 0 0,1-1-1 0 0,-1 0 0 0 0,0 1 1 0 0,0 0-1 0 0,1 0 1 0 0,-1-1-1 0 0,0 1 1 0 0,1 1-1 0 0,-1-1 1 0 0,0 0-1 0 0,0 1 1 0 0,1-1-1 0 0,-1 1 1 0 0,0-1-1 0 0,0 1 1 0 0,0 0-1 0 0,3 2 0 0 0,-3-2-49 0 0,-1 0 0 0 0,1 1 0 0 0,-1 0 0 0 0,0-1-1 0 0,0 1 1 0 0,0 0 0 0 0,0 0 0 0 0,0-1 0 0 0,0 1 0 0 0,0 0-1 0 0,0 0 1 0 0,-1 0 0 0 0,1 0 0 0 0,-1 0 0 0 0,0 0-1 0 0,1 0 1 0 0,-1 0 0 0 0,0 0 0 0 0,0 0 0 0 0,0 1-1 0 0,0-1 1 0 0,-1 0 0 0 0,1 0 0 0 0,-1 0 0 0 0,1 0-1 0 0,-2 3 1 0 0,-1 4 12 0 0,0 0-1 0 0,-1 0 1 0 0,0 0-1 0 0,-7 11 1 0 0,0-4 43 0 0,0-1 0 0 0,-1 0 1 0 0,-1 0-1 0 0,-22 19 0 0 0,26-26-63 0 0,-1 0 0 0 0,1-1 0 0 0,-1 0-1 0 0,-1-1 1 0 0,1 0 0 0 0,-1-1-1 0 0,0 0 1 0 0,-17 5 0 0 0,80-1-167 0 0,117-15 1 0 0,-104 1 69 0 0,-35 4 19 0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50.420"/>
    </inkml:context>
    <inkml:brush xml:id="br0">
      <inkml:brushProperty name="width" value="0.05" units="cm"/>
      <inkml:brushProperty name="height" value="0.05" units="cm"/>
    </inkml:brush>
  </inkml:definitions>
  <inkml:trace contextRef="#ctx0" brushRef="#br0">83 126 4609 0 0,'-6'-20'2503'0'0,"5"17"-1928"0"0,0 0 1 0 0,1 0-1 0 0,-1 0 0 0 0,-1 0 0 0 0,1 0 1 0 0,0 0-1 0 0,-1 0 0 0 0,-2-4 0 0 0,3 7-485 0 0,1 0-1 0 0,-1 0 1 0 0,1 0 0 0 0,-1 0-1 0 0,0 0 1 0 0,1 0-1 0 0,-1 0 1 0 0,1 0-1 0 0,-1 0 1 0 0,1 1 0 0 0,0-1-1 0 0,-1 0 1 0 0,1 0-1 0 0,-1 0 1 0 0,1 1-1 0 0,-1-1 1 0 0,1 0-1 0 0,0 1 1 0 0,-1-1 0 0 0,1 0-1 0 0,-1 1 1 0 0,1-1-1 0 0,0 1 1 0 0,-1-1-1 0 0,1 1 1 0 0,0-1 0 0 0,0 0-1 0 0,0 1 1 0 0,-1-1-1 0 0,1 1 1 0 0,-10 16 343 0 0,1 0-336 0 0,1 0 0 0 0,-9 29-1 0 0,15-41-86 0 0,1 0-1 0 0,0 0 1 0 0,0 0-1 0 0,0 0 1 0 0,0 1-1 0 0,1-1 1 0 0,0 0-1 0 0,0 0 1 0 0,1 0-1 0 0,-1 1 1 0 0,1-1-1 0 0,0 0 0 0 0,1 0 1 0 0,2 7-1 0 0,-4-10-10 0 0,1-1-1 0 0,0 1 0 0 0,-1-1 1 0 0,1 1-1 0 0,0-1 1 0 0,0 0-1 0 0,0 1 0 0 0,0-1 1 0 0,1 0-1 0 0,-1 0 0 0 0,0 1 1 0 0,0-1-1 0 0,1 0 0 0 0,-1 0 1 0 0,1-1-1 0 0,-1 1 0 0 0,1 0 1 0 0,-1 0-1 0 0,1-1 0 0 0,-1 1 1 0 0,3 0-1 0 0,-1-1-4 0 0,-1 0 1 0 0,1 0-1 0 0,-1 0 0 0 0,1 0 1 0 0,-1-1-1 0 0,0 1 0 0 0,1-1 1 0 0,-1 0-1 0 0,1 1 0 0 0,-1-1 0 0 0,0 0 1 0 0,0 0-1 0 0,3-2 0 0 0,2-2-10 0 0,1 0-1 0 0,-1-1 1 0 0,0 0-1 0 0,0 0 1 0 0,-1-1-1 0 0,10-12 0 0 0,-9 10 21 0 0,-1-2 0 0 0,-1 1 0 0 0,1 0 0 0 0,-2-1 0 0 0,1 0 0 0 0,-1 0 0 0 0,4-23 0 0 0,-7 29-2 0 0,0 0-1 0 0,0 0 1 0 0,-1 0-1 0 0,1 0 1 0 0,-1 1-1 0 0,0-1 1 0 0,-1 0-1 0 0,1 0 0 0 0,-1 0 1 0 0,0 0-1 0 0,0 1 1 0 0,0-1-1 0 0,-1 0 1 0 0,0 1-1 0 0,0-1 1 0 0,0 1-1 0 0,0-1 1 0 0,-1 1-1 0 0,0 0 0 0 0,0 0 1 0 0,-6-6-1 0 0,8 8-4 0 0,-1 1-1 0 0,0 0 1 0 0,0 0 0 0 0,0 0-1 0 0,1 0 1 0 0,-1 1-1 0 0,0-1 1 0 0,0 0-1 0 0,0 1 1 0 0,0-1-1 0 0,0 1 1 0 0,0 0-1 0 0,0 0 1 0 0,0-1-1 0 0,0 1 1 0 0,-1 1 0 0 0,1-1-1 0 0,0 0 1 0 0,0 0-1 0 0,0 1 1 0 0,0-1-1 0 0,0 1 1 0 0,0 0-1 0 0,1 0 1 0 0,-1-1-1 0 0,0 1 1 0 0,0 0 0 0 0,0 1-1 0 0,1-1 1 0 0,-1 0-1 0 0,-2 3 1 0 0,-2 2-151 0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50.755"/>
    </inkml:context>
    <inkml:brush xml:id="br0">
      <inkml:brushProperty name="width" value="0.05" units="cm"/>
      <inkml:brushProperty name="height" value="0.05" units="cm"/>
    </inkml:brush>
  </inkml:definitions>
  <inkml:trace contextRef="#ctx0" brushRef="#br0">0 0 6913 0 0,'0'0'623'0'0,"0"11"2626"0"0,1-10-3252 0 0,-1 0 0 0 0,0 0 0 0 0,1 0 0 0 0,-1 0 0 0 0,0 0 0 0 0,1 0 0 0 0,0 0 0 0 0,-1 0 0 0 0,1 0 0 0 0,0 0 0 0 0,-1-1 0 0 0,1 1 0 0 0,0 0 0 0 0,0 0 0 0 0,-1-1 0 0 0,1 1 0 0 0,0 0 0 0 0,0-1 0 0 0,0 1 0 0 0,0-1 0 0 0,0 1 0 0 0,0-1 0 0 0,0 1 1 0 0,0-1-1 0 0,0 0 0 0 0,1 0 0 0 0,-1 1 0 0 0,0-1 0 0 0,0 0 0 0 0,0 0 0 0 0,0 0 0 0 0,0 0 0 0 0,0 0 0 0 0,0 0 0 0 0,0-1 0 0 0,1 1 0 0 0,-1 0 0 0 0,0-1 0 0 0,0 1 0 0 0,0 0 0 0 0,0-1 0 0 0,1 0 0 0 0,10-3-12 0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53.288"/>
    </inkml:context>
    <inkml:brush xml:id="br0">
      <inkml:brushProperty name="width" value="0.05" units="cm"/>
      <inkml:brushProperty name="height" value="0.05" units="cm"/>
    </inkml:brush>
  </inkml:definitions>
  <inkml:trace contextRef="#ctx0" brushRef="#br0">83 62 4145 0 0,'10'-62'7399'0'0,"-28"93"-3036"0"0,4-3-4127 0 0,-29 64 652 0 0,39-82-828 0 0,1-1 1 0 0,0 1 0 0 0,1 0-1 0 0,0 0 1 0 0,0 0 0 0 0,1 0-1 0 0,0 17 1 0 0,1-24-64 0 0,0-1 0 0 0,0 0 0 0 0,0 1 0 0 0,1-1 0 0 0,-1 0 0 0 0,1 1 0 0 0,-1-1 0 0 0,1 0 0 0 0,0 1 0 0 0,0-1 0 0 0,0 0 0 0 0,0 0 0 0 0,0 0 0 0 0,0 0 0 0 0,1 0 0 0 0,-1 0 0 0 0,1 0 0 0 0,-1-1 0 0 0,1 1 0 0 0,0 0 0 0 0,-1-1 0 0 0,1 1 0 0 0,0-1 0 0 0,0 0 0 0 0,0 1 0 0 0,0-1 0 0 0,1 0 0 0 0,-1 0 0 0 0,0-1 0 0 0,0 1 0 0 0,0 0 0 0 0,1-1 0 0 0,-1 1 0 0 0,0-1 0 0 0,1 0 0 0 0,-1 0 0 0 0,1 0 0 0 0,-1 0 0 0 0,4-1 0 0 0,0 0-5 0 0,0 0 0 0 0,0 0 0 0 0,0-1 0 0 0,-1 1 0 0 0,1-2 0 0 0,0 1 0 0 0,-1-1 0 0 0,0 1 0 0 0,0-1 0 0 0,1-1 0 0 0,-2 1 0 0 0,1-1 0 0 0,0 0 0 0 0,7-8 0 0 0,-6 4 8 0 0,-1 0 0 0 0,0-1 0 0 0,0 1 0 0 0,0-1 0 0 0,-1-1 0 0 0,-1 1 0 0 0,1 0 0 0 0,-2-1 0 0 0,1 0 0 0 0,0-10 0 0 0,-2 16 0 0 0,-1 0 0 0 0,0 0 0 0 0,0 0 0 0 0,0 0 0 0 0,0 0 0 0 0,-1 0 0 0 0,0 0 0 0 0,0 0 0 0 0,0 0 0 0 0,0 0 0 0 0,-4-7 0 0 0,4 8 0 0 0,-1 1 0 0 0,0 0 0 0 0,0-1 0 0 0,0 1 0 0 0,0 0 0 0 0,0 0 0 0 0,0 0 0 0 0,0 0 0 0 0,-1 0 0 0 0,1 1 0 0 0,-1-1 0 0 0,0 1 0 0 0,1-1 0 0 0,-1 1 0 0 0,0 0 0 0 0,0 0 0 0 0,-5-1 0 0 0,-33-2-14 0 0,25 5-52 0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53.638"/>
    </inkml:context>
    <inkml:brush xml:id="br0">
      <inkml:brushProperty name="width" value="0.05" units="cm"/>
      <inkml:brushProperty name="height" value="0.05" units="cm"/>
    </inkml:brush>
  </inkml:definitions>
  <inkml:trace contextRef="#ctx0" brushRef="#br0">212 3 10138 0 0,'0'-1'93'0'0,"-1"1"1"0"0,0 0-1 0 0,0-1 0 0 0,0 1 0 0 0,0 0 1 0 0,0 0-1 0 0,0 0 0 0 0,0 0 0 0 0,0-1 1 0 0,1 1-1 0 0,-1 0 0 0 0,0 1 0 0 0,0-1 1 0 0,0 0-1 0 0,0 0 0 0 0,0 0 0 0 0,0 1 1 0 0,0-1-1 0 0,0 0 0 0 0,1 1 0 0 0,-1-1 1 0 0,0 0-1 0 0,0 1 0 0 0,0-1 0 0 0,1 1 1 0 0,-1 0-1 0 0,0-1 0 0 0,0 2 0 0 0,-21 19 836 0 0,17-15-879 0 0,1 0 0 0 0,0 0 0 0 0,0 0 1 0 0,1 1-1 0 0,0 0 0 0 0,0-1 0 0 0,1 1 0 0 0,0 0 0 0 0,-2 8 0 0 0,3-11-64 0 0,1 1-1 0 0,0 0 1 0 0,0-1-1 0 0,0 1 0 0 0,1-1 1 0 0,-1 1-1 0 0,1 0 1 0 0,0-1-1 0 0,0 0 1 0 0,1 1-1 0 0,-1-1 0 0 0,1 0 1 0 0,0 1-1 0 0,0-1 1 0 0,4 6-1 0 0,11 14-38 0 0,-2-3 24 0 0,16 30 1 0 0,-28-45 44 0 0,0 1 0 0 0,0-1 0 0 0,-1 1 1 0 0,0-1-1 0 0,0 1 0 0 0,0 0 0 0 0,-1 0 1 0 0,0-1-1 0 0,0 13 0 0 0,-1-16-14 0 0,-1-1 1 0 0,1 0-1 0 0,0 0 1 0 0,-1 1-1 0 0,1-1 0 0 0,-1 0 1 0 0,0 0-1 0 0,0 0 1 0 0,0 0-1 0 0,0 0 0 0 0,0 0 1 0 0,0 0-1 0 0,0 0 1 0 0,-1 0-1 0 0,1-1 0 0 0,-1 1 1 0 0,-2 2-1 0 0,0-1 114 0 0,1-1 0 0 0,-1 1 0 0 0,0-1 0 0 0,0 0 0 0 0,0-1 0 0 0,0 1 0 0 0,0-1 0 0 0,-8 2 0 0 0,1-1 200 0 0,1 0 1 0 0,-1-1-1 0 0,0-1 1 0 0,0 0-1 0 0,0-1 1 0 0,-18-2-1 0 0,22 1-241 0 0,0 1-1 0 0,1-1 1 0 0,-1 0 0 0 0,1-1-1 0 0,0 0 1 0 0,0 0 0 0 0,-9-5 0 0 0,0-5-142 0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53.971"/>
    </inkml:context>
    <inkml:brush xml:id="br0">
      <inkml:brushProperty name="width" value="0.05" units="cm"/>
      <inkml:brushProperty name="height" value="0.05" units="cm"/>
    </inkml:brush>
  </inkml:definitions>
  <inkml:trace contextRef="#ctx0" brushRef="#br0">1 99 2096 0 0,'6'-6'230'0'0,"1"0"0"0"0,0 1 0 0 0,0 0-1 0 0,0 0 1 0 0,0 0 0 0 0,1 1-1 0 0,0 0 1 0 0,0 1 0 0 0,0-1 0 0 0,10-1-1 0 0,15-4 1320 0 0,40-5 1 0 0,-65 12-1550 0 0,91-13 664 0 0,-61 8-664 0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54.861"/>
    </inkml:context>
    <inkml:brush xml:id="br0">
      <inkml:brushProperty name="width" value="0.05" units="cm"/>
      <inkml:brushProperty name="height" value="0.05" units="cm"/>
    </inkml:brush>
  </inkml:definitions>
  <inkml:trace contextRef="#ctx0" brushRef="#br0">75 0 6913 0 0,'0'6'5972'0'0,"1"0"-5655"0"0,0 0 0 0 0,-1 0 0 0 0,1 0 0 0 0,-2 10 0 0 0,-4 4 118 0 0,-1 0 0 0 0,0 0 0 0 0,-2-1 1 0 0,-10 21-1 0 0,-6 14-97 0 0,15-30-310 0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57.266"/>
    </inkml:context>
    <inkml:brush xml:id="br0">
      <inkml:brushProperty name="width" value="0.05" units="cm"/>
      <inkml:brushProperty name="height" value="0.05" units="cm"/>
    </inkml:brush>
  </inkml:definitions>
  <inkml:trace contextRef="#ctx0" brushRef="#br0">123 49 6913 0 0,'-5'-27'7958'0'0,"5"24"-7488"0"0,0-2-186 0 0,-5-8 6472 0 0,-4 24-6682 0 0,1 1 0 0 0,0 0 0 0 0,0 1 0 0 0,1 0 0 0 0,-6 15 1 0 0,-25 78 38 0 0,24-65-152 0 0,12-33 29 0 0,0 0 1 0 0,1-1 0 0 0,0 1 0 0 0,0 0 0 0 0,0 0-1 0 0,1 0 1 0 0,1 0 0 0 0,-1 0 0 0 0,1-1 0 0 0,1 1-1 0 0,-1 0 1 0 0,1 0 0 0 0,6 13 0 0 0,-4-11 7 0 0,0-1-1 0 0,1 1 1 0 0,0-1 0 0 0,1 1 0 0 0,0-2 0 0 0,0 1-1 0 0,1-1 1 0 0,0 0 0 0 0,14 12 0 0 0,-18-18-13 0 0,0 0 1 0 0,0 0-1 0 0,0 0 0 0 0,0 0 1 0 0,0 0-1 0 0,1-1 0 0 0,-1 1 1 0 0,0-1-1 0 0,1 0 0 0 0,-1 0 0 0 0,1 0 1 0 0,0 0-1 0 0,6-1 0 0 0,3-1-267 0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58.365"/>
    </inkml:context>
    <inkml:brush xml:id="br0">
      <inkml:brushProperty name="width" value="0.05" units="cm"/>
      <inkml:brushProperty name="height" value="0.05" units="cm"/>
    </inkml:brush>
  </inkml:definitions>
  <inkml:trace contextRef="#ctx0" brushRef="#br0">67 76 6497 0 0,'-2'-3'428'0'0,"-1"0"0"0"0,0-1 0 0 0,1 1 0 0 0,0-1 0 0 0,0 0 0 0 0,0 0-1 0 0,0 0 1 0 0,1 0 0 0 0,-1 0 0 0 0,1 0 0 0 0,0 0 0 0 0,0-1 0 0 0,1 1-1 0 0,-1 0 1 0 0,1-1 0 0 0,1-7 0 0 0,-8 109 4572 0 0,-8 6-3535 0 0,7-51-1671 0 0,1 1-1 0 0,3-1 1 0 0,2 54 0 0 0,4-85 127 0 0,1-5-1 0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58.700"/>
    </inkml:context>
    <inkml:brush xml:id="br0">
      <inkml:brushProperty name="width" value="0.05" units="cm"/>
      <inkml:brushProperty name="height" value="0.05" units="cm"/>
    </inkml:brush>
  </inkml:definitions>
  <inkml:trace contextRef="#ctx0" brushRef="#br0">277 14 9674 0 0,'0'-1'132'0'0,"1"1"0"0"0,-1 0-1 0 0,0 0 1 0 0,0 0 0 0 0,1-1 0 0 0,-1 1-1 0 0,0 0 1 0 0,0-1 0 0 0,0 1 0 0 0,0 0-1 0 0,1-1 1 0 0,-1 1 0 0 0,0 0 0 0 0,0 0-1 0 0,0-1 1 0 0,0 1 0 0 0,0 0 0 0 0,0-1-1 0 0,0 1 1 0 0,0-1 0 0 0,0 1 0 0 0,0 0-1 0 0,0-1 1 0 0,0 1 0 0 0,0 0 0 0 0,0-1-1 0 0,0 1 1 0 0,0 0 0 0 0,0 0 0 0 0,-1-1-1 0 0,1 1 1 0 0,0 0 0 0 0,0-1-1 0 0,0 1 1 0 0,0 0 0 0 0,-1 0 0 0 0,1-1-1 0 0,0 1 1 0 0,0 0 0 0 0,-1 0 0 0 0,1-1-1 0 0,0 1 1 0 0,0 0 0 0 0,-1-1 0 0 0,-19 4 3138 0 0,-21 15-1592 0 0,-99 69-1318 0 0,98-60-445 0 0,39-25 77 0 0,0 0-1 0 0,0 0 1 0 0,0 1 0 0 0,0-1 0 0 0,0 1-1 0 0,0 0 1 0 0,1 0 0 0 0,-5 5 0 0 0,7-7 6 0 0,-1 0 1 0 0,1 0-1 0 0,0 0 1 0 0,-1 0-1 0 0,1 0 1 0 0,0 0-1 0 0,-1 0 1 0 0,1 0-1 0 0,0 0 1 0 0,0 0-1 0 0,0 0 1 0 0,0 1-1 0 0,0-1 1 0 0,0 0-1 0 0,0 0 1 0 0,1 0-1 0 0,-1 0 1 0 0,0 0-1 0 0,0 0 1 0 0,1 0-1 0 0,-1 0 1 0 0,1 0-1 0 0,-1 0 1 0 0,1 0-1 0 0,-1 0 1 0 0,1-1-1 0 0,-1 1 1 0 0,1 0 0 0 0,0 0-1 0 0,0 0 1 0 0,-1-1-1 0 0,1 1 1 0 0,0 0-1 0 0,0-1 1 0 0,0 1-1 0 0,0-1 1 0 0,1 1-1 0 0,12 6-2 0 0,0 0-1 0 0,0-2 1 0 0,0 0-1 0 0,1 0 1 0 0,0-1-1 0 0,26 3 1 0 0,-8-1-32 0 0,104 20-32 0 0,-106-21-16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29.365"/>
    </inkml:context>
    <inkml:brush xml:id="br0">
      <inkml:brushProperty name="width" value="0.025" units="cm"/>
      <inkml:brushProperty name="height" value="0.025" units="cm"/>
    </inkml:brush>
  </inkml:definitions>
  <inkml:trace contextRef="#ctx0" brushRef="#br0">175 1 4145 0 0,'-4'-1'3548'0'0,"-7"7"-2116"0"0,0 6-730 0 0,1 1 0 0 0,0 1 0 0 0,1 0 0 0 0,-12 25 0 0 0,-23 65-310 0 0,32-71-359 0 0,1-1-1 0 0,1 2 1 0 0,-8 65 0 0 0,16-86-40 0 0,1 1-1 0 0,0-1 0 0 0,1 0 0 0 0,1 1 1 0 0,0-1-1 0 0,1 0 0 0 0,1 0 1 0 0,0 0-1 0 0,0 0 0 0 0,1 0 1 0 0,1-1-1 0 0,0 0 0 0 0,9 16 1 0 0,-11-23 4 0 0,1 1 0 0 0,1-1 1 0 0,-1 1-1 0 0,1-1 0 0 0,0-1 0 0 0,0 1 1 0 0,6 3-1 0 0,-9-6-78 0 0,1 0 0 0 0,-1 0 0 0 0,1-1 0 0 0,0 0 0 0 0,0 1 0 0 0,0-1 0 0 0,0 0 0 0 0,0 0 0 0 0,0-1 0 0 0,0 1 0 0 0,0-1 0 0 0,0 1 0 0 0,0-1 0 0 0,0 0 0 0 0,0 0 0 0 0,0 0 0 0 0,6-1-1 0 0,6-5-4094 0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59.118"/>
    </inkml:context>
    <inkml:brush xml:id="br0">
      <inkml:brushProperty name="width" value="0.05" units="cm"/>
      <inkml:brushProperty name="height" value="0.05" units="cm"/>
    </inkml:brush>
  </inkml:definitions>
  <inkml:trace contextRef="#ctx0" brushRef="#br0">37 7 5529 0 0,'0'0'124'0'0,"0"0"0"0"0,0-1 0 0 0,0 1 0 0 0,0 0 0 0 0,0-1 0 0 0,1 1 0 0 0,-1 0 0 0 0,0-1 0 0 0,0 1 0 0 0,0 0 0 0 0,0 0 0 0 0,1-1 1 0 0,-1 1-1 0 0,0 0 0 0 0,0 0 0 0 0,0-1 0 0 0,1 1 0 0 0,-1 0 0 0 0,0 0 0 0 0,1-1 0 0 0,-1 1 0 0 0,0 0 0 0 0,0 0 0 0 0,1 0 0 0 0,-1 0 0 0 0,0 0 0 0 0,1 0 0 0 0,-1-1 0 0 0,0 1 0 0 0,1 0 0 0 0,-1 0 0 0 0,0 0 0 0 0,1 0 0 0 0,-1 0 0 0 0,0 0 0 0 0,1 0 0 0 0,-1 0 0 0 0,0 0 0 0 0,1 0 0 0 0,-1 1 0 0 0,1-1 0 0 0,0 8 285 0 0,0 0 0 0 0,0 0 0 0 0,0 0 0 0 0,-1 0 0 0 0,0 0 0 0 0,-1 0 0 0 0,-2 11 0 0 0,-15 64 2315 0 0,9-47-1740 0 0,4-15-719 0 0,1-6-239 0 0,0 0 0 0 0,1 0-1 0 0,1 1 1 0 0,0 0 0 0 0,1-1 0 0 0,1 18 0 0 0,0-33-40 0 0,0 0 1 0 0,0 1 0 0 0,0-1-1 0 0,0 0 1 0 0,0 0-1 0 0,0 0 1 0 0,1 0-1 0 0,-1 0 1 0 0,0 0 0 0 0,0 0-1 0 0,0 0 1 0 0,0 0-1 0 0,0 0 1 0 0,0 1 0 0 0,0-1-1 0 0,0 0 1 0 0,0 0-1 0 0,0 0 1 0 0,0 0-1 0 0,0 0 1 0 0,0 0 0 0 0,1 0-1 0 0,-1 0 1 0 0,0 0-1 0 0,0 0 1 0 0,0 0-1 0 0,0 0 1 0 0,0 0 0 0 0,0 0-1 0 0,0 0 1 0 0,0 0-1 0 0,0 0 1 0 0,1 0-1 0 0,-1 0 1 0 0,0 0 0 0 0,0 0-1 0 0,0 0 1 0 0,0 0-1 0 0,0 0 1 0 0,0 0-1 0 0,0 0 1 0 0,0 0 0 0 0,0 0-1 0 0,1 0 1 0 0,-1 0-1 0 0,0 0 1 0 0,0 0-1 0 0,0 0 1 0 0,0 0 0 0 0,0 0-1 0 0,0-1 1 0 0,8-5-365 0 0,5-9 150 0 0,-3 1 212 0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1:59.466"/>
    </inkml:context>
    <inkml:brush xml:id="br0">
      <inkml:brushProperty name="width" value="0.05" units="cm"/>
      <inkml:brushProperty name="height" value="0.05" units="cm"/>
    </inkml:brush>
  </inkml:definitions>
  <inkml:trace contextRef="#ctx0" brushRef="#br0">42 0 6449 0 0,'-2'4'4864'0'0,"-3"14"-3104"0"0,-16 89 1833 0 0,15-71-3520 0 0,2 1-1 0 0,0 54 1 0 0,5-74-169 0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2:00.027"/>
    </inkml:context>
    <inkml:brush xml:id="br0">
      <inkml:brushProperty name="width" value="0.05" units="cm"/>
      <inkml:brushProperty name="height" value="0.05" units="cm"/>
    </inkml:brush>
  </inkml:definitions>
  <inkml:trace contextRef="#ctx0" brushRef="#br0">99 49 2288 0 0,'-1'-1'111'0'0,"1"1"-1"0"0,-1-1 1 0 0,0 1-1 0 0,1-1 1 0 0,0 0-1 0 0,-1 1 1 0 0,1-1-1 0 0,-1 0 1 0 0,1 0-1 0 0,0 1 1 0 0,-1-1-1 0 0,1 0 1 0 0,0 0-1 0 0,0 0 0 0 0,0 1 1 0 0,-1-1-1 0 0,1 0 1 0 0,0 0-1 0 0,0 0 1 0 0,0 0-1 0 0,0 1 1 0 0,1-1-1 0 0,-1 0 1 0 0,0 0-1 0 0,0 0 1 0 0,1 0-1 0 0,0-1 179 0 0,0 1 0 0 0,0-1 0 0 0,0 1 0 0 0,1 0 0 0 0,-1 0 0 0 0,0 0 0 0 0,1 0 0 0 0,-1 0 0 0 0,1 0 0 0 0,-1 0 1 0 0,1 0-1 0 0,2-1 0 0 0,-3 2-359 0 0,0-1 0 0 0,0 1 0 0 0,1-1 0 0 0,-1 1 0 0 0,0 0 0 0 0,0-1 1 0 0,0 1-1 0 0,1 0 0 0 0,-1 0 0 0 0,0 0 0 0 0,0 0 0 0 0,1 0 0 0 0,-1 0 1 0 0,0 0-1 0 0,0 0 0 0 0,0 0 0 0 0,1 1 0 0 0,-1-1 0 0 0,0 0 1 0 0,0 1-1 0 0,0-1 0 0 0,0 1 0 0 0,0 0 0 0 0,0-1 0 0 0,0 1 0 0 0,0 0 1 0 0,0-1-1 0 0,2 2 0 0 0,0-1-106 0 0,22-9 4407 0 0,-21 7-3434 0 0,0-1 1 0 0,0 0-1 0 0,0 1 0 0 0,0 0 0 0 0,0 0 1 0 0,0 0-1 0 0,1 1 0 0 0,-1 0 0 0 0,5-1 1 0 0,0 2-655 0 0,1 1 1 0 0,-1 0 0 0 0,0 0 0 0 0,0 1-1 0 0,0 0 1 0 0,0 1 0 0 0,0 0 0 0 0,-1 0-1 0 0,1 0 1 0 0,8 8 0 0 0,-14-10-104 0 0,0 0-1 0 0,-1-1 1 0 0,1 2 0 0 0,-1-1 0 0 0,0 0-1 0 0,1 0 1 0 0,-1 1 0 0 0,0-1 0 0 0,0 1 0 0 0,-1 0-1 0 0,1 0 1 0 0,-1 0 0 0 0,1-1 0 0 0,-1 1 0 0 0,0 1-1 0 0,0-1 1 0 0,0 0 0 0 0,0 0 0 0 0,-1 0 0 0 0,1 0-1 0 0,-1 1 1 0 0,0-1 0 0 0,0 0 0 0 0,0 0 0 0 0,0 1-1 0 0,-1-1 1 0 0,1 0 0 0 0,-1 0 0 0 0,0 0-1 0 0,0 0 1 0 0,0 0 0 0 0,0 0 0 0 0,-2 4 0 0 0,-1-1-40 0 0,0 0 0 0 0,0-1 0 0 0,-1 1 0 0 0,1-1 0 0 0,-1 0 0 0 0,0 0 0 0 0,-1-1 0 0 0,1 1 0 0 0,-1-1 0 0 0,0-1 0 0 0,0 1 0 0 0,0-1 0 0 0,0 0 0 0 0,0 0 0 0 0,-1-1 0 0 0,0 1 0 0 0,1-2 0 0 0,-12 3 0 0 0,1-1 0 0 0,0-1 0 0 0,0-1 0 0 0,0 0 0 0 0,-1-2 0 0 0,1 0 0 0 0,-23-4 0 0 0,10-1-32 0 0,-38-13 0 0 0,79 22-21 0 0,-1-1 1 0 0,1-1-1 0 0,14 1 1 0 0,10 0-42 0 0,-5 3 55 0 0,49 13-1 0 0,-68-15 43 0 0,0 0-1 0 0,-1 2 0 0 0,1-1 0 0 0,-1 1 0 0 0,0 0 0 0 0,-1 1 0 0 0,17 13 0 0 0,-24-17 3 0 0,0-1 0 0 0,0 1 0 0 0,0 0 0 0 0,0 0 0 0 0,0 0 0 0 0,-1 0 0 0 0,1 0 0 0 0,-1 0 0 0 0,1 0 0 0 0,-1 1 0 0 0,0-1 0 0 0,0 0 0 0 0,0 1 0 0 0,0-1 0 0 0,0 1 0 0 0,-1-1 0 0 0,1 1 0 0 0,-1-1 0 0 0,0 1 0 0 0,0 0 0 0 0,0-1 0 0 0,0 1 0 0 0,0-1 0 0 0,0 1 0 0 0,-1 0 0 0 0,1-1 0 0 0,-1 1 0 0 0,1-1 0 0 0,-1 1 0 0 0,0-1 0 0 0,-2 3 0 0 0,0 0 15 0 0,0 0 0 0 0,-1-1-1 0 0,0 1 1 0 0,0-1 0 0 0,0 0 0 0 0,0 0-1 0 0,-1 0 1 0 0,1 0 0 0 0,-1-1-1 0 0,0 0 1 0 0,0 0 0 0 0,-10 4-1 0 0,4-3-4 0 0,1 0 0 0 0,0-1 0 0 0,-1 0 0 0 0,0-1 0 0 0,0 0 0 0 0,0-1 0 0 0,0 0 0 0 0,0-1 0 0 0,-17-2 0 0 0,22 2-91 0 0,1-1 0 0 0,0 0-1 0 0,0 0 1 0 0,0 0 0 0 0,0 0 0 0 0,0-1-1 0 0,0 0 1 0 0,0 0 0 0 0,0-1 0 0 0,0 1 0 0 0,1-1-1 0 0,0 0 1 0 0,-1 0 0 0 0,1-1 0 0 0,0 1 0 0 0,1-1-1 0 0,-1 0 1 0 0,0 0 0 0 0,1 0 0 0 0,0 0 0 0 0,-5-9-1 0 0,-1-10-7240 0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2:00.419"/>
    </inkml:context>
    <inkml:brush xml:id="br0">
      <inkml:brushProperty name="width" value="0.05" units="cm"/>
      <inkml:brushProperty name="height" value="0.05" units="cm"/>
    </inkml:brush>
  </inkml:definitions>
  <inkml:trace contextRef="#ctx0" brushRef="#br0">1 32 9674 0 0,'4'-3'5127'0'0,"13"-1"-4599"0"0,-10 2-15 0 0,19-5-184 0 0,1 2 1 0 0,-1 1-1 0 0,1 0 1 0 0,0 2-1 0 0,-1 2 0 0 0,35 2 1 0 0,-42-1-330 0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2:00.735"/>
    </inkml:context>
    <inkml:brush xml:id="br0">
      <inkml:brushProperty name="width" value="0.05" units="cm"/>
      <inkml:brushProperty name="height" value="0.05" units="cm"/>
    </inkml:brush>
  </inkml:definitions>
  <inkml:trace contextRef="#ctx0" brushRef="#br0">97 0 12899 0 0,'-5'5'371'0'0,"2"0"1"0"0,-1 0-1 0 0,1 0 1 0 0,0 0 0 0 0,0 1-1 0 0,0-1 1 0 0,-3 10-1 0 0,-12 46-155 0 0,10-31 149 0 0,6-21-268 0 0,-29 109 1120 0 0,28-103-1191 0 0,1 1 1 0 0,0 0 0 0 0,1 0-1 0 0,1 0 1 0 0,3 25-1 0 0,-1-27-107 0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2:01.084"/>
    </inkml:context>
    <inkml:brush xml:id="br0">
      <inkml:brushProperty name="width" value="0.05" units="cm"/>
      <inkml:brushProperty name="height" value="0.05" units="cm"/>
    </inkml:brush>
  </inkml:definitions>
  <inkml:trace contextRef="#ctx0" brushRef="#br0">167 3 1840 0 0,'3'-2'6145'0'0,"4"6"-3725"0"0,5 8-1608 0 0,-5-2-440 0 0,0 0-1 0 0,0 1 1 0 0,-1 0-1 0 0,-1 0 1 0 0,0 0-1 0 0,-1 0 1 0 0,0 1-1 0 0,0 0 1 0 0,-1 0-1 0 0,-1 0 1 0 0,0 0-1 0 0,-1 0 1 0 0,0 0-1 0 0,-1 17 1 0 0,-2 0 430 0 0,0 0-1 0 0,-2 0 1 0 0,-2 0-1 0 0,-17 54 1 0 0,17-64-732 0 0,-2 1 0 0 0,0-1 1 0 0,-1-1-1 0 0,-1 0 0 0 0,-18 25 1 0 0,20-32-226 0 0,0-1 1 0 0,-1-1 0 0 0,-1 0-1 0 0,1 0 1 0 0,-2 0 0 0 0,1-1-1 0 0,-1-1 1 0 0,0 0 0 0 0,-20 9-1 0 0,9-6-6886 0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2:02.056"/>
    </inkml:context>
    <inkml:brush xml:id="br0">
      <inkml:brushProperty name="width" value="0.05" units="cm"/>
      <inkml:brushProperty name="height" value="0.05" units="cm"/>
    </inkml:brush>
  </inkml:definitions>
  <inkml:trace contextRef="#ctx0" brushRef="#br0">1 48 6449 0 0,'11'-1'822'0'0,"0"0"0"0"0,0-1 0 0 0,15-4 0 0 0,5-1-254 0 0,198-21 4002 0 0,-217 27-4566 0 0,-2 0-64 0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2:02.423"/>
    </inkml:context>
    <inkml:brush xml:id="br0">
      <inkml:brushProperty name="width" value="0.05" units="cm"/>
      <inkml:brushProperty name="height" value="0.05" units="cm"/>
    </inkml:brush>
  </inkml:definitions>
  <inkml:trace contextRef="#ctx0" brushRef="#br0">0 2 11058 0 0,'0'3'7886'0'0,"22"0"-6147"0"0,31 0-1778 0 0,49-9 1025 0 0,-44 2-2470 0 0,-38 4-5731 0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2:06.258"/>
    </inkml:context>
    <inkml:brush xml:id="br0">
      <inkml:brushProperty name="width" value="0.05" units="cm"/>
      <inkml:brushProperty name="height" value="0.05" units="cm"/>
    </inkml:brush>
  </inkml:definitions>
  <inkml:trace contextRef="#ctx0" brushRef="#br0">191 26 4609 0 0,'4'-18'3032'0'0,"-2"10"2425"0"0,-12 19-2414 0 0,-23 29-2463 0 0,3 2-1 0 0,1 0 1 0 0,-32 65 0 0 0,60-106-584 0 0,0 0 1 0 0,0 1-1 0 0,1-1 1 0 0,-1 1-1 0 0,0-1 1 0 0,1 1-1 0 0,-1-1 1 0 0,1 1-1 0 0,0-1 1 0 0,-1 1-1 0 0,1-1 1 0 0,0 1-1 0 0,0-1 1 0 0,0 1-1 0 0,0-1 1 0 0,0 1-1 0 0,1-1 1 0 0,-1 1-1 0 0,0 0 1 0 0,1-1-1 0 0,-1 1 0 0 0,1-1 1 0 0,0 0-1 0 0,1 3 1 0 0,0-2-8 0 0,1 1 0 0 0,0-1-1 0 0,-1 0 1 0 0,1 0 0 0 0,0-1 0 0 0,1 1 0 0 0,-1 0-1 0 0,0-1 1 0 0,7 2 0 0 0,-1 0-3 0 0,0 1 1 0 0,0 0-1 0 0,0 1 1 0 0,-1 0-1 0 0,0 0 1 0 0,0 1-1 0 0,0 0 1 0 0,0 0 0 0 0,-1 1-1 0 0,0 0 1 0 0,-1 0-1 0 0,10 13 1 0 0,-14-16 22 0 0,1 0 0 0 0,-1 0 0 0 0,0 0 0 0 0,0 1 0 0 0,0-1 0 0 0,-1 0 0 0 0,0 1 0 0 0,1-1 0 0 0,-1 1 0 0 0,-1-1 0 0 0,1 1 0 0 0,-1 0 0 0 0,0-1 0 0 0,0 1 0 0 0,0 0 0 0 0,-1-1 0 0 0,1 1 0 0 0,-1 0 0 0 0,0-1 0 0 0,-1 1 0 0 0,1-1 0 0 0,-1 0 0 0 0,0 1 0 0 0,0-1 0 0 0,0 0 1 0 0,0 0-1 0 0,-1 0 0 0 0,-4 5 0 0 0,4-5 80 0 0,0 0 0 0 0,-1-1 1 0 0,0 1-1 0 0,0-1 1 0 0,0 1-1 0 0,0-1 1 0 0,0 0-1 0 0,0-1 0 0 0,-1 1 1 0 0,0-1-1 0 0,1 0 1 0 0,-1 0-1 0 0,0 0 0 0 0,0-1 1 0 0,0 1-1 0 0,-10 0 1 0 0,11-2-64 0 0,1 0 1 0 0,0 0-1 0 0,-1 0 1 0 0,1-1-1 0 0,-1 1 1 0 0,1-1-1 0 0,0 0 1 0 0,-1 0-1 0 0,1 0 1 0 0,0-1-1 0 0,0 1 1 0 0,0-1-1 0 0,0 1 1 0 0,0-1-1 0 0,0 0 0 0 0,0 0 1 0 0,1-1-1 0 0,-1 1 1 0 0,1 0-1 0 0,0-1 1 0 0,-1 0-1 0 0,1 1 1 0 0,0-1-1 0 0,0 0 1 0 0,1 0-1 0 0,-2-4 1 0 0,-5-9-231 0 0,3-2-82 0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2:06.608"/>
    </inkml:context>
    <inkml:brush xml:id="br0">
      <inkml:brushProperty name="width" value="0.05" units="cm"/>
      <inkml:brushProperty name="height" value="0.05" units="cm"/>
    </inkml:brush>
  </inkml:definitions>
  <inkml:trace contextRef="#ctx0" brushRef="#br0">0 41 4145 0 0,'1'-2'181'0'0,"0"0"0"0"0,0 0 1 0 0,0 0-1 0 0,0 0 0 0 0,1 0 0 0 0,-1 1 1 0 0,1-1-1 0 0,-1 0 0 0 0,1 1 0 0 0,-1-1 1 0 0,1 1-1 0 0,0 0 0 0 0,0-1 0 0 0,0 1 0 0 0,0 0 1 0 0,0 0-1 0 0,0 0 0 0 0,0 0 0 0 0,0 1 1 0 0,0-1-1 0 0,0 1 0 0 0,3-1 0 0 0,9-2 183 0 0,-1 1 0 0 0,20-1 0 0 0,-25 2-216 0 0,16 1-167 0 0,-1 0 0 0 0,0 2 0 0 0,1 0 0 0 0,28 8 0 0 0,-26-5-101 0 0</inkml:trace>
  <inkml:trace contextRef="#ctx0" brushRef="#br0" timeOffset="1">323 295 11979 0 0,'-2'3'482'0'0,"1"0"1"0"0,0 0-1 0 0,1 0 1 0 0,-1 0-1 0 0,0 0 1 0 0,1 0-1 0 0,0 0 1 0 0,0 0-1 0 0,0 0 1 0 0,0 4-1 0 0,0-7-355 0 0,0 18 590 0 0,-1-10-628 0 0,1-1-1 0 0,0 1 1 0 0,1-1 0 0 0,1 12-1 0 0,0-12-161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29.747"/>
    </inkml:context>
    <inkml:brush xml:id="br0">
      <inkml:brushProperty name="width" value="0.025" units="cm"/>
      <inkml:brushProperty name="height" value="0.025" units="cm"/>
    </inkml:brush>
  </inkml:definitions>
  <inkml:trace contextRef="#ctx0" brushRef="#br0">55 0 9218 0 0,'-2'13'4156'0'0,"-7"20"-2336"0"0,-2 10-929 0 0,0 5-562 0 0,3 0-1 0 0,2 1 1 0 0,2 0 0 0 0,3 0-1 0 0,5 66 1 0 0,-3-99-499 0 0,-3-23-1284 0 0,-3-27-2208 0 0,5-9-1367 0 0,0 18 1640 0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2:07.083"/>
    </inkml:context>
    <inkml:brush xml:id="br0">
      <inkml:brushProperty name="width" value="0.05" units="cm"/>
      <inkml:brushProperty name="height" value="0.05" units="cm"/>
    </inkml:brush>
  </inkml:definitions>
  <inkml:trace contextRef="#ctx0" brushRef="#br0">235 169 4609 0 0,'27'-49'3799'0'0,"-17"32"-2889"0"0,-1 0 0 0 0,0-1 0 0 0,12-35 0 0 0,-21 53-859 0 0,0-1 1 0 0,0 1-1 0 0,0-1 0 0 0,0 1 1 0 0,0-1-1 0 0,0 1 0 0 0,0-1 1 0 0,0 1-1 0 0,0-1 1 0 0,0 1-1 0 0,0-1 0 0 0,0 1 1 0 0,-1 0-1 0 0,1-1 0 0 0,0 1 1 0 0,0-1-1 0 0,0 1 0 0 0,-1-1 1 0 0,1 1-1 0 0,0 0 1 0 0,0-1-1 0 0,-1 1 0 0 0,1-1 1 0 0,0 1-1 0 0,-1 0 0 0 0,1-1 1 0 0,0 1-1 0 0,-1 0 1 0 0,1 0-1 0 0,-1-1 0 0 0,1 1 1 0 0,0 0-1 0 0,-1 0 0 0 0,1 0 1 0 0,-1-1-1 0 0,1 1 0 0 0,-1 0 1 0 0,1 0-1 0 0,-1 0 1 0 0,1 0-1 0 0,-1 0 0 0 0,1 0 1 0 0,-1 0-1 0 0,1 0 0 0 0,-1 0 1 0 0,1 0-1 0 0,-1 0 0 0 0,1 0 1 0 0,-1 0-1 0 0,1 1 1 0 0,-1-1-1 0 0,-26 7 2242 0 0,-1 4-1578 0 0,2 2 1 0 0,-1 1 0 0 0,-38 27-1 0 0,51-31-717 0 0,0 1-1 0 0,1 0 0 0 0,1 1 0 0 0,0 0 1 0 0,0 1-1 0 0,1 0 0 0 0,-15 24 0 0 0,25-36 2 0 0,1 1 0 0 0,-1-1 0 0 0,0 0 0 0 0,0 0-1 0 0,1 0 1 0 0,-1 1 0 0 0,1-1 0 0 0,-1 0 0 0 0,1 1 0 0 0,-1-1 0 0 0,1 0-1 0 0,0 1 1 0 0,0-1 0 0 0,0 1 0 0 0,-1-1 0 0 0,1 0 0 0 0,1 1-1 0 0,-1-1 1 0 0,0 1 0 0 0,0-1 0 0 0,0 0 0 0 0,1 1 0 0 0,-1-1 0 0 0,1 0-1 0 0,-1 1 1 0 0,1-1 0 0 0,0 0 0 0 0,1 3 0 0 0,-1-3-10 0 0,1 0 0 0 0,0 0 1 0 0,0 0-1 0 0,0 0 0 0 0,0 0 0 0 0,0 0 1 0 0,1 0-1 0 0,-1 0 0 0 0,0-1 0 0 0,0 1 1 0 0,0-1-1 0 0,1 0 0 0 0,-1 0 0 0 0,0 0 1 0 0,0 0-1 0 0,1 0 0 0 0,2 0 1 0 0,2-1-1 0 0,1-1 0 0 0,-1 1 0 0 0,0-1 0 0 0,0 0 0 0 0,0-1 0 0 0,0 1 0 0 0,-1-1 0 0 0,1-1 0 0 0,-1 1 1 0 0,0-1-1 0 0,10-7 0 0 0,1-5-74 0 0,0 0 0 0 0,19-23 0 0 0,3-4-367 0 0,-46 52 492 0 0,1 0 1 0 0,1 0-1 0 0,-1 1 0 0 0,2-1 1 0 0,-7 18-1 0 0,-6 12 21 0 0,-29 45 53 0 0,28-53-109 0 0,1 1-1 0 0,1 0 1 0 0,2 1 0 0 0,-14 48-1 0 0,23-44-1350 0 0,6-20-5062 0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2:07.549"/>
    </inkml:context>
    <inkml:brush xml:id="br0">
      <inkml:brushProperty name="width" value="0.05" units="cm"/>
      <inkml:brushProperty name="height" value="0.05" units="cm"/>
    </inkml:brush>
  </inkml:definitions>
  <inkml:trace contextRef="#ctx0" brushRef="#br0">280 137 1840 0 0,'2'-7'893'0'0,"-2"-1"-1"0"0,1 1 0 0 0,-1-1 0 0 0,0 1 0 0 0,-1-1 0 0 0,0 1 0 0 0,0-1 0 0 0,0 1 0 0 0,-1-1 0 0 0,0 1 1 0 0,-1 0-1 0 0,0 0 0 0 0,0 0 0 0 0,0 0 0 0 0,-5-6 0 0 0,6 11-790 0 0,1 1 0 0 0,-1 0 0 0 0,1-1 0 0 0,-1 1 0 0 0,0 0 0 0 0,0 0 0 0 0,0 0 0 0 0,0 1 0 0 0,0-1 0 0 0,0 0 0 0 0,0 1 0 0 0,0-1 0 0 0,0 1 0 0 0,0 0 0 0 0,0 0 0 0 0,0 0 0 0 0,0 0 0 0 0,0 0 0 0 0,0 0 0 0 0,0 0 0 0 0,0 0 0 0 0,0 1 0 0 0,0-1 0 0 0,0 1-1 0 0,0 0 1 0 0,0 0 0 0 0,-2 1 0 0 0,-9 3 183 0 0,1 1-1 0 0,-21 13 0 0 0,31-17-230 0 0,-14 9 12 0 0,0 0 0 0 0,1 1 0 0 0,-27 28 0 0 0,37-35-58 0 0,0 1 0 0 0,1-1 0 0 0,-1 1 0 0 0,1 1 0 0 0,0-1 0 0 0,0 1 0 0 0,1-1 0 0 0,0 1 0 0 0,0 0 0 0 0,1 0 0 0 0,0 0 0 0 0,0 0 0 0 0,-1 11 0 0 0,3-16-9 0 0,0 0-1 0 0,0 0 0 0 0,0-1 1 0 0,0 1-1 0 0,0 0 0 0 0,0 0 1 0 0,1 0-1 0 0,-1-1 0 0 0,1 1 1 0 0,-1 0-1 0 0,1-1 0 0 0,0 1 1 0 0,0 0-1 0 0,0-1 0 0 0,0 1 1 0 0,0-1-1 0 0,0 1 0 0 0,0-1 1 0 0,0 0-1 0 0,3 3 0 0 0,-2-2-5 0 0,1-1 0 0 0,0 1 0 0 0,0-1 0 0 0,0 1 0 0 0,0-1 0 0 0,0 0-1 0 0,0 0 1 0 0,0 0 0 0 0,0-1 0 0 0,6 1 0 0 0,1 0-12 0 0,0-1 1 0 0,0 0 0 0 0,0-1-1 0 0,0-1 1 0 0,0 1-1 0 0,15-6 1 0 0,-11 3 2 0 0,-1-2 0 0 0,0 0 1 0 0,-1 0-1 0 0,1-1 1 0 0,-1-1-1 0 0,13-11 0 0 0,-18 14-28 0 0,0-1 0 0 0,0 0 0 0 0,-1-1 0 0 0,0 1 0 0 0,-1-1 0 0 0,0 0 0 0 0,0-1 0 0 0,0 1 0 0 0,-1-1 0 0 0,0 0 0 0 0,4-10 0 0 0,-8 17 35 0 0,0 0-1 0 0,1 0 1 0 0,-1 1-1 0 0,0-1 0 0 0,1 0 1 0 0,-1 0-1 0 0,0 0 1 0 0,0 0-1 0 0,0 0 1 0 0,0 0-1 0 0,0 0 1 0 0,0 0-1 0 0,0 0 1 0 0,0 0-1 0 0,0 0 0 0 0,0 0 1 0 0,-1 0-1 0 0,1 0 1 0 0,0 0-1 0 0,-1 0 1 0 0,0-1-1 0 0,1 2 21 0 0,-1 0 0 0 0,0 0-1 0 0,1 0 1 0 0,-1 0 0 0 0,0 0 0 0 0,1 1-1 0 0,-1-1 1 0 0,1 0 0 0 0,-1 0-1 0 0,0 0 1 0 0,1 1 0 0 0,-1-1 0 0 0,1 0-1 0 0,-1 1 1 0 0,1-1 0 0 0,-1 1 0 0 0,1-1-1 0 0,-1 1 1 0 0,1-1 0 0 0,-1 1-1 0 0,1-1 1 0 0,0 1 0 0 0,-1-1 0 0 0,1 1-1 0 0,0-1 1 0 0,-1 1 0 0 0,1-1 0 0 0,0 1-1 0 0,0 0 1 0 0,0-1 0 0 0,-1 1-1 0 0,1 0 1 0 0,-17 33 121 0 0,-115 213 219 0 0,130-244-356 0 0,-3 4 4 0 0,0 0 0 0 0,1 0 1 0 0,0 1-1 0 0,0-1 1 0 0,1 1-1 0 0,0 0 0 0 0,0 0 1 0 0,1 0-1 0 0,0 0 1 0 0,-1 12-1 0 0,4-11-86 0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2:07.882"/>
    </inkml:context>
    <inkml:brush xml:id="br0">
      <inkml:brushProperty name="width" value="0.05" units="cm"/>
      <inkml:brushProperty name="height" value="0.05" units="cm"/>
    </inkml:brush>
  </inkml:definitions>
  <inkml:trace contextRef="#ctx0" brushRef="#br0">145 0 6913 0 0,'0'0'1850'0'0,"-5"11"268"0"0,-55 214 4864 0 0,-14 36-4843 0 0,69-245-2153 0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0:55.357"/>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1344 1087 5065 0 0,'-3'5'143'0'0,"0"0"-1"0"0,-1 0 0 0 0,0-1 1 0 0,0 1-1 0 0,0-1 1 0 0,0 0-1 0 0,-1-1 1 0 0,1 1-1 0 0,-10 5 1 0 0,-3 1 230 0 0,-28 12 0 0 0,26-15 217 0 0,-2 0-1 0 0,1-1 1 0 0,-1-1-1 0 0,-40 4 1 0 0,-87-3 1749 0 0,135-6-2139 0 0,-49 0 732 0 0,0-3 0 0 0,0-2 0 0 0,1-3 0 0 0,-75-20 0 0 0,101 19-530 0 0,-1-3-1 0 0,2 0 1 0 0,0-3-1 0 0,0-1 1 0 0,1-1-1 0 0,2-1 1 0 0,-1-2-1 0 0,-40-35 0 0 0,53 37-294 0 0,0 0 0 0 0,1-2 0 0 0,1 0 0 0 0,0-2 0 0 0,2 1 0 0 0,1-2-1 0 0,0 0 1 0 0,2-1 0 0 0,1 0 0 0 0,1 0 0 0 0,0-1 0 0 0,-7-35-1 0 0,13 42-120 0 0,1 0 0 0 0,1-1 0 0 0,0 1 0 0 0,1 0 0 0 0,1 0 0 0 0,1-1 0 0 0,0 1 0 0 0,2 0 0 0 0,0 0 0 0 0,1 0 0 0 0,0 0 0 0 0,2 1 0 0 0,0-1 0 0 0,1 1 0 0 0,1 1 0 0 0,0-1 0 0 0,1 1 0 0 0,20-25 0 0 0,-12 20-13 0 0,2 1-1 0 0,1 1 1 0 0,0 1-1 0 0,43-29 1 0 0,100-48-140 0 0,-131 80 150 0 0,0 1 0 0 0,0 2 0 0 0,1 1 0 0 0,1 2 0 0 0,0 1 0 0 0,0 2 0 0 0,1 1-1 0 0,-1 1 1 0 0,1 2 0 0 0,0 2 0 0 0,46 5 0 0 0,-38 0-4 0 0,0 3 0 0 0,0 1 0 0 0,-1 2 0 0 0,-1 1 0 0 0,0 3 0 0 0,-1 1 0 0 0,0 2 0 0 0,63 40 0 0 0,-85-46 17 0 0,0 1 0 0 0,-1 0 1 0 0,-1 1-1 0 0,0 1 1 0 0,-1 1-1 0 0,0 0 0 0 0,-1 1 1 0 0,-1 0-1 0 0,14 26 1 0 0,-21-33 1 0 0,-1 1 0 0 0,0-1 0 0 0,-1 1 0 0 0,-1-1 1 0 0,1 1-1 0 0,-2 0 0 0 0,1 0 0 0 0,-2 1 0 0 0,1-1 1 0 0,-1 0-1 0 0,-1 1 0 0 0,0-1 0 0 0,-1 0 0 0 0,0 1 1 0 0,-1-1-1 0 0,0 0 0 0 0,-1 0 0 0 0,0 0 0 0 0,-6 15 1 0 0,-2-6 76 0 0,1 0 0 0 0,-2 0 1 0 0,-1-2-1 0 0,0 1 1 0 0,-1-2-1 0 0,-18 18 1 0 0,-106 88-1701 0 0,85-82-5592 0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0:56.661"/>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2689 7 10594 0 0,'-3'-1'-31'0'0,"1"0"0"0"0,-1 0 0 0 0,0 0-1 0 0,1 1 1 0 0,-1-1 0 0 0,1 0 0 0 0,-1 1 0 0 0,0 0-1 0 0,0 0 1 0 0,1 0 0 0 0,-1 0 0 0 0,0 0 0 0 0,1 0 0 0 0,-1 1-1 0 0,0-1 1 0 0,-4 2 0 0 0,-43 16-1021 0 0,48-18 1050 0 0,-47 21-247 0 0,1 2 0 0 0,1 3 0 0 0,1 1 0 0 0,1 2 0 0 0,2 2 0 0 0,1 2 0 0 0,-62 63-1 0 0,15-5 159 0 0,6-9 106 0 0,3 4 0 0 0,-71 102 0 0 0,96-109 73 0 0,-199 297-62 0 0,27 17 68 0 0,16 1 97 0 0,37-49 155 0 0,19 12 301 0 0,67-153-368 0 0,-146 391 856 0 0,7 204 2132 0 0,179-574-1784 0 0,-31 367 0 0 0,73-497-1295 0 0,5 0 0 0 0,3 0 0 0 0,19 117 0 0 0,-17-191-394 0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0:56.992"/>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1 1 7834 0 0,'1'29'958'0'0,"8"45"0"0"0,-2-26-685 0 0,-4-27-219 0 0,39 268 704 0 0,-30-229-227 0 0,3 0 0 0 0,39 101 0 0 0,-47-144-271 0 0,1 0-1 0 0,1-1 1 0 0,0 0-1 0 0,1 0 1 0 0,1-1-1 0 0,1 0 1 0 0,14 14 0 0 0,-22-25-122 0 0,1 0 0 0 0,-1 0 1 0 0,1 0-1 0 0,0-1 0 0 0,0 0 1 0 0,0 0-1 0 0,1-1 0 0 0,-1 1 1 0 0,1-1-1 0 0,-1 0 1 0 0,9 1-1 0 0,-9-2-34 0 0,-1-1 1 0 0,1 0-1 0 0,-1 0 1 0 0,1 0-1 0 0,-1-1 0 0 0,1 1 1 0 0,-1-1-1 0 0,0 0 1 0 0,1-1-1 0 0,-1 1 0 0 0,0-1 1 0 0,0 1-1 0 0,0-1 1 0 0,0-1-1 0 0,0 1 0 0 0,6-5 1 0 0,4-4 94 0 0,-1-1 0 0 0,0-1 0 0 0,-2 0 0 0 0,1 0 0 0 0,-1-1 0 0 0,16-28 0 0 0,45-99 502 0 0,-60 116-604 0 0,105-255 683 0 0,-76 171-735 0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0:57.832"/>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1540 1415 10594 0 0,'-82'17'-580'0'0,"0"-5"0"0"0,-107 4 0 0 0,82-12 1215 0 0,-158-14 0 0 0,195 2 171 0 0,2-3 0 0 0,0-2-1 0 0,-90-31 1 0 0,118 29-288 0 0,1-1-1 0 0,1-2 1 0 0,1-1 0 0 0,-36-26-1 0 0,53 32-359 0 0,1-1 0 0 0,0-2 0 0 0,1 0 0 0 0,1 0-1 0 0,1-2 1 0 0,0 0 0 0 0,1-1 0 0 0,-18-30 0 0 0,25 33-168 0 0,0 0 0 0 0,1 0 0 0 0,1 0 1 0 0,1-1-1 0 0,0 0 0 0 0,1 0 0 0 0,1 0 1 0 0,1 0-1 0 0,0-1 0 0 0,1 1 0 0 0,1-1 1 0 0,4-30-1 0 0,-1 25-30 0 0,2 1 1 0 0,1-1-1 0 0,1 1 1 0 0,0 1-1 0 0,2-1 0 0 0,0 1 1 0 0,2 1-1 0 0,0-1 1 0 0,18-22-1 0 0,3 1 16 0 0,3 0 0 0 0,2 3 0 0 0,1 1 0 0 0,1 2-1 0 0,3 1 1 0 0,1 3 0 0 0,61-36 0 0 0,-24 23-19 0 0,1 4 0 0 0,3 3 0 0 0,131-39 0 0 0,-163 60 26 0 0,1 4 1 0 0,0 1 0 0 0,1 3-1 0 0,0 2 1 0 0,97 0 0 0 0,-126 9 5 0 0,0 0 1 0 0,-1 2-1 0 0,1 0 1 0 0,-1 2-1 0 0,0 1 1 0 0,32 13-1 0 0,-40-12 7 0 0,0 0-1 0 0,0 1 1 0 0,-1 0-1 0 0,-1 1 0 0 0,0 1 1 0 0,0 1-1 0 0,-1 0 0 0 0,0 0 1 0 0,20 27-1 0 0,-21-21-7 0 0,-1 1-1 0 0,0 0 0 0 0,-2 1 1 0 0,0-1-1 0 0,-1 2 0 0 0,-1-1 1 0 0,-1 1-1 0 0,-1 0 0 0 0,2 22 1 0 0,0 9-23 0 0,-3 1 0 0 0,-4 80 0 0 0,-2-92 69 0 0,-2-2 0 0 0,-2 1-1 0 0,-1 0 1 0 0,-2-1 0 0 0,-28 73-1 0 0,26-86-6 0 0,-1 0 0 0 0,-2-1 0 0 0,0 0 0 0 0,-2-1 1 0 0,0-1-1 0 0,-2 0 0 0 0,0-2 0 0 0,-2 0 0 0 0,-23 20 0 0 0,-7-1 109 0 0,-1-1 0 0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0:58.482"/>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3226 73 11522 0 0,'-3'-5'77'0'0,"0"0"0"0"0,0 0 0 0 0,0 0 0 0 0,-1 0 0 0 0,0 1 0 0 0,0 0 0 0 0,0 0 0 0 0,-1 0 0 0 0,1 0 0 0 0,-1 1 0 0 0,0-1 0 0 0,0 1 0 0 0,0 1 0 0 0,0-1 0 0 0,0 1 0 0 0,-1-1 0 0 0,1 2 0 0 0,-1-1 0 0 0,0 1 0 0 0,0-1-1 0 0,1 1 1 0 0,-1 1 0 0 0,0-1 0 0 0,0 1 0 0 0,0 0 0 0 0,0 1 0 0 0,-9 1 0 0 0,-5 2-189 0 0,1 2-1 0 0,0 0 1 0 0,0 0-1 0 0,1 2 0 0 0,-1 0 1 0 0,-31 22-1 0 0,-21 16-173 0 0,-66 56 0 0 0,-58 66-13 0 0,123-105 229 0 0,-393 382-138 0 0,441-421 207 0 0,-525 595 1 0 0,65 53 1048 0 0,256-291 295 0 0,137-221-620 0 0,-244 472-37 0 0,280-511-691 0 0,-69 167-30 0 0,103-231 29 0 0,2 2 0 0 0,3 0 0 0 0,-8 66 0 0 0,22-115-26 0 0,0 1 0 0 0,1 0 0 0 0,1 0 0 0 0,0 0 0 0 0,1 0 0 0 0,0 0 0 0 0,3 17 0 0 0,-2-24-32 0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0:58.813"/>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50 1 9674 0 0,'-2'4'65'0'0,"0"0"0"0"0,-1 0 0 0 0,2 0-1 0 0,-1 0 1 0 0,0 0 0 0 0,1 0 0 0 0,0 1 0 0 0,0-1 0 0 0,0 0-1 0 0,1 1 1 0 0,-1-1 0 0 0,1 1 0 0 0,1 7 0 0 0,-3 14 75 0 0,-5 33-64 0 0,-16 195 1214 0 0,22-219-1090 0 0,1 0 0 0 0,3 0 1 0 0,0 0-1 0 0,3 0 0 0 0,11 42 1 0 0,-15-69-63 0 0,1 1 1 0 0,0-1 0 0 0,1 1 0 0 0,0-1 0 0 0,0 0 0 0 0,1 0 0 0 0,0-1 0 0 0,0 1 0 0 0,8 7 0 0 0,-11-13-91 0 0,1 1-1 0 0,0 0 0 0 0,0-1 1 0 0,1 0-1 0 0,-1 0 1 0 0,0 0-1 0 0,1 0 1 0 0,-1-1-1 0 0,1 1 1 0 0,-1-1-1 0 0,1 0 1 0 0,0 0-1 0 0,0 0 0 0 0,-1 0 1 0 0,1-1-1 0 0,0 1 1 0 0,0-1-1 0 0,0 0 1 0 0,0-1-1 0 0,0 1 1 0 0,0 0-1 0 0,-1-1 1 0 0,8-2-1 0 0,-4 0 64 0 0,0 1 0 0 0,0-2 0 0 0,0 1 0 0 0,0-1 0 0 0,-1 0 0 0 0,1 0 0 0 0,-1-1 0 0 0,0 1 0 0 0,6-7 0 0 0,6-9 267 0 0,20-26-1 0 0,-26 30-192 0 0,81-113 826 0 0,89-163 1 0 0,-182 291-1011 0 0,69-116 343 0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1:16.165"/>
    </inkml:context>
    <inkml:brush xml:id="br0">
      <inkml:brushProperty name="width" value="0.05" units="cm"/>
      <inkml:brushProperty name="height" value="0.05" units="cm"/>
      <inkml:brushProperty name="color" value="#004F8B"/>
    </inkml:brush>
  </inkml:definitions>
  <inkml:trace contextRef="#ctx0" brushRef="#br0">261 346 5529 0 0,'14'-9'251'0'0,"0"-1"-1"0"0,-1 0 1 0 0,0-1 0 0 0,-1 0-1 0 0,21-26 1 0 0,-23 27-2 0 0,2-4 53 0 0,0 0 0 0 0,-1-1 0 0 0,0 0 0 0 0,-1-1 1 0 0,12-26-1 0 0,-20 37-272 0 0,0 0 0 0 0,0 0 0 0 0,-1 0 0 0 0,0 0-1 0 0,0 0 1 0 0,0 0 0 0 0,-1 0 0 0 0,0 0 0 0 0,1 0 0 0 0,-2 0 0 0 0,0-6 0 0 0,0 8-26 0 0,1-1-1 0 0,-2 1 1 0 0,1 0 0 0 0,0 0 0 0 0,-1 0 0 0 0,1 0-1 0 0,-1 0 1 0 0,0 0 0 0 0,0 1 0 0 0,0-1 0 0 0,0 0-1 0 0,-1 1 1 0 0,1 0 0 0 0,-1-1 0 0 0,1 1 0 0 0,-1 0-1 0 0,0 0 1 0 0,-4-2 0 0 0,1 2 53 0 0,1 0 0 0 0,-1 0 0 0 0,1 0 0 0 0,-1 1 0 0 0,0 0 0 0 0,1 0 0 0 0,-1 0 0 0 0,0 1 0 0 0,0-1 0 0 0,0 2 0 0 0,1-1 0 0 0,-1 1 0 0 0,0-1-1 0 0,0 2 1 0 0,1-1 0 0 0,-1 1 0 0 0,0-1 0 0 0,1 2 0 0 0,0-1 0 0 0,-7 4 0 0 0,-8 5 259 0 0,0 0 0 0 0,1 2-1 0 0,-32 26 1 0 0,27-18-120 0 0,1 1 0 0 0,-37 44 0 0 0,51-54-198 0 0,0 1 1 0 0,0-1 0 0 0,1 2 0 0 0,1-1 0 0 0,1 1 0 0 0,-1 0 0 0 0,2 0 0 0 0,-4 16 0 0 0,8-25-6 0 0,0-1 1 0 0,0 1-1 0 0,0-1 1 0 0,1 1 0 0 0,0 0-1 0 0,0-1 1 0 0,0 1-1 0 0,0-1 1 0 0,1 1 0 0 0,0 0-1 0 0,0-1 1 0 0,0 1-1 0 0,0-1 1 0 0,1 0 0 0 0,0 1-1 0 0,0-1 1 0 0,0 0-1 0 0,0 0 1 0 0,1 0 0 0 0,-1 0-1 0 0,1-1 1 0 0,0 1-1 0 0,0-1 1 0 0,0 1 0 0 0,1-1-1 0 0,-1 0 1 0 0,1 0-1 0 0,0-1 1 0 0,0 1 0 0 0,0-1-1 0 0,0 0 1 0 0,0 0-1 0 0,0 0 1 0 0,1 0 0 0 0,-1-1-1 0 0,1 0 1 0 0,-1 0-1 0 0,1 0 1 0 0,-1 0 0 0 0,1-1-1 0 0,0 0 1 0 0,-1 0-1 0 0,1 0 1 0 0,7-1 0 0 0,-3-2 24 0 0,1 1 1 0 0,-1-1 0 0 0,1-1-1 0 0,-1 0 1 0 0,0 0 0 0 0,0 0 0 0 0,0-1-1 0 0,-1-1 1 0 0,0 1 0 0 0,0-2-1 0 0,0 1 1 0 0,-1-1 0 0 0,8-8-1 0 0,6-10 182 0 0,-1 0-1 0 0,30-48 1 0 0,-47 69-192 0 0,2-4-25 0 0,0 0 0 0 0,0 0-1 0 0,-1-1 1 0 0,0 1-1 0 0,0-1 1 0 0,-1 0 0 0 0,0 0-1 0 0,2-10 1 0 0,-5 18 15 0 0,0 1 0 0 0,0 0 0 0 0,0 0 0 0 0,0-1 0 0 0,1 1 0 0 0,-1 0 0 0 0,0-1 0 0 0,0 1 0 0 0,0 0 0 0 0,0-1 0 0 0,0 1 0 0 0,0 0 0 0 0,-1-1 0 0 0,1 1 0 0 0,0 0 0 0 0,0-1 0 0 0,0 1 0 0 0,0 0 0 0 0,0-1 0 0 0,0 1 0 0 0,0 0 0 0 0,-1 0 0 0 0,1-1 0 0 0,0 1 0 0 0,0 0 0 0 0,0 0 0 0 0,-1-1 0 0 0,1 1 0 0 0,0 0 0 0 0,0 0 0 0 0,-1 0-1 0 0,1-1 1 0 0,-10 6 320 0 0,-7 13 872 0 0,6 0-978 0 0,0 1 0 0 0,1 0 0 0 0,1 1 0 0 0,1 0-1 0 0,1 0 1 0 0,-7 32 0 0 0,6-10 160 0 0,1 0 0 0 0,-1 57 1 0 0,6-68-383 0 0,2-1 0 0 0,1 1 0 0 0,2 0 0 0 0,1-1 0 0 0,10 44 0 0 0,-9-62-14 0 0,-4-8-36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30.065"/>
    </inkml:context>
    <inkml:brush xml:id="br0">
      <inkml:brushProperty name="width" value="0.025" units="cm"/>
      <inkml:brushProperty name="height" value="0.025" units="cm"/>
    </inkml:brush>
  </inkml:definitions>
  <inkml:trace contextRef="#ctx0" brushRef="#br0">0 382 112 0 0,'17'-125'0'0'0,"-13"104"600"0"0,1 0 0 0 0,1 1 0 0 0,1 0 0 0 0,1 0 0 0 0,0 1 0 0 0,2 0 0 0 0,20-31 0 0 0,-27 45-383 0 0,0 0 1 0 0,1 0-1 0 0,0 0 1 0 0,0 0-1 0 0,0 1 1 0 0,1 0-1 0 0,0 0 1 0 0,0 0-1 0 0,0 0 1 0 0,0 1-1 0 0,0 0 1 0 0,1 0-1 0 0,-1 0 1 0 0,1 1-1 0 0,6-3 1 0 0,-7 4-29 0 0,0 0 0 0 0,1 1 0 0 0,-1-1 0 0 0,0 1 1 0 0,0 0-1 0 0,0 1 0 0 0,1-1 0 0 0,-1 1 0 0 0,0 0 0 0 0,0 0 0 0 0,0 1 0 0 0,0-1 1 0 0,0 1-1 0 0,0 0 0 0 0,-1 0 0 0 0,1 1 0 0 0,0 0 0 0 0,3 3 0 0 0,-1-1-75 0 0,-1 0-1 0 0,0 0 1 0 0,-1 1-1 0 0,0 0 1 0 0,0 0-1 0 0,0 0 0 0 0,0 1 1 0 0,-1-1-1 0 0,0 1 1 0 0,-1 0-1 0 0,1 1 1 0 0,-1-1-1 0 0,-1 0 1 0 0,1 1-1 0 0,-1 0 1 0 0,-1-1-1 0 0,1 1 1 0 0,0 15-1 0 0,-2-16-35 0 0,0 1 0 0 0,0-1 1 0 0,-1 0-1 0 0,1 0 0 0 0,-2 1 0 0 0,1-1 0 0 0,-1 0 1 0 0,0 0-1 0 0,0 0 0 0 0,-1-1 0 0 0,0 1 1 0 0,0 0-1 0 0,-1-1 0 0 0,0 0 0 0 0,0 0 0 0 0,0 0 1 0 0,-1 0-1 0 0,0-1 0 0 0,0 0 0 0 0,-8 7 0 0 0,6-7-30 0 0,0 0 0 0 0,0-1-1 0 0,-1 0 1 0 0,1 0 0 0 0,-1 0 0 0 0,0-1-1 0 0,0-1 1 0 0,0 1 0 0 0,0-1-1 0 0,-1-1 1 0 0,1 1 0 0 0,-1-1 0 0 0,1-1-1 0 0,-1 0 1 0 0,1 0 0 0 0,-1 0-1 0 0,1-1 1 0 0,0-1 0 0 0,-1 1 0 0 0,1-1-1 0 0,-9-4 1 0 0,49 7-638 0 0,-20 2 525 0 0,0 1-1 0 0,-1-1 0 0 0,1 2 0 0 0,0 0 0 0 0,-1 0 1 0 0,0 1-1 0 0,-1 0 0 0 0,1 1 0 0 0,18 15 0 0 0,-17-11-5 0 0,0 0-1 0 0,-1 1 0 0 0,0 0 0 0 0,-1 1 1 0 0,0 0-1 0 0,-1 1 0 0 0,8 15 0 0 0,-16-28 96 0 0,0 1-1 0 0,0-1 1 0 0,-1 0-1 0 0,1 1 1 0 0,0-1 0 0 0,-1 1-1 0 0,0-1 1 0 0,1 1-1 0 0,-1-1 1 0 0,0 1-1 0 0,1-1 1 0 0,-1 1-1 0 0,0-1 1 0 0,0 1 0 0 0,-1-1-1 0 0,1 1 1 0 0,0-1-1 0 0,0 1 1 0 0,-1-1-1 0 0,1 1 1 0 0,-1-1-1 0 0,1 0 1 0 0,-1 1 0 0 0,1-1-1 0 0,-1 0 1 0 0,0 1-1 0 0,0-1 1 0 0,-1 2-1 0 0,-1-1 66 0 0,0 1 0 0 0,0-1 0 0 0,0 0 0 0 0,-1 0 0 0 0,1 0-1 0 0,-1-1 1 0 0,1 1 0 0 0,-1-1 0 0 0,1 0 0 0 0,-7 1 0 0 0,1 0 193 0 0,0 0 0 0 0,0-1 0 0 0,0 0 0 0 0,0-1 0 0 0,-18-1 0 0 0,22 1-402 0 0,0-1 1 0 0,0 0-1 0 0,-1 0 0 0 0,1-1 1 0 0,0 0-1 0 0,0 1 1 0 0,1-2-1 0 0,-1 1 1 0 0,0 0-1 0 0,1-1 1 0 0,-8-5-1 0 0,1-3-5951 0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1:16.513"/>
    </inkml:context>
    <inkml:brush xml:id="br0">
      <inkml:brushProperty name="width" value="0.05" units="cm"/>
      <inkml:brushProperty name="height" value="0.05" units="cm"/>
      <inkml:brushProperty name="color" value="#004F8B"/>
    </inkml:brush>
  </inkml:definitions>
  <inkml:trace contextRef="#ctx0" brushRef="#br0">233 3 10138 0 0,'0'0'109'0'0,"0"0"1"0"0,0-1-1 0 0,-1 1 0 0 0,1 0 0 0 0,0 0 1 0 0,-1-1-1 0 0,1 1 0 0 0,-1 0 1 0 0,1 0-1 0 0,0 0 0 0 0,-1 0 0 0 0,1 0 1 0 0,0 0-1 0 0,-1 0 0 0 0,1-1 0 0 0,-1 1 1 0 0,1 0-1 0 0,0 0 0 0 0,-1 0 0 0 0,1 1 1 0 0,-1-1-1 0 0,1 0 0 0 0,0 0 1 0 0,-1 0-1 0 0,1 0 0 0 0,-1 0 0 0 0,1 0 1 0 0,0 0-1 0 0,-1 1 0 0 0,1-1 0 0 0,0 0 1 0 0,-1 0-1 0 0,1 1 0 0 0,0-1 0 0 0,-1 0 1 0 0,-15 12 643 0 0,14-10-471 0 0,-29 23 905 0 0,-45 46-1 0 0,61-55-1130 0 0,1 1 1 0 0,0 1-1 0 0,1 0 0 0 0,-15 29 0 0 0,26-44-54 0 0,1 0-1 0 0,0 0 1 0 0,-1 0-1 0 0,1 0 1 0 0,0 0-1 0 0,0 0 1 0 0,1 1-1 0 0,-1-1 1 0 0,1 0-1 0 0,0 0 1 0 0,-1 0 0 0 0,1 1-1 0 0,1-1 1 0 0,-1 0-1 0 0,0 0 1 0 0,1 1-1 0 0,0-1 1 0 0,-1 0-1 0 0,1 0 1 0 0,1 0-1 0 0,-1 0 1 0 0,0 0-1 0 0,3 3 1 0 0,-1-1-25 0 0,1-1 0 0 0,-1 0 0 0 0,1-1 0 0 0,0 1 0 0 0,0-1 0 0 0,1 1 0 0 0,-1-1 0 0 0,1 0 0 0 0,-1-1 0 0 0,1 1 0 0 0,0-1 0 0 0,0 0 0 0 0,8 2 0 0 0,8 2 4 0 0,0-1 0 0 0,1-1-1 0 0,0 0 1 0 0,0-2 0 0 0,0-1 0 0 0,0 0 0 0 0,1-2 0 0 0,-1 0 0 0 0,0-2 0 0 0,0 0 0 0 0,-1-2 0 0 0,35-11 0 0 0,-51 14-164 0 0,0 0-1 0 0,0-1 1 0 0,0 1 0 0 0,0-1 0 0 0,4-4 0 0 0,5-5-5568 0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1:16.846"/>
    </inkml:context>
    <inkml:brush xml:id="br0">
      <inkml:brushProperty name="width" value="0.05" units="cm"/>
      <inkml:brushProperty name="height" value="0.05" units="cm"/>
      <inkml:brushProperty name="color" value="#004F8B"/>
    </inkml:brush>
  </inkml:definitions>
  <inkml:trace contextRef="#ctx0" brushRef="#br0">163 1 6913 0 0,'-1'0'234'0'0,"0"0"0"0"0,0 0 0 0 0,0 0 0 0 0,0 0 0 0 0,0 1 0 0 0,1-1 0 0 0,-1 0 0 0 0,0 1 0 0 0,0-1 0 0 0,0 1 0 0 0,0-1-1 0 0,0 1 1 0 0,1 0 0 0 0,-1-1 0 0 0,0 1 0 0 0,0 0 0 0 0,1-1 0 0 0,-1 1 0 0 0,1 0 0 0 0,-1 0 0 0 0,0 0 0 0 0,1-1 0 0 0,0 1-1 0 0,-1 0 1 0 0,1 0 0 0 0,-1 1 0 0 0,-15 33 71 0 0,13-27 75 0 0,-72 183 1978 0 0,62-152-1629 0 0,2 1 1 0 0,-11 80-1 0 0,20-94-1801 0 0,1-1-1 0 0,2 1 1 0 0,5 44 0 0 0,-4-62-432 0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1:17.181"/>
    </inkml:context>
    <inkml:brush xml:id="br0">
      <inkml:brushProperty name="width" value="0.05" units="cm"/>
      <inkml:brushProperty name="height" value="0.05" units="cm"/>
      <inkml:brushProperty name="color" value="#004F8B"/>
    </inkml:brush>
  </inkml:definitions>
  <inkml:trace contextRef="#ctx0" brushRef="#br0">2078 0 10138 0 0,'-3'1'120'0'0,"0"0"-1"0"0,-1 1 1 0 0,1-1-1 0 0,0 0 1 0 0,0 1-1 0 0,0 0 1 0 0,0 0 0 0 0,0 0-1 0 0,1 0 1 0 0,-4 3-1 0 0,-7 4 22 0 0,-29 22 254 0 0,-70 63 0 0 0,-29 48 899 0 0,30-29 263 0 0,69-72-1025 0 0,-237 236 2145 0 0,31-44-1139 0 0,37-36-704 0 0,-53 55-517 0 0,-24 47 49 0 0,147-145-108 0 0,126-139-216 0 0,-65 76 84 0 0,73-81-125 0 0,-1 0 0 0 0,2 1 0 0 0,-1 0 0 0 0,2 0 0 0 0,-1 0 0 0 0,1 1 0 0 0,-4 16 0 0 0,7-16-1 0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1:17.737"/>
    </inkml:context>
    <inkml:brush xml:id="br0">
      <inkml:brushProperty name="width" value="0.05" units="cm"/>
      <inkml:brushProperty name="height" value="0.05" units="cm"/>
      <inkml:brushProperty name="color" value="#004F8B"/>
    </inkml:brush>
  </inkml:definitions>
  <inkml:trace contextRef="#ctx0" brushRef="#br0">127 22 7370 0 0,'2'-2'96'0'0,"1"0"1"0"0,0 0 0 0 0,0 1-1 0 0,0-1 1 0 0,0 0 0 0 0,0 1-1 0 0,1 0 1 0 0,-1 0 0 0 0,0 0-1 0 0,7-1 1 0 0,35-2-335 0 0,-41 4 217 0 0,1 0 0 0 0,0 1 0 0 0,-1-1 0 0 0,1 1 0 0 0,-1 0 0 0 0,1 1 0 0 0,-1-1 0 0 0,1 1 0 0 0,-1 0-1 0 0,0 0 1 0 0,0 0 0 0 0,0 1 0 0 0,0-1 0 0 0,0 1 0 0 0,-1 0 0 0 0,1 0 0 0 0,-1 0 0 0 0,0 1 0 0 0,0-1 0 0 0,0 1 0 0 0,0-1 0 0 0,0 1 0 0 0,3 8 0 0 0,-4-8 58 0 0,0-1 0 0 0,-1 1 1 0 0,1 0-1 0 0,-1 0 0 0 0,0 0 1 0 0,0 0-1 0 0,0 0 0 0 0,-1 0 1 0 0,1 0-1 0 0,-1 1 0 0 0,0-1 1 0 0,0 0-1 0 0,0 0 0 0 0,-1 0 1 0 0,0 0-1 0 0,1 0 0 0 0,-1 0 1 0 0,-1 0-1 0 0,1 0 0 0 0,-1 0 1 0 0,1 0-1 0 0,-1 0 0 0 0,0-1 1 0 0,0 1-1 0 0,-1-1 1 0 0,-5 7-1 0 0,-4 2 906 0 0,0-1 0 0 0,-1-1 1 0 0,-1 0-1 0 0,1 0 0 0 0,-19 9 1 0 0,23-15-680 0 0,0 1 0 0 0,0-2 0 0 0,0 1 0 0 0,0-1 1 0 0,0 0-1 0 0,-1-1 0 0 0,1 0 0 0 0,-1-1 0 0 0,0 0 0 0 0,-13 0 1 0 0,38 2-684 0 0,-1 0 1 0 0,1 1 0 0 0,-1 1-1 0 0,0 0 1 0 0,-1 0 0 0 0,26 16-1 0 0,-29-15 417 0 0,-1 0 0 0 0,0 1 0 0 0,0 0-1 0 0,-1 0 1 0 0,10 11 0 0 0,-15-14-2 0 0,0 0 0 0 0,1 0 0 0 0,-2 0 0 0 0,1 1 0 0 0,0-1 0 0 0,-1 1 0 0 0,0-1 0 0 0,0 1 0 0 0,0 0 0 0 0,-1 0 0 0 0,0 0 0 0 0,1 7 0 0 0,-2-8 35 0 0,0-1-1 0 0,0 1 1 0 0,-1 0 0 0 0,0 0 0 0 0,0-1-1 0 0,0 1 1 0 0,0-1 0 0 0,0 1 0 0 0,-1-1 0 0 0,1 0-1 0 0,-1 1 1 0 0,0-1 0 0 0,0 0 0 0 0,0 0 0 0 0,-1 0-1 0 0,1 0 1 0 0,-1-1 0 0 0,1 1 0 0 0,-1-1 0 0 0,0 1-1 0 0,0-1 1 0 0,-6 3 0 0 0,-4 3 304 0 0,0 0 0 0 0,0-2 1 0 0,-1 1-1 0 0,-18 4 0 0 0,14-5 323 0 0,0-1 0 0 0,-21 3 0 0 0,33-7-585 0 0,0 0-1 0 0,-1-1 1 0 0,1 0 0 0 0,0 0-1 0 0,-1 0 1 0 0,1-1-1 0 0,0 1 1 0 0,0-2 0 0 0,-1 1-1 0 0,-5-3 1 0 0,1-2-141 0 0,4-2-55 0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1:18.072"/>
    </inkml:context>
    <inkml:brush xml:id="br0">
      <inkml:brushProperty name="width" value="0.05" units="cm"/>
      <inkml:brushProperty name="height" value="0.05" units="cm"/>
      <inkml:brushProperty name="color" value="#004F8B"/>
    </inkml:brush>
  </inkml:definitions>
  <inkml:trace contextRef="#ctx0" brushRef="#br0">129 1 10594 0 0,'-3'1'23'0'0,"-1"1"-1"0"0,1 0 1 0 0,0 0 0 0 0,0 0-1 0 0,1 1 1 0 0,-1-1-1 0 0,0 1 1 0 0,1-1-1 0 0,0 1 1 0 0,-4 4-1 0 0,-1 2 12 0 0,-4 1 170 0 0,1 2 1 0 0,1-1-1 0 0,0 1 1 0 0,0 1 0 0 0,1 0-1 0 0,1 0 1 0 0,-8 20-1 0 0,13-29-184 0 0,0 0-1 0 0,1 1 1 0 0,0-1-1 0 0,0 1 1 0 0,0-1-1 0 0,0 1 1 0 0,1-1-1 0 0,0 1 1 0 0,0 0-1 0 0,0-1 1 0 0,1 1-1 0 0,-1-1 1 0 0,1 1-1 0 0,0-1 1 0 0,0 1-1 0 0,1-1 1 0 0,-1 1-1 0 0,1-1 1 0 0,0 0-1 0 0,0 0 1 0 0,0 0-1 0 0,1 0 1 0 0,-1 0-1 0 0,1-1 1 0 0,0 1-1 0 0,0-1 0 0 0,1 0 1 0 0,5 5-1 0 0,2 0 43 0 0,1 0-1 0 0,0-1 0 0 0,0 0 0 0 0,1-1 0 0 0,0-1 0 0 0,0 0 0 0 0,1 0 0 0 0,-1-1 0 0 0,19 2 0 0 0,-15-3 82 0 0,0-1-1 0 0,0-1 0 0 0,0-1 0 0 0,0 0 0 0 0,1-1 0 0 0,-1-1 1 0 0,22-4-1 0 0,-6-7-10 0 0,-20 4-199 0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1:18.390"/>
    </inkml:context>
    <inkml:brush xml:id="br0">
      <inkml:brushProperty name="width" value="0.05" units="cm"/>
      <inkml:brushProperty name="height" value="0.05" units="cm"/>
      <inkml:brushProperty name="color" value="#004F8B"/>
    </inkml:brush>
  </inkml:definitions>
  <inkml:trace contextRef="#ctx0" brushRef="#br0">136 0 9674 0 0,'-3'1'263'0'0,"1"-1"0"0"0,0 1 1 0 0,0-1-1 0 0,0 1 0 0 0,0 0 0 0 0,0 0 0 0 0,1 0 0 0 0,-1 0 1 0 0,0 0-1 0 0,0 0 0 0 0,0 0 0 0 0,1 1 0 0 0,-1-1 0 0 0,1 1 1 0 0,-1-1-1 0 0,1 1 0 0 0,0-1 0 0 0,-1 1 0 0 0,0 2 0 0 0,-23 41 1936 0 0,20-34-2345 0 0,-8 14 510 0 0,1 1 0 0 0,1 1 0 0 0,1 0 0 0 0,-6 32-1 0 0,13-50-331 0 0,2 1 0 0 0,-1 0-1 0 0,1-1 1 0 0,0 1 0 0 0,1 0-1 0 0,0-1 1 0 0,1 1 0 0 0,0 0-1 0 0,0-1 1 0 0,1 1 0 0 0,0-1-1 0 0,1 1 1 0 0,0-1 0 0 0,1 0-1 0 0,9 17 1 0 0,-3-12-1371 0 0,2-3-5100 0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1:18.723"/>
    </inkml:context>
    <inkml:brush xml:id="br0">
      <inkml:brushProperty name="width" value="0.05" units="cm"/>
      <inkml:brushProperty name="height" value="0.05" units="cm"/>
      <inkml:brushProperty name="color" value="#004F8B"/>
    </inkml:brush>
  </inkml:definitions>
  <inkml:trace contextRef="#ctx0" brushRef="#br0">84 47 6913 0 0,'-2'0'41'0'0,"0"1"-1"0"0,0 0 1 0 0,0-1-1 0 0,0 1 1 0 0,0 0-1 0 0,0 0 1 0 0,0 0-1 0 0,0 0 1 0 0,0 0-1 0 0,0 1 1 0 0,0-1-1 0 0,0 0 0 0 0,1 1 1 0 0,-1-1-1 0 0,1 1 1 0 0,-1 0-1 0 0,1 0 1 0 0,0-1-1 0 0,0 1 1 0 0,-2 2-1 0 0,-21 45 14 0 0,22-43 57 0 0,-2 2 207 0 0,1 0 0 0 0,0 1-1 0 0,1-1 1 0 0,-1 1-1 0 0,2 0 1 0 0,-1 0-1 0 0,1 0 1 0 0,1-1 0 0 0,-1 1-1 0 0,2 12 1 0 0,0-16-171 0 0,0 0 1 0 0,0-1 0 0 0,1 1 0 0 0,-1 0 0 0 0,1-1-1 0 0,0 0 1 0 0,0 1 0 0 0,0-1 0 0 0,1 0-1 0 0,0 0 1 0 0,-1 0 0 0 0,1-1 0 0 0,1 1-1 0 0,-1 0 1 0 0,0-1 0 0 0,1 0 0 0 0,0 0-1 0 0,0 0 1 0 0,0-1 0 0 0,0 1 0 0 0,5 2-1 0 0,0-1-78 0 0,-1-1-1 0 0,1 0 0 0 0,0 0 1 0 0,0-1-1 0 0,0 1 0 0 0,0-2 0 0 0,0 0 1 0 0,1 0-1 0 0,-1 0 0 0 0,0-1 0 0 0,0-1 1 0 0,1 0-1 0 0,-1 0 0 0 0,0 0 1 0 0,16-6-1 0 0,-19 5-19 0 0,-1 0 1 0 0,1 0-1 0 0,-1-1 1 0 0,1 0-1 0 0,-1 0 1 0 0,0 0-1 0 0,0-1 1 0 0,0 0-1 0 0,-1 0 1 0 0,1 0-1 0 0,-1 0 1 0 0,0-1-1 0 0,0 0 1 0 0,0 0-1 0 0,-1 0 1 0 0,0 0-1 0 0,0 0 1 0 0,0-1-1 0 0,-1 1 1 0 0,1-1-1 0 0,-1 0 1 0 0,-1 1-1 0 0,1-1 1 0 0,1-12-1 0 0,-3 13 19 0 0,0-1 1 0 0,0 1-1 0 0,0-1 0 0 0,0 0 0 0 0,-1 1 0 0 0,0-1 0 0 0,0 1 1 0 0,0 0-1 0 0,-1-1 0 0 0,0 1 0 0 0,0 0 0 0 0,-4-8 0 0 0,1 5 32 0 0,0 1 0 0 0,-1-1 0 0 0,0 1 0 0 0,0 0 0 0 0,0 1 0 0 0,-1-1 0 0 0,-8-5-1 0 0,2 2-21 0 0,-1 1 0 0 0,0 1 0 0 0,0 0 0 0 0,-1 1 0 0 0,0 0 0 0 0,0 1-1 0 0,-1 1 1 0 0,-19-4 0 0 0,15 6-90 0 0,3 2-48 0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1:19.057"/>
    </inkml:context>
    <inkml:brush xml:id="br0">
      <inkml:brushProperty name="width" value="0.05" units="cm"/>
      <inkml:brushProperty name="height" value="0.05" units="cm"/>
      <inkml:brushProperty name="color" value="#004F8B"/>
    </inkml:brush>
  </inkml:definitions>
  <inkml:trace contextRef="#ctx0" brushRef="#br0">0 1 16620 0 0,'0'-1'5967'0'0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1:19.836"/>
    </inkml:context>
    <inkml:brush xml:id="br0">
      <inkml:brushProperty name="width" value="0.05" units="cm"/>
      <inkml:brushProperty name="height" value="0.05" units="cm"/>
      <inkml:brushProperty name="color" value="#004F8B"/>
    </inkml:brush>
  </inkml:definitions>
  <inkml:trace contextRef="#ctx0" brushRef="#br0">73 29 920 0 0,'-1'-12'431'0'0,"-1"-5"9480"0"0,1 26-8970 0 0,-26 143 48 0 0,-6 54 1323 0 0,27-159-1881 0 0,3 1-1 0 0,4 66 1 0 0,8-13-1614 0 0,-8-93-4412 0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1:20.170"/>
    </inkml:context>
    <inkml:brush xml:id="br0">
      <inkml:brushProperty name="width" value="0.05" units="cm"/>
      <inkml:brushProperty name="height" value="0.05" units="cm"/>
      <inkml:brushProperty name="color" value="#004F8B"/>
    </inkml:brush>
  </inkml:definitions>
  <inkml:trace contextRef="#ctx0" brushRef="#br0">165 0 9674 0 0,'0'0'748'0'0,"-14"15"2970"0"0,-11 20-3134 0 0,1 2-1 0 0,-31 63 1 0 0,46-82-458 0 0,2 0 1 0 0,0 0-1 0 0,1 1 0 0 0,1 0 0 0 0,1 0 1 0 0,1 1-1 0 0,0-1 0 0 0,0 26 1 0 0,4-38-145 0 0,-1 0 1 0 0,1 1 0 0 0,1-1 0 0 0,-1 0-1 0 0,1 0 1 0 0,0 0 0 0 0,1 0 0 0 0,0 0-1 0 0,0 0 1 0 0,0-1 0 0 0,1 1 0 0 0,0-1-1 0 0,0 0 1 0 0,1 0 0 0 0,0-1-1 0 0,6 7 1 0 0,-6-7 2 0 0,0-1-1 0 0,-1-1 1 0 0,1 1-1 0 0,1-1 1 0 0,-1 0-1 0 0,1 0 1 0 0,-1 0-1 0 0,1-1 1 0 0,0 0 0 0 0,0 0-1 0 0,0 0 1 0 0,0-1-1 0 0,0 0 1 0 0,0 0-1 0 0,0 0 1 0 0,0-1-1 0 0,1 0 1 0 0,-1 0-1 0 0,10-2 1 0 0,-11 1 52 0 0,-1-1 1 0 0,0 1-1 0 0,0-1 1 0 0,1 0 0 0 0,-1 0-1 0 0,0 0 1 0 0,0-1-1 0 0,-1 0 1 0 0,1 1-1 0 0,-1-1 1 0 0,1 0-1 0 0,-1-1 1 0 0,0 1-1 0 0,0-1 1 0 0,0 1-1 0 0,0-1 1 0 0,-1 0-1 0 0,0 0 1 0 0,0 0 0 0 0,0 0-1 0 0,0 0 1 0 0,0-1-1 0 0,-1 1 1 0 0,2-7-1 0 0,-2 8 115 0 0,-1 0 0 0 0,1-1 0 0 0,-1 0-1 0 0,1 1 1 0 0,-1-1 0 0 0,0 1 0 0 0,0-1 0 0 0,-1 1-1 0 0,1-1 1 0 0,-1 1 0 0 0,1-1 0 0 0,-1 1 0 0 0,0-1-1 0 0,-1 1 1 0 0,1 0 0 0 0,0 0 0 0 0,-1-1 0 0 0,0 1-1 0 0,0 0 1 0 0,0 0 0 0 0,0 1 0 0 0,0-1 0 0 0,-1 0-1 0 0,1 1 1 0 0,-1-1 0 0 0,0 1 0 0 0,1 0 0 0 0,-1 0-1 0 0,0 0 1 0 0,0 0 0 0 0,-6-2 0 0 0,0 1-94 0 0,0 1 1 0 0,0 0 0 0 0,0 1-1 0 0,-1 0 1 0 0,1 1-1 0 0,0-1 1 0 0,-1 2 0 0 0,1-1-1 0 0,0 1 1 0 0,-1 1 0 0 0,1 0-1 0 0,0 0 1 0 0,0 1-1 0 0,0 0 1 0 0,0 0 0 0 0,1 1-1 0 0,-1 0 1 0 0,1 1-1 0 0,0-1 1 0 0,-9 9 0 0 0,10-5-379 0 0,3 0-7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30.434"/>
    </inkml:context>
    <inkml:brush xml:id="br0">
      <inkml:brushProperty name="width" value="0.025" units="cm"/>
      <inkml:brushProperty name="height" value="0.025" units="cm"/>
    </inkml:brush>
  </inkml:definitions>
  <inkml:trace contextRef="#ctx0" brushRef="#br0">1 47 3225 0 0,'22'-5'1513'0'0,"1"2"0"0"0,38-1 0 0 0,-2 1 772 0 0,113-27 565 0 0,-166 28-2850 0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1:20.503"/>
    </inkml:context>
    <inkml:brush xml:id="br0">
      <inkml:brushProperty name="width" value="0.05" units="cm"/>
      <inkml:brushProperty name="height" value="0.05" units="cm"/>
      <inkml:brushProperty name="color" value="#004F8B"/>
    </inkml:brush>
  </inkml:definitions>
  <inkml:trace contextRef="#ctx0" brushRef="#br0">154 3 6913 0 0,'-1'0'340'0'0,"0"-1"0"0"0,0 1-1 0 0,0 0 1 0 0,0-1-1 0 0,0 1 1 0 0,0 0-1 0 0,0 0 1 0 0,0-1 0 0 0,0 1-1 0 0,0 0 1 0 0,0 0-1 0 0,0 0 1 0 0,0 0-1 0 0,0 0 1 0 0,0 1 0 0 0,0-1-1 0 0,0 0 1 0 0,0 0-1 0 0,0 1 1 0 0,0-1-1 0 0,-1 1 1 0 0,-22 10 1469 0 0,22-10-1544 0 0,-3 1-98 0 0,0 1 0 0 0,0 0 0 0 0,1 0 1 0 0,-1 0-1 0 0,1 1 0 0 0,0-1 0 0 0,-7 8 0 0 0,10-10-176 0 0,0 0-1 0 0,1 1 1 0 0,-1-1-1 0 0,0 1 1 0 0,1-1 0 0 0,-1 0-1 0 0,0 1 1 0 0,1-1 0 0 0,0 1-1 0 0,-1-1 1 0 0,1 1 0 0 0,0-1-1 0 0,0 1 1 0 0,0 0 0 0 0,0-1-1 0 0,0 1 1 0 0,0-1 0 0 0,0 1-1 0 0,0-1 1 0 0,1 1 0 0 0,-1-1-1 0 0,0 1 1 0 0,1-1 0 0 0,0 1-1 0 0,-1-1 1 0 0,1 1-1 0 0,0-1 1 0 0,0 0 0 0 0,0 1-1 0 0,-1-1 1 0 0,3 2 0 0 0,40 43-222 0 0,-29-32 23 0 0,24 30-1 0 0,-35-39 189 0 0,1 0 0 0 0,-1 1 0 0 0,0-1 0 0 0,0 1 0 0 0,-1 0 0 0 0,1 0 0 0 0,-1 0 0 0 0,-1 0 0 0 0,1 0 0 0 0,0 7 0 0 0,-2-11 62 0 0,0 1 0 0 0,0 0 1 0 0,0-1-1 0 0,0 1 1 0 0,-1 0-1 0 0,1-1 1 0 0,-1 1-1 0 0,1-1 0 0 0,-1 1 1 0 0,0-1-1 0 0,0 1 1 0 0,0-1-1 0 0,-1 1 1 0 0,1-1-1 0 0,-3 4 0 0 0,0-2 149 0 0,1 0-1 0 0,-1 0 0 0 0,0 0 0 0 0,-1-1 0 0 0,1 1 1 0 0,-1-1-1 0 0,-5 3 0 0 0,-1 0 164 0 0,-1-1 1 0 0,1 0-1 0 0,-1-1 0 0 0,0 0 1 0 0,0-1-1 0 0,-13 2 1 0 0,5-4-25 0 0,-1-2-188 0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1:20.900"/>
    </inkml:context>
    <inkml:brush xml:id="br0">
      <inkml:brushProperty name="width" value="0.05" units="cm"/>
      <inkml:brushProperty name="height" value="0.05" units="cm"/>
      <inkml:brushProperty name="color" value="#004F8B"/>
    </inkml:brush>
  </inkml:definitions>
  <inkml:trace contextRef="#ctx0" brushRef="#br0">0 29 3225 0 0,'4'-1'288'0'0,"0"0"-288"0"0,2 0 0 0 0,-1 1 0 0 0,2-1-608 0 0,3 0-169 0 0,9-2-39 0 0,13-1-8 0 0,18 0 664 0 0,14-2 160 0 0,11 3 0 0 0,0 0 0 0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1:28.117"/>
    </inkml:context>
    <inkml:brush xml:id="br0">
      <inkml:brushProperty name="width" value="0.05" units="cm"/>
      <inkml:brushProperty name="height" value="0.05" units="cm"/>
      <inkml:brushProperty name="color" value="#004F8B"/>
    </inkml:brush>
  </inkml:definitions>
  <inkml:trace contextRef="#ctx0" brushRef="#br0">108 1 6449 0 0,'-3'54'1603'0'0,"-3"0"0"0"0,-14 63 0 0 0,0 5 118 0 0,13-62-1073 0 0,4-30-464 0 0,0-1-1 0 0,-2 0 0 0 0,-1 0 1 0 0,-1 0-1 0 0,-14 34 0 0 0,17-56-171 0 0,2-7-12 0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1:28.451"/>
    </inkml:context>
    <inkml:brush xml:id="br0">
      <inkml:brushProperty name="width" value="0.05" units="cm"/>
      <inkml:brushProperty name="height" value="0.05" units="cm"/>
      <inkml:brushProperty name="color" value="#004F8B"/>
    </inkml:brush>
  </inkml:definitions>
  <inkml:trace contextRef="#ctx0" brushRef="#br0">92 1 1840 0 0,'4'0'53'0'0,"-1"1"0"0"0,1 0 0 0 0,-1 0-1 0 0,1 0 1 0 0,0 0 0 0 0,-1 1 0 0 0,0-1 0 0 0,1 1-1 0 0,-1 0 1 0 0,0 0 0 0 0,5 4 0 0 0,35 32 823 0 0,-32-28-548 0 0,-4-3-21 0 0,43 43 1594 0 0,-46-46-1683 0 0,-1 0 0 0 0,0 0 0 0 0,0 1 0 0 0,0-1 0 0 0,0 1 0 0 0,-1 0 0 0 0,0 0 0 0 0,0 0 0 0 0,0 0 0 0 0,1 7 0 0 0,-3-9-125 0 0,0-1-1 0 0,0 1 1 0 0,0 0-1 0 0,-1-1 0 0 0,1 1 1 0 0,-1-1-1 0 0,0 1 0 0 0,0-1 1 0 0,0 0-1 0 0,0 1 1 0 0,0-1-1 0 0,0 0 0 0 0,0 1 1 0 0,-1-1-1 0 0,0 0 1 0 0,1 0-1 0 0,-1 0 0 0 0,0 0 1 0 0,0-1-1 0 0,0 1 0 0 0,0 0 1 0 0,-4 2-1 0 0,-7 4 963 0 0,1 0 0 0 0,-25 10 0 0 0,26-13-471 0 0,-3 1-245 0 0,1 0-1 0 0,-2 0 1 0 0,1-1 0 0 0,0-1 0 0 0,-1-1 0 0 0,0 0 0 0 0,0-1 0 0 0,0 0 0 0 0,-29-1-1 0 0,44-1-338 0 0,0 0 1 0 0,0-1-1 0 0,0 1 0 0 0,0 0 0 0 0,0 0 0 0 0,0 0 0 0 0,0 0 0 0 0,0 0 0 0 0,0 0 0 0 0,0 0 0 0 0,0 0 0 0 0,0 0 0 0 0,0 0 0 0 0,0-1 0 0 0,0 1 0 0 0,0 0 0 0 0,0 0 0 0 0,0 0 0 0 0,0 0 1 0 0,0 0-1 0 0,0 0 0 0 0,0 0 0 0 0,0 0 0 0 0,0 0 0 0 0,0 0 0 0 0,0 0 0 0 0,0-1 0 0 0,0 1 0 0 0,0 0 0 0 0,0 0 0 0 0,0 0 0 0 0,0 0 0 0 0,0 0 0 0 0,-1 0 0 0 0,1 0 0 0 0,0 0 0 0 0,0 0 0 0 0,0 0 1 0 0,0 0-1 0 0,0 0 0 0 0,0 0 0 0 0,0 0 0 0 0,0 0 0 0 0,0 0 0 0 0,0 0 0 0 0,-1 0 0 0 0,1 0 0 0 0,0 0 0 0 0,14-5 29 0 0,19-3 90 0 0,185-38-520 0 0,-180 36 301 0 0,1 1-28 0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1:28.882"/>
    </inkml:context>
    <inkml:brush xml:id="br0">
      <inkml:brushProperty name="width" value="0.05" units="cm"/>
      <inkml:brushProperty name="height" value="0.05" units="cm"/>
      <inkml:brushProperty name="color" value="#004F8B"/>
    </inkml:brush>
  </inkml:definitions>
  <inkml:trace contextRef="#ctx0" brushRef="#br0">296 209 5529 0 0,'4'-10'1038'0'0,"-1"-1"0"0"0,0 1 0 0 0,0-1-1 0 0,-1 1 1 0 0,-1-1 0 0 0,1 0 0 0 0,-2 1-1 0 0,0-1 1 0 0,0 0 0 0 0,-1 0 0 0 0,-2-11 0 0 0,3 19-885 0 0,-1-1 0 0 0,0 1 0 0 0,0-1 1 0 0,0 0-1 0 0,0 1 0 0 0,-1 0 1 0 0,0-1-1 0 0,1 1 0 0 0,-1 0 0 0 0,0 0 1 0 0,-1 0-1 0 0,1 0 0 0 0,0 0 1 0 0,-1 1-1 0 0,0-1 0 0 0,1 1 0 0 0,-1-1 1 0 0,-5-2-1 0 0,4 3-101 0 0,0 1 1 0 0,1-1-1 0 0,-1 1 0 0 0,0 0 1 0 0,0 1-1 0 0,0-1 0 0 0,0 0 0 0 0,0 1 1 0 0,0 0-1 0 0,0 0 0 0 0,1 0 1 0 0,-1 1-1 0 0,0-1 0 0 0,0 1 1 0 0,0 0-1 0 0,0 0 0 0 0,-5 2 1 0 0,-5 4-10 0 0,1 0 0 0 0,-1 1 1 0 0,2 0-1 0 0,-1 1 0 0 0,1 0 0 0 0,0 1 1 0 0,1 0-1 0 0,0 1 0 0 0,1 0 1 0 0,0 1-1 0 0,0 0 0 0 0,2 1 1 0 0,-1 0-1 0 0,2 0 0 0 0,0 1 1 0 0,-8 20-1 0 0,13-30-15 0 0,1 0 0 0 0,0 0 0 0 0,0 0 0 0 0,1 0 0 0 0,-1 0 0 0 0,1 0 0 0 0,-1 0 0 0 0,1 0-1 0 0,1 1 1 0 0,-1-1 0 0 0,0 0 0 0 0,1 0 0 0 0,0 0 0 0 0,0 0 0 0 0,0 0 0 0 0,1 0 0 0 0,-1-1 0 0 0,4 6 0 0 0,-3-6-82 0 0,0-1 0 0 0,0 1 0 0 0,0-1 0 0 0,0 0-1 0 0,1 0 1 0 0,-1 1 0 0 0,1-2 0 0 0,-1 1 0 0 0,1 0 0 0 0,0 0 0 0 0,0-1-1 0 0,0 0 1 0 0,0 1 0 0 0,0-1 0 0 0,0 0 0 0 0,0-1 0 0 0,0 1 0 0 0,0 0-1 0 0,1-1 1 0 0,-1 0 0 0 0,0 0 0 0 0,0 0 0 0 0,5 0 0 0 0,1-2 62 0 0,0 0 0 0 0,0 0 0 0 0,-1 0 0 0 0,1-1 0 0 0,-1 0 0 0 0,0-1 0 0 0,1 0 1 0 0,-2 0-1 0 0,1-1 0 0 0,-1 0 0 0 0,1 0 0 0 0,-1-1 0 0 0,-1 0 0 0 0,12-12 0 0 0,2-5-674 0 0,-1-1 0 0 0,32-51 0 0 0,-43 62 29 0 0,-1 0 0 0 0,0-1 0 0 0,10-26 0 0 0,-41 94 1158 0 0,-45 163 543 0 0,62-185-858 0 0,1-1 1 0 0,2 1-1 0 0,1 0 0 0 0,1 0 1 0 0,3 35-1 0 0,1-43-227 0 0,1 0 0 0 0,7 29 0 0 0,-9-49-99 0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1:29.232"/>
    </inkml:context>
    <inkml:brush xml:id="br0">
      <inkml:brushProperty name="width" value="0.05" units="cm"/>
      <inkml:brushProperty name="height" value="0.05" units="cm"/>
      <inkml:brushProperty name="color" value="#004F8B"/>
    </inkml:brush>
  </inkml:definitions>
  <inkml:trace contextRef="#ctx0" brushRef="#br0">1485 2 4145 0 0,'-5'-1'350'0'0,"0"1"0"0"0,0 0 0 0 0,0 0 0 0 0,0 0 0 0 0,0 1 0 0 0,0 0 0 0 0,0 0 0 0 0,0 0 0 0 0,0 0 0 0 0,-8 4 0 0 0,5-2 111 0 0,-7 2 244 0 0,1 1 0 0 0,0 1 0 0 0,0 0 0 0 0,0 1 0 0 0,1 1 0 0 0,0 0 0 0 0,-21 19-1 0 0,-74 88 2256 0 0,83-89-2581 0 0,-59 71 420 0 0,-132 142 468 0 0,-325 311 902 0 0,378-367-1323 0 0,135-148-744 0 0,2 2 1 0 0,2 0-1 0 0,-27 59 1 0 0,48-90-100 0 0,0 1 0 0 0,1-1 1 0 0,0 1-1 0 0,0 0 0 0 0,0 0 0 0 0,0 8 0 0 0,2-14-9 0 0,0-1 0 0 0,0 0 0 0 0,-1 1 0 0 0,1-1-1 0 0,0 0 1 0 0,0 1 0 0 0,1-1 0 0 0,-1 1-1 0 0,0-1 1 0 0,0 0 0 0 0,1 1 0 0 0,-1-1 0 0 0,0 0-1 0 0,1 0 1 0 0,0 1 0 0 0,-1-1 0 0 0,1 0 0 0 0,0 0-1 0 0,-1 0 1 0 0,1 0 0 0 0,0 0 0 0 0,0 0-1 0 0,0 0 1 0 0,0 0 0 0 0,0 0 0 0 0,0 0 0 0 0,0 0-1 0 0,0 0 1 0 0,0-1 0 0 0,1 1 0 0 0,-1-1-1 0 0,0 1 1 0 0,0-1 0 0 0,1 1 0 0 0,-1-1 0 0 0,0 0-1 0 0,1 1 1 0 0,-1-1 0 0 0,0 0 0 0 0,1 0-1 0 0,-1 0 1 0 0,1 0 0 0 0,-1 0 0 0 0,2-1 0 0 0,10-1-257 0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1:29.727"/>
    </inkml:context>
    <inkml:brush xml:id="br0">
      <inkml:brushProperty name="width" value="0.05" units="cm"/>
      <inkml:brushProperty name="height" value="0.05" units="cm"/>
      <inkml:brushProperty name="color" value="#004F8B"/>
    </inkml:brush>
  </inkml:definitions>
  <inkml:trace contextRef="#ctx0" brushRef="#br0">26 1 6913 0 0,'0'0'715'0'0,"15"0"-473"0"0,0 1 1 0 0,0 1-1 0 0,0 0 0 0 0,24 8 0 0 0,-32-8-213 0 0,1 1 1 0 0,-1 0-1 0 0,1 0 0 0 0,-1 0 1 0 0,0 1-1 0 0,0 0 0 0 0,-1 1 1 0 0,1 0-1 0 0,-1 0 1 0 0,7 6-1 0 0,-12-10-16 0 0,0 1 0 0 0,0-1 1 0 0,1 1-1 0 0,-1-1 0 0 0,-1 1 0 0 0,1 0 1 0 0,0-1-1 0 0,0 1 0 0 0,-1 0 0 0 0,1 0 1 0 0,0 0-1 0 0,-1-1 0 0 0,0 1 0 0 0,1 0 0 0 0,-1 0 1 0 0,0 0-1 0 0,0 0 0 0 0,0 0 0 0 0,0-1 1 0 0,-1 4-1 0 0,0-1-12 0 0,-1 0 1 0 0,1-1-1 0 0,-1 1 1 0 0,1-1-1 0 0,-1 0 1 0 0,0 0-1 0 0,0 1 1 0 0,-1-1-1 0 0,-4 4 1 0 0,-3 3 496 0 0,0-1 0 0 0,-1 0 0 0 0,-1-1 0 0 0,-17 10 0 0 0,14-9 192 0 0,-1-1 0 0 0,0-1-1 0 0,0 0 1 0 0,0-2 0 0 0,-28 7-1 0 0,53-14-732 0 0,1 0-1 0 0,-1 1 0 0 0,1 1 0 0 0,-1-1 0 0 0,1 1 0 0 0,-1 1 1 0 0,1 0-1 0 0,-1 0 0 0 0,0 1 0 0 0,1 0 0 0 0,-1 1 0 0 0,0 0 1 0 0,0 0-1 0 0,11 7 0 0 0,-12-5 35 0 0,0 0 0 0 0,-1 1 0 0 0,1 0 0 0 0,-1 0 0 0 0,0 0-1 0 0,-1 1 1 0 0,1 0 0 0 0,-1 1 0 0 0,-1 0 0 0 0,6 8 0 0 0,-10-14 27 0 0,1 1 0 0 0,-1 0-1 0 0,1 0 1 0 0,-1 1 0 0 0,0-1 0 0 0,0 0 0 0 0,0 0-1 0 0,-1 0 1 0 0,1 1 0 0 0,-1-1 0 0 0,0 0 0 0 0,0 1-1 0 0,0-1 1 0 0,0 0 0 0 0,0 1 0 0 0,-1-1 0 0 0,1 0-1 0 0,-1 1 1 0 0,0-1 0 0 0,0 0 0 0 0,0 0-1 0 0,-1 0 1 0 0,1 0 0 0 0,-1 0 0 0 0,0 0 0 0 0,1 0-1 0 0,-1-1 1 0 0,-1 1 0 0 0,1-1 0 0 0,0 1 0 0 0,-4 2-1 0 0,0 0 241 0 0,-1 0 0 0 0,1-1 1 0 0,-1 1-1 0 0,0-2 0 0 0,-1 1 0 0 0,1-1 0 0 0,-1 0 0 0 0,-8 2 0 0 0,13-4-123 0 0,0 0-1 0 0,-1 0 1 0 0,1 0 0 0 0,0 0 0 0 0,-1-1 0 0 0,1 0-1 0 0,0 0 1 0 0,-1 0 0 0 0,1 0 0 0 0,-1 0-1 0 0,1-1 1 0 0,0 1 0 0 0,-1-1 0 0 0,1 0 0 0 0,0 0-1 0 0,0 0 1 0 0,0-1 0 0 0,0 1 0 0 0,0-1 0 0 0,0 1-1 0 0,-5-5 1 0 0,7 5-211 0 0,-1-1-1 0 0,1 1 1 0 0,0-1-1 0 0,0 0 1 0 0,1 1-1 0 0,-1-1 1 0 0,0 0 0 0 0,1 1-1 0 0,-1-1 1 0 0,0 0-1 0 0,1 0 1 0 0,0 0-1 0 0,0 0 1 0 0,-1 1-1 0 0,1-1 1 0 0,0 0-1 0 0,1-2 1 0 0,-1-14-6992 0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1:30.077"/>
    </inkml:context>
    <inkml:brush xml:id="br0">
      <inkml:brushProperty name="width" value="0.05" units="cm"/>
      <inkml:brushProperty name="height" value="0.05" units="cm"/>
      <inkml:brushProperty name="color" value="#004F8B"/>
    </inkml:brush>
  </inkml:definitions>
  <inkml:trace contextRef="#ctx0" brushRef="#br0">124 0 1376 0 0,'-15'20'7260'0'0,"12"-17"-6409"0"0,-34 46 4692 0 0,3 7-3277 0 0,28-46-2110 0 0,1 1 0 0 0,0 0 0 0 0,1 0 0 0 0,1 0 0 0 0,-1 0 0 0 0,2 1 0 0 0,-1-1 0 0 0,0 22 0 0 0,3-30-150 0 0,0 0-1 0 0,0 0 1 0 0,1 0-1 0 0,-1 0 1 0 0,1 0-1 0 0,0 0 1 0 0,0 0-1 0 0,0-1 1 0 0,0 1-1 0 0,0 0 1 0 0,0 0-1 0 0,1-1 1 0 0,-1 1-1 0 0,1-1 1 0 0,0 1-1 0 0,3 3 1 0 0,-1-3 3 0 0,0 0 1 0 0,0 0-1 0 0,0 0 1 0 0,1 0 0 0 0,-1-1-1 0 0,1 0 1 0 0,-1 1 0 0 0,1-2-1 0 0,6 3 1 0 0,5 0 11 0 0,1-1 0 0 0,0-1 1 0 0,1 0-1 0 0,29-2 0 0 0,-30 0 45 0 0,-1-1 0 0 0,1-1 0 0 0,23-5 0 0 0,-35 5-183 0 0,1 1 0 0 0,-1-1 0 0 0,1 0-1 0 0,-1 0 1 0 0,0-1 0 0 0,0 0 0 0 0,0 0 0 0 0,0 0 0 0 0,-1 0-1 0 0,1-1 1 0 0,-1 0 0 0 0,0 0 0 0 0,6-7 0 0 0,1-5-6189 0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1:30.410"/>
    </inkml:context>
    <inkml:brush xml:id="br0">
      <inkml:brushProperty name="width" value="0.05" units="cm"/>
      <inkml:brushProperty name="height" value="0.05" units="cm"/>
      <inkml:brushProperty name="color" value="#004F8B"/>
    </inkml:brush>
  </inkml:definitions>
  <inkml:trace contextRef="#ctx0" brushRef="#br0">178 0 11058 0 0,'-5'4'321'0'0,"0"1"-1"0"0,0 0 0 0 0,1 0 0 0 0,-1 0 1 0 0,1 1-1 0 0,0-1 0 0 0,1 1 1 0 0,-1 0-1 0 0,-3 10 0 0 0,-2 1 264 0 0,-63 123 2409 0 0,61-116-2551 0 0,1 2-1 0 0,2-1 1 0 0,-11 50-1 0 0,18-70-530 0 0,0 1-1 0 0,1-1 1 0 0,-1 0 0 0 0,1 1-1 0 0,0-1 1 0 0,0 0 0 0 0,1 1-1 0 0,0-1 1 0 0,0 0 0 0 0,0 1-1 0 0,1-1 1 0 0,2 7 0 0 0,5 0-6519 0 0</inkml:trace>
  <inkml:trace contextRef="#ctx0" brushRef="#br0" timeOffset="1">393 142 2793 0 0,'-1'3'34'0'0,"0"1"1"0"0,1-1 0 0 0,-2 1 0 0 0,1-1-1 0 0,0 0 1 0 0,-1 0 0 0 0,-2 5 0 0 0,-3 7 268 0 0,1-1 711 0 0,1 1 0 0 0,0 0-1 0 0,1 0 1 0 0,1 0 0 0 0,1 0 0 0 0,0 0 0 0 0,0 16-1 0 0,2-26-959 0 0,0 0 1 0 0,1 0-1 0 0,-1 0 0 0 0,1 0 0 0 0,0 0 0 0 0,1 0 0 0 0,-1 0 0 0 0,1 0 0 0 0,0 0 0 0 0,0-1 0 0 0,1 1 0 0 0,-1-1 1 0 0,1 0-1 0 0,0 0 0 0 0,0 1 0 0 0,1-2 0 0 0,-1 1 0 0 0,1 0 0 0 0,0-1 0 0 0,-1 0 0 0 0,2 0 0 0 0,-1 0 0 0 0,0 0 1 0 0,1-1-1 0 0,4 3 0 0 0,3-1-53 0 0,-1 0 0 0 0,0-1 0 0 0,1 0 0 0 0,0-1 0 0 0,-1 0 0 0 0,1-1 0 0 0,0 0 1 0 0,0-1-1 0 0,0 0 0 0 0,0-1 0 0 0,0-1 0 0 0,13-2 0 0 0,-18 2 23 0 0,-1 0 1 0 0,0 0-1 0 0,0 0 1 0 0,0-1-1 0 0,0 1 1 0 0,0-2-1 0 0,-1 1 1 0 0,1-1-1 0 0,-1 1 0 0 0,8-8 1 0 0,-10 8 17 0 0,0-1 0 0 0,-1 1-1 0 0,1-1 1 0 0,-1 1 0 0 0,0-1 0 0 0,1 0 0 0 0,-2 0 0 0 0,1 0-1 0 0,0 0 1 0 0,-1 0 0 0 0,0 0 0 0 0,0-1 0 0 0,0 1 0 0 0,-1 0-1 0 0,1 0 1 0 0,-1-1 0 0 0,0-4 0 0 0,-1 2 3 0 0,0-1-1 0 0,-1 0 1 0 0,0 1 0 0 0,0-1 0 0 0,-1 1-1 0 0,0 0 1 0 0,0-1 0 0 0,0 2 0 0 0,-1-1-1 0 0,0 0 1 0 0,-1 1 0 0 0,1-1 0 0 0,-1 1-1 0 0,0 1 1 0 0,-1-1 0 0 0,0 1-1 0 0,0 0 1 0 0,-10-8 0 0 0,3 5-20 0 0,0-1 1 0 0,0 1-1 0 0,0 1 1 0 0,-1 1-1 0 0,0 0 1 0 0,-1 0-1 0 0,0 2 0 0 0,-23-5 1 0 0,29 7-30 0 0,-1 1-1 0 0,1 0 1 0 0,-1 1 0 0 0,1 0 0 0 0,-1 0 0 0 0,-13 3 0 0 0,12 0-210 0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1:30.840"/>
    </inkml:context>
    <inkml:brush xml:id="br0">
      <inkml:brushProperty name="width" value="0.05" units="cm"/>
      <inkml:brushProperty name="height" value="0.05" units="cm"/>
      <inkml:brushProperty name="color" value="#004F8B"/>
    </inkml:brush>
  </inkml:definitions>
  <inkml:trace contextRef="#ctx0" brushRef="#br0">3 27 10594 0 0,'-3'-8'9834'0'0,"4"7"-9568"0"0,8-4 1493 0 0,-4 3-2007 0 0,10-6 248 0 0,-6 5 0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30.782"/>
    </inkml:context>
    <inkml:brush xml:id="br0">
      <inkml:brushProperty name="width" value="0.025" units="cm"/>
      <inkml:brushProperty name="height" value="0.025" units="cm"/>
    </inkml:brush>
  </inkml:definitions>
  <inkml:trace contextRef="#ctx0" brushRef="#br0">74 1 5065 0 0,'-1'0'262'0'0,"0"1"-1"0"0,0-1 0 0 0,1 1 1 0 0,-1-1-1 0 0,0 1 1 0 0,0 0-1 0 0,0-1 1 0 0,0 1-1 0 0,1 0 1 0 0,-1 0-1 0 0,0 0 1 0 0,1-1-1 0 0,-1 1 1 0 0,0 0-1 0 0,1 0 0 0 0,-1 0 1 0 0,1 0-1 0 0,-1 2 1 0 0,-9 23 1279 0 0,8-21-1290 0 0,-9 30 649 0 0,2 2 0 0 0,1-1 0 0 0,2 1-1 0 0,1 0 1 0 0,2 0 0 0 0,3 45 0 0 0,-3-44-5927 0 0,1-32-612 0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1:32.154"/>
    </inkml:context>
    <inkml:brush xml:id="br0">
      <inkml:brushProperty name="width" value="0.05" units="cm"/>
      <inkml:brushProperty name="height" value="0.05" units="cm"/>
      <inkml:brushProperty name="color" value="#004F8B"/>
    </inkml:brush>
  </inkml:definitions>
  <inkml:trace contextRef="#ctx0" brushRef="#br0">73 22 6913 0 0,'8'-19'2133'0'0,"-4"16"535"0"0,-3 14-1052 0 0,-7 24 80 0 0,-2-1 0 0 0,-20 60 1 0 0,17-63-1264 0 0,2 0 0 0 0,1 0 0 0 0,-7 53 0 0 0,15-59-1952 0 0,3-14-5158 0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1:32.580"/>
    </inkml:context>
    <inkml:brush xml:id="br0">
      <inkml:brushProperty name="width" value="0.05" units="cm"/>
      <inkml:brushProperty name="height" value="0.05" units="cm"/>
      <inkml:brushProperty name="color" value="#004F8B"/>
    </inkml:brush>
  </inkml:definitions>
  <inkml:trace contextRef="#ctx0" brushRef="#br0">253 22 17972 0 0,'-5'2'135'0'0,"1"0"0"0"0,-1 1 0 0 0,0 0 0 0 0,1 0 0 0 0,0 0 0 0 0,-1 0 0 0 0,1 1 0 0 0,1-1 0 0 0,-6 7 0 0 0,-8 6-302 0 0,-30 24 613 0 0,2 3 0 0 0,-51 61-1 0 0,146-205-16315 0 0,-41 86 15522 0 0,1 1-1 0 0,0 0 1 0 0,1 1-1 0 0,0 1 0 0 0,1 0 1 0 0,0 0-1 0 0,18-12 1 0 0,-23 18 732 0 0,1 1 0 0 0,0 1 0 0 0,0-1 0 0 0,0 1 0 0 0,0 1 0 0 0,0-1 0 0 0,1 1 0 0 0,0 1 0 0 0,0 0 0 0 0,-1 0 0 0 0,1 0 0 0 0,0 1 0 0 0,1 1 0 0 0,-1 0 0 0 0,10 1 0 0 0,-15-1-214 0 0,-1 1 1 0 0,0-1-1 0 0,0 1 1 0 0,0 0 0 0 0,0 1-1 0 0,0-1 1 0 0,-1 0-1 0 0,1 1 1 0 0,0-1 0 0 0,-1 1-1 0 0,1 0 1 0 0,-1 0-1 0 0,1 0 1 0 0,-1 0 0 0 0,0 1-1 0 0,0-1 1 0 0,0 1-1 0 0,0-1 1 0 0,0 1 0 0 0,-1-1-1 0 0,1 1 1 0 0,-1 0-1 0 0,1 0 1 0 0,-1 0 0 0 0,0 0-1 0 0,0 0 1 0 0,-1 0-1 0 0,1 0 1 0 0,-1 0 0 0 0,1 4-1 0 0,0 8 362 0 0,0 0 0 0 0,-1 1-1 0 0,0-1 1 0 0,-6 28 0 0 0,-4 10 776 0 0,-2 0 0 0 0,-34 91 0 0 0,-58 98-40 0 0,54-131-946 0 0,27-62-291 0 0,13-29-68 0 0,0 1 0 0 0,1 0 0 0 0,1 1 0 0 0,1 0-1 0 0,-7 38 1 0 0,16-43-510 0 0,2-14 267 0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1:32.915"/>
    </inkml:context>
    <inkml:brush xml:id="br0">
      <inkml:brushProperty name="width" value="0.05" units="cm"/>
      <inkml:brushProperty name="height" value="0.05" units="cm"/>
      <inkml:brushProperty name="color" value="#004F8B"/>
    </inkml:brush>
  </inkml:definitions>
  <inkml:trace contextRef="#ctx0" brushRef="#br0">228 13 3681 0 0,'0'0'265'0'0,"0"-1"0"0"0,0 1 1 0 0,0 0-1 0 0,0-1 0 0 0,0 1 0 0 0,0-1 1 0 0,0 1-1 0 0,0-1 0 0 0,0 1 0 0 0,0-1 1 0 0,0 1-1 0 0,-1 0 0 0 0,1-1 0 0 0,0 1 1 0 0,0-1-1 0 0,0 1 0 0 0,-1-1 1 0 0,1 1-1 0 0,0 0 0 0 0,0-1 0 0 0,-1 1 1 0 0,1 0-1 0 0,0-1 0 0 0,-1 1 0 0 0,1 0 1 0 0,0 0-1 0 0,-1-1 0 0 0,1 1 0 0 0,-1 0 1 0 0,1 0-1 0 0,0 0 0 0 0,-1-1 0 0 0,1 1 1 0 0,-2 0-1 0 0,1 0 206 0 0,-1 0-1 0 0,1 0 1 0 0,-1 0-1 0 0,0 1 1 0 0,1-1 0 0 0,-1 0-1 0 0,1 1 1 0 0,-1-1-1 0 0,1 1 1 0 0,-3 1 0 0 0,-1 0 76 0 0,0 1 1 0 0,1 0 0 0 0,-1 0 0 0 0,0 0 0 0 0,-7 8 0 0 0,9-7-486 0 0,-1 0 0 0 0,1 1 0 0 0,0 0 0 0 0,0-1 1 0 0,0 1-1 0 0,0 0 0 0 0,1 0 0 0 0,0 1 0 0 0,0-1 0 0 0,1 0 1 0 0,-1 1-1 0 0,0 6 0 0 0,2-8-70 0 0,0 0 1 0 0,0 0-1 0 0,1 0 0 0 0,-1 0 1 0 0,1 0-1 0 0,0 0 1 0 0,0 0-1 0 0,0 0 0 0 0,1 0 1 0 0,-1 0-1 0 0,1 0 0 0 0,0-1 1 0 0,0 1-1 0 0,0-1 0 0 0,1 1 1 0 0,-1-1-1 0 0,5 4 0 0 0,12 13-2 0 0,2 3-8 0 0,-1 1 0 0 0,20 28 0 0 0,-36-45 16 0 0,0-1-1 0 0,0 1 1 0 0,0 0 0 0 0,-1 0 0 0 0,0 1 0 0 0,-1-1 0 0 0,1 1 0 0 0,-1 0-1 0 0,-1-1 1 0 0,1 1 0 0 0,-2 0 0 0 0,1 0 0 0 0,-1 12 0 0 0,-1-16 12 0 0,1 0 0 0 0,-1 0 0 0 0,0 0 0 0 0,-1 0 0 0 0,1 0 0 0 0,-1 0 0 0 0,1 0 0 0 0,-1 0 0 0 0,0-1 0 0 0,-1 1 0 0 0,1-1 0 0 0,-1 0 0 0 0,1 1 0 0 0,-6 3 0 0 0,3-2 27 0 0,-1-1-1 0 0,1 0 1 0 0,-1 0-1 0 0,0 0 1 0 0,-1-1-1 0 0,1 0 1 0 0,-1 0-1 0 0,-7 2 1 0 0,5-2-6 0 0,1-1-1 0 0,-1 0 1 0 0,0 0 0 0 0,1-1 0 0 0,-1 0-1 0 0,0-1 1 0 0,0 0 0 0 0,0 0-1 0 0,0-1 1 0 0,1 0 0 0 0,-1-1 0 0 0,0 0-1 0 0,1 0 1 0 0,-11-4 0 0 0,13 2-360 0 0,-1 0 1 0 0,1 0-1 0 0,-1 0 0 0 0,-7-8 1 0 0,-3-6-7299 0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1:33.263"/>
    </inkml:context>
    <inkml:brush xml:id="br0">
      <inkml:brushProperty name="width" value="0.05" units="cm"/>
      <inkml:brushProperty name="height" value="0.05" units="cm"/>
      <inkml:brushProperty name="color" value="#004F8B"/>
    </inkml:brush>
  </inkml:definitions>
  <inkml:trace contextRef="#ctx0" brushRef="#br0">0 172 8290 0 0,'11'-7'368'0'0,"-5"2"80"0"0,1 1-360 0 0,0 0-88 0 0,-1 1 0 0 0,0 0 0 0 0,2 0 720 0 0,7-4 128 0 0,10-3 24 0 0,11-4 9 0 0,8-1-121 0 0,1 1-24 0 0,1-1-8 0 0,0 1 0 0 0,1 0-544 0 0,0-1-112 0 0,3 1-72 0 0,-3 4 96 0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6:45.916"/>
    </inkml:context>
    <inkml:brush xml:id="br0">
      <inkml:brushProperty name="width" value="0.05" units="cm"/>
      <inkml:brushProperty name="height" value="0.05" units="cm"/>
    </inkml:brush>
  </inkml:definitions>
  <inkml:trace contextRef="#ctx0" brushRef="#br0">562 126 11522 0 0,'0'-6'1218'0'0,"0"-1"0"0"0,-1 1 0 0 0,0 0-1 0 0,0-1 1 0 0,-1 1 0 0 0,-2-8 0 0 0,2 9-815 0 0,0 0 0 0 0,-1 1 0 0 0,1-1 0 0 0,-1 0 0 0 0,0 1 0 0 0,-1-1 0 0 0,-3-4 0 0 0,3 6-355 0 0,1 0 0 0 0,0 0 0 0 0,-1 0 0 0 0,1 1 0 0 0,-1-1 0 0 0,0 1 0 0 0,0 0 0 0 0,0 0 0 0 0,0 0-1 0 0,0 1 1 0 0,0-1 0 0 0,-1 1 0 0 0,1 0 0 0 0,-1 0 0 0 0,1 1 0 0 0,0-1 0 0 0,-1 1 0 0 0,1 0-1 0 0,-1 0 1 0 0,1 1 0 0 0,-6 0 0 0 0,-4 3-23 0 0,-1 0 0 0 0,1 1 0 0 0,0 0-1 0 0,1 1 1 0 0,-1 1 0 0 0,1 0 0 0 0,0 1 0 0 0,1 0-1 0 0,-22 19 1 0 0,7-3 15 0 0,2 1 0 0 0,1 1 0 0 0,-22 31 0 0 0,23-25-68 0 0,1 1 0 0 0,-33 69 0 0 0,45-79 14 0 0,0 0 0 0 0,2 0 0 0 0,1 1 0 0 0,1 0 0 0 0,-6 45 0 0 0,12-60 12 0 0,-1 0-1 0 0,1 0 1 0 0,1 1-1 0 0,0-1 1 0 0,0 0-1 0 0,1 0 1 0 0,0 0-1 0 0,0 0 1 0 0,1-1-1 0 0,0 1 1 0 0,1 0-1 0 0,9 14 1 0 0,-7-13-6 0 0,2 0 0 0 0,0 0 0 0 0,0-1 0 0 0,0-1 0 0 0,1 1 0 0 0,0-1 0 0 0,1-1 0 0 0,18 12 0 0 0,-2-6-5 0 0,0 0 0 0 0,0-2 0 0 0,1-1 0 0 0,0-2 0 0 0,1 0 0 0 0,0-2 0 0 0,42 5 0 0 0,-9-8 13 0 0,-56-4 0 0 0,-1 1 0 0 0,1 0 0 0 0,0-1 0 0 0,-1 0 0 0 0,0 0 0 0 0,1 0 0 0 0,-1-1 0 0 0,0 1 0 0 0,1-1 0 0 0,-1 0 0 0 0,5-3 0 0 0,-8 4-12 0 0,0-1 1 0 0,0 1-1 0 0,0 0 0 0 0,0 0 0 0 0,-1-1 0 0 0,1 1 1 0 0,0 0-1 0 0,-1-1 0 0 0,1 1 0 0 0,0-1 0 0 0,-1 1 0 0 0,0-1 1 0 0,1 1-1 0 0,-1-1 0 0 0,0 1 0 0 0,0-1 0 0 0,0 1 1 0 0,0-1-1 0 0,0 0 0 0 0,0 1 0 0 0,-1-4 0 0 0,-9-33-392 0 0,8 33 364 0 0,-1-5-580 0 0,-2 0 0 0 0,1 0 0 0 0,-2 0 0 0 0,1 1 0 0 0,-1 0 0 0 0,-1 0 0 0 0,1 0 0 0 0,-2 1 0 0 0,1 0 1 0 0,-1 0-1 0 0,0 1 0 0 0,-1 0 0 0 0,-14-10 0 0 0,-9-2-2251 0 0,-1 2 0 0 0,-60-23 1 0 0,32 15 3416 0 0,5-2 3604 0 0,56 27-4072 0 0,0 0 0 0 0,0 0 0 0 0,0 0-1 0 0,-1 0 1 0 0,1-1 0 0 0,0 1-1 0 0,0 0 1 0 0,0 0 0 0 0,0 0 0 0 0,-1 0-1 0 0,1 0 1 0 0,0 0 0 0 0,0-1-1 0 0,0 1 1 0 0,0 0 0 0 0,0 0 0 0 0,0 0-1 0 0,0 0 1 0 0,0-1 0 0 0,-1 1-1 0 0,1 0 1 0 0,0 0 0 0 0,0 0 0 0 0,0 0-1 0 0,0-1 1 0 0,0 1 0 0 0,0 0-1 0 0,0 0 1 0 0,0 0 0 0 0,0 0 0 0 0,0-1-1 0 0,0 1 1 0 0,0 0 0 0 0,0 0-1 0 0,0 0 1 0 0,0-1 0 0 0,1 1 0 0 0,-1 0-1 0 0,0 0 1 0 0,0 0 0 0 0,0 0-1 0 0,0-1 1 0 0,0 1 0 0 0,0 0 0 0 0,0 0-1 0 0,1 0 1 0 0,10-9 1164 0 0,18-3-936 0 0,-27 11-121 0 0,32-10-212 0 0,0 1 0 0 0,0 2 0 0 0,42-5 0 0 0,109-3-263 0 0,-103 11 239 0 0,129-5 65 0 0,-216 23 7608 0 0,-9 48-7752 0 0,-2 13 130 0 0,3 0 0 0 0,3 1 0 0 0,3 0 0 0 0,5 93 0 0 0,4-112-15 0 0,-1-29-58 0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6:48.759"/>
    </inkml:context>
    <inkml:brush xml:id="br0">
      <inkml:brushProperty name="width" value="0.05" units="cm"/>
      <inkml:brushProperty name="height" value="0.05" units="cm"/>
    </inkml:brush>
  </inkml:definitions>
  <inkml:trace contextRef="#ctx0" brushRef="#br0">0 40 3225 0 0,'7'-3'15875'0'0,"4"2"-17325"0"0,-7 1 2580 0 0,142-4-1217 0 0,-111 5 116 0 0,0-2 0 0 0,0-1 0 0 0,0-1 1 0 0,0-2-1 0 0,34-10 0 0 0,-55 10-42 0 0,-10 3-54 0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6:49.094"/>
    </inkml:context>
    <inkml:brush xml:id="br0">
      <inkml:brushProperty name="width" value="0.05" units="cm"/>
      <inkml:brushProperty name="height" value="0.05" units="cm"/>
    </inkml:brush>
  </inkml:definitions>
  <inkml:trace contextRef="#ctx0" brushRef="#br0">0 11 11979 0 0,'42'0'8851'0'0,"78"-2"-8476"0"0,73-6-1622 0 0,-161 7-5900 0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6:51.767"/>
    </inkml:context>
    <inkml:brush xml:id="br0">
      <inkml:brushProperty name="width" value="0.05" units="cm"/>
      <inkml:brushProperty name="height" value="0.05" units="cm"/>
    </inkml:brush>
  </inkml:definitions>
  <inkml:trace contextRef="#ctx0" brushRef="#br0">174 95 3225 0 0,'0'0'120'0'0,"0"0"0"0"0,-1-1 1 0 0,1 1-1 0 0,0-1 0 0 0,-1 1 1 0 0,1-1-1 0 0,0 0 0 0 0,-1 1 1 0 0,1-1-1 0 0,0 1 0 0 0,0-1 1 0 0,0 1-1 0 0,0-1 0 0 0,0 0 1 0 0,0 1-1 0 0,0-1 0 0 0,0 1 1 0 0,0-1-1 0 0,0 0 1 0 0,0 1-1 0 0,0-1 0 0 0,0 1 1 0 0,0-1-1 0 0,0 0 0 0 0,1 1 1 0 0,-1-1-1 0 0,0 0 0 0 0,14-18 895 0 0,24-12-718 0 0,-36 30-177 0 0,3-3-67 0 0,1 0 0 0 0,0 1 0 0 0,0 0 0 0 0,0 1 0 0 0,0-1 0 0 0,0 1 0 0 0,0 0 0 0 0,1 1 1 0 0,-1 0-1 0 0,1 0 0 0 0,0 0 0 0 0,-1 1 0 0 0,1 0 0 0 0,-1 0 0 0 0,1 0 0 0 0,0 1 0 0 0,-1 0 0 0 0,1 0 0 0 0,-1 1 1 0 0,0 0-1 0 0,1 0 0 0 0,-1 0 0 0 0,0 1 0 0 0,0 0 0 0 0,0 0 0 0 0,-1 1 0 0 0,1-1 0 0 0,-1 1 0 0 0,0 1 0 0 0,0-1 1 0 0,0 1-1 0 0,-1-1 0 0 0,1 1 0 0 0,-1 0 0 0 0,0 1 0 0 0,3 6 0 0 0,-1 1-29 0 0,-1 0 0 0 0,-1 0 0 0 0,0 1 0 0 0,-1 0 1 0 0,0-1-1 0 0,-1 1 0 0 0,0 0 0 0 0,-2 1 0 0 0,1-1 0 0 0,-2 0 0 0 0,-2 16 0 0 0,-1 0 158 0 0,-1-1-1 0 0,-2 1 0 0 0,-1-1 1 0 0,-14 33-1 0 0,12-38 87 0 0,-1-1 0 0 0,-1 0 0 0 0,-1 0 0 0 0,-1-2 0 0 0,-31 38 0 0 0,35-48-90 0 0,-1 0 1 0 0,1-1 0 0 0,-2 0-1 0 0,1-1 1 0 0,-2 0 0 0 0,1 0-1 0 0,-1-2 1 0 0,0 0 0 0 0,-1 0-1 0 0,1-1 1 0 0,-23 6 0 0 0,32-10-122 0 0,-1-1 1 0 0,0 0-1 0 0,0-1 1 0 0,0 1-1 0 0,0-1 0 0 0,1 0 1 0 0,-1 0-1 0 0,0-1 1 0 0,0 1-1 0 0,0-1 0 0 0,0 0 1 0 0,1 0-1 0 0,-1-1 1 0 0,0 0-1 0 0,1 1 1 0 0,-1-1-1 0 0,1-1 0 0 0,0 1 1 0 0,0-1-1 0 0,-1 0 1 0 0,2 1-1 0 0,-1-2 0 0 0,0 1 1 0 0,-4-6-1 0 0,4 4-66 0 0,0 0-1 0 0,1-1 0 0 0,-1 1 1 0 0,1-1-1 0 0,1 1 0 0 0,-1-1 1 0 0,1 0-1 0 0,0 0 1 0 0,0 0-1 0 0,1-1 0 0 0,0 1 1 0 0,0 0-1 0 0,0-1 0 0 0,1 1 1 0 0,0 0-1 0 0,0-1 0 0 0,1 1 1 0 0,1-11-1 0 0,-1 14 10 0 0,-1 1 0 0 0,1-1 0 0 0,0 0-1 0 0,-1 0 1 0 0,1 1 0 0 0,1-1 0 0 0,-1 1 0 0 0,0-1-1 0 0,1 1 1 0 0,-1-1 0 0 0,1 1 0 0 0,-1 0 0 0 0,1 0-1 0 0,0 0 1 0 0,0 0 0 0 0,0 0 0 0 0,1 0 0 0 0,3-2-1 0 0,-3 2-7 0 0,0 1 0 0 0,0 0-1 0 0,0 0 1 0 0,1 0-1 0 0,-1 1 1 0 0,1-1-1 0 0,-1 1 1 0 0,0 0 0 0 0,1 0-1 0 0,-1 0 1 0 0,1 0-1 0 0,-1 0 1 0 0,5 2 0 0 0,9 3-52 0 0,0 0 1 0 0,0 1 0 0 0,0 1 0 0 0,27 16 0 0 0,-31-16 33 0 0,23 12-22 0 0,91 50 294 0 0,-104-55-189 0 0,-1 1-1 0 0,-1 1 1 0 0,27 26-1 0 0,-43-37-56 0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13.341"/>
    </inkml:context>
    <inkml:brush xml:id="br0">
      <inkml:brushProperty name="width" value="0.05" units="cm"/>
      <inkml:brushProperty name="height" value="0.05" units="cm"/>
    </inkml:brush>
  </inkml:definitions>
  <inkml:trace contextRef="#ctx0" brushRef="#br0">352 91 5529 0 0,'1'-12'1877'0'0,"-1"4"-656"0"0,0-1 1 0 0,0 1-1 0 0,0 0 1 0 0,-4-15-1 0 0,4 22-1112 0 0,0 0 0 0 0,0 0 0 0 0,-1 0 0 0 0,1 0 0 0 0,0 0-1 0 0,-1 0 1 0 0,1 0 0 0 0,-1 0 0 0 0,1 0 0 0 0,-1 0 0 0 0,1 0 0 0 0,-1 0-1 0 0,0 0 1 0 0,0 0 0 0 0,1 1 0 0 0,-1-1 0 0 0,0 0 0 0 0,0 1 0 0 0,0-1-1 0 0,0 0 1 0 0,0 1 0 0 0,0-1 0 0 0,0 1 0 0 0,0 0 0 0 0,0-1 0 0 0,0 1-1 0 0,0 0 1 0 0,0-1 0 0 0,0 1 0 0 0,0 0 0 0 0,0 0 0 0 0,0 0 0 0 0,0 0-1 0 0,0 0 1 0 0,-1 0 0 0 0,1 0 0 0 0,0 0 0 0 0,0 1 0 0 0,0-1 0 0 0,0 0-1 0 0,0 1 1 0 0,0-1 0 0 0,0 1 0 0 0,-1 0 0 0 0,-9 4 138 0 0,1 1 1 0 0,0 0 0 0 0,0 0-1 0 0,1 1 1 0 0,0 1-1 0 0,0 0 1 0 0,0 0-1 0 0,-8 10 1 0 0,-57 79 66 0 0,67-86-281 0 0,-22 30 12 0 0,-28 55-1 0 0,49-80-47 0 0,0 0 0 0 0,1 1 1 0 0,1 0-1 0 0,0 0 0 0 0,2 1 0 0 0,-6 34 0 0 0,10-47-2 0 0,0 0 0 0 0,0 0-1 0 0,0-1 1 0 0,0 1-1 0 0,1 0 1 0 0,-1 0-1 0 0,1 0 1 0 0,1-1-1 0 0,-1 1 1 0 0,1 0 0 0 0,-1-1-1 0 0,1 1 1 0 0,1-1-1 0 0,-1 0 1 0 0,0 0-1 0 0,1 0 1 0 0,0 0-1 0 0,0 0 1 0 0,0 0-1 0 0,1-1 1 0 0,6 6 0 0 0,-4-5-8 0 0,0 0 0 0 0,1-1 1 0 0,-1 1-1 0 0,1-1 1 0 0,0 0-1 0 0,0-1 0 0 0,0 0 1 0 0,0 0-1 0 0,1-1 1 0 0,-1 1-1 0 0,0-2 1 0 0,1 1-1 0 0,12-1 0 0 0,-4-2-4 0 0,0 0-1 0 0,0-1 0 0 0,0-1 0 0 0,-1 0 0 0 0,0-2 0 0 0,0 1 1 0 0,27-16-1 0 0,-13 6-36 0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13.895"/>
    </inkml:context>
    <inkml:brush xml:id="br0">
      <inkml:brushProperty name="width" value="0.05" units="cm"/>
      <inkml:brushProperty name="height" value="0.05" units="cm"/>
    </inkml:brush>
  </inkml:definitions>
  <inkml:trace contextRef="#ctx0" brushRef="#br0">1 30 11058 0 0,'0'0'853'0'0,"23"-6"699"0"0,16 2-1032 0 0,1 1-1 0 0,74 5 1 0 0,-80 0-306 0 0,-1-1 0 0 0,0-1 0 0 0,1-2 1 0 0,63-13-1 0 0,-78 11-288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32.263"/>
    </inkml:context>
    <inkml:brush xml:id="br0">
      <inkml:brushProperty name="width" value="0.025" units="cm"/>
      <inkml:brushProperty name="height" value="0.025" units="cm"/>
    </inkml:brush>
  </inkml:definitions>
  <inkml:trace contextRef="#ctx0" brushRef="#br0">136 12 5985 0 0,'0'-1'163'0'0,"0"0"0"0"0,-1 1-1 0 0,1-1 1 0 0,0 1-1 0 0,0-1 1 0 0,-1 1 0 0 0,1-1-1 0 0,0 1 1 0 0,-1-1 0 0 0,1 1-1 0 0,0-1 1 0 0,-1 1 0 0 0,1-1-1 0 0,-1 1 1 0 0,1-1-1 0 0,-1 1 1 0 0,1 0 0 0 0,-1-1-1 0 0,1 1 1 0 0,-1 0 0 0 0,1-1-1 0 0,-1 1 1 0 0,1 0 0 0 0,-1 0-1 0 0,1 0 1 0 0,-1-1-1 0 0,-1 1 1 0 0,1 1-20 0 0,1-1 1 0 0,-1 1-1 0 0,0-1 1 0 0,0 1-1 0 0,1-1 0 0 0,-1 1 1 0 0,1 0-1 0 0,-1-1 1 0 0,0 1-1 0 0,1 0 0 0 0,-1-1 1 0 0,1 1-1 0 0,0 0 0 0 0,-1 0 1 0 0,1-1-1 0 0,-1 3 1 0 0,-12 44 1631 0 0,12-39-1326 0 0,-36 201 522 0 0,3-17-379 0 0,33-185-592 0 0,1-3 0 0 0,-1-1 0 0 0,1 0 0 0 0,-1 1 0 0 0,0-1 0 0 0,0 1 0 0 0,0-1 0 0 0,0 0 0 0 0,-1 0 0 0 0,1 0 0 0 0,-1 0 0 0 0,0 0 0 0 0,-3 4 0 0 0,5-8-18 0 0,0 1-1 0 0,-1 0 1 0 0,1 0 0 0 0,0 0 0 0 0,-1 0 0 0 0,1 0 0 0 0,0-1 0 0 0,-1 1 0 0 0,1 0 0 0 0,0 0 0 0 0,-1-1 0 0 0,1 1 0 0 0,0 0 0 0 0,0 0 0 0 0,-1-1-1 0 0,1 1 1 0 0,0 0 0 0 0,0-1 0 0 0,-1 1 0 0 0,1 0 0 0 0,0-1 0 0 0,0 1 0 0 0,0 0 0 0 0,0-1 0 0 0,0 1 0 0 0,0 0 0 0 0,0-1 0 0 0,-1 1 0 0 0,1-1-1 0 0,0 1 1 0 0,0 0 0 0 0,0-1 0 0 0,1 1 0 0 0,-1-1 0 0 0,-2-16-2285 0 0,2 2-2779 0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14.322"/>
    </inkml:context>
    <inkml:brush xml:id="br0">
      <inkml:brushProperty name="width" value="0.05" units="cm"/>
      <inkml:brushProperty name="height" value="0.05" units="cm"/>
    </inkml:brush>
  </inkml:definitions>
  <inkml:trace contextRef="#ctx0" brushRef="#br0">124 22 5985 0 0,'-12'-7'1317'0'0,"16"2"2640"0"0,19-1 357 0 0,-20 6-5181 0 0,9-2 969 0 0,0 1 0 0 0,0 1 0 0 0,0 0 1 0 0,0 1-1 0 0,0 0 0 0 0,0 0 0 0 0,0 2 0 0 0,-1-1 0 0 0,1 2 1 0 0,21 7-1 0 0,-10 0 144 0 0,0 0 1 0 0,-1 2-1 0 0,0 0 1 0 0,20 17-1 0 0,-40-29-241 0 0,0 1 0 0 0,0-1 0 0 0,0 1-1 0 0,0 0 1 0 0,0-1 0 0 0,-1 1 0 0 0,1 0 0 0 0,-1 0-1 0 0,1 0 1 0 0,-1 0 0 0 0,0 0 0 0 0,1 0 0 0 0,-1 0-1 0 0,0 1 1 0 0,0 2 0 0 0,-1-4-1 0 0,0 1 1 0 0,0 0-1 0 0,0-1 1 0 0,-1 1-1 0 0,1-1 1 0 0,0 1-1 0 0,-1 0 1 0 0,0-1-1 0 0,1 1 1 0 0,-1-1-1 0 0,0 1 1 0 0,0-1-1 0 0,0 0 1 0 0,0 1-1 0 0,0-1 1 0 0,0 0-1 0 0,0 0 0 0 0,0 0 1 0 0,0 0-1 0 0,0 0 1 0 0,-1 0-1 0 0,1 0 1 0 0,-3 1-1 0 0,-40 27 425 0 0,-1-3 0 0 0,-2-2 0 0 0,0-1 0 0 0,-1-3 0 0 0,-69 19 0 0 0,35-21-429 0 0,167-20-257 0 0,105-28 177 0 0,-48 6 545 0 0,14-5-102 0 0,-139 25-430 0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14.767"/>
    </inkml:context>
    <inkml:brush xml:id="br0">
      <inkml:brushProperty name="width" value="0.05" units="cm"/>
      <inkml:brushProperty name="height" value="0.05" units="cm"/>
    </inkml:brush>
  </inkml:definitions>
  <inkml:trace contextRef="#ctx0" brushRef="#br0">241 1 5065 0 0,'0'22'4933'0'0,"-1"3"-3818"0"0,1 31-1290 0 0,-1-24 1160 0 0,0 0 0 0 0,-2 0 0 0 0,-2 0 0 0 0,-8 34 0 0 0,9-52-540 0 0,0-1 0 0 0,-1 1 0 0 0,0-1 0 0 0,-1-1 1 0 0,-1 1-1 0 0,0-1 0 0 0,0 0 0 0 0,-1 0 0 0 0,-1-1 0 0 0,0 0 0 0 0,-19 17 1 0 0,26-26-365 0 0,0 0 1 0 0,-1 0 0 0 0,1 0 0 0 0,-1 0 0 0 0,1 0 0 0 0,-1-1 0 0 0,0 1 0 0 0,0-1 0 0 0,0 0 0 0 0,0 0 0 0 0,0 0 0 0 0,0 0 0 0 0,0-1 0 0 0,0 1-1 0 0,0-1 1 0 0,0 0 0 0 0,-4 0 0 0 0,4 0-72 0 0,1-1-1 0 0,-1 0 0 0 0,1 0 1 0 0,-1 0-1 0 0,1 0 0 0 0,0 0 1 0 0,0-1-1 0 0,0 1 0 0 0,0-1 1 0 0,0 1-1 0 0,0-1 0 0 0,0 0 1 0 0,0 0-1 0 0,0 0 0 0 0,1 0 1 0 0,-1 0-1 0 0,1 0 1 0 0,0 0-1 0 0,-1 0 0 0 0,1-1 1 0 0,-1-2-1 0 0,-13-37-1535 0 0,10 18-6102 0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15.115"/>
    </inkml:context>
    <inkml:brush xml:id="br0">
      <inkml:brushProperty name="width" value="0.05" units="cm"/>
      <inkml:brushProperty name="height" value="0.05" units="cm"/>
    </inkml:brush>
  </inkml:definitions>
  <inkml:trace contextRef="#ctx0" brushRef="#br0">0 2 12443 0 0,'0'0'5017'0'0,"5"1"-2286"0"0,27 3-3432 0 0,-9-5-4306 0 0,-3-4-1218 0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17.437"/>
    </inkml:context>
    <inkml:brush xml:id="br0">
      <inkml:brushProperty name="width" value="0.05" units="cm"/>
      <inkml:brushProperty name="height" value="0.05" units="cm"/>
    </inkml:brush>
  </inkml:definitions>
  <inkml:trace contextRef="#ctx0" brushRef="#br0">224 114 5529 0 0,'0'-17'1595'0'0,"1"12"-665"0"0,-1 0 0 0 0,0-1 0 0 0,0 1 0 0 0,-1-1 1 0 0,1 1-1 0 0,-3-6 0 0 0,3 10-868 0 0,0 1 0 0 0,0 0 0 0 0,0 0 0 0 0,0 0 1 0 0,0 0-1 0 0,-1 0 0 0 0,1-1 0 0 0,0 1 0 0 0,0 0 0 0 0,0 0 0 0 0,0 0 0 0 0,-1 0 1 0 0,1 0-1 0 0,0 0 0 0 0,0 0 0 0 0,0 0 0 0 0,0 0 0 0 0,-1 0 0 0 0,1 0 1 0 0,0 0-1 0 0,0 0 0 0 0,0 0 0 0 0,-1 0 0 0 0,1 0 0 0 0,0 0 0 0 0,0 0 0 0 0,0 0 1 0 0,0 0-1 0 0,-1 0 0 0 0,1 0 0 0 0,0 0 0 0 0,0 0 0 0 0,0 0 0 0 0,0 0 1 0 0,-1 0-1 0 0,1 1 0 0 0,0-1 0 0 0,0 0 0 0 0,0 0 0 0 0,0 0 0 0 0,0 0 0 0 0,-1 0 1 0 0,1 0-1 0 0,0 1 0 0 0,0-1 0 0 0,0 0 0 0 0,0 0 0 0 0,0 0 0 0 0,0 0 1 0 0,0 1-1 0 0,0-1 0 0 0,0 0 0 0 0,0 0 0 0 0,0 0 0 0 0,0 0 0 0 0,0 1 0 0 0,0-1 1 0 0,-9 14 1064 0 0,9-13-964 0 0,-32 56 1544 0 0,-69 133-172 0 0,86-156-1564 0 0,2 0 0 0 0,1 0 0 0 0,-15 67 0 0 0,26-93 22 0 0,-1 0 0 0 0,2 1 0 0 0,-1-1 0 0 0,1 0 0 0 0,0 1 0 0 0,1-1 0 0 0,-1 0 0 0 0,2 0 0 0 0,3 14-1 0 0,-3-18 8 0 0,-1 1 0 0 0,1-1-1 0 0,0-1 1 0 0,1 1 0 0 0,-1 0-1 0 0,1 0 1 0 0,0-1 0 0 0,0 0 0 0 0,0 1-1 0 0,0-1 1 0 0,0 0 0 0 0,1-1-1 0 0,-1 1 1 0 0,1 0 0 0 0,0-1-1 0 0,0 0 1 0 0,0 0 0 0 0,0 0-1 0 0,6 2 1 0 0,-3-2-8 0 0,0 0 0 0 0,1-1 1 0 0,-1 1-1 0 0,0-1 0 0 0,0-1 1 0 0,1 1-1 0 0,-1-1 0 0 0,0 0 0 0 0,0-1 1 0 0,1 0-1 0 0,-1 0 0 0 0,8-3 1 0 0,-4 1 2 0 0,-1-1 1 0 0,0 0-1 0 0,0-1 1 0 0,-1 0 0 0 0,1-1-1 0 0,-1 0 1 0 0,12-10-1 0 0,-2-1 18 0 0,0-2-1 0 0,-2 0 0 0 0,0-1 1 0 0,-1-1-1 0 0,26-45 1 0 0,-30 46 3 0 0,-2-1 0 0 0,0-1 1 0 0,-1 1-1 0 0,-1-2 1 0 0,-1 1-1 0 0,-2-1 0 0 0,4-24 1 0 0,-7 34-13 0 0,-1-1 0 0 0,0 0 1 0 0,-1 1-1 0 0,-1-1 0 0 0,0 0 1 0 0,-1 1-1 0 0,-1-1 1 0 0,0 1-1 0 0,-1 0 0 0 0,0 0 1 0 0,-1 0-1 0 0,0 0 0 0 0,-10-17 1 0 0,11 24 15 0 0,0 1 0 0 0,0 0 0 0 0,-1 0 1 0 0,1 0-1 0 0,-1 0 0 0 0,0 0 1 0 0,0 1-1 0 0,-1 0 0 0 0,1 0 0 0 0,-1 1 1 0 0,-9-5-1 0 0,11 6-92 0 0,0 1 0 0 0,1-1 0 0 0,-1 1 0 0 0,0 0 0 0 0,1 0 0 0 0,-1 0 0 0 0,0 1 0 0 0,0-1 0 0 0,0 1-1 0 0,0 0 1 0 0,0 0 0 0 0,0 1 0 0 0,0-1 0 0 0,1 1 0 0 0,-1-1 0 0 0,0 1 0 0 0,0 0 0 0 0,1 1 0 0 0,-1-1 0 0 0,0 1 0 0 0,-3 2 0 0 0,-4 4-7220 0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18.073"/>
    </inkml:context>
    <inkml:brush xml:id="br0">
      <inkml:brushProperty name="width" value="0.05" units="cm"/>
      <inkml:brushProperty name="height" value="0.05" units="cm"/>
    </inkml:brush>
  </inkml:definitions>
  <inkml:trace contextRef="#ctx0" brushRef="#br0">101 7 5985 0 0,'0'0'141'0'0,"0"0"0"0"0,0 0 0 0 0,0 0 0 0 0,0-1 0 0 0,0 1 0 0 0,0 0 0 0 0,0 0 0 0 0,0 0 0 0 0,0-1 0 0 0,0 1 0 0 0,0 0 0 0 0,0 0 0 0 0,0-1 0 0 0,0 1 0 0 0,0 0 0 0 0,0 0 0 0 0,0 0-1 0 0,0-1 1 0 0,0 1 0 0 0,-1 0 0 0 0,1 0 0 0 0,-1-1 846 0 0,1 1-846 0 0,0-1 0 0 0,0 1 0 0 0,0 0 0 0 0,0 0 0 0 0,-1 0 0 0 0,1 0 0 0 0,0 0 0 0 0,0 0 0 0 0,0 0 0 0 0,-1 0-1 0 0,1 0 1 0 0,0 0 0 0 0,-1 0 0 0 0,-8 6 3595 0 0,-7 13-1158 0 0,6-3-2332 0 0,0 0 1 0 0,2 1-1 0 0,0 0 0 0 0,1 0 1 0 0,0 1-1 0 0,2 0 0 0 0,0 0 0 0 0,1 0 1 0 0,-2 22-1 0 0,6-37-254 0 0,-1-1 1 0 0,1 1-1 0 0,0 0 0 0 0,0-1 0 0 0,1 1 1 0 0,-1-1-1 0 0,0 1 0 0 0,1-1 1 0 0,0 1-1 0 0,-1-1 0 0 0,1 0 0 0 0,0 1 1 0 0,0-1-1 0 0,1 0 0 0 0,-1 1 0 0 0,0-1 1 0 0,1 0-1 0 0,-1 0 0 0 0,1 0 1 0 0,0 0-1 0 0,-1 0 0 0 0,1-1 0 0 0,0 1 1 0 0,0-1-1 0 0,0 1 0 0 0,1-1 0 0 0,-1 1 1 0 0,0-1-1 0 0,0 0 0 0 0,1 0 0 0 0,-1 0 1 0 0,1-1-1 0 0,-1 1 0 0 0,5 0 1 0 0,-2 0-4 0 0,-1-1 0 0 0,0 0 0 0 0,1 0 0 0 0,-1-1 0 0 0,0 1-1 0 0,1-1 1 0 0,-1 0 0 0 0,0 0 0 0 0,1-1 0 0 0,-1 1 0 0 0,0-1 0 0 0,0 0 0 0 0,0 0 0 0 0,-1 0 0 0 0,1 0 0 0 0,0-1 0 0 0,-1 1 0 0 0,1-1 0 0 0,4-6 0 0 0,1-2-133 0 0,-2 0-1 0 0,1-1 0 0 0,-1 0 0 0 0,-1-1 0 0 0,0 1 0 0 0,-1-1 1 0 0,0 0-1 0 0,-1-1 0 0 0,5-26 0 0 0,-5 16-6616 0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18.408"/>
    </inkml:context>
    <inkml:brush xml:id="br0">
      <inkml:brushProperty name="width" value="0.05" units="cm"/>
      <inkml:brushProperty name="height" value="0.05" units="cm"/>
    </inkml:brush>
  </inkml:definitions>
  <inkml:trace contextRef="#ctx0" brushRef="#br0">1 6 14403 0 0,'0'0'51'0'0,"0"0"-1"0"0,0 0 1 0 0,0 0 0 0 0,0 0-1 0 0,0 0 1 0 0,0 0 0 0 0,1 0-1 0 0,-1 0 1 0 0,0-1 0 0 0,0 1-1 0 0,0 0 1 0 0,0 0-1 0 0,0 0 1 0 0,0 0 0 0 0,0 0-1 0 0,0 0 1 0 0,0 0 0 0 0,0 0-1 0 0,0 0 1 0 0,0 0 0 0 0,0-1-1 0 0,0 1 1 0 0,0 0 0 0 0,0 0-1 0 0,0 0 1 0 0,0 0-1 0 0,0 0 1 0 0,0 0 0 0 0,0 0-1 0 0,0-1 1 0 0,0 1 0 0 0,0 0-1 0 0,0 0 1 0 0,0 0 0 0 0,0 0-1 0 0,0 0 1 0 0,0 0 0 0 0,0 0-1 0 0,0 0 1 0 0,0-1-1 0 0,0 1 1 0 0,0 0 0 0 0,0 0-1 0 0,0 0 1 0 0,0 0 0 0 0,0 0-1 0 0,0 0 1 0 0,0 0 0 0 0,-1 0-1 0 0,1 0 1 0 0,0 0 0 0 0,0 0-1 0 0,0 0 1 0 0,0 0-1 0 0,0 0 1 0 0,0-1 0 0 0,18 0 326 0 0,28 4-979 0 0,19 7 277 0 0,-39-6 221 0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18.791"/>
    </inkml:context>
    <inkml:brush xml:id="br0">
      <inkml:brushProperty name="width" value="0.05" units="cm"/>
      <inkml:brushProperty name="height" value="0.05" units="cm"/>
    </inkml:brush>
  </inkml:definitions>
  <inkml:trace contextRef="#ctx0" brushRef="#br0">267 226 6449 0 0,'-2'6'381'0'0,"1"0"-1"0"0,-1 0 1 0 0,1 1 0 0 0,0-1-1 0 0,1 1 1 0 0,0-1-1 0 0,0 10 1 0 0,0 7 603 0 0,-19 188 5227 0 0,12-166-5050 0 0,-2-1-1 0 0,-25 74 1 0 0,30-107-1011 0 0,-1 0 1 0 0,0 0-1 0 0,-1-1 1 0 0,0 0-1 0 0,-8 10 1 0 0,12-16-111 0 0,-1-1 0 0 0,0 0 0 0 0,0 1 0 0 0,0-1 0 0 0,0 0 0 0 0,0-1 0 0 0,-1 1 1 0 0,1-1-1 0 0,-1 1 0 0 0,0-1 0 0 0,0 0 0 0 0,0-1 0 0 0,0 1 0 0 0,0-1 0 0 0,0 1 0 0 0,-8 0 0 0 0,9-2-25 0 0,0 0-1 0 0,0 0 0 0 0,1 0 0 0 0,-1-1 0 0 0,0 1 1 0 0,0-1-1 0 0,1 0 0 0 0,-1 1 0 0 0,1-1 1 0 0,-1-1-1 0 0,1 1 0 0 0,-1 0 0 0 0,1-1 0 0 0,-1 1 1 0 0,1-1-1 0 0,0 0 0 0 0,0 1 0 0 0,0-1 1 0 0,0 0-1 0 0,0 0 0 0 0,1-1 0 0 0,-1 1 1 0 0,0 0-1 0 0,1 0 0 0 0,0-1 0 0 0,-1 1 0 0 0,1-1 1 0 0,-1-4-1 0 0,-2-4-26 0 0,0-1 1 0 0,1 1-1 0 0,1-1 0 0 0,0 0 1 0 0,-1-15-1 0 0,2-15-1542 0 0,1-4-5803 0 0</inkml:trace>
  <inkml:trace contextRef="#ctx0" brushRef="#br0" timeOffset="1">235 24 5697 0 0,'1'-2'72'0'0,"0"1"1"0"0,0-1-1 0 0,0 1 0 0 0,0-1 0 0 0,0 1 1 0 0,0 0-1 0 0,0-1 0 0 0,1 1 1 0 0,-1 0-1 0 0,0 0 0 0 0,1 0 0 0 0,-1 0 1 0 0,1 0-1 0 0,2-1 0 0 0,26-2 4321 0 0,-28 4-4189 0 0,13 0 1237 0 0,0 1-1 0 0,0 1 1 0 0,14 3-1 0 0,14 1-2200 0 0,-27-4-5074 0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27.074"/>
    </inkml:context>
    <inkml:brush xml:id="br0">
      <inkml:brushProperty name="width" value="0.05" units="cm"/>
      <inkml:brushProperty name="height" value="0.05" units="cm"/>
    </inkml:brush>
  </inkml:definitions>
  <inkml:trace contextRef="#ctx0" brushRef="#br0">0 1017 5985 0 0,'4'2'308'0'0,"0"-1"-1"0"0,1 0 1 0 0,-1 1-1 0 0,0-2 1 0 0,1 1-1 0 0,-1 0 1 0 0,0-1-1 0 0,1 0 1 0 0,-1 0-1 0 0,0 0 1 0 0,1-1-1 0 0,-1 1 1 0 0,0-1-1 0 0,1 0 1 0 0,-1-1-1 0 0,0 1 1 0 0,0 0-1 0 0,0-1 1 0 0,0 0-1 0 0,6-4 1 0 0,6-4 298 0 0,0-1 0 0 0,-1 0 0 0 0,18-18 0 0 0,14-16 158 0 0,-2-2-1 0 0,-2-2 1 0 0,51-75-1 0 0,-68 83-738 0 0,-1-2 1 0 0,-2 0-1 0 0,-3-2 0 0 0,-1 0 0 0 0,-2-1 0 0 0,-2-1 0 0 0,-2 0 1 0 0,10-83-1 0 0,-20 104-27 0 0,0-35 1 0 0,-3 54 2 0 0,-1-1 1 0 0,0 0-1 0 0,0 1 1 0 0,0-1-1 0 0,-1 1 1 0 0,0-1-1 0 0,-1 1 1 0 0,1 0-1 0 0,-5-8 1 0 0,6 13 5 0 0,0 0 1 0 0,0 1-1 0 0,0-1 1 0 0,0 1-1 0 0,-1-1 0 0 0,1 1 1 0 0,0-1-1 0 0,-1 1 1 0 0,1 0-1 0 0,-1 0 0 0 0,1-1 1 0 0,-1 1-1 0 0,0 0 1 0 0,1 0-1 0 0,-1 1 0 0 0,0-1 1 0 0,0 0-1 0 0,0 1 1 0 0,0-1-1 0 0,0 1 1 0 0,1-1-1 0 0,-1 1 0 0 0,0 0 1 0 0,0 0-1 0 0,0 0 1 0 0,0 0-1 0 0,0 0 0 0 0,0 0 1 0 0,0 1-1 0 0,0-1 1 0 0,0 1-1 0 0,0-1 1 0 0,0 1-1 0 0,1 0 0 0 0,-1-1 1 0 0,-3 3-1 0 0,-3 1 32 0 0,1 1 0 0 0,-1 0 0 0 0,1 1 0 0 0,0-1 0 0 0,0 1 0 0 0,-9 11 0 0 0,-7 11 211 0 0,1 1 1 0 0,1 0 0 0 0,2 2 0 0 0,-18 36-1 0 0,-47 137-142 0 0,74-174-140 0 0,2 0-1 0 0,0 0 0 0 0,-5 49 1 0 0,12-65 22 0 0,0-1 0 0 0,1 0 0 0 0,0 1 0 0 0,1-1 0 0 0,1 0 0 0 0,0 1 0 0 0,1-1 0 0 0,0 0 0 0 0,1-1 0 0 0,10 24 0 0 0,-12-32 4 0 0,1 1 0 0 0,0-1-1 0 0,0 1 1 0 0,0-1 0 0 0,1 0 0 0 0,-1 0-1 0 0,1 0 1 0 0,0-1 0 0 0,0 1-1 0 0,0-1 1 0 0,1 0 0 0 0,-1 0 0 0 0,1-1-1 0 0,-1 1 1 0 0,1-1 0 0 0,0 0 0 0 0,0 0-1 0 0,0-1 1 0 0,8 2 0 0 0,-8-2-686 0 0,0-1 0 0 0,0 1 0 0 0,0-1 1 0 0,0 0-1 0 0,1-1 0 0 0,-1 1 0 0 0,8-3 0 0 0,14-5-5394 0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27.837"/>
    </inkml:context>
    <inkml:brush xml:id="br0">
      <inkml:brushProperty name="width" value="0.05" units="cm"/>
      <inkml:brushProperty name="height" value="0.05" units="cm"/>
    </inkml:brush>
  </inkml:definitions>
  <inkml:trace contextRef="#ctx0" brushRef="#br0">39 282 4609 0 0,'-19'44'9924'0'0,"14"-28"-8848"0"0,1-1 0 0 0,-5 31 1 0 0,9-40-1081 0 0,-1 0 0 0 0,1-1 1 0 0,0 1-1 0 0,0 0 0 0 0,0-1 1 0 0,1 1-1 0 0,0 0 0 0 0,0-1 0 0 0,1 1 1 0 0,-1-1-1 0 0,4 7 0 0 0,-4-10 8 0 0,1 1 1 0 0,0-1-1 0 0,-1 0 0 0 0,1 1 0 0 0,0-1 0 0 0,0 0 0 0 0,0-1 0 0 0,1 1 0 0 0,-1 0 0 0 0,0 0 0 0 0,1-1 1 0 0,-1 0-1 0 0,1 1 0 0 0,-1-1 0 0 0,1 0 0 0 0,0 0 0 0 0,-1 0 0 0 0,1-1 0 0 0,0 1 0 0 0,0-1 0 0 0,-1 1 1 0 0,1-1-1 0 0,0 0 0 0 0,4 0 0 0 0,-3-1-5 0 0,1 1 1 0 0,-1-1 0 0 0,0 0-1 0 0,0 0 1 0 0,0 0 0 0 0,1-1-1 0 0,-1 1 1 0 0,-1-1 0 0 0,1 0-1 0 0,0 0 1 0 0,0 0 0 0 0,-1-1-1 0 0,1 1 1 0 0,-1-1 0 0 0,0 0-1 0 0,0 0 1 0 0,0 0 0 0 0,0 0-1 0 0,0-1 1 0 0,-1 1 0 0 0,1-1-1 0 0,-1 0 1 0 0,0 1 0 0 0,0-1-1 0 0,-1 0 1 0 0,2-5 0 0 0,0 1 14 0 0,0 0 0 0 0,-1 0 0 0 0,0 0 0 0 0,0 0 0 0 0,-1 0 0 0 0,0-1 1 0 0,0 1-1 0 0,-1 0 0 0 0,-1-1 0 0 0,1 1 0 0 0,-1 0 0 0 0,-3-14 1 0 0,2 16 2 0 0,-1 1 1 0 0,1-1 0 0 0,-1 1-1 0 0,0 0 1 0 0,0 0 0 0 0,0 0 0 0 0,-1 0-1 0 0,0 1 1 0 0,0-1 0 0 0,0 1 0 0 0,-1 0-1 0 0,1 0 1 0 0,-1 0 0 0 0,-5-3 0 0 0,7 5-10 0 0,0 1 0 0 0,-1-1 0 0 0,1 0 1 0 0,0 1-1 0 0,-1 0 0 0 0,1 0 1 0 0,-1 0-1 0 0,1 0 0 0 0,-1 0 1 0 0,1 1-1 0 0,-1-1 0 0 0,1 1 0 0 0,-1 0 1 0 0,0 0-1 0 0,1 1 0 0 0,-1-1 1 0 0,1 1-1 0 0,-1 0 0 0 0,1 0 0 0 0,-1 0 1 0 0,1 0-1 0 0,-1 0 0 0 0,1 1 1 0 0,-5 2-1 0 0,7-3-2 0 0,-1 0-1 0 0,1 0 1 0 0,0 0 0 0 0,-1 0 0 0 0,1 0-1 0 0,0 1 1 0 0,-1-1 0 0 0,1 0 0 0 0,0 1-1 0 0,0-1 1 0 0,0 1 0 0 0,0-1 0 0 0,0 1-1 0 0,1 0 1 0 0,-1-1 0 0 0,0 1 0 0 0,1 0-1 0 0,-1-1 1 0 0,1 1 0 0 0,0 0 0 0 0,0 0-1 0 0,-1-1 1 0 0,1 1 0 0 0,0 0 0 0 0,0 0-1 0 0,1 0 1 0 0,-1-1 0 0 0,0 1-1 0 0,1 0 1 0 0,-1 0 0 0 0,1-1 0 0 0,-1 1-1 0 0,2 2 1 0 0,-1-1-220 0 0,1 0-1 0 0,0 0 0 0 0,0 0 1 0 0,0-1-1 0 0,0 1 1 0 0,0-1-1 0 0,0 1 0 0 0,1-1 1 0 0,-1 0-1 0 0,1 0 1 0 0,-1 0-1 0 0,1 0 0 0 0,0 0 1 0 0,0-1-1 0 0,0 1 1 0 0,0-1-1 0 0,5 2 0 0 0,9 0-599 0 0,0 0-1 0 0,0-1 0 0 0,0-1 0 0 0,0-1 1 0 0,29-2-1 0 0,87-19 1155 0 0,-116 18-569 0 0,-17 3 229 0 0,149-34-202 0 0,-134 30 185 0 0,0-1 0 0 0,0-1 0 0 0,-1-1-1 0 0,0 0 1 0 0,0-1 0 0 0,-1 0 0 0 0,20-16-1 0 0,-27 18 646 0 0,0-1 0 0 0,0 1 0 0 0,0-1 1 0 0,-1 0-1 0 0,0-1 0 0 0,-1 1 0 0 0,0-1 0 0 0,0 0 0 0 0,0 0 0 0 0,4-15 0 0 0,-7 18-313 0 0,0-1 0 0 0,1 1 0 0 0,-2 0 1 0 0,1 0-1 0 0,-1 0 0 0 0,1-1 1 0 0,-1 1-1 0 0,-1 0 0 0 0,1 0 0 0 0,-1-1 1 0 0,0 1-1 0 0,0 0 0 0 0,0 0 0 0 0,-1 0 1 0 0,0 0-1 0 0,0 0 0 0 0,0 0 0 0 0,-1 1 1 0 0,-2-5-1 0 0,3 7-257 0 0,0 0 0 0 0,1 1-1 0 0,-1-1 1 0 0,0 1 0 0 0,0-1 0 0 0,0 1 0 0 0,0 0-1 0 0,0 0 1 0 0,0 0 0 0 0,0 0 0 0 0,0 0 0 0 0,0 1 0 0 0,0-1-1 0 0,0 1 1 0 0,-1-1 0 0 0,1 1 0 0 0,0 0 0 0 0,0 0 0 0 0,-1 0-1 0 0,1 0 1 0 0,0 0 0 0 0,-1 0 0 0 0,1 0 0 0 0,0 1 0 0 0,0 0-1 0 0,0-1 1 0 0,-1 1 0 0 0,-2 2 0 0 0,-5 1 84 0 0,0 1 0 0 0,0 0 1 0 0,1 0-1 0 0,-15 12 0 0 0,3-1-95 0 0,1 1-1 0 0,-27 29 1 0 0,38-36-138 0 0,1 0 1 0 0,0 1-1 0 0,1-1 1 0 0,0 1 0 0 0,0 1-1 0 0,1-1 1 0 0,-5 15-1 0 0,11-24 12 0 0,-1 0-1 0 0,0 0 0 0 0,1 0 1 0 0,-1 0-1 0 0,1 0 0 0 0,-1 0 1 0 0,1 0-1 0 0,0 0 0 0 0,0 0 1 0 0,0 0-1 0 0,0 0 0 0 0,0 0 0 0 0,1 0 1 0 0,-1 0-1 0 0,1 0 0 0 0,-1 0 1 0 0,1 0-1 0 0,0 0 0 0 0,0 0 1 0 0,0 0-1 0 0,0 0 0 0 0,0 0 1 0 0,0-1-1 0 0,3 4 0 0 0,-3-4-106 0 0,1 0 1 0 0,0 0-1 0 0,-1 0 0 0 0,1 0 0 0 0,0 0 0 0 0,0 0 0 0 0,0-1 0 0 0,0 1 0 0 0,0-1 0 0 0,0 1 0 0 0,0-1 0 0 0,0 0 1 0 0,0 0-1 0 0,0 0 0 0 0,0 0 0 0 0,0 0 0 0 0,0 0 0 0 0,0-1 0 0 0,0 1 0 0 0,0 0 0 0 0,0-1 0 0 0,0 0 1 0 0,0 0-1 0 0,0 1 0 0 0,2-3 0 0 0,7-3-582 0 0,-1 0 1 0 0,0 0-1 0 0,-1-1 1 0 0,1-1-1 0 0,-1 1 0 0 0,13-16 1 0 0,43-59-1942 0 0,-46 55 2701 0 0,-22 43 233 0 0,1 0 0 0 0,0 21 0 0 0,0-6-48 0 0,-118 653 7266 0 0,120-682-7419 0 0,-14 59 792 0 0,-32 89 0 0 0,40-134-630 0 0,-1 0 0 0 0,-1 0 0 0 0,0-1 0 0 0,-1 0 0 0 0,0 0 0 0 0,-2-1-1 0 0,1 0 1 0 0,-2-1 0 0 0,0 0 0 0 0,-18 15 0 0 0,25-25-126 0 0,1 0-1 0 0,0 0 1 0 0,-1 0-1 0 0,1-1 1 0 0,-1 1-1 0 0,0-1 1 0 0,0-1 0 0 0,1 1-1 0 0,-1-1 1 0 0,-1 1-1 0 0,1-1 1 0 0,0-1-1 0 0,0 1 1 0 0,0-1 0 0 0,0 0-1 0 0,-1 0 1 0 0,1 0-1 0 0,0-1 1 0 0,0 0-1 0 0,-10-3 1 0 0,9 2-41 0 0,1 0 1 0 0,-1-1-1 0 0,1 0 0 0 0,-1 0 1 0 0,1-1-1 0 0,0 1 0 0 0,0-1 1 0 0,1 0-1 0 0,-1-1 0 0 0,1 1 1 0 0,0-1-1 0 0,0 0 0 0 0,0 0 1 0 0,1 0-1 0 0,0 0 0 0 0,0-1 1 0 0,-3-6-1 0 0,0-5-13 0 0,0 0-1 0 0,2 1 0 0 0,0-1 1 0 0,0-1-1 0 0,2 1 1 0 0,0 0-1 0 0,1-1 1 0 0,1 1-1 0 0,1-1 1 0 0,4-26-1 0 0,-1 20-68 0 0,1 1-1 0 0,1 1 1 0 0,1-1-1 0 0,1 1 1 0 0,0 0-1 0 0,2 1 0 0 0,17-27 1 0 0,0 9-589 0 0,4 5-184 0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28.458"/>
    </inkml:context>
    <inkml:brush xml:id="br0">
      <inkml:brushProperty name="width" value="0.05" units="cm"/>
      <inkml:brushProperty name="height" value="0.05" units="cm"/>
    </inkml:brush>
  </inkml:definitions>
  <inkml:trace contextRef="#ctx0" brushRef="#br0">288 46 4609 0 0,'-1'0'120'0'0,"0"0"1"0"0,-1 0-1 0 0,1 1 0 0 0,-1-1 0 0 0,1 0 1 0 0,0 0-1 0 0,-1 1 0 0 0,1-1 1 0 0,0 1-1 0 0,-1 0 0 0 0,1-1 0 0 0,0 1 1 0 0,0 0-1 0 0,0 0 0 0 0,0-1 1 0 0,-1 1-1 0 0,1 0 0 0 0,0 0 0 0 0,1 0 1 0 0,-1 1-1 0 0,0-1 0 0 0,0 0 0 0 0,-1 2 1 0 0,-4 4 274 0 0,-18 21 147 0 0,1 1 0 0 0,2 1 0 0 0,1 0 0 0 0,-23 48 1 0 0,18-26-258 0 0,2 2 1 0 0,-16 60-1 0 0,30-83-166 0 0,1 1-1 0 0,2 0 0 0 0,-4 54 0 0 0,9-74 2 0 0,1 0 0 0 0,0 1 0 0 0,1-1 0 0 0,0 1 0 0 0,1-1 0 0 0,1 0 0 0 0,0 0 0 0 0,0 0 0 0 0,1 0 0 0 0,1 0 0 0 0,0-1 0 0 0,11 18 0 0 0,-13-25-58 0 0,0 0 0 0 0,0 0 1 0 0,0 0-1 0 0,1 0 0 0 0,0-1 0 0 0,0 1 1 0 0,0-1-1 0 0,0 0 0 0 0,0 0 0 0 0,1-1 0 0 0,-1 1 1 0 0,1-1-1 0 0,0 0 0 0 0,0 0 0 0 0,0 0 1 0 0,0-1-1 0 0,0 0 0 0 0,0 0 0 0 0,0 0 1 0 0,7 0-1 0 0,-5-1 1 0 0,-1-1-1 0 0,1 1 1 0 0,0-1 0 0 0,-1-1 0 0 0,1 1 0 0 0,-1-1 0 0 0,0 0 0 0 0,1-1-1 0 0,-1 1 1 0 0,0-1 0 0 0,0-1 0 0 0,-1 1 0 0 0,1-1 0 0 0,-1 0 0 0 0,8-6-1 0 0,10-13 215 0 0,-1-1 0 0 0,-1-1-1 0 0,-1-1 1 0 0,-2 0-1 0 0,0-2 1 0 0,-2 0 0 0 0,25-57-1 0 0,-25 41-150 0 0,-1 0-1 0 0,-2-1 1 0 0,-2 0-1 0 0,9-91 1 0 0,-19 134-127 0 0,2-31 38 0 0,-3-58-1 0 0,0 83-32 0 0,-1 0 0 0 0,0 0 0 0 0,0 0 0 0 0,-1 0 0 0 0,0 0 0 0 0,0 1 0 0 0,-1-1 0 0 0,0 0 0 0 0,0 1 0 0 0,-1 0 0 0 0,0 0 0 0 0,0 0 0 0 0,-6-7 0 0 0,6 11-56 0 0,-1-1 1 0 0,1 1-1 0 0,-1-1 1 0 0,0 1-1 0 0,0 1 1 0 0,0-1-1 0 0,0 1 1 0 0,0 0-1 0 0,-1 0 1 0 0,1 0-1 0 0,-1 1 0 0 0,1 0 1 0 0,-1 0-1 0 0,0 0 1 0 0,1 1-1 0 0,-1-1 1 0 0,0 1-1 0 0,0 1 1 0 0,1-1-1 0 0,-1 1 1 0 0,0 0-1 0 0,-10 4 0 0 0,3 1-6236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28:06.475"/>
    </inkml:context>
    <inkml:brush xml:id="br0">
      <inkml:brushProperty name="width" value="0.07938" units="cm"/>
      <inkml:brushProperty name="height" value="0.07938" units="cm"/>
    </inkml:brush>
  </inkml:definitions>
  <inkml:trace contextRef="#ctx0" brushRef="#br0">5 618 3225 0 0,'0'-1'113'0'0,"-1"1"1"0"0,0-1 0 0 0,1 0 0 0 0,0 0 0 0 0,-1 0-1 0 0,1 0 1 0 0,-1 0 0 0 0,1 0 0 0 0,0 0-1 0 0,0 0 1 0 0,0 0 0 0 0,-1 0 0 0 0,1 0 0 0 0,0 0-1 0 0,0 0 1 0 0,0 0 0 0 0,1-1 0 0 0,-1 1-1 0 0,0 0 1 0 0,0 0 0 0 0,0 0 0 0 0,1 0 0 0 0,-1 0-1 0 0,1 0 1 0 0,-1 1 0 0 0,1-3 0 0 0,19-28 1356 0 0,-14 22-1599 0 0,100-131 498 0 0,-63 86-405 0 0,53-86-1 0 0,-84 119 72 0 0,19-34 105 0 0,30-69-1 0 0,-61 124-115 0 0,1-1 0 0 0,-1 1 0 0 0,0-1-1 0 0,1 1 1 0 0,-1-1 0 0 0,0 0 0 0 0,0 1-1 0 0,0-1 1 0 0,0 1 0 0 0,1-1 0 0 0,-1 1-1 0 0,0-1 1 0 0,0 0 0 0 0,0 1 0 0 0,0-1-1 0 0,0 1 1 0 0,0-1 0 0 0,-1 0 0 0 0,1 1-1 0 0,0-1 1 0 0,0 1 0 0 0,0-1 0 0 0,-1 0-1 0 0,1 0 87 0 0,-1 1 1 0 0,1 0-1 0 0,-1 0 0 0 0,1 0 0 0 0,-1 0 1 0 0,1 0-1 0 0,-1-1 0 0 0,1 1 0 0 0,-1 0 0 0 0,1 0 1 0 0,-1 1-1 0 0,0-1 0 0 0,1 0 0 0 0,-1 0 1 0 0,1 0-1 0 0,-1 0 0 0 0,1 0 0 0 0,-1 0 1 0 0,1 1-1 0 0,-1-1 0 0 0,-25 16 3651 0 0,12-3-3347 0 0,1 1 1 0 0,1 1 0 0 0,1 0-1 0 0,0 0 1 0 0,0 1 0 0 0,2 0-1 0 0,-10 22 1 0 0,0 6-550 0 0,-21 75 0 0 0,36-104 100 0 0,0-1 1 0 0,1 1-1 0 0,1 0 0 0 0,0 0 0 0 0,1 26 0 0 0,1-35 27 0 0,1 0 0 0 0,-1 0 0 0 0,1-1 0 0 0,1 1 0 0 0,-1 0 0 0 0,1 0 0 0 0,0-1 0 0 0,0 1 0 0 0,0-1 0 0 0,1 1 0 0 0,0-1 0 0 0,0 0 0 0 0,1 0 0 0 0,-1 0 0 0 0,1-1 0 0 0,0 1 0 0 0,6 4 0 0 0,-8-8 3 0 0,-1 1-1 0 0,1-1 1 0 0,0 0 0 0 0,0 0 0 0 0,0 0 0 0 0,0-1-1 0 0,0 1 1 0 0,0 0 0 0 0,0-1 0 0 0,1 0 0 0 0,-1 1-1 0 0,0-1 1 0 0,0 0 0 0 0,0 0 0 0 0,0 0 0 0 0,1 0 0 0 0,-1 0-1 0 0,0-1 1 0 0,0 1 0 0 0,0-1 0 0 0,0 1 0 0 0,0-1-1 0 0,0 0 1 0 0,0 0 0 0 0,0 0 0 0 0,0 0 0 0 0,0 0-1 0 0,0 0 1 0 0,2-2 0 0 0,6-5-6 0 0,1-1 0 0 0,-1 0 0 0 0,15-17 1 0 0,-13 12 33 0 0,49-50-1844 0 0,-43 43-3808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32.597"/>
    </inkml:context>
    <inkml:brush xml:id="br0">
      <inkml:brushProperty name="width" value="0.025" units="cm"/>
      <inkml:brushProperty name="height" value="0.025" units="cm"/>
    </inkml:brush>
  </inkml:definitions>
  <inkml:trace contextRef="#ctx0" brushRef="#br0">21 154 2304 0 0,'3'-16'396'0'0,"1"1"-1"0"0,1-1 1 0 0,1 0-1 0 0,0 1 1 0 0,10-18-1 0 0,-14 30-134 0 0,1-1 0 0 0,-1 1 0 0 0,1 0 0 0 0,-1 0 0 0 0,1 0 0 0 0,0 0 0 0 0,0 0 0 0 0,0 1 0 0 0,0-1 0 0 0,1 1 0 0 0,5-4 0 0 0,-6 5-68 0 0,0 1-1 0 0,0-1 0 0 0,0 0 1 0 0,-1 1-1 0 0,1-1 1 0 0,0 1-1 0 0,0 0 0 0 0,0 0 1 0 0,0 0-1 0 0,0 0 1 0 0,0 1-1 0 0,0-1 1 0 0,0 1-1 0 0,-1 0 0 0 0,1 0 1 0 0,0 0-1 0 0,0 0 1 0 0,3 2-1 0 0,7 5 84 0 0,0 0 0 0 0,0 1 1 0 0,-1 1-1 0 0,0 0 0 0 0,0 1 0 0 0,-1 0 0 0 0,-1 1 0 0 0,0 0 0 0 0,-1 0 0 0 0,0 1 1 0 0,-1 1-1 0 0,0-1 0 0 0,-1 1 0 0 0,0 0 0 0 0,-1 1 0 0 0,3 15 0 0 0,-6-21-175 0 0,-1 0 0 0 0,-1 1-1 0 0,1-1 1 0 0,-2 0 0 0 0,1 0-1 0 0,-1 1 1 0 0,-1-1-1 0 0,1 0 1 0 0,-2 1 0 0 0,1-1-1 0 0,-1 0 1 0 0,-1 0 0 0 0,0 0-1 0 0,0-1 1 0 0,0 1-1 0 0,-1-1 1 0 0,-1 1 0 0 0,1-1-1 0 0,-1 0 1 0 0,-1-1-1 0 0,1 1 1 0 0,-1-1 0 0 0,-1 0-1 0 0,1-1 1 0 0,-1 0 0 0 0,0 0-1 0 0,-1 0 1 0 0,-14 8-1 0 0,3-2 274 0 0,-1 0 0 0 0,-40 16 0 0 0,54-26-430 0 0,0 1 0 0 0,0-2 0 0 0,-1 1 1 0 0,1-1-1 0 0,0 1 0 0 0,-1-2 0 0 0,1 1 0 0 0,0-1 0 0 0,-1 0 1 0 0,1 0-1 0 0,-1-1 0 0 0,1 1 0 0 0,0-2 0 0 0,0 1 0 0 0,-9-3 0 0 0,5-2-4638 0 0,1-1-1587 0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28.806"/>
    </inkml:context>
    <inkml:brush xml:id="br0">
      <inkml:brushProperty name="width" value="0.05" units="cm"/>
      <inkml:brushProperty name="height" value="0.05" units="cm"/>
    </inkml:brush>
  </inkml:definitions>
  <inkml:trace contextRef="#ctx0" brushRef="#br0">95 1 7834 0 0,'-4'0'318'0'0,"1"1"0"0"0,-1-1 1 0 0,0 1-1 0 0,1 0 0 0 0,-1 1 0 0 0,1-1 1 0 0,-1 1-1 0 0,1-1 0 0 0,0 1 0 0 0,-1 0 1 0 0,1 0-1 0 0,0 1 0 0 0,0-1 1 0 0,1 1-1 0 0,-1-1 0 0 0,-3 5 0 0 0,2-3-114 0 0,0 1 0 0 0,0 0-1 0 0,1 0 1 0 0,-1 1 0 0 0,1-1-1 0 0,0 1 1 0 0,1 0-1 0 0,-1-1 1 0 0,-1 7 0 0 0,4-8-162 0 0,-1-1 0 0 0,1 0 0 0 0,-1 0 1 0 0,1 1-1 0 0,0-1 0 0 0,0 0 1 0 0,0 0-1 0 0,1 1 0 0 0,-1-1 0 0 0,1 0 1 0 0,0 0-1 0 0,0 0 0 0 0,0 0 1 0 0,0 0-1 0 0,1 0 0 0 0,-1 0 0 0 0,1 0 1 0 0,-1 0-1 0 0,1 0 0 0 0,0-1 1 0 0,0 1-1 0 0,0-1 0 0 0,1 1 0 0 0,-1-1 1 0 0,1 0-1 0 0,-1 0 0 0 0,1 0 0 0 0,0 0 1 0 0,-1-1-1 0 0,1 1 0 0 0,0-1 1 0 0,0 0-1 0 0,4 2 0 0 0,-3-2-20 0 0,0 0 0 0 0,0 1 1 0 0,0-1-1 0 0,0-1 0 0 0,1 1 0 0 0,-1-1 0 0 0,0 1 0 0 0,0-1 0 0 0,1-1 0 0 0,-1 1 0 0 0,0 0 0 0 0,0-1 1 0 0,1 0-1 0 0,-1 0 0 0 0,0 0 0 0 0,0-1 0 0 0,0 1 0 0 0,0-1 0 0 0,0 0 0 0 0,-1 0 0 0 0,1 0 1 0 0,0-1-1 0 0,-1 1 0 0 0,0-1 0 0 0,4-3 0 0 0,-2-1 23 0 0,0 0 0 0 0,0 0 0 0 0,0-1 0 0 0,-1 0 0 0 0,7-15-1 0 0,-2-3-146 0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29.140"/>
    </inkml:context>
    <inkml:brush xml:id="br0">
      <inkml:brushProperty name="width" value="0.05" units="cm"/>
      <inkml:brushProperty name="height" value="0.05" units="cm"/>
    </inkml:brush>
  </inkml:definitions>
  <inkml:trace contextRef="#ctx0" brushRef="#br0">0 3 1376 0 0,'1'-1'128'0'0,"0"0"-128"0"0,1 1 0 0 0,0 0 0 0 0,-1 0 136 0 0,1 0 8 0 0,2 0 0 0 0,1 0 0 0 0,6 2-144 0 0,3-1 0 0 0,4 0 0 0 0,2 2 0 0 0,1-2-104 0 0,2 1 24 0 0,1 1 8 0 0,2 1 0 0 0,-1-1 72 0 0,0 1 0 0 0</inkml:trace>
  <inkml:trace contextRef="#ctx0" brushRef="#br0" timeOffset="1">358 157 2304 0 0,'-5'112'6617'0'0,"-33"193"0"0"0,38-303-6555 0 0,-5 31 908 0 0,-1 0-1 0 0,-2-1 1 0 0,-14 37 0 0 0,18-60-728 0 0,-1 1-1 0 0,0 0 1 0 0,0-1 0 0 0,-1 0 0 0 0,-14 16-1 0 0,16-20-113 0 0,-1-1 0 0 0,1 0 0 0 0,-1 1 0 0 0,-1-2 0 0 0,1 1-1 0 0,0-1 1 0 0,-1 1 0 0 0,0-2 0 0 0,0 1 0 0 0,-12 3-1 0 0,14-5-108 0 0,0 0 0 0 0,0 0 0 0 0,0-1 0 0 0,0 1 0 0 0,0-1 0 0 0,0 0 0 0 0,0-1 0 0 0,0 1 0 0 0,-1-1 0 0 0,1 1 0 0 0,0-1 0 0 0,0 0 0 0 0,1-1 0 0 0,-1 1-1 0 0,0-1 1 0 0,0 0 0 0 0,1 0 0 0 0,-1 0 0 0 0,-5-4 0 0 0,3 1 7 0 0,0-1 0 0 0,0 1 0 0 0,1-1 0 0 0,0 0 0 0 0,1 0-1 0 0,-1 0 1 0 0,1-1 0 0 0,0 0 0 0 0,-5-12 0 0 0,-2-10-26 0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29.473"/>
    </inkml:context>
    <inkml:brush xml:id="br0">
      <inkml:brushProperty name="width" value="0.05" units="cm"/>
      <inkml:brushProperty name="height" value="0.05" units="cm"/>
    </inkml:brush>
  </inkml:definitions>
  <inkml:trace contextRef="#ctx0" brushRef="#br0">0 13 1376 0 0,'15'-5'128'0'0,"-7"2"-128"0"0,1 1 0 0 0,-1 0 0 0 0,-1 2 784 0 0,-2 0 137 0 0,3 0 23 0 0,6 1 8 0 0,9 0 160 0 0,7 0 33 0 0,7 3 7 0 0,0-1 0 0 0,0 1-720 0 0,0 1-144 0 0,-3 0-24 0 0,13 2-3072 0 0,-6-1-617 0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6:59.918"/>
    </inkml:context>
    <inkml:brush xml:id="br0">
      <inkml:brushProperty name="width" value="0.05" units="cm"/>
      <inkml:brushProperty name="height" value="0.05" units="cm"/>
    </inkml:brush>
  </inkml:definitions>
  <inkml:trace contextRef="#ctx0" brushRef="#br0">19 22 10594 0 0,'-1'-11'2967'0'0,"2"0"2204"0"0,2 23-3547 0 0,3 17-1556 0 0,-2 0-1 0 0,1 58 1 0 0,-10 62 270 0 0,3-114-215 0 0,-13 92 92 0 0,1-7-253 0 0,14-112-1 0 0,1-2-155 0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00.251"/>
    </inkml:context>
    <inkml:brush xml:id="br0">
      <inkml:brushProperty name="width" value="0.05" units="cm"/>
      <inkml:brushProperty name="height" value="0.05" units="cm"/>
    </inkml:brush>
  </inkml:definitions>
  <inkml:trace contextRef="#ctx0" brushRef="#br0">326 1 4609 0 0,'-9'2'12278'0'0,"-2"3"-6619"0"0,-2 3-4614 0 0,-6 7-3581 0 0,8-5 3916 0 0,-111 71-1303 0 0,-6 4-760 0 0,127-84 668 0 0,0-1 1 0 0,0 1-1 0 0,0 0 0 0 0,0-1 1 0 0,0 1-1 0 0,1 0 1 0 0,-1 0-1 0 0,0 0 1 0 0,1 0-1 0 0,-1-1 1 0 0,1 1-1 0 0,-1 0 1 0 0,1 0-1 0 0,-1 0 0 0 0,1 0 1 0 0,-1 0-1 0 0,1 0 1 0 0,0 1-1 0 0,0-1 1 0 0,0 0-1 0 0,-1 0 1 0 0,1 0-1 0 0,0 2 1 0 0,1-2 1 0 0,-1 1 1 0 0,1 0-1 0 0,0 0 1 0 0,0-1 0 0 0,-1 1-1 0 0,1 0 1 0 0,0-1-1 0 0,0 1 1 0 0,0-1 0 0 0,1 1-1 0 0,-1-1 1 0 0,3 3-1 0 0,5 3-17 0 0,0 0-1 0 0,1 0 0 0 0,16 8 0 0 0,-18-11-10 0 0,24 12 38 0 0,1-2 1 0 0,0-1-1 0 0,1-1 0 0 0,57 11 1 0 0,-63-18 2 0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00.918"/>
    </inkml:context>
    <inkml:brush xml:id="br0">
      <inkml:brushProperty name="width" value="0.05" units="cm"/>
      <inkml:brushProperty name="height" value="0.05" units="cm"/>
    </inkml:brush>
  </inkml:definitions>
  <inkml:trace contextRef="#ctx0" brushRef="#br0">28 95 7370 0 0,'-27'-4'10623'0'0,"38"-1"-9068"0"0,26-4-1387 0 0,1 2 0 0 0,1 1 0 0 0,75 0-1 0 0,-24 1 14 0 0,0-4 67 0 0,134-32 0 0 0,-216 40-296 0 0,-4 0 36 0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01.456"/>
    </inkml:context>
    <inkml:brush xml:id="br0">
      <inkml:brushProperty name="width" value="0.05" units="cm"/>
      <inkml:brushProperty name="height" value="0.05" units="cm"/>
    </inkml:brush>
  </inkml:definitions>
  <inkml:trace contextRef="#ctx0" brushRef="#br0">252 1 4145 0 0,'-8'-1'-265'0'0,"-14"3"12025"0"0,31 3-8728 0 0,20 10-2844 0 0,0 1 0 0 0,33 25 1 0 0,-53-35-176 0 0,-1 1 1 0 0,0 0 0 0 0,0 0 0 0 0,-1 1-1 0 0,0 0 1 0 0,0 0 0 0 0,-1 0 0 0 0,0 1-1 0 0,0 0 1 0 0,-1 1 0 0 0,6 13-1 0 0,-10-19-12 0 0,0 0 0 0 0,0 0-1 0 0,0 0 1 0 0,-1 0-1 0 0,1 0 1 0 0,-1 0 0 0 0,0 0-1 0 0,0 0 1 0 0,-1 0-1 0 0,1 0 1 0 0,-1 0 0 0 0,0 0-1 0 0,0 0 1 0 0,-1 4-1 0 0,-1-2 6 0 0,0 0 0 0 0,0-1 0 0 0,0 1 0 0 0,-1-1 0 0 0,0 0 0 0 0,0 0 0 0 0,0 0 0 0 0,-6 5 0 0 0,-7 4 28 0 0,-1 0 0 0 0,-1-1-1 0 0,-38 20 1 0 0,52-31-29 0 0,-109 56 48 0 0,95-50-51 0 0,0-1 0 0 0,0 0 1 0 0,-1-2-1 0 0,-24 4 0 0 0,-4-8 52 0 0,299-23 941 0 0,-113 6-347 0 0,33-3 127 0 0,147-7-134 0 0,-325 22-662 0 0,2 1-86 0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04.560"/>
    </inkml:context>
    <inkml:brush xml:id="br0">
      <inkml:brushProperty name="width" value="0.05" units="cm"/>
      <inkml:brushProperty name="height" value="0.05" units="cm"/>
    </inkml:brush>
  </inkml:definitions>
  <inkml:trace contextRef="#ctx0" brushRef="#br0">105 4 6913 0 0,'-1'-4'3130'0'0,"-5"9"2320"0"0,-4 7-4964 0 0,1 0 1 0 0,1 1 0 0 0,0 1 0 0 0,-10 26 0 0 0,4-6-441 0 0,-8 37 1 0 0,19-61-46 0 0,1-1-1 0 0,1 1 1 0 0,-1 0 0 0 0,2 0 0 0 0,-1 0 0 0 0,3 17-1 0 0,-2-23-3 0 0,0-1 0 0 0,1 1 0 0 0,-1-1 0 0 0,1 1 0 0 0,0-1 0 0 0,0 1 0 0 0,1-1 0 0 0,-1 0 0 0 0,1 0 0 0 0,-1 0 0 0 0,1 0 0 0 0,0 0 0 0 0,0 0 0 0 0,1 0 0 0 0,-1 0 0 0 0,0-1 0 0 0,1 1 0 0 0,0-1 0 0 0,-1 0 0 0 0,1 0 0 0 0,0 0 0 0 0,4 2 0 0 0,-7-4 1 0 0,1 0 0 0 0,0 0 0 0 0,0 0 0 0 0,0 0 0 0 0,0 0 0 0 0,0 0 1 0 0,-1 0-1 0 0,1 0 0 0 0,0 0 0 0 0,0-1 0 0 0,0 1 0 0 0,0 0 0 0 0,-1-1 0 0 0,1 1 0 0 0,0 0 0 0 0,0-1 1 0 0,-1 1-1 0 0,1-1 0 0 0,0 1 0 0 0,-1-1 0 0 0,1 0 0 0 0,0 1 0 0 0,-1-1 0 0 0,1 0 0 0 0,-1 1 0 0 0,1-1 1 0 0,-1 0-1 0 0,0 0 0 0 0,1 1 0 0 0,-1-1 0 0 0,1-1 0 0 0,12-30-71 0 0,-12 30 71 0 0,6-19-360 0 0,-2 0 0 0 0,0 0 1 0 0,3-31-1 0 0,-7 30-5505 0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04.892"/>
    </inkml:context>
    <inkml:brush xml:id="br0">
      <inkml:brushProperty name="width" value="0.05" units="cm"/>
      <inkml:brushProperty name="height" value="0.05" units="cm"/>
    </inkml:brush>
  </inkml:definitions>
  <inkml:trace contextRef="#ctx0" brushRef="#br0">10 57 4145 0 0,'0'0'479'0'0,"-1"-1"-1"0"0,0 0 1 0 0,0 0 0 0 0,0 1-1 0 0,1-1 1 0 0,-1 0 0 0 0,0 0-1 0 0,1 0 1 0 0,-1 0 0 0 0,1 0-1 0 0,-1 0 1 0 0,1 0 0 0 0,-1 0-1 0 0,1 0 1 0 0,0 0-1 0 0,0 0 1 0 0,-1 0 0 0 0,1 0-1 0 0,0 0 1 0 0,0 0 0 0 0,0-2-1 0 0,1 2-305 0 0,-1 0-1 0 0,1 0 1 0 0,-1 0-1 0 0,1 0 1 0 0,-1 0-1 0 0,1 0 1 0 0,0 0-1 0 0,0 0 0 0 0,-1 1 1 0 0,1-1-1 0 0,0 0 1 0 0,0 0-1 0 0,0 1 1 0 0,0-1-1 0 0,0 1 1 0 0,0-1-1 0 0,1 0 0 0 0,7-2-464 0 0,0 0 0 0 0,1 0 0 0 0,-1 1 0 0 0,10-1 0 0 0,-9 1 946 0 0,11-2-743 0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35.005"/>
    </inkml:context>
    <inkml:brush xml:id="br0">
      <inkml:brushProperty name="width" value="0.05" units="cm"/>
      <inkml:brushProperty name="height" value="0.05" units="cm"/>
    </inkml:brush>
  </inkml:definitions>
  <inkml:trace contextRef="#ctx0" brushRef="#br0">405 0 1840 0 0,'-11'4'9956'0'0,"-58"39"-5910"0"0,-31 32-2816 0 0,55-39-1547 0 0,-68 41-1 0 0,58-45-798 0 0,43-25 54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33.055"/>
    </inkml:context>
    <inkml:brush xml:id="br0">
      <inkml:brushProperty name="width" value="0.025" units="cm"/>
      <inkml:brushProperty name="height" value="0.025" units="cm"/>
    </inkml:brush>
  </inkml:definitions>
  <inkml:trace contextRef="#ctx0" brushRef="#br0">112 27 4145 0 0,'2'-2'174'0'0,"-1"0"1"0"0,0 0-1 0 0,1 0 1 0 0,-1 0-1 0 0,1 1 1 0 0,0-1-1 0 0,-1 1 1 0 0,1-1-1 0 0,0 1 1 0 0,0 0-1 0 0,0-1 1 0 0,0 1-1 0 0,0 0 1 0 0,0 0-1 0 0,0 1 1 0 0,0-1-1 0 0,0 0 0 0 0,1 1 1 0 0,-1-1-1 0 0,0 1 1 0 0,0 0-1 0 0,1-1 1 0 0,-1 1-1 0 0,0 0 1 0 0,1 1-1 0 0,-1-1 1 0 0,0 0-1 0 0,3 1 1 0 0,0 0 8 0 0,-1 0 0 0 0,0 0 1 0 0,0 1-1 0 0,1-1 0 0 0,-1 1 1 0 0,0 0-1 0 0,0 0 0 0 0,-1 0 1 0 0,1 0-1 0 0,0 1 0 0 0,-1-1 1 0 0,1 1-1 0 0,-1 0 0 0 0,3 4 1 0 0,1 3 179 0 0,-1 0 1 0 0,-1 1-1 0 0,0-1 1 0 0,0 2-1 0 0,-1-1 1 0 0,0 0 0 0 0,-1 1-1 0 0,0-1 1 0 0,-1 1-1 0 0,-1 0 1 0 0,1 18 0 0 0,-1-11-100 0 0,-2 1 1 0 0,0 0 0 0 0,-1 0 0 0 0,-1 0 0 0 0,-1-1 0 0 0,-7 23 0 0 0,6-29-160 0 0,-1 1-1 0 0,-1-1 1 0 0,0-1 0 0 0,-1 1 0 0 0,0-1-1 0 0,-1-1 1 0 0,0 1 0 0 0,0-2-1 0 0,-2 1 1 0 0,1-1 0 0 0,-1-1 0 0 0,-1 0-1 0 0,0 0 1 0 0,0-1 0 0 0,0-1-1 0 0,-1 0 1 0 0,0-1 0 0 0,-24 9 0 0 0,34-14-233 0 0,0 0 1 0 0,0 0-1 0 0,1-1 1 0 0,-1 1-1 0 0,0-1 1 0 0,0 1-1 0 0,0-1 1 0 0,0 0-1 0 0,0 0 1 0 0,0 0-1 0 0,-4-1 1 0 0,-2-3-6550 0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35.497"/>
    </inkml:context>
    <inkml:brush xml:id="br0">
      <inkml:brushProperty name="width" value="0.05" units="cm"/>
      <inkml:brushProperty name="height" value="0.05" units="cm"/>
    </inkml:brush>
  </inkml:definitions>
  <inkml:trace contextRef="#ctx0" brushRef="#br0">43 4 1520 0 0,'0'0'13'0'0,"0"0"-1"0"0,0 0 0 0 0,0 0 0 0 0,0 0 0 0 0,0 0 1 0 0,0 0-1 0 0,1 1 0 0 0,-1-1 0 0 0,0 0 1 0 0,0 0-1 0 0,0 0 0 0 0,0 0 0 0 0,0 0 1 0 0,1 0-1 0 0,-1 0 0 0 0,0 0 0 0 0,0 0 0 0 0,0 0 1 0 0,0 0-1 0 0,1 0 0 0 0,-1 0 0 0 0,0 0 1 0 0,0 0-1 0 0,0 0 0 0 0,0-1 0 0 0,0 1 0 0 0,0 0 1 0 0,1 0-1 0 0,-1 0 0 0 0,0 0 0 0 0,0 0 1 0 0,0 0-1 0 0,0 0 0 0 0,0 0 0 0 0,0 0 1 0 0,1-1-1 0 0,-1 1 0 0 0,0 0 0 0 0,0 0 0 0 0,0 0 1 0 0,0 0-1 0 0,0 0 0 0 0,0 0 0 0 0,0-1 1 0 0,0 1-1 0 0,0 0 0 0 0,0 0 0 0 0,0 0 1 0 0,0 0-1 0 0,0 0 0 0 0,0-1 0 0 0,0 1 0 0 0,0 0 1 0 0,0 0-1 0 0,0 0 0 0 0,0 0 0 0 0,0-1 1 0 0,0 1-1 0 0,3 6 129 0 0,0-1 1 0 0,-1 1 0 0 0,1 0-1 0 0,-1 0 1 0 0,-1 0-1 0 0,1 0 1 0 0,-1 0-1 0 0,0 0 1 0 0,0 12 0 0 0,-2 67 2559 0 0,-1-50-1908 0 0,-25 391 4500 0 0,-1 115-3579 0 0,33-355-1619 0 0,1 104 34 0 0,-7-253-8 0 0,-7 174 7 0 0,3-194-275 0 0,0-15 3919 0 0,5-6-3665 0 0,1 0-1 0 0,-1 1 1 0 0,1-1-1 0 0,1 0 0 0 0,-1 0 1 0 0,0 0-1 0 0,1 1 1 0 0,2-4-1 0 0,4-12-1041 0 0,-8 18 419 0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35.832"/>
    </inkml:context>
    <inkml:brush xml:id="br0">
      <inkml:brushProperty name="width" value="0.05" units="cm"/>
      <inkml:brushProperty name="height" value="0.05" units="cm"/>
    </inkml:brush>
  </inkml:definitions>
  <inkml:trace contextRef="#ctx0" brushRef="#br0">0 0 12443 0 0,'44'41'1603'0'0,"8"12"-1218"0"0,-10-8 653 0 0,92 73 1 0 0,-67-70-1039 0 0,-35-24 0 0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38.688"/>
    </inkml:context>
    <inkml:brush xml:id="br0">
      <inkml:brushProperty name="width" value="0.05" units="cm"/>
      <inkml:brushProperty name="height" value="0.05" units="cm"/>
    </inkml:brush>
  </inkml:definitions>
  <inkml:trace contextRef="#ctx0" brushRef="#br0">4 89 4609 0 0,'-2'-2'2364'0'0,"2"2"-2232"0"0,-1 0-1 0 0,1 0 0 0 0,0 0 1 0 0,0-1-1 0 0,0 1 0 0 0,0 0 1 0 0,0 0-1 0 0,0 0 0 0 0,0 0 1 0 0,0-1-1 0 0,0 1 1 0 0,0 0-1 0 0,0 0 0 0 0,0 0 1 0 0,0-1-1 0 0,0 1 0 0 0,0 0 1 0 0,0 0-1 0 0,0 0 0 0 0,0 0 1 0 0,0-1-1 0 0,0 1 0 0 0,0 0 1 0 0,0 0-1 0 0,0 0 0 0 0,1-1 1 0 0,8-6 2139 0 0,14-3-1296 0 0,17 1-267 0 0,74-8 1 0 0,-44 8-238 0 0,61-13 190 0 0,-89 14-452 0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41.745"/>
    </inkml:context>
    <inkml:brush xml:id="br0">
      <inkml:brushProperty name="width" value="0.05" units="cm"/>
      <inkml:brushProperty name="height" value="0.05" units="cm"/>
    </inkml:brush>
  </inkml:definitions>
  <inkml:trace contextRef="#ctx0" brushRef="#br0">22 35 4145 0 0,'0'-29'4859'0'0,"1"24"-1624"0"0,-1 20-2018 0 0,-10 210 2264 0 0,-1 4-2198 0 0,10-162-1388 0 0,2-60 26 0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42.065"/>
    </inkml:context>
    <inkml:brush xml:id="br0">
      <inkml:brushProperty name="width" value="0.05" units="cm"/>
      <inkml:brushProperty name="height" value="0.05" units="cm"/>
    </inkml:brush>
  </inkml:definitions>
  <inkml:trace contextRef="#ctx0" brushRef="#br0">337 21 6449 0 0,'0'-1'193'0'0,"0"0"0"0"0,0 1 0 0 0,0-1 0 0 0,0 0 0 0 0,0 0 0 0 0,0 0 0 0 0,0 1 0 0 0,-1-1 0 0 0,1 0 0 0 0,0 0 0 0 0,0 1 0 0 0,-1-1 0 0 0,1 0 0 0 0,0 1 0 0 0,-1-1 0 0 0,1 0 0 0 0,-1 1 0 0 0,1-1 0 0 0,0 0 0 0 0,-1 1 0 0 0,0-1 0 0 0,1 1 0 0 0,-1-1 0 0 0,1 1 0 0 0,-1-1 0 0 0,0 1 0 0 0,1-1 0 0 0,-1 1 0 0 0,0 0 0 0 0,1-1 0 0 0,-1 1 0 0 0,0 0 0 0 0,0 0 0 0 0,1 0 0 0 0,-1-1 0 0 0,0 1 0 0 0,0 0 0 0 0,1 0 0 0 0,-1 0 0 0 0,0 0-1 0 0,0 0 1 0 0,0 0 0 0 0,1 1 0 0 0,-1-1 0 0 0,0 0 0 0 0,0 0 0 0 0,1 0 0 0 0,-1 1 0 0 0,0-1 0 0 0,1 0 0 0 0,-1 1 0 0 0,0-1 0 0 0,1 1 0 0 0,-1-1 0 0 0,0 1 0 0 0,-7 5 530 0 0,1-1-1 0 0,0 1 1 0 0,-13 14-1 0 0,11-10-810 0 0,-239 209-24 0 0,247-218 105 0 0,1-1-1 0 0,-1 0 1 0 0,1 1 0 0 0,-1-1 0 0 0,1 0 0 0 0,0 1 0 0 0,-1-1 0 0 0,1 1 0 0 0,-1-1 0 0 0,1 1 0 0 0,0-1 0 0 0,-1 1 0 0 0,1-1 0 0 0,0 1 0 0 0,0 0 0 0 0,-1-1-1 0 0,1 1 1 0 0,0-1 0 0 0,0 1 0 0 0,0 0 0 0 0,0-1 0 0 0,0 1 0 0 0,0-1 0 0 0,0 1 0 0 0,0 0 0 0 0,0-1 0 0 0,0 1 0 0 0,0-1 0 0 0,0 2 0 0 0,1-1-3 0 0,0 0 1 0 0,0 1-1 0 0,0-1 1 0 0,0 0-1 0 0,0 0 1 0 0,0 0 0 0 0,0 0-1 0 0,0 0 1 0 0,0 0-1 0 0,0 0 1 0 0,1-1 0 0 0,1 2-1 0 0,8 3-31 0 0,1 0 1 0 0,18 4-1 0 0,-18-5-4 0 0,186 68-99 0 0,-177-65 144 0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44.136"/>
    </inkml:context>
    <inkml:brush xml:id="br0">
      <inkml:brushProperty name="width" value="0.05" units="cm"/>
      <inkml:brushProperty name="height" value="0.05" units="cm"/>
    </inkml:brush>
  </inkml:definitions>
  <inkml:trace contextRef="#ctx0" brushRef="#br0">288 137 5985 0 0,'0'-7'721'0'0,"0"-4"840"0"0,0 0-1 0 0,0 0 1 0 0,-1 0-1 0 0,-1 0 0 0 0,-4-19 1 0 0,5 27-1349 0 0,-1 1 0 0 0,1-1 0 0 0,0 1 0 0 0,-1-1 0 0 0,1 1 0 0 0,-1-1 0 0 0,1 1 0 0 0,-1 0 0 0 0,0 0 0 0 0,0 0 0 0 0,0 0 0 0 0,-1 0 0 0 0,1 0 0 0 0,0 1 0 0 0,-1-1 0 0 0,1 1 1 0 0,-1-1-1 0 0,1 1 0 0 0,-1 0 0 0 0,1 0 0 0 0,-1 0 0 0 0,0 0 0 0 0,0 1 0 0 0,0-1 0 0 0,1 1 0 0 0,-1 0 0 0 0,-6 0 0 0 0,1 0-158 0 0,0 1-1 0 0,0 0 1 0 0,-1 1 0 0 0,1 0 0 0 0,0 0-1 0 0,0 0 1 0 0,1 1 0 0 0,-1 1-1 0 0,1-1 1 0 0,-1 1 0 0 0,1 0 0 0 0,0 1-1 0 0,0 0 1 0 0,1 0 0 0 0,-1 0 0 0 0,1 1-1 0 0,-9 11 1 0 0,7-8-66 0 0,1 0-1 0 0,0 1 1 0 0,0 0 0 0 0,1 0 0 0 0,0 0 0 0 0,1 1-1 0 0,0-1 1 0 0,1 1 0 0 0,0 1 0 0 0,1-1-1 0 0,-4 24 1 0 0,6-31 7 0 0,1 0 1 0 0,0 0-1 0 0,0 0 0 0 0,0 0 0 0 0,1 0 0 0 0,-1 0 1 0 0,1 0-1 0 0,0 0 0 0 0,0-1 0 0 0,1 1 0 0 0,-1 0 1 0 0,1 0-1 0 0,0-1 0 0 0,-1 1 0 0 0,2-1 0 0 0,2 5 1 0 0,-1-4 0 0 0,-1 0 1 0 0,1-1-1 0 0,1 1 1 0 0,-1-1-1 0 0,1 1 1 0 0,-1-1-1 0 0,1-1 1 0 0,0 1-1 0 0,0-1 1 0 0,9 3-1 0 0,-2-1-2 0 0,1-1-1 0 0,0 0 1 0 0,0-1-1 0 0,-1-1 1 0 0,1 0-1 0 0,0-1 0 0 0,0 0 1 0 0,0-1-1 0 0,17-3 1 0 0,-7-2-25 0 0,-1-1-1 0 0,41-19 1 0 0,-34 14-343 0 0,-9 4 118 0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42.480"/>
    </inkml:context>
    <inkml:brush xml:id="br0">
      <inkml:brushProperty name="width" value="0.05" units="cm"/>
      <inkml:brushProperty name="height" value="0.05" units="cm"/>
    </inkml:brush>
  </inkml:definitions>
  <inkml:trace contextRef="#ctx0" brushRef="#br0">0 52 10594 0 0,'81'-22'-1415'0'0,"-28"11"3079"0"0,87-5 0 0 0,-71 13-524 0 0,120 10 0 0 0,-172-5-1244 0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42.925"/>
    </inkml:context>
    <inkml:brush xml:id="br0">
      <inkml:brushProperty name="width" value="0.05" units="cm"/>
      <inkml:brushProperty name="height" value="0.05" units="cm"/>
    </inkml:brush>
  </inkml:definitions>
  <inkml:trace contextRef="#ctx0" brushRef="#br0">43 0 14283 0 0,'0'3'52'0'0,"7"3"-392"0"0,9 5 31 0 0,10 1 571 0 0,47 14 1 0 0,12 5 972 0 0,-74-26-1042 0 0,-1 0-1 0 0,0 1 1 0 0,-1 0-1 0 0,1 1 0 0 0,15 13 1 0 0,-23-18-174 0 0,1 1 0 0 0,-1-1 0 0 0,0 1 0 0 0,1-1 0 0 0,-1 1 0 0 0,0 0 0 0 0,-1 0 0 0 0,1 0 0 0 0,0 0 0 0 0,-1 0 0 0 0,0 1 0 0 0,0-1 0 0 0,0 0 0 0 0,0 1 0 0 0,0-1 0 0 0,0 0 0 0 0,-1 1 0 0 0,0 5 0 0 0,0-4-11 0 0,-1 0-1 0 0,0 0 1 0 0,-1 0-1 0 0,1-1 0 0 0,-1 1 1 0 0,0-1-1 0 0,0 1 0 0 0,0-1 1 0 0,-1 0-1 0 0,1 0 0 0 0,-7 8 1 0 0,-5 2 37 0 0,0 0 1 0 0,-1-1-1 0 0,0 0 1 0 0,-1-2-1 0 0,-24 15 1 0 0,-59 28 323 0 0,86-48-298 0 0,0 0-1 0 0,-1-1 0 0 0,1-1 1 0 0,-1-1-1 0 0,-27 4 1 0 0,37-7 1051 0 0,5-1-319 0 0,13-3 85 0 0,20-4-350 0 0,-13 5-533 0 0,55-8-41 0 0,1 4 1 0 0,92 2-1 0 0,-145 6-1439 0 0,-1 0-5644 0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43.291"/>
    </inkml:context>
    <inkml:brush xml:id="br0">
      <inkml:brushProperty name="width" value="0.05" units="cm"/>
      <inkml:brushProperty name="height" value="0.05" units="cm"/>
    </inkml:brush>
  </inkml:definitions>
  <inkml:trace contextRef="#ctx0" brushRef="#br0">68 105 10594 0 0,'-1'0'68'0'0,"-1"1"0"0"0,1-1 0 0 0,0 1 0 0 0,0-1 0 0 0,-1 1 0 0 0,1 0 0 0 0,0 0 0 0 0,0-1 0 0 0,0 1 0 0 0,0 0 0 0 0,0 0 0 0 0,0 0-1 0 0,0 0 1 0 0,0 0 0 0 0,0 1 0 0 0,1-1 0 0 0,-1 0 0 0 0,0 2 0 0 0,-14 25 564 0 0,14-25-328 0 0,-5 10 207 0 0,1 0 0 0 0,0 1 0 0 0,1-1 0 0 0,0 1 1 0 0,2 0-1 0 0,-3 28 0 0 0,4-36-452 0 0,1 0 0 0 0,0 0 0 0 0,1-1 0 0 0,-1 1 0 0 0,1 0 0 0 0,0 0 0 0 0,1 0 0 0 0,-1-1 0 0 0,1 1 0 0 0,1 0 0 0 0,-1-1 0 0 0,1 0 0 0 0,-1 1 0 0 0,2-1 0 0 0,-1 0 1 0 0,0-1-1 0 0,1 1 0 0 0,0-1 0 0 0,7 7 0 0 0,-10-10-34 0 0,0-1 0 0 0,0 1 0 0 0,0 0 0 0 0,0-1 0 0 0,0 1 0 0 0,0 0 0 0 0,0-1 1 0 0,0 1-1 0 0,1-1 0 0 0,-1 0 0 0 0,0 1 0 0 0,0-1 0 0 0,1 0 0 0 0,-1 0 0 0 0,0 0 0 0 0,0 0 1 0 0,1 0-1 0 0,-1 0 0 0 0,0 0 0 0 0,1 0 0 0 0,-1 0 0 0 0,0-1 0 0 0,0 1 0 0 0,1 0 0 0 0,-1-1 0 0 0,0 1 1 0 0,0-1-1 0 0,0 0 0 0 0,0 1 0 0 0,0-1 0 0 0,0 0 0 0 0,0 0 0 0 0,0 1 0 0 0,0-1 0 0 0,0 0 1 0 0,0 0-1 0 0,0 0 0 0 0,0 0 0 0 0,-1 0 0 0 0,1 0 0 0 0,1-3 0 0 0,3-5 76 0 0,0 0 1 0 0,0-1-1 0 0,7-20 0 0 0,-10 23-83 0 0,6-12-693 0 0,-1-1 0 0 0,-1 0 0 0 0,-1 0-1 0 0,4-36 1 0 0,-9 50 553 0 0,1 0 1 0 0,-1 0-1 0 0,-1-1 0 0 0,1 1 1 0 0,-1 0-1 0 0,0 0 0 0 0,0 0 1 0 0,-1 0-1 0 0,0 0 1 0 0,0 0-1 0 0,-1 0 0 0 0,1 0 1 0 0,-1 1-1 0 0,0-1 0 0 0,-1 1 1 0 0,1 0-1 0 0,-1 0 0 0 0,0 0 1 0 0,-9-8-1 0 0,5 7 200 0 0,-11-8-1045 0 0,13 6 3721 0 0,14 3 256 0 0,14 0-3351 0 0,-19 4 335 0 0,64-13-2089 0 0,-47 10 1337 0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44.484"/>
    </inkml:context>
    <inkml:brush xml:id="br0">
      <inkml:brushProperty name="width" value="0.05" units="cm"/>
      <inkml:brushProperty name="height" value="0.05" units="cm"/>
    </inkml:brush>
  </inkml:definitions>
  <inkml:trace contextRef="#ctx0" brushRef="#br0">8 39 13827 0 0,'-1'0'95'0'0,"1"0"-1"0"0,0 0 1 0 0,-1 0 0 0 0,1 0-1 0 0,0-1 1 0 0,-1 1 0 0 0,1 0-1 0 0,0 0 1 0 0,-1 0 0 0 0,1-1-1 0 0,0 1 1 0 0,-1 0-1 0 0,1 0 1 0 0,0-1 0 0 0,0 1-1 0 0,-1 0 1 0 0,1-1 0 0 0,0 1-1 0 0,0 0 1 0 0,0-1 0 0 0,0 1-1 0 0,-1 0 1 0 0,1-1 0 0 0,0 1-1 0 0,0-1 1 0 0,0 1 0 0 0,0 0-1 0 0,0-1 1 0 0,0 1 0 0 0,0 0-1 0 0,0-1 1 0 0,0 1 0 0 0,0-1-1 0 0,0 1 1 0 0,0 0 0 0 0,0-1-1 0 0,0 1 1 0 0,1-1 0 0 0,14-7 826 0 0,28 2-1365 0 0,-42 6 491 0 0,131-4-144 0 0,24-2-1379 0 0,-137 4-4432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33.387"/>
    </inkml:context>
    <inkml:brush xml:id="br0">
      <inkml:brushProperty name="width" value="0.025" units="cm"/>
      <inkml:brushProperty name="height" value="0.025" units="cm"/>
    </inkml:brush>
  </inkml:definitions>
  <inkml:trace contextRef="#ctx0" brushRef="#br0">51 1 10594 0 0,'-1'1'125'0'0,"1"1"1"0"0,-1-1-1 0 0,0 1 0 0 0,1-1 0 0 0,-1 1 1 0 0,1 0-1 0 0,0-1 0 0 0,-1 1 0 0 0,1 0 1 0 0,0 2-1 0 0,-1 1 10 0 0,-41 236 1769 0 0,39-223-1904 0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44.851"/>
    </inkml:context>
    <inkml:brush xml:id="br0">
      <inkml:brushProperty name="width" value="0.05" units="cm"/>
      <inkml:brushProperty name="height" value="0.05" units="cm"/>
    </inkml:brush>
  </inkml:definitions>
  <inkml:trace contextRef="#ctx0" brushRef="#br0">119 3 13827 0 0,'-3'0'653'0'0,"-26"-2"-15"0"0,23 5 276 0 0,16 7 1862 0 0,48 22-2695 0 0,-42-25-29 0 0,0 2 1 0 0,0-1-1 0 0,-1 2 0 0 0,-1 0 1 0 0,1 0-1 0 0,-2 2 1 0 0,18 17-1 0 0,-30-28-51 0 0,1 2 0 0 0,-1-1-1 0 0,1 0 1 0 0,-1 0 0 0 0,0 0 0 0 0,0 1 0 0 0,0-1-1 0 0,0 0 1 0 0,0 1 0 0 0,-1-1 0 0 0,1 1 0 0 0,-1-1-1 0 0,1 1 1 0 0,-1-1 0 0 0,0 1 0 0 0,0 0 0 0 0,0-1-1 0 0,-1 5 1 0 0,0-3 2 0 0,-1 0 0 0 0,1 1 0 0 0,-1-1 0 0 0,0 0 0 0 0,0-1 0 0 0,0 1 0 0 0,0 0 0 0 0,-1 0 0 0 0,0-1 0 0 0,-3 4 0 0 0,-6 4 7 0 0,0 0-1 0 0,0 0 1 0 0,-2-2 0 0 0,-25 16-1 0 0,12-10 54 0 0,-33 14 1 0 0,49-24-44 0 0,1-2 1 0 0,-1 1-1 0 0,0-1 0 0 0,0-1 1 0 0,0 0-1 0 0,-20 1 1 0 0,153-2-68 0 0,236-10 290 0 0,-316 4-317 0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45.730"/>
    </inkml:context>
    <inkml:brush xml:id="br0">
      <inkml:brushProperty name="width" value="0.05" units="cm"/>
      <inkml:brushProperty name="height" value="0.05" units="cm"/>
    </inkml:brush>
  </inkml:definitions>
  <inkml:trace contextRef="#ctx0" brushRef="#br0">266 3 6913 0 0,'-1'-2'5723'0'0,"5"14"-3487"0"0,8 38-2553 0 0,-11-6 1260 0 0,-2 1-1 0 0,-2 0 0 0 0,-2-1 1 0 0,-2 1-1 0 0,-24 79 1 0 0,26-106-663 0 0,-1-1 1 0 0,-1 0-1 0 0,0 0 0 0 0,-16 25 1 0 0,21-38-219 0 0,-1 1-1 0 0,0-1 1 0 0,0 0 0 0 0,0 0 0 0 0,-1 0-1 0 0,1 0 1 0 0,-1-1 0 0 0,0 1 0 0 0,0-1 0 0 0,0 0-1 0 0,0 0 1 0 0,-1-1 0 0 0,1 1 0 0 0,-1-1-1 0 0,0 0 1 0 0,1 0 0 0 0,-1 0 0 0 0,0-1-1 0 0,0 0 1 0 0,-11 2 0 0 0,13-3-52 0 0,0-1 0 0 0,1 1 0 0 0,-1-1-1 0 0,0 0 1 0 0,0 0 0 0 0,0 0 0 0 0,0 0 0 0 0,1 0 0 0 0,-1-1 0 0 0,1 1 0 0 0,-1-1 0 0 0,1 1-1 0 0,-1-1 1 0 0,1 0 0 0 0,0 0 0 0 0,0 0 0 0 0,0-1 0 0 0,0 1 0 0 0,0 0 0 0 0,0-1 0 0 0,-1-2-1 0 0,-2-5-331 0 0,-1 1-1 0 0,2-1 0 0 0,-1-1 0 0 0,-3-14 1 0 0,0-4-7348 0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46.070"/>
    </inkml:context>
    <inkml:brush xml:id="br0">
      <inkml:brushProperty name="width" value="0.05" units="cm"/>
      <inkml:brushProperty name="height" value="0.05" units="cm"/>
    </inkml:brush>
  </inkml:definitions>
  <inkml:trace contextRef="#ctx0" brushRef="#br0">0 22 6913 0 0,'2'-2'69'0'0,"0"1"0"0"0,0-1 0 0 0,-1 0 0 0 0,1 0 0 0 0,0 1 0 0 0,0-1 0 0 0,0 1 0 0 0,1 0 0 0 0,-1 0 0 0 0,0-1 0 0 0,0 1 0 0 0,1 1 0 0 0,-1-1 0 0 0,1 0 0 0 0,-1 1 0 0 0,1-1 0 0 0,-1 1 0 0 0,1 0 0 0 0,4-1 0 0 0,7 1 740 0 0,1 1 0 0 0,17 2 1 0 0,-21-2-261 0 0,4 1-556 0 0,0-1-1 0 0,25-1 1 0 0,-19-4-527 0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48.453"/>
    </inkml:context>
    <inkml:brush xml:id="br0">
      <inkml:brushProperty name="width" value="0.05" units="cm"/>
      <inkml:brushProperty name="height" value="0.05" units="cm"/>
    </inkml:brush>
  </inkml:definitions>
  <inkml:trace contextRef="#ctx0" brushRef="#br0">266 106 7834 0 0,'-1'0'142'0'0,"1"0"0"0"0,-1 0 0 0 0,0 0 0 0 0,1 0 0 0 0,-1 0 0 0 0,0 0 0 0 0,0 0 0 0 0,1 0 0 0 0,-1 0 0 0 0,0 0 0 0 0,1 0 0 0 0,-1 1 0 0 0,0-1 0 0 0,1 0 0 0 0,-1 0 0 0 0,1 1 0 0 0,-1-1 1 0 0,0 1-1 0 0,1-1 0 0 0,-1 0 0 0 0,1 1 0 0 0,-1-1 0 0 0,1 1 0 0 0,-1-1 0 0 0,1 1 0 0 0,0-1 0 0 0,-1 2 0 0 0,-16 15 1140 0 0,-6 17-490 0 0,1 1-1 0 0,1 1 0 0 0,-27 68 0 0 0,27-57-795 0 0,9-22 46 0 0,-8 18-40 0 0,-30 91 0 0 0,46-122 56 0 0,1 1 0 0 0,1-1 0 0 0,0 1 0 0 0,0 0-1 0 0,1 0 1 0 0,1 0 0 0 0,0 0 0 0 0,1 0-1 0 0,0 0 1 0 0,1-1 0 0 0,1 1 0 0 0,5 17 0 0 0,-7-25-44 0 0,1-1 0 0 0,0 1 0 0 0,1-1 0 0 0,-1 0 0 0 0,1 1 0 0 0,0-1 0 0 0,0 0 0 0 0,0 0 0 0 0,0-1 0 0 0,1 1 0 0 0,-1-1 0 0 0,1 1 0 0 0,0-1 0 0 0,0-1 0 0 0,0 1 0 0 0,1 0 0 0 0,-1-1 0 0 0,1 0 0 0 0,-1 0 0 0 0,1 0 0 0 0,0-1 0 0 0,0 1 0 0 0,0-1 0 0 0,-1 0 0 0 0,8 0 0 0 0,-5-1-10 0 0,0 0 1 0 0,1 0 0 0 0,-1-1-1 0 0,0 0 1 0 0,0-1 0 0 0,0 1-1 0 0,0-1 1 0 0,0-1-1 0 0,0 1 1 0 0,0-1 0 0 0,-1 0-1 0 0,1-1 1 0 0,-1 0 0 0 0,0 0-1 0 0,0 0 1 0 0,9-9-1 0 0,4-6 162 0 0,-1-1 1 0 0,-1-1-1 0 0,-1-1 0 0 0,17-30 0 0 0,-9 8 241 0 0,26-65 0 0 0,-42 84-273 0 0,0 0-1 0 0,-1 0 1 0 0,-2-1 0 0 0,0 0 0 0 0,-2 0 0 0 0,-1 0 0 0 0,-1-1-1 0 0,-1 1 1 0 0,-1 0 0 0 0,-2 0 0 0 0,0-1 0 0 0,-2 2 0 0 0,-10-34-1 0 0,12 51-82 0 0,0 1-1 0 0,0-1 1 0 0,-1 1-1 0 0,0 0 1 0 0,0 0-1 0 0,-1 0 0 0 0,0 1 1 0 0,0-1-1 0 0,0 1 1 0 0,-1 0-1 0 0,0 1 1 0 0,0-1-1 0 0,-1 1 0 0 0,-13-8 1 0 0,15 11-103 0 0,1-1-1 0 0,-1 1 1 0 0,1 0 0 0 0,-1 1 0 0 0,1-1 0 0 0,-1 1 0 0 0,0 0-1 0 0,0 0 1 0 0,0 1 0 0 0,0-1 0 0 0,0 1 0 0 0,0 0 0 0 0,0 0-1 0 0,0 1 1 0 0,1-1 0 0 0,-1 1 0 0 0,0 0 0 0 0,0 1 0 0 0,0-1-1 0 0,1 1 1 0 0,-1 0 0 0 0,1 0 0 0 0,-1 0 0 0 0,1 1 0 0 0,-8 5-1 0 0,-3 6-7228 0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48.804"/>
    </inkml:context>
    <inkml:brush xml:id="br0">
      <inkml:brushProperty name="width" value="0.05" units="cm"/>
      <inkml:brushProperty name="height" value="0.05" units="cm"/>
    </inkml:brush>
  </inkml:definitions>
  <inkml:trace contextRef="#ctx0" brushRef="#br0">145 1 14283 0 0,'-2'0'52'0'0,"-1"0"0"0"0,0 0 0 0 0,0 1 0 0 0,1-1 1 0 0,-1 1-1 0 0,0 0 0 0 0,1 0 0 0 0,-1 0 0 0 0,0 0 0 0 0,1 0 0 0 0,-1 0 0 0 0,1 1 0 0 0,0-1 0 0 0,0 1 0 0 0,-1 0 1 0 0,1 0-1 0 0,0 0 0 0 0,0 0 0 0 0,1 0 0 0 0,-3 2 0 0 0,-6 9 17 0 0,0 0 1 0 0,-9 16-1 0 0,15-22 329 0 0,-4 6-95 0 0,1 0 0 0 0,1 1 0 0 0,0 0 0 0 0,0 0 0 0 0,-5 25-1 0 0,9-33-252 0 0,1 0-1 0 0,0 1 1 0 0,0-1-1 0 0,1 0 0 0 0,0 1 1 0 0,0-1-1 0 0,1 1 1 0 0,-1-1-1 0 0,1 0 0 0 0,0 1 1 0 0,1-1-1 0 0,0 0 0 0 0,0 0 1 0 0,0 0-1 0 0,7 11 1 0 0,-8-15-47 0 0,0 0 1 0 0,0 0 0 0 0,1 0-1 0 0,-1 0 1 0 0,1 0-1 0 0,-1 0 1 0 0,1 0 0 0 0,0-1-1 0 0,0 1 1 0 0,0 0 0 0 0,0-1-1 0 0,0 0 1 0 0,0 1 0 0 0,0-1-1 0 0,1 0 1 0 0,-1 0 0 0 0,0 0-1 0 0,1-1 1 0 0,-1 1-1 0 0,0 0 1 0 0,1-1 0 0 0,-1 0-1 0 0,1 1 1 0 0,-1-1 0 0 0,1 0-1 0 0,-1 0 1 0 0,1-1 0 0 0,-1 1-1 0 0,1 0 1 0 0,-1-1-1 0 0,0 1 1 0 0,1-1 0 0 0,-1 0-1 0 0,3-1 1 0 0,1-1 25 0 0,0-1 0 0 0,0 1 1 0 0,-1-1-1 0 0,0 0 0 0 0,1-1 0 0 0,-1 1 0 0 0,-1-1 0 0 0,1 0 1 0 0,-1 0-1 0 0,0-1 0 0 0,5-8 0 0 0,17-38-4 0 0,-15 22-130 0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49.152"/>
    </inkml:context>
    <inkml:brush xml:id="br0">
      <inkml:brushProperty name="width" value="0.05" units="cm"/>
      <inkml:brushProperty name="height" value="0.05" units="cm"/>
    </inkml:brush>
  </inkml:definitions>
  <inkml:trace contextRef="#ctx0" brushRef="#br0">22 40 6913 0 0,'-10'-8'531'0'0,"-1"-4"6308"0"0,11 12-6654 0 0,0 0 0 0 0,0-1 0 0 0,0 1 0 0 0,0 0 0 0 0,0 0 0 0 0,0-1 0 0 0,0 1 0 0 0,0 0 1 0 0,0-1-1 0 0,0 1 0 0 0,0 0 0 0 0,0-1 0 0 0,0 1 0 0 0,0 0 0 0 0,0 0 0 0 0,0-1 0 0 0,0 1 1 0 0,0 0-1 0 0,0-1 0 0 0,0 1 0 0 0,0 0 0 0 0,0 0 0 0 0,1-1 0 0 0,-1 1 0 0 0,0 0 1 0 0,0 0-1 0 0,0-1 0 0 0,1 1 0 0 0,14-6-809 0 0,0 4 515 0 0,1 0-1 0 0,-1 1 1 0 0,0 1 0 0 0,0 0 0 0 0,27 4 0 0 0,-17 1 109 0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49.469"/>
    </inkml:context>
    <inkml:brush xml:id="br0">
      <inkml:brushProperty name="width" value="0.05" units="cm"/>
      <inkml:brushProperty name="height" value="0.05" units="cm"/>
    </inkml:brush>
  </inkml:definitions>
  <inkml:trace contextRef="#ctx0" brushRef="#br0">419 27 1840 0 0,'0'4'4617'0'0,"0"17"-4585"0"0,1 24 2262 0 0,-3 0 0 0 0,-10 66 0 0 0,-26 88 2595 0 0,28-150-4246 0 0,-3-1 0 0 0,-34 84 0 0 0,40-116-539 0 0,-1 0-1 0 0,-1-1 0 0 0,0 1 0 0 0,0-2 1 0 0,-2 1-1 0 0,0-1 0 0 0,-1-1 1 0 0,0 0-1 0 0,-1-1 0 0 0,0 0 0 0 0,-21 14 1 0 0,31-24-91 0 0,-1 0 0 0 0,1 0 0 0 0,-1 0 0 0 0,0 0 0 0 0,1-1 0 0 0,-1 1 0 0 0,0-1 0 0 0,0 0 0 0 0,0 0 0 0 0,0 0 0 0 0,0-1 0 0 0,-1 1 1 0 0,1-1-1 0 0,0 0 0 0 0,0-1 0 0 0,0 1 0 0 0,0 0 0 0 0,-6-3 0 0 0,6 2-12 0 0,1-1 0 0 0,-1 0 1 0 0,1 0-1 0 0,0 0 0 0 0,-1 0 0 0 0,1 0 0 0 0,0-1 0 0 0,0 0 1 0 0,0 0-1 0 0,1 1 0 0 0,-1-1 0 0 0,1-1 0 0 0,-1 1 1 0 0,1 0-1 0 0,0-1 0 0 0,0 1 0 0 0,1-1 0 0 0,-1 0 0 0 0,-1-4 1 0 0,-5-25-1448 0 0,1-9-5782 0 0</inkml:trace>
  <inkml:trace contextRef="#ctx0" brushRef="#br0" timeOffset="1">278 31 9218 0 0,'6'-6'408'0'0,"-3"3"80"0"0,2 1-392 0 0,-1 0-96 0 0,0-1 0 0 0,-2 2 0 0 0,3 0 480 0 0,1-1 64 0 0,5-1 25 0 0,3 0-1 0 0,3 2-184 0 0,-1-1-32 0 0,0 1 0 0 0,0 1-8 0 0,1 0-344 0 0,1 2 0 0 0,3 0 0 0 0,0 1-88 0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49.979"/>
    </inkml:context>
    <inkml:brush xml:id="br0">
      <inkml:brushProperty name="width" value="0.05" units="cm"/>
      <inkml:brushProperty name="height" value="0.05" units="cm"/>
    </inkml:brush>
  </inkml:definitions>
  <inkml:trace contextRef="#ctx0" brushRef="#br0">42 1053 5985 0 0,'-4'4'421'0'0,"0"0"-1"0"0,1 0 0 0 0,-1 0 1 0 0,1 0-1 0 0,0 0 0 0 0,0 1 1 0 0,0-1-1 0 0,1 1 0 0 0,-1 0 1 0 0,1 0-1 0 0,0 0 1 0 0,1 0-1 0 0,-1 0 0 0 0,0 8 1 0 0,2-12-349 0 0,0-1 0 0 0,0 1 0 0 0,0 0 0 0 0,0-1 0 0 0,0 1 1 0 0,1 0-1 0 0,-1-1 0 0 0,0 1 0 0 0,0-1 0 0 0,1 1 0 0 0,-1 0 1 0 0,0-1-1 0 0,1 1 0 0 0,-1-1 0 0 0,0 1 0 0 0,1-1 0 0 0,-1 1 1 0 0,1-1-1 0 0,-1 1 0 0 0,1-1 0 0 0,-1 1 0 0 0,1-1 0 0 0,-1 0 1 0 0,1 1-1 0 0,0-1 0 0 0,-1 0 0 0 0,2 1 0 0 0,0-1 49 0 0,0 1-1 0 0,0-1 1 0 0,0 0-1 0 0,0 0 1 0 0,1 0 0 0 0,-1 0-1 0 0,0 0 1 0 0,4-1-1 0 0,2-1 217 0 0,0 0 1 0 0,-1 0-1 0 0,14-7 0 0 0,-3-1 178 0 0,-1 0 0 0 0,0-2 0 0 0,-1 0-1 0 0,0-1 1 0 0,20-22 0 0 0,66-81 1263 0 0,-93 104-1604 0 0,158-212 546 0 0,-137 177-711 0 0,-3 0-1 0 0,-2-2 1 0 0,22-56 0 0 0,72-291-65 0 0,-118 393 56 0 0,0-1 0 0 0,-1 1 0 0 0,1-1 0 0 0,-1 1 0 0 0,0-1 0 0 0,0-6 0 0 0,0 9 0 0 0,0 1 0 0 0,0-1 0 0 0,0 1 0 0 0,-1-1 0 0 0,1 1 0 0 0,0 0 0 0 0,0-1 0 0 0,0 1 0 0 0,-1-1 0 0 0,1 1 0 0 0,0 0 0 0 0,0-1 0 0 0,-1 1 0 0 0,1 0 0 0 0,0-1 0 0 0,-1 1 0 0 0,1 0 0 0 0,0-1 0 0 0,-1 1 0 0 0,1 0 0 0 0,0 0 0 0 0,-1-1 0 0 0,0 1 0 0 0,0 0 0 0 0,0 0 0 0 0,0 0 0 0 0,0 0 0 0 0,0 0 0 0 0,0 0 0 0 0,0 0 0 0 0,0 0 0 0 0,0 0 0 0 0,1 1 0 0 0,-1-1 0 0 0,0 0 0 0 0,0 1 0 0 0,0-1 0 0 0,0 1 0 0 0,-1 0 0 0 0,-5 4 11 0 0,0-1-1 0 0,1 1 1 0 0,0 1 0 0 0,0-1-1 0 0,0 1 1 0 0,0 0 0 0 0,-6 12 0 0 0,-32 52 116 0 0,28-41-108 0 0,13-25-19 0 0,-114 214 0 0 0,106-193 0 0 0,1 1 0 0 0,1 0 0 0 0,2 0 0 0 0,0 0 0 0 0,2 1 0 0 0,0 0 0 0 0,1 29 0 0 0,4-47 28 0 0,0 1 0 0 0,1-1 0 0 0,0 1 0 0 0,0-1 0 0 0,1 0 1 0 0,1 0-1 0 0,0 0 0 0 0,0 0 0 0 0,0 0 0 0 0,6 9 0 0 0,-6-13-136 0 0,1 0-1 0 0,-1 0 0 0 0,0 0 1 0 0,1-1-1 0 0,0 1 1 0 0,0-1-1 0 0,1 0 0 0 0,-1 0 1 0 0,1-1-1 0 0,0 1 0 0 0,0-1 1 0 0,0 0-1 0 0,0 0 1 0 0,0-1-1 0 0,1 0 0 0 0,-1 0 1 0 0,8 2-1 0 0,9-1-7439 0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50.315"/>
    </inkml:context>
    <inkml:brush xml:id="br0">
      <inkml:brushProperty name="width" value="0.05" units="cm"/>
      <inkml:brushProperty name="height" value="0.05" units="cm"/>
    </inkml:brush>
  </inkml:definitions>
  <inkml:trace contextRef="#ctx0" brushRef="#br0">19 17 7834 0 0,'-3'-4'344'0'0,"1"2"72"0"0,1 0-328 0 0,0 1-88 0 0,-1-1 0 0 0,1 2 0 0 0,0-1 0 0 0,0 0-72 0 0,0 0 72 0 0,-1 0-104 0 0,-1 0 104 0 0,2 1-72 0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50.663"/>
    </inkml:context>
    <inkml:brush xml:id="br0">
      <inkml:brushProperty name="width" value="0.05" units="cm"/>
      <inkml:brushProperty name="height" value="0.05" units="cm"/>
    </inkml:brush>
  </inkml:definitions>
  <inkml:trace contextRef="#ctx0" brushRef="#br0">144 3 6913 0 0,'-1'0'381'0'0,"-1"0"0"0"0,1 0-1 0 0,0 1 1 0 0,0-1-1 0 0,0 0 1 0 0,0 1 0 0 0,0-1-1 0 0,0 1 1 0 0,0-1-1 0 0,0 1 1 0 0,0 0-1 0 0,0-1 1 0 0,-1 2 0 0 0,-19 22 795 0 0,18-20-599 0 0,-18 23 203 0 0,-30 52 1 0 0,46-70-696 0 0,0-1 0 0 0,1 0 1 0 0,1 1-1 0 0,0 0 0 0 0,0 0 1 0 0,0 0-1 0 0,1 0 0 0 0,1 0 1 0 0,-1 1-1 0 0,1-1 0 0 0,1 15 1 0 0,0-21-79 0 0,1 0 1 0 0,-1 0-1 0 0,1-1 1 0 0,0 1-1 0 0,0 0 1 0 0,0 0-1 0 0,0-1 1 0 0,0 1 0 0 0,1 0-1 0 0,-1-1 1 0 0,1 1-1 0 0,-1-1 1 0 0,1 0-1 0 0,0 0 1 0 0,0 1-1 0 0,0-1 1 0 0,0 0 0 0 0,1-1-1 0 0,-1 1 1 0 0,1 0-1 0 0,-1-1 1 0 0,1 1-1 0 0,-1-1 1 0 0,1 0-1 0 0,0 0 1 0 0,-1 0 0 0 0,1 0-1 0 0,0 0 1 0 0,0-1-1 0 0,0 1 1 0 0,3 0-1 0 0,1-1 16 0 0,0 0 0 0 0,0 0-1 0 0,0 0 1 0 0,0-1 0 0 0,0 0-1 0 0,0 0 1 0 0,0-1-1 0 0,-1 1 1 0 0,1-2 0 0 0,-1 1-1 0 0,1-1 1 0 0,7-4 0 0 0,-4 0 78 0 0,1 0 1 0 0,-1-1-1 0 0,0-1 0 0 0,-1 1 1 0 0,0-2-1 0 0,-1 1 1 0 0,1-1-1 0 0,-2-1 1 0 0,1 1-1 0 0,-2-1 0 0 0,11-23 1 0 0,-14 29-57 0 0,-2 0-1 0 0,1-1 1 0 0,-1 1 0 0 0,1 0 0 0 0,-2-1-1 0 0,1 1 1 0 0,0-1 0 0 0,-1 1 0 0 0,0-1-1 0 0,-1 1 1 0 0,1-1 0 0 0,-1 1-1 0 0,-1-6 1 0 0,0 6 21 0 0,0 1 0 0 0,0-1 0 0 0,0 1 0 0 0,0 0 0 0 0,-1 0-1 0 0,0 0 1 0 0,0 0 0 0 0,0 0 0 0 0,0 1 0 0 0,-1-1 0 0 0,1 1 0 0 0,-1 0-1 0 0,0 0 1 0 0,0 0 0 0 0,0 0 0 0 0,-8-3 0 0 0,4 2 200 0 0,0 0 0 0 0,0 0 1 0 0,-1 1-1 0 0,1 1 0 0 0,-1-1 0 0 0,1 1 1 0 0,-1 1-1 0 0,0 0 0 0 0,0 0 0 0 0,-10 1 1 0 0,13 2-379 0 0,6 0-75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33.767"/>
    </inkml:context>
    <inkml:brush xml:id="br0">
      <inkml:brushProperty name="width" value="0.025" units="cm"/>
      <inkml:brushProperty name="height" value="0.025" units="cm"/>
    </inkml:brush>
  </inkml:definitions>
  <inkml:trace contextRef="#ctx0" brushRef="#br0">29 20 14283 0 0,'-6'-3'632'0'0,"3"2"136"0"0,0 0-616 0 0,1 0-152 0 0,1 0 0 0 0,1 1 0 0 0,-1-1-288 0 0,-1 0-80 0 0,0 1-16 0 0,-2-2-8 0 0,1 0 104 0 0,2 0 16 0 0,1 0 8 0 0,-1-1 0 0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51.108"/>
    </inkml:context>
    <inkml:brush xml:id="br0">
      <inkml:brushProperty name="width" value="0.05" units="cm"/>
      <inkml:brushProperty name="height" value="0.05" units="cm"/>
    </inkml:brush>
  </inkml:definitions>
  <inkml:trace contextRef="#ctx0" brushRef="#br0">485 217 456 0 0,'6'-2'493'0'0,"-1"0"-1"0"0,0-1 0 0 0,0 1 1 0 0,0-1-1 0 0,0-1 1 0 0,-1 1-1 0 0,1-1 1 0 0,-1 1-1 0 0,8-10 1 0 0,-1 1 1131 0 0,-1-1 0 0 0,10-17 0 0 0,-17 26-1120 0 0,0-1 0 0 0,-1 0 0 0 0,1 1 0 0 0,-1-1 0 0 0,0-1 0 0 0,-1 1 0 0 0,1 0 0 0 0,-1 0 0 0 0,0 0 0 0 0,-1-1 0 0 0,1 1-1 0 0,-1-11 1 0 0,0 14-352 0 0,-1-1 0 0 0,1 1 0 0 0,-1 0 0 0 0,0 0 0 0 0,0 0 0 0 0,1 0 1 0 0,-1-1-1 0 0,-1 1 0 0 0,1 1 0 0 0,0-1 0 0 0,0 0 0 0 0,-1 0 0 0 0,1 0 0 0 0,-1 1 0 0 0,1-1 0 0 0,-1 0 0 0 0,0 1 0 0 0,0 0 0 0 0,1-1 0 0 0,-1 1 0 0 0,0 0 0 0 0,0 0 0 0 0,-1 0 0 0 0,1 0 0 0 0,0 0 0 0 0,0 1 0 0 0,0-1 0 0 0,0 1 0 0 0,-1-1 0 0 0,1 1 0 0 0,0 0 0 0 0,-5 0 0 0 0,-2 0-63 0 0,0 1 0 0 0,0-1 0 0 0,0 2 1 0 0,0-1-1 0 0,0 1 0 0 0,0 1 1 0 0,1 0-1 0 0,-1 0 0 0 0,1 0 0 0 0,0 1 1 0 0,0 1-1 0 0,0-1 0 0 0,0 1 0 0 0,1 0 1 0 0,-8 8-1 0 0,3-2-98 0 0,0 0 0 0 0,1 0-1 0 0,0 1 1 0 0,1 0 0 0 0,1 1 0 0 0,0 0 0 0 0,-14 28 0 0 0,21-37-88 0 0,1 1 0 0 0,-1 0 0 0 0,1-1 0 0 0,0 1 0 0 0,0 0 1 0 0,0 0-1 0 0,0-1 0 0 0,1 1 0 0 0,0 0 0 0 0,0 6 0 0 0,1-9-50 0 0,-1-1-1 0 0,0 0 0 0 0,0 1 0 0 0,1-1 0 0 0,-1 0 0 0 0,0 1 1 0 0,1-1-1 0 0,0 0 0 0 0,-1 0 0 0 0,1 0 0 0 0,0 1 1 0 0,-1-1-1 0 0,1 0 0 0 0,0 0 0 0 0,0 0 0 0 0,0 0 1 0 0,0 0-1 0 0,0 0 0 0 0,0-1 0 0 0,0 1 0 0 0,0 0 0 0 0,0 0 1 0 0,1-1-1 0 0,-1 1 0 0 0,0-1 0 0 0,0 1 0 0 0,1-1 1 0 0,-1 1-1 0 0,0-1 0 0 0,1 0 0 0 0,-1 0 0 0 0,0 1 1 0 0,1-1-1 0 0,-1 0 0 0 0,1 0 0 0 0,-1-1 0 0 0,0 1 1 0 0,1 0-1 0 0,-1 0 0 0 0,2-1 0 0 0,6-1-704 0 0,-1-1-1 0 0,0 1 1 0 0,0-1 0 0 0,-1-1-1 0 0,1 0 1 0 0,-1 0 0 0 0,10-7-1 0 0,47-40-3577 0 0,-45 36 3738 0 0,-11 9 579 0 0,-5 8 191 0 0,-8 14 242 0 0,2-5-305 0 0,-22 100 2373 0 0,-14 166 1 0 0,26-164 778 0 0,-37 157 1 0 0,46-253-2778 0 0,-1-1 0 0 0,-2 0 0 0 0,1 0 1 0 0,-2 0-1 0 0,0-1 0 0 0,-1 0 0 0 0,0 0 1 0 0,-13 15-1 0 0,18-26-283 0 0,0 1-1 0 0,0-1 1 0 0,0 0 0 0 0,-1 0 0 0 0,1 0 0 0 0,-1 0 0 0 0,0-1-1 0 0,0 0 1 0 0,0 0 0 0 0,0 0 0 0 0,-1-1 0 0 0,1 0-1 0 0,-1 0 1 0 0,0 0 0 0 0,1-1 0 0 0,-1 1 0 0 0,0-1-1 0 0,0-1 1 0 0,0 1 0 0 0,0-1 0 0 0,0 0 0 0 0,0-1-1 0 0,0 1 1 0 0,1-1 0 0 0,-1 0 0 0 0,0 0 0 0 0,-6-3-1 0 0,5 1-86 0 0,0 0 0 0 0,0 0 0 0 0,0-1 0 0 0,1 0 0 0 0,-1 0 0 0 0,1-1 0 0 0,0 1 0 0 0,0-1 0 0 0,1-1 0 0 0,-1 1 0 0 0,1-1 0 0 0,1 0 0 0 0,-6-7 0 0 0,4 2-231 0 0,-1-1 0 0 0,2 1 0 0 0,0-1 1 0 0,0 0-1 0 0,1 0 0 0 0,1-1 0 0 0,-3-14 0 0 0,-1-18-7170 0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51.789"/>
    </inkml:context>
    <inkml:brush xml:id="br0">
      <inkml:brushProperty name="width" value="0.05" units="cm"/>
      <inkml:brushProperty name="height" value="0.05" units="cm"/>
    </inkml:brush>
  </inkml:definitions>
  <inkml:trace contextRef="#ctx0" brushRef="#br0">42 88 5985 0 0,'0'0'175'0'0,"-1"0"1"0"0,1 0-1 0 0,0 0 0 0 0,0 0 0 0 0,-1 0 0 0 0,1 0 0 0 0,0-1 1 0 0,-1 1-1 0 0,1 0 0 0 0,0 0 0 0 0,0 0 0 0 0,-1 0 0 0 0,1-1 0 0 0,0 1 1 0 0,0 0-1 0 0,-1 0 0 0 0,1-1 0 0 0,0 1 0 0 0,0 0 0 0 0,0 0 1 0 0,0-1-1 0 0,-1 1 0 0 0,1 0 0 0 0,0 0 0 0 0,0-1 0 0 0,0 1 1 0 0,0 0-1 0 0,0-1 0 0 0,0 1 0 0 0,0 0 0 0 0,0-1 0 0 0,0 1 0 0 0,0 0 1 0 0,0-1-1 0 0,0 1 0 0 0,0 0 0 0 0,0-1 0 0 0,0 1 0 0 0,13-10 2500 0 0,29-5-2544 0 0,-35 13 177 0 0,44-14-67 0 0,54-9 1 0 0,-78 21-131 0 0,0 0 1 0 0,-1 2 0 0 0,55 2 0 0 0,-59 4-97 0 0,-22 2-14 0 0,-10 4 20 0 0,-35 26 298 0 0,2 3-1 0 0,1 1 1 0 0,2 3 0 0 0,2 1 0 0 0,2 1-1 0 0,3 3 1 0 0,1 0 0 0 0,2 2 0 0 0,-45 105-1 0 0,72-148-280 0 0,1 0-1 0 0,0 0 1 0 0,0 0 0 0 0,1 0-1 0 0,0 0 1 0 0,0 1-1 0 0,1-1 1 0 0,0 0 0 0 0,0 1-1 0 0,0-1 1 0 0,1 0-1 0 0,0 1 1 0 0,4 11-1 0 0,-4-15-16 0 0,1 0-1 0 0,0 1 1 0 0,0-1-1 0 0,0-1 1 0 0,0 1-1 0 0,1 0 0 0 0,0-1 1 0 0,-1 1-1 0 0,1-1 1 0 0,1 0-1 0 0,-1 0 0 0 0,0 0 1 0 0,1 0-1 0 0,-1 0 1 0 0,1-1-1 0 0,0 0 1 0 0,0 0-1 0 0,0 0 0 0 0,0 0 1 0 0,0 0-1 0 0,0-1 1 0 0,1 0-1 0 0,7 2 1 0 0,-7-3-25 0 0,0 0 0 0 0,0 0 0 0 0,1 0 0 0 0,-1-1 1 0 0,0 0-1 0 0,0 0 0 0 0,0 0 0 0 0,0-1 1 0 0,0 1-1 0 0,-1-1 0 0 0,1 0 0 0 0,0 0 1 0 0,-1-1-1 0 0,1 0 0 0 0,-1 0 0 0 0,0 0 1 0 0,0 0-1 0 0,0 0 0 0 0,0-1 0 0 0,-1 1 1 0 0,7-9-1 0 0,-2 0-34 0 0,1 1 0 0 0,-1-1 0 0 0,-1-1-1 0 0,0 0 1 0 0,-1 0 0 0 0,8-23 0 0 0,-12 32-258 0 0,0-1-1 0 0,-1 0 1 0 0,0 1-1 0 0,0-1 1 0 0,-1 0-1 0 0,1 0 1 0 0,-1 0-1 0 0,0 1 1 0 0,0-1 0 0 0,-1 0-1 0 0,1 0 1 0 0,-1 0-1 0 0,0 1 1 0 0,-3-9-1 0 0,1 9-262 0 0,1 0 0 0 0,0 0 0 0 0,-1 0 0 0 0,0 0-1 0 0,0 1 1 0 0,0 0 0 0 0,0-1 0 0 0,-1 1 0 0 0,0 0 0 0 0,1 0-1 0 0,-1 1 1 0 0,0-1 0 0 0,0 1 0 0 0,0 0 0 0 0,-6-2 0 0 0,-10-4-1283 0 0,-11-3 2892 0 0,29 11-572 0 0,0-1 1 0 0,0 0-1 0 0,1 0 0 0 0,-1 0 0 0 0,0 0 0 0 0,0-1 1 0 0,1 1-1 0 0,-1 0 0 0 0,1-1 0 0 0,-3-2 1 0 0,4 3-284 0 0,0 0 1 0 0,0 1-1 0 0,0-1 1 0 0,0 1 0 0 0,0-1-1 0 0,0 0 1 0 0,1 1 0 0 0,-1-1-1 0 0,0 1 1 0 0,0-1-1 0 0,1 1 1 0 0,-1-1 0 0 0,0 1-1 0 0,1-1 1 0 0,-1 1 0 0 0,1-1-1 0 0,-1 1 1 0 0,0-1-1 0 0,1 1 1 0 0,-1-1 0 0 0,1 1-1 0 0,-1 0 1 0 0,1-1 0 0 0,-1 1-1 0 0,1 0 1 0 0,0 0-1 0 0,0-1 1 0 0,17-8 745 0 0,1 2-1092 0 0,-1 1 0 0 0,2 1 1 0 0,-1 1-1 0 0,0 1 0 0 0,1 1 0 0 0,-1 0 0 0 0,40 2 0 0 0,-28 1-5957 0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52.130"/>
    </inkml:context>
    <inkml:brush xml:id="br0">
      <inkml:brushProperty name="width" value="0.05" units="cm"/>
      <inkml:brushProperty name="height" value="0.05" units="cm"/>
    </inkml:brush>
  </inkml:definitions>
  <inkml:trace contextRef="#ctx0" brushRef="#br0">50 1 10138 0 0,'-1'0'186'0'0,"1"0"0"0"0,-1 0-1 0 0,1 0 1 0 0,-1-1 0 0 0,1 1-1 0 0,-1 0 1 0 0,1 0 0 0 0,-1 0-1 0 0,1 0 1 0 0,-1 0 0 0 0,1 1-1 0 0,0-1 1 0 0,-1 0 0 0 0,1 0-1 0 0,-1 0 1 0 0,1 0 0 0 0,-1 0 0 0 0,1 1-1 0 0,-1-1 1 0 0,1 0 0 0 0,0 0-1 0 0,-1 1 1 0 0,1-1 0 0 0,0 0-1 0 0,-1 1 1 0 0,1-1 0 0 0,0 0-1 0 0,-1 1 1 0 0,1-1 0 0 0,0 0-1 0 0,0 1 1 0 0,-1-1 0 0 0,1 1 0 0 0,0-1-1 0 0,0 0 1 0 0,0 1 0 0 0,-1-1-1 0 0,1 1 1 0 0,0-1 0 0 0,0 1-1 0 0,-9 21 1217 0 0,9-22-1318 0 0,-6 16-50 0 0,1 0-1 0 0,1 0 0 0 0,0 1 1 0 0,-2 30-1 0 0,6-43-39 0 0,-1 1-1 0 0,1-1 1 0 0,0 1 0 0 0,0-1-1 0 0,1 0 1 0 0,-1 1 0 0 0,1-1-1 0 0,0 0 1 0 0,0 1 0 0 0,1-1-1 0 0,-1 0 1 0 0,1 0 0 0 0,0 0-1 0 0,0 0 1 0 0,0 0 0 0 0,1 0-1 0 0,-1-1 1 0 0,1 1 0 0 0,0-1-1 0 0,0 0 1 0 0,0 1 0 0 0,0-1-1 0 0,6 3 1 0 0,-8-5 6 0 0,0-1-1 0 0,1 1 1 0 0,-1-1-1 0 0,0 1 0 0 0,1-1 1 0 0,-1 1-1 0 0,0-1 1 0 0,1 0-1 0 0,-1 0 1 0 0,1 0-1 0 0,-1 0 1 0 0,0 0-1 0 0,1 0 1 0 0,-1 0-1 0 0,1 0 0 0 0,-1 0 1 0 0,0-1-1 0 0,1 1 1 0 0,-1-1-1 0 0,0 1 1 0 0,1-1-1 0 0,-1 1 1 0 0,0-1-1 0 0,1 0 1 0 0,1-1-1 0 0,0-1-16 0 0,1 0-1 0 0,-1 0 1 0 0,0 0-1 0 0,1-1 1 0 0,-2 1 0 0 0,5-7-1 0 0,5-9-54 0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52.492"/>
    </inkml:context>
    <inkml:brush xml:id="br0">
      <inkml:brushProperty name="width" value="0.05" units="cm"/>
      <inkml:brushProperty name="height" value="0.05" units="cm"/>
    </inkml:brush>
  </inkml:definitions>
  <inkml:trace contextRef="#ctx0" brushRef="#br0">0 3 16131 0 0,'0'-2'2721'0'0,"4"2"-2721"0"0,0 1-168 0 0,4-1 24 0 0,4 1 8 0 0,1 0-104 0 0,5-1-16 0 0,4 0-8 0 0,0 0 0 0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52.839"/>
    </inkml:context>
    <inkml:brush xml:id="br0">
      <inkml:brushProperty name="width" value="0.05" units="cm"/>
      <inkml:brushProperty name="height" value="0.05" units="cm"/>
    </inkml:brush>
  </inkml:definitions>
  <inkml:trace contextRef="#ctx0" brushRef="#br0">292 176 4609 0 0,'0'0'208'0'0,"8"17"236"0"0,-5-4 84 0 0,0-1 0 0 0,0 1-1 0 0,-2-1 1 0 0,0 1 0 0 0,0 0 0 0 0,-2 19 0 0 0,-13 80 2632 0 0,10-87-2619 0 0,-9 53 1992 0 0,-34 115-1 0 0,36-159-2081 0 0,-2-1 0 0 0,0-1 0 0 0,-3 0 0 0 0,0 0 0 0 0,-39 53 0 0 0,51-79-356 0 0,-1 0-1 0 0,0-1 1 0 0,0 1 0 0 0,0-1-1 0 0,-1 0 1 0 0,-8 6-1 0 0,12-10-131 0 0,1-1 0 0 0,-1 1 0 0 0,1 0 0 0 0,-1 0 0 0 0,1-1 1 0 0,-1 1-1 0 0,1-1 0 0 0,-1 1 0 0 0,0-1 0 0 0,1 0 0 0 0,-1 0 0 0 0,1 0 0 0 0,-1 0 0 0 0,0 0 0 0 0,1 0 0 0 0,-1 0 0 0 0,0 0 0 0 0,1 0 0 0 0,-1-1 1 0 0,1 1-1 0 0,-1-1 0 0 0,0 1 0 0 0,1-1 0 0 0,-1 0 0 0 0,1 0 0 0 0,0 0 0 0 0,-1 1 0 0 0,1-1 0 0 0,0 0 0 0 0,-1-1 0 0 0,1 1 0 0 0,0 0 0 0 0,0 0 0 0 0,-1-2 1 0 0,-10-12-7039 0 0</inkml:trace>
  <inkml:trace contextRef="#ctx0" brushRef="#br0" timeOffset="1">300 34 4145 0 0,'8'-7'368'0'0,"-4"2"-296"0"0,2 1-72 0 0,0 0 0 0 0,-3 3 1304 0 0,1 0 241 0 0,-1 0 55 0 0,4-1 0 0 0,4-1-672 0 0,3 1-143 0 0,0 0-25 0 0,1 1-8 0 0,0 1-632 0 0,-1 0-120 0 0,0 1 0 0 0,0-2-72 0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7:54.334"/>
    </inkml:context>
    <inkml:brush xml:id="br0">
      <inkml:brushProperty name="width" value="0.05" units="cm"/>
      <inkml:brushProperty name="height" value="0.05" units="cm"/>
    </inkml:brush>
  </inkml:definitions>
  <inkml:trace contextRef="#ctx0" brushRef="#br0">1 14 3225 0 0,'-1'0'314'0'0,"21"-2"6227"0"0,8-1-5022 0 0,38-4-1548 0 0,-39 6 269 0 0,0 1-1 0 0,0 1 0 0 0,-1 1 1 0 0,1 1-1 0 0,-1 2 0 0 0,30 8 0 0 0,-55-12-239 0 0,1-1 0 0 0,0 1-1 0 0,-1 0 1 0 0,1-1-1 0 0,-1 1 1 0 0,1 0-1 0 0,-1 0 1 0 0,0 0-1 0 0,1 0 1 0 0,-1 0-1 0 0,0 0 1 0 0,1 1-1 0 0,-1-1 1 0 0,0 0-1 0 0,0 1 1 0 0,0-1-1 0 0,0 1 1 0 0,-1-1-1 0 0,1 1 1 0 0,0-1-1 0 0,-1 1 1 0 0,1-1 0 0 0,-1 1-1 0 0,1 1 1 0 0,0 3 0 0 0,-1 0 1 0 0,0 0-1 0 0,0 0 1 0 0,-1 0-1 0 0,-1 10 1 0 0,-2 13 11 0 0,-22 204 410 0 0,11-117 271 0 0,13-106-643 0 0,-47 461 1546 0 0,38 3-850 0 0,23-280-680 0 0,2 58 1145 0 0,-14-178 242 0 0,-11 102-1 0 0,10-164-1277 0 0,1-7-50 0 0,0 0-1 0 0,-1 0 0 0 0,0 0 1 0 0,0 0-1 0 0,0 0 0 0 0,0 0 0 0 0,-1 0 1 0 0,1-1-1 0 0,-1 1 0 0 0,-1 0 1 0 0,-3 6-1 0 0,-18-2 2908 0 0,16-5-2993 0 0,-2-1-1 0 0,1 0 0 0 0,0 0 1 0 0,0-1-1 0 0,-1-1 0 0 0,0 0 1 0 0,1 0-1 0 0,-1 0 0 0 0,1-1 1 0 0,-16-3-1 0 0,-1 2-3 0 0,-5 1-35 0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8:02.916"/>
    </inkml:context>
    <inkml:brush xml:id="br0">
      <inkml:brushProperty name="width" value="0.05" units="cm"/>
      <inkml:brushProperty name="height" value="0.05" units="cm"/>
    </inkml:brush>
  </inkml:definitions>
  <inkml:trace contextRef="#ctx0" brushRef="#br0">646 139 3681 0 0,'0'-7'636'0'0,"-1"0"0"0"0,1 0 0 0 0,-1 0 0 0 0,0 0 0 0 0,-1 0 0 0 0,0 0 0 0 0,0 0 0 0 0,0 1 0 0 0,-1-1 0 0 0,0 0 0 0 0,0 1 0 0 0,-1 0 0 0 0,-8-11 0 0 0,10 14-486 0 0,-1 0-1 0 0,0 0 1 0 0,0 0-1 0 0,-1 1 0 0 0,1-1 1 0 0,-1 1-1 0 0,1 0 1 0 0,-1 0-1 0 0,0 0 0 0 0,1 0 1 0 0,-1 1-1 0 0,0 0 1 0 0,0-1-1 0 0,0 1 1 0 0,0 1-1 0 0,-1-1 0 0 0,1 1 1 0 0,0-1-1 0 0,0 1 1 0 0,0 0-1 0 0,0 1 1 0 0,-1-1-1 0 0,1 1 0 0 0,-8 2 1 0 0,0 1-15 0 0,-1 0 0 0 0,1 2 0 0 0,-1-1 0 0 0,1 2 0 0 0,1-1 0 0 0,-1 2 0 0 0,-19 16 0 0 0,-66 70 179 0 0,94-90-305 0 0,-37 39-22 0 0,1 2 0 0 0,3 2 0 0 0,-40 67 0 0 0,60-87-5 0 0,2 1 1 0 0,1 0-1 0 0,1 1 0 0 0,1 1 0 0 0,2 0 0 0 0,1 1 0 0 0,-8 59 0 0 0,15-77 5 0 0,0 0-1 0 0,1 0 0 0 0,1 0 1 0 0,0 0-1 0 0,1 0 1 0 0,0 0-1 0 0,1-1 1 0 0,0 1-1 0 0,1-1 1 0 0,0 0-1 0 0,1 0 1 0 0,1 0-1 0 0,0 0 1 0 0,8 11-1 0 0,-6-12-13 0 0,1 0 0 0 0,1 0 0 0 0,-1-1 1 0 0,2 0-1 0 0,-1-1 0 0 0,1 0 0 0 0,1-1 0 0 0,0 0 0 0 0,0-1 0 0 0,0 0 1 0 0,1-1-1 0 0,22 8 0 0 0,-13-7-21 0 0,-1-1 1 0 0,1 0-1 0 0,28 2 0 0 0,-42-7 48 0 0,0 0 0 0 0,0-1 0 0 0,0 0 0 0 0,0 0 0 0 0,0-1 0 0 0,0 0 0 0 0,-1 0 0 0 0,1-1 0 0 0,0 0 0 0 0,-1-1 0 0 0,1 1 0 0 0,12-8 0 0 0,-16 8 5 0 0,-1-1 0 0 0,0 0-1 0 0,0 0 1 0 0,1-1-1 0 0,-2 1 1 0 0,1 0 0 0 0,0-1-1 0 0,-1 0 1 0 0,1 0-1 0 0,-1 0 1 0 0,0 0 0 0 0,-1 0-1 0 0,1 0 1 0 0,-1 0 0 0 0,1 0-1 0 0,-1-1 1 0 0,-1 1-1 0 0,2-7 1 0 0,-1-2-229 0 0,-1 1 0 0 0,0 0-1 0 0,0 0 1 0 0,-1-1 0 0 0,-4-17 0 0 0,-2 4-5335 0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8:03.250"/>
    </inkml:context>
    <inkml:brush xml:id="br0">
      <inkml:brushProperty name="width" value="0.05" units="cm"/>
      <inkml:brushProperty name="height" value="0.05" units="cm"/>
    </inkml:brush>
  </inkml:definitions>
  <inkml:trace contextRef="#ctx0" brushRef="#br0">0 83 10594 0 0,'34'-13'1525'0'0,"27"-3"-1626"0"0,124-28 16 0 0,-161 40 119 0 0,1 1 0 0 0,0 1 1 0 0,-1 1-1 0 0,1 1 0 0 0,37 6 1 0 0,-58-6-40 0 0,0 1 1 0 0,0 0-1 0 0,0 0 0 0 0,-1 0 1 0 0,1 0-1 0 0,0 1 1 0 0,-1-1-1 0 0,1 1 1 0 0,-1 0-1 0 0,0 0 1 0 0,1 0-1 0 0,-1 1 1 0 0,0-1-1 0 0,0 1 1 0 0,-1-1-1 0 0,5 6 1 0 0,-5-5 11 0 0,0 0 0 0 0,-1 1 1 0 0,1-1-1 0 0,-1 1 0 0 0,0-1 1 0 0,0 1-1 0 0,0 0 1 0 0,0-1-1 0 0,-1 1 0 0 0,0 0 1 0 0,1-1-1 0 0,-1 1 1 0 0,-1 0-1 0 0,1-1 0 0 0,0 1 1 0 0,-1 0-1 0 0,-2 6 1 0 0,-15 59 254 0 0,5-22-176 0 0,2 1 0 0 0,1 0 0 0 0,-3 61 0 0 0,13-74-468 0 0,0-30 254 0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8:03.863"/>
    </inkml:context>
    <inkml:brush xml:id="br0">
      <inkml:brushProperty name="width" value="0.05" units="cm"/>
      <inkml:brushProperty name="height" value="0.05" units="cm"/>
    </inkml:brush>
  </inkml:definitions>
  <inkml:trace contextRef="#ctx0" brushRef="#br0">3 270 10594 0 0,'0'-1'40'0'0,"-1"0"1"0"0,1 0-1 0 0,0 0 0 0 0,0 0 0 0 0,-1 1 0 0 0,1-1 0 0 0,0 0 0 0 0,0 0 0 0 0,0 0 1 0 0,0 0-1 0 0,0 0 0 0 0,0 0 0 0 0,0 1 0 0 0,0-1 0 0 0,1 0 0 0 0,-1 0 1 0 0,0 0-1 0 0,0 0 0 0 0,1-1 0 0 0,9-20-857 0 0,-8 17 922 0 0,8-14-98 0 0,0 0 0 0 0,2 1 0 0 0,0 0 1 0 0,1 1-1 0 0,1 1 0 0 0,0-1 0 0 0,1 2 0 0 0,1 0 1 0 0,0 1-1 0 0,1 1 0 0 0,1 0 0 0 0,18-9 0 0 0,-34 21-12 0 0,-1 0 0 0 0,1 0-1 0 0,-1 1 1 0 0,1-1-1 0 0,0 1 1 0 0,-1-1 0 0 0,1 1-1 0 0,0 0 1 0 0,-1-1-1 0 0,1 1 1 0 0,0 0 0 0 0,-1 0-1 0 0,1 0 1 0 0,0 0 0 0 0,-1 1-1 0 0,1-1 1 0 0,0 0-1 0 0,-1 1 1 0 0,1-1 0 0 0,0 1-1 0 0,-1 0 1 0 0,1-1-1 0 0,-1 1 1 0 0,1 0 0 0 0,-1 0-1 0 0,0 0 1 0 0,1 0 0 0 0,-1 0-1 0 0,0 0 1 0 0,1 0-1 0 0,-1 1 1 0 0,0-1 0 0 0,1 2-1 0 0,4 6-46 0 0,-1-1 0 0 0,-1 1 0 0 0,1 0 0 0 0,5 17 0 0 0,-1-2 26 0 0,-1-6 82 0 0,1-1 0 0 0,0 0 0 0 0,1 0 0 0 0,1-1 0 0 0,24 28 1 0 0,-32-40-46 0 0,1-1 0 0 0,0 1 1 0 0,0-1-1 0 0,0 1 1 0 0,1-1-1 0 0,-1 0 1 0 0,1-1-1 0 0,0 1 1 0 0,-1-1-1 0 0,1 0 0 0 0,0 0 1 0 0,1 0-1 0 0,-1-1 1 0 0,0 0-1 0 0,0 0 1 0 0,0 0-1 0 0,1-1 0 0 0,-1 0 1 0 0,1 0-1 0 0,-1 0 1 0 0,0 0-1 0 0,0-1 1 0 0,1 0-1 0 0,-1 0 0 0 0,0 0 1 0 0,7-3-1 0 0,-3-1 113 0 0,0 1 0 0 0,-1-1 0 0 0,1-1 0 0 0,-1 1-1 0 0,0-1 1 0 0,-1-1 0 0 0,1 0 0 0 0,-1 0 0 0 0,0 0-1 0 0,10-15 1 0 0,-4 3 348 0 0,-1 0 0 0 0,-1 0 0 0 0,15-38 0 0 0,-13 21 446 0 0,-2 1-549 0 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8:09.065"/>
    </inkml:context>
    <inkml:brush xml:id="br0">
      <inkml:brushProperty name="width" value="0.05" units="cm"/>
      <inkml:brushProperty name="height" value="0.05" units="cm"/>
    </inkml:brush>
  </inkml:definitions>
  <inkml:trace contextRef="#ctx0" brushRef="#br0">0 302 7834 0 0,'0'-5'639'0'0,"1"0"0"0"0,0 0 1 0 0,0-1-1 0 0,0 1 0 0 0,3-8 0 0 0,24-47 491 0 0,-19 43-820 0 0,3-7 85 0 0,1 1-1 0 0,22-30 0 0 0,-29 44-248 0 0,2 0-1 0 0,-1 1 1 0 0,1 0-1 0 0,0 0 1 0 0,1 1-1 0 0,0 0 1 0 0,0 0-1 0 0,14-7 1 0 0,-21 13-118 0 0,0-1 0 0 0,0 1 0 0 0,0 0 0 0 0,0 1 0 0 0,1-1 0 0 0,-1 0 0 0 0,0 0 0 0 0,1 1 0 0 0,-1 0 0 0 0,0-1 0 0 0,1 1 0 0 0,-1 0 0 0 0,1 0 0 0 0,-1 0 0 0 0,0 0 1 0 0,1 1-1 0 0,-1-1 0 0 0,0 1 0 0 0,1-1 0 0 0,-1 1 0 0 0,0 0 0 0 0,0 0 0 0 0,0 0 0 0 0,1 0 0 0 0,-1 0 0 0 0,0 1 0 0 0,0-1 0 0 0,-1 1 0 0 0,1-1 0 0 0,0 1 0 0 0,0-1 0 0 0,-1 1 0 0 0,1 0 0 0 0,1 3 0 0 0,4 6 82 0 0,-1 1 1 0 0,0-1-1 0 0,-1 1 0 0 0,0 1 1 0 0,4 15-1 0 0,2 5 265 0 0,-1-4 27 0 0,10 47 0 0 0,-3-8-282 0 0,1-9-68 0 0,2-1-1 0 0,3 0 1 0 0,36 64 0 0 0,-47-100-38 0 0,1-1 0 0 0,1 0-1 0 0,1-2 1 0 0,1 1 0 0 0,0-2 0 0 0,2 0-1 0 0,0-1 1 0 0,1-1 0 0 0,0-1 0 0 0,1 0-1 0 0,22 11 1 0 0,-38-24-14 0 0,-1 0 1 0 0,1 0-1 0 0,0-1 0 0 0,0 0 1 0 0,0 1-1 0 0,-1-1 0 0 0,8 0 1 0 0,-10 0-2 0 0,-1-1 1 0 0,1 0 0 0 0,0-1-1 0 0,0 1 1 0 0,0 0 0 0 0,0 0-1 0 0,0 0 1 0 0,0 0 0 0 0,-1-1-1 0 0,1 1 1 0 0,0 0 0 0 0,0-1-1 0 0,0 1 1 0 0,-1-1 0 0 0,1 1-1 0 0,0-1 1 0 0,0 1 0 0 0,-1-1-1 0 0,1 1 1 0 0,0-1 0 0 0,-1 0-1 0 0,1 1 1 0 0,-1-1 0 0 0,1 0-1 0 0,-1 0 1 0 0,1 1-1 0 0,-1-1 1 0 0,0 0 0 0 0,1 0-1 0 0,-1 0 1 0 0,0 0 0 0 0,1 1-1 0 0,-1-1 1 0 0,0 0 0 0 0,0 0-1 0 0,0 0 1 0 0,0 0 0 0 0,0-1-1 0 0,1-13-41 0 0,-1-5 31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36.485"/>
    </inkml:context>
    <inkml:brush xml:id="br0">
      <inkml:brushProperty name="width" value="0.025" units="cm"/>
      <inkml:brushProperty name="height" value="0.025" units="cm"/>
    </inkml:brush>
  </inkml:definitions>
  <inkml:trace contextRef="#ctx0" brushRef="#br0">51 30 4609 0 0,'0'0'255'0'0,"0"0"1"0"0,0 0-1 0 0,0-1 1 0 0,0 1-1 0 0,0 0 0 0 0,0-1 1 0 0,-1 1-1 0 0,1 0 1 0 0,0-1-1 0 0,0 1 1 0 0,0 0-1 0 0,0 0 0 0 0,-1-1 1 0 0,1 1-1 0 0,0 0 1 0 0,0 0-1 0 0,0-1 1 0 0,-1 1-1 0 0,1 0 0 0 0,0 0 1 0 0,0 0-1 0 0,-1 0 1 0 0,1-1-1 0 0,0 1 0 0 0,-1 0 1 0 0,1 0-1 0 0,0 0 1 0 0,-1 0-1 0 0,1 0 1 0 0,-14-4 1334 0 0,-6 5 563 0 0,11-2-1442 0 0,8-1-740 0 0,1 2-40 0 0,2-1-212 0 0,1 0 253 0 0,-1 0 0 0 0,1 0 0 0 0,-1 0 0 0 0,0 1 0 0 0,1-1 0 0 0,-1 1 0 0 0,1 0 0 0 0,-1-1 0 0 0,1 1 0 0 0,-1 0 0 0 0,1 1 0 0 0,-1-1 0 0 0,1 0 0 0 0,4 2 0 0 0,-5-2 16 0 0,-1 1 0 0 0,1-1 0 0 0,-1 1 0 0 0,0 0 0 0 0,1-1 0 0 0,-1 1-1 0 0,0 0 1 0 0,0 0 0 0 0,1 0 0 0 0,-1 0 0 0 0,0 0 0 0 0,0 0 0 0 0,0 0-1 0 0,0 0 1 0 0,0 0 0 0 0,-1 0 0 0 0,1 1 0 0 0,0-1 0 0 0,0 0 0 0 0,-1 1 0 0 0,1-1-1 0 0,-1 0 1 0 0,1 1 0 0 0,-1-1 0 0 0,0 1 0 0 0,1-1 0 0 0,-1 1 0 0 0,0-1-1 0 0,0 2 1 0 0,0-2 32 0 0,0 0 0 0 0,-1-1 0 0 0,1 1 0 0 0,0 0-1 0 0,-1 0 1 0 0,1-1 0 0 0,-1 1 0 0 0,1 0 0 0 0,0-1-1 0 0,-1 1 1 0 0,1-1 0 0 0,-1 1 0 0 0,0-1 0 0 0,1 1-1 0 0,-1-1 1 0 0,1 1 0 0 0,-1-1 0 0 0,0 1 0 0 0,1-1-1 0 0,-1 0 1 0 0,0 1 0 0 0,1-1 0 0 0,-1 0 0 0 0,0 0-1 0 0,0 0 1 0 0,1 1 0 0 0,-1-1 0 0 0,0 0 0 0 0,0 0-1 0 0,0 0 1 0 0,1 0 0 0 0,-1 0 0 0 0,0 0 0 0 0,0-1-1 0 0,1 1 1 0 0,-1 0 0 0 0,0 0 0 0 0,0 0 0 0 0,0-1-1 0 0,-2 1 54 0 0,1-1-1 0 0,-1 1 0 0 0,0-1 0 0 0,1 0 0 0 0,-1 0 0 0 0,1 0 0 0 0,-1 0 0 0 0,1 0 0 0 0,-1-1 0 0 0,-3-2 0 0 0,6 3-186 0 0,-1 0 1 0 0,0 0-1 0 0,0 0 1 0 0,1-1-1 0 0,-1 1 1 0 0,1 0-1 0 0,-1-1 1 0 0,1 1-1 0 0,0 0 1 0 0,-1-1-1 0 0,1 1 1 0 0,0 0-1 0 0,0-1 1 0 0,0 1 0 0 0,0-1-1 0 0,0 1 1 0 0,0-1-1 0 0,0 1 1 0 0,0 0-1 0 0,1-1 1 0 0,-1 1-1 0 0,1 0 1 0 0,-1-1-1 0 0,1 1 1 0 0,-1 0-1 0 0,1-1 1 0 0,0 1-1 0 0,0 0 1 0 0,-1 0-1 0 0,1 0 1 0 0,0 0-1 0 0,0 0 1 0 0,2-2 0 0 0,0 1-678 0 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8:09.397"/>
    </inkml:context>
    <inkml:brush xml:id="br0">
      <inkml:brushProperty name="width" value="0.05" units="cm"/>
      <inkml:brushProperty name="height" value="0.05" units="cm"/>
    </inkml:brush>
  </inkml:definitions>
  <inkml:trace contextRef="#ctx0" brushRef="#br0">635 1 11058 0 0,'-12'13'845'0'0,"0"2"-1"0"0,2-1 0 0 0,-12 20 1 0 0,-5 8 253 0 0,-160 201 4068 0 0,101-145-4249 0 0,-151 134-1 0 0,195-196-916 0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8:15.962"/>
    </inkml:context>
    <inkml:brush xml:id="br0">
      <inkml:brushProperty name="width" value="0.05" units="cm"/>
      <inkml:brushProperty name="height" value="0.05" units="cm"/>
    </inkml:brush>
  </inkml:definitions>
  <inkml:trace contextRef="#ctx0" brushRef="#br0">195 62 8290 0 0,'0'-3'136'0'0,"1"0"0"0"0,-1 1-1 0 0,1-1 1 0 0,-1 1 0 0 0,1-1 0 0 0,0 1 0 0 0,0-1 0 0 0,0 1 0 0 0,0-1 0 0 0,0 1 0 0 0,0 0 0 0 0,1-1 0 0 0,-1 1-1 0 0,1 0 1 0 0,0 0 0 0 0,-1 0 0 0 0,1 0 0 0 0,0 1 0 0 0,0-1 0 0 0,0 0 0 0 0,1 1 0 0 0,-1-1 0 0 0,0 1 0 0 0,1 0-1 0 0,-1 0 1 0 0,0 0 0 0 0,1 0 0 0 0,-1 0 0 0 0,1 1 0 0 0,0-1 0 0 0,2 0 0 0 0,-1 0-118 0 0,0 1 1 0 0,0-1-1 0 0,1 1 1 0 0,-1 0-1 0 0,0 0 1 0 0,0 0-1 0 0,0 0 1 0 0,1 1-1 0 0,-1 0 0 0 0,0 0 1 0 0,0 0-1 0 0,0 0 1 0 0,0 1-1 0 0,0-1 1 0 0,-1 1-1 0 0,1 0 1 0 0,0 0-1 0 0,-1 1 1 0 0,5 2-1 0 0,-5-1 33 0 0,0-1-1 0 0,0 1 1 0 0,0-1 0 0 0,-1 1 0 0 0,1 0-1 0 0,-1 0 1 0 0,0 0 0 0 0,0 0-1 0 0,0 0 1 0 0,0 1 0 0 0,-1-1-1 0 0,0 1 1 0 0,0-1 0 0 0,0 1-1 0 0,0 6 1 0 0,-1-4 85 0 0,0 1-1 0 0,-1-1 1 0 0,0 0-1 0 0,0 0 1 0 0,-1 0-1 0 0,0 0 1 0 0,0 0-1 0 0,-1 0 1 0 0,-3 7-1 0 0,-3 1 200 0 0,0 1 0 0 0,-1-1 0 0 0,0-1 0 0 0,-2 0 0 0 0,1-1 0 0 0,-2 0 0 0 0,-16 14 0 0 0,17-17-208 0 0,-1 0 0 0 0,-1 0 0 0 0,0-2 0 0 0,0 1 0 0 0,0-2 0 0 0,-24 9 0 0 0,33-14-117 0 0,0-1-1 0 0,1 0 1 0 0,-1 0 0 0 0,0 0 0 0 0,0-1-1 0 0,0 0 1 0 0,0 0 0 0 0,0 0 0 0 0,0 0-1 0 0,1-1 1 0 0,-8-1 0 0 0,9 1-10 0 0,0 0 1 0 0,-1-1-1 0 0,1 0 1 0 0,0 1-1 0 0,0-1 1 0 0,0 0-1 0 0,0-1 1 0 0,0 1-1 0 0,0 0 1 0 0,0-1-1 0 0,1 1 1 0 0,0-1-1 0 0,-1 0 1 0 0,1 0-1 0 0,0 0 1 0 0,-3-7-1 0 0,3 8-5 0 0,1-1 0 0 0,0 0-1 0 0,0 0 1 0 0,0 0 0 0 0,0 1-1 0 0,0-1 1 0 0,0 0 0 0 0,1 0 0 0 0,-1 0-1 0 0,1 0 1 0 0,0 0 0 0 0,0 0 0 0 0,0 0-1 0 0,0 0 1 0 0,1 0 0 0 0,-1 0 0 0 0,1 0-1 0 0,0 0 1 0 0,0 0 0 0 0,0 0 0 0 0,0 0-1 0 0,0 0 1 0 0,1 1 0 0 0,-1-1 0 0 0,1 1-1 0 0,0-1 1 0 0,-1 1 0 0 0,1-1 0 0 0,4-2-1 0 0,-3 2-11 0 0,1 0 1 0 0,0 0-1 0 0,1 0 0 0 0,-1 0 0 0 0,0 1 0 0 0,1-1 0 0 0,-1 1 0 0 0,1 1 0 0 0,0-1 1 0 0,0 1-1 0 0,-1-1 0 0 0,1 1 0 0 0,0 1 0 0 0,0-1 0 0 0,0 1 0 0 0,0 0 0 0 0,5 0 1 0 0,3 2-9 0 0,-1 0 1 0 0,0 1 0 0 0,0 0 0 0 0,0 1 0 0 0,0 0 0 0 0,18 10 0 0 0,65 43 308 0 0,-17-8 415 0 0,-59-39-556 0 0,0 1-325 0 0,0-1 0 0 0,1 0 0 0 0,32 9 0 0 0,-41-17-6499 0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8:16.633"/>
    </inkml:context>
    <inkml:brush xml:id="br0">
      <inkml:brushProperty name="width" value="0.05" units="cm"/>
      <inkml:brushProperty name="height" value="0.05" units="cm"/>
    </inkml:brush>
  </inkml:definitions>
  <inkml:trace contextRef="#ctx0" brushRef="#br0">106 1 7370 0 0,'-17'12'3131'0'0,"10"-4"-2780"0"0,1 0 1 0 0,0 0 0 0 0,0 0-1 0 0,1 1 1 0 0,0-1-1 0 0,-5 16 1 0 0,1-1-32 0 0,-9 37 0 0 0,13-39-111 0 0,1 1 0 0 0,0 0 1 0 0,0 45-1 0 0,4-59-129 0 0,1 0 0 0 0,-1 0 0 0 0,1 0 0 0 0,1-1 1 0 0,-1 1-1 0 0,1 0 0 0 0,0-1 0 0 0,1 1 0 0 0,0-1 0 0 0,0 0 0 0 0,1 0 0 0 0,0 0 0 0 0,0 0 1 0 0,9 10-1 0 0,-9-13-53 0 0,1 0 0 0 0,-1 0 0 0 0,1-1 0 0 0,0 0 1 0 0,0 0-1 0 0,1 0 0 0 0,-1-1 0 0 0,0 1 0 0 0,9 1 1 0 0,-11-3-39 0 0,0 0 0 0 0,0 0 0 0 0,0 0 0 0 0,1-1 0 0 0,-1 1 0 0 0,0-1 0 0 0,0 0 0 0 0,0 0 0 0 0,0 0 0 0 0,0-1 0 0 0,0 1 0 0 0,1-1 1 0 0,-1 1-1 0 0,0-1 0 0 0,0 0 0 0 0,0 0 0 0 0,-1-1 0 0 0,1 1 0 0 0,3-2 0 0 0,1-4-136 0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8:17.588"/>
    </inkml:context>
    <inkml:brush xml:id="br0">
      <inkml:brushProperty name="width" value="0.05" units="cm"/>
      <inkml:brushProperty name="height" value="0.05" units="cm"/>
    </inkml:brush>
  </inkml:definitions>
  <inkml:trace contextRef="#ctx0" brushRef="#br0">41 46 3225 0 0,'4'-17'1366'0'0,"-4"15"-1094"0"0,0 0-1 0 0,0 1 0 0 0,0-1 0 0 0,0 0 1 0 0,1 0-1 0 0,-1 0 0 0 0,1 0 1 0 0,0 1-1 0 0,-1-1 0 0 0,1 0 0 0 0,0 1 1 0 0,0-1-1 0 0,0 0 0 0 0,2-1 1 0 0,-2 5 116 0 0,0 1 0 0 0,-1 0 0 0 0,1-1 0 0 0,0 1 0 0 0,-1 0 0 0 0,1-1 0 0 0,-1 4 0 0 0,-1 46 935 0 0,-2 0 0 0 0,-13 65 0 0 0,6-51-607 0 0,1-3-411 0 0,-1-4 239 0 0,-1 82 1 0 0,11-137-545 0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8:17.909"/>
    </inkml:context>
    <inkml:brush xml:id="br0">
      <inkml:brushProperty name="width" value="0.05" units="cm"/>
      <inkml:brushProperty name="height" value="0.05" units="cm"/>
    </inkml:brush>
  </inkml:definitions>
  <inkml:trace contextRef="#ctx0" brushRef="#br0">190 5 4145 0 0,'-1'0'202'0'0,"1"-1"-1"0"0,0 1 1 0 0,-1 0 0 0 0,1-1 0 0 0,0 1-1 0 0,-1 0 1 0 0,1 0 0 0 0,0-1 0 0 0,-1 1-1 0 0,1 0 1 0 0,0 0 0 0 0,-1 0 0 0 0,1-1 0 0 0,-1 1-1 0 0,1 0 1 0 0,0 0 0 0 0,-1 0 0 0 0,1 0-1 0 0,-1 0 1 0 0,1 0 0 0 0,0 0 0 0 0,-1 0-1 0 0,1 0 1 0 0,-1 0 0 0 0,1 0 0 0 0,-1 0-1 0 0,1 0 1 0 0,0 0 0 0 0,-1 0 0 0 0,1 0-1 0 0,-1 1 1 0 0,1-1 0 0 0,0 0 0 0 0,-1 0-1 0 0,0 1 1 0 0,-15 5 2129 0 0,-1 3-1755 0 0,0 1 1 0 0,1 1-1 0 0,-25 23 0 0 0,6-6-707 0 0,32-26 128 0 0,0 1 1 0 0,0-1 0 0 0,0 0 0 0 0,0 1-1 0 0,1 0 1 0 0,-1 0 0 0 0,1 0-1 0 0,0 0 1 0 0,0 0 0 0 0,-3 5 0 0 0,5-7-2 0 0,-1 0 1 0 0,1 0 0 0 0,0 0-1 0 0,0 0 1 0 0,0 0 0 0 0,0 0 0 0 0,0 0-1 0 0,0 0 1 0 0,0 0 0 0 0,0 0-1 0 0,0 0 1 0 0,0 0 0 0 0,1 0 0 0 0,-1 0-1 0 0,0 0 1 0 0,1 0 0 0 0,0 1-1 0 0,0 0-7 0 0,0 0 0 0 0,1-1 0 0 0,-1 1-1 0 0,1 0 1 0 0,-1-1 0 0 0,1 1 0 0 0,0-1-1 0 0,0 0 1 0 0,-1 0 0 0 0,4 2 0 0 0,11 4-67 0 0,0 0 1 0 0,0-1 0 0 0,0-1 0 0 0,1 0 0 0 0,0-2 0 0 0,0 0-1 0 0,0 0 1 0 0,0-2 0 0 0,0 0 0 0 0,1-1 0 0 0,-1-1-1 0 0,0 0 1 0 0,0-2 0 0 0,0 0 0 0 0,0 0 0 0 0,23-9-1 0 0,-18 3-5096 0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8:18.258"/>
    </inkml:context>
    <inkml:brush xml:id="br0">
      <inkml:brushProperty name="width" value="0.05" units="cm"/>
      <inkml:brushProperty name="height" value="0.05" units="cm"/>
    </inkml:brush>
  </inkml:definitions>
  <inkml:trace contextRef="#ctx0" brushRef="#br0">0 123 5065 0 0,'7'-1'4500'0'0,"25"-1"-4315"0"0,11-1 305 0 0,80-16 0 0 0,-108 15-490 0 0</inkml:trace>
  <inkml:trace contextRef="#ctx0" brushRef="#br0" timeOffset="1">309 0 3225 0 0,'-2'2'445'0'0,"0"-1"0"0"0,0 1 0 0 0,1 0 1 0 0,-1 0-1 0 0,1 0 0 0 0,-1 0 0 0 0,1 0 1 0 0,0 0-1 0 0,0 0 0 0 0,0 0 0 0 0,0 0 1 0 0,0 0-1 0 0,0 1 0 0 0,0-1 0 0 0,1 0 1 0 0,-1 4-1 0 0,-7 49 390 0 0,5-34 197 0 0,2-17-1000 0 0,-5 37 1143 0 0,0 0 1 0 0,2 78-1 0 0,4-112-1175 0 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8:18.592"/>
    </inkml:context>
    <inkml:brush xml:id="br0">
      <inkml:brushProperty name="width" value="0.05" units="cm"/>
      <inkml:brushProperty name="height" value="0.05" units="cm"/>
    </inkml:brush>
  </inkml:definitions>
  <inkml:trace contextRef="#ctx0" brushRef="#br0">112 0 1376 0 0,'3'2'176'0'0,"1"0"-1"0"0,-1 0 0 0 0,1 0 0 0 0,-1 0 0 0 0,0 1 1 0 0,0-1-1 0 0,0 1 0 0 0,0 0 0 0 0,-1 0 1 0 0,1 0-1 0 0,-1 0 0 0 0,1 0 0 0 0,2 6 1 0 0,1 3 999 0 0,0-1 0 0 0,8 23 0 0 0,-11-24-625 0 0,0 0 1 0 0,-1 0-1 0 0,0 0 1 0 0,-1 0-1 0 0,0 0 1 0 0,0 0-1 0 0,-1 1 1 0 0,-1-1-1 0 0,1 0 1 0 0,-2 0-1 0 0,1 0 1 0 0,-1 0-1 0 0,-1 0 1 0 0,-5 15-1 0 0,3-14-328 0 0,0-1 0 0 0,-1 0 0 0 0,0 0 0 0 0,0 0 0 0 0,-1-1 0 0 0,0 0 0 0 0,-1-1 0 0 0,0 1 0 0 0,-1-1-1 0 0,1-1 1 0 0,-1 0 0 0 0,-17 11 0 0 0,-19 6-211 0 0,22-13-11 0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8:18.925"/>
    </inkml:context>
    <inkml:brush xml:id="br0">
      <inkml:brushProperty name="width" value="0.05" units="cm"/>
      <inkml:brushProperty name="height" value="0.05" units="cm"/>
    </inkml:brush>
  </inkml:definitions>
  <inkml:trace contextRef="#ctx0" brushRef="#br0">132 4 6913 0 0,'-1'-1'170'0'0,"1"1"-1"0"0,-1-1 1 0 0,0 1-1 0 0,1 0 0 0 0,-1 0 1 0 0,0-1-1 0 0,0 1 1 0 0,0 0-1 0 0,1 0 0 0 0,-1 0 1 0 0,0 0-1 0 0,0 0 1 0 0,0 0-1 0 0,0 0 0 0 0,1 0 1 0 0,-1 0-1 0 0,0 0 1 0 0,0 0-1 0 0,0 0 0 0 0,1 1 1 0 0,-1-1-1 0 0,0 0 1 0 0,0 0-1 0 0,1 1 0 0 0,-1-1 1 0 0,0 1-1 0 0,0-1 1 0 0,1 1-1 0 0,-1-1 0 0 0,1 1 1 0 0,-1-1-1 0 0,0 1 1 0 0,0 1-1 0 0,-19 20 1404 0 0,19-21-1497 0 0,-10 16 146 0 0,0 1 0 0 0,1 1 0 0 0,1 0 0 0 0,1 0 0 0 0,0 1 0 0 0,1 0 0 0 0,2 0 0 0 0,0 1 0 0 0,1-1 0 0 0,-2 30 0 0 0,6-44-196 0 0,-1 0 0 0 0,1 1 0 0 0,1-1 0 0 0,-1 1 0 0 0,1-1 0 0 0,1 0 1 0 0,-1 1-1 0 0,1-1 0 0 0,0 0 0 0 0,0 0 0 0 0,1 0 0 0 0,-1 0 0 0 0,8 10 1 0 0,-7-12-109 0 0,1 0 0 0 0,0 0 0 0 0,-1 0 0 0 0,1-1 0 0 0,0 1 0 0 0,1-1 0 0 0,-1 0 0 0 0,1-1 0 0 0,-1 1 1 0 0,1-1-1 0 0,0 1 0 0 0,0-2 0 0 0,0 1 0 0 0,0 0 0 0 0,0-1 0 0 0,0 0 0 0 0,7 1 0 0 0,14-1-5531 0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8:19.260"/>
    </inkml:context>
    <inkml:brush xml:id="br0">
      <inkml:brushProperty name="width" value="0.05" units="cm"/>
      <inkml:brushProperty name="height" value="0.05" units="cm"/>
    </inkml:brush>
  </inkml:definitions>
  <inkml:trace contextRef="#ctx0" brushRef="#br0">307 98 3209 0 0,'2'-2'382'0'0,"-1"0"0"0"0,0 0 1 0 0,0 0-1 0 0,0 0 0 0 0,0-1 1 0 0,0 1-1 0 0,0 0 0 0 0,-1-1 1 0 0,1 1-1 0 0,-1 0 0 0 0,1-1 1 0 0,-1 1-1 0 0,0-1 1 0 0,0 1-1 0 0,0 0 0 0 0,0-1 1 0 0,-1 1-1 0 0,1-1 0 0 0,-1 1 1 0 0,1 0-1 0 0,-1-1 0 0 0,0 1 1 0 0,0 0-1 0 0,0 0 0 0 0,0 0 1 0 0,0 0-1 0 0,0 0 0 0 0,-1 0 1 0 0,1 0-1 0 0,-1 0 0 0 0,0 0 1 0 0,1 0-1 0 0,-1 1 0 0 0,0-1 1 0 0,-4-2-1 0 0,2 2 178 0 0,1 0 1 0 0,-1-1-1 0 0,-1 2 0 0 0,1-1 1 0 0,0 0-1 0 0,0 1 0 0 0,-1 0 0 0 0,-5-1 1 0 0,5 1-550 0 0,0 1 0 0 0,1 0 0 0 0,-1 0 0 0 0,0 0 0 0 0,1 1 0 0 0,-1-1 0 0 0,0 1 0 0 0,-5 2 0 0 0,-2 2 49 0 0,-1 0 0 0 0,1 1-1 0 0,0 0 1 0 0,1 1 0 0 0,0 1 0 0 0,0 0-1 0 0,0 0 1 0 0,1 1 0 0 0,-18 20-1 0 0,21-20-61 0 0,-1-1 0 0 0,2 2 0 0 0,-1-1 0 0 0,1 1 0 0 0,1 0 0 0 0,-1 0 0 0 0,2 1-1 0 0,0-1 1 0 0,0 1 0 0 0,1 0 0 0 0,0 0 0 0 0,-1 13 0 0 0,3-19 2 0 0,1-1 1 0 0,-1 1 0 0 0,2 0-1 0 0,-1 0 1 0 0,0-1-1 0 0,1 1 1 0 0,0 0-1 0 0,0 0 1 0 0,0-1-1 0 0,1 1 1 0 0,-1-1 0 0 0,1 1-1 0 0,0-1 1 0 0,1 0-1 0 0,-1 0 1 0 0,1 0-1 0 0,0 0 1 0 0,0 0 0 0 0,0-1-1 0 0,0 1 1 0 0,0-1-1 0 0,1 0 1 0 0,4 4-1 0 0,-1-3-13 0 0,0 0 0 0 0,0-1 0 0 0,1 1 0 0 0,0-1 0 0 0,-1-1 0 0 0,1 1 0 0 0,0-1 0 0 0,0-1 0 0 0,0 1 0 0 0,0-2 0 0 0,0 1 0 0 0,15-1 0 0 0,-6-2-6 0 0,0 1 1 0 0,0-2 0 0 0,0 0-1 0 0,19-8 1 0 0,-11 3-382 0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8:19.630"/>
    </inkml:context>
    <inkml:brush xml:id="br0">
      <inkml:brushProperty name="width" value="0.05" units="cm"/>
      <inkml:brushProperty name="height" value="0.05" units="cm"/>
    </inkml:brush>
  </inkml:definitions>
  <inkml:trace contextRef="#ctx0" brushRef="#br0">0 174 3225 0 0,'47'-5'9445'0'0,"41"-10"-8567"0"0,-44 6-19 0 0,18-5-823 0 0,-43 8-36 0 0</inkml:trace>
  <inkml:trace contextRef="#ctx0" brushRef="#br0" timeOffset="1">493 0 8754 0 0,'-3'1'245'0'0,"-1"1"-1"0"0,1-1 1 0 0,0 1 0 0 0,0 0 0 0 0,0 0-1 0 0,0 0 1 0 0,1 0 0 0 0,-1 1 0 0 0,1-1-1 0 0,-1 1 1 0 0,1 0 0 0 0,0-1 0 0 0,0 1-1 0 0,0 0 1 0 0,-2 4 0 0 0,-5 10 549 0 0,-10 26 1 0 0,16-35-484 0 0,-7 19 328 0 0,1-1 1 0 0,-6 31 0 0 0,12-46-505 0 0,1 1 0 0 0,1-1 0 0 0,0 1 0 0 0,0-1 0 0 0,1 1 0 0 0,1-1 0 0 0,4 23 0 0 0,-3-26-142 0 0,1-1-79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38.278"/>
    </inkml:context>
    <inkml:brush xml:id="br0">
      <inkml:brushProperty name="width" value="0.025" units="cm"/>
      <inkml:brushProperty name="height" value="0.025" units="cm"/>
    </inkml:brush>
  </inkml:definitions>
  <inkml:trace contextRef="#ctx0" brushRef="#br0">112 61 7834 0 0,'-1'0'6381'0'0,"-4"11"-3994"0"0,-2 18-2155 0 0,-13 81 1137 0 0,-35 170-1256 0 0,51-261-113 0 0,2-10 0 0 0,0 0 0 0 0,0 1 0 0 0,-7 13 0 0 0,4-64-105 0 0,11-154-4887 0 0,-3 167 4633 0 0,1 1 1 0 0,1 0-1 0 0,2 1 0 0 0,0-1 0 0 0,13-28 0 0 0,-19 52 388 0 0,1 0 1 0 0,-1-1-1 0 0,1 1 0 0 0,0 0 0 0 0,0 0 0 0 0,0 1 0 0 0,0-1 0 0 0,0 0 0 0 0,5-3 0 0 0,-6 5-2 0 0,-1 1-1 0 0,1-1 0 0 0,-1 1 0 0 0,1 0 0 0 0,0 0 1 0 0,-1-1-1 0 0,1 1 0 0 0,-1 0 0 0 0,1 0 0 0 0,0 0 1 0 0,-1 0-1 0 0,1 0 0 0 0,0 0 0 0 0,-1 0 0 0 0,1 0 1 0 0,0 0-1 0 0,-1 0 0 0 0,1 0 0 0 0,0 0 0 0 0,-1 0 1 0 0,2 1-1 0 0,-1-1 48 0 0,1 1 0 0 0,-1 0 1 0 0,0 0-1 0 0,1 0 0 0 0,-1 0 1 0 0,0 0-1 0 0,0 1 0 0 0,0-1 1 0 0,0 0-1 0 0,0 0 0 0 0,0 1 1 0 0,1 1-1 0 0,10 18 856 0 0,-1 1 1 0 0,15 46-1 0 0,-20-48-628 0 0,1-1 0 0 0,2 0 0 0 0,0 0 0 0 0,22 35 0 0 0,-19-40-296 0 0,27 26 1 0 0,-18-20 237 0 0,-21-20-94 0 0,3-19 2854 0 0,22-135-899 0 0,9-60-3790 0 0,-31 198 157 0 0,1 1-3372 0 0,-1 1-1398 0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28:19.978"/>
    </inkml:context>
    <inkml:brush xml:id="br0">
      <inkml:brushProperty name="width" value="0.05" units="cm"/>
      <inkml:brushProperty name="height" value="0.05" units="cm"/>
    </inkml:brush>
  </inkml:definitions>
  <inkml:trace contextRef="#ctx0" brushRef="#br0">190 4 3225 0 0,'0'-1'-10'0'0,"0"1"0"0"0,0 0 1 0 0,0 0-1 0 0,0 0 0 0 0,0-1 1 0 0,0 1-1 0 0,0 0 0 0 0,1 0 1 0 0,-1 0-1 0 0,0 0 1 0 0,0-1-1 0 0,0 1 0 0 0,1 0 1 0 0,-1 0-1 0 0,0 0 0 0 0,0 0 1 0 0,0 0-1 0 0,1-1 0 0 0,-1 1 1 0 0,0 0-1 0 0,0 0 0 0 0,0 0 1 0 0,1 0-1 0 0,-1 0 0 0 0,0 0 1 0 0,0 0-1 0 0,1 0 0 0 0,-1 0 1 0 0,0 0-1 0 0,0 0 0 0 0,1 0 1 0 0,-1 0-1 0 0,0 0 0 0 0,0 0 1 0 0,0 0-1 0 0,1 0 1 0 0,-1 1-1 0 0,0-1 0 0 0,8 10-99 0 0,2 17 1067 0 0,-9-25-703 0 0,3 12 967 0 0,-1 1 0 0 0,0 1 1 0 0,0-1-1 0 0,-2 0 0 0 0,0 0 1 0 0,-1 25-1 0 0,-2-23-371 0 0,-1 0 1 0 0,0 0-1 0 0,-1 0 0 0 0,0 0 0 0 0,-11 25 1 0 0,7-26-643 0 0,0 0 0 0 0,0 0 1 0 0,-2-1-1 0 0,0 0 1 0 0,0-1-1 0 0,-2 0 0 0 0,0 0 1 0 0,0-1-1 0 0,-1-1 0 0 0,-1 0 1 0 0,0-1-1 0 0,-25 15 1 0 0,9-9-200 0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1.967"/>
    </inkml:context>
    <inkml:brush xml:id="br0">
      <inkml:brushProperty name="width" value="0.05" units="cm"/>
      <inkml:brushProperty name="height" value="0.05" units="cm"/>
    </inkml:brush>
  </inkml:definitions>
  <inkml:trace contextRef="#ctx0" brushRef="#br0">4 70 9674 0 0,'-4'-1'8962'0'0,"12"0"-4816"0"0,29-3-4271 0 0,10-1-293 0 0,58-6 534 0 0,-56 7 2 0 0,0-2 0 0 0,88-22 0 0 0,-115 19-1632 0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2.316"/>
    </inkml:context>
    <inkml:brush xml:id="br0">
      <inkml:brushProperty name="width" value="0.05" units="cm"/>
      <inkml:brushProperty name="height" value="0.05" units="cm"/>
    </inkml:brush>
  </inkml:definitions>
  <inkml:trace contextRef="#ctx0" brushRef="#br0">6 26 10138 0 0,'0'0'30'0'0,"0"0"0"0"0,-1 0-1 0 0,1 0 1 0 0,0 0 0 0 0,0 0-1 0 0,-1 0 1 0 0,1 0 0 0 0,0 1-1 0 0,0-1 1 0 0,-1 0 0 0 0,1 0 0 0 0,0 0-1 0 0,0 0 1 0 0,-1 0 0 0 0,1 1-1 0 0,0-1 1 0 0,0 0 0 0 0,0 0 0 0 0,0 0-1 0 0,-1 1 1 0 0,1-1 0 0 0,0 0-1 0 0,0 0 1 0 0,0 0 0 0 0,0 1-1 0 0,0-1 1 0 0,0 0 0 0 0,0 0 0 0 0,-1 1-1 0 0,1-1 1 0 0,0 0 0 0 0,0 0-1 0 0,0 1 1 0 0,0-1 0 0 0,0 0-1 0 0,0 0 1 0 0,0 1 0 0 0,0-1 0 0 0,0 0-1 0 0,1 0 1 0 0,-1 1 0 0 0,0-1-1 0 0,0 0 1 0 0,12 8 756 0 0,21 0-196 0 0,-2-6-195 0 0,0-1-1 0 0,0-2 0 0 0,0-1 1 0 0,-1-1-1 0 0,57-14 0 0 0,-74 15-331 0 0,0-2-1 0 0,0 0 0 0 0,19-9 1 0 0,-20 7-49 0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2.650"/>
    </inkml:context>
    <inkml:brush xml:id="br0">
      <inkml:brushProperty name="width" value="0.05" units="cm"/>
      <inkml:brushProperty name="height" value="0.05" units="cm"/>
    </inkml:brush>
  </inkml:definitions>
  <inkml:trace contextRef="#ctx0" brushRef="#br0">175 53 456 0 0,'-11'-4'904'0'0,"0"6"8510"0"0,2 9-177 0 0,4-1-8649 0 0,3-5-2643 0 0,-28 60 3469 0 0,-43 134 1 0 0,65-174-1383 0 0,1 1 0 0 0,1-1 1 0 0,1 1-1 0 0,1 0 0 0 0,2 1 1 0 0,0-1-1 0 0,3 29 0 0 0,3-36-1525 0 0,2-2-5722 0 0</inkml:trace>
  <inkml:trace contextRef="#ctx0" brushRef="#br0" timeOffset="1">391 1 5065 0 0,'-8'7'1470'0'0,"0"0"-1"0"0,0 1 1 0 0,1-1-1 0 0,0 2 0 0 0,-10 15 1 0 0,-25 51 1000 0 0,32-57-2069 0 0,-8 17 746 0 0,-26 72 1 0 0,39-89-1059 0 0,-1 1-1 0 0,2-1 1 0 0,1 1 0 0 0,0 0-1 0 0,0 39 1 0 0,4-43-105 0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3.206"/>
    </inkml:context>
    <inkml:brush xml:id="br0">
      <inkml:brushProperty name="width" value="0.05" units="cm"/>
      <inkml:brushProperty name="height" value="0.05" units="cm"/>
    </inkml:brush>
  </inkml:definitions>
  <inkml:trace contextRef="#ctx0" brushRef="#br0">64 531 14283 0 0,'-2'0'121'0'0,"0"0"0"0"0,0 0 0 0 0,1-1 0 0 0,-1 2 0 0 0,0-1 0 0 0,0 0 0 0 0,0 0-1 0 0,1 1 1 0 0,-1-1 0 0 0,0 0 0 0 0,1 1 0 0 0,-1 0 0 0 0,0-1 0 0 0,1 1 0 0 0,-1 0 0 0 0,1 0 0 0 0,-1 0 0 0 0,1 0 0 0 0,-1 0 0 0 0,1 1 0 0 0,0-1-1 0 0,-1 0 1 0 0,1 0 0 0 0,0 1 0 0 0,0-1 0 0 0,0 1 0 0 0,0-1 0 0 0,-1 3 0 0 0,0 0 64 0 0,-1 0-1 0 0,1 0 1 0 0,0 1-1 0 0,0-1 1 0 0,0 0 0 0 0,1 1-1 0 0,0-1 1 0 0,0 1 0 0 0,-1 8-1 0 0,2-9-194 0 0,0 0 1 0 0,1-1-1 0 0,0 0 0 0 0,0 1 0 0 0,0-1 0 0 0,0 1 0 0 0,0-1 0 0 0,1 0 1 0 0,-1 0-1 0 0,1 0 0 0 0,0 0 0 0 0,0 0 0 0 0,0 0 0 0 0,0 0 1 0 0,1 0-1 0 0,-1-1 0 0 0,1 1 0 0 0,0-1 0 0 0,-1 0 0 0 0,1 0 1 0 0,0 0-1 0 0,0 0 0 0 0,0-1 0 0 0,1 1 0 0 0,-1-1 0 0 0,0 1 0 0 0,5 0 1 0 0,-3 0 6 0 0,0-1 1 0 0,-1 0-1 0 0,1 0 1 0 0,0 0 0 0 0,0-1-1 0 0,-1 1 1 0 0,1-1-1 0 0,0 0 1 0 0,0-1-1 0 0,0 1 1 0 0,0-1 0 0 0,-1 0-1 0 0,1 0 1 0 0,0 0-1 0 0,-1-1 1 0 0,1 1-1 0 0,-1-1 1 0 0,1 0 0 0 0,7-6-1 0 0,-10 6 18 0 0,0 0-1 0 0,0 0 1 0 0,0 0-1 0 0,0-1 1 0 0,-1 1 0 0 0,1-1-1 0 0,0 1 1 0 0,-1-1-1 0 0,0 1 1 0 0,0-1-1 0 0,1 0 1 0 0,-2 0 0 0 0,1 0-1 0 0,0 0 1 0 0,-1 0-1 0 0,1 0 1 0 0,-1 0-1 0 0,0 0 1 0 0,0 0 0 0 0,0 0-1 0 0,0 0 1 0 0,0 0-1 0 0,-1 1 1 0 0,0-1-1 0 0,1 0 1 0 0,-1 0 0 0 0,-1-3-1 0 0,-1-1 30 0 0,0 1-1 0 0,0-1 1 0 0,0 0 0 0 0,-1 1-1 0 0,0 0 1 0 0,0 0-1 0 0,0 0 1 0 0,-1 0 0 0 0,-10-8-1 0 0,5 6 33 0 0,-1 1 0 0 0,1 0 0 0 0,-2 0 0 0 0,1 2 0 0 0,-1-1 0 0 0,0 2 0 0 0,0-1 0 0 0,-13-2 0 0 0,52-4 515 0 0,122-59-1632 0 0,165-104-1 0 0,-296 163 1190 0 0,1 0 0 0 0,-2-1 0 0 0,21-19 0 0 0,-34 28-112 0 0,-1-1 1 0 0,1 1-1 0 0,-1-1 0 0 0,1 0 0 0 0,-1 0 0 0 0,-1 0 1 0 0,1 0-1 0 0,0 0 0 0 0,-1-1 0 0 0,0 1 0 0 0,0-1 1 0 0,0 0-1 0 0,-1 0 0 0 0,0 1 0 0 0,0-1 0 0 0,0 0 1 0 0,0 0-1 0 0,-1 0 0 0 0,0 0 0 0 0,0-6 0 0 0,0 9 78 0 0,-1-1 0 0 0,1 1 0 0 0,-1 0 0 0 0,0-1 0 0 0,0 1 0 0 0,1 0 0 0 0,-2 0 0 0 0,1 0 0 0 0,0-1 0 0 0,0 1 0 0 0,-1 0 0 0 0,1 1 0 0 0,-1-1-1 0 0,1 0 1 0 0,-1 0 0 0 0,0 1 0 0 0,0-1 0 0 0,-2-1 0 0 0,3 2-82 0 0,-1 1 0 0 0,1-1 0 0 0,0 0 0 0 0,-1 1 0 0 0,1 0 0 0 0,0-1 0 0 0,-1 1 0 0 0,1 0 0 0 0,0 0 0 0 0,-1 0 0 0 0,1-1 0 0 0,-1 2 0 0 0,1-1 0 0 0,0 0 0 0 0,-1 0-1 0 0,1 0 1 0 0,-1 1 0 0 0,1-1 0 0 0,0 0 0 0 0,-1 1 0 0 0,1-1 0 0 0,0 1 0 0 0,0 0 0 0 0,-1-1 0 0 0,1 1 0 0 0,0 0 0 0 0,0 0 0 0 0,0 0 0 0 0,0 0 0 0 0,0 0 0 0 0,0 0 0 0 0,-1 1 0 0 0,-9 12-36 0 0,1 1 0 0 0,1-1 1 0 0,0 1-1 0 0,1 1 0 0 0,1 0 0 0 0,-9 27 1 0 0,-23 104-70 0 0,-29 287 15 0 0,47-265 44 0 0,15-123 14 0 0,-9 57 0 0 0,12-91 0 0 0,0-1 0 0 0,0 1 0 0 0,-1-1 0 0 0,-1 0 0 0 0,0 0 0 0 0,-9 14 0 0 0,13-23-3 0 0,0-1-1 0 0,0 1 1 0 0,0-1 0 0 0,0 1-1 0 0,0-1 1 0 0,0 0 0 0 0,-1 1-1 0 0,1-1 1 0 0,-1 0 0 0 0,1 0-1 0 0,-1 0 1 0 0,1 0 0 0 0,-1 0-1 0 0,1 0 1 0 0,-1 0 0 0 0,0-1-1 0 0,0 1 1 0 0,1-1 0 0 0,-1 1-1 0 0,0-1 1 0 0,-2 1 0 0 0,-8-3-12 0 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3.541"/>
    </inkml:context>
    <inkml:brush xml:id="br0">
      <inkml:brushProperty name="width" value="0.05" units="cm"/>
      <inkml:brushProperty name="height" value="0.05" units="cm"/>
    </inkml:brush>
  </inkml:definitions>
  <inkml:trace contextRef="#ctx0" brushRef="#br0">1 113 8754 0 0,'4'-1'44'0'0,"1"0"0"0"0,-1 0-1 0 0,1 1 1 0 0,-1-1 0 0 0,7 1 0 0 0,-8 0 5 0 0,68-5-75 0 0,-1-4 0 0 0,0-2 0 0 0,-1-3-1 0 0,107-37 1 0 0,-131 32-491 0 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52.241"/>
    </inkml:context>
    <inkml:brush xml:id="br0">
      <inkml:brushProperty name="width" value="0.05" units="cm"/>
      <inkml:brushProperty name="height" value="0.05" units="cm"/>
    </inkml:brush>
  </inkml:definitions>
  <inkml:trace contextRef="#ctx0" brushRef="#br0">212 187 6913 0 0,'19'-64'279'0'0,"-10"37"3710"0"0,4-35 4941 0 0,-31 94-7543 0 0,-37 89-682 0 0,-63 205 0 0 0,71-187-343 0 0,39-110-133 0 0,1-5-198 0 0,9-45-239 0 0,17-105-591 0 0,34-192-3648 0 0,-47 290 3983 0 0,2 0 0 0 0,15-38 0 0 0,-17 54 538 0 0,-1 1 0 0 0,2-1 0 0 0,-1 1 0 0 0,1 0 0 0 0,1 0 0 0 0,0 1 0 0 0,16-15 0 0 0,-23 23-3 0 0,1 1 1 0 0,-1 0-1 0 0,1-1 1 0 0,-1 1-1 0 0,1 0 0 0 0,-1 0 1 0 0,1 0-1 0 0,0 0 1 0 0,0 0-1 0 0,0 1 1 0 0,-1-1-1 0 0,1 1 1 0 0,0-1-1 0 0,0 1 0 0 0,0-1 1 0 0,0 1-1 0 0,0 0 1 0 0,0 0-1 0 0,0 0 1 0 0,0 0-1 0 0,0 0 1 0 0,0 1-1 0 0,0-1 1 0 0,0 1-1 0 0,-1-1 0 0 0,1 1 1 0 0,0-1-1 0 0,0 1 1 0 0,0 0-1 0 0,-1 0 1 0 0,1 0-1 0 0,0 0 1 0 0,-1 0-1 0 0,1 1 1 0 0,-1-1-1 0 0,1 0 0 0 0,-1 1 1 0 0,0-1-1 0 0,2 2 1 0 0,5 8 153 0 0,0-1-1 0 0,0 2 1 0 0,-1-1 0 0 0,8 20 0 0 0,-11-24-216 0 0,25 55 414 0 0,-2 1 0 0 0,-4 1-1 0 0,-2 2 1 0 0,22 117 0 0 0,-41-171-435 0 0,0 0 1 0 0,-1 0-1 0 0,-1 0 1 0 0,0 1-1 0 0,-2 19 0 0 0,2-30-11 0 0,-1 0-1 0 0,1 0 0 0 0,-1 1 1 0 0,1-1-1 0 0,-1 0 1 0 0,0 0-1 0 0,0 0 0 0 0,0 0 1 0 0,0 0-1 0 0,0 0 0 0 0,0 0 1 0 0,0 0-1 0 0,-1 0 0 0 0,1 0 1 0 0,-1-1-1 0 0,1 1 0 0 0,-1 0 1 0 0,0-1-1 0 0,0 0 0 0 0,1 1 1 0 0,-1-1-1 0 0,0 0 1 0 0,0 0-1 0 0,-1 0 0 0 0,1 0 1 0 0,0 0-1 0 0,0 0 0 0 0,0-1 1 0 0,0 1-1 0 0,-1-1 0 0 0,1 0 1 0 0,0 1-1 0 0,-1-1 0 0 0,1 0 1 0 0,0 0-1 0 0,0-1 0 0 0,-3 1 1 0 0,-11-3-425 0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52.814"/>
    </inkml:context>
    <inkml:brush xml:id="br0">
      <inkml:brushProperty name="width" value="0.05" units="cm"/>
      <inkml:brushProperty name="height" value="0.05" units="cm"/>
    </inkml:brush>
  </inkml:definitions>
  <inkml:trace contextRef="#ctx0" brushRef="#br0">0 279 12443 0 0,'0'0'41'0'0,"0"0"1"0"0,0 0-1 0 0,0-1 1 0 0,0 1 0 0 0,0 0-1 0 0,0 0 1 0 0,1-1-1 0 0,-1 1 1 0 0,0 0 0 0 0,0 0-1 0 0,0-1 1 0 0,0 1-1 0 0,0 0 1 0 0,0 0 0 0 0,0-1-1 0 0,1 1 1 0 0,-1 0-1 0 0,0 0 1 0 0,0 0 0 0 0,0-1-1 0 0,1 1 1 0 0,-1 0-1 0 0,0 0 1 0 0,0 0 0 0 0,0 0-1 0 0,1 0 1 0 0,-1-1-1 0 0,0 1 1 0 0,0 0 0 0 0,1 0-1 0 0,-1 0 1 0 0,0 0 0 0 0,0 0-1 0 0,1 0 1 0 0,-1 0-1 0 0,0 0 1 0 0,0 0 0 0 0,1 0-1 0 0,-1 0 1 0 0,0 0-1 0 0,0 0 1 0 0,1 0 0 0 0,-1 0-1 0 0,1 0 1 0 0,18 0-242 0 0,-13 1 281 0 0,85-2-270 0 0,-1-4-1 0 0,170-31 0 0 0,-237 31 191 0 0,1-2 1 0 0,-1 0-1 0 0,-1-1 1 0 0,1-1-1 0 0,-1-1 1 0 0,-1-1-1 0 0,35-24 1 0 0,-53 32 82 0 0,0 0 1 0 0,0 0 0 0 0,0 0-1 0 0,0 0 1 0 0,0 0-1 0 0,-1-1 1 0 0,1 1 0 0 0,-1-1-1 0 0,0 0 1 0 0,0 1-1 0 0,0-1 1 0 0,-1 0-1 0 0,0 0 1 0 0,1 0 0 0 0,-1 0-1 0 0,-1-1 1 0 0,1 1-1 0 0,-1 0 1 0 0,1 0-1 0 0,-1-1 1 0 0,0 1 0 0 0,-1-5-1 0 0,0 7 96 0 0,1-1 1 0 0,-1 1-1 0 0,0-1 0 0 0,1 1 0 0 0,-1 0 1 0 0,0 0-1 0 0,-1-1 0 0 0,1 1 0 0 0,0 0 0 0 0,-1 0 1 0 0,1 0-1 0 0,-1 0 0 0 0,1 0 0 0 0,-1 1 1 0 0,0-1-1 0 0,-2-1 0 0 0,1 1 15 0 0,0 1 0 0 0,0-1 0 0 0,0 1 0 0 0,0 0 0 0 0,0 0 0 0 0,0 0 0 0 0,0 0 0 0 0,0 1 0 0 0,0-1 0 0 0,0 1 0 0 0,-1 0-1 0 0,1 0 1 0 0,0 0 0 0 0,0 0 0 0 0,-5 1 0 0 0,-3 2-112 0 0,-1 0-1 0 0,0 0 1 0 0,1 1-1 0 0,-1 1 1 0 0,1 0-1 0 0,0 0 0 0 0,1 1 1 0 0,0 1-1 0 0,-1 0 1 0 0,-13 13-1 0 0,9-8 27 0 0,1 2-1 0 0,1 0 1 0 0,0 1-1 0 0,1 0 1 0 0,-20 33-1 0 0,27-38-113 0 0,0 0 1 0 0,0 1-1 0 0,1-1 1 0 0,1 1-1 0 0,0 0 1 0 0,0 0-1 0 0,-1 18 1 0 0,3-26 2 0 0,1 1 0 0 0,0 0 0 0 0,0-1 0 0 0,1 1 0 0 0,-1-1 1 0 0,1 1-1 0 0,0-1 0 0 0,0 0 0 0 0,0 1 0 0 0,0-1 0 0 0,0 0 0 0 0,3 5 0 0 0,-2-6 2 0 0,0 0-1 0 0,-1 0 0 0 0,1 0 1 0 0,0 0-1 0 0,0 0 1 0 0,0-1-1 0 0,0 1 0 0 0,1-1 1 0 0,-1 1-1 0 0,0-1 1 0 0,1 0-1 0 0,-1 0 1 0 0,1 0-1 0 0,-1 0 0 0 0,1 0 1 0 0,-1-1-1 0 0,1 1 1 0 0,3 0-1 0 0,0-1-10 0 0,0 0-1 0 0,-1-1 1 0 0,1 1 0 0 0,-1-1 0 0 0,1 0-1 0 0,-1 0 1 0 0,1-1 0 0 0,-1 0 0 0 0,0 0-1 0 0,0 0 1 0 0,0 0 0 0 0,0-1 0 0 0,0 0 0 0 0,0 0-1 0 0,-1 0 1 0 0,1-1 0 0 0,-1 0 0 0 0,0 1-1 0 0,0-1 1 0 0,3-5 0 0 0,10-11-97 0 0,-1-1 0 0 0,25-41 0 0 0,-39 57 100 0 0,14-21-450 0 0,-1 3-1761 0 0,-2 0 0 0 0,0-1 1 0 0,10-28-1 0 0,-23 57 2463 0 0,-1 0 1 0 0,1 0-1 0 0,0 0 0 0 0,1 0 0 0 0,-1-1 0 0 0,3 10 0 0 0,0 11 322 0 0,3 105 997 0 0,-6 1-1 0 0,-21 169 1 0 0,18-280-1427 0 0,-1 0 1 0 0,0 0-1 0 0,-2 0 1 0 0,0-1-1 0 0,-18 36 1 0 0,20-48-74 0 0,0 0 0 0 0,0-1 0 0 0,0 0-1 0 0,-1 0 1 0 0,0 0 0 0 0,0-1 0 0 0,-1 0 0 0 0,-8 7 0 0 0,10-9-2 0 0,-1 0 0 0 0,1-1 0 0 0,0 0 0 0 0,-1 0 0 0 0,1 0 0 0 0,-1-1 0 0 0,0 1 0 0 0,1-1 0 0 0,-1 0 0 0 0,0 0 0 0 0,0-1 0 0 0,0 0 0 0 0,0 0 0 0 0,-6 0 0 0 0,6-1-36 0 0,-1 0-1 0 0,1 0 1 0 0,0 0-1 0 0,0-1 0 0 0,0 0 1 0 0,0 0-1 0 0,0 0 0 0 0,0-1 1 0 0,0 1-1 0 0,1-1 0 0 0,-1 0 1 0 0,1-1-1 0 0,-5-3 0 0 0,3 0 6 0 0,0 1 0 0 0,0-1 1 0 0,1 0-1 0 0,0 0 0 0 0,0 0 0 0 0,1-1 0 0 0,-6-11 0 0 0,-1-11-30 0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53.197"/>
    </inkml:context>
    <inkml:brush xml:id="br0">
      <inkml:brushProperty name="width" value="0.05" units="cm"/>
      <inkml:brushProperty name="height" value="0.05" units="cm"/>
    </inkml:brush>
  </inkml:definitions>
  <inkml:trace contextRef="#ctx0" brushRef="#br0">73 209 3225 0 0,'43'15'-1430'0'0,"-29"-13"2136"0"0,0 0 0 0 0,0-1 1 0 0,0-1-1 0 0,0 0 0 0 0,0-1 0 0 0,1 0 1 0 0,-1-1-1 0 0,-1-1 0 0 0,1 0 0 0 0,21-9 0 0 0,-26 9-154 0 0,0 0-1 0 0,0-1 0 0 0,0-1 0 0 0,0 0 0 0 0,-1 0 0 0 0,0 0 0 0 0,0-1 0 0 0,-1 0 0 0 0,1-1 0 0 0,-1 0 0 0 0,-1 0 1 0 0,1 0-1 0 0,-1-1 0 0 0,0 0 0 0 0,-1 0 0 0 0,5-10 0 0 0,-9 16-473 0 0,0-1 0 0 0,0 1 0 0 0,0 0 0 0 0,0-1 0 0 0,0 1 1 0 0,-1 0-1 0 0,1-1 0 0 0,-1 1 0 0 0,1-1 0 0 0,-1 1 0 0 0,0-1 0 0 0,0 1 0 0 0,0-1 0 0 0,-1 1 0 0 0,1-1 0 0 0,-1 1 0 0 0,1-1 1 0 0,-1 1-1 0 0,0-1 0 0 0,0 1 0 0 0,0 0 0 0 0,0 0 0 0 0,0-1 0 0 0,0 1 0 0 0,-1 0 0 0 0,1 0 0 0 0,-1 0 0 0 0,1 0 0 0 0,-1 1 1 0 0,-3-4-1 0 0,1 2 21 0 0,0 1 1 0 0,-1-1-1 0 0,1 1 1 0 0,-1 0-1 0 0,1 0 1 0 0,-1 1-1 0 0,0-1 1 0 0,0 1-1 0 0,1 0 0 0 0,-1 0 1 0 0,0 1-1 0 0,0-1 1 0 0,0 1-1 0 0,-9 1 1 0 0,-6 2-70 0 0,-1 1-1 0 0,1 1 1 0 0,0 1 0 0 0,1 1-1 0 0,-1 1 1 0 0,1 1 0 0 0,1 0 0 0 0,0 1-1 0 0,0 1 1 0 0,1 1 0 0 0,0 0 0 0 0,1 1-1 0 0,-16 18 1 0 0,26-25-31 0 0,1 0-1 0 0,0 0 1 0 0,0 0-1 0 0,1 1 1 0 0,0 0 0 0 0,0 0-1 0 0,0 0 1 0 0,1 0-1 0 0,0 1 1 0 0,1-1 0 0 0,0 1-1 0 0,0 0 1 0 0,0-1-1 0 0,0 15 1 0 0,2-16-1 0 0,0 0 0 0 0,0 0 0 0 0,1 0 1 0 0,0-1-1 0 0,1 1 0 0 0,-1 0 0 0 0,1 0 0 0 0,0 0 0 0 0,0-1 0 0 0,1 1 1 0 0,-1-1-1 0 0,1 0 0 0 0,1 0 0 0 0,-1 0 0 0 0,1 0 0 0 0,0 0 0 0 0,0-1 1 0 0,0 0-1 0 0,0 0 0 0 0,6 4 0 0 0,1 1-70 0 0,0-1 0 0 0,1-1 0 0 0,0 0 0 0 0,1 0 1 0 0,0-1-1 0 0,0-1 0 0 0,0 0 0 0 0,0-1 0 0 0,1 0 0 0 0,0-1 0 0 0,0-1 1 0 0,-1 0-1 0 0,2-1 0 0 0,-1 0 0 0 0,0-1 0 0 0,0-1 0 0 0,25-4 0 0 0,-14-1-7728 0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5.267"/>
    </inkml:context>
    <inkml:brush xml:id="br0">
      <inkml:brushProperty name="width" value="0.05" units="cm"/>
      <inkml:brushProperty name="height" value="0.05" units="cm"/>
    </inkml:brush>
  </inkml:definitions>
  <inkml:trace contextRef="#ctx0" brushRef="#br0">35 109 4145 0 0,'-1'-1'353'0'0,"0"-1"0"0"0,0 1 0 0 0,0-1 0 0 0,0 0 0 0 0,0 1 0 0 0,0-1 0 0 0,1 0-1 0 0,-1 0 1 0 0,0-3 0 0 0,-7-14 10508 0 0,6 25-10404 0 0,0 0 1 0 0,0 0 0 0 0,1 1 0 0 0,0-1-1 0 0,0 0 1 0 0,1 9 0 0 0,-2 5-167 0 0,-2 18-314 0 0,1-1 0 0 0,3 55 0 0 0,1-81 15 0 0,0 1 0 0 0,0-1 1 0 0,1 1-1 0 0,1-1 0 0 0,0 0 1 0 0,1 0-1 0 0,0 0 0 0 0,0 0 0 0 0,1-1 1 0 0,1 1-1 0 0,-1-1 0 0 0,10 11 1 0 0,-14-19 7 0 0,0-1 0 0 0,0 0 0 0 0,0 0 0 0 0,-1 0 0 0 0,1 0 0 0 0,0 0 0 0 0,0 0 0 0 0,0 0 0 0 0,1 0 0 0 0,-1-1 1 0 0,0 1-1 0 0,0 0 0 0 0,0-1 0 0 0,1 1 0 0 0,-1 0 0 0 0,0-1 0 0 0,0 0 0 0 0,1 1 0 0 0,-1-1 0 0 0,0 0 0 0 0,1 0 0 0 0,-1 0 0 0 0,1 1 1 0 0,-1-1-1 0 0,0-1 0 0 0,1 1 0 0 0,-1 0 0 0 0,0 0 0 0 0,1 0 0 0 0,-1-1 0 0 0,0 1 0 0 0,1-1 0 0 0,-1 1 0 0 0,0-1 0 0 0,0 0 0 0 0,1 1 0 0 0,-1-1 1 0 0,0 0-1 0 0,0 0 0 0 0,0 0 0 0 0,0 1 0 0 0,0-1 0 0 0,0 0 0 0 0,1-2 0 0 0,4-5 23 0 0,0 0 0 0 0,0-1 0 0 0,-1 0 0 0 0,7-16 0 0 0,-10 21-5 0 0,85-177 1227 0 0,-28 58-2396 0 0,-21 41-4430 0 0,-31 67-1519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40.217"/>
    </inkml:context>
    <inkml:brush xml:id="br0">
      <inkml:brushProperty name="width" value="0.025" units="cm"/>
      <inkml:brushProperty name="height" value="0.025" units="cm"/>
    </inkml:brush>
  </inkml:definitions>
  <inkml:trace contextRef="#ctx0" brushRef="#br0">37 1 6449 0 0,'0'0'127'0'0,"0"0"-1"0"0,0 0 0 0 0,0 0 1 0 0,-1 0-1 0 0,1 0 0 0 0,0 0 1 0 0,0 0-1 0 0,0 0 0 0 0,-1 0 1 0 0,1 0-1 0 0,0 0 0 0 0,0 0 1 0 0,0 0-1 0 0,0 0 0 0 0,-1 0 1 0 0,1 0-1 0 0,0 0 0 0 0,0 0 1 0 0,0 0-1 0 0,-1 0 0 0 0,1 0 1 0 0,0 0-1 0 0,0 0 0 0 0,0 0 1 0 0,0 0-1 0 0,-1 0 0 0 0,1 0 1 0 0,0 1-1 0 0,0-1 0 0 0,0 0 1 0 0,0 0-1 0 0,0 0 0 0 0,0 0 1 0 0,-1 0-1 0 0,1 1 0 0 0,0-1 1 0 0,0 0-1 0 0,0 0 0 0 0,0 0 1 0 0,0 1-1 0 0,-7 12 1426 0 0,-2 14-1031 0 0,3 3-433 0 0,2 1 0 0 0,1 0 0 0 0,1 0 1 0 0,4 49-1 0 0,0-6-1058 0 0,-2-56-3761 0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5.648"/>
    </inkml:context>
    <inkml:brush xml:id="br0">
      <inkml:brushProperty name="width" value="0.05" units="cm"/>
      <inkml:brushProperty name="height" value="0.05" units="cm"/>
    </inkml:brush>
  </inkml:definitions>
  <inkml:trace contextRef="#ctx0" brushRef="#br0">45 1 9218 0 0,'-8'21'1251'0'0,"0"1"-1"0"0,1 1 1 0 0,2 0 0 0 0,0-1 0 0 0,-1 34-1 0 0,4-40-316 0 0,-1 14-326 0 0,3 41 0 0 0,0-33-803 0 0,0-36-38 0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5.981"/>
    </inkml:context>
    <inkml:brush xml:id="br0">
      <inkml:brushProperty name="width" value="0.05" units="cm"/>
      <inkml:brushProperty name="height" value="0.05" units="cm"/>
    </inkml:brush>
  </inkml:definitions>
  <inkml:trace contextRef="#ctx0" brushRef="#br0">3 0 15203 0 0,'-1'2'1649'0'0,"0"-2"-1649"0"0,2 2-80 0 0,1 0 80 0 0,3 4-256 0 0,2 0-1 0 0,3 1 1 0 0,1 1 0 0 0,1 1-48 0 0,3-1-8 0 0,4 0 0 0 0,-4-1 0 0 0</inkml:trace>
  <inkml:trace contextRef="#ctx0" brushRef="#br0" timeOffset="1">202 216 17052 0 0,'-1'1'103'0'0,"-1"-1"1"0"0,1 0-1 0 0,0 1 1 0 0,0-1 0 0 0,0 1-1 0 0,0-1 1 0 0,0 1-1 0 0,0 0 1 0 0,0-1-1 0 0,0 1 1 0 0,0 0 0 0 0,1 0-1 0 0,-1 0 1 0 0,0 0-1 0 0,0 0 1 0 0,1 0-1 0 0,-1 0 1 0 0,0 0 0 0 0,1 0-1 0 0,-2 2 1 0 0,-10 28-190 0 0,9-23 298 0 0,-3 8 200 0 0,0 0 0 0 0,1 1-1 0 0,-3 25 1 0 0,7-35-352 0 0,0 0 1 0 0,1 0-1 0 0,0 0 0 0 0,0 0 1 0 0,0 0-1 0 0,1 0 1 0 0,1 0-1 0 0,-1-1 0 0 0,1 1 1 0 0,0 0-1 0 0,5 10 1 0 0,-7-15-59 0 0,1 0 0 0 0,0-1 0 0 0,0 1 1 0 0,0-1-1 0 0,0 1 0 0 0,0-1 0 0 0,0 1 1 0 0,0-1-1 0 0,0 0 0 0 0,0 1 0 0 0,1-1 1 0 0,-1 0-1 0 0,1 0 0 0 0,-1 0 0 0 0,1 0 1 0 0,-1 0-1 0 0,1 0 0 0 0,0 0 1 0 0,-1-1-1 0 0,1 1 0 0 0,0-1 0 0 0,0 1 1 0 0,-1-1-1 0 0,1 1 0 0 0,0-1 0 0 0,0 0 1 0 0,0 0-1 0 0,-1 0 0 0 0,1 0 0 0 0,0 0 1 0 0,0-1-1 0 0,0 1 0 0 0,-1 0 0 0 0,3-2 1 0 0,0 1-13 0 0,-1-1 1 0 0,1 1-1 0 0,-1-1 1 0 0,0 0-1 0 0,1-1 1 0 0,-1 1 0 0 0,0 0-1 0 0,-1-1 1 0 0,1 0-1 0 0,0 1 1 0 0,-1-1-1 0 0,0 0 1 0 0,1 0-1 0 0,-1-1 1 0 0,2-3 0 0 0,-1 0 38 0 0,0 0 1 0 0,0 0 0 0 0,-1 0-1 0 0,0-1 1 0 0,0 1-1 0 0,-1-1 1 0 0,0 1 0 0 0,0-1-1 0 0,-1 1 1 0 0,0-1 0 0 0,0 0-1 0 0,-2-10 1 0 0,-1 5 69 0 0,-1 0 1 0 0,0 1-1 0 0,0-1 0 0 0,-1 1 0 0 0,-1 0 1 0 0,-8-15-1 0 0,-1-6-1481 0 0,12 21-6230 0 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7.857"/>
    </inkml:context>
    <inkml:brush xml:id="br0">
      <inkml:brushProperty name="width" value="0.05" units="cm"/>
      <inkml:brushProperty name="height" value="0.05" units="cm"/>
    </inkml:brush>
  </inkml:definitions>
  <inkml:trace contextRef="#ctx0" brushRef="#br0">4 795 5985 0 0,'0'1'33'0'0,"-1"0"-1"0"0,1 0 0 0 0,-1 0 1 0 0,1 0-1 0 0,0 0 0 0 0,-1 0 1 0 0,1 0-1 0 0,0 0 0 0 0,0 0 0 0 0,0 0 1 0 0,0 0-1 0 0,0 0 0 0 0,0 1 1 0 0,0-1-1 0 0,0 0 0 0 0,1 0 1 0 0,-1 0-1 0 0,0 0 0 0 0,0 0 1 0 0,1 0-1 0 0,-1 0 0 0 0,2 2 1 0 0,-2-2-4 0 0,1 0 1 0 0,-1 0 0 0 0,0-1 0 0 0,1 1-1 0 0,-1 0 1 0 0,1 0 0 0 0,-1 0-1 0 0,1 0 1 0 0,0-1 0 0 0,-1 1 0 0 0,1 0-1 0 0,0-1 1 0 0,-1 1 0 0 0,1 0-1 0 0,0-1 1 0 0,0 1 0 0 0,0-1 0 0 0,0 1-1 0 0,0-1 1 0 0,-1 1 0 0 0,1-1-1 0 0,0 0 1 0 0,0 0 0 0 0,0 1 0 0 0,0-1-1 0 0,2 0 1 0 0,0-1 165 0 0,1 0-1 0 0,-1-1 1 0 0,0 1-1 0 0,1-1 1 0 0,-1 0-1 0 0,0 0 1 0 0,0 0 0 0 0,0 0-1 0 0,0 0 1 0 0,-1-1-1 0 0,1 1 1 0 0,0-1-1 0 0,3-5 1 0 0,29-44 1664 0 0,-28 38-1433 0 0,46-69 397 0 0,-18 31 35 0 0,-4 0 1 0 0,-1-3-1 0 0,30-76 0 0 0,-60 131-858 0 0,51-159-4 0 0,-43 128 9 0 0,-1 0-1 0 0,-1 0 1 0 0,1-40-1 0 0,-9 46 57 0 0,3 25-45 0 0,-1-1 0 0 0,0 1 0 0 0,0-1-1 0 0,0 0 1 0 0,0 1 0 0 0,0-1 0 0 0,0 0-1 0 0,-1 1 1 0 0,1-1 0 0 0,0 1 0 0 0,0-1-1 0 0,0 0 1 0 0,0 1 0 0 0,-1-1-1 0 0,1 1 1 0 0,0-1 0 0 0,-1 1 0 0 0,1-1-1 0 0,0 1 1 0 0,-1-1 0 0 0,1 1 0 0 0,-1-1-1 0 0,1 1 1 0 0,-1 0 0 0 0,1-1 0 0 0,-1 1-1 0 0,1-1 1 0 0,-1 1 0 0 0,1 0 0 0 0,-1 0-1 0 0,1-1 1 0 0,-1 1 0 0 0,1 0 0 0 0,-2 0-1 0 0,0 1 169 0 0,0 1-1 0 0,1 0 1 0 0,-1-1-1 0 0,1 1 1 0 0,0 0-1 0 0,-1 0 1 0 0,1 0-1 0 0,0 0 1 0 0,0 1-1 0 0,0-1 1 0 0,1 0-1 0 0,-2 4 1 0 0,-2 4 171 0 0,-26 60 553 0 0,-24 84 0 0 0,44-121-962 0 0,2 1 1 0 0,1 0-1 0 0,2 0 1 0 0,-1 68-1 0 0,7-94 53 0 0,-1 0 0 0 0,2 0 0 0 0,-1 0 0 0 0,1 0 0 0 0,1 0 0 0 0,-1-1 0 0 0,1 1 0 0 0,0-1-1 0 0,1 1 1 0 0,0-1 0 0 0,0 0 0 0 0,6 7 0 0 0,-8-11-10 0 0,0-1 0 0 0,0 0 0 0 0,-1 0 0 0 0,2 0 0 0 0,-1 0 0 0 0,0 0 0 0 0,0 0 0 0 0,0-1 0 0 0,1 1 0 0 0,-1-1 0 0 0,1 1 0 0 0,0-1 0 0 0,-1 0 0 0 0,1 0 0 0 0,0 0 0 0 0,-1-1 0 0 0,1 1-1 0 0,0 0 1 0 0,0-1 0 0 0,0 0 0 0 0,0 0 0 0 0,-1 0 0 0 0,1 0 0 0 0,0 0 0 0 0,0-1 0 0 0,0 1 0 0 0,0-1 0 0 0,-1 1 0 0 0,1-1 0 0 0,0 0 0 0 0,-1 0 0 0 0,1-1 0 0 0,0 1 0 0 0,-1 0 0 0 0,0-1 0 0 0,1 0 0 0 0,2-2 0 0 0,14-12-1497 0 0,3-6-5579 0 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8.223"/>
    </inkml:context>
    <inkml:brush xml:id="br0">
      <inkml:brushProperty name="width" value="0.05" units="cm"/>
      <inkml:brushProperty name="height" value="0.05" units="cm"/>
    </inkml:brush>
  </inkml:definitions>
  <inkml:trace contextRef="#ctx0" brushRef="#br0">32 158 14403 0 0,'6'-8'-50'0'0,"0"0"-1"0"0,0 0 1 0 0,-1 0-1 0 0,0-1 1 0 0,4-12 0 0 0,3-3-63 0 0,-1 5 64 0 0,-4 6 655 0 0,0 0 0 0 0,3-13 8222 0 0,-26 50-5604 0 0,-4 13-1831 0 0,-32 67-881 0 0,47-90-776 0 0,0-1 1 0 0,0 1 0 0 0,2 0-1 0 0,0 1 1 0 0,-3 25-1 0 0,6-37 198 0 0,0-1-1 0 0,-1 0 1 0 0,1 0-1 0 0,0 1 1 0 0,1-1-1 0 0,-1 0 1 0 0,0 0 0 0 0,1 0-1 0 0,-1 1 1 0 0,1-1-1 0 0,0 0 1 0 0,0 0-1 0 0,0 0 1 0 0,0 0-1 0 0,0 0 1 0 0,0 0-1 0 0,0 0 1 0 0,1 0 0 0 0,-1-1-1 0 0,1 1 1 0 0,-1 0-1 0 0,1-1 1 0 0,0 1-1 0 0,-1-1 1 0 0,1 0-1 0 0,0 1 1 0 0,0-1-1 0 0,0 0 1 0 0,0 0-1 0 0,0 0 1 0 0,5 1 0 0 0,-4-2-20 0 0,0 1 1 0 0,1-1-1 0 0,-1 0 1 0 0,1 0-1 0 0,-1 0 1 0 0,1 0-1 0 0,-1-1 1 0 0,1 1-1 0 0,-1-1 1 0 0,0 0-1 0 0,1 0 1 0 0,-1 0-1 0 0,0 0 1 0 0,0-1-1 0 0,0 1 1 0 0,0-1-1 0 0,0 0 1 0 0,0 0-1 0 0,0 0 1 0 0,3-3-1 0 0,4-5-117 0 0,0 0 1 0 0,-1 0-1 0 0,0-1 0 0 0,-1 0 0 0 0,0-1 1 0 0,-1 0-1 0 0,0 0 0 0 0,-1 0 1 0 0,0-1-1 0 0,-1 0 0 0 0,4-15 1 0 0,-8 24 202 0 0,-1 1 0 0 0,1 1 0 0 0,-1-1 0 0 0,1 1 0 0 0,0-1 0 0 0,0 1 0 0 0,0-1 0 0 0,0 1 0 0 0,0-1 0 0 0,0 1 0 0 0,3-3 0 0 0,-2 6 18 0 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8.780"/>
    </inkml:context>
    <inkml:brush xml:id="br0">
      <inkml:brushProperty name="width" value="0.05" units="cm"/>
      <inkml:brushProperty name="height" value="0.05" units="cm"/>
    </inkml:brush>
  </inkml:definitions>
  <inkml:trace contextRef="#ctx0" brushRef="#br0">1 17 4609 0 0,'0'0'503'0'0,"15"-9"148"0"0,-10 7-713 0 0,1 1 0 0 0,0-1 0 0 0,-1 1 1 0 0,1 0-1 0 0,0 1 0 0 0,-1-1 0 0 0,1 1 0 0 0,0 0 1 0 0,-1 1-1 0 0,1-1 0 0 0,0 1 0 0 0,-1 0 1 0 0,7 3-1 0 0,-8-3 43 0 0,0 0 0 0 0,0 0 0 0 0,0 0 0 0 0,0 1 1 0 0,-1 0-1 0 0,1 0 0 0 0,-1 0 0 0 0,1 0 0 0 0,-1 0 0 0 0,1 1 0 0 0,-1 0 1 0 0,0-1-1 0 0,0 1 0 0 0,-1 0 0 0 0,1 1 0 0 0,-1-1 0 0 0,1 0 0 0 0,3 8 1 0 0,-5-8 199 0 0,-1 0 1 0 0,1 1-1 0 0,-1-1 1 0 0,1 1-1 0 0,-1-1 1 0 0,0 1-1 0 0,0-1 1 0 0,0 0-1 0 0,-1 1 1 0 0,0-1 0 0 0,-1 6-1 0 0,-16 40 3961 0 0,5-12-2645 0 0,11-32-1546 0 0,1-1 0 0 0,0 1 0 0 0,0 0 0 0 0,1-1 0 0 0,-1 1 0 0 0,1 0 1 0 0,1 5-1 0 0,-1-8-180 0 0,0 0 0 0 0,1 0 0 0 0,-1 0 0 0 0,1 0 0 0 0,0 0 0 0 0,-1-1 0 0 0,1 1 0 0 0,0 0 0 0 0,0-1 0 0 0,0 1 0 0 0,0 0 0 0 0,0-1 0 0 0,2 2 1 0 0,5 3-1051 0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9.193"/>
    </inkml:context>
    <inkml:brush xml:id="br0">
      <inkml:brushProperty name="width" value="0.05" units="cm"/>
      <inkml:brushProperty name="height" value="0.05" units="cm"/>
    </inkml:brush>
  </inkml:definitions>
  <inkml:trace contextRef="#ctx0" brushRef="#br0">25 2 6913 0 0,'-3'-1'5874'0'0,"0"7"-2372"0"0,-3 20-1447 0 0,-2 35-2568 0 0,7-59 817 0 0,0 11-282 0 0,-1 1 0 0 0,2 0 0 0 0,1 23 0 0 0,0-33-22 0 0,0 0-1 0 0,-1 0 0 0 0,1-1 0 0 0,0 1 0 0 0,1 0 1 0 0,-1-1-1 0 0,1 1 0 0 0,2 4 0 0 0,-3-7-8 0 0,0 1-1 0 0,1-1 1 0 0,-1 0-1 0 0,0 1 1 0 0,1-1-1 0 0,-1 0 1 0 0,0 0-1 0 0,1 0 1 0 0,0 0-1 0 0,-1 0 1 0 0,1 0-1 0 0,0 0 1 0 0,-1 0-1 0 0,1-1 1 0 0,0 1-1 0 0,0-1 1 0 0,-1 1-1 0 0,3-1 1 0 0,0 0-4 0 0,-1 0 0 0 0,1-1 0 0 0,-1 1 0 0 0,1-1 0 0 0,-1 0 0 0 0,0 0 0 0 0,1-1 0 0 0,-1 1 0 0 0,0-1-1 0 0,0 1 1 0 0,0-1 0 0 0,0 0 0 0 0,0 0 0 0 0,0 0 0 0 0,-1-1 0 0 0,1 1 0 0 0,2-4 0 0 0,11-10 0 0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9.557"/>
    </inkml:context>
    <inkml:brush xml:id="br0">
      <inkml:brushProperty name="width" value="0.05" units="cm"/>
      <inkml:brushProperty name="height" value="0.05" units="cm"/>
    </inkml:brush>
  </inkml:definitions>
  <inkml:trace contextRef="#ctx0" brushRef="#br0">67 2 2304 0 0,'-2'-1'16920'0'0,"-1"9"-13915"0"0,-3 7-5667 0 0,4-10 4270 0 0,-11 41-1453 0 0,0-2-100 0 0,-10 62 0 0 0,21-93-63 0 0,0 0-1 0 0,1-1 1 0 0,1 1 0 0 0,0 0-1 0 0,1 0 1 0 0,1 0 0 0 0,-1-1-1 0 0,2 1 1 0 0,7 21 0 0 0,-8-29-3 0 0,0 0 0 0 0,0 0 0 0 0,1-1 0 0 0,0 1 0 0 0,0 0 0 0 0,0-1 0 0 0,1 0 0 0 0,0 0 0 0 0,0 0 0 0 0,6 5 0 0 0,-8-8 9 0 0,-1 1 0 0 0,1-1 0 0 0,-1 0 0 0 0,1-1 0 0 0,0 1 0 0 0,0 0 0 0 0,-1 0-1 0 0,1-1 1 0 0,0 1 0 0 0,0-1 0 0 0,0 1 0 0 0,0-1 0 0 0,0 0 0 0 0,0 0 0 0 0,0 0 0 0 0,0 0 0 0 0,-1 0 0 0 0,1 0-1 0 0,0 0 1 0 0,0-1 0 0 0,0 1 0 0 0,0-1 0 0 0,0 1 0 0 0,-1-1 0 0 0,1 0 0 0 0,0 0 0 0 0,0 0 0 0 0,-1 0 0 0 0,1 0-1 0 0,-1 0 1 0 0,1 0 0 0 0,2-3 0 0 0,5-6-287 0 0,-1 0-1 0 0,0-1 0 0 0,-1 0 1 0 0,0 0-1 0 0,-1 0 0 0 0,8-20 1 0 0,-12 28-80 0 0,6-16-6415 0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9.891"/>
    </inkml:context>
    <inkml:brush xml:id="br0">
      <inkml:brushProperty name="width" value="0.05" units="cm"/>
      <inkml:brushProperty name="height" value="0.05" units="cm"/>
    </inkml:brush>
  </inkml:definitions>
  <inkml:trace contextRef="#ctx0" brushRef="#br0">11 94 9674 0 0,'-11'-6'1410'0'0,"12"3"896"0"0,20-3-55 0 0,-17 6-2611 0 0,312-64-959 0 0,-294 59 908 0 0,-15 2 259 0 0,0 1-1 0 0,1 1 1 0 0,0-1 0 0 0,10 0-1 0 0,-18 3 146 0 0,1 0 0 0 0,-1-1 0 0 0,0 1 0 0 0,1 0 0 0 0,-1-1 0 0 0,0 1 0 0 0,0 0-1 0 0,1 0 1 0 0,-1 0 0 0 0,0-1 0 0 0,0 1 0 0 0,0 0 0 0 0,0 0 0 0 0,0-1 0 0 0,0 1-1 0 0,0 0 1 0 0,0 0 0 0 0,-1 0 0 0 0,1 0 0 0 0,-3 21 21 0 0,3-22-16 0 0,-7 41 221 0 0,1 0 1 0 0,2 0-1 0 0,2 1 1 0 0,6 68-1 0 0,0-95-409 0 0,-3-14 179 0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40.320"/>
    </inkml:context>
    <inkml:brush xml:id="br0">
      <inkml:brushProperty name="width" value="0.05" units="cm"/>
      <inkml:brushProperty name="height" value="0.05" units="cm"/>
    </inkml:brush>
  </inkml:definitions>
  <inkml:trace contextRef="#ctx0" brushRef="#br0">0 0 15203 0 0,'31'23'516'0'0,"-25"-18"-547"0"0,-1 0-1 0 0,1 0 1 0 0,-1 1-1 0 0,-1-1 1 0 0,1 1-1 0 0,-1 0 1 0 0,0 0-1 0 0,0 0 1 0 0,-1 1 0 0 0,1 0-1 0 0,-2-1 1 0 0,1 1-1 0 0,-1 0 1 0 0,0 0-1 0 0,0 0 1 0 0,-1 1-1 0 0,0-1 1 0 0,0 0-1 0 0,-1 1 1 0 0,0-1-1 0 0,0 0 1 0 0,-3 14-1 0 0,-2 16 65 0 0,-7 64 120 0 0,11-92-140 0 0,1 1 1 0 0,1-1 0 0 0,-1 1 0 0 0,2-1-1 0 0,-1 1 1 0 0,1-1 0 0 0,1 0 0 0 0,3 11 0 0 0,-5-17-22 0 0,0-1-1 0 0,0 1 1 0 0,1-1 0 0 0,-1 1 0 0 0,1-1 0 0 0,-1 0 0 0 0,1 0 0 0 0,0 1 0 0 0,0-1 0 0 0,0-1 0 0 0,0 1 0 0 0,0 0 0 0 0,0 0 0 0 0,0-1 0 0 0,1 1 0 0 0,-1-1 0 0 0,1 0 0 0 0,-1 1-1 0 0,1-1 1 0 0,2 0 0 0 0,-1 0 39 0 0,0-1-1 0 0,0 1 1 0 0,0-1-1 0 0,0 0 0 0 0,1 0 1 0 0,-1-1-1 0 0,0 1 1 0 0,0-1-1 0 0,0 0 0 0 0,0 0 1 0 0,-1-1-1 0 0,6-1 1 0 0,2-2 209 0 0,-1-1 0 0 0,0 0 0 0 0,0 0 0 0 0,-1-1 0 0 0,1 0 0 0 0,-2-1 1 0 0,1 0-1 0 0,12-15 0 0 0,-16 15-100 0 0,0 0 1 0 0,0-1-1 0 0,0 1 1 0 0,-1-1-1 0 0,-1 0 0 0 0,0 0 1 0 0,0-1-1 0 0,-1 1 1 0 0,0-1-1 0 0,0 1 1 0 0,-1-1-1 0 0,0 1 1 0 0,-1-1-1 0 0,0 0 0 0 0,-1 1 1 0 0,-1-12-1 0 0,1 16-30 0 0,0 1 0 0 0,0-1 0 0 0,0 0 0 0 0,0 1-1 0 0,-1-1 1 0 0,0 1 0 0 0,0-1 0 0 0,0 1 0 0 0,-1 0 0 0 0,1 0-1 0 0,-1 0 1 0 0,0 0 0 0 0,0 1 0 0 0,0-1 0 0 0,-1 1-1 0 0,1 0 1 0 0,-1 0 0 0 0,0 0 0 0 0,1 0 0 0 0,-2 0-1 0 0,1 1 1 0 0,0 0 0 0 0,0 0 0 0 0,-1 0 0 0 0,1 0 0 0 0,-1 1-1 0 0,1 0 1 0 0,-1 0 0 0 0,0 0 0 0 0,0 0 0 0 0,1 1-1 0 0,-1 0 1 0 0,-9 0 0 0 0,7 1-320 0 0,1-1-1 0 0,-1 1 1 0 0,0 1-1 0 0,0-1 1 0 0,-8 5-1 0 0,2-1-7824 0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40.833"/>
    </inkml:context>
    <inkml:brush xml:id="br0">
      <inkml:brushProperty name="width" value="0.05" units="cm"/>
      <inkml:brushProperty name="height" value="0.05" units="cm"/>
    </inkml:brush>
  </inkml:definitions>
  <inkml:trace contextRef="#ctx0" brushRef="#br0">49 1 10594 0 0,'0'0'819'0'0,"-1"26"1302"0"0,-2 55-2081 0 0,-5 1 1 0 0,-18 86 0 0 0,19-145 94 0 0,4-20 82 0 0,5-16 63 0 0,3-9 149 0 0,1 0 0 0 0,2 1-1 0 0,0-1 1 0 0,15-25-1 0 0,51-78-462 0 0,-72 120 30 0 0,1 0 0 0 0,0 1 0 0 0,0-1 0 0 0,1 1 0 0 0,-1 0 0 0 0,1 0 1 0 0,0 0-1 0 0,0 1 0 0 0,0-1 0 0 0,1 1 0 0 0,9-6 0 0 0,-14 9 5 0 0,1 0 0 0 0,-1 0 0 0 0,1 0 0 0 0,0 1 0 0 0,-1-1 0 0 0,1 0 0 0 0,0 0 0 0 0,-1 0 0 0 0,1 1 0 0 0,-1-1 0 0 0,1 0 0 0 0,0 0 0 0 0,-1 1 0 0 0,1-1 0 0 0,-1 1 0 0 0,1-1 0 0 0,-1 0 0 0 0,0 1 0 0 0,1-1 0 0 0,-1 1 0 0 0,1-1 0 0 0,-1 1 0 0 0,0 0 0 0 0,1-1 0 0 0,-1 1 0 0 0,0-1 0 0 0,1 1 0 0 0,-1-1 0 0 0,0 1 0 0 0,0 0 0 0 0,0-1 0 0 0,0 1 0 0 0,0 0 0 0 0,6 26-181 0 0,-5-26 171 0 0,8 76 92 0 0,-7-52-2 0 0,1 0 1 0 0,2 0-1 0 0,0 0 0 0 0,10 29 0 0 0,-7-35-81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40.535"/>
    </inkml:context>
    <inkml:brush xml:id="br0">
      <inkml:brushProperty name="width" value="0.025" units="cm"/>
      <inkml:brushProperty name="height" value="0.025" units="cm"/>
    </inkml:brush>
  </inkml:definitions>
  <inkml:trace contextRef="#ctx0" brushRef="#br0">34 1 6449 0 0,'-2'0'555'0'0,"0"-1"0"0"0,0 1-1 0 0,0 0 1 0 0,0 1-1 0 0,0-1 1 0 0,0 0-1 0 0,0 0 1 0 0,0 1 0 0 0,0-1-1 0 0,0 1 1 0 0,0 0-1 0 0,-3 1 1 0 0,5-2-458 0 0,0 0 1 0 0,0 0 0 0 0,-1 0-1 0 0,1 0 1 0 0,0 1 0 0 0,0-1-1 0 0,-1 0 1 0 0,1 0 0 0 0,0 0-1 0 0,0 1 1 0 0,-1-1 0 0 0,1 0-1 0 0,0 0 1 0 0,0 1 0 0 0,0-1-1 0 0,-1 0 1 0 0,1 0 0 0 0,0 1-1 0 0,0-1 1 0 0,0 0 0 0 0,0 1-1 0 0,0-1 1 0 0,0 0 0 0 0,0 1-1 0 0,0-1 1 0 0,0 0 0 0 0,0 1-1 0 0,0-1 1 0 0,0 1-198 0 0,1 0 0 0 0,-1 0 0 0 0,1-1 0 0 0,-1 1 0 0 0,1-1 0 0 0,-1 1 0 0 0,1 0 0 0 0,0-1 0 0 0,-1 1 0 0 0,1-1 0 0 0,0 1 0 0 0,-1-1 0 0 0,1 0 0 0 0,0 1 0 0 0,0-1 0 0 0,1 1 0 0 0,9 3-481 0 0,1-4-10 0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44.656"/>
    </inkml:context>
    <inkml:brush xml:id="br0">
      <inkml:brushProperty name="width" value="0.05" units="cm"/>
      <inkml:brushProperty name="height" value="0.05" units="cm"/>
    </inkml:brush>
  </inkml:definitions>
  <inkml:trace contextRef="#ctx0" brushRef="#br0">97 2 11058 0 0,'-2'-2'3014'0'0,"2"2"-2834"0"0,0 0 0 0 0,-6 1 4503 0 0,6 0-4503 0 0,-8 8 150 0 0,0 0-1 0 0,0 1 1 0 0,1 0 0 0 0,0 0-1 0 0,1 1 1 0 0,0 0 0 0 0,1 0 0 0 0,0 0-1 0 0,-5 20 1 0 0,5-14-365 0 0,1 0 1 0 0,0 1-1 0 0,2-1 1 0 0,0 1-1 0 0,0 0 1 0 0,3 21-1 0 0,-1-32 25 0 0,1 0 1 0 0,0 0-1 0 0,0 0 0 0 0,1 0 0 0 0,0 0 1 0 0,0 0-1 0 0,1 0 0 0 0,0-1 1 0 0,0 0-1 0 0,0 1 0 0 0,1-1 0 0 0,8 10 1 0 0,-9-12-91 0 0,1-1 1 0 0,0 1 0 0 0,-1-1 0 0 0,1 0-1 0 0,0 0 1 0 0,1-1 0 0 0,-1 1 0 0 0,0-1 0 0 0,1 0-1 0 0,-1 0 1 0 0,1 0 0 0 0,0-1 0 0 0,0 0-1 0 0,-1 0 1 0 0,1 0 0 0 0,0 0 0 0 0,0-1-1 0 0,0 0 1 0 0,6 0 0 0 0,12-3-7153 0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45.404"/>
    </inkml:context>
    <inkml:brush xml:id="br0">
      <inkml:brushProperty name="width" value="0.05" units="cm"/>
      <inkml:brushProperty name="height" value="0.05" units="cm"/>
    </inkml:brush>
  </inkml:definitions>
  <inkml:trace contextRef="#ctx0" brushRef="#br0">85 12 4145 0 0,'2'-2'206'0'0,"1"1"-1"0"0,-1 0 1 0 0,0-1-1 0 0,1 1 1 0 0,-1 0 0 0 0,1 1-1 0 0,0-1 1 0 0,-1 0 0 0 0,1 1-1 0 0,-1-1 1 0 0,1 1 0 0 0,0 0-1 0 0,-1 0 1 0 0,1 0 0 0 0,0 0-1 0 0,-1 0 1 0 0,5 2 0 0 0,-2-1 25 0 0,0 1 1 0 0,-1 0 0 0 0,1 0 0 0 0,-1 0 0 0 0,1 1 0 0 0,-1-1 0 0 0,0 1-1 0 0,0 0 1 0 0,4 4 0 0 0,-1 0 51 0 0,0 0-1 0 0,0 1 1 0 0,0 0-1 0 0,-1 1 1 0 0,-1-1-1 0 0,1 1 1 0 0,-1 0 0 0 0,6 17-1 0 0,-9-21-177 0 0,-1 0-1 0 0,0 0 1 0 0,0 0 0 0 0,0 0-1 0 0,0 0 1 0 0,-1 1 0 0 0,0-1-1 0 0,0 0 1 0 0,-1 0 0 0 0,1 0-1 0 0,-1 0 1 0 0,0 0-1 0 0,-3 8 1 0 0,1-6 132 0 0,0 0-1 0 0,0-1 1 0 0,-1 1 0 0 0,0-1-1 0 0,0 1 1 0 0,-1-1-1 0 0,0-1 1 0 0,-7 8-1 0 0,-4 1 320 0 0,1-2-1 0 0,-2 0 1 0 0,0 0-1 0 0,0-2 0 0 0,-37 17 1 0 0,21-15-1488 0 0,2-2-5656 0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45.739"/>
    </inkml:context>
    <inkml:brush xml:id="br0">
      <inkml:brushProperty name="width" value="0.05" units="cm"/>
      <inkml:brushProperty name="height" value="0.05" units="cm"/>
    </inkml:brush>
  </inkml:definitions>
  <inkml:trace contextRef="#ctx0" brushRef="#br0">0 186 6497 0 0,'26'-5'275'0'0,"0"0"0"0"0,-1-1 0 0 0,1-2 0 0 0,-2 0 0 0 0,26-13 0 0 0,-45 18-90 0 0,1 1 1 0 0,-1-1-1 0 0,0 0 0 0 0,0 0 0 0 0,0-1 1 0 0,0 1-1 0 0,0-1 0 0 0,-1 0 0 0 0,8-9 1 0 0,-11 11 92 0 0,0 0 1 0 0,0 0 0 0 0,0 0-1 0 0,0 0 1 0 0,0 0-1 0 0,0 0 1 0 0,-1 0 0 0 0,1-1-1 0 0,-1 1 1 0 0,1 0 0 0 0,-1 0-1 0 0,0 0 1 0 0,0-1-1 0 0,0 1 1 0 0,0 0 0 0 0,0 0-1 0 0,-1 0 1 0 0,1 0 0 0 0,-1-1-1 0 0,1 1 1 0 0,-1 0 0 0 0,0 0-1 0 0,0 0 1 0 0,0 0-1 0 0,0 0 1 0 0,0 0 0 0 0,0 1-1 0 0,-1-1 1 0 0,-1-2 0 0 0,1 1-22 0 0,1 1 1 0 0,-1 0-1 0 0,0 0 1 0 0,0 1-1 0 0,0-1 1 0 0,0 0-1 0 0,0 1 1 0 0,0-1-1 0 0,0 1 1 0 0,0-1-1 0 0,-1 1 1 0 0,1 0 0 0 0,0 0-1 0 0,-1 0 1 0 0,1 1-1 0 0,-1-1 1 0 0,1 0-1 0 0,-6 0 1 0 0,4 2-115 0 0,0-1 0 0 0,0 0 0 0 0,0 1 0 0 0,1 0 0 0 0,-1 0 0 0 0,0 0 1 0 0,0 0-1 0 0,0 1 0 0 0,1-1 0 0 0,-1 1 0 0 0,-3 3 0 0 0,-4 2-154 0 0,1 0-1 0 0,1 1 1 0 0,0 0 0 0 0,0 1-1 0 0,0 0 1 0 0,-13 19-1 0 0,15-16-64 0 0,0-1-1 0 0,1 1 1 0 0,0 1-1 0 0,1-1 1 0 0,0 1 0 0 0,1 0-1 0 0,1 0 1 0 0,-4 25-1 0 0,6-31-24 0 0,1 1-1 0 0,0-1 0 0 0,0 0 1 0 0,0 0-1 0 0,1 0 0 0 0,0 0 1 0 0,1 0-1 0 0,2 9 1 0 0,-2-12-44 0 0,0 0 1 0 0,0 0 0 0 0,0 0 0 0 0,0 0-1 0 0,1 0 1 0 0,-1-1 0 0 0,1 1 0 0 0,0-1-1 0 0,0 1 1 0 0,1-1 0 0 0,-1 0 0 0 0,0 0-1 0 0,8 4 1 0 0,-9-6 3 0 0,1 0 0 0 0,-1 0-1 0 0,0 0 1 0 0,0 0 0 0 0,1 0-1 0 0,-1-1 1 0 0,0 1 0 0 0,1-1-1 0 0,-1 1 1 0 0,1-1 0 0 0,-1 0-1 0 0,0 0 1 0 0,1 0 0 0 0,-1 0 0 0 0,1-1-1 0 0,-1 1 1 0 0,0-1 0 0 0,1 1-1 0 0,-1-1 1 0 0,0 0 0 0 0,0 0-1 0 0,1 0 1 0 0,-1 0 0 0 0,0 0-1 0 0,3-3 1 0 0,9-9-6234 0 0</inkml:trace>
  <inkml:trace contextRef="#ctx0" brushRef="#br0" timeOffset="1">267 81 4089 0 0,'3'-4'-350'0'0,"-2"2"511"0"0,0 1 0 0 0,0-1 0 0 0,1 1 0 0 0,-1 0-1 0 0,0-1 1 0 0,1 1 0 0 0,-1 0 0 0 0,1 0 0 0 0,-1 0 0 0 0,2-1 0 0 0,-2 2-27 0 0,0 0-1 0 0,0 0 1 0 0,-1 0 0 0 0,1 0 0 0 0,0 0-1 0 0,-1 0 1 0 0,1 1 0 0 0,0-1 0 0 0,-1 0-1 0 0,1 1 1 0 0,0-1 0 0 0,-1 0 0 0 0,1 1-1 0 0,0-1 1 0 0,-1 1 0 0 0,1-1 0 0 0,-1 1-1 0 0,1-1 1 0 0,-1 1 0 0 0,1-1 0 0 0,-1 1-1 0 0,1 0 1 0 0,-1-1 0 0 0,0 1 0 0 0,1-1-1 0 0,-1 1 1 0 0,0 0 0 0 0,0 0 0 0 0,1-1-1 0 0,-1 1 1 0 0,0 1 0 0 0,9 19 951 0 0,-1 1 0 0 0,-1 0 0 0 0,9 46 0 0 0,0 70 47 0 0,-16-113-536 0 0,0-25-565 0 0,0 0 0 0 0,0 0 0 0 0,0 0-1 0 0,0-1 1 0 0,0 1 0 0 0,0 0 0 0 0,0 0 0 0 0,0 0 0 0 0,0 0-1 0 0,0 0 1 0 0,0 0 0 0 0,0 0 0 0 0,0 0 0 0 0,0 0 0 0 0,0 0-1 0 0,0 0 1 0 0,0 0 0 0 0,0 0 0 0 0,-1 0 0 0 0,1 0 0 0 0,0 0-1 0 0,0 0 1 0 0,0 0 0 0 0,0 0 0 0 0,0 0 0 0 0,0 0 0 0 0,0 0-1 0 0,0 0 1 0 0,0 0 0 0 0,0 0 0 0 0,0 0 0 0 0,0 0 0 0 0,0 0-1 0 0,0 0 1 0 0,0 0 0 0 0,0 0 0 0 0,-1 0 0 0 0,1 0 0 0 0,0 0-1 0 0,0 0 1 0 0,0 0 0 0 0,0 0 0 0 0,0 0 0 0 0,0 0 0 0 0,0 0-1 0 0,0 0 1 0 0,0 0 0 0 0,0 0 0 0 0,0 0 0 0 0,0 0 0 0 0,0 0-1 0 0,0 0 1 0 0,0 0 0 0 0,0 0 0 0 0,0 1 0 0 0,0-1 0 0 0,0 0-1 0 0,0 0 1 0 0,-4-15 2699 0 0,0-4-2112 0 0,2 0 0 0 0,0-1 1 0 0,1 1-1 0 0,1 0 0 0 0,1-1 1 0 0,6-33-1 0 0,-5 40-777 0 0,1 1-1 0 0,0-1 1 0 0,1 1-1 0 0,1-1 1 0 0,0 1-1 0 0,0 1 1 0 0,1-1 0 0 0,1 1-1 0 0,0 0 1 0 0,0 0-1 0 0,11-10 1 0 0,-1 5-633 0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46.613"/>
    </inkml:context>
    <inkml:brush xml:id="br0">
      <inkml:brushProperty name="width" value="0.05" units="cm"/>
      <inkml:brushProperty name="height" value="0.05" units="cm"/>
    </inkml:brush>
  </inkml:definitions>
  <inkml:trace contextRef="#ctx0" brushRef="#br0">131 97 6913 0 0,'-1'1'234'0'0,"-1"-1"-1"0"0,1 1 1 0 0,0-1-1 0 0,0 1 1 0 0,0-1-1 0 0,0 1 0 0 0,0 0 1 0 0,0-1-1 0 0,0 1 1 0 0,0 0-1 0 0,0 0 1 0 0,0 0-1 0 0,0 0 0 0 0,0 0 1 0 0,1 0-1 0 0,-1 0 1 0 0,0 0-1 0 0,1 0 1 0 0,-1 0-1 0 0,1 1 0 0 0,-1-1 1 0 0,0 1-1 0 0,-11 34 1108 0 0,10-29-1496 0 0,-1 4 162 0 0,1 0-1 0 0,0 1 1 0 0,0-1 0 0 0,1 0-1 0 0,0 1 1 0 0,1-1-1 0 0,1 0 1 0 0,0 1 0 0 0,0-1-1 0 0,4 13 1 0 0,-4-19 75 0 0,0 0 1 0 0,1 0-1 0 0,-1 0 1 0 0,1-1-1 0 0,0 1 1 0 0,1-1-1 0 0,-1 1 0 0 0,1-1 1 0 0,0 0-1 0 0,0 0 1 0 0,0 0-1 0 0,1 0 1 0 0,-1 0-1 0 0,1-1 1 0 0,0 1-1 0 0,0-1 0 0 0,0 0 1 0 0,1-1-1 0 0,-1 1 1 0 0,1-1-1 0 0,-1 1 1 0 0,1-1-1 0 0,0-1 1 0 0,9 3-1 0 0,-11-4-60 0 0,0 1 0 0 0,-1-1 1 0 0,1-1-1 0 0,0 1 0 0 0,0 0 0 0 0,0-1 0 0 0,0 1 0 0 0,-1-1 1 0 0,1 0-1 0 0,0 0 0 0 0,-1 0 0 0 0,1 0 0 0 0,0 0 1 0 0,-1-1-1 0 0,0 1 0 0 0,1-1 0 0 0,-1 1 0 0 0,0-1 0 0 0,0 0 1 0 0,0 0-1 0 0,0 0 0 0 0,3-4 0 0 0,4-5 57 0 0,0-2 0 0 0,-1 1 0 0 0,7-15 0 0 0,-9 16-13 0 0,9-16-357 0 0,-1-1-1 0 0,15-45 0 0 0,-24 57-229 0 0,0 0-1 0 0,-1-1 0 0 0,-1 1 1 0 0,-1-1-1 0 0,0 0 1 0 0,-1-21-1 0 0,-1 34 161 0 0,-4-16 2832 0 0,2 34 733 0 0,-66 458-1898 0 0,67-462-1249 0 0,-4 28-123 0 0,-1 1 1 0 0,-15 51 0 0 0,18-80 200 0 0,0-1 1 0 0,-1 0-1 0 0,0 0 0 0 0,0 0 1 0 0,-1 0-1 0 0,0-1 0 0 0,0 1 1 0 0,-1-1-1 0 0,0-1 0 0 0,-1 1 1 0 0,0-1-1 0 0,0 0 0 0 0,0-1 1 0 0,-16 12-1 0 0,19-16 6 0 0,-1 0 0 0 0,1 0 0 0 0,-1-1 0 0 0,1 1 0 0 0,-1-1 0 0 0,0 0 0 0 0,1 0 0 0 0,-1-1 0 0 0,0 1 0 0 0,0-1 1 0 0,0 0-1 0 0,0 0 0 0 0,1-1 0 0 0,-1 0 0 0 0,0 1 0 0 0,0-2 0 0 0,1 1 0 0 0,-1 0 0 0 0,1-1 0 0 0,-9-4 0 0 0,8 4-268 0 0,1-1 1 0 0,0 0-1 0 0,-1 0 0 0 0,1 0 1 0 0,0-1-1 0 0,0 1 0 0 0,1-1 0 0 0,-1 0 1 0 0,1 0-1 0 0,0 0 0 0 0,0 0 1 0 0,-3-6-1 0 0,-5-14-7680 0 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47.534"/>
    </inkml:context>
    <inkml:brush xml:id="br0">
      <inkml:brushProperty name="width" value="0.05" units="cm"/>
      <inkml:brushProperty name="height" value="0.05" units="cm"/>
    </inkml:brush>
  </inkml:definitions>
  <inkml:trace contextRef="#ctx0" brushRef="#br0">96 133 5721 0 0,'8'-1'51'0'0,"-1"0"-1"0"0,1-1 0 0 0,-1 0 1 0 0,1-1-1 0 0,-1 0 0 0 0,0 0 1 0 0,0-1-1 0 0,0 1 1 0 0,10-9-1 0 0,-14 10 221 0 0,0-1-1 0 0,1 0 1 0 0,-1 0 0 0 0,0 0-1 0 0,-1 0 1 0 0,1 0-1 0 0,-1-1 1 0 0,4-6 0 0 0,-5 8 187 0 0,0 0 0 0 0,0 0-1 0 0,0 0 1 0 0,-1 0 0 0 0,1 0 0 0 0,-1 0 0 0 0,1 0 0 0 0,-1-1 0 0 0,0 1 0 0 0,0 0 0 0 0,0 0 0 0 0,0 0 0 0 0,-1-1 0 0 0,1 1 0 0 0,0 0 0 0 0,-1 0 0 0 0,-1-3 0 0 0,2 4-193 0 0,-1-1 0 0 0,1 1 0 0 0,-1 0 0 0 0,1-1 1 0 0,-1 1-1 0 0,0 0 0 0 0,0 0 0 0 0,0 0 1 0 0,0-1-1 0 0,0 1 0 0 0,0 0 0 0 0,0 0 0 0 0,0 0 1 0 0,0 1-1 0 0,0-1 0 0 0,0 0 0 0 0,-1 0 0 0 0,1 1 1 0 0,0-1-1 0 0,-1 1 0 0 0,1-1 0 0 0,-2 0 0 0 0,0 1-100 0 0,1 0-1 0 0,-1 0 1 0 0,0 0-1 0 0,0 0 1 0 0,1 0-1 0 0,-1 0 1 0 0,0 1-1 0 0,1-1 1 0 0,-1 1-1 0 0,1 0 1 0 0,-4 1-1 0 0,-2 2-132 0 0,0 0-1 0 0,0 1 1 0 0,0-1-1 0 0,1 2 0 0 0,0-1 1 0 0,-7 7-1 0 0,4-2-85 0 0,1 0 0 0 0,0 0 0 0 0,1 1 0 0 0,0 1 0 0 0,1-1 0 0 0,0 1 0 0 0,1 0 0 0 0,1 1 0 0 0,-9 25 0 0 0,12-32-113 0 0,0 1-1 0 0,1-1 1 0 0,0 1-1 0 0,0 0 1 0 0,1 0-1 0 0,-1 0 0 0 0,1-1 1 0 0,1 1-1 0 0,-1 0 1 0 0,1 0-1 0 0,1-1 1 0 0,-1 1-1 0 0,1 0 1 0 0,0-1-1 0 0,1 1 0 0 0,-1-1 1 0 0,1 0-1 0 0,0 0 1 0 0,1 0-1 0 0,0 0 1 0 0,7 8-1 0 0,-7-9-38 0 0,0-1-1 0 0,0-1 1 0 0,1 1-1 0 0,0-1 1 0 0,-1 1 0 0 0,1-1-1 0 0,0-1 1 0 0,0 1-1 0 0,1-1 1 0 0,-1 0 0 0 0,0 0-1 0 0,1 0 1 0 0,-1-1-1 0 0,1 0 1 0 0,0 0 0 0 0,-1 0-1 0 0,1-1 1 0 0,0 0-1 0 0,-1 0 1 0 0,1 0-1 0 0,0-1 1 0 0,0 1 0 0 0,8-4-1 0 0,-3 1-431 0 0,1-1 0 0 0,-1 0-1 0 0,1-1 1 0 0,-1-1 0 0 0,-1 0-1 0 0,1 0 1 0 0,-1-1 0 0 0,0 0-1 0 0,17-17 1 0 0,-10 8-411 0 0,-1 0-1 0 0,-1-2 1 0 0,24-35 0 0 0,-35 47 1150 0 0,-1-1 0 0 0,0 1-1 0 0,0-1 1 0 0,0 0 0 0 0,-1 0 0 0 0,3-15 0 0 0,-4 18 271 0 0,-1-1 1 0 0,1 1-1 0 0,-1-1 1 0 0,-1 1-1 0 0,1 0 1 0 0,-1-1-1 0 0,1 1 1 0 0,-1 0-1 0 0,0-1 1 0 0,-1 1-1 0 0,1 0 1 0 0,-5-7-1 0 0,6 9 19 0 0,-1 1 1 0 0,1 0-1 0 0,-1 0 0 0 0,1 0 0 0 0,-1-1 1 0 0,0 1-1 0 0,0 0 0 0 0,0 0 1 0 0,0 0-1 0 0,1 0 0 0 0,-1 0 0 0 0,0 1 1 0 0,-1-1-1 0 0,1 0 0 0 0,0 0 1 0 0,0 1-1 0 0,0-1 0 0 0,0 1 0 0 0,-1-1 1 0 0,1 1-1 0 0,0-1 0 0 0,0 1 1 0 0,-3-1-1 0 0,2 1-190 0 0,1 1 0 0 0,-1-1 0 0 0,0 1-1 0 0,1-1 1 0 0,-1 1 0 0 0,1-1 0 0 0,-1 1 0 0 0,1 0 0 0 0,-1 0 0 0 0,1 0 0 0 0,-1 0 0 0 0,1 0-1 0 0,0 0 1 0 0,0 0 0 0 0,-3 3 0 0 0,-2 4-187 0 0,0 0-1 0 0,0 0 1 0 0,1 1 0 0 0,-8 18-1 0 0,11-24-50 0 0,-6 15-60 0 0,-10 34 0 0 0,17-47 41 0 0,0-1-1 0 0,0 1 1 0 0,0 0-1 0 0,1 0 1 0 0,-1 0-1 0 0,1 0 1 0 0,0 0-1 0 0,1 0 1 0 0,-1 0-1 0 0,1 0 1 0 0,0 0-1 0 0,2 8 1 0 0,-2-12-15 0 0,-1-1 0 0 0,0 1 0 0 0,1 0 0 0 0,-1 0 0 0 0,0 0 1 0 0,1-1-1 0 0,-1 1 0 0 0,1 0 0 0 0,-1-1 0 0 0,1 1 0 0 0,-1 0 0 0 0,1-1 0 0 0,0 1 1 0 0,-1-1-1 0 0,1 1 0 0 0,0 0 0 0 0,-1-1 0 0 0,1 0 0 0 0,0 1 0 0 0,0-1 0 0 0,0 0 1 0 0,-1 1-1 0 0,1-1 0 0 0,0 0 0 0 0,0 0 0 0 0,0 1 0 0 0,0-1 0 0 0,-1 0 0 0 0,1 0 1 0 0,0 0-1 0 0,0 0 0 0 0,0 0 0 0 0,0 0 0 0 0,0-1 0 0 0,-1 1 0 0 0,1 0 0 0 0,0 0 1 0 0,0 0-1 0 0,0-1 0 0 0,-1 1 0 0 0,1-1 0 0 0,0 1 0 0 0,0 0 0 0 0,-1-1 0 0 0,1 1 1 0 0,0-1-1 0 0,-1 0 0 0 0,1 1 0 0 0,0-1 0 0 0,0 0 0 0 0,5-5-317 0 0,0 1 1 0 0,-1-1-1 0 0,10-13 0 0 0,-14 18 350 0 0,54-87-3573 0 0,-14 20-1672 0 0,-40 67 5140 0 0,-1 4 417 0 0,-1 0-1 0 0,1 0 0 0 0,0 0 0 0 0,-1 0 0 0 0,1 0 0 0 0,1 0 0 0 0,-1 0 0 0 0,0 0 0 0 0,2 4 1 0 0,-1 0 138 0 0,4 121 1431 0 0,4-140-1877 0 0,4-16-52 0 0,-11 23 82 0 0,6-14-177 0 0,-3 7-546 0 0,0 1 0 0 0,0-1-1 0 0,1 1 1 0 0,1 0-1 0 0,0 1 1 0 0,0 0-1 0 0,16-18 1 0 0,-22 28 750 0 0,-1 0-1 0 0,1 0 1 0 0,-1 0 0 0 0,1 0-1 0 0,-1-1 1 0 0,1 1 0 0 0,-1 0-1 0 0,1 0 1 0 0,-1 0 0 0 0,1 0-1 0 0,0 0 1 0 0,-1 0 0 0 0,1 0-1 0 0,-1 1 1 0 0,1-1 0 0 0,-1 0 0 0 0,1 0-1 0 0,-1 0 1 0 0,1 0 0 0 0,-1 1-1 0 0,1-1 1 0 0,-1 0 0 0 0,1 0-1 0 0,-1 1 1 0 0,0-1 0 0 0,1 0-1 0 0,-1 1 1 0 0,1-1 0 0 0,-1 1-1 0 0,0-1 1 0 0,1 0 0 0 0,-1 1-1 0 0,0-1 1 0 0,0 1 0 0 0,1-1-1 0 0,-1 1 1 0 0,0-1 0 0 0,0 1 0 0 0,0-1-1 0 0,1 2 1 0 0,10 24 621 0 0,-11-25-579 0 0,9 26 856 0 0,-2-1 1 0 0,0 1 0 0 0,-2 0-1 0 0,-1 1 1 0 0,-1 44 2358 0 0,-4-75-1368 0 0,-4-13 769 0 0,-4-25-520 0 0,9 29-2041 0 0,0-1 0 0 0,1 0-1 0 0,1 0 1 0 0,0 1 0 0 0,0-1 0 0 0,1 1 0 0 0,1-1 0 0 0,0 1 0 0 0,1 0 0 0 0,9-17 0 0 0,-9 19-461 0 0,0 1 1 0 0,1 1-1 0 0,0-1 0 0 0,1 1 1 0 0,0 0-1 0 0,0 0 1 0 0,1 1-1 0 0,0 0 1 0 0,0 0-1 0 0,0 1 1 0 0,1 0-1 0 0,0 1 1 0 0,12-6-1 0 0,-6 5-6987 0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47.868"/>
    </inkml:context>
    <inkml:brush xml:id="br0">
      <inkml:brushProperty name="width" value="0.05" units="cm"/>
      <inkml:brushProperty name="height" value="0.05" units="cm"/>
    </inkml:brush>
  </inkml:definitions>
  <inkml:trace contextRef="#ctx0" brushRef="#br0">45 1 2304 0 0,'13'26'1157'0'0,"-2"0"0"0"0,0 1 0 0 0,-2 0 0 0 0,-1 1 0 0 0,5 35 0 0 0,-11-51-567 0 0,0 1 0 0 0,-1-1 0 0 0,-1 0 0 0 0,0 0 0 0 0,0 0 0 0 0,-2 0-1 0 0,1 1 1 0 0,-2-1 0 0 0,1 0 0 0 0,-2-1 0 0 0,1 1 0 0 0,-2-1 0 0 0,1 1 0 0 0,-13 20 0 0 0,12-27-505 0 0,1 1 0 0 0,-1-1 0 0 0,0 0 0 0 0,0 0 0 0 0,0 0 0 0 0,-1-1 0 0 0,-9 7 0 0 0,-9 2 16 0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53.989"/>
    </inkml:context>
    <inkml:brush xml:id="br0">
      <inkml:brushProperty name="width" value="0.05" units="cm"/>
      <inkml:brushProperty name="height" value="0.05" units="cm"/>
    </inkml:brush>
  </inkml:definitions>
  <inkml:trace contextRef="#ctx0" brushRef="#br0">215 81 6913 0 0,'-4'0'1080'0'0,"1"0"-1"0"0,0 0 1 0 0,-1-1-1 0 0,1 1 1 0 0,0-1-1 0 0,-1 0 0 0 0,1 0 1 0 0,0 0-1 0 0,-6-3 1 0 0,9 3-937 0 0,1 0 0 0 0,0-1 0 0 0,0 1 0 0 0,0 0 0 0 0,0 0 0 0 0,0 0 0 0 0,0 0 0 0 0,0 1 0 0 0,0-1 0 0 0,0 0 0 0 0,0 0 0 0 0,0 1 0 0 0,0-1 0 0 0,1 0 0 0 0,-1 1 0 0 0,2-1 0 0 0,0 0 0 0 0,16-9-82 0 0,0 1 0 0 0,1 0 1 0 0,1 2-1 0 0,34-8 0 0 0,-49 13-56 0 0,0 1-1 0 0,1 0 1 0 0,-1 0 0 0 0,0 1-1 0 0,1-1 1 0 0,-1 2-1 0 0,1-1 1 0 0,-1 1-1 0 0,0-1 1 0 0,1 2 0 0 0,-1-1-1 0 0,0 1 1 0 0,0 0-1 0 0,0 0 1 0 0,0 1 0 0 0,0-1-1 0 0,-1 1 1 0 0,1 1-1 0 0,-1-1 1 0 0,6 5-1 0 0,-7-3-3 0 0,0 0-1 0 0,0 1 0 0 0,-1-1 1 0 0,1 1-1 0 0,-1 0 0 0 0,0 0 1 0 0,-1 0-1 0 0,1 0 0 0 0,-1 0 1 0 0,0 0-1 0 0,-1 1 0 0 0,0-1 1 0 0,0 1-1 0 0,0-1 0 0 0,-1 1 1 0 0,0 7-1 0 0,-1 10-20 0 0,0-1 1 0 0,-2 0-1 0 0,-7 26 0 0 0,5-27 45 0 0,-1-1-1 0 0,-1 1 1 0 0,-1-2 0 0 0,-1 1-1 0 0,-1-1 1 0 0,0 0 0 0 0,-2-1-1 0 0,0 0 1 0 0,-1-1-1 0 0,-1-1 1 0 0,-1 0 0 0 0,0-1-1 0 0,-1 0 1 0 0,-1-1 0 0 0,0-1-1 0 0,-1-1 1 0 0,0 0 0 0 0,-40 19-1 0 0,50-28-11 0 0,-1-1 1 0 0,1 0-1 0 0,-1 0 0 0 0,0-1 0 0 0,1-1 1 0 0,-1 1-1 0 0,0-1 0 0 0,0-1 1 0 0,0 0-1 0 0,0 0 0 0 0,0 0 0 0 0,-16-4 1 0 0,21 3-12 0 0,0 0 0 0 0,0 0 1 0 0,0-1-1 0 0,1 1 1 0 0,-1-1-1 0 0,0 0 1 0 0,1 0-1 0 0,-1 0 0 0 0,1-1 1 0 0,-1 1-1 0 0,1-1 1 0 0,0 0-1 0 0,0 0 1 0 0,0 0-1 0 0,1 0 1 0 0,-1 0-1 0 0,1-1 0 0 0,-1 1 1 0 0,1-1-1 0 0,0 0 1 0 0,1 1-1 0 0,-1-1 1 0 0,1 0-1 0 0,-1 0 0 0 0,1 0 1 0 0,0 0-1 0 0,1 0 1 0 0,-1 0-1 0 0,1-5 1 0 0,-1 4-15 0 0,1 0 0 0 0,0 0 0 0 0,0 0 0 0 0,0 0 0 0 0,1 1 1 0 0,0-1-1 0 0,0 0 0 0 0,0 0 0 0 0,0 1 0 0 0,1-1 1 0 0,0 1-1 0 0,0-1 0 0 0,0 1 0 0 0,0 0 0 0 0,1 0 1 0 0,0 0-1 0 0,0 0 0 0 0,0 0 0 0 0,0 0 0 0 0,0 1 0 0 0,1 0 1 0 0,0-1-1 0 0,-1 1 0 0 0,6-2 0 0 0,-2 1-2 0 0,1 0-1 0 0,0 1 1 0 0,0 0 0 0 0,0 0-1 0 0,0 1 1 0 0,0 0-1 0 0,1 0 1 0 0,-1 1-1 0 0,1 0 1 0 0,-1 0 0 0 0,1 1-1 0 0,16 2 1 0 0,47 9-12 0 0,87 25 0 0 0,-65-13 24 0 0,-81-20 0 0 0,0-1-1 0 0,0 0 0 0 0,1-1 1 0 0,-1 0-1 0 0,18-2 0 0 0,-8-3-77 0 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54.323"/>
    </inkml:context>
    <inkml:brush xml:id="br0">
      <inkml:brushProperty name="width" value="0.05" units="cm"/>
      <inkml:brushProperty name="height" value="0.05" units="cm"/>
    </inkml:brush>
  </inkml:definitions>
  <inkml:trace contextRef="#ctx0" brushRef="#br0">208 1 14283 0 0,'0'0'2265'0'0,"-7"15"1397"0"0,-5 16-2807 0 0,2-9-666 0 0,2 1 0 0 0,0 0 0 0 0,1 0 0 0 0,2 1 0 0 0,0 0-1 0 0,-2 31 1 0 0,7-53-194 0 0,0-1-1 0 0,0 1 0 0 0,0-1 0 0 0,1 1 0 0 0,-1 0 1 0 0,0-1-1 0 0,1 0 0 0 0,-1 1 0 0 0,1-1 0 0 0,-1 1 1 0 0,1-1-1 0 0,-1 1 0 0 0,1-1 0 0 0,0 0 0 0 0,0 0 1 0 0,0 1-1 0 0,0-1 0 0 0,0 0 0 0 0,0 0 0 0 0,0 0 1 0 0,0 0-1 0 0,0 0 0 0 0,0 0 0 0 0,3 1 0 0 0,1 0-4 0 0,0 0 0 0 0,0 0 0 0 0,0-1 0 0 0,1 1 0 0 0,8 0 0 0 0,20 6-10 0 0,-27-5 15 0 0,-1 0 0 0 0,0 1 0 0 0,1 0 0 0 0,-2 0 0 0 0,1 0 0 0 0,0 1 0 0 0,-1 0 0 0 0,0 0 0 0 0,0 0 0 0 0,0 1 0 0 0,-1-1 0 0 0,0 1 0 0 0,0 0 0 0 0,0 0 0 0 0,2 7 0 0 0,-4-10 9 0 0,-1 1 1 0 0,0-1-1 0 0,0 0 1 0 0,0 1-1 0 0,0-1 1 0 0,-1 0-1 0 0,1 1 1 0 0,-1-1-1 0 0,0 0 1 0 0,0 1-1 0 0,0-1 1 0 0,-1 1-1 0 0,1-1 1 0 0,-1 0-1 0 0,0 1 0 0 0,0-1 1 0 0,0 0-1 0 0,0 1 1 0 0,0-1-1 0 0,-1 0 1 0 0,1 0-1 0 0,-1 0 1 0 0,0 0-1 0 0,0-1 1 0 0,0 1-1 0 0,0 0 1 0 0,-1-1-1 0 0,1 0 1 0 0,-1 1-1 0 0,1-1 1 0 0,-1 0-1 0 0,0 0 1 0 0,-4 2-1 0 0,0 0 15 0 0,0 0-1 0 0,-1-1 1 0 0,1 0-1 0 0,-1 0 1 0 0,1-1-1 0 0,-1 0 1 0 0,0 0 0 0 0,0-1-1 0 0,0 0 1 0 0,0 0-1 0 0,0-1 1 0 0,0 0-1 0 0,-1 0 1 0 0,-14-4-1 0 0,10 1 10 0 0,0 0 1 0 0,0-1-1 0 0,1 0 0 0 0,0-1 0 0 0,0-1 0 0 0,0 0 0 0 0,1 0 0 0 0,-17-13 0 0 0,5 1-180 0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54.641"/>
    </inkml:context>
    <inkml:brush xml:id="br0">
      <inkml:brushProperty name="width" value="0.05" units="cm"/>
      <inkml:brushProperty name="height" value="0.05" units="cm"/>
    </inkml:brush>
  </inkml:definitions>
  <inkml:trace contextRef="#ctx0" brushRef="#br0">0 191 2304 0 0,'5'-7'737'0'0,"0"0"-1"0"0,0 0 0 0 0,1 1 1 0 0,0 0-1 0 0,0 0 0 0 0,0 0 0 0 0,1 1 1 0 0,0-1-1 0 0,12-5 0 0 0,-7 2 23 0 0,8-4 43 0 0,0 1 0 0 0,2 1 1 0 0,-1 1-1 0 0,1 1 0 0 0,0 1 0 0 0,29-7 0 0 0,7 3-359 0 0,79-7 1 0 0,-93 14-432 0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00.529"/>
    </inkml:context>
    <inkml:brush xml:id="br0">
      <inkml:brushProperty name="width" value="0.05" units="cm"/>
      <inkml:brushProperty name="height" value="0.05" units="cm"/>
    </inkml:brush>
  </inkml:definitions>
  <inkml:trace contextRef="#ctx0" brushRef="#br0">350 1 2304 0 0,'-2'3'10597'0'0,"-2"4"-5865"0"0,-25 39-4049 0 0,14-25-550 0 0,-2 0 1 0 0,0-2-1 0 0,-1 0 0 0 0,-1-1 1 0 0,0-1-1 0 0,-2-1 0 0 0,0 0 1 0 0,0-2-1 0 0,-2-1 1 0 0,1 0-1 0 0,-38 13 0 0 0,57-24-133 0 0,-1-1 2 0 0,0 1 1 0 0,-1-1-1 0 0,1 0 0 0 0,0 0 1 0 0,-1 0-1 0 0,-7 0 0 0 0,24 1-73 0 0,0 0-1 0 0,-1 1 1 0 0,1 0 0 0 0,-1 1-1 0 0,22 10 1 0 0,3 0-53 0 0,208 77 1330 0 0,-216-79-1142 0 0,-14-7-54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41.122"/>
    </inkml:context>
    <inkml:brush xml:id="br0">
      <inkml:brushProperty name="width" value="0.025" units="cm"/>
      <inkml:brushProperty name="height" value="0.025" units="cm"/>
    </inkml:brush>
  </inkml:definitions>
  <inkml:trace contextRef="#ctx0" brushRef="#br0">200 4 7834 0 0,'-1'0'136'0'0,"1"-1"-1"0"0,-1 1 1 0 0,0 0 0 0 0,1 0 0 0 0,-1 0 0 0 0,0 0 0 0 0,1 0-1 0 0,-1 0 1 0 0,0 0 0 0 0,1 1 0 0 0,-1-1 0 0 0,0 0 0 0 0,1 0-1 0 0,-1 0 1 0 0,1 1 0 0 0,-1-1 0 0 0,0 0 0 0 0,1 1 0 0 0,-1-1-1 0 0,1 1 1 0 0,-1-1 0 0 0,1 0 0 0 0,-1 1 0 0 0,0 0 0 0 0,-13 16 856 0 0,12-15-874 0 0,-9 13 221 0 0,1 0 1 0 0,1 1-1 0 0,0 0 0 0 0,-11 29 1 0 0,-19 75-390 0 0,27-80 106 0 0,-8 36-90 0 0,-11 92 0 0 0,24-128 30 0 0,13-130-669 0 0,3 11-350 0 0,-2 8-590 0 0,3 0 0 0 0,38-133 0 0 0,-32 166 1487 0 0,-16 37 192 0 0,1-1-1 0 0,0 0 1 0 0,0 1-1 0 0,0-1 1 0 0,-1 1-1 0 0,1-1 0 0 0,1 1 1 0 0,-1 0-1 0 0,0-1 1 0 0,0 1-1 0 0,1 0 1 0 0,-1 0-1 0 0,0 0 0 0 0,1 0 1 0 0,-1 0-1 0 0,1 0 1 0 0,-1 0-1 0 0,1 0 1 0 0,0 1-1 0 0,2-2 1 0 0,-3 3 31 0 0,1-1 0 0 0,-1 1 0 0 0,0-1 0 0 0,1 1 0 0 0,-1-1 0 0 0,0 1 0 0 0,0 0 0 0 0,0 0 0 0 0,1 0 1 0 0,-1 0-1 0 0,0 0 0 0 0,0 0 0 0 0,0 0 0 0 0,-1 0 0 0 0,1 0 0 0 0,0 0 0 0 0,0 0 0 0 0,0 1 0 0 0,-1-1 1 0 0,2 3-1 0 0,12 32 850 0 0,-12-30-719 0 0,26 82 1584 0 0,22 127 0 0 0,-48-205-1809 0 0,0-1-1 0 0,-1 1 0 0 0,0 0 1 0 0,-1-1-1 0 0,0 1 1 0 0,0 0-1 0 0,-3 13 0 0 0,1-17-20 0 0,0 0 0 0 0,0 0 0 0 0,0 0 0 0 0,-1 0-1 0 0,0 0 1 0 0,0 0 0 0 0,0-1 0 0 0,-1 1 0 0 0,1-1 0 0 0,-1 0-1 0 0,-1 0 1 0 0,-4 4 0 0 0,-2 1-205 0 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01.611"/>
    </inkml:context>
    <inkml:brush xml:id="br0">
      <inkml:brushProperty name="width" value="0.05" units="cm"/>
      <inkml:brushProperty name="height" value="0.05" units="cm"/>
    </inkml:brush>
  </inkml:definitions>
  <inkml:trace contextRef="#ctx0" brushRef="#br0">88 51 5985 0 0,'3'-4'181'0'0,"1"1"-1"0"0,0-1 1 0 0,0 1-1 0 0,0 0 1 0 0,1 0-1 0 0,-1 0 1 0 0,1 1-1 0 0,0 0 1 0 0,0-1-1 0 0,6 0 1 0 0,-6 1 27 0 0,0-1-81 0 0,1 0 0 0 0,1 1 0 0 0,-1 0 0 0 0,0 1 0 0 0,0-1 0 0 0,1 1 1 0 0,-1 1-1 0 0,1-1 0 0 0,-1 1 0 0 0,0 0 0 0 0,1 0 0 0 0,-1 1 0 0 0,1 0 0 0 0,-1 0 0 0 0,0 0 0 0 0,1 1 0 0 0,-1 0 0 0 0,0 0 0 0 0,0 1 0 0 0,0 0 0 0 0,-1 0 1 0 0,1 0-1 0 0,-1 0 0 0 0,1 1 0 0 0,-1 0 0 0 0,0 0 0 0 0,-1 1 0 0 0,1-1 0 0 0,-1 1 0 0 0,0 0 0 0 0,0 0 0 0 0,0 1 0 0 0,-1-1 0 0 0,1 1 0 0 0,2 7 0 0 0,2 5 75 0 0,-2 0 0 0 0,0 1 0 0 0,0-1 0 0 0,-2 1 0 0 0,0 0-1 0 0,-2 0 1 0 0,0 1 0 0 0,-1-1 0 0 0,0 1 0 0 0,-2-1 0 0 0,-1 0-1 0 0,0 1 1 0 0,-1-1 0 0 0,-7 21 0 0 0,6-25 67 0 0,-1 0-1 0 0,-1 0 1 0 0,-1 0 0 0 0,0-1 0 0 0,0 0 0 0 0,-1-1-1 0 0,-19 24 1 0 0,19-28-44 0 0,0-1 0 0 0,-1 1-1 0 0,0-2 1 0 0,0 1 0 0 0,-1-1 0 0 0,0-1 0 0 0,0 1-1 0 0,0-2 1 0 0,-1 1 0 0 0,0-2 0 0 0,-12 5-1 0 0,18-7-185 0 0,0-1-1 0 0,0 0 0 0 0,0 0 0 0 0,0 0 0 0 0,0-1 0 0 0,0 1 0 0 0,0-1 0 0 0,-1 0 0 0 0,1-1 0 0 0,0 1 1 0 0,0-1-1 0 0,0 0 0 0 0,0 0 0 0 0,0-1 0 0 0,0 1 0 0 0,1-1 0 0 0,-1 0 0 0 0,0-1 0 0 0,-4-2 1 0 0,4 1-4 0 0,-1-1 0 0 0,2 1 0 0 0,-1-1 0 0 0,0 0 0 0 0,1 0 0 0 0,0 0 0 0 0,0-1 0 0 0,1 1 0 0 0,-1-1 0 0 0,1 0 0 0 0,0 0 0 0 0,1 0 1 0 0,0 0-1 0 0,-3-9 0 0 0,3 4-45 0 0,0 1 1 0 0,0 0-1 0 0,1-1 1 0 0,1 0-1 0 0,0 1 1 0 0,0-1 0 0 0,1 1-1 0 0,0-1 1 0 0,1 1-1 0 0,0-1 1 0 0,4-12-1 0 0,-4 20 7 0 0,-1-1-1 0 0,0 1 0 0 0,1-1 1 0 0,-1 1-1 0 0,1 0 0 0 0,0-1 0 0 0,0 1 1 0 0,1 0-1 0 0,-1 0 0 0 0,0 0 1 0 0,1 1-1 0 0,0-1 0 0 0,0 1 1 0 0,0-1-1 0 0,0 1 0 0 0,0 0 1 0 0,0 0-1 0 0,0 0 0 0 0,1 1 0 0 0,-1-1 1 0 0,1 1-1 0 0,-1 0 0 0 0,1 0 1 0 0,0 0-1 0 0,-1 0 0 0 0,1 1 1 0 0,0-1-1 0 0,0 1 0 0 0,-1 0 0 0 0,1 0 1 0 0,0 0-1 0 0,0 1 0 0 0,-1 0 1 0 0,6 1-1 0 0,11 4-25 0 0,-1 1 0 0 0,0 0 1 0 0,-1 2-1 0 0,0 0 0 0 0,0 1 0 0 0,24 19 1 0 0,-23-16 14 0 0,1 0-1 0 0,0-1 1 0 0,1-1 0 0 0,30 11 0 0 0,-37-19-1469 0 0,-1-2-5649 0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01.992"/>
    </inkml:context>
    <inkml:brush xml:id="br0">
      <inkml:brushProperty name="width" value="0.05" units="cm"/>
      <inkml:brushProperty name="height" value="0.05" units="cm"/>
    </inkml:brush>
  </inkml:definitions>
  <inkml:trace contextRef="#ctx0" brushRef="#br0">164 0 11835 0 0,'0'0'1186'0'0,"0"0"-1087"0"0,-1 12 396 0 0,0 0 0 0 0,-1-1 0 0 0,-1 1 0 0 0,0-1 0 0 0,-5 12 0 0 0,-1 7 45 0 0,-10 27 609 0 0,12-41-859 0 0,2 1-1 0 0,0-1 1 0 0,0 1-1 0 0,2 0 1 0 0,-3 29-1 0 0,6-44-291 0 0,1 0 0 0 0,-1 0 0 0 0,0 0 0 0 0,1 0 0 0 0,-1 0 0 0 0,1 0 0 0 0,0 0 0 0 0,0 0 0 0 0,0 0 0 0 0,0 0 1 0 0,0 0-1 0 0,0-1 0 0 0,0 1 0 0 0,1 0 0 0 0,-1-1 0 0 0,0 1 0 0 0,1-1 0 0 0,0 1 0 0 0,-1-1 0 0 0,1 0 0 0 0,3 2 0 0 0,4 3-60 0 0,1-1 0 0 0,1-1-1 0 0,11 5 1 0 0,10 4-142 0 0,-29-11 203 0 0,51 30 60 0 0,-49-28-54 0 0,0-1 1 0 0,0 1-1 0 0,-1 0 1 0 0,0 1-1 0 0,0-1 0 0 0,0 1 1 0 0,0 0-1 0 0,4 7 1 0 0,-8-12 1 0 0,0 1 1 0 0,1-1 0 0 0,-1 1-1 0 0,0-1 1 0 0,1 1 0 0 0,-1 0-1 0 0,0-1 1 0 0,0 1 0 0 0,0 0-1 0 0,0-1 1 0 0,0 1 0 0 0,1 0-1 0 0,-1-1 1 0 0,0 1-1 0 0,-1 0 1 0 0,1-1 0 0 0,0 1-1 0 0,0 0 1 0 0,0-1 0 0 0,0 1-1 0 0,0 0 1 0 0,-1-1 0 0 0,1 1-1 0 0,0-1 1 0 0,0 1 0 0 0,-1 0-1 0 0,0 0 1 0 0,0 0 19 0 0,0 0 0 0 0,-1 0 0 0 0,1 0 0 0 0,0 0 0 0 0,-1 0 0 0 0,1 0 0 0 0,-1 0 0 0 0,1-1 0 0 0,-1 1 0 0 0,-3 0 0 0 0,-3 1 301 0 0,0 0 0 0 0,-1-1 0 0 0,-11 0 0 0 0,2-1-2 0 0,0 0 0 0 0,0-2 0 0 0,1 0 1 0 0,-1-1-1 0 0,-25-7 0 0 0,32 6-591 0 0,0 0 0 0 0,1 0 0 0 0,-1-1 0 0 0,1-1 0 0 0,-16-11 0 0 0,6 0-7369 0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02.326"/>
    </inkml:context>
    <inkml:brush xml:id="br0">
      <inkml:brushProperty name="width" value="0.05" units="cm"/>
      <inkml:brushProperty name="height" value="0.05" units="cm"/>
    </inkml:brush>
  </inkml:definitions>
  <inkml:trace contextRef="#ctx0" brushRef="#br0">0 57 3209 0 0,'8'-5'284'0'0,"0"1"0"0"0,1 0 0 0 0,-1 0 0 0 0,1 1 0 0 0,0 0 0 0 0,16-3 0 0 0,58-4 3118 0 0,-65 9-3094 0 0,156-12 1758 0 0,-145 9-2149 0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02.705"/>
    </inkml:context>
    <inkml:brush xml:id="br0">
      <inkml:brushProperty name="width" value="0.05" units="cm"/>
      <inkml:brushProperty name="height" value="0.05" units="cm"/>
    </inkml:brush>
  </inkml:definitions>
  <inkml:trace contextRef="#ctx0" brushRef="#br0">466 0 6913 0 0,'-3'4'12346'0'0,"-196"151"-9350"0"0,159-127-3017 0 0,-2-3 1 0 0,-1-1-1 0 0,-56 22 1 0 0,94-44 23 0 0,1-1-1 0 0,-1 1 1 0 0,0-1 0 0 0,0 0 0 0 0,1 0 0 0 0,-7 0 0 0 0,10-1 93 0 0,3-1-90 0 0,0 0 1 0 0,-1 0-1 0 0,1 0 1 0 0,0 1-1 0 0,0-1 1 0 0,-1 0-1 0 0,1 1 0 0 0,0-1 1 0 0,0 1-1 0 0,4-1 1 0 0,-6 1-26 0 0,12-1 5 0 0,-1 1 1 0 0,0 0 0 0 0,1 1-1 0 0,-1 0 1 0 0,0 0 0 0 0,0 2-1 0 0,0-1 1 0 0,0 1 0 0 0,19 9-1 0 0,-8-5 81 0 0,36 12 75 0 0,-2 3 1 0 0,81 43-1 0 0,-119-54-142 0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20.723"/>
    </inkml:context>
    <inkml:brush xml:id="br0">
      <inkml:brushProperty name="width" value="0.05" units="cm"/>
      <inkml:brushProperty name="height" value="0.05" units="cm"/>
    </inkml:brush>
  </inkml:definitions>
  <inkml:trace contextRef="#ctx0" brushRef="#br0">268 8 5985 0 0,'-1'-1'251'0'0,"0"0"-1"0"0,0 0 1 0 0,-1 0 0 0 0,1 1-1 0 0,0-1 1 0 0,-1 1-1 0 0,1-1 1 0 0,-1 1-1 0 0,1 0 1 0 0,-1-1 0 0 0,1 1-1 0 0,-1 0 1 0 0,1 0-1 0 0,0 0 1 0 0,-1 0-1 0 0,1 0 1 0 0,-1 0 0 0 0,1 1-1 0 0,-1-1 1 0 0,1 0-1 0 0,-1 1 1 0 0,1-1-1 0 0,0 1 1 0 0,-1-1 0 0 0,1 1-1 0 0,0 0 1 0 0,-1 0-1 0 0,1 0 1 0 0,0-1-1 0 0,-2 3 1 0 0,-4 2 252 0 0,0 0 1 0 0,1 1-1 0 0,-12 12 0 0 0,5-2-169 0 0,1 0 0 0 0,1 1 0 0 0,-19 35 0 0 0,-19 62 93 0 0,44-102-416 0 0,-9 23-8 0 0,1 1 1 0 0,2 0-1 0 0,2 1 1 0 0,-5 38-1 0 0,12-60-19 0 0,1 1-1 0 0,0-1 0 0 0,1 1 0 0 0,0 0 1 0 0,1-1-1 0 0,1 1 0 0 0,1-1 0 0 0,0 1 1 0 0,1-1-1 0 0,1 0 0 0 0,0-1 0 0 0,11 22 1 0 0,-12-28-6 0 0,1-1 0 0 0,0 0 0 0 0,0 0 0 0 0,1 0 0 0 0,0-1 1 0 0,0 1-1 0 0,0-2 0 0 0,1 1 0 0 0,0-1 0 0 0,0 0 0 0 0,14 8 0 0 0,-17-11 14 0 0,0-1 0 0 0,0 1 0 0 0,0-1 0 0 0,-1 0 0 0 0,1 0 0 0 0,0 0 0 0 0,0 0 0 0 0,1-1 0 0 0,-1 0 0 0 0,0 0 0 0 0,0 0 0 0 0,0 0 0 0 0,0-1 0 0 0,0 1-1 0 0,0-1 1 0 0,0 0 0 0 0,0 0 0 0 0,0 0 0 0 0,-1-1 0 0 0,1 0 0 0 0,0 1 0 0 0,-1-1 0 0 0,1-1 0 0 0,-1 1 0 0 0,1 0 0 0 0,-1-1 0 0 0,3-3 0 0 0,4-5 27 0 0,0 0 1 0 0,-1-1-1 0 0,0 0 1 0 0,0 0 0 0 0,-2-1-1 0 0,1 0 1 0 0,9-28 0 0 0,-7 13 146 0 0,-1 0 1 0 0,-2 0 0 0 0,5-33 0 0 0,-8 31 249 0 0,-1 0 0 0 0,-2-1 0 0 0,-1 1 0 0 0,-6-49 0 0 0,4 65-219 0 0,0 0 0 0 0,-1 0-1 0 0,-1 0 1 0 0,0 0 0 0 0,-1 0-1 0 0,0 1 1 0 0,-2 0 0 0 0,1 0 0 0 0,-1 1-1 0 0,-1 0 1 0 0,-17-21 0 0 0,21 28-184 0 0,-1 1 0 0 0,0-1 1 0 0,0 1-1 0 0,-1 0 0 0 0,1 1 1 0 0,-1-1-1 0 0,0 1 0 0 0,0 0 1 0 0,0 1-1 0 0,0-1 0 0 0,0 1 1 0 0,-1 1-1 0 0,1-1 0 0 0,-10 0 1 0 0,-3 1-14 0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39.361"/>
    </inkml:context>
    <inkml:brush xml:id="br0">
      <inkml:brushProperty name="width" value="0.05" units="cm"/>
      <inkml:brushProperty name="height" value="0.05" units="cm"/>
    </inkml:brush>
  </inkml:definitions>
  <inkml:trace contextRef="#ctx0" brushRef="#br0">51 9 6449 0 0,'2'-1'94'0'0,"0"0"0"0"0,-1 0 0 0 0,1 0 0 0 0,0 0 0 0 0,0 0 0 0 0,0 1 0 0 0,-1-1 0 0 0,1 1 0 0 0,0-1 0 0 0,0 1 0 0 0,0 0 0 0 0,0 0 0 0 0,4 0 0 0 0,25 2-41 0 0,-23 0 27 0 0,0 0 0 0 0,0 1 0 0 0,0-1 0 0 0,0 1 0 0 0,-1 1 0 0 0,1 0 0 0 0,-1 0 0 0 0,0 0 0 0 0,0 1 0 0 0,-1 0 0 0 0,12 11 0 0 0,-13-12 36 0 0,-1 1 1 0 0,1 0 0 0 0,-1 0-1 0 0,1 1 1 0 0,-2-1-1 0 0,1 1 1 0 0,-1 0-1 0 0,1 0 1 0 0,-2 0-1 0 0,1 1 1 0 0,-1-1 0 0 0,0 0-1 0 0,0 1 1 0 0,1 11-1 0 0,-3-14-18 0 0,0-1 0 0 0,-1 1 0 0 0,0-1 0 0 0,1 0 0 0 0,-1 1 0 0 0,-1-1 0 0 0,1 0 0 0 0,0 0 0 0 0,-1 0 0 0 0,0 0 0 0 0,1 0 0 0 0,-1 0 0 0 0,-1 0 0 0 0,1 0 0 0 0,0-1 0 0 0,-1 1 0 0 0,1-1 0 0 0,-1 0 0 0 0,-3 3 0 0 0,-8 5 677 0 0,0-1 0 0 0,-23 12-1 0 0,33-18-589 0 0,-7 3 127 0 0,-1 0-1 0 0,1 0 1 0 0,-1-1-1 0 0,0 0 1 0 0,0-2-1 0 0,-1 1 0 0 0,1-1 1 0 0,-1-1-1 0 0,0 0 1 0 0,-18 0-1 0 0,31-2-307 0 0,0 0 0 0 0,-1 0-1 0 0,1 0 1 0 0,0 0 0 0 0,0 1-1 0 0,0-1 1 0 0,0 0 0 0 0,-1 0-1 0 0,1 0 1 0 0,0 0 0 0 0,0 0-1 0 0,0 0 1 0 0,-1 0 0 0 0,1 0-1 0 0,0 0 1 0 0,0 0 0 0 0,0 0-1 0 0,0 0 1 0 0,-1 0 0 0 0,1 0-1 0 0,0 0 1 0 0,0 0 0 0 0,0 0-1 0 0,0 0 1 0 0,-1-1 0 0 0,1 1 0 0 0,0 0-1 0 0,0 0 1 0 0,0 0 0 0 0,0 0-1 0 0,-1 0 1 0 0,1 0 0 0 0,0 0-1 0 0,0-1 1 0 0,0 1 0 0 0,0 0-1 0 0,0 0 1 0 0,0 0 0 0 0,0 0-1 0 0,-1 0 1 0 0,1-1 0 0 0,0 1-1 0 0,0 0 1 0 0,0 0 0 0 0,0 0-1 0 0,0 0 1 0 0,0-1 0 0 0,0 1-1 0 0,0 0 1 0 0,0 0 0 0 0,0 0-1 0 0,0-1 1 0 0,0 1 0 0 0,0 0-1 0 0,0 0 1 0 0,0 0 0 0 0,0-1-1 0 0,13-7 381 0 0,21-7 146 0 0,49-9-369 0 0,-53 16-1063 0 0,50-19 0 0 0,-55 15-5513 0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39.758"/>
    </inkml:context>
    <inkml:brush xml:id="br0">
      <inkml:brushProperty name="width" value="0.05" units="cm"/>
      <inkml:brushProperty name="height" value="0.05" units="cm"/>
    </inkml:brush>
  </inkml:definitions>
  <inkml:trace contextRef="#ctx0" brushRef="#br0">121 0 2304 0 0,'9'0'272'0'0,"0"1"-1"0"0,0 0 1 0 0,0 0-1 0 0,-1 1 0 0 0,1 0 1 0 0,0 0-1 0 0,-1 1 0 0 0,1 0 1 0 0,-1 1-1 0 0,0-1 1 0 0,12 9-1 0 0,-17-10-165 0 0,0 0 1 0 0,0 0-1 0 0,-1 1 0 0 0,1-1 1 0 0,-1 1-1 0 0,1-1 0 0 0,-1 1 1 0 0,0 0-1 0 0,0 0 0 0 0,0 0 1 0 0,-1 0-1 0 0,1 0 0 0 0,-1 1 1 0 0,0-1-1 0 0,0 0 0 0 0,0 1 1 0 0,0-1-1 0 0,0 1 0 0 0,-1-1 1 0 0,1 1-1 0 0,-1-1 0 0 0,0 1 1 0 0,0-1-1 0 0,0 1 0 0 0,-1-1 1 0 0,1 1-1 0 0,-1-1 0 0 0,0 0 1 0 0,0 1-1 0 0,0-1 0 0 0,0 0 1 0 0,-2 4-1 0 0,-2 1 335 0 0,0 1-1 0 0,0-1 1 0 0,-1 0-1 0 0,0 0 1 0 0,0-1 0 0 0,-1 0-1 0 0,0 0 1 0 0,0-1-1 0 0,-16 11 1 0 0,-5 2 1786 0 0,-45 22 0 0 0,64-36-1864 0 0,2-1-110 0 0,1-1 1 0 0,-1 0 0 0 0,1 0 0 0 0,-14 3 0 0 0,35-8-263 0 0,-3-1-76 0 0,0 1 0 0 0,1 0 0 0 0,0 1 0 0 0,-1 1 0 0 0,1 0 0 0 0,0 1 0 0 0,17 2 0 0 0,-20 0 76 0 0,0 0 0 0 0,0 1 1 0 0,-1 0-1 0 0,0 0 0 0 0,0 1 0 0 0,0 0 0 0 0,0 0 0 0 0,-1 1 0 0 0,0 0 0 0 0,0 1 0 0 0,-1 0 0 0 0,8 8 0 0 0,-13-12 11 0 0,1 0 1 0 0,-1-1-1 0 0,0 1 0 0 0,0 1 0 0 0,0-1 0 0 0,0 0 0 0 0,-1 0 1 0 0,1 1-1 0 0,-1-1 0 0 0,0 1 0 0 0,0-1 0 0 0,0 1 1 0 0,0 0-1 0 0,-1-1 0 0 0,1 1 0 0 0,-1 0 0 0 0,0-1 1 0 0,0 1-1 0 0,0 0 0 0 0,-1-1 0 0 0,0 1 0 0 0,1 0 1 0 0,-1-1-1 0 0,0 1 0 0 0,0-1 0 0 0,-1 1 0 0 0,1-1 1 0 0,-1 0-1 0 0,0 1 0 0 0,0-1 0 0 0,0 0 0 0 0,0 0 0 0 0,0 0 1 0 0,-1-1-1 0 0,-4 5 0 0 0,-6 4 317 0 0,-1 0-1 0 0,0-1 1 0 0,0 0-1 0 0,-1-1 1 0 0,0-1 0 0 0,-1-1-1 0 0,0 0 1 0 0,0-1 0 0 0,0 0-1 0 0,-34 6 1 0 0,12-11 422 0 0,36-1-733 0 0,0 0 0 0 0,0 0 0 0 0,0-1 0 0 0,0 1 0 0 0,0-1 0 0 0,0 0 0 0 0,0 1 0 0 0,0-1 0 0 0,0 0 0 0 0,0 0 0 0 0,0 0 0 0 0,0-1 0 0 0,1 1 0 0 0,-1 0 0 0 0,-2-3 0 0 0,-4-9 3 0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04.480"/>
    </inkml:context>
    <inkml:brush xml:id="br0">
      <inkml:brushProperty name="width" value="0.05" units="cm"/>
      <inkml:brushProperty name="height" value="0.05" units="cm"/>
    </inkml:brush>
  </inkml:definitions>
  <inkml:trace contextRef="#ctx0" brushRef="#br0">154 27 5529 0 0,'0'-5'780'0'0,"-2"-15"6170"0"0,-2 18-3518 0 0,-6 12-1755 0 0,-8 20-968 0 0,0 1 0 0 0,2 0 0 0 0,2 1 0 0 0,-18 54 0 0 0,22-53-702 0 0,1 1 1 0 0,2 0 0 0 0,-4 40-1 0 0,9-56-7 0 0,1 0 0 0 0,1 0-1 0 0,1 0 1 0 0,0 0 0 0 0,1 0-1 0 0,1-1 1 0 0,10 33 0 0 0,-11-44-8 0 0,1-1 0 0 0,-1 1 0 0 0,1-1 0 0 0,0 0 1 0 0,0 0-1 0 0,1 0 0 0 0,-1-1 0 0 0,1 1 0 0 0,0-1 0 0 0,0 0 1 0 0,1 0-1 0 0,-1 0 0 0 0,1-1 0 0 0,10 6 0 0 0,4 0-2 0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04.992"/>
    </inkml:context>
    <inkml:brush xml:id="br0">
      <inkml:brushProperty name="width" value="0.05" units="cm"/>
      <inkml:brushProperty name="height" value="0.05" units="cm"/>
    </inkml:brush>
  </inkml:definitions>
  <inkml:trace contextRef="#ctx0" brushRef="#br0">15 0 2304 0 0,'8'2'139'0'0,"0"0"0"0"0,0 0 0 0 0,0 0 0 0 0,0 1-1 0 0,0 0 1 0 0,-1 1 0 0 0,1-1 0 0 0,11 9 0 0 0,-11-6 29 0 0,2-1 246 0 0,-1 1 0 0 0,0 0 1 0 0,-1 0-1 0 0,0 1 0 0 0,0 0 0 0 0,0 1 0 0 0,-1 0 0 0 0,0 0 1 0 0,-1 0-1 0 0,0 1 0 0 0,0 0 0 0 0,0 0 0 0 0,-1 1 0 0 0,-1 0 0 0 0,0 0 1 0 0,0 0-1 0 0,-1 0 0 0 0,0 0 0 0 0,-1 1 0 0 0,0-1 0 0 0,0 1 0 0 0,-2-1 1 0 0,1 1-1 0 0,-1 0 0 0 0,0-1 0 0 0,-1 1 0 0 0,-1 0 0 0 0,0-1 1 0 0,0 1-1 0 0,-7 18 0 0 0,3-14 2 0 0,0-1 1 0 0,-1 0-1 0 0,-1 0 0 0 0,0 0 0 0 0,0-1 1 0 0,-19 20-1 0 0,-4 0-190 0 0,-35 29-1 0 0,40-39-866 0 0,2-1-6225 0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09.991"/>
    </inkml:context>
    <inkml:brush xml:id="br0">
      <inkml:brushProperty name="width" value="0.05" units="cm"/>
      <inkml:brushProperty name="height" value="0.05" units="cm"/>
    </inkml:brush>
  </inkml:definitions>
  <inkml:trace contextRef="#ctx0" brushRef="#br0">135 137 5529 0 0,'5'-9'3760'0'0,"-5"8"-3663"0"0,0 1-1 0 0,0-1 0 0 0,1 1 0 0 0,-1-1 1 0 0,0 0-1 0 0,0 1 0 0 0,1-1 0 0 0,-1 1 1 0 0,1-1-1 0 0,-1 1 0 0 0,0-1 0 0 0,1 1 1 0 0,-1 0-1 0 0,1-1 0 0 0,-1 1 0 0 0,1 0 0 0 0,-1-1 1 0 0,1 1-1 0 0,-1 0 0 0 0,1-1 0 0 0,0 1 1 0 0,-1 0-1 0 0,1 0 0 0 0,-1 0 0 0 0,1-1 1 0 0,0 1-1 0 0,-1 0 0 0 0,1 0 0 0 0,-1 0 1 0 0,1 0-1 0 0,0 0 0 0 0,0 0 0 0 0,8 0 33 0 0,0 1 0 0 0,0 0 0 0 0,-1 0 0 0 0,1 1 0 0 0,0 0 0 0 0,-1 0 0 0 0,0 1-1 0 0,1 0 1 0 0,-1 1 0 0 0,0-1 0 0 0,0 2 0 0 0,-1-1 0 0 0,1 1 0 0 0,-1 0 0 0 0,0 1 0 0 0,-1-1-1 0 0,9 10 1 0 0,-12-11-8 0 0,1 0-1 0 0,-1 0 0 0 0,0 1 0 0 0,0-1 1 0 0,0 1-1 0 0,0 0 0 0 0,-1 0 0 0 0,0 0 1 0 0,0 0-1 0 0,0 0 0 0 0,-1 0 1 0 0,2 9-1 0 0,-3-9-43 0 0,0-1 1 0 0,0 1-1 0 0,0-1 1 0 0,-1 1-1 0 0,0-1 0 0 0,0 1 1 0 0,0-1-1 0 0,0 0 1 0 0,-1 0-1 0 0,1 1 0 0 0,-1-1 1 0 0,0 0-1 0 0,0 0 1 0 0,-1-1-1 0 0,1 1 1 0 0,-1 0-1 0 0,-4 3 0 0 0,-1 3 295 0 0,-2-1-1 0 0,0-1 1 0 0,0 0-1 0 0,0 0 1 0 0,-1 0-1 0 0,-17 8 0 0 0,19-12-233 0 0,1 0-1 0 0,-1 0 1 0 0,0-1-1 0 0,0 0 1 0 0,0-1-1 0 0,0 0 0 0 0,0 0 1 0 0,-1-1-1 0 0,-15 0 1 0 0,25-1-138 0 0,-2 0 3 0 0,1 0 1 0 0,0 0-1 0 0,-1 0 1 0 0,1 0-1 0 0,0 0 1 0 0,-1-1 0 0 0,1 1-1 0 0,0 0 1 0 0,0-1-1 0 0,-1 1 1 0 0,1-1-1 0 0,0 1 1 0 0,0-1-1 0 0,-1 0 1 0 0,1 1 0 0 0,0-1-1 0 0,-2-1 1 0 0,4 1-11 0 0,0 0 1 0 0,-1 1-1 0 0,1-1 0 0 0,0 0 1 0 0,-1 1-1 0 0,1 0 1 0 0,0-1-1 0 0,0 1 1 0 0,0-1-1 0 0,-1 1 0 0 0,1 0 1 0 0,0-1-1 0 0,0 1 1 0 0,0 0-1 0 0,0 0 1 0 0,-1 0-1 0 0,1 0 0 0 0,0-1 1 0 0,0 1-1 0 0,1 1 1 0 0,20-3-168 0 0,-15 3 158 0 0,-1 0 1 0 0,1 0-1 0 0,0 1 1 0 0,-1-1 0 0 0,1 2-1 0 0,-1-1 1 0 0,0 1-1 0 0,0-1 1 0 0,0 2-1 0 0,0-1 1 0 0,0 1 0 0 0,-1 0-1 0 0,0 0 1 0 0,1 0-1 0 0,-1 1 1 0 0,8 9-1 0 0,-11-11 20 0 0,1 1-1 0 0,-1-1 1 0 0,1 1-1 0 0,-1 0 0 0 0,0 0 1 0 0,0 0-1 0 0,-1 0 1 0 0,1 0-1 0 0,-1 0 0 0 0,0 1 1 0 0,0-1-1 0 0,0 0 0 0 0,-1 1 1 0 0,1-1-1 0 0,-1 0 1 0 0,0 1-1 0 0,-1-1 0 0 0,1 0 1 0 0,-1 1-1 0 0,1-1 1 0 0,-1 0-1 0 0,-1 1 0 0 0,1-1 1 0 0,0 0-1 0 0,-1 0 1 0 0,-3 6-1 0 0,-2 0 35 0 0,0 0 0 0 0,-1-1 0 0 0,0 1-1 0 0,0-2 1 0 0,-1 1 0 0 0,0-1 0 0 0,-1 0 0 0 0,-17 10 0 0 0,18-12 31 0 0,0-1 1 0 0,0 0 0 0 0,-1 0-1 0 0,1-1 1 0 0,-1-1 0 0 0,0 0-1 0 0,-1 0 1 0 0,1-1 0 0 0,0 0-1 0 0,-15 1 1 0 0,24-3-68 0 0,-1 0 0 0 0,1 0-1 0 0,-1 0 1 0 0,1 0 0 0 0,-1 0 0 0 0,1 0 0 0 0,-1 0 0 0 0,1-1 0 0 0,-1 1 0 0 0,1 0 0 0 0,0-1-1 0 0,-1 1 1 0 0,1-1 0 0 0,-1 0 0 0 0,1 1 0 0 0,0-1 0 0 0,0 0 0 0 0,-1 0 0 0 0,1 0-1 0 0,0 0 1 0 0,0 0 0 0 0,0 0 0 0 0,0 0 0 0 0,0 0 0 0 0,0-1 0 0 0,0 1 0 0 0,1 0 0 0 0,-1-1-1 0 0,0 1 1 0 0,1 0 0 0 0,-1-1 0 0 0,1 1 0 0 0,-1-1 0 0 0,1 1 0 0 0,0-1 0 0 0,-1 1 0 0 0,1-1-1 0 0,0 1 1 0 0,0-2 0 0 0,0-2-89 0 0,1 0 0 0 0,0 0 0 0 0,0 0 0 0 0,0 0 0 0 0,0 0-1 0 0,1 1 1 0 0,0-1 0 0 0,0 0 0 0 0,0 1 0 0 0,5-8 0 0 0,2-1-776 0 0,2 1 0 0 0,-1 0 0 0 0,1 0 0 0 0,1 1 0 0 0,0 1 0 0 0,21-15 0 0 0,88-46-7596 0 0,-72 44 7988 0 0,114-59 377 0 0,-8 5 4069 0 0,-142 74-2658 0 0,0-1 0 0 0,-1-1 1 0 0,1-1-1 0 0,-2 1 1 0 0,1-2-1 0 0,16-19 0 0 0,-22 23-854 0 0,-1 0 1 0 0,-1 0-1 0 0,1-1 0 0 0,-1 1 0 0 0,0-1 0 0 0,-1 0 0 0 0,0 0 0 0 0,0 0 0 0 0,0 0 0 0 0,-1 0 0 0 0,-1-1 0 0 0,1 1 0 0 0,-1-14 0 0 0,-1 19-449 0 0,0 1-1 0 0,0 0 1 0 0,0-1-1 0 0,-1 1 1 0 0,1 0-1 0 0,-1-1 1 0 0,1 1-1 0 0,-1 0 1 0 0,0 0-1 0 0,0 0 1 0 0,0-1-1 0 0,0 1 1 0 0,-1 0-1 0 0,1 0 1 0 0,0 1-1 0 0,-1-1 1 0 0,1 0-1 0 0,-1 0 1 0 0,0 1 0 0 0,1-1-1 0 0,-1 1 1 0 0,-3-2-1 0 0,4 2-22 0 0,0 1 0 0 0,-1-1 1 0 0,1 1-1 0 0,-1-1 0 0 0,1 1 0 0 0,0 0 1 0 0,-1 0-1 0 0,1 0 0 0 0,-1 0 0 0 0,1 0 0 0 0,-1 0 1 0 0,1 0-1 0 0,-1 0 0 0 0,1 0 0 0 0,-1 1 1 0 0,1-1-1 0 0,-1 1 0 0 0,1-1 0 0 0,0 1 0 0 0,-1-1 1 0 0,1 1-1 0 0,0 0 0 0 0,0 0 0 0 0,-1 0 1 0 0,1 0-1 0 0,0-1 0 0 0,0 2 0 0 0,0-1 0 0 0,0 0 1 0 0,0 0-1 0 0,0 0 0 0 0,0 0 0 0 0,1 1 0 0 0,-1-1 1 0 0,-1 3-1 0 0,-1 1-42 0 0,1 0 0 0 0,0 1 0 0 0,0-1 0 0 0,1 1 0 0 0,-1 0 0 0 0,1 0 0 0 0,0-1 1 0 0,1 1-1 0 0,-1 0 0 0 0,1 0 0 0 0,0 0 0 0 0,1 0 0 0 0,-1 0 0 0 0,3 6 0 0 0,2 13-198 0 0,18 47 0 0 0,-15-49 147 0 0,0 0 32 0 0,0 1 1 0 0,-2 0-1 0 0,-1 0 1 0 0,-1 0-1 0 0,2 40 1 0 0,-6-54 66 0 0,-1-1 1 0 0,0 1 0 0 0,0 0 0 0 0,-1-1-1 0 0,0 1 1 0 0,0-1 0 0 0,-1 0 0 0 0,-1 0-1 0 0,1 0 1 0 0,-1 0 0 0 0,-1 0 0 0 0,0-1-1 0 0,0 0 1 0 0,0 0 0 0 0,-1 0 0 0 0,-1-1-1 0 0,-8 9 1 0 0,7-9 11 0 0,0 0 0 0 0,-1-1 0 0 0,-1 0-1 0 0,1 0 1 0 0,-1-1 0 0 0,0 0 0 0 0,0-1-1 0 0,0 0 1 0 0,0 0 0 0 0,-1-1 0 0 0,-20 3 0 0 0,27-5-7 0 0,0-1 0 0 0,0 0 0 0 0,1 1 0 0 0,-1-1 0 0 0,0-1 0 0 0,1 1 0 0 0,-1 0 0 0 0,0-1 0 0 0,0 0 0 0 0,1 0 0 0 0,-1 0 0 0 0,1 0 0 0 0,-1-1 0 0 0,1 1 0 0 0,0-1 0 0 0,-1 0 0 0 0,1 0 0 0 0,0 0 0 0 0,0-1 0 0 0,0 1 0 0 0,1-1 0 0 0,-1 1 0 0 0,0-1 0 0 0,1 0 0 0 0,0 0 0 0 0,0 0 0 0 0,0 0 0 0 0,0 0 0 0 0,0-1 0 0 0,0 1 0 0 0,1-1 0 0 0,0 1 0 0 0,0-1 0 0 0,0 1 0 0 0,0-1 0 0 0,0 0 0 0 0,0-6 0 0 0,1 3-6 0 0,0-1-1 0 0,0 1 1 0 0,1-1 0 0 0,0 1 0 0 0,0-1 0 0 0,0 1 0 0 0,1 0 0 0 0,1 0 0 0 0,-1 0 0 0 0,1 0 0 0 0,0 0 0 0 0,0 0 0 0 0,1 1 0 0 0,0-1 0 0 0,0 1 0 0 0,1 0 0 0 0,8-8 0 0 0,8-9-134 0 0,1 2 1 0 0,45-34-1 0 0,-38 33-1588 0 0,2 1-6262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41.489"/>
    </inkml:context>
    <inkml:brush xml:id="br0">
      <inkml:brushProperty name="width" value="0.025" units="cm"/>
      <inkml:brushProperty name="height" value="0.025" units="cm"/>
    </inkml:brush>
  </inkml:definitions>
  <inkml:trace contextRef="#ctx0" brushRef="#br0">1 40 5985 0 0,'0'-1'116'0'0,"0"0"0"0"0,1 0 0 0 0,-1 0 0 0 0,1 0 0 0 0,-1 1 0 0 0,0-1 0 0 0,1 0 0 0 0,0 0 0 0 0,-1 1 0 0 0,1-1 0 0 0,-1 0 0 0 0,1 1 0 0 0,0-1 0 0 0,0 0 0 0 0,-1 1-1 0 0,1-1 1 0 0,0 1 0 0 0,0-1 0 0 0,0 1 0 0 0,-1 0 0 0 0,1-1 0 0 0,2 1 0 0 0,23-8-465 0 0,-23 7 498 0 0,27-4-326 0 0,1 0-1 0 0,60 0 1 0 0,-77 5-69 0 0,20-1-2515 0 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11.449"/>
    </inkml:context>
    <inkml:brush xml:id="br0">
      <inkml:brushProperty name="width" value="0.05" units="cm"/>
      <inkml:brushProperty name="height" value="0.05" units="cm"/>
    </inkml:brush>
  </inkml:definitions>
  <inkml:trace contextRef="#ctx0" brushRef="#br0">209 1 12443 0 0,'-2'0'144'0'0,"1"0"0"0"0,-1 1 0 0 0,0 0-1 0 0,1 0 1 0 0,-1-1 0 0 0,1 1 0 0 0,0 0 0 0 0,-1 0 0 0 0,1 0 0 0 0,0 0 0 0 0,0 0 0 0 0,-1 1 0 0 0,1-1 0 0 0,0 0 0 0 0,0 0 0 0 0,0 1 0 0 0,-1 2 0 0 0,-5 5 209 0 0,-16 20-90 0 0,1 1-1 0 0,1 0 0 0 0,2 2 1 0 0,1 1-1 0 0,-26 64 0 0 0,37-77-214 0 0,1 1-1 0 0,1 0 1 0 0,1 1 0 0 0,-3 38-1 0 0,6-45-37 0 0,1-1-1 0 0,1 1 1 0 0,0 0-1 0 0,1-1 1 0 0,1 0 0 0 0,0 1-1 0 0,10 25 1 0 0,-8-30-199 0 0,0 1 1 0 0,0-1 0 0 0,1-1 0 0 0,0 1 0 0 0,1-1-1 0 0,10 10 1 0 0,6 4-5536 0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11.861"/>
    </inkml:context>
    <inkml:brush xml:id="br0">
      <inkml:brushProperty name="width" value="0.05" units="cm"/>
      <inkml:brushProperty name="height" value="0.05" units="cm"/>
    </inkml:brush>
  </inkml:definitions>
  <inkml:trace contextRef="#ctx0" brushRef="#br0">122 1 7834 0 0,'0'0'356'0'0,"8"19"840"0"0,1 2-438 0 0,-2 1 0 0 0,-1 0 1 0 0,0 0-1 0 0,-1 1 0 0 0,-2-1 0 0 0,0 1 0 0 0,-2 0 1 0 0,0 0-1 0 0,-2 0 0 0 0,0 0 0 0 0,-1 0 0 0 0,-11 41 1 0 0,8-45-610 0 0,-2 1 0 0 0,0 0 1 0 0,-2-1-1 0 0,0-1 0 0 0,-1 0 1 0 0,0 0-1 0 0,-2 0 1 0 0,0-2-1 0 0,-14 16 0 0 0,3-7-137 0 0,0-2-12 0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21.307"/>
    </inkml:context>
    <inkml:brush xml:id="br0">
      <inkml:brushProperty name="width" value="0.05" units="cm"/>
      <inkml:brushProperty name="height" value="0.05" units="cm"/>
    </inkml:brush>
  </inkml:definitions>
  <inkml:trace contextRef="#ctx0" brushRef="#br0">156 9 3225 0 0,'-1'-9'7200'0'0,"-5"60"-5741"0"0,-2-1 0 0 0,-2-1 0 0 0,-23 69 1 0 0,13-45-312 0 0,-7 15 201 0 0,-12 47-38 0 0,35-116-1247 0 0,1 1 0 0 0,0-1 0 0 0,1 1 1 0 0,3 37-1 0 0,2-31-117 0 0,4-2 39 0 0</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22.049"/>
    </inkml:context>
    <inkml:brush xml:id="br0">
      <inkml:brushProperty name="width" value="0.05" units="cm"/>
      <inkml:brushProperty name="height" value="0.05" units="cm"/>
    </inkml:brush>
  </inkml:definitions>
  <inkml:trace contextRef="#ctx0" brushRef="#br0">208 62 2761 0 0,'7'-7'217'0'0,"0"1"1"0"0,1 1 0 0 0,-1-1 0 0 0,1 1-1 0 0,0 0 1 0 0,1 1 0 0 0,-1 0 0 0 0,1 0 0 0 0,0 1-1 0 0,0 0 1 0 0,0 0 0 0 0,0 1 0 0 0,0 1-1 0 0,0-1 1 0 0,1 1 0 0 0,-1 1 0 0 0,19 1-1 0 0,-21 0-122 0 0,0-1 0 0 0,-1 2 0 0 0,1-1 0 0 0,0 1-1 0 0,0 0 1 0 0,-1 1 0 0 0,1-1 0 0 0,-1 1-1 0 0,0 1 1 0 0,0-1 0 0 0,0 1 0 0 0,0 0 0 0 0,-1 0-1 0 0,1 1 1 0 0,-1-1 0 0 0,0 1 0 0 0,-1 1-1 0 0,1-1 1 0 0,-1 0 0 0 0,0 1 0 0 0,0 0 0 0 0,-1 0-1 0 0,0 0 1 0 0,4 11 0 0 0,-3-7 68 0 0,-1 0 1 0 0,-1 1-1 0 0,0-1 1 0 0,0 0-1 0 0,-1 1 0 0 0,0-1 1 0 0,-1 1-1 0 0,0-1 1 0 0,-1 1-1 0 0,-4 19 0 0 0,2-16 144 0 0,-1-1-1 0 0,-1 1 1 0 0,-1 0-1 0 0,1-1 1 0 0,-2 0-1 0 0,0-1 0 0 0,-11 16 1 0 0,4-9 124 0 0,-1-2 0 0 0,-1 0 0 0 0,0-1 0 0 0,-1 0 1 0 0,-1-1-1 0 0,0-1 0 0 0,-1-1 0 0 0,0-1 0 0 0,-38 18 0 0 0,31-18-58 0 0,-1-2-1 0 0,-28 7 0 0 0,47-14-328 0 0,-1-1-1 0 0,1-1 0 0 0,-1 0 1 0 0,0 0-1 0 0,1-1 0 0 0,-1 0 1 0 0,0 0-1 0 0,0-1 0 0 0,1 0 1 0 0,-17-4-1 0 0,22 4-36 0 0,1 0 0 0 0,0 0 0 0 0,-1 0 0 0 0,1 0 0 0 0,0-1 0 0 0,0 1 0 0 0,-1-1 0 0 0,1 1 0 0 0,0-1 0 0 0,1 0 0 0 0,-1 0 0 0 0,0 0 0 0 0,0 0 0 0 0,1 0 0 0 0,-1 0 0 0 0,1 0 0 0 0,-2-4-1 0 0,2 2-28 0 0,-1 0 0 0 0,1-1-1 0 0,0 1 1 0 0,0-1-1 0 0,0 1 1 0 0,1-1 0 0 0,0 1-1 0 0,-1-1 1 0 0,2-5-1 0 0,1-3-90 0 0,0-1-1 0 0,1 1 1 0 0,0-1-1 0 0,1 1 1 0 0,9-20-1 0 0,-11 27 49 0 0,1 1 1 0 0,0-1-1 0 0,0 1 0 0 0,0 0 1 0 0,0 0-1 0 0,1 0 0 0 0,0 1 1 0 0,0-1-1 0 0,0 1 0 0 0,1 0 1 0 0,-1 0-1 0 0,1 1 0 0 0,10-7 1 0 0,-10 8 48 0 0,0 0 0 0 0,0 1 0 0 0,0-1 0 0 0,0 1 0 0 0,1 0 0 0 0,-1 0 1 0 0,0 0-1 0 0,1 1 0 0 0,-1 0 0 0 0,1 0 0 0 0,-1 0 0 0 0,0 1 1 0 0,1 0-1 0 0,-1 0 0 0 0,9 3 0 0 0,11 4-20 0 0,-1 2 0 0 0,0 0 0 0 0,-1 2 0 0 0,0 0 1 0 0,29 22-1 0 0,96 87-20 0 0,-109-87 106 0 0,-27-24-50 0 0,1-1 0 0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22.731"/>
    </inkml:context>
    <inkml:brush xml:id="br0">
      <inkml:brushProperty name="width" value="0.05" units="cm"/>
      <inkml:brushProperty name="height" value="0.05" units="cm"/>
    </inkml:brush>
  </inkml:definitions>
  <inkml:trace contextRef="#ctx0" brushRef="#br0">183 12 3225 0 0,'2'-1'28'0'0,"1"0"1"0"0,-1-1-1 0 0,0 1 1 0 0,0 0-1 0 0,1 0 1 0 0,-1 0-1 0 0,0 0 1 0 0,1 1-1 0 0,-1-1 1 0 0,1 1-1 0 0,-1-1 1 0 0,1 1-1 0 0,-1 0 1 0 0,1 0-1 0 0,4 0 1 0 0,41 7 414 0 0,-41-6-334 0 0,7 2 125 0 0,-1 0 1 0 0,0 1-1 0 0,0 0 1 0 0,0 1-1 0 0,0 1 0 0 0,-1 0 1 0 0,0 0-1 0 0,20 16 1 0 0,-26-18-141 0 0,-1 0 1 0 0,0 0-1 0 0,-1 0 1 0 0,1 1-1 0 0,-1 0 1 0 0,0 0-1 0 0,0 0 1 0 0,0 1-1 0 0,-1-1 1 0 0,0 1-1 0 0,0 0 1 0 0,0 0-1 0 0,-1 0 1 0 0,0 0-1 0 0,0 0 1 0 0,0 1-1 0 0,-1-1 1 0 0,0 1-1 0 0,0-1 1 0 0,-1 12-1 0 0,-1-9 115 0 0,0-1 0 0 0,-1 0-1 0 0,-1 0 1 0 0,0 0 0 0 0,0 0 0 0 0,0 0 0 0 0,-1-1-1 0 0,0 1 1 0 0,0-1 0 0 0,-1 0 0 0 0,0-1 0 0 0,0 1-1 0 0,-1-1 1 0 0,0 0 0 0 0,-10 9 0 0 0,-1 0 741 0 0,-1-2 0 0 0,0 0 0 0 0,-1-1 0 0 0,-36 16 0 0 0,35-19-248 0 0,0-1 0 0 0,-25 6 0 0 0,35-12-610 0 0,1 0 0 0 0,-1 0 0 0 0,1-1 0 0 0,-1 0 0 0 0,1-1 0 0 0,-1 0 0 0 0,-13-2 0 0 0,23 2-89 0 0,0 0-1 0 0,0 0 1 0 0,0 0-1 0 0,0 0 1 0 0,0 0-1 0 0,0 0 0 0 0,0 0 1 0 0,0 0-1 0 0,0 0 1 0 0,0 0-1 0 0,0 0 1 0 0,0-1-1 0 0,0 1 1 0 0,0 0-1 0 0,0 0 1 0 0,0 0-1 0 0,0 0 1 0 0,0 0-1 0 0,0 0 1 0 0,0 0-1 0 0,0 0 1 0 0,0 0-1 0 0,0 0 1 0 0,0 0-1 0 0,0 0 1 0 0,0-1-1 0 0,0 1 0 0 0,0 0 1 0 0,0 0-1 0 0,0 0 1 0 0,0 0-1 0 0,0 0 1 0 0,0 0-1 0 0,0 0 1 0 0,0 0-1 0 0,0 0 1 0 0,0 0-1 0 0,0 0 1 0 0,0 0-1 0 0,0 0 1 0 0,0 0-1 0 0,0 0 1 0 0,0 0-1 0 0,-1 0 1 0 0,1-1-1 0 0,0 1 1 0 0,0 0-1 0 0,0 0 0 0 0,0 0 1 0 0,0 0-1 0 0,0 0 1 0 0,0 0-1 0 0,12-4-80 0 0,17-1-191 0 0,-6 4 162 0 0,0 1 0 0 0,0 2 0 0 0,0 0 0 0 0,0 1 0 0 0,24 7 0 0 0,-32-6 101 0 0,-1 0 0 0 0,1 1 1 0 0,-1 1-1 0 0,0 0 0 0 0,-1 1 0 0 0,0 0 0 0 0,0 1 0 0 0,21 17 0 0 0,-29-21 2 0 0,-1 1 0 0 0,1-1-1 0 0,-1 1 1 0 0,0 0 0 0 0,0 0 0 0 0,-1 1-1 0 0,0-1 1 0 0,0 1 0 0 0,0 0-1 0 0,0 0 1 0 0,-1 0 0 0 0,0 0 0 0 0,0 0-1 0 0,-1 0 1 0 0,0 1 0 0 0,0-1-1 0 0,0 0 1 0 0,-1 1 0 0 0,0-1 0 0 0,-1 8-1 0 0,0-6 31 0 0,0 0 0 0 0,-1 0 0 0 0,0-1 0 0 0,-1 1-1 0 0,0-1 1 0 0,0 1 0 0 0,-1-1 0 0 0,1 0-1 0 0,-2 0 1 0 0,1 0 0 0 0,-1-1 0 0 0,0 0 0 0 0,0 0-1 0 0,-1 0 1 0 0,-9 8 0 0 0,-5 1 300 0 0,0-2-1 0 0,0 0 1 0 0,-1-1-1 0 0,-1-2 1 0 0,0 0-1 0 0,0-1 1 0 0,-1-1 0 0 0,0-1-1 0 0,0-1 1 0 0,0-2-1 0 0,-1 0 1 0 0,0-1 0 0 0,0-1-1 0 0,-25-2 1 0 0,49 0-324 0 0,-38-4 172 0 0,36 3-175 0 0,0 1 0 0 0,0-1 0 0 0,0 0 0 0 0,0 1 0 0 0,0-1 0 0 0,0 0 0 0 0,0 0 0 0 0,1 0 0 0 0,-1-1 1 0 0,0 1-1 0 0,0 0 0 0 0,1-1 0 0 0,-1 1 0 0 0,1-1 0 0 0,-2-1 0 0 0,-5-14-79 0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41.744"/>
    </inkml:context>
    <inkml:brush xml:id="br0">
      <inkml:brushProperty name="width" value="0.05" units="cm"/>
      <inkml:brushProperty name="height" value="0.05" units="cm"/>
    </inkml:brush>
  </inkml:definitions>
  <inkml:trace contextRef="#ctx0" brushRef="#br0">18 28 9274 0 0,'5'-23'4012'0'0,"0"18"-465"0"0,-1 16-2088 0 0,-1 13-1226 0 0,-2 0 0 0 0,-1 0 0 0 0,-1 1 0 0 0,-1-1 0 0 0,-1 0 0 0 0,-9 31 0 0 0,6-26-85 0 0,1 0-1 0 0,2 0 1 0 0,-1 53 0 0 0,6-66-146 0 0,-1-1 0 0 0,2 0 0 0 0,0 0 0 0 0,6 18 0 0 0,-3-16-2 0 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42.188"/>
    </inkml:context>
    <inkml:brush xml:id="br0">
      <inkml:brushProperty name="width" value="0.05" units="cm"/>
      <inkml:brushProperty name="height" value="0.05" units="cm"/>
    </inkml:brush>
  </inkml:definitions>
  <inkml:trace contextRef="#ctx0" brushRef="#br0">286 347 9618 0 0,'15'-23'1281'0'0,"-1"-1"-1"0"0,-1-1 0 0 0,-2 1 1 0 0,0-2-1 0 0,-2 0 1 0 0,13-52-1 0 0,-20 70-1065 0 0,-1 1-1 0 0,0-1 0 0 0,0 1 0 0 0,0-1 0 0 0,-1 0 1 0 0,0 1-1 0 0,-1-1 0 0 0,-2-12 0 0 0,3 17-163 0 0,-1 1 0 0 0,0 0 1 0 0,1 0-1 0 0,-1 0 0 0 0,0 0 0 0 0,0 0 0 0 0,-1 1 1 0 0,1-1-1 0 0,0 0 0 0 0,0 0 0 0 0,-1 1 0 0 0,1-1 1 0 0,-1 1-1 0 0,0-1 0 0 0,1 1 0 0 0,-1-1 0 0 0,0 1 1 0 0,0 0-1 0 0,0 0 0 0 0,0 0 0 0 0,0 0 0 0 0,0 1 0 0 0,0-1 1 0 0,0 0-1 0 0,0 1 0 0 0,0-1 0 0 0,0 1 0 0 0,-1 0 1 0 0,1 0-1 0 0,0 0 0 0 0,0 0 0 0 0,0 0 0 0 0,-1 0 1 0 0,-2 1-1 0 0,-3 1-21 0 0,0-1 0 0 0,0 1 0 0 0,0 1 0 0 0,0-1 0 0 0,1 1 0 0 0,-1 1 0 0 0,1-1 0 0 0,0 2 0 0 0,0-1 0 0 0,0 0 0 0 0,1 1 0 0 0,-1 1 0 0 0,1-1 0 0 0,1 1 0 0 0,-8 8 0 0 0,6-6 1 0 0,1 0-1 0 0,0 1 1 0 0,1 0 0 0 0,0 0-1 0 0,0 0 1 0 0,1 0 0 0 0,0 1-1 0 0,1 0 1 0 0,0 0 0 0 0,1 0-1 0 0,-3 17 1 0 0,4-16-33 0 0,1 1 0 0 0,1-1-1 0 0,-1 0 1 0 0,2 0 0 0 0,-1 0 0 0 0,2 0 0 0 0,-1 0-1 0 0,1 0 1 0 0,1-1 0 0 0,5 12 0 0 0,6 6-13 0 0,1 0 1 0 0,22 29-1 0 0,-16-26 5 0 0,20 41 0 0 0,-39-68 10 0 0,-1 0 0 0 0,0 1 0 0 0,0-1 0 0 0,0 1 0 0 0,0-1 0 0 0,-1 1 0 0 0,0 0 0 0 0,0 0 0 0 0,0 0 0 0 0,-1 0 0 0 0,0 0 0 0 0,0 0 0 0 0,0 0 0 0 0,0 0 0 0 0,-1-1 0 0 0,0 1 0 0 0,0 0 0 0 0,0 0 0 0 0,0 0 0 0 0,-1-1 0 0 0,0 1 0 0 0,0-1 0 0 0,0 1 0 0 0,0-1 0 0 0,-1 0 0 0 0,0 0 0 0 0,0 0 0 0 0,0 0 0 0 0,0 0 0 0 0,-1-1 0 0 0,1 1 0 0 0,-1-1 0 0 0,0 0 0 0 0,-7 4 0 0 0,0 0 8 0 0,0-1 1 0 0,0 0-1 0 0,0-1 0 0 0,-1-1 1 0 0,0 1-1 0 0,0-2 0 0 0,0 0 1 0 0,0 0-1 0 0,-22 1 1 0 0,28-4 0 0 0,-1 0 0 0 0,0 0 1 0 0,1 0-1 0 0,-1-1 0 0 0,1 0 0 0 0,-1-1 1 0 0,1 1-1 0 0,-13-6 0 0 0,16 6-12 0 0,-1-1-1 0 0,0-1 1 0 0,1 1-1 0 0,0 0 1 0 0,-1-1-1 0 0,1 1 1 0 0,0-1-1 0 0,0 0 0 0 0,0 0 1 0 0,1-1-1 0 0,-1 1 1 0 0,1 0-1 0 0,0-1 1 0 0,0 1-1 0 0,-2-6 1 0 0,2 6 5 0 0,1-1 1 0 0,0 1-1 0 0,0-1 1 0 0,0 1-1 0 0,1-1 0 0 0,-1 0 1 0 0,1 1-1 0 0,0-1 1 0 0,0 0-1 0 0,0 1 1 0 0,0-1-1 0 0,1 0 1 0 0,-1 1-1 0 0,2-5 1 0 0,0 2-2 0 0,1-1-1 0 0,0 1 1 0 0,0 0 0 0 0,0 0-1 0 0,0 0 1 0 0,1 1 0 0 0,5-7-1 0 0,3-1-23 0 0,0 1-1 0 0,0 0 0 0 0,1 1 0 0 0,1 0 0 0 0,17-10 1 0 0,45-23-826 0 0,87-38 0 0 0,-129 68-6802 0 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56.821"/>
    </inkml:context>
    <inkml:brush xml:id="br0">
      <inkml:brushProperty name="width" value="0.05" units="cm"/>
      <inkml:brushProperty name="height" value="0.05" units="cm"/>
    </inkml:brush>
  </inkml:definitions>
  <inkml:trace contextRef="#ctx0" brushRef="#br0">251 50 920 0 0,'-7'-28'6884'0'0,"7"27"-6565"0"0,-1 0 1 0 0,1 1 0 0 0,0-1 0 0 0,0 0 0 0 0,0 1-1 0 0,0-1 1 0 0,0 0 0 0 0,0 0 0 0 0,0 1 0 0 0,0-1-1 0 0,0 0 1 0 0,0 1 0 0 0,0-1 0 0 0,1 0 0 0 0,-1 1 0 0 0,0-1-1 0 0,0 0 1 0 0,1 1 0 0 0,-1-1 0 0 0,0 1 0 0 0,1-1-1 0 0,-1 0 1 0 0,1 1 0 0 0,-1-1 0 0 0,1 1 0 0 0,-1-1 0 0 0,1 1-1 0 0,-1-1 1 0 0,1 1 0 0 0,-1 0 0 0 0,1-1 0 0 0,-1 1-1 0 0,1 0 1 0 0,0-1 0 0 0,-1 1 0 0 0,1 0 0 0 0,0 0 0 0 0,0-1-1 0 0,-12 19 548 0 0,-25 34-141 0 0,-84 92 1 0 0,36-48-758 0 0,84-96 31 0 0,-1 1 0 0 0,1-1 0 0 0,0 0-1 0 0,-1 1 1 0 0,1-1 0 0 0,0 1 0 0 0,0-1 0 0 0,-1 0 0 0 0,1 1 0 0 0,0-1 0 0 0,0 1 0 0 0,0-1 0 0 0,-1 1-1 0 0,1-1 1 0 0,0 0 0 0 0,0 1 0 0 0,0-1 0 0 0,0 1 0 0 0,0-1 0 0 0,0 1 0 0 0,0-1 0 0 0,0 1 0 0 0,0-1 0 0 0,0 1-1 0 0,0-1 1 0 0,0 1 0 0 0,1-1 0 0 0,-1 0 0 0 0,0 1 0 0 0,0-1 0 0 0,0 1 0 0 0,1-1 0 0 0,-1 0 0 0 0,0 1-1 0 0,18 8 10 0 0,25-4-81 0 0,1-5-1 0 0,86-14 0 0 0,-24 2 14 0 0,-90 11 31 0 0,1-1 0 0 0,19-5 0 0 0,-26 4-72 0 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57.186"/>
    </inkml:context>
    <inkml:brush xml:id="br0">
      <inkml:brushProperty name="width" value="0.05" units="cm"/>
      <inkml:brushProperty name="height" value="0.05" units="cm"/>
    </inkml:brush>
  </inkml:definitions>
  <inkml:trace contextRef="#ctx0" brushRef="#br0">184 5 920 0 0,'-8'-4'481'0'0,"-2"5"5182"0"0,2 7 17 0 0,3 0-5169 0 0,3-5-1541 0 0,-14 23 1577 0 0,0 1 0 0 0,3 1-1 0 0,-19 51 1 0 0,-19 92-908 0 0,44-142 117 0 0,-6 48 0 0 0,11-48 68 0 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57.519"/>
    </inkml:context>
    <inkml:brush xml:id="br0">
      <inkml:brushProperty name="width" value="0.05" units="cm"/>
      <inkml:brushProperty name="height" value="0.05" units="cm"/>
    </inkml:brush>
  </inkml:definitions>
  <inkml:trace contextRef="#ctx0" brushRef="#br0">152 54 5529 0 0,'-1'3'14135'0'0,"-14"39"-14044"0"0,14-37-96 0 0,0 0 0 0 0,0 0 0 0 0,0 1 0 0 0,1-1 1 0 0,0 0-1 0 0,0 1 0 0 0,0-1 0 0 0,1 0 0 0 0,0 1 0 0 0,0-1 1 0 0,0 0-1 0 0,2 6 0 0 0,1-3 17 0 0,0-1 0 0 0,0 0 0 0 0,1 0 0 0 0,0 0 0 0 0,0-1 0 0 0,0 0 0 0 0,8 7 0 0 0,-4-4-37 0 0,0 0 0 0 0,0 1 0 0 0,-1 0 0 0 0,-1 1 0 0 0,1-1 0 0 0,7 17 0 0 0,-13-22 21 0 0,-1-1 0 0 0,1 1 0 0 0,-1 0-1 0 0,1-1 1 0 0,-2 1 0 0 0,1 0 0 0 0,0 0 0 0 0,-1 0 0 0 0,0 0-1 0 0,0 0 1 0 0,0 0 0 0 0,-1 0 0 0 0,1 0 0 0 0,-1-1-1 0 0,-1 1 1 0 0,1 0 0 0 0,-1 0 0 0 0,1-1 0 0 0,-5 9 0 0 0,1-5 27 0 0,0 0 0 0 0,-1-1 0 0 0,0 1 0 0 0,0-1 1 0 0,0 0-1 0 0,-1 0 0 0 0,0-1 0 0 0,-1 0 0 0 0,1 0 1 0 0,-1-1-1 0 0,0 1 0 0 0,-10 3 0 0 0,13-6-85 0 0,-1-1-1 0 0,1 0 0 0 0,-1 0 0 0 0,1 0 0 0 0,-1 0 1 0 0,0-1-1 0 0,0 0 0 0 0,0 0 0 0 0,0-1 1 0 0,0 0-1 0 0,0 0 0 0 0,0 0 0 0 0,0-1 1 0 0,0 1-1 0 0,1-1 0 0 0,-1-1 0 0 0,0 1 1 0 0,0-1-1 0 0,1 0 0 0 0,-9-4 0 0 0,-4-7-6567 0 0</inkml:trace>
  <inkml:trace contextRef="#ctx0" brushRef="#br0" timeOffset="1">72 117 4057 0 0,'6'-3'88'0'0,"0"-1"16"0"0,-2 2 8 0 0,0 0 8 0 0,-1 1-120 0 0,5-3 0 0 0,6-3 0 0 0,9-4 0 0 0,7-2 1056 0 0,6 0 184 0 0,-1 0 41 0 0,-2 4-1 0 0,-3 1-696 0 0,0 4-136 0 0,-1-2-32 0 0,0 1-8 0 0,0 2-744 0 0,-2-5-144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28:06.810"/>
    </inkml:context>
    <inkml:brush xml:id="br0">
      <inkml:brushProperty name="width" value="0.07938" units="cm"/>
      <inkml:brushProperty name="height" value="0.07938" units="cm"/>
    </inkml:brush>
  </inkml:definitions>
  <inkml:trace contextRef="#ctx0" brushRef="#br0">26 108 2304 0 0,'-3'2'254'0'0,"1"0"0"0"0,0 1-1 0 0,0-1 1 0 0,0 1-1 0 0,0-1 1 0 0,0 1-1 0 0,1 0 1 0 0,-1 0-1 0 0,1 0 1 0 0,0 0-1 0 0,0 0 1 0 0,0 0-1 0 0,0 0 1 0 0,0 1-1 0 0,1-1 1 0 0,-1 0-1 0 0,1 0 1 0 0,0 1-1 0 0,0 4 1 0 0,1-5-193 0 0,-1-1 0 0 0,1 1 0 0 0,0-1 0 0 0,0 1 0 0 0,0-1 0 0 0,0 0 0 0 0,1 0 0 0 0,-1 1 0 0 0,1-1 0 0 0,-1 0 0 0 0,1 0 0 0 0,0 0 0 0 0,0-1 0 0 0,-1 1 0 0 0,1 0 0 0 0,0-1 1 0 0,1 1-1 0 0,-1-1 0 0 0,0 0 0 0 0,0 1 0 0 0,1-1 0 0 0,-1 0 0 0 0,0-1 0 0 0,1 1 0 0 0,3 1 0 0 0,4-1 258 0 0,0 1 0 0 0,0-1 0 0 0,0-1 0 0 0,0 0-1 0 0,1 0 1 0 0,-1-1 0 0 0,0 0 0 0 0,0-1 0 0 0,0 0 0 0 0,0-1 0 0 0,-1 0 0 0 0,1 0 0 0 0,-1-1 0 0 0,10-5 0 0 0,-1-1 101 0 0,1-1 0 0 0,-2 0 1 0 0,1-1-1 0 0,-2-1 0 0 0,28-26 0 0 0,-11 0-339 0 0,-32 37-68 0 0,1 0-1 0 0,-1 0 1 0 0,0 0-1 0 0,0 0 1 0 0,1 0 0 0 0,-2-1-1 0 0,1 1 1 0 0,0 0-1 0 0,0 0 1 0 0,-1-1-1 0 0,1 1 1 0 0,-1-1-1 0 0,1 1 1 0 0,-1-1 0 0 0,0 1-1 0 0,0 0 1 0 0,-1-6-1 0 0,0 7 19 0 0,1 1-1 0 0,0-1 1 0 0,-1 0-1 0 0,0 0 1 0 0,1 0 0 0 0,-1 1-1 0 0,0-1 1 0 0,1 0-1 0 0,-1 1 1 0 0,0-1-1 0 0,0 1 1 0 0,1-1-1 0 0,-1 0 1 0 0,0 1 0 0 0,0 0-1 0 0,0-1 1 0 0,0 1-1 0 0,0-1 1 0 0,0 1-1 0 0,0 0 1 0 0,1 0 0 0 0,-1 0-1 0 0,0 0 1 0 0,0-1-1 0 0,0 1 1 0 0,0 0-1 0 0,0 1 1 0 0,0-1-1 0 0,0 0 1 0 0,0 0 0 0 0,0 0-1 0 0,0 1 1 0 0,0-1-1 0 0,0 0 1 0 0,0 1-1 0 0,0-1 1 0 0,0 0-1 0 0,-1 2 1 0 0,-4 1 432 0 0,0 0-1 0 0,-1 0 1 0 0,-10 8-1 0 0,9-4-334 0 0,0 0 0 0 0,0 1 0 0 0,1-1 0 0 0,0 1-1 0 0,0 1 1 0 0,1-1 0 0 0,0 1 0 0 0,-9 18 0 0 0,14-23-136 0 0,-1-1 1 0 0,1 1-1 0 0,0-1 1 0 0,0 1-1 0 0,0-1 1 0 0,1 1 0 0 0,-1-1-1 0 0,1 1 1 0 0,0 0-1 0 0,0-1 1 0 0,0 1-1 0 0,1 6 1 0 0,0-7-2 0 0,0-1 0 0 0,0 1 0 0 0,0-1 0 0 0,1 1 0 0 0,-1-1 1 0 0,0 0-1 0 0,1 0 0 0 0,0 1 0 0 0,-1-1 0 0 0,1 0 0 0 0,0-1 0 0 0,0 1 0 0 0,0 0 1 0 0,0 0-1 0 0,1-1 0 0 0,-1 0 0 0 0,0 1 0 0 0,1-1 0 0 0,3 2 0 0 0,1-1-1 0 0,0 0-1 0 0,0 0 0 0 0,0 0 1 0 0,1-1-1 0 0,-1 0 0 0 0,0 0 0 0 0,0-1 1 0 0,1 0-1 0 0,-1 0 0 0 0,0-1 1 0 0,1 0-1 0 0,-1 0 0 0 0,8-3 1 0 0,2-1-4 0 0,0-1 1 0 0,-1-1 0 0 0,0 0 0 0 0,21-12-1 0 0,-21 9-306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41.823"/>
    </inkml:context>
    <inkml:brush xml:id="br0">
      <inkml:brushProperty name="width" value="0.025" units="cm"/>
      <inkml:brushProperty name="height" value="0.025" units="cm"/>
    </inkml:brush>
  </inkml:definitions>
  <inkml:trace contextRef="#ctx0" brushRef="#br0">91 24 7834 0 0,'-12'-22'2689'0'0,"12"22"-2628"0"0,0 0 0 0 0,0 0 0 0 0,-1 0 0 0 0,1 0 0 0 0,0 0 0 0 0,0-1 0 0 0,0 1 0 0 0,0 0 0 0 0,0 0 0 0 0,0 0-1 0 0,0 0 1 0 0,-1 0 0 0 0,1 0 0 0 0,0 0 0 0 0,0 0 0 0 0,0 0 0 0 0,0 0 0 0 0,0 0 0 0 0,-1 0 0 0 0,1 0 0 0 0,0 0 0 0 0,0 0 0 0 0,0 0 0 0 0,0 0 0 0 0,0 0 0 0 0,-1 0 0 0 0,1 0 0 0 0,0 0 0 0 0,0 0 0 0 0,0 0 0 0 0,0 0 0 0 0,0 0 0 0 0,0 0 0 0 0,-1 0 0 0 0,1 0 0 0 0,0 0-1 0 0,0 1 1 0 0,0-1 0 0 0,0 0 0 0 0,0 0 0 0 0,0 0 0 0 0,0 0 0 0 0,-1 0 0 0 0,-2 15 1237 0 0,-9 206 239 0 0,10-121-2712 0 0,1-76-4160 0 0</inkml:trace>
  <inkml:trace contextRef="#ctx0" brushRef="#br0" timeOffset="1">3 579 6449 0 0,'-2'-2'8521'0'0,"11"6"-6728"0"0,25 7-3353 0 0,-22-11 1328 0 0</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59.275"/>
    </inkml:context>
    <inkml:brush xml:id="br0">
      <inkml:brushProperty name="width" value="0.05" units="cm"/>
      <inkml:brushProperty name="height" value="0.05" units="cm"/>
    </inkml:brush>
  </inkml:definitions>
  <inkml:trace contextRef="#ctx0" brushRef="#br0">56 26 3681 0 0,'1'-14'242'0'0,"3"3"8499"0"0,-4 10-8661 0 0,2 19 1483 0 0,-2 19-981 0 0,-2 0 1 0 0,-2 0-1 0 0,-1 0 0 0 0,-14 51 1 0 0,-9 67 714 0 0,27-140-1308 0 0,-3 28-92 0 0,4-41 89 0 0,0 1 0 0 0,0 0 0 0 0,1 0 0 0 0,-1 0-1 0 0,0-1 1 0 0,1 1 0 0 0,0 0 0 0 0,0 0 0 0 0,0-1-1 0 0,0 1 1 0 0,2 3 0 0 0,-2-5-2 0 0,-1-1 0 0 0,0 1 1 0 0,1-1-1 0 0,-1 1 0 0 0,1-1 0 0 0,-1 0 0 0 0,0 1 1 0 0,1-1-1 0 0,-1 0 0 0 0,1 0 0 0 0,-1 1 1 0 0,1-1-1 0 0,-1 0 0 0 0,1 0 0 0 0,-1 0 0 0 0,1 0 1 0 0,-1 1-1 0 0,1-1 0 0 0,0 0 0 0 0,-1 0 1 0 0,1 0-1 0 0,-1 0 0 0 0,1 0 0 0 0,-1 0 0 0 0,1 0 1 0 0,-1-1-1 0 0,1 1 0 0 0,-1 0 0 0 0,1 0 0 0 0,-1 0 1 0 0,1-1-1 0 0,-1 1 0 0 0,1 0 0 0 0,-1 0 1 0 0,1-1-1 0 0,-1 1 0 0 0,1 0 0 0 0,-1-1 0 0 0,1 0 1 0 0,16-18-160 0 0,-3-4 161 0 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59.608"/>
    </inkml:context>
    <inkml:brush xml:id="br0">
      <inkml:brushProperty name="width" value="0.05" units="cm"/>
      <inkml:brushProperty name="height" value="0.05" units="cm"/>
    </inkml:brush>
  </inkml:definitions>
  <inkml:trace contextRef="#ctx0" brushRef="#br0">77 0 5985 0 0,'-8'11'5175'0'0,"-16"26"-2196"0"0,17-22-2559 0 0,-1 1 0 0 0,2 0 0 0 0,0 1 0 0 0,1 0 0 0 0,1 0 0 0 0,-4 29 0 0 0,8-41-481 0 0,-1 1-1 0 0,1-1 1 0 0,1 1 0 0 0,-1-1-1 0 0,1 1 1 0 0,-1-1 0 0 0,2 1 0 0 0,-1-1-1 0 0,1 0 1 0 0,-1 1 0 0 0,1-1-1 0 0,1 0 1 0 0,-1 0 0 0 0,1 0-1 0 0,0-1 1 0 0,0 1 0 0 0,0 0-1 0 0,1-1 1 0 0,-1 0 0 0 0,1 0-1 0 0,0 0 1 0 0,1-1 0 0 0,-1 1-1 0 0,9 5 1 0 0,2-2 82 0 0,-1 0 0 0 0,1-1 0 0 0,0 0 0 0 0,0-1 0 0 0,1-1 1 0 0,31 4-1 0 0,-26-5 18 0 0,0-2 1 0 0,0 0-1 0 0,0-1 1 0 0,38-6-1 0 0,-47 4-39 0 0,0-1 0 0 0,-1 0 0 0 0,0-1 0 0 0,1 0 0 0 0,17-10 0 0 0,-12 3 0 0 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00.003"/>
    </inkml:context>
    <inkml:brush xml:id="br0">
      <inkml:brushProperty name="width" value="0.05" units="cm"/>
      <inkml:brushProperty name="height" value="0.05" units="cm"/>
    </inkml:brush>
  </inkml:definitions>
  <inkml:trace contextRef="#ctx0" brushRef="#br0">178 0 17972 0 0,'-2'2'117'0'0,"0"-1"0"0"0,0 1 0 0 0,0 0 0 0 0,0-1 0 0 0,0 1 0 0 0,1 0 0 0 0,-1 0 1 0 0,0 1-1 0 0,1-1 0 0 0,0 0 0 0 0,-1 0 0 0 0,1 1 0 0 0,-1 4 0 0 0,-12 40-1392 0 0,8-25 1332 0 0,-35 112 1728 0 0,-38 215-1 0 0,70-298-3303 0 0,4-25-5809 0 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05.484"/>
    </inkml:context>
    <inkml:brush xml:id="br0">
      <inkml:brushProperty name="width" value="0.05" units="cm"/>
      <inkml:brushProperty name="height" value="0.05" units="cm"/>
    </inkml:brush>
  </inkml:definitions>
  <inkml:trace contextRef="#ctx0" brushRef="#br0">183 1 10138 0 0,'-26'15'5960'0'0,"13"-1"-5322"0"0,1 0 1 0 0,0 1-1 0 0,1 0 0 0 0,1 1 1 0 0,0 1-1 0 0,-9 20 0 0 0,4-4-621 0 0,2 1-1 0 0,-12 47 0 0 0,20-63-3 0 0,1 0 1 0 0,1 1-1 0 0,1 0 0 0 0,0-1 0 0 0,2 1 1 0 0,1 21-1 0 0,-1-33-17 0 0,1-1 0 0 0,0 0 0 0 0,0 0 0 0 0,1 0 0 0 0,0 0 0 0 0,0 0 1 0 0,0 0-1 0 0,0-1 0 0 0,1 1 0 0 0,0-1 0 0 0,0 1 0 0 0,1-1 0 0 0,-1 0 0 0 0,1 0 0 0 0,0-1 0 0 0,1 1 0 0 0,-1-1 0 0 0,1 0 0 0 0,0 0 0 0 0,0 0 1 0 0,0-1-1 0 0,7 4 0 0 0,13 4-130 0 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05.818"/>
    </inkml:context>
    <inkml:brush xml:id="br0">
      <inkml:brushProperty name="width" value="0.05" units="cm"/>
      <inkml:brushProperty name="height" value="0.05" units="cm"/>
    </inkml:brush>
  </inkml:definitions>
  <inkml:trace contextRef="#ctx0" brushRef="#br0">1 0 3225 0 0,'4'1'250'0'0,"0"-1"1"0"0,-1 1-1 0 0,1 0 1 0 0,0 0-1 0 0,0 0 1 0 0,-1 1-1 0 0,1-1 1 0 0,-1 1-1 0 0,1 0 1 0 0,-1 0 0 0 0,0 0-1 0 0,3 3 1 0 0,3 2 155 0 0,0 0 0 0 0,12 16 0 0 0,-12-12 251 0 0,-1 0 1 0 0,-1 0-1 0 0,0 1 0 0 0,-1 0 0 0 0,0 0 0 0 0,-1 0 0 0 0,0 1 1 0 0,-1 0-1 0 0,0 0 0 0 0,-1 0 0 0 0,-1 0 0 0 0,0 1 0 0 0,-1-1 1 0 0,0 1-1 0 0,-1-1 0 0 0,0 1 0 0 0,-2-1 0 0 0,-3 21 0 0 0,1-14-490 0 0,-1 0 0 0 0,-1 0 0 0 0,0-1 0 0 0,-2 1 0 0 0,0-2 0 0 0,-1 1-1 0 0,-1-1 1 0 0,0-1 0 0 0,-2 0 0 0 0,0 0 0 0 0,-23 24 0 0 0,16-23-167 0 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06.280"/>
    </inkml:context>
    <inkml:brush xml:id="br0">
      <inkml:brushProperty name="width" value="0.05" units="cm"/>
      <inkml:brushProperty name="height" value="0.05" units="cm"/>
    </inkml:brush>
  </inkml:definitions>
  <inkml:trace contextRef="#ctx0" brushRef="#br0">190 1 12443 0 0,'-6'4'324'0'0,"1"0"0"0"0,0 0 0 0 0,0 0 0 0 0,0 1 0 0 0,1 0 0 0 0,0 0 0 0 0,0 0 0 0 0,-5 9 0 0 0,1-3-85 0 0,-12 17 163 0 0,2 0 1 0 0,0 1-1 0 0,3 2 0 0 0,0-1 0 0 0,-11 37 1 0 0,21-53-267 0 0,0 1 1 0 0,2-1-1 0 0,-1 1 1 0 0,2 0-1 0 0,0 0 1 0 0,1-1-1 0 0,1 1 1 0 0,0 0-1 0 0,0 0 1 0 0,2 0-1 0 0,0 0 1 0 0,1 0-1 0 0,0 0 0 0 0,7 16 1 0 0,-7-24-130 0 0,1 0 1 0 0,0 0-1 0 0,0 0 0 0 0,1-1 0 0 0,0 0 1 0 0,0 1-1 0 0,1-2 0 0 0,-1 1 0 0 0,1-1 1 0 0,0 1-1 0 0,1-2 0 0 0,11 8 1 0 0,13 3-78 0 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06.613"/>
    </inkml:context>
    <inkml:brush xml:id="br0">
      <inkml:brushProperty name="width" value="0.05" units="cm"/>
      <inkml:brushProperty name="height" value="0.05" units="cm"/>
    </inkml:brush>
  </inkml:definitions>
  <inkml:trace contextRef="#ctx0" brushRef="#br0">1 4 4609 0 0,'2'-1'278'0'0,"0"0"0"0"0,0 1 0 0 0,1-1 0 0 0,-1 1 1 0 0,1 0-1 0 0,-1 0 0 0 0,0 0 0 0 0,1 0 0 0 0,-1 0 0 0 0,0 0 0 0 0,1 1 0 0 0,-1-1 0 0 0,5 2 0 0 0,30 12 86 0 0,-32-12-237 0 0,3 2 271 0 0,0 0 1 0 0,0 0-1 0 0,0 1 0 0 0,-1 0 1 0 0,0 0-1 0 0,0 0 1 0 0,0 1-1 0 0,-1 0 1 0 0,0 1-1 0 0,0-1 1 0 0,0 1-1 0 0,-1 1 1 0 0,0-1-1 0 0,4 9 1 0 0,-4-5 89 0 0,0 0 0 0 0,-1 1 1 0 0,0 0-1 0 0,-1 0 0 0 0,0 0 1 0 0,-1 0-1 0 0,-1 1 1 0 0,0-1-1 0 0,0 16 0 0 0,-3-5-278 0 0,0 0-1 0 0,-1 0 0 0 0,-2-1 1 0 0,0 1-1 0 0,-1-1 1 0 0,-1 0-1 0 0,-1-1 1 0 0,-2 0-1 0 0,0 0 0 0 0,-19 30 1 0 0,17-36-218 0 0,0 0 0 0 0,-1 0 0 0 0,-20 18 0 0 0,9-12-152 0 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07.101"/>
    </inkml:context>
    <inkml:brush xml:id="br0">
      <inkml:brushProperty name="width" value="0.05" units="cm"/>
      <inkml:brushProperty name="height" value="0.05" units="cm"/>
    </inkml:brush>
  </inkml:definitions>
  <inkml:trace contextRef="#ctx0" brushRef="#br0">176 0 7370 0 0,'-1'0'312'0'0,"-1"1"0"0"0,1-1 1 0 0,-1 1-1 0 0,1-1 0 0 0,-1 1 0 0 0,1-1 1 0 0,0 1-1 0 0,-1 0 0 0 0,1 0 1 0 0,0 0-1 0 0,-1 0 0 0 0,1 0 1 0 0,0 0-1 0 0,0 0 0 0 0,-2 1 1 0 0,-16 23 1567 0 0,13-18-1576 0 0,-10 17 54 0 0,0 0 0 0 0,1 1 0 0 0,2 0 0 0 0,0 1 0 0 0,2 1 0 0 0,-16 55 0 0 0,22-63-183 0 0,1 0 1 0 0,1 1 0 0 0,0-1-1 0 0,2 1 1 0 0,0-1-1 0 0,1 1 1 0 0,1-1 0 0 0,1 1-1 0 0,0-1 1 0 0,2 1-1 0 0,7 22 1 0 0,-8-32-281 0 0,1 0-1 0 0,0-1 0 0 0,1 1 1 0 0,0-1-1 0 0,1 0 1 0 0,0-1-1 0 0,0 1 1 0 0,1-1-1 0 0,0 0 0 0 0,0-1 1 0 0,1 1-1 0 0,16 11 1 0 0,3-4-6277 0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07.436"/>
    </inkml:context>
    <inkml:brush xml:id="br0">
      <inkml:brushProperty name="width" value="0.05" units="cm"/>
      <inkml:brushProperty name="height" value="0.05" units="cm"/>
    </inkml:brush>
  </inkml:definitions>
  <inkml:trace contextRef="#ctx0" brushRef="#br0">64 1 10594 0 0,'14'33'1625'0'0,"-1"2"0"0"0,15 63 0 0 0,-23-79-823 0 0,1 8-117 0 0,0 1 0 0 0,-2 0-1 0 0,0 1 1 0 0,-3-1-1 0 0,0 1 1 0 0,-6 52 0 0 0,3-66-556 0 0,-1 0 0 0 0,-1 0-1 0 0,0 0 1 0 0,-1-1 0 0 0,-1 0 0 0 0,-8 17 0 0 0,9-22-121 0 0,-1 0 0 0 0,0 0 0 0 0,0-1 0 0 0,-1 0-1 0 0,0 0 1 0 0,-1 0 0 0 0,0-1 0 0 0,0 0 0 0 0,-15 9 0 0 0,4-5-8 0 0</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13.904"/>
    </inkml:context>
    <inkml:brush xml:id="br0">
      <inkml:brushProperty name="width" value="0.05" units="cm"/>
      <inkml:brushProperty name="height" value="0.05" units="cm"/>
    </inkml:brush>
  </inkml:definitions>
  <inkml:trace contextRef="#ctx0" brushRef="#br0">1 43 6913 0 0,'0'-2'28'0'0,"1"1"0"0"0,-1-1-1 0 0,1 1 1 0 0,-1 0-1 0 0,1-1 1 0 0,0 1-1 0 0,0 0 1 0 0,-1-1-1 0 0,1 1 1 0 0,0 0-1 0 0,0 0 1 0 0,0 0-1 0 0,0 0 1 0 0,1 0-1 0 0,-1 0 1 0 0,0 0-1 0 0,0 0 1 0 0,0 0-1 0 0,1 1 1 0 0,-1-1-1 0 0,1 0 1 0 0,-1 1 0 0 0,3-1-1 0 0,35-11 1424 0 0,-38 12-1431 0 0,8-2 326 0 0,0 1 1 0 0,0 0-1 0 0,1 1 1 0 0,-1 0-1 0 0,0 1 1 0 0,0-1-1 0 0,1 2 1 0 0,-1-1-1 0 0,0 1 1 0 0,0 1-1 0 0,0 0 1 0 0,-1 0-1 0 0,1 1 1 0 0,-1 0-1 0 0,0 0 1 0 0,0 1-1 0 0,0 0 1 0 0,0 0-1 0 0,-1 1 1 0 0,0 0-1 0 0,11 12 1 0 0,-16-16-274 0 0,-1 0 0 0 0,1 0 0 0 0,-1 0 0 0 0,1 0 0 0 0,-1 0 0 0 0,0 1 0 0 0,0-1 0 0 0,0 0 0 0 0,0 1 0 0 0,0-1 0 0 0,-1 1 0 0 0,1-1 0 0 0,-1 1 0 0 0,1-1 0 0 0,-1 1 0 0 0,0 0 0 0 0,0-1 1 0 0,0 4-1 0 0,-1-2 17 0 0,0 0 1 0 0,-1 0 0 0 0,1 0 0 0 0,0-1-1 0 0,-1 1 1 0 0,0 0 0 0 0,0-1 0 0 0,0 0-1 0 0,0 1 1 0 0,-5 4 0 0 0,-4 3 225 0 0,0-1-1 0 0,0 0 1 0 0,-1-1 0 0 0,0 0 0 0 0,-16 8-1 0 0,-17 5 70 0 0,42-21-368 0 0,0 0 0 0 0,0 0-1 0 0,0-1 1 0 0,0 1 0 0 0,0 0 0 0 0,0-1 0 0 0,0 0 0 0 0,0 0 0 0 0,0 0 0 0 0,0 0 0 0 0,0 0 0 0 0,0-1 0 0 0,-6-1 0 0 0,9 2-18 0 0,0 0-1 0 0,-1 0 1 0 0,1 0-1 0 0,0 0 1 0 0,0 0 0 0 0,0 0-1 0 0,0 0 1 0 0,0 0-1 0 0,0 0 1 0 0,0 0 0 0 0,0 0-1 0 0,-1 0 1 0 0,1 0 0 0 0,0-1-1 0 0,0 1 1 0 0,0 0-1 0 0,0 0 1 0 0,0 0 0 0 0,0 0-1 0 0,0 0 1 0 0,0 0-1 0 0,0 0 1 0 0,0 0 0 0 0,0 0-1 0 0,0-1 1 0 0,0 1-1 0 0,0 0 1 0 0,0 0 0 0 0,0 0-1 0 0,0 0 1 0 0,0 0 0 0 0,0 0-1 0 0,0 0 1 0 0,0-1-1 0 0,0 1 1 0 0,0 0 0 0 0,0 0-1 0 0,0 0 1 0 0,0 0-1 0 0,0 0 1 0 0,0 0 0 0 0,0 0-1 0 0,0 0 1 0 0,0-1 0 0 0,0 1-1 0 0,0 0 1 0 0,0 0-1 0 0,0 0 1 0 0,0 0 0 0 0,0 0-1 0 0,0 0 1 0 0,0 0-1 0 0,1 0 1 0 0,-1 0 0 0 0,0 0-1 0 0,0 0 1 0 0,0-1 0 0 0,0 1-1 0 0,0 0 1 0 0,11-6-64 0 0,12-2-54 0 0,-8 6 96 0 0,-1 1 1 0 0,1 1-1 0 0,-1 0 0 0 0,1 1 0 0 0,-1 0 1 0 0,0 1-1 0 0,1 1 0 0 0,-1 0 0 0 0,0 1 1 0 0,0 1-1 0 0,-1 0 0 0 0,0 0 0 0 0,1 2 1 0 0,-2 0-1 0 0,1 0 0 0 0,22 18 0 0 0,-33-23 27 0 0,1 0 0 0 0,-1 0 0 0 0,0 0-1 0 0,0 1 1 0 0,0-1 0 0 0,0 0-1 0 0,-1 1 1 0 0,1-1 0 0 0,0 1 0 0 0,-1 0-1 0 0,0-1 1 0 0,0 1 0 0 0,0 0-1 0 0,0 0 1 0 0,0 0 0 0 0,0 0 0 0 0,-1 0-1 0 0,1 5 1 0 0,-2-3 8 0 0,1-1 1 0 0,-1 0-1 0 0,0 0 1 0 0,0 0-1 0 0,0 0 1 0 0,-1-1-1 0 0,0 1 0 0 0,1 0 1 0 0,-1-1-1 0 0,0 1 1 0 0,-1-1-1 0 0,-2 5 1 0 0,-6 4 36 0 0,-1 0 0 0 0,0-1 1 0 0,0 0-1 0 0,-1-1 0 0 0,-25 15 1 0 0,23-16 72 0 0,-1-1 0 0 0,-22 9 0 0 0,30-14-72 0 0,1 0 0 0 0,-1-1 0 0 0,1 0 1 0 0,-1-1-1 0 0,0 0 0 0 0,1 0 1 0 0,-16 0-1 0 0,5-7-704 0 0,11-5-4844 0 0,5-1-1417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44.208"/>
    </inkml:context>
    <inkml:brush xml:id="br0">
      <inkml:brushProperty name="width" value="0.025" units="cm"/>
      <inkml:brushProperty name="height" value="0.025" units="cm"/>
    </inkml:brush>
  </inkml:definitions>
  <inkml:trace contextRef="#ctx0" brushRef="#br0">52 1 5065 0 0,'0'0'58'0'0,"0"0"1"0"0,0 0-1 0 0,0 0 0 0 0,-1 0 0 0 0,1 0 1 0 0,0 0-1 0 0,0 0 0 0 0,0 0 0 0 0,0 0 1 0 0,0 0-1 0 0,0 0 0 0 0,0 0 1 0 0,-1 0-1 0 0,1 0 0 0 0,0 0 0 0 0,0 0 1 0 0,0 0-1 0 0,0 0 0 0 0,0 0 0 0 0,0 0 1 0 0,-1 0-1 0 0,1 0 0 0 0,0 0 0 0 0,0 0 1 0 0,0 1-1 0 0,0-1 0 0 0,0 0 1 0 0,0 0-1 0 0,0 0 0 0 0,0 0 0 0 0,0 0 1 0 0,-1 0-1 0 0,1 0 0 0 0,0 0 0 0 0,0 0 1 0 0,0 1-1 0 0,0-1 0 0 0,0 0 0 0 0,0 0 1 0 0,0 0-1 0 0,0 0 0 0 0,0 0 1 0 0,0 0-1 0 0,0 1 0 0 0,0-1 0 0 0,0 0 1 0 0,0 0-1 0 0,0 0 0 0 0,0 0 0 0 0,-3 14 763 0 0,-1 17-1083 0 0,4-28 487 0 0,-17 227 1524 0 0,11-114-1634 0 0,5-109-137 0 0,-2 27 18 0 0,3-32-6 0 0,0 0 0 0 0,-1-1 0 0 0,1 1 0 0 0,-1 0 0 0 0,1 0 0 0 0,-1-1-1 0 0,0 1 1 0 0,1 0 0 0 0,-1-1 0 0 0,0 1 0 0 0,0-1 0 0 0,0 1 0 0 0,0-1 0 0 0,-3 3 0 0 0,3-4-141 0 0,1-3-1 0 0</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14.235"/>
    </inkml:context>
    <inkml:brush xml:id="br0">
      <inkml:brushProperty name="width" value="0.05" units="cm"/>
      <inkml:brushProperty name="height" value="0.05" units="cm"/>
    </inkml:brush>
  </inkml:definitions>
  <inkml:trace contextRef="#ctx0" brushRef="#br0">0 14 6913 0 0,'3'-2'76'0'0,"0"1"-1"0"0,0-1 0 0 0,-1 1 1 0 0,1-1-1 0 0,0 1 0 0 0,0 0 1 0 0,0 0-1 0 0,1 0 0 0 0,4 0 1 0 0,-5 1-64 0 0,-1 0 0 0 0,0 1 0 0 0,0-1 0 0 0,0 1 0 0 0,0-1 0 0 0,0 1 0 0 0,1 0 1 0 0,-1 0-1 0 0,-1 0 0 0 0,1 0 0 0 0,0 0 0 0 0,0 0 0 0 0,0 1 0 0 0,-1-1 0 0 0,4 3 0 0 0,-1 1 433 0 0,1 1 1 0 0,-1-1-1 0 0,0 0 0 0 0,-1 1 0 0 0,1 0 0 0 0,-1 0 0 0 0,-1 0 0 0 0,1 0 1 0 0,-1 0-1 0 0,0 0 0 0 0,0 1 0 0 0,-1-1 0 0 0,1 1 0 0 0,-1 13 0 0 0,0 8 879 0 0,-1 0 0 0 0,-4 33 0 0 0,3-50-1084 0 0,-27 153-574 0 0,23-139-6254 0 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14.598"/>
    </inkml:context>
    <inkml:brush xml:id="br0">
      <inkml:brushProperty name="width" value="0.05" units="cm"/>
      <inkml:brushProperty name="height" value="0.05" units="cm"/>
    </inkml:brush>
  </inkml:definitions>
  <inkml:trace contextRef="#ctx0" brushRef="#br0">215 8 14283 0 0,'0'0'71'0'0,"0"-1"-1"0"0,-1 0 1 0 0,1 1-1 0 0,-1-1 1 0 0,1 1-1 0 0,0 0 1 0 0,-1-1-1 0 0,1 1 1 0 0,-1-1-1 0 0,0 1 1 0 0,1 0 0 0 0,-1-1-1 0 0,1 1 1 0 0,-1 0-1 0 0,1 0 1 0 0,-1-1-1 0 0,0 1 1 0 0,1 0-1 0 0,-1 0 1 0 0,0 0-1 0 0,1 0 1 0 0,-1 0 0 0 0,0 0-1 0 0,1 0 1 0 0,-1 0-1 0 0,1 0 1 0 0,-1 0-1 0 0,0 0 1 0 0,1 0-1 0 0,-2 1 1 0 0,0 0 70 0 0,-1 0 0 0 0,1 0 0 0 0,0 0 0 0 0,-1 1-1 0 0,1-1 1 0 0,0 1 0 0 0,0 0 0 0 0,-2 1 0 0 0,-6 8 454 0 0,0 0 1 0 0,-8 13-1 0 0,16-22-371 0 0,-16 24-34 0 0,2 0 0 0 0,0 0-1 0 0,2 2 1 0 0,0 0-1 0 0,3 0 1 0 0,0 1 0 0 0,1 0-1 0 0,2 1 1 0 0,-7 52 0 0 0,14-72-190 0 0,0 1 1 0 0,1 0 0 0 0,1-1 0 0 0,0 1 0 0 0,0 0 0 0 0,1-1 0 0 0,0 1 0 0 0,1-1-1 0 0,0 0 1 0 0,1 0 0 0 0,0 0 0 0 0,0 0 0 0 0,1-1 0 0 0,0 1 0 0 0,1-1 0 0 0,0-1-1 0 0,0 1 1 0 0,1-1 0 0 0,1 0 0 0 0,-1 0 0 0 0,1-1 0 0 0,0 0 0 0 0,0-1 0 0 0,1 1-1 0 0,0-2 1 0 0,0 1 0 0 0,1-1 0 0 0,11 4 0 0 0,18 6-194 0 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14.931"/>
    </inkml:context>
    <inkml:brush xml:id="br0">
      <inkml:brushProperty name="width" value="0.05" units="cm"/>
      <inkml:brushProperty name="height" value="0.05" units="cm"/>
    </inkml:brush>
  </inkml:definitions>
  <inkml:trace contextRef="#ctx0" brushRef="#br0">107 6 9674 0 0,'0'0'37'0'0,"0"-1"0"0"0,0 1 0 0 0,0 0-1 0 0,0 0 1 0 0,0 0 0 0 0,0-1 0 0 0,0 1 0 0 0,0 0 0 0 0,0 0-1 0 0,0 0 1 0 0,0-1 0 0 0,0 1 0 0 0,0 0 0 0 0,0 0-1 0 0,0 0 1 0 0,0-1 0 0 0,0 1 0 0 0,0 0 0 0 0,1 0 0 0 0,-1 0-1 0 0,0 0 1 0 0,0-1 0 0 0,0 1 0 0 0,0 0 0 0 0,0 0 0 0 0,1 0-1 0 0,-1 0 1 0 0,0 0 0 0 0,0 0 0 0 0,0 0 0 0 0,0-1 0 0 0,1 1-1 0 0,-1 0 1 0 0,0 0 0 0 0,0 0 0 0 0,0 0 0 0 0,1 0 0 0 0,-1 0-1 0 0,0 0 1 0 0,0 0 0 0 0,0 0 0 0 0,0 0 0 0 0,1 0-1 0 0,-1 0 1 0 0,12 6 402 0 0,11 12-193 0 0,-16-10 149 0 0,-1 0 1 0 0,0 1 0 0 0,0 0-1 0 0,0 0 1 0 0,-1 1-1 0 0,-1 0 1 0 0,1-1 0 0 0,-2 1-1 0 0,1 1 1 0 0,-2-1-1 0 0,1 0 1 0 0,-1 1 0 0 0,-1 0-1 0 0,1 11 1 0 0,-1 2 251 0 0,-1 0 0 0 0,-1 1 0 0 0,-1-1 0 0 0,-1 0 0 0 0,-8 28 1 0 0,6-34-592 0 0,0-1 1 0 0,-1 0 0 0 0,-1 0 0 0 0,-1 0 0 0 0,0-1 0 0 0,-1-1-1 0 0,-1 1 1 0 0,0-1 0 0 0,-1-1 0 0 0,-1 0 0 0 0,0 0-1 0 0,-1-2 1 0 0,0 1 0 0 0,-28 18 0 0 0,19-16-57 0 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16.763"/>
    </inkml:context>
    <inkml:brush xml:id="br0">
      <inkml:brushProperty name="width" value="0.05" units="cm"/>
      <inkml:brushProperty name="height" value="0.05" units="cm"/>
    </inkml:brush>
  </inkml:definitions>
  <inkml:trace contextRef="#ctx0" brushRef="#br0">11 42 2761 0 0,'1'-2'215'0'0,"1"-1"1"0"0,-1 1-1 0 0,1-1 1 0 0,-1 1 0 0 0,1 0-1 0 0,0 0 1 0 0,0 0 0 0 0,0 0-1 0 0,1 0 1 0 0,-1 1-1 0 0,0-1 1 0 0,1 0 0 0 0,-1 1-1 0 0,1 0 1 0 0,-1 0-1 0 0,1 0 1 0 0,0 0 0 0 0,-1 0-1 0 0,6-1 1 0 0,1 0 112 0 0,-1 0 0 0 0,1 1 0 0 0,-1 0 1 0 0,1 1-1 0 0,12 0 0 0 0,-12 1-74 0 0,0 1-1 0 0,0 0 1 0 0,0 1 0 0 0,0 0 0 0 0,0 0 0 0 0,-1 1-1 0 0,0 0 1 0 0,1 0 0 0 0,-2 1 0 0 0,1 0-1 0 0,0 0 1 0 0,-1 1 0 0 0,0 0 0 0 0,0 0 0 0 0,-1 1-1 0 0,0 0 1 0 0,0 0 0 0 0,0 0 0 0 0,-1 1-1 0 0,0 0 1 0 0,7 16 0 0 0,-8-16-108 0 0,0 0-1 0 0,-1 0 1 0 0,-1 1-1 0 0,1 0 1 0 0,-1-1-1 0 0,-1 1 1 0 0,1 0 0 0 0,-1 0-1 0 0,-1 0 1 0 0,0 0-1 0 0,0 0 1 0 0,-1 0-1 0 0,0-1 1 0 0,-1 1 0 0 0,1 0-1 0 0,-2 0 1 0 0,1-1-1 0 0,-1 1 1 0 0,-1-1-1 0 0,1 0 1 0 0,-1 0 0 0 0,-9 12-1 0 0,2-5 203 0 0,-1-1-1 0 0,-1 0 1 0 0,0-1 0 0 0,-19 15-1 0 0,26-23-218 0 0,-1-1 0 0 0,1 1 1 0 0,-1-1-1 0 0,0 0 0 0 0,0-1 0 0 0,0 0 0 0 0,-1 0 0 0 0,1 0 0 0 0,-1-1 1 0 0,0 0-1 0 0,1 0 0 0 0,-13 0 0 0 0,16-2-120 0 0,0-1 1 0 0,0 0-1 0 0,0 0 1 0 0,0 0-1 0 0,0 0 1 0 0,0 0-1 0 0,1-1 0 0 0,-1 0 1 0 0,0 1-1 0 0,1-2 1 0 0,0 1-1 0 0,-1 0 1 0 0,1-1-1 0 0,0 1 0 0 0,0-1 1 0 0,0 0-1 0 0,1 0 1 0 0,-1 0-1 0 0,1 0 1 0 0,-1-1-1 0 0,1 1 0 0 0,0 0 1 0 0,1-1-1 0 0,-1 0 1 0 0,0 1-1 0 0,1-1 1 0 0,-2-7-1 0 0,2 6-21 0 0,-1 0 0 0 0,1 1 0 0 0,0-1 0 0 0,1 0 0 0 0,-1 1 0 0 0,1-1 0 0 0,0 0 0 0 0,0 0-1 0 0,0 1 1 0 0,1-1 0 0 0,0 0 0 0 0,0 0 0 0 0,0 1 0 0 0,0-1 0 0 0,1 1 0 0 0,-1-1 0 0 0,1 1 0 0 0,1 0 0 0 0,-1-1 0 0 0,0 1 0 0 0,1 0 0 0 0,0 1 0 0 0,5-6 0 0 0,-6 7 7 0 0,0 1 0 0 0,1-1 0 0 0,0 1 0 0 0,-1 0 0 0 0,1 0 0 0 0,0 0 0 0 0,-1 0 0 0 0,1 0 0 0 0,0 0 0 0 0,0 1 0 0 0,0 0 0 0 0,0-1 0 0 0,0 1 0 0 0,0 0 0 0 0,0 0 0 0 0,-1 1 0 0 0,1-1 0 0 0,0 1 0 0 0,0-1 0 0 0,0 1 0 0 0,0 0 0 0 0,-1 0 0 0 0,6 3 0 0 0,7 3-35 0 0,-1 0 1 0 0,0 2-1 0 0,14 9 0 0 0,-15-8 31 0 0,29 20-2 0 0,-32-21 0 0 0,2 0-1 0 0,-1-1 1 0 0,1 0-1 0 0,0-1 1 0 0,1 0-1 0 0,15 5 1 0 0,-16-9-59 0 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17.080"/>
    </inkml:context>
    <inkml:brush xml:id="br0">
      <inkml:brushProperty name="width" value="0.05" units="cm"/>
      <inkml:brushProperty name="height" value="0.05" units="cm"/>
    </inkml:brush>
  </inkml:definitions>
  <inkml:trace contextRef="#ctx0" brushRef="#br0">116 0 7370 0 0,'-12'5'6407'0'0,"-1"8"-3759"0"0,-8 16-1441 0 0,17-25-567 0 0,-1 4-420 0 0,0-1 1 0 0,1 1-1 0 0,-1 0 1 0 0,-4 14-1 0 0,8-20-208 0 0,0 0-1 0 0,1 0 0 0 0,-1 1 0 0 0,1-1 1 0 0,0 0-1 0 0,0 0 0 0 0,-1 1 0 0 0,2-1 1 0 0,-1 0-1 0 0,0 1 0 0 0,0-1 0 0 0,1 0 0 0 0,-1 0 1 0 0,1 0-1 0 0,0 1 0 0 0,-1-1 0 0 0,1 0 1 0 0,0 0-1 0 0,1 0 0 0 0,-1 0 0 0 0,0 0 1 0 0,0-1-1 0 0,3 4 0 0 0,34 31-55 0 0,-22-22-25 0 0,26 30 0 0 0,-39-40 63 0 0,0 0 0 0 0,0 0-1 0 0,0 1 1 0 0,0-1 0 0 0,-1 1-1 0 0,0 0 1 0 0,0 0 0 0 0,0 0-1 0 0,0 0 1 0 0,-1 0 0 0 0,0 0-1 0 0,1 7 1 0 0,-2-8 32 0 0,0-1-1 0 0,-1 1 1 0 0,1-1 0 0 0,-1 0-1 0 0,0 1 1 0 0,0-1 0 0 0,0 0-1 0 0,0 1 1 0 0,0-1-1 0 0,-1 0 1 0 0,0 0 0 0 0,0 0-1 0 0,0 0 1 0 0,0 0 0 0 0,0-1-1 0 0,0 1 1 0 0,-1 0 0 0 0,1-1-1 0 0,-1 0 1 0 0,1 0-1 0 0,-1 0 1 0 0,0 0 0 0 0,0 0-1 0 0,0 0 1 0 0,0-1 0 0 0,-1 1-1 0 0,-4 0 1 0 0,3 0-93 0 0,1 0 0 0 0,-1-1-1 0 0,0 1 1 0 0,0-1 0 0 0,-1 0 0 0 0,1-1 0 0 0,0 1-1 0 0,0-1 1 0 0,0 0 0 0 0,0-1 0 0 0,0 1 0 0 0,0-1 0 0 0,-1 0-1 0 0,1 0 1 0 0,0-1 0 0 0,1 1 0 0 0,-1-1 0 0 0,-5-3-1 0 0,-5-6-6638 0 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17.430"/>
    </inkml:context>
    <inkml:brush xml:id="br0">
      <inkml:brushProperty name="width" value="0.05" units="cm"/>
      <inkml:brushProperty name="height" value="0.05" units="cm"/>
    </inkml:brush>
  </inkml:definitions>
  <inkml:trace contextRef="#ctx0" brushRef="#br0">0 47 4433 0 0,'2'-2'91'0'0,"1"-1"0"0"0,0 1 1 0 0,-1 0-1 0 0,1 0 0 0 0,0 0 0 0 0,0 1 1 0 0,0-1-1 0 0,0 1 0 0 0,0-1 0 0 0,1 1 1 0 0,-1 0-1 0 0,0 0 0 0 0,5 0 0 0 0,49-6 1865 0 0,-39 6-1555 0 0,219-11 1182 0 0,-204 9-1583 0 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17.779"/>
    </inkml:context>
    <inkml:brush xml:id="br0">
      <inkml:brushProperty name="width" value="0.05" units="cm"/>
      <inkml:brushProperty name="height" value="0.05" units="cm"/>
    </inkml:brush>
  </inkml:definitions>
  <inkml:trace contextRef="#ctx0" brushRef="#br0">134 1 13363 0 0,'-2'0'114'0'0,"1"0"1"0"0,0 0-1 0 0,-1 1 1 0 0,1-1-1 0 0,-1 1 1 0 0,1-1-1 0 0,0 1 1 0 0,0 0-1 0 0,-1 0 1 0 0,1-1-1 0 0,0 1 1 0 0,0 0-1 0 0,0 0 1 0 0,0 0-1 0 0,0 0 1 0 0,0 0-1 0 0,0 0 1 0 0,-1 2-1 0 0,-16 27 509 0 0,12-20-403 0 0,-7 13 51 0 0,1 1 1 0 0,1 0-1 0 0,1 1 1 0 0,1 0-1 0 0,1 1 1 0 0,1-1-1 0 0,2 1 1 0 0,-4 38-1 0 0,8-53-250 0 0,1 1-1 0 0,0-1 1 0 0,1 1 0 0 0,0-1 0 0 0,1 0-1 0 0,0 1 1 0 0,0-1 0 0 0,2 0-1 0 0,-1 0 1 0 0,1-1 0 0 0,1 1-1 0 0,0-1 1 0 0,0 0 0 0 0,1 0 0 0 0,0-1-1 0 0,1 1 1 0 0,0-1 0 0 0,1-1-1 0 0,0 0 1 0 0,0 0 0 0 0,0 0-1 0 0,12 7 1 0 0,10 4-10 0 0,5-2 42 0 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18.113"/>
    </inkml:context>
    <inkml:brush xml:id="br0">
      <inkml:brushProperty name="width" value="0.05" units="cm"/>
      <inkml:brushProperty name="height" value="0.05" units="cm"/>
    </inkml:brush>
  </inkml:definitions>
  <inkml:trace contextRef="#ctx0" brushRef="#br0">40 1 9218 0 0,'26'12'1440'0'0,"-14"-6"-1113"0"0,-1 1 0 0 0,0 0 0 0 0,-1 0 0 0 0,1 1-1 0 0,-2 1 1 0 0,1 0 0 0 0,-1 0 0 0 0,-1 1 0 0 0,1 0 0 0 0,-2 0-1 0 0,1 1 1 0 0,-1 0 0 0 0,-1 1 0 0 0,0-1 0 0 0,-1 1 0 0 0,0 0 0 0 0,-1 0-1 0 0,0 1 1 0 0,-1-1 0 0 0,-1 1 0 0 0,1 0 0 0 0,-1 14 0 0 0,-1-9-84 0 0,-1-1 0 0 0,0 1 1 0 0,-2 0-1 0 0,0-1 1 0 0,-1 1-1 0 0,0-1 0 0 0,-1 0 1 0 0,-2 0-1 0 0,1 0 1 0 0,-2 0-1 0 0,0-1 0 0 0,-1 0 1 0 0,-1-1-1 0 0,0 0 1 0 0,-20 25-1 0 0,18-28-475 0 0,-1 1 0 0 0,0-2-1 0 0,-1 1 1 0 0,0-2 0 0 0,-28 18-1 0 0,9-11-7128 0 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19.606"/>
    </inkml:context>
    <inkml:brush xml:id="br0">
      <inkml:brushProperty name="width" value="0.05" units="cm"/>
      <inkml:brushProperty name="height" value="0.05" units="cm"/>
    </inkml:brush>
  </inkml:definitions>
  <inkml:trace contextRef="#ctx0" brushRef="#br0">411 41 5065 0 0,'1'-2'206'0'0,"-1"0"1"0"0,1 0-1 0 0,0 0 0 0 0,-1 0 0 0 0,1 0 1 0 0,0 1-1 0 0,0-1 0 0 0,0 0 0 0 0,2-3 1 0 0,6-13 6759 0 0,-16 26-2224 0 0,-10 3-3526 0 0,6-3-561 0 0,-321 238 875 0 0,320-237-1530 0 0,6-6 0 0 0,1 0 0 0 0,0 0 0 0 0,0 1 0 0 0,0 0 0 0 0,0 0 0 0 0,1 0 0 0 0,-1 1 0 0 0,-5 7 0 0 0,10-11-2 0 0,0-1 1 0 0,0 1-1 0 0,0-1 1 0 0,0 1-1 0 0,0-1 0 0 0,0 1 1 0 0,0-1-1 0 0,0 1 1 0 0,0-1-1 0 0,0 0 1 0 0,1 1-1 0 0,-1-1 1 0 0,0 1-1 0 0,0-1 1 0 0,0 1-1 0 0,1-1 0 0 0,-1 1 1 0 0,0-1-1 0 0,1 0 1 0 0,-1 1-1 0 0,0-1 1 0 0,1 0-1 0 0,-1 1 1 0 0,0-1-1 0 0,1 0 0 0 0,-1 1 1 0 0,1-1-1 0 0,-1 0 1 0 0,0 0-1 0 0,1 0 1 0 0,-1 1-1 0 0,1-1 1 0 0,-1 0-1 0 0,1 0 1 0 0,-1 0-1 0 0,1 0 0 0 0,-1 0 1 0 0,1 0-1 0 0,-1 0 1 0 0,1 0-1 0 0,22 4 4 0 0,27-5-82 0 0,1-2-1 0 0,62-11 0 0 0,-61 6 83 0 0,0 2 1 0 0,53 1 0 0 0,-56 9-1577 0 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19.924"/>
    </inkml:context>
    <inkml:brush xml:id="br0">
      <inkml:brushProperty name="width" value="0.05" units="cm"/>
      <inkml:brushProperty name="height" value="0.05" units="cm"/>
    </inkml:brush>
  </inkml:definitions>
  <inkml:trace contextRef="#ctx0" brushRef="#br0">52 1 10138 0 0,'0'0'52'0'0,"-1"0"0"0"0,1 1 0 0 0,0-1 1 0 0,-1 0-1 0 0,1 1 0 0 0,-1-1 0 0 0,1 0 0 0 0,0 1 0 0 0,-1-1 0 0 0,1 1 0 0 0,0-1 0 0 0,0 1 0 0 0,-1-1 0 0 0,1 1 0 0 0,0-1 1 0 0,0 0-1 0 0,-1 1 0 0 0,1-1 0 0 0,0 1 0 0 0,0 0 0 0 0,0-1 0 0 0,0 1 0 0 0,0-1 0 0 0,0 1 0 0 0,0-1 0 0 0,0 1 0 0 0,0 0 1 0 0,-2 24-32 0 0,1-22 113 0 0,-18 147 1989 0 0,9-83-202 0 0,-3 96-1 0 0,13-156-1960 0 0,0 1 0 0 0,0-1 1 0 0,0 1-1 0 0,1-1 0 0 0,1 0 1 0 0,-1 0-1 0 0,1 1 0 0 0,4 9 0 0 0,-1-11 22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44.703"/>
    </inkml:context>
    <inkml:brush xml:id="br0">
      <inkml:brushProperty name="width" value="0.025" units="cm"/>
      <inkml:brushProperty name="height" value="0.025" units="cm"/>
    </inkml:brush>
  </inkml:definitions>
  <inkml:trace contextRef="#ctx0" brushRef="#br0">16 15 5529 0 0,'1'-2'135'0'0,"1"1"0"0"0,-1 0 0 0 0,0 0 0 0 0,1 0 1 0 0,-1 0-1 0 0,0 0 0 0 0,1 0 0 0 0,-1 0 0 0 0,1 0 0 0 0,-1 0 0 0 0,1 1 0 0 0,0-1 0 0 0,-1 1 0 0 0,1-1 0 0 0,0 1 0 0 0,-1 0 0 0 0,1 0 0 0 0,0 0 1 0 0,1 0-1 0 0,35 0 355 0 0,-24 3-67 0 0,0 0 0 0 0,0 1 1 0 0,0 0-1 0 0,23 11 1 0 0,-31-12-358 0 0,0 0 0 0 0,0 0 0 0 0,0 1 1 0 0,-1 0-1 0 0,1 0 0 0 0,-1 0 0 0 0,0 1 0 0 0,0-1 1 0 0,0 1-1 0 0,-1 0 0 0 0,1 1 0 0 0,3 6 0 0 0,-7-10-33 0 0,0 0-1 0 0,0 1 0 0 0,0-1 1 0 0,0 0-1 0 0,-1 1 0 0 0,1-1 1 0 0,-1 1-1 0 0,1-1 0 0 0,-1 1 1 0 0,0-1-1 0 0,0 1 0 0 0,0-1 1 0 0,0 1-1 0 0,-1-1 0 0 0,1 1 1 0 0,-1-1-1 0 0,1 1 0 0 0,-2 3 1 0 0,0-2 134 0 0,-1 1 1 0 0,1-1-1 0 0,-1 1 0 0 0,0-1 1 0 0,0 0-1 0 0,0 0 1 0 0,-1 0-1 0 0,-6 5 1 0 0,-3 1 221 0 0,-1 0 1 0 0,0 0 0 0 0,0-2 0 0 0,-24 11 0 0 0,28-14-374 0 0,-1 0 0 0 0,1-1 0 0 0,-1-1 0 0 0,0 0 0 0 0,0 0 0 0 0,-21 1 0 0 0,42-3-236 0 0,0 1 0 0 0,0 0 0 0 0,-1 0 0 0 0,15 6 0 0 0,-7-3 41 0 0,-2 1 112 0 0,0-1 0 0 0,0 2 1 0 0,0 0-1 0 0,-1 1 0 0 0,18 13 0 0 0,-23-15 64 0 0,0 1 1 0 0,-1 0-1 0 0,1 1 0 0 0,-2 0 0 0 0,1 0 1 0 0,-1 0-1 0 0,-1 1 0 0 0,11 17 0 0 0,-16-24 8 0 0,0 0-1 0 0,0 0 1 0 0,0 0-1 0 0,0 0 0 0 0,-1 1 1 0 0,1-1-1 0 0,-1 0 0 0 0,1 0 1 0 0,-1 0-1 0 0,0 0 1 0 0,0 1-1 0 0,0-1 0 0 0,0 0 1 0 0,0 0-1 0 0,-1 0 1 0 0,1 1-1 0 0,0-1 0 0 0,-1 0 1 0 0,0 0-1 0 0,1 0 0 0 0,-3 3 1 0 0,1-2 123 0 0,-1 1 0 0 0,1-1 0 0 0,-1 0 0 0 0,0 0 0 0 0,1-1 0 0 0,-2 1 0 0 0,1 0 0 0 0,0-1 0 0 0,0 0 0 0 0,-1 0 0 0 0,-3 2 0 0 0,-6 2 427 0 0,0-1 1 0 0,-1 0-1 0 0,1-1 1 0 0,-1-1-1 0 0,-25 3 0 0 0,19-4-200 0 0,-34-1-1 0 0,48-1-355 0 0,0-1-1 0 0,1 1 1 0 0,-1-1 0 0 0,1 0 0 0 0,-1-1 0 0 0,1 0 0 0 0,-1 1 0 0 0,1-2 0 0 0,0 1-1 0 0,0 0 1 0 0,-5-5 0 0 0,0-1-135 0 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20.258"/>
    </inkml:context>
    <inkml:brush xml:id="br0">
      <inkml:brushProperty name="width" value="0.05" units="cm"/>
      <inkml:brushProperty name="height" value="0.05" units="cm"/>
    </inkml:brush>
  </inkml:definitions>
  <inkml:trace contextRef="#ctx0" brushRef="#br0">197 0 9218 0 0,'-1'1'205'0'0,"-1"-1"0"0"0,1 1 1 0 0,-1-1-1 0 0,1 1 0 0 0,-1 0 0 0 0,1 0 0 0 0,-1-1 1 0 0,1 1-1 0 0,0 0 0 0 0,-1 0 0 0 0,1 1 0 0 0,0-1 1 0 0,-2 2-1 0 0,-18 22 545 0 0,17-19-424 0 0,-16 21 313 0 0,1 0-1 0 0,2 1 1 0 0,1 1 0 0 0,1 0 0 0 0,-12 33 0 0 0,19-41-365 0 0,1 1 0 0 0,1-1 1 0 0,1 1-1 0 0,1 0 0 0 0,1 1 0 0 0,1-1 1 0 0,1 0-1 0 0,2 31 0 0 0,0-46-265 0 0,0 0-1 0 0,0 0 1 0 0,1-1-1 0 0,0 1 1 0 0,1 0 0 0 0,-1-1-1 0 0,1 1 1 0 0,1-1-1 0 0,-1 0 1 0 0,1 0 0 0 0,0 0-1 0 0,0-1 1 0 0,1 1-1 0 0,-1-1 1 0 0,1 0-1 0 0,0 0 1 0 0,1-1 0 0 0,-1 1-1 0 0,1-1 1 0 0,0-1-1 0 0,0 1 1 0 0,9 3 0 0 0,12 5-263 0 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20.623"/>
    </inkml:context>
    <inkml:brush xml:id="br0">
      <inkml:brushProperty name="width" value="0.05" units="cm"/>
      <inkml:brushProperty name="height" value="0.05" units="cm"/>
    </inkml:brush>
  </inkml:definitions>
  <inkml:trace contextRef="#ctx0" brushRef="#br0">144 0 7834 0 0,'12'10'1200'0'0,"-5"1"-646"0"0,-1 0 0 0 0,0 0 0 0 0,0 1 0 0 0,-1-1 0 0 0,0 1 0 0 0,-1 0 0 0 0,-1 1 0 0 0,0-1 0 0 0,-1 0 0 0 0,0 1 0 0 0,-1 0 0 0 0,0 0 0 0 0,-1-1 0 0 0,-3 26 0 0 0,1-18-163 0 0,-1-1 0 0 0,-2 1 0 0 0,0-1 0 0 0,0 1 1 0 0,-2-1-1 0 0,-1-1 0 0 0,0 0 0 0 0,-21 33 0 0 0,21-40-528 0 0,-1 0-1 0 0,-1 0 0 0 0,0-1 0 0 0,-1 0 0 0 0,1-1 1 0 0,-2 0-1 0 0,1-1 0 0 0,-22 12 0 0 0,16-10-6883 0 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37.909"/>
    </inkml:context>
    <inkml:brush xml:id="br0">
      <inkml:brushProperty name="width" value="0.05" units="cm"/>
      <inkml:brushProperty name="height" value="0.05" units="cm"/>
    </inkml:brush>
  </inkml:definitions>
  <inkml:trace contextRef="#ctx0" brushRef="#br0">83 19 3225 0 0,'2'-19'10495'0'0,"-6"28"-7371"0"0,0 2-2689 0 0,-49 166 2805 0 0,45-148-3165 0 0,3 1-1 0 0,0 0 1 0 0,2 1 0 0 0,1 31-1 0 0,2-56-60 0 0,0 0 0 0 0,1 1 0 0 0,0-1 0 0 0,0 0 0 0 0,1 0-1 0 0,-1 0 1 0 0,4 6 0 0 0,-4-10-83 0 0,0 0 0 0 0,0 0 0 0 0,0 0-1 0 0,0 0 1 0 0,1 0 0 0 0,-1 0 0 0 0,0-1 0 0 0,1 1-1 0 0,-1-1 1 0 0,1 1 0 0 0,0-1 0 0 0,0 1 0 0 0,-1-1 0 0 0,1 0-1 0 0,0 0 1 0 0,0 0 0 0 0,0 0 0 0 0,0 0 0 0 0,0 0 0 0 0,0 0-1 0 0,1-1 1 0 0,-1 1 0 0 0,3-1 0 0 0,11 0-6855 0 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38.239"/>
    </inkml:context>
    <inkml:brush xml:id="br0">
      <inkml:brushProperty name="width" value="0.05" units="cm"/>
      <inkml:brushProperty name="height" value="0.05" units="cm"/>
    </inkml:brush>
  </inkml:definitions>
  <inkml:trace contextRef="#ctx0" brushRef="#br0">48 68 12443 0 0,'-1'1'272'0'0,"-1"0"1"0"0,1-1 0 0 0,0 1-1 0 0,0 0 1 0 0,0 0 0 0 0,0 0-1 0 0,0-1 1 0 0,0 1 0 0 0,0 0-1 0 0,0 1 1 0 0,0-1 0 0 0,0 0-1 0 0,0 0 1 0 0,1 0 0 0 0,-1 0-1 0 0,0 1 1 0 0,1-1 0 0 0,-2 3-1 0 0,-10 27 1047 0 0,12-30-1273 0 0,-4 12 71 0 0,0 1 0 0 0,1 0 0 0 0,1 0 0 0 0,0 0 0 0 0,1 0 0 0 0,1 21 1 0 0,0-30-142 0 0,1 1 1 0 0,0-1-1 0 0,0 0 1 0 0,0 0 0 0 0,0 1-1 0 0,1-1 1 0 0,0 0 0 0 0,0-1-1 0 0,3 6 1 0 0,-3-7 15 0 0,0-1-1 0 0,0 1 1 0 0,0-1 0 0 0,0 0 0 0 0,0 0 0 0 0,0 0 0 0 0,1 0-1 0 0,-1 0 1 0 0,1 0 0 0 0,-1-1 0 0 0,1 1 0 0 0,-1-1 0 0 0,1 0-1 0 0,0 0 1 0 0,0 0 0 0 0,0 0 0 0 0,3 1 0 0 0,-3-2-6 0 0,0 1 0 0 0,1-1 0 0 0,-1 0-1 0 0,0 0 1 0 0,0 0 0 0 0,1 0 0 0 0,-1-1 0 0 0,0 1 0 0 0,0-1 0 0 0,0 0 0 0 0,0 0 0 0 0,1 0 0 0 0,-1 0 0 0 0,-1 0 0 0 0,5-3-1 0 0,-2 1 22 0 0,0-1 0 0 0,0 0 0 0 0,0 0-1 0 0,-1 0 1 0 0,0-1 0 0 0,1 0-1 0 0,4-7 1 0 0,0-3 83 0 0,-1 1 0 0 0,0-1 0 0 0,-1-1 0 0 0,10-31 1 0 0,-13 35-55 0 0,-2-1 1 0 0,1 1 0 0 0,-1-1-1 0 0,-1 1 1 0 0,0-1 0 0 0,-2-17-1 0 0,1 27-21 0 0,-1-1-1 0 0,1 0 0 0 0,-1 0 0 0 0,0 1 0 0 0,0-1 0 0 0,-1 1 0 0 0,1-1 0 0 0,-1 1 0 0 0,1-1 0 0 0,-1 1 0 0 0,-3-4 0 0 0,3 5-3 0 0,0 0-1 0 0,1 1 1 0 0,-1-1-1 0 0,0 1 1 0 0,0-1-1 0 0,0 1 1 0 0,0 0-1 0 0,0 0 0 0 0,0 0 1 0 0,0 0-1 0 0,0 0 1 0 0,-1 1-1 0 0,1-1 1 0 0,0 0-1 0 0,-1 1 1 0 0,1 0-1 0 0,0 0 0 0 0,-1-1 1 0 0,-4 2-1 0 0,2-1 95 0 0,0 1-1 0 0,1 0 1 0 0,-1 1-1 0 0,0-1 1 0 0,0 1-1 0 0,1 0 1 0 0,-1 0-1 0 0,1 0 0 0 0,-1 1 1 0 0,1 0-1 0 0,0-1 1 0 0,0 1-1 0 0,-6 7 1 0 0,3-4-381 0 0,0 1 0 0 0,1 1-1 0 0,-7 8 1 0 0,-2 11-4609 0 0,8-10-1902 0 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38.575"/>
    </inkml:context>
    <inkml:brush xml:id="br0">
      <inkml:brushProperty name="width" value="0.05" units="cm"/>
      <inkml:brushProperty name="height" value="0.05" units="cm"/>
    </inkml:brush>
  </inkml:definitions>
  <inkml:trace contextRef="#ctx0" brushRef="#br0">1 76 2304 0 0,'1'1'91'0'0,"-1"-1"0"0"0,1 0 0 0 0,0 1 0 0 0,0-1 0 0 0,0 1 0 0 0,-1-1 0 0 0,1 1 0 0 0,0 0 0 0 0,-1-1 0 0 0,1 1 0 0 0,0 0 0 0 0,-1-1 0 0 0,1 1 0 0 0,-1 0 0 0 0,1 0 0 0 0,-1-1 0 0 0,1 1 0 0 0,-1 0 0 0 0,0 0 0 0 0,1 0 0 0 0,-1 0 0 0 0,0 1 0 0 0,9 28 2300 0 0,-5-15-917 0 0,-2-10-1188 0 0,1 1 0 0 0,-1-1 0 0 0,1 0 0 0 0,0 0 0 0 0,0 0 0 0 0,1 0 0 0 0,0 0 0 0 0,0-1 0 0 0,0 1 1 0 0,0-1-1 0 0,0 0 0 0 0,1-1 0 0 0,0 1 0 0 0,0-1 0 0 0,6 4 0 0 0,-5-4-305 0 0,0 0 1 0 0,0-1-1 0 0,0 0 1 0 0,0 0-1 0 0,1 0 0 0 0,-1-1 1 0 0,0 1-1 0 0,1-2 0 0 0,-1 1 1 0 0,1-1-1 0 0,-1 0 1 0 0,1 0-1 0 0,-1-1 0 0 0,1 1 1 0 0,-1-2-1 0 0,0 1 0 0 0,1-1 1 0 0,-1 0-1 0 0,0 0 1 0 0,0 0-1 0 0,10-7 0 0 0,-14 8 84 0 0,0 0 0 0 0,0-1 0 0 0,-1 1 0 0 0,1 0 0 0 0,0-1 0 0 0,-1 0 0 0 0,1 1 0 0 0,-1-1-1 0 0,0 0 1 0 0,0 0 0 0 0,1 0 0 0 0,-1 1 0 0 0,0-1 0 0 0,-1 0 0 0 0,1-1 0 0 0,0 1 0 0 0,0 0 0 0 0,0-3-1 0 0,-1 1 245 0 0,0-1-1 0 0,0 1 1 0 0,0 0-1 0 0,-1-1 0 0 0,1 1 1 0 0,-1 0-1 0 0,0 0 1 0 0,0 0-1 0 0,-2-5 0 0 0,-2-4 795 0 0,-1 0 0 0 0,-1 1-1 0 0,0-1 1 0 0,-15-18-1 0 0,19 27-1069 0 0,0 0 0 0 0,-1 1-1 0 0,1-1 1 0 0,-1 0 0 0 0,0 1-1 0 0,0 0 1 0 0,0 0 0 0 0,0 0-1 0 0,-1 1 1 0 0,1-1 0 0 0,-1 1 0 0 0,1 0-1 0 0,-7-1 1 0 0,1 1-33 0 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39.430"/>
    </inkml:context>
    <inkml:brush xml:id="br0">
      <inkml:brushProperty name="width" value="0.05" units="cm"/>
      <inkml:brushProperty name="height" value="0.05" units="cm"/>
    </inkml:brush>
  </inkml:definitions>
  <inkml:trace contextRef="#ctx0" brushRef="#br0">284 297 5065 0 0,'2'-16'6166'0'0,"7"-11"-4294"0"0,-2 3-1063 0 0,-1 0 169 0 0,-2-1 0 0 0,3-31 0 0 0,-7 48-822 0 0,0 1 0 0 0,0-1 1 0 0,0 1-1 0 0,-1-1 1 0 0,0 1-1 0 0,-1-1 1 0 0,1 1-1 0 0,-1 0 0 0 0,-1 0 1 0 0,1 0-1 0 0,-8-13 1 0 0,9 18-117 0 0,0 0 1 0 0,0 1 0 0 0,-1-1-1 0 0,1 1 1 0 0,0-1 0 0 0,-1 1 0 0 0,1 0-1 0 0,-1-1 1 0 0,1 1 0 0 0,-1 0-1 0 0,0 0 1 0 0,1 0 0 0 0,-1 0-1 0 0,0 0 1 0 0,0 0 0 0 0,0 1 0 0 0,0-1-1 0 0,0 1 1 0 0,0-1 0 0 0,-2 1-1 0 0,0 0 11 0 0,1 0 0 0 0,-1 0 0 0 0,0 1 0 0 0,1-1 0 0 0,-1 1-1 0 0,1 0 1 0 0,0 0 0 0 0,-1 1 0 0 0,1-1 0 0 0,-5 3 0 0 0,-4 4 106 0 0,1-1 1 0 0,0 2-1 0 0,0-1 1 0 0,-16 19-1 0 0,5-4-118 0 0,2 2-1 0 0,-25 38 0 0 0,36-48-65 0 0,0 0 0 0 0,1 1 0 0 0,1 0 0 0 0,0 1 0 0 0,-8 31-1 0 0,14-45 26 0 0,0-1 0 0 0,1 1 0 0 0,-1-1 0 0 0,1 0 0 0 0,0 1 0 0 0,0-1 0 0 0,0 1 0 0 0,0-1 0 0 0,0 1 0 0 0,0-1 0 0 0,1 0 0 0 0,-1 1 0 0 0,1-1 0 0 0,0 1 0 0 0,0-1 0 0 0,0 0 0 0 0,0 0-1 0 0,0 0 1 0 0,0 1 0 0 0,0-1 0 0 0,1 0 0 0 0,-1 0 0 0 0,1-1 0 0 0,-1 1 0 0 0,1 0 0 0 0,0 0 0 0 0,0-1 0 0 0,0 1 0 0 0,0-1 0 0 0,0 0 0 0 0,0 1 0 0 0,0-1 0 0 0,0 0 0 0 0,0 0 0 0 0,1 0-1 0 0,2 0 1 0 0,2 1-15 0 0,-1-1 0 0 0,0 0 0 0 0,0-1 0 0 0,1 1 0 0 0,-1-1 0 0 0,1 0 0 0 0,-1-1 0 0 0,0 0 0 0 0,0 0 0 0 0,1 0 0 0 0,-1 0 0 0 0,0-1 0 0 0,7-3 0 0 0,2-4-149 0 0,0 0 0 0 0,-1 0 0 0 0,1-2 0 0 0,-2 0 0 0 0,0 0 1 0 0,0-2-1 0 0,-1 1 0 0 0,0-2 0 0 0,-1 1 0 0 0,14-25 0 0 0,-21 33 83 0 0,-4 4 66 0 0,1 0 0 0 0,0 0 0 0 0,0 0 0 0 0,-1 0 0 0 0,1 0 0 0 0,-1 0 0 0 0,1 0 0 0 0,-1-1 0 0 0,1 1 0 0 0,-1 0 0 0 0,0 0 0 0 0,1-1 0 0 0,-1 0 0 0 0,-11 24 578 0 0,-37 114 671 0 0,-7 26-826 0 0,50-142-314 0 0,1 0 0 0 0,0 0 1 0 0,2 1-1 0 0,0-1 0 0 0,1 0 0 0 0,3 25 1 0 0,0-30 35 0 0,0-2-384 0 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39.890"/>
    </inkml:context>
    <inkml:brush xml:id="br0">
      <inkml:brushProperty name="width" value="0.05" units="cm"/>
      <inkml:brushProperty name="height" value="0.05" units="cm"/>
    </inkml:brush>
  </inkml:definitions>
  <inkml:trace contextRef="#ctx0" brushRef="#br0">159 337 8290 0 0,'17'-15'758'0'0,"-1"-1"1"0"0,-1 0 0 0 0,0-1-1 0 0,-1-1 1 0 0,-1 0-1 0 0,-1-1 1 0 0,0 0-1 0 0,-2-1 1 0 0,0 0 0 0 0,10-32-1 0 0,-18 49-628 0 0,-1 0-1 0 0,0 0 0 0 0,-1 0 1 0 0,1-1-1 0 0,0 1 1 0 0,-1 0-1 0 0,0-1 0 0 0,0 1 1 0 0,0 0-1 0 0,0-1 0 0 0,0 1 1 0 0,-1-1-1 0 0,1 1 1 0 0,-1 0-1 0 0,0 0 0 0 0,0-1 1 0 0,0 1-1 0 0,-1 0 1 0 0,1 0-1 0 0,-1 0 0 0 0,0 0 1 0 0,1 1-1 0 0,-1-1 1 0 0,-1 0-1 0 0,1 1 0 0 0,0-1 1 0 0,-1 1-1 0 0,1 0 0 0 0,-1 0 1 0 0,1 0-1 0 0,-1 0 1 0 0,0 0-1 0 0,0 0 0 0 0,0 1 1 0 0,0-1-1 0 0,0 1 1 0 0,0 0-1 0 0,-1 0 0 0 0,1 0 1 0 0,0 1-1 0 0,0-1 1 0 0,-1 1-1 0 0,1-1 0 0 0,-1 1 1 0 0,1 0-1 0 0,0 1 0 0 0,-7 0 1 0 0,6 0-115 0 0,0-1 1 0 0,-1 1-1 0 0,1 0 0 0 0,0 0 1 0 0,0 1-1 0 0,0-1 0 0 0,1 1 1 0 0,-1 0-1 0 0,0 0 0 0 0,1 0 1 0 0,-1 0-1 0 0,1 1 0 0 0,-1-1 1 0 0,1 1-1 0 0,0 0 0 0 0,0 0 1 0 0,0 0-1 0 0,1 0 1 0 0,-1 1-1 0 0,1-1 0 0 0,0 1 1 0 0,0-1-1 0 0,0 1 0 0 0,-2 7 1 0 0,2-5-38 0 0,0 0-1 0 0,1 1 1 0 0,0-1 0 0 0,1 1 0 0 0,-1-1 0 0 0,1 1 0 0 0,1-1 0 0 0,-1 1 0 0 0,1-1 0 0 0,0 0 0 0 0,0 1 0 0 0,1-1 0 0 0,0 0 0 0 0,0 0 0 0 0,4 9 0 0 0,7 8 121 0 0,1 0 0 0 0,30 37 1 0 0,-25-35-269 0 0,21 35 1 0 0,-38-56 179 0 0,1 0 0 0 0,-1 0 0 0 0,-1 1 0 0 0,1-1 0 0 0,-1 1-1 0 0,1-1 1 0 0,-1 1 0 0 0,-1 0 0 0 0,1-1 0 0 0,-1 1 0 0 0,0 0 0 0 0,0 0 0 0 0,0-1 0 0 0,0 1 0 0 0,-1 0 0 0 0,0-1 0 0 0,-2 8 0 0 0,0-5 7 0 0,0 0 0 0 0,0-1 0 0 0,0 1 0 0 0,-1-1 0 0 0,0 0 1 0 0,0-1-1 0 0,-1 1 0 0 0,1-1 0 0 0,-1 1 0 0 0,-1-1 0 0 0,-5 4 1 0 0,3-3-14 0 0,-1 1 0 0 0,0-2 0 0 0,0 1 0 0 0,-1-1 0 0 0,0-1 0 0 0,0 0 0 0 0,-13 4 0 0 0,16-6-35 0 0,0 0-1 0 0,0-1 1 0 0,-1 0-1 0 0,1 0 1 0 0,0-1-1 0 0,-1 1 1 0 0,1-2-1 0 0,-1 1 1 0 0,1-1-1 0 0,-10-2 1 0 0,14 2 29 0 0,-1 0 0 0 0,1 0-1 0 0,0 0 1 0 0,0 0 0 0 0,0-1 0 0 0,0 1 0 0 0,1-1-1 0 0,-1 0 1 0 0,0 0 0 0 0,1 0 0 0 0,-1 0 0 0 0,1 0-1 0 0,-1 0 1 0 0,1-1 0 0 0,0 1 0 0 0,0-1 0 0 0,0 0-1 0 0,-2-3 1 0 0,3 2 26 0 0,0 0 1 0 0,0 0-1 0 0,0 0 0 0 0,0 0 0 0 0,0 0 0 0 0,1 0 0 0 0,0 0 1 0 0,0 0-1 0 0,0 0 0 0 0,0-1 0 0 0,1 1 0 0 0,1-7 1 0 0,2-3-14 0 0,1 0 1 0 0,0 0-1 0 0,1 1 1 0 0,1 0 0 0 0,0 0-1 0 0,1 1 1 0 0,10-14-1 0 0,11-10-168 0 0,42-41 0 0 0,-24 33-6281 0 0,-22 23-710 0 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48.964"/>
    </inkml:context>
    <inkml:brush xml:id="br0">
      <inkml:brushProperty name="width" value="0.05" units="cm"/>
      <inkml:brushProperty name="height" value="0.05" units="cm"/>
    </inkml:brush>
  </inkml:definitions>
  <inkml:trace contextRef="#ctx0" brushRef="#br0">207 4 4609 0 0,'0'0'977'0'0,"-3"-4"2668"0"0,-4 7 321 0 0,-5 9-3469 0 0,0 1 0 0 0,1-1 0 0 0,0 2 0 0 0,1 0 0 0 0,0 0 0 0 0,1 1 0 0 0,-13 28 0 0 0,0 9-307 0 0,-18 60 0 0 0,34-92-187 0 0,0-1 1 0 0,1 1-1 0 0,1 0 0 0 0,1 1 1 0 0,0 20-1 0 0,3-36-4 0 0,0 0-1 0 0,0 0 1 0 0,1 1-1 0 0,0-1 1 0 0,0 0 0 0 0,0 0-1 0 0,1 0 1 0 0,0 0-1 0 0,0-1 1 0 0,5 10-1 0 0,-5-11-3 0 0,0 0 0 0 0,1 0 0 0 0,0 0 0 0 0,-1 0-1 0 0,1-1 1 0 0,0 1 0 0 0,1-1 0 0 0,-1 0 0 0 0,0 1-1 0 0,1-2 1 0 0,-1 1 0 0 0,1 0 0 0 0,0-1 0 0 0,-1 1-1 0 0,1-1 1 0 0,5 1 0 0 0,1 0-9 0 0,0-1-1 0 0,1 0 1 0 0,-1-1-1 0 0,1 1 1 0 0,-1-2-1 0 0,1 0 1 0 0,-1 0 0 0 0,1-1-1 0 0,-1 0 1 0 0,0-1-1 0 0,0 0 1 0 0,17-8-1 0 0,-20 8 7 0 0,0-1 1 0 0,0 1-1 0 0,0-2 0 0 0,-1 1 0 0 0,0-1 0 0 0,0 0 0 0 0,0 0 0 0 0,0 0 1 0 0,-1-1-1 0 0,0 0 0 0 0,0 0 0 0 0,-1 0 0 0 0,0-1 0 0 0,0 0 0 0 0,0 0 0 0 0,-1 0 1 0 0,5-14-1 0 0,-7 17 16 0 0,0 1 0 0 0,0-1 1 0 0,0 1-1 0 0,-1 0 1 0 0,0-1-1 0 0,1 1 0 0 0,-1-1 1 0 0,-1 1-1 0 0,1-1 0 0 0,0 1 1 0 0,-1-1-1 0 0,0 1 1 0 0,0-1-1 0 0,0 1 0 0 0,0 0 1 0 0,0-1-1 0 0,-1 1 0 0 0,1 0 1 0 0,-1 0-1 0 0,0 0 0 0 0,0 0 1 0 0,0 1-1 0 0,-1-1 1 0 0,1 0-1 0 0,-3-2 0 0 0,0 2 8 0 0,0-1 0 0 0,1 1 0 0 0,-1 1 0 0 0,-1-1 0 0 0,1 0 0 0 0,0 1 0 0 0,-1 0 0 0 0,1 1 0 0 0,-1-1 0 0 0,1 1 0 0 0,-1 0 0 0 0,0 0 0 0 0,1 1 0 0 0,-10 0 0 0 0,0 0 19 0 0,0 2-1 0 0,0 0 0 0 0,0 1 1 0 0,0 0-1 0 0,0 2 1 0 0,1-1-1 0 0,0 2 1 0 0,0 0-1 0 0,0 0 1 0 0,1 1-1 0 0,0 1 1 0 0,-22 17-1 0 0,35-25-34 0 0,-2 2-19 0 0,0-1 0 0 0,1 0 0 0 0,-1 1 0 0 0,1-1 0 0 0,-1 1 0 0 0,1-1 0 0 0,-1 1 0 0 0,1 0 0 0 0,0 0 0 0 0,-1 2 0 0 0,1 4-93 0 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49.329"/>
    </inkml:context>
    <inkml:brush xml:id="br0">
      <inkml:brushProperty name="width" value="0.05" units="cm"/>
      <inkml:brushProperty name="height" value="0.05" units="cm"/>
    </inkml:brush>
  </inkml:definitions>
  <inkml:trace contextRef="#ctx0" brushRef="#br0">0 0 6449 0 0,'0'0'499'0'0,"3"14"904"0"0,2 25 511 0 0,-2 1 0 0 0,-1 0 0 0 0,-7 67 0 0 0,2-23-711 0 0,0 14-1997 0 0,2-75-5068 0 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51.058"/>
    </inkml:context>
    <inkml:brush xml:id="br0">
      <inkml:brushProperty name="width" value="0.05" units="cm"/>
      <inkml:brushProperty name="height" value="0.05" units="cm"/>
    </inkml:brush>
  </inkml:definitions>
  <inkml:trace contextRef="#ctx0" brushRef="#br0">333 3 2761 0 0,'-20'-2'12635'0'0,"19"3"-12019"0"0,-4 2 274 0 0,0 0-2803 0 0,-82 57 4515 0 0,-100 97-2435 0 0,183-154-159 0 0,0 1-1 0 0,0 0 1 0 0,1 0-1 0 0,-6 8 1 0 0,8-11-12 0 0,1-1 0 0 0,0 1 0 0 0,-1-1 1 0 0,1 1-1 0 0,0-1 0 0 0,0 1 0 0 0,0 0 0 0 0,-1-1 1 0 0,1 1-1 0 0,0-1 0 0 0,0 1 0 0 0,0 0 1 0 0,0-1-1 0 0,0 1 0 0 0,0-1 0 0 0,0 1 1 0 0,0 0-1 0 0,0-1 0 0 0,0 1 0 0 0,1 0 1 0 0,-1 0-2 0 0,1-1 0 0 0,-1 1 1 0 0,1-1-1 0 0,0 1 0 0 0,-1-1 1 0 0,1 1-1 0 0,0-1 0 0 0,-1 1 1 0 0,1-1-1 0 0,0 0 0 0 0,-1 0 1 0 0,1 1-1 0 0,0-1 1 0 0,0 0-1 0 0,-1 0 0 0 0,1 0 1 0 0,0 0-1 0 0,0 0 0 0 0,-1 0 1 0 0,1 0-1 0 0,1 0 0 0 0,57-3-106 0 0,59-10 0 0 0,40-2 99 0 0,-73 16-323 0 0,-84-1-42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45.115"/>
    </inkml:context>
    <inkml:brush xml:id="br0">
      <inkml:brushProperty name="width" value="0.025" units="cm"/>
      <inkml:brushProperty name="height" value="0.025" units="cm"/>
    </inkml:brush>
  </inkml:definitions>
  <inkml:trace contextRef="#ctx0" brushRef="#br0">37 1 6913 0 0,'0'0'529'0'0,"0"0"-332"0"0,-1 10 4639 0 0,-5 22-4164 0 0,4-18 92 0 0,-6 31 156 0 0,1-7-906 0 0,1-1 0 0 0,2 1 0 0 0,2 48 0 0 0,3-78-5355 0 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51.393"/>
    </inkml:context>
    <inkml:brush xml:id="br0">
      <inkml:brushProperty name="width" value="0.05" units="cm"/>
      <inkml:brushProperty name="height" value="0.05" units="cm"/>
    </inkml:brush>
  </inkml:definitions>
  <inkml:trace contextRef="#ctx0" brushRef="#br0">109 14 3209 0 0,'0'-1'71'0'0,"0"1"-1"0"0,0-1 1 0 0,-1 0 0 0 0,1 0 0 0 0,0 1 0 0 0,-1-1 0 0 0,1 0 0 0 0,-1 1-1 0 0,1-1 1 0 0,-1 0 0 0 0,1 1 0 0 0,-1-1 0 0 0,1 1 0 0 0,-1-1 0 0 0,0 1-1 0 0,1-1 1 0 0,-1 1 0 0 0,0-1 0 0 0,1 1 0 0 0,-1 0 0 0 0,0-1 0 0 0,1 1 0 0 0,-1 0-1 0 0,-1-1 1 0 0,0 2 142 0 0,1-1 0 0 0,0 1-1 0 0,0-1 1 0 0,0 1-1 0 0,0 0 1 0 0,1 0 0 0 0,-1-1-1 0 0,0 1 1 0 0,0 0 0 0 0,0 0-1 0 0,1 0 1 0 0,-1 0 0 0 0,0 0-1 0 0,1 0 1 0 0,-1 0 0 0 0,1 0-1 0 0,-1 0 1 0 0,0 1 0 0 0,-14 31 397 0 0,2 0 0 0 0,1 1 1 0 0,1 0-1 0 0,2 1 0 0 0,-7 53 1 0 0,15-75-803 0 0,0 0 0 0 0,1 0 0 0 0,0 0 1 0 0,4 23-1 0 0,0-18-4010 0 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51.788"/>
    </inkml:context>
    <inkml:brush xml:id="br0">
      <inkml:brushProperty name="width" value="0.05" units="cm"/>
      <inkml:brushProperty name="height" value="0.05" units="cm"/>
    </inkml:brush>
  </inkml:definitions>
  <inkml:trace contextRef="#ctx0" brushRef="#br0">61 499 3225 0 0,'32'-43'556'0'0,"-3"-1"1"0"0,-2-2-1 0 0,-2 0 1 0 0,-2-2 0 0 0,19-54-1 0 0,-18 29 895 0 0,-22 63-1139 0 0,0 1 1 0 0,0 0-1 0 0,-1-1 1 0 0,0 0 0 0 0,-1-17-1 0 0,0 26-258 0 0,0 0 0 0 0,0 0-1 0 0,0 0 1 0 0,0 0 0 0 0,0 0 0 0 0,0 1-1 0 0,0-1 1 0 0,-1 0 0 0 0,1 0 0 0 0,0 0-1 0 0,-1 0 1 0 0,1 1 0 0 0,0-1 0 0 0,-1 0-1 0 0,1 0 1 0 0,-1 1 0 0 0,1-1 0 0 0,-1 0-1 0 0,0 1 1 0 0,1-1 0 0 0,-1 1 0 0 0,1-1-1 0 0,-1 1 1 0 0,0-1 0 0 0,0 1 0 0 0,1-1-1 0 0,-1 1 1 0 0,-2-1 0 0 0,2 1 77 0 0,-1 0 0 0 0,0 0 1 0 0,0 0-1 0 0,0 0 0 0 0,0 0 0 0 0,1 1 1 0 0,-1-1-1 0 0,0 1 0 0 0,0-1 0 0 0,1 1 1 0 0,-1 0-1 0 0,-3 1 0 0 0,-4 4 518 0 0,0 0-1 0 0,0 0 0 0 0,-11 11 1 0 0,1 1-523 0 0,1 0 1 0 0,1 1-1 0 0,1 1 1 0 0,0 0 0 0 0,2 1-1 0 0,0 1 1 0 0,1 0-1 0 0,2 1 1 0 0,0 0 0 0 0,1 1-1 0 0,-12 47 1 0 0,21-67-130 0 0,1-1 0 0 0,-1 0 0 0 0,1 1 0 0 0,0-1 0 0 0,0 0 0 0 0,0 1 1 0 0,0-1-1 0 0,1 0 0 0 0,-1 1 0 0 0,1-1 0 0 0,0 0 0 0 0,0 0 0 0 0,0 1 1 0 0,0-1-1 0 0,1 0 0 0 0,-1 0 0 0 0,1 0 0 0 0,0-1 0 0 0,0 1 0 0 0,0 0 0 0 0,3 3 1 0 0,-3-5-4 0 0,0 1 1 0 0,0-1 0 0 0,0 0 0 0 0,0 0 0 0 0,0 0-1 0 0,0 0 1 0 0,0 0 0 0 0,1 0 0 0 0,-1 0 0 0 0,0-1-1 0 0,0 1 1 0 0,1-1 0 0 0,-1 0 0 0 0,1 1 0 0 0,-1-1 0 0 0,0 0-1 0 0,1-1 1 0 0,-1 1 0 0 0,0 0 0 0 0,1-1 0 0 0,-1 1-1 0 0,0-1 1 0 0,1 0 0 0 0,-1 1 0 0 0,0-1 0 0 0,0 0-1 0 0,0 0 1 0 0,0-1 0 0 0,0 1 0 0 0,3-3 0 0 0,4-3-8 0 0,1 0 1 0 0,-2-1-1 0 0,1-1 1 0 0,-1 0-1 0 0,0 0 1 0 0,13-19 0 0 0,30-67-177 0 0,-45 84 158 0 0,-5-2 190 0 0,-4 12-62 0 0,-2 14-54 0 0,-37 124 37 0 0,-22 88 225 0 0,56-190-264 0 0,3 0 0 0 0,0 1 0 0 0,2-1-1 0 0,3 58 1 0 0,2-80 70 0 0,0-14-117 0 0,1-22-186 0 0,0 1 43 0 0,1 10 60 0 0</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53.209"/>
    </inkml:context>
    <inkml:brush xml:id="br0">
      <inkml:brushProperty name="width" value="0.05" units="cm"/>
      <inkml:brushProperty name="height" value="0.05" units="cm"/>
    </inkml:brush>
  </inkml:definitions>
  <inkml:trace contextRef="#ctx0" brushRef="#br0">256 12 2761 0 0,'1'-11'2637'0'0,"-7"19"2243"0"0,-1 2-4999 0 0,-72 80 5336 0 0,-49 33-3810 0 0,123-118-1386 0 0,-27 24-165 0 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53.541"/>
    </inkml:context>
    <inkml:brush xml:id="br0">
      <inkml:brushProperty name="width" value="0.05" units="cm"/>
      <inkml:brushProperty name="height" value="0.05" units="cm"/>
    </inkml:brush>
  </inkml:definitions>
  <inkml:trace contextRef="#ctx0" brushRef="#br0">92 32 1952 0 0,'11'-5'394'0'0,"0"0"-1"0"0,0 0 0 0 0,1 1 1 0 0,-1 1-1 0 0,1 0 0 0 0,0 1 1 0 0,0 0-1 0 0,0 1 0 0 0,0 0 1 0 0,0 0-1 0 0,0 2 0 0 0,23 2 1 0 0,-34-2-329 0 0,1-1 0 0 0,0 0 0 0 0,-1 1 1 0 0,1 0-1 0 0,0-1 0 0 0,-1 1 0 0 0,1 0 1 0 0,-1 0-1 0 0,1 0 0 0 0,-1 0 0 0 0,0 0 1 0 0,1 0-1 0 0,-1 0 0 0 0,0 0 0 0 0,0 0 1 0 0,0 1-1 0 0,0-1 0 0 0,0 1 1 0 0,0-1-1 0 0,0 0 0 0 0,0 1 0 0 0,1 2 1 0 0,-2-1 15 0 0,1 0 1 0 0,-1 0-1 0 0,0 0 0 0 0,0-1 1 0 0,0 1-1 0 0,0 0 1 0 0,-1 0-1 0 0,1 0 1 0 0,-1 0-1 0 0,1-1 1 0 0,-1 1-1 0 0,-2 4 1 0 0,-3 6 386 0 0,-1 1 0 0 0,0-1 0 0 0,-19 24 0 0 0,25-37-446 0 0,-84 104 1675 0 0,56-73-793 0 0,2 1 1 0 0,2 2 0 0 0,-43 72 0 0 0,66-102-926 0 0,0 0 0 0 0,1-1 0 0 0,0 1 0 0 0,-1 0 1 0 0,1 0-1 0 0,0 0 0 0 0,1 0 0 0 0,-1 8 1 0 0,1-12 14 0 0,0 1 0 0 0,0 0 0 0 0,0-1 1 0 0,0 1-1 0 0,0-1 0 0 0,0 1 1 0 0,1 0-1 0 0,-1-1 0 0 0,0 1 0 0 0,0-1 1 0 0,1 1-1 0 0,-1 0 0 0 0,0-1 1 0 0,1 1-1 0 0,-1-1 0 0 0,1 1 1 0 0,-1-1-1 0 0,0 0 0 0 0,1 1 0 0 0,-1-1 1 0 0,1 1-1 0 0,-1-1 0 0 0,2 1 1 0 0,-1-1-1 0 0,0 0 1 0 0,1 1 0 0 0,-1-1-1 0 0,1 0 1 0 0,-1 0 0 0 0,1 0-1 0 0,-1 0 1 0 0,1 0 0 0 0,-1 0-1 0 0,1 0 1 0 0,-1-1 0 0 0,1 1-1 0 0,-1 0 1 0 0,2-1 0 0 0,2-1 3 0 0,0 0 1 0 0,0 0 0 0 0,0-1-1 0 0,-1 1 1 0 0,7-5 0 0 0,9-9 61 0 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53.859"/>
    </inkml:context>
    <inkml:brush xml:id="br0">
      <inkml:brushProperty name="width" value="0.05" units="cm"/>
      <inkml:brushProperty name="height" value="0.05" units="cm"/>
    </inkml:brush>
  </inkml:definitions>
  <inkml:trace contextRef="#ctx0" brushRef="#br0">74 16 7370 0 0,'-7'5'400'0'0,"1"1"1"0"0,0-1 0 0 0,0 1-1 0 0,1 0 1 0 0,-1 0 0 0 0,1 1 0 0 0,-7 12-1 0 0,9-14-172 0 0,0-1-1 0 0,1 1 0 0 0,0 0 1 0 0,-1 1-1 0 0,2-1 0 0 0,-1 0 1 0 0,1 0-1 0 0,-1 1 0 0 0,1-1 1 0 0,1 1-1 0 0,-1-1 1 0 0,1 8-1 0 0,0-11-173 0 0,1 1 1 0 0,-1-1-1 0 0,1 0 0 0 0,-1 1 1 0 0,1-1-1 0 0,0 0 0 0 0,0 1 1 0 0,0-1-1 0 0,0 0 0 0 0,1 0 1 0 0,-1 0-1 0 0,1 0 0 0 0,-1 0 1 0 0,1 0-1 0 0,-1 0 0 0 0,1-1 1 0 0,0 1-1 0 0,3 2 0 0 0,-1-2-18 0 0,0 0-1 0 0,0 0 0 0 0,0-1 0 0 0,1 1 1 0 0,-1-1-1 0 0,0 0 0 0 0,1 0 0 0 0,-1 0 0 0 0,8 0 1 0 0,2-1 39 0 0,0-1 1 0 0,0 0 0 0 0,-1-1 0 0 0,1 0-1 0 0,21-7 1 0 0,-25 5-119 0 0,1 0-1 0 0,-1 0 1 0 0,1-1-1 0 0,-1 0 1 0 0,0-1 0 0 0,-1 0-1 0 0,17-15 1 0 0,-24 20 55 0 0,1-1 0 0 0,-2 0 0 0 0,1 0 0 0 0,0 0-1 0 0,0 0 1 0 0,-1 0 0 0 0,1-1 0 0 0,-1 1 0 0 0,1 0 0 0 0,-1-1 0 0 0,0 1 0 0 0,0-1 0 0 0,0 1 0 0 0,0-1 0 0 0,-1 0-1 0 0,1 1 1 0 0,-1-1 0 0 0,1 0 0 0 0,-1 1 0 0 0,0-1 0 0 0,0 0 0 0 0,0 1 0 0 0,-1-1 0 0 0,1 0 0 0 0,-1 1 0 0 0,1-1-1 0 0,-1 0 1 0 0,0 1 0 0 0,0-1 0 0 0,0 1 0 0 0,0-1 0 0 0,0 1 0 0 0,-1 0 0 0 0,1-1 0 0 0,-1 1 0 0 0,0 0 0 0 0,1 0-1 0 0,-4-2 1 0 0,1 0 89 0 0,-1-1-1 0 0,0 2 0 0 0,0-1 1 0 0,0 1-1 0 0,-1-1 1 0 0,1 1-1 0 0,-1 1 0 0 0,1-1 1 0 0,-1 1-1 0 0,0 0 1 0 0,0 0-1 0 0,0 1 0 0 0,-10-1 1 0 0,12 1-196 0 0,0 1 1 0 0,0 0 0 0 0,0 0 0 0 0,0 0-1 0 0,0 1 1 0 0,0-1 0 0 0,0 1 0 0 0,0 0-1 0 0,-7 3 1 0 0,9-3-260 0 0,0 0 1 0 0,0 0-1 0 0,0 0 0 0 0,0 1 0 0 0,0-1 0 0 0,0 1 1 0 0,0-1-1 0 0,0 1 0 0 0,0 0 0 0 0,1 0 0 0 0,-1 0 0 0 0,1 0 1 0 0,-1 0-1 0 0,1 0 0 0 0,0 0 0 0 0,-2 4 0 0 0,0 6-3228 0 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54.208"/>
    </inkml:context>
    <inkml:brush xml:id="br0">
      <inkml:brushProperty name="width" value="0.05" units="cm"/>
      <inkml:brushProperty name="height" value="0.05" units="cm"/>
    </inkml:brush>
  </inkml:definitions>
  <inkml:trace contextRef="#ctx0" brushRef="#br0">73 0 8810 0 0,'-2'1'2119'0'0,"2"-1"-2069"0"0,-5 12 1461 0 0,-5 18 241 0 0,5-11-1350 0 0,-32 132 1242 0 0,32-123-1579 0 0,1 0 0 0 0,1-1 0 0 0,2 44 0 0 0,1-64-208 0 0,0 1 1 0 0,1-1 0 0 0,0 0 0 0 0,1 0 0 0 0,0 0 0 0 0,0 0 0 0 0,0 0 0 0 0,4 6 0 0 0,2-1-5333 0 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54.574"/>
    </inkml:context>
    <inkml:brush xml:id="br0">
      <inkml:brushProperty name="width" value="0.05" units="cm"/>
      <inkml:brushProperty name="height" value="0.05" units="cm"/>
    </inkml:brush>
  </inkml:definitions>
  <inkml:trace contextRef="#ctx0" brushRef="#br0">45 330 1376 0 0,'27'-33'1161'0'0,"-2"-1"0"0"0,-1-2-1 0 0,-2 0 1 0 0,-1-1 0 0 0,18-46-1 0 0,-38 78-889 0 0,1 1 0 0 0,-1-1 0 0 0,0 1 0 0 0,0-1 0 0 0,-1 1 0 0 0,1-1 0 0 0,-1 1 0 0 0,0-1 0 0 0,0-5 0 0 0,-1 9-165 0 0,1 0-1 0 0,0 0 1 0 0,0 0-1 0 0,-1 0 1 0 0,1 0-1 0 0,0 0 1 0 0,-1 0 0 0 0,1 0-1 0 0,-1 1 1 0 0,1-1-1 0 0,-1 0 1 0 0,1 0-1 0 0,-1 0 1 0 0,0 1 0 0 0,0-1-1 0 0,1 0 1 0 0,-1 1-1 0 0,0-1 1 0 0,-1 0-1 0 0,1 0 32 0 0,-1 1-1 0 0,1-1 0 0 0,-1 1 0 0 0,1 0 0 0 0,-1 0 0 0 0,0-1 0 0 0,1 1 0 0 0,-1 0 0 0 0,0 0 1 0 0,1 1-1 0 0,-1-1 0 0 0,1 0 0 0 0,-1 0 0 0 0,1 1 0 0 0,-4 0 0 0 0,1 1-83 0 0,-1-1-1 0 0,0 1 0 0 0,1 0 0 0 0,-1 0 0 0 0,1 0 1 0 0,0 1-1 0 0,0 0 0 0 0,0-1 0 0 0,0 1 1 0 0,0 1-1 0 0,1-1 0 0 0,-1 1 0 0 0,1-1 1 0 0,0 1-1 0 0,0 0 0 0 0,0 0 0 0 0,-2 5 0 0 0,3-5-13 0 0,0 1-1 0 0,1 0 0 0 0,-1 0 1 0 0,1 0-1 0 0,0 1 0 0 0,1-1 0 0 0,-1 0 1 0 0,1 0-1 0 0,0 0 0 0 0,0 1 0 0 0,1-1 1 0 0,-1 0-1 0 0,1 0 0 0 0,0 0 0 0 0,4 10 1 0 0,4 8-52 0 0,1 0 0 0 0,16 26 0 0 0,-14-27-19 0 0,18 42 0 0 0,-27-55 29 0 0,-1 0-1 0 0,1 0 0 0 0,-2 0 0 0 0,1 0 1 0 0,-1 0-1 0 0,0 1 0 0 0,-1-1 0 0 0,-1 15 1 0 0,0-17 9 0 0,0 0 0 0 0,0 0 1 0 0,-1 0-1 0 0,0 0 0 0 0,0-1 1 0 0,0 1-1 0 0,-1-1 0 0 0,0 1 1 0 0,-1-1-1 0 0,1 0 1 0 0,-1 0-1 0 0,-5 5 0 0 0,7-8-2 0 0,-1 0 0 0 0,0-1 0 0 0,0 0 0 0 0,1 0 0 0 0,-1 0 0 0 0,-1 0 0 0 0,1 0 0 0 0,0 0 0 0 0,0-1 0 0 0,-1 1 0 0 0,1-1 0 0 0,-1 0 0 0 0,1 0 0 0 0,-1-1-1 0 0,0 1 1 0 0,1-1 0 0 0,-1 1 0 0 0,0-1 0 0 0,1 0 0 0 0,-1 0 0 0 0,1-1 0 0 0,-1 1 0 0 0,0-1 0 0 0,-6-2 0 0 0,6 2 5 0 0,1 0 0 0 0,-1 0-1 0 0,0-1 1 0 0,1 1 0 0 0,-1-1 0 0 0,1 0-1 0 0,0 0 1 0 0,-1 0 0 0 0,1 0 0 0 0,0-1 0 0 0,0 1-1 0 0,1-1 1 0 0,-1 0 0 0 0,0 0 0 0 0,1 0-1 0 0,0 0 1 0 0,0 0 0 0 0,0-1 0 0 0,0 1 0 0 0,0-1-1 0 0,-1-4 1 0 0,2 4-3 0 0,0-1-1 0 0,0 1 0 0 0,0-1 1 0 0,1 1-1 0 0,0-1 1 0 0,0 1-1 0 0,0-1 0 0 0,0 1 1 0 0,1-1-1 0 0,0 1 1 0 0,0-1-1 0 0,0 1 1 0 0,1 0-1 0 0,-1-1 0 0 0,1 1 1 0 0,0 0-1 0 0,5-7 1 0 0,5-6-51 0 0,0 1 1 0 0,2 0-1 0 0,0 2 1 0 0,23-20-1 0 0,13-13-86 0 0,-36 33 45 0 0</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01.768"/>
    </inkml:context>
    <inkml:brush xml:id="br0">
      <inkml:brushProperty name="width" value="0.05" units="cm"/>
      <inkml:brushProperty name="height" value="0.05" units="cm"/>
      <inkml:brushProperty name="color" value="#004F8B"/>
    </inkml:brush>
  </inkml:definitions>
  <inkml:trace contextRef="#ctx0" brushRef="#br0">81 34 6449 0 0,'0'0'136'0'0,"0"-1"0"0"0,0 1 0 0 0,-1-1 0 0 0,1 1 0 0 0,0-1 0 0 0,0 1 0 0 0,0-1 0 0 0,0 0 0 0 0,0 1 0 0 0,0-1-1 0 0,0 1 1 0 0,0-1 0 0 0,0 1 0 0 0,0-1 0 0 0,1 0 0 0 0,-1 1 0 0 0,0-1 0 0 0,0 1 0 0 0,0-1 0 0 0,1 1 0 0 0,-1-1-1 0 0,0 1 1 0 0,1-1 0 0 0,-1 1 0 0 0,0-1 0 0 0,1 1 0 0 0,-1 0 0 0 0,0-1 0 0 0,1 1 0 0 0,-1-1 0 0 0,1 1 0 0 0,-1 0-1 0 0,1-1 1 0 0,-1 1 0 0 0,1 0 0 0 0,-1 0 0 0 0,2-1 0 0 0,18-10 226 0 0,-14 9-336 0 0,-1 1 1 0 0,0 0 0 0 0,1 1-1 0 0,-1-1 1 0 0,1 1-1 0 0,-1 0 1 0 0,0 0-1 0 0,1 1 1 0 0,-1 0-1 0 0,1 0 1 0 0,-1 0 0 0 0,0 0-1 0 0,0 1 1 0 0,0 0-1 0 0,0 0 1 0 0,0 0-1 0 0,0 1 1 0 0,0 0-1 0 0,-1 0 1 0 0,1 0 0 0 0,-1 0-1 0 0,0 1 1 0 0,5 4-1 0 0,-6-6 42 0 0,-1 1-1 0 0,1 0 0 0 0,0 0 1 0 0,-1 0-1 0 0,0 0 0 0 0,0 1 1 0 0,0-1-1 0 0,0 0 1 0 0,0 1-1 0 0,-1-1 0 0 0,1 1 1 0 0,-1 0-1 0 0,0 0 0 0 0,0-1 1 0 0,-1 1-1 0 0,1 0 1 0 0,-1 0-1 0 0,0 0 0 0 0,0 0 1 0 0,0 0-1 0 0,0-1 0 0 0,0 1 1 0 0,-1 0-1 0 0,0 0 1 0 0,0 0-1 0 0,0-1 0 0 0,0 1 1 0 0,-1 0-1 0 0,1-1 0 0 0,-1 1 1 0 0,0-1-1 0 0,-4 6 1 0 0,-3 2 221 0 0,0-1 1 0 0,-1 0 0 0 0,0 0 0 0 0,-1-1 0 0 0,0 0 0 0 0,0-1-1 0 0,-1 0 1 0 0,0-1 0 0 0,-1 0 0 0 0,1-1 0 0 0,-1 0 0 0 0,-1-1-1 0 0,1 0 1 0 0,-1-2 0 0 0,1 1 0 0 0,-1-2 0 0 0,-28 3 0 0 0,37-6-398 0 0,7-1 2 0 0,19-3-93 0 0,31-5-110 0 0,-41 9 302 0 0,0 1 0 0 0,0 0 0 0 0,0 0 0 0 0,-1 1 0 0 0,1 0 0 0 0,0 1 0 0 0,15 5 0 0 0,-20-5 5 0 0,0 0 0 0 0,0 1-1 0 0,0-1 1 0 0,0 1 0 0 0,0 0-1 0 0,-1 1 1 0 0,1 0 0 0 0,-1 0 0 0 0,0 0-1 0 0,0 0 1 0 0,-1 1 0 0 0,1 0-1 0 0,5 8 1 0 0,-8-11 12 0 0,-1 0 0 0 0,1 1 0 0 0,-1-1-1 0 0,0 1 1 0 0,0-1 0 0 0,-1 1 0 0 0,1 0 0 0 0,0-1-1 0 0,-1 1 1 0 0,1 0 0 0 0,-1-1 0 0 0,0 1 0 0 0,0 0-1 0 0,0-1 1 0 0,0 1 0 0 0,-2 5 0 0 0,1-3 33 0 0,-1 0 0 0 0,0 0 1 0 0,0 0-1 0 0,0-1 0 0 0,-1 1 1 0 0,1 0-1 0 0,-1-1 0 0 0,-4 5 1 0 0,-5 4 113 0 0,0 0 0 0 0,-1-1 0 0 0,-1 0 1 0 0,-16 10-1 0 0,20-14 103 0 0,5-4-119 0 0,-1 1-1 0 0,1-1 1 0 0,-1 0 0 0 0,0-1 0 0 0,0 1 0 0 0,-1-1-1 0 0,1 0 1 0 0,0-1 0 0 0,-1 0 0 0 0,-8 2-1 0 0,15-4-173 0 0,-1 0 0 0 0,1 0 0 0 0,-1 0 0 0 0,1 0 0 0 0,-1 0 0 0 0,1 0-1 0 0,-1 0 1 0 0,1 0 0 0 0,-1-1 0 0 0,1 1 0 0 0,-1 0 0 0 0,1 0 0 0 0,0-1-1 0 0,-1 1 1 0 0,1 0 0 0 0,-1 0 0 0 0,1-1 0 0 0,0 1 0 0 0,-1 0 0 0 0,1-1-1 0 0,0 1 1 0 0,-1-1 0 0 0,1 1 0 0 0,0 0 0 0 0,0-1 0 0 0,-1 1 0 0 0,1-1-1 0 0,0 1 1 0 0,0-1 0 0 0,0 1 0 0 0,0-1 0 0 0,0 1 0 0 0,-1-1 0 0 0,1 1-1 0 0,0-1 1 0 0,0 1 0 0 0,0-1 0 0 0,0 1 0 0 0,0-1 0 0 0,1 1 0 0 0,-1 0-1 0 0,0-1 1 0 0,0 1 0 0 0,0-1 0 0 0,0 1 0 0 0,0-1 0 0 0,1 0-1 0 0,4-11-7415 0 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02.099"/>
    </inkml:context>
    <inkml:brush xml:id="br0">
      <inkml:brushProperty name="width" value="0.05" units="cm"/>
      <inkml:brushProperty name="height" value="0.05" units="cm"/>
      <inkml:brushProperty name="color" value="#004F8B"/>
    </inkml:brush>
  </inkml:definitions>
  <inkml:trace contextRef="#ctx0" brushRef="#br0">34 43 7778 0 0,'0'4'257'0'0,"-1"0"1"0"0,1-1 0 0 0,0 1-1 0 0,-1 0 1 0 0,0-1 0 0 0,1 1-1 0 0,-2 0 1 0 0,1-1 0 0 0,0 1 0 0 0,-1-1-1 0 0,-1 4 1 0 0,-4 10 795 0 0,3-7-584 0 0,2 0 1 0 0,-1 1 0 0 0,1 0 0 0 0,1-1-1 0 0,-1 1 1 0 0,2 16 0 0 0,0-24-440 0 0,0 0 1 0 0,0-1-1 0 0,1 1 0 0 0,-1 0 1 0 0,1-1-1 0 0,0 1 1 0 0,-1-1-1 0 0,1 1 0 0 0,0-1 1 0 0,0 1-1 0 0,1-1 1 0 0,-1 0-1 0 0,1 1 0 0 0,-1-1 1 0 0,1 0-1 0 0,0 0 1 0 0,-1 0-1 0 0,1 0 0 0 0,0 0 1 0 0,0-1-1 0 0,0 1 1 0 0,1-1-1 0 0,-1 1 0 0 0,0-1 1 0 0,1 0-1 0 0,-1 0 1 0 0,1 0-1 0 0,-1 0 0 0 0,1 0 1 0 0,-1 0-1 0 0,6 0 0 0 0,-1 0-29 0 0,-1-1-1 0 0,1 0 0 0 0,-1 0 0 0 0,1 0 1 0 0,-1-1-1 0 0,1 0 0 0 0,-1-1 0 0 0,1 1 0 0 0,-1-1 1 0 0,0 0-1 0 0,0-1 0 0 0,0 1 0 0 0,0-1 0 0 0,0 0 1 0 0,-1-1-1 0 0,1 0 0 0 0,-1 0 0 0 0,0 0 1 0 0,0 0-1 0 0,0-1 0 0 0,-1 1 0 0 0,7-10 0 0 0,-8 11 93 0 0,0-2-1 0 0,-1 1 1 0 0,1 0-1 0 0,-1 0 1 0 0,0-1-1 0 0,0 1 1 0 0,-1-1-1 0 0,1 0 1 0 0,-1 1-1 0 0,0-1 1 0 0,0 0-1 0 0,-1 0 1 0 0,1 0-1 0 0,-1 0 1 0 0,0 0 0 0 0,0 1-1 0 0,-1-1 1 0 0,0 0-1 0 0,0 0 1 0 0,0 0-1 0 0,0 1 1 0 0,-1-1-1 0 0,1 0 1 0 0,-1 1-1 0 0,0-1 1 0 0,-1 1-1 0 0,1 0 1 0 0,-1 0-1 0 0,0 0 1 0 0,-6-7-1 0 0,5 6-158 0 0,0 1 0 0 0,-1-1 0 0 0,1 1 0 0 0,-1 0 0 0 0,0 0 0 0 0,-1 1 0 0 0,1-1 0 0 0,-1 1 0 0 0,1 0 0 0 0,-1 1 0 0 0,-7-3 0 0 0,1 2-6475 0 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03.749"/>
    </inkml:context>
    <inkml:brush xml:id="br0">
      <inkml:brushProperty name="width" value="0.05" units="cm"/>
      <inkml:brushProperty name="height" value="0.05" units="cm"/>
      <inkml:brushProperty name="color" value="#004F8B"/>
    </inkml:brush>
  </inkml:definitions>
  <inkml:trace contextRef="#ctx0" brushRef="#br0">0 0 16588 0 0,'0'0'5889'0'0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45.703"/>
    </inkml:context>
    <inkml:brush xml:id="br0">
      <inkml:brushProperty name="width" value="0.025" units="cm"/>
      <inkml:brushProperty name="height" value="0.025" units="cm"/>
    </inkml:brush>
  </inkml:definitions>
  <inkml:trace contextRef="#ctx0" brushRef="#br0">9 10 6913 0 0,'0'1'66'0'0,"0"0"0"0"0,0 0 0 0 0,0 0 0 0 0,0 0-1 0 0,0 0 1 0 0,1-1 0 0 0,-1 1 0 0 0,0 0 0 0 0,0 0-1 0 0,1 0 1 0 0,-1 0 0 0 0,1 0 0 0 0,-1 0-1 0 0,1 0 1 0 0,-1-1 0 0 0,1 1 0 0 0,-1 0 0 0 0,1 0-1 0 0,0-1 1 0 0,-1 1 0 0 0,1 0 0 0 0,0-1 0 0 0,0 1-1 0 0,-1-1 1 0 0,1 1 0 0 0,0-1 0 0 0,0 1-1 0 0,0-1 1 0 0,0 0 0 0 0,0 1 0 0 0,-1-1 0 0 0,1 0-1 0 0,0 0 1 0 0,0 0 0 0 0,0 1 0 0 0,0-1-1 0 0,0 0 1 0 0,0 0 0 0 0,0-1 0 0 0,0 1 0 0 0,0 0-1 0 0,0 0 1 0 0,0 0 0 0 0,0 0 0 0 0,0-1 0 0 0,0 1-1 0 0,-1-1 1 0 0,1 1 0 0 0,0 0 0 0 0,0-1-1 0 0,0 1 1 0 0,0-1 0 0 0,-1 0 0 0 0,2 0 0 0 0,-3 2 25 0 0,0 0 1 0 0,1 0 0 0 0,-1-1-1 0 0,0 1 1 0 0,0 0 0 0 0,0-1 0 0 0,0 1-1 0 0,0 0 1 0 0,0-1 0 0 0,0 1-1 0 0,0-1 1 0 0,0 1 0 0 0,0-1-1 0 0,0 0 1 0 0,0 0 0 0 0,0 1 0 0 0,0-1-1 0 0,0 0 1 0 0,-1 0 0 0 0,1 0-1 0 0,0 0 1 0 0,0 0 0 0 0,0 0-1 0 0,0 0 1 0 0,0-1 0 0 0,0 1 0 0 0,0 0-1 0 0,-1 0 1 0 0,1-1 0 0 0,0 1-1 0 0,0-1 1 0 0,0 1 0 0 0,0-1-1 0 0,0 0 1 0 0,1 1 0 0 0,-1-1 0 0 0,0 0-1 0 0,0 1 1 0 0,0-1 0 0 0,0 0-1 0 0,1 0 1 0 0,-1 0 0 0 0,0 0 0 0 0,1 0-1 0 0,-1 0 1 0 0,1 0 0 0 0,-1 0-1 0 0,1 0 1 0 0,0 0 0 0 0,-1 0-1 0 0,1 0 1 0 0,0 0 0 0 0,0 0 0 0 0,0 0-1 0 0,-1-1 1 0 0,1 1 0 0 0,0 0-1 0 0,1-2 1 0 0,4-2-59 0 0,-3 3-333 0 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04.211"/>
    </inkml:context>
    <inkml:brush xml:id="br0">
      <inkml:brushProperty name="width" value="0.05" units="cm"/>
      <inkml:brushProperty name="height" value="0.05" units="cm"/>
      <inkml:brushProperty name="color" value="#004F8B"/>
    </inkml:brush>
  </inkml:definitions>
  <inkml:trace contextRef="#ctx0" brushRef="#br0">236 208 14283 0 0,'0'-32'1801'0'0,"-1"-48"794"0"0,1 72-2336 0 0,-1 1-1 0 0,-1-1 1 0 0,1 0 0 0 0,-1 1-1 0 0,-1-1 1 0 0,1 1 0 0 0,-7-12-1 0 0,8 17-213 0 0,1 1 0 0 0,-1-1 0 0 0,0 1 0 0 0,0-1 0 0 0,0 1-1 0 0,0 0 1 0 0,0 0 0 0 0,-1-1 0 0 0,1 1 0 0 0,0 0-1 0 0,0 0 1 0 0,-1 0 0 0 0,1 0 0 0 0,-1 0 0 0 0,1 1 0 0 0,-1-1-1 0 0,1 0 1 0 0,-1 1 0 0 0,1-1 0 0 0,-1 1 0 0 0,0 0 0 0 0,-2-1-1 0 0,1 1 21 0 0,1 0 0 0 0,-1 1 0 0 0,0-1 0 0 0,1 1 0 0 0,-1 0-1 0 0,1 0 1 0 0,-1-1 0 0 0,1 2 0 0 0,-1-1 0 0 0,1 0 0 0 0,0 0-1 0 0,-5 4 1 0 0,1 0-10 0 0,0 0 0 0 0,0 1 0 0 0,1-1 0 0 0,0 1 0 0 0,0 0 0 0 0,0 1 0 0 0,1 0 0 0 0,-7 11 0 0 0,8-10-58 0 0,0 0 0 0 0,0 0 1 0 0,1 0-1 0 0,0 1 0 0 0,1-1 0 0 0,0 1 1 0 0,0-1-1 0 0,0 1 0 0 0,1-1 0 0 0,1 1 0 0 0,0-1 1 0 0,0 1-1 0 0,0-1 0 0 0,1 0 0 0 0,0 1 1 0 0,4 9-1 0 0,4 4-1 0 0,1-1 1 0 0,1 0 0 0 0,1 0-1 0 0,22 27 1 0 0,-29-41 3 0 0,-1 1 0 0 0,0 0 0 0 0,0 0 0 0 0,-1 1 0 0 0,1-1 0 0 0,-2 1 0 0 0,5 14 0 0 0,-7-19 0 0 0,-1-1 0 0 0,1 1 0 0 0,-1 0 0 0 0,0-1 0 0 0,0 1 0 0 0,0 0 0 0 0,0-1 0 0 0,0 1 0 0 0,-1 0 0 0 0,0-1 0 0 0,0 1 0 0 0,0-1 0 0 0,0 1 0 0 0,0-1 0 0 0,-1 0 0 0 0,0 1 0 0 0,1-1 0 0 0,-1 0 0 0 0,0 0 0 0 0,-1 0 0 0 0,1 0 0 0 0,-4 3 0 0 0,0-1 1 0 0,0 0 0 0 0,0 0 1 0 0,-1 0-1 0 0,1-1 0 0 0,-1 0 0 0 0,0 0 0 0 0,-1-1 0 0 0,1 0 1 0 0,0 0-1 0 0,-1-1 0 0 0,-14 3 0 0 0,19-4 2 0 0,-1-1 0 0 0,1 1 0 0 0,0-1 0 0 0,0 0 0 0 0,0 0 0 0 0,0 0 0 0 0,0-1 1 0 0,0 1-1 0 0,0-1 0 0 0,0 1 0 0 0,0-1 0 0 0,0 0 0 0 0,0 0 0 0 0,0 0 0 0 0,0-1 0 0 0,1 1 0 0 0,-1-1 0 0 0,0 1 0 0 0,1-1 0 0 0,-1 0 0 0 0,1 0 0 0 0,0 0 0 0 0,0-1 0 0 0,-1 1 0 0 0,1 0 0 0 0,1-1 0 0 0,-1 1 0 0 0,0-1 0 0 0,1 0 0 0 0,-1 1 0 0 0,1-1 0 0 0,0 0 0 0 0,-1-4 0 0 0,0 0-3 0 0,1 1 0 0 0,0-1 0 0 0,0 0 0 0 0,1 0 0 0 0,0 1 0 0 0,0-1 0 0 0,0 0 0 0 0,1 0 0 0 0,0 1 0 0 0,1-1 0 0 0,-1 0 0 0 0,1 1 0 0 0,1-1 0 0 0,-1 1 0 0 0,6-9 0 0 0,1-2-183 0 0,1 0-1 0 0,1 1 1 0 0,1 0-1 0 0,15-16 1 0 0,-2 5-505 0 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10.700"/>
    </inkml:context>
    <inkml:brush xml:id="br0">
      <inkml:brushProperty name="width" value="0.05" units="cm"/>
      <inkml:brushProperty name="height" value="0.05" units="cm"/>
      <inkml:brushProperty name="color" value="#004F8B"/>
    </inkml:brush>
  </inkml:definitions>
  <inkml:trace contextRef="#ctx0" brushRef="#br0">50 31 6913 0 0,'-1'-1'167'0'0,"1"1"-1"0"0,0-1 0 0 0,-1 1 1 0 0,1-1-1 0 0,0 1 0 0 0,-1-1 1 0 0,1 1-1 0 0,0-1 0 0 0,0 1 1 0 0,0-1-1 0 0,-1 0 0 0 0,1 1 0 0 0,0-1 1 0 0,0 1-1 0 0,0-1 0 0 0,0 1 1 0 0,0-1-1 0 0,0 0 0 0 0,0 1 1 0 0,0-1-1 0 0,0 1 0 0 0,0-1 0 0 0,1 0 1 0 0,-1 1-1 0 0,0-1 0 0 0,0 1 1 0 0,1-1-1 0 0,-1 1 0 0 0,0-1 1 0 0,1 0-1 0 0,0 0-69 0 0,0 0 0 0 0,0 0 0 0 0,0 0 1 0 0,1 0-1 0 0,-1 1 0 0 0,0-1 0 0 0,1 0 0 0 0,-1 1 0 0 0,1-1 1 0 0,-1 1-1 0 0,3-1 0 0 0,1 0-146 0 0,1 0 0 0 0,-1 0-1 0 0,0 1 1 0 0,0 0 0 0 0,1 0 0 0 0,6 1 0 0 0,-6 1 80 0 0,-1-1 0 0 0,0 1 1 0 0,0 1-1 0 0,0-1 0 0 0,0 0 1 0 0,0 1-1 0 0,-1 0 0 0 0,1 0 1 0 0,-1 1-1 0 0,0-1 0 0 0,8 9 1 0 0,-6-4 45 0 0,0 0 1 0 0,0 0-1 0 0,-1 0 1 0 0,0 0 0 0 0,-1 1-1 0 0,5 13 1 0 0,-3-7 217 0 0,-2 1-1 0 0,0 1 1 0 0,0-1 0 0 0,-2 0-1 0 0,0 1 1 0 0,-1 0 0 0 0,-1 27-1 0 0,-2-30-130 0 0,0-1-1 0 0,-1 0 0 0 0,0 0 0 0 0,-1 0 1 0 0,0 0-1 0 0,-1-1 0 0 0,-1 0 0 0 0,-11 19 1 0 0,12-24-36 0 0,1 0 0 0 0,-1-1 0 0 0,0 1 0 0 0,0-1 1 0 0,0 0-1 0 0,-1-1 0 0 0,0 0 0 0 0,0 0 1 0 0,-1 0-1 0 0,1 0 0 0 0,-1-1 0 0 0,0 0 1 0 0,0-1-1 0 0,-1 1 0 0 0,-12 3 0 0 0,17-7-121 0 0,0 0-1 0 0,0 1 0 0 0,0-1 0 0 0,0 0 1 0 0,1-1-1 0 0,-1 1 0 0 0,0 0 1 0 0,0-1-1 0 0,0 0 0 0 0,1 1 1 0 0,-1-1-1 0 0,0 0 0 0 0,1-1 1 0 0,-1 1-1 0 0,1 0 0 0 0,-1-1 1 0 0,1 1-1 0 0,0-1 0 0 0,0 0 1 0 0,0 0-1 0 0,0 0 0 0 0,0 0 1 0 0,0 0-1 0 0,0 0 0 0 0,0 0 1 0 0,1-1-1 0 0,-3-3 0 0 0,2 2-1 0 0,0 1 0 0 0,0-1 0 0 0,1 0-1 0 0,-1 0 1 0 0,1 1 0 0 0,0-1 0 0 0,0 0 0 0 0,0 0-1 0 0,0 0 1 0 0,1 0 0 0 0,0 0 0 0 0,0 0 0 0 0,0-1-1 0 0,0 1 1 0 0,0 0 0 0 0,1 0 0 0 0,0 0-1 0 0,2-7 1 0 0,-2 9-5 0 0,0 0-1 0 0,1 1 1 0 0,-1-1 0 0 0,0 1-1 0 0,1-1 1 0 0,-1 1-1 0 0,1 0 1 0 0,-1 0-1 0 0,1-1 1 0 0,-1 1 0 0 0,1 0-1 0 0,0 0 1 0 0,0 1-1 0 0,0-1 1 0 0,-1 0-1 0 0,1 1 1 0 0,0-1-1 0 0,0 1 1 0 0,0-1 0 0 0,0 1-1 0 0,0 0 1 0 0,0 0-1 0 0,0 0 1 0 0,0 0-1 0 0,4 0 1 0 0,6 2-3 0 0,-1-1 0 0 0,1 1 0 0 0,11 4-1 0 0,-19-5 4 0 0,121 43-232 0 0,-108-40 232 0 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11.048"/>
    </inkml:context>
    <inkml:brush xml:id="br0">
      <inkml:brushProperty name="width" value="0.05" units="cm"/>
      <inkml:brushProperty name="height" value="0.05" units="cm"/>
      <inkml:brushProperty name="color" value="#004F8B"/>
    </inkml:brush>
  </inkml:definitions>
  <inkml:trace contextRef="#ctx0" brushRef="#br0">123 20 14283 0 0,'-1'-1'169'0'0,"1"-1"0"0"0,-1 1 0 0 0,1 0 0 0 0,-1 0 0 0 0,0 0-1 0 0,1 0 1 0 0,-1 0 0 0 0,0 0 0 0 0,0 0 0 0 0,0 0 0 0 0,0 1 0 0 0,0-1 0 0 0,0 0 0 0 0,0 0-1 0 0,0 1 1 0 0,0-1 0 0 0,0 1 0 0 0,0-1 0 0 0,0 1 0 0 0,0-1 0 0 0,-1 1 0 0 0,1 0 0 0 0,0-1 0 0 0,0 1-1 0 0,0 0 1 0 0,-1 0 0 0 0,1 0 0 0 0,0 0 0 0 0,0 0 0 0 0,-1 0 0 0 0,1 0 0 0 0,0 0 0 0 0,0 1-1 0 0,-1-1 1 0 0,1 0 0 0 0,0 1 0 0 0,0-1 0 0 0,0 1 0 0 0,0 0 0 0 0,0-1 0 0 0,-2 2 0 0 0,-2 1-3 0 0,1 0 1 0 0,0 1-1 0 0,0 0 1 0 0,0-1-1 0 0,0 1 1 0 0,0 0-1 0 0,1 1 1 0 0,-4 5 0 0 0,1-1-157 0 0,1 0 0 0 0,0 1 0 0 0,1-1 0 0 0,0 1 0 0 0,1 0 0 0 0,0 0 0 0 0,0 1 0 0 0,1-1 0 0 0,1 1 0 0 0,-1-1 0 0 0,1 16 0 0 0,2-20-14 0 0,-1 0 1 0 0,1 0-1 0 0,0 0 0 0 0,1 0 1 0 0,-1-1-1 0 0,1 1 1 0 0,0 0-1 0 0,0 0 0 0 0,1-1 1 0 0,0 1-1 0 0,0-1 1 0 0,0 0-1 0 0,1 0 1 0 0,-1 0-1 0 0,1-1 0 0 0,1 1 1 0 0,-1-1-1 0 0,0 0 1 0 0,1 0-1 0 0,0 0 0 0 0,6 3 1 0 0,-3-2 9 0 0,1 0-1 0 0,1 0 1 0 0,-1-1 0 0 0,1 0-1 0 0,-1-1 1 0 0,20 5 0 0 0,-26-8-85 0 0,1 1 1 0 0,0-1 0 0 0,-1 1-1 0 0,1-1 1 0 0,-1 0-1 0 0,1 0 1 0 0,0-1 0 0 0,-1 1-1 0 0,1-1 1 0 0,-1 0-1 0 0,1 0 1 0 0,-1 0 0 0 0,1 0-1 0 0,-1-1 1 0 0,0 1 0 0 0,0-1-1 0 0,0 0 1 0 0,0 0-1 0 0,0 0 1 0 0,0 0 0 0 0,0-1-1 0 0,4-4 1 0 0,2-4-1479 0 0,0-1-1 0 0,11-20 1 0 0,-9 11 1006 0 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11.380"/>
    </inkml:context>
    <inkml:brush xml:id="br0">
      <inkml:brushProperty name="width" value="0.05" units="cm"/>
      <inkml:brushProperty name="height" value="0.05" units="cm"/>
      <inkml:brushProperty name="color" value="#004F8B"/>
    </inkml:brush>
  </inkml:definitions>
  <inkml:trace contextRef="#ctx0" brushRef="#br0">194 1 7370 0 0,'-1'0'232'0'0,"0"0"1"0"0,1 0-1 0 0,-1 0 1 0 0,0 0 0 0 0,1 0-1 0 0,-1 0 1 0 0,1 0-1 0 0,-1 0 1 0 0,0 0 0 0 0,1 1-1 0 0,-1-1 1 0 0,0 0-1 0 0,1 0 1 0 0,-1 1 0 0 0,1-1-1 0 0,-1 0 1 0 0,1 1 0 0 0,-1-1-1 0 0,1 1 1 0 0,-1-1-1 0 0,1 0 1 0 0,-1 1 0 0 0,1-1-1 0 0,-1 1 1 0 0,1 0-1 0 0,-15 15 2013 0 0,-2 6-1011 0 0,2 1 0 0 0,0 0 1 0 0,-19 42-1 0 0,-24 82-604 0 0,40-83-566 0 0,12-35-64 0 0</inkml:trace>
  <inkml:trace contextRef="#ctx0" brushRef="#br0" timeOffset="1">215 313 14283 0 0,'0'0'1944'0'0,"0"1"-1495"0"0,0 1-1 0 0,0 2 8 0 0,0 0-328 0 0,0 1-64 0 0,0 2-64 0 0,2 0 96 0 0,1-1-200 0 0,1-3-40 0 0,2 2-8 0 0,3-7 0 0 0,5 0 152 0 0,-1-7-96 0 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11.716"/>
    </inkml:context>
    <inkml:brush xml:id="br0">
      <inkml:brushProperty name="width" value="0.05" units="cm"/>
      <inkml:brushProperty name="height" value="0.05" units="cm"/>
      <inkml:brushProperty name="color" value="#004F8B"/>
    </inkml:brush>
  </inkml:definitions>
  <inkml:trace contextRef="#ctx0" brushRef="#br0">221 7 14571 0 0,'-1'-1'123'0'0,"0"1"0"0"0,1-1 1 0 0,-1 0-1 0 0,0 1 0 0 0,0-1 0 0 0,0 1 0 0 0,1-1 1 0 0,-1 1-1 0 0,0 0 0 0 0,0-1 0 0 0,0 1 0 0 0,0 0 1 0 0,0 0-1 0 0,0 0 0 0 0,0-1 0 0 0,0 1 0 0 0,0 0 1 0 0,0 0-1 0 0,0 0 0 0 0,0 0 0 0 0,0 1 0 0 0,1-1 0 0 0,-1 0 1 0 0,0 0-1 0 0,0 1 0 0 0,0-1 0 0 0,0 0 0 0 0,0 1 1 0 0,0-1-1 0 0,-1 1 0 0 0,-30 18 3084 0 0,28-16-2899 0 0,-17 10-167 0 0,1 1 1 0 0,0 1-1 0 0,2 0 1 0 0,-1 2-1 0 0,2 0 1 0 0,-21 27 0 0 0,38-44-173 0 0,0 0 1 0 0,-1 0-1 0 0,1 0 1 0 0,0 0 0 0 0,0 1-1 0 0,0-1 1 0 0,0 0 0 0 0,0 0-1 0 0,0 0 1 0 0,-1 0 0 0 0,1 0-1 0 0,0 0 1 0 0,0 1 0 0 0,0-1-1 0 0,0 0 1 0 0,0 0-1 0 0,0 0 1 0 0,0 0 0 0 0,0 0-1 0 0,0 1 1 0 0,0-1 0 0 0,0 0-1 0 0,0 0 1 0 0,0 0 0 0 0,0 0-1 0 0,0 1 1 0 0,0-1 0 0 0,0 0-1 0 0,0 0 1 0 0,0 0 0 0 0,0 0-1 0 0,0 1 1 0 0,0-1-1 0 0,0 0 1 0 0,0 0 0 0 0,0 0-1 0 0,0 0 1 0 0,0 0 0 0 0,0 1-1 0 0,0-1 1 0 0,1 0 0 0 0,2-2-1219 0 0</inkml:trace>
  <inkml:trace contextRef="#ctx0" brushRef="#br0" timeOffset="1">116 62 3225 0 0,'3'0'115'0'0,"1"0"0"0"0,0-1 0 0 0,0 2 0 0 0,-1-1 0 0 0,1 0 0 0 0,0 1 0 0 0,0-1 0 0 0,-1 1 0 0 0,1 0 0 0 0,-1 0 0 0 0,1 1 0 0 0,-1-1 1 0 0,1 1-1 0 0,-1-1 0 0 0,0 1 0 0 0,0 0 0 0 0,1 1 0 0 0,-2-1 0 0 0,1 0 0 0 0,0 1 0 0 0,0 0 0 0 0,-1-1 0 0 0,1 1 0 0 0,2 5 0 0 0,-2-2 290 0 0,0 0-1 0 0,0 0 0 0 0,0 1 0 0 0,0 0 0 0 0,-1-1 0 0 0,0 1 1 0 0,-1 0-1 0 0,0 0 0 0 0,0 0 0 0 0,0 0 0 0 0,-1 0 1 0 0,0 9-1 0 0,-5 31 1389 0 0,-1 0 1 0 0,-22 83-1 0 0,-43 87-216 0 0,58-183-1566 0 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17.667"/>
    </inkml:context>
    <inkml:brush xml:id="br0">
      <inkml:brushProperty name="width" value="0.05" units="cm"/>
      <inkml:brushProperty name="height" value="0.05" units="cm"/>
      <inkml:brushProperty name="color" value="#004F8B"/>
    </inkml:brush>
  </inkml:definitions>
  <inkml:trace contextRef="#ctx0" brushRef="#br0">1 16 7370 0 0,'0'-1'70'0'0,"0"0"0"0"0,0 0 0 0 0,0 0 0 0 0,1 1 0 0 0,-1-1 0 0 0,0 0 0 0 0,1 1 0 0 0,-1-1 0 0 0,1 0 0 0 0,-1 0 1 0 0,0 1-1 0 0,1-1 0 0 0,0 1 0 0 0,-1-1 0 0 0,1 1 0 0 0,-1-1 0 0 0,1 1 0 0 0,0-1 0 0 0,-1 1 0 0 0,1-1 0 0 0,0 1 0 0 0,0 0 1 0 0,-1-1-1 0 0,1 1 0 0 0,0 0 0 0 0,0 0 0 0 0,-1-1 0 0 0,1 1 0 0 0,0 0 0 0 0,0 0 0 0 0,0 0 0 0 0,-1 0 0 0 0,3 0 1 0 0,26 3-150 0 0,-23-1 107 0 0,0 0 0 0 0,-1 1 0 0 0,0 0 0 0 0,0 0 0 0 0,0 0 0 0 0,0 0-1 0 0,0 1 1 0 0,0-1 0 0 0,-1 1 0 0 0,0 1 0 0 0,0-1 0 0 0,0 0 0 0 0,4 7 0 0 0,-6-9 66 0 0,-1 1 0 0 0,0-1 0 0 0,1 0 0 0 0,-1 0 1 0 0,0 1-1 0 0,-1-1 0 0 0,1 1 0 0 0,0-1 0 0 0,-1 1 0 0 0,1-1 1 0 0,-1 1-1 0 0,0-1 0 0 0,1 1 0 0 0,-1-1 0 0 0,-1 1 0 0 0,1 0 1 0 0,0-1-1 0 0,-1 1 0 0 0,1-1 0 0 0,-1 1 0 0 0,0-1 0 0 0,0 0 1 0 0,1 1-1 0 0,-2-1 0 0 0,1 0 0 0 0,0 1 0 0 0,0-1 0 0 0,-1 0 1 0 0,1 0-1 0 0,-1 0 0 0 0,0 0 0 0 0,-3 2 0 0 0,-1 2 339 0 0,-2 0 0 0 0,1 0 0 0 0,-1 0 0 0 0,-12 5 0 0 0,17-9-320 0 0,0 0 0 0 0,0-1 0 0 0,0 0 1 0 0,0 0-1 0 0,-1 0 0 0 0,1 0 0 0 0,0 0 0 0 0,-1-1 0 0 0,1 1 1 0 0,0-1-1 0 0,-1 0 0 0 0,1 0 0 0 0,-1 0 0 0 0,1-1 0 0 0,-7-1 1 0 0,16 3-241 0 0,13 2-202 0 0,-8 2 297 0 0,0 0 0 0 0,-1 1 1 0 0,0 0-1 0 0,0 1 1 0 0,0 0-1 0 0,-1 1 0 0 0,12 12 1 0 0,-16-15 34 0 0,-1 0 0 0 0,1 0 0 0 0,-1 0-1 0 0,0 0 1 0 0,-1 1 0 0 0,1-1 0 0 0,-1 1 0 0 0,-1 0 0 0 0,1 0 0 0 0,-1 0 0 0 0,0 0 0 0 0,0 0 0 0 0,0 1 0 0 0,-1-1 0 0 0,0 1 0 0 0,0 7 0 0 0,-2-10 60 0 0,0 0 0 0 0,0 0-1 0 0,-1 0 1 0 0,1 0 0 0 0,-1 0 0 0 0,0 0 0 0 0,0 0 0 0 0,0 0 0 0 0,0-1 0 0 0,-1 1-1 0 0,0-1 1 0 0,0 1 0 0 0,0-1 0 0 0,0 0 0 0 0,0 0 0 0 0,0-1 0 0 0,-7 5-1 0 0,4-3 264 0 0,-1 1 0 0 0,0-1 0 0 0,0-1 0 0 0,0 1 0 0 0,0-1 0 0 0,0-1 0 0 0,-1 1 0 0 0,-15 2 0 0 0,23-5-376 0 0,-1 1-1 0 0,0-1 1 0 0,0 0 0 0 0,0 0 0 0 0,0 0 0 0 0,0 0 0 0 0,0 0 0 0 0,0 0 0 0 0,0 0 0 0 0,0 0-1 0 0,1 0 1 0 0,-1-1 0 0 0,0 1 0 0 0,0 0 0 0 0,0 0 0 0 0,0-1 0 0 0,0 1 0 0 0,1-1-1 0 0,-1 1 1 0 0,0-1 0 0 0,0 1 0 0 0,0-1 0 0 0,-1-1 0 0 0,3-8-6858 0 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18.002"/>
    </inkml:context>
    <inkml:brush xml:id="br0">
      <inkml:brushProperty name="width" value="0.05" units="cm"/>
      <inkml:brushProperty name="height" value="0.05" units="cm"/>
      <inkml:brushProperty name="color" value="#004F8B"/>
    </inkml:brush>
  </inkml:definitions>
  <inkml:trace contextRef="#ctx0" brushRef="#br0">208 1 10594 0 0,'-9'3'288'0'0,"0"1"0"0"0,-1 0-1 0 0,1 1 1 0 0,1-1 0 0 0,-1 2-1 0 0,1 0 1 0 0,0 0 0 0 0,-8 7-1 0 0,-5 3 120 0 0,13-10-237 0 0,0-1 13 0 0,1 1-1 0 0,-1-1 1 0 0,1 1 0 0 0,0 1 0 0 0,1-1-1 0 0,0 1 1 0 0,0 0 0 0 0,0 1 0 0 0,-5 9-1 0 0,10-16-175 0 0,1 1-1 0 0,0-1 1 0 0,-1 1-1 0 0,1-1 1 0 0,0 1-1 0 0,0-1 1 0 0,0 0-1 0 0,0 1 1 0 0,1-1-1 0 0,-1 1 1 0 0,0-1-1 0 0,0 1 1 0 0,1-1 0 0 0,-1 0-1 0 0,1 1 1 0 0,0-1-1 0 0,-1 0 1 0 0,1 1-1 0 0,0-1 1 0 0,0 0-1 0 0,-1 0 1 0 0,1 0-1 0 0,0 0 1 0 0,0 0-1 0 0,2 1 1 0 0,34 29-144 0 0,-16-15 248 0 0,-12-7-16 0 0,-1 0-1 0 0,1 1 0 0 0,-2 0 0 0 0,1 0 0 0 0,-1 1 0 0 0,-1 0 0 0 0,0 0 0 0 0,0 1 1 0 0,-1 0-1 0 0,4 15 0 0 0,-8-23-29 0 0,0 0-1 0 0,0 1 1 0 0,0-1 0 0 0,0 1 0 0 0,-1-1-1 0 0,0 1 1 0 0,0 0 0 0 0,0-1 0 0 0,-1 1-1 0 0,1-1 1 0 0,-1 1 0 0 0,0-1 0 0 0,0 1-1 0 0,-1-1 1 0 0,1 0 0 0 0,-1 0 0 0 0,0 1-1 0 0,0-1 1 0 0,0-1 0 0 0,-1 1 0 0 0,0 0-1 0 0,1 0 1 0 0,-1-1 0 0 0,-1 0 0 0 0,1 1-1 0 0,0-1 1 0 0,-1 0 0 0 0,1-1-1 0 0,-1 1 1 0 0,0-1 0 0 0,-6 4 0 0 0,4-3 128 0 0,1-1 1 0 0,-1 1 0 0 0,0-1-1 0 0,0 0 1 0 0,0-1 0 0 0,-11 2-1 0 0,15-3-259 0 0,-1 1-1 0 0,0-1 0 0 0,0 0 0 0 0,1-1 0 0 0,-1 1 1 0 0,0 0-1 0 0,0-1 0 0 0,1 1 0 0 0,-1-1 0 0 0,1 0 1 0 0,-1 0-1 0 0,0 0 0 0 0,1 0 0 0 0,0 0 0 0 0,-1-1 1 0 0,1 1-1 0 0,-3-3 0 0 0,-7-10-6714 0 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18.397"/>
    </inkml:context>
    <inkml:brush xml:id="br0">
      <inkml:brushProperty name="width" value="0.05" units="cm"/>
      <inkml:brushProperty name="height" value="0.05" units="cm"/>
      <inkml:brushProperty name="color" value="#004F8B"/>
    </inkml:brush>
  </inkml:definitions>
  <inkml:trace contextRef="#ctx0" brushRef="#br0">1 18 4089 0 0,'3'-3'112'0'0,"1"1"-1"0"0,-1 0 1 0 0,1 1 0 0 0,0-1 0 0 0,-1 0-1 0 0,1 1 1 0 0,0 0 0 0 0,0 0 0 0 0,0 0-1 0 0,0 1 1 0 0,0-1 0 0 0,0 1 0 0 0,0 0-1 0 0,7 1 1 0 0,5 0 269 0 0,0 2-1 0 0,0 0 1 0 0,0 1-1 0 0,0 0 0 0 0,24 11 1 0 0,8 3-647 0 0,-26-12 22 0 0</inkml:trace>
  <inkml:trace contextRef="#ctx0" brushRef="#br0" timeOffset="1">251 386 17508 0 0,'0'0'119'0'0,"-1"1"0"0"0,1-1 0 0 0,-1 1 0 0 0,1-1 0 0 0,-1 1 0 0 0,1-1 0 0 0,0 1 0 0 0,-1-1 0 0 0,1 1 0 0 0,-1 0 1 0 0,1-1-1 0 0,0 1 0 0 0,0-1 0 0 0,-1 1 0 0 0,1 0 0 0 0,0-1 0 0 0,0 1 0 0 0,0 0 0 0 0,0-1 0 0 0,0 1 0 0 0,0 0 0 0 0,0 0 0 0 0,0-1 0 0 0,0 2 1 0 0,-1 22-472 0 0,2-20 591 0 0,-2 16-218 0 0,0-16-47 0 0,1 1 0 0 0,0 0 0 0 0,-1-1 0 0 0,2 1 0 0 0,-1 0 0 0 0,0-1 0 0 0,1 1 0 0 0,0-1-1 0 0,0 1 1 0 0,1-1 0 0 0,-1 1 0 0 0,1-1 0 0 0,3 7 0 0 0,3-2-126 0 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20.252"/>
    </inkml:context>
    <inkml:brush xml:id="br0">
      <inkml:brushProperty name="width" value="0.05" units="cm"/>
      <inkml:brushProperty name="height" value="0.05" units="cm"/>
      <inkml:brushProperty name="color" value="#004F8B"/>
    </inkml:brush>
  </inkml:definitions>
  <inkml:trace contextRef="#ctx0" brushRef="#br0">264 4 9674 0 0,'-6'-3'8672'0'0,"6"3"-8508"0"0,-16 10 2301 0 0,-18 19-3311 0 0,29-25 1664 0 0,-38 33-300 0 0,17-16-525 0 0,0 1 0 0 0,2 1-1 0 0,1 2 1 0 0,-29 37 0 0 0,52-61 3 0 0,-1 0 1 0 0,0 0 0 0 0,0 0 0 0 0,0 1 0 0 0,1-1 0 0 0,-1 0 0 0 0,0 1 0 0 0,1-1 0 0 0,-1 0 0 0 0,1 1 0 0 0,0-1-1 0 0,-1 1 1 0 0,1-1 0 0 0,0 1 0 0 0,0-1 0 0 0,0 1 0 0 0,0-1 0 0 0,0 0 0 0 0,0 1 0 0 0,1-1 0 0 0,-1 1-1 0 0,0-1 1 0 0,1 1 0 0 0,-1-1 0 0 0,1 0 0 0 0,-1 1 0 0 0,1-1 0 0 0,0 0 0 0 0,0 1 0 0 0,1 0 0 0 0,0 1-5 0 0,1-1 1 0 0,-1 0-1 0 0,1 0 1 0 0,0 0 0 0 0,0 0-1 0 0,0 0 1 0 0,0-1-1 0 0,0 0 1 0 0,0 1 0 0 0,0-1-1 0 0,1 0 1 0 0,4 1 0 0 0,18 2-6 0 0,0 0 0 0 0,0-2 0 0 0,-1-1 0 0 0,1-1 1 0 0,0-1-1 0 0,0-1 0 0 0,0-1 0 0 0,0-1 0 0 0,37-12 1 0 0,-61 15-151 0 0,0 1 45 0 0,0-1 0 0 0,-1 1 0 0 0,1-1 0 0 0,0 1 1 0 0,-1-1-1 0 0,1 0 0 0 0,-1 1 0 0 0,1-1 0 0 0,-1 0 0 0 0,0 0 0 0 0,1 0 1 0 0,-1 0-1 0 0,0 0 0 0 0,0 0 0 0 0,2-3 0 0 0</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20.585"/>
    </inkml:context>
    <inkml:brush xml:id="br0">
      <inkml:brushProperty name="width" value="0.05" units="cm"/>
      <inkml:brushProperty name="height" value="0.05" units="cm"/>
      <inkml:brushProperty name="color" value="#004F8B"/>
    </inkml:brush>
  </inkml:definitions>
  <inkml:trace contextRef="#ctx0" brushRef="#br0">138 13 1840 0 0,'-15'-9'222'0'0,"14"8"199"0"0,0 1 1 0 0,0-1-1 0 0,0 1 1 0 0,0-1-1 0 0,0 1 1 0 0,0 0 0 0 0,0 0-1 0 0,0-1 1 0 0,0 1-1 0 0,-1 0 1 0 0,1 0 0 0 0,0 0-1 0 0,0 0 1 0 0,-2 1-1 0 0,2-1-87 0 0,0 1 0 0 0,0-1-1 0 0,0 0 1 0 0,1 1 0 0 0,-1-1-1 0 0,0 1 1 0 0,0-1-1 0 0,0 1 1 0 0,1 0 0 0 0,-1-1-1 0 0,0 1 1 0 0,1 0 0 0 0,-1 0-1 0 0,1-1 1 0 0,-1 1 0 0 0,1 0-1 0 0,-1 1 1 0 0,-5 15-678 0 0,-10 133 2325 0 0,9-54-1212 0 0,-52 299 272 0 0,55-375-7429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47.755"/>
    </inkml:context>
    <inkml:brush xml:id="br0">
      <inkml:brushProperty name="width" value="0.025" units="cm"/>
      <inkml:brushProperty name="height" value="0.025" units="cm"/>
    </inkml:brush>
  </inkml:definitions>
  <inkml:trace contextRef="#ctx0" brushRef="#br0">267 83 5985 0 0,'0'-6'695'0'0,"0"0"-1"0"0,-1 0 0 0 0,1 0 1 0 0,-1 0-1 0 0,0 0 1 0 0,-1 0-1 0 0,0 0 0 0 0,-2-5 1 0 0,4 9-565 0 0,-1 1 0 0 0,0-1 1 0 0,0 1-1 0 0,0-1 0 0 0,0 1 1 0 0,0 0-1 0 0,0-1 0 0 0,-1 1 0 0 0,1 0 1 0 0,0 0-1 0 0,-1 0 0 0 0,1 0 1 0 0,0 0-1 0 0,-1 0 0 0 0,1 1 1 0 0,-1-1-1 0 0,0 0 0 0 0,1 1 0 0 0,-1-1 1 0 0,1 1-1 0 0,-1 0 0 0 0,0-1 1 0 0,1 1-1 0 0,-1 0 0 0 0,0 0 1 0 0,0 0-1 0 0,1 0 0 0 0,-1 0 0 0 0,0 1 1 0 0,1-1-1 0 0,-1 0 0 0 0,0 1 1 0 0,-2 0-1 0 0,-4 2 13 0 0,1 1 0 0 0,-1-1 0 0 0,1 1 0 0 0,0 0 0 0 0,0 1 0 0 0,0 0 0 0 0,1 0 1 0 0,0 0-1 0 0,0 1 0 0 0,0 0 0 0 0,0 0 0 0 0,1 1 0 0 0,-8 12 0 0 0,-4 9-113 0 0,1 0 1 0 0,-12 34-1 0 0,26-59-37 0 0,-6 15-18 0 0,1-1 1 0 0,0 1-1 0 0,2 1 1 0 0,0-1-1 0 0,-3 24 1 0 0,7-38 11 0 0,0 0 1 0 0,1 1-1 0 0,0-1 1 0 0,0 0-1 0 0,0 0 0 0 0,1 1 1 0 0,-1-1-1 0 0,1 0 1 0 0,0 0-1 0 0,0 0 1 0 0,0 0-1 0 0,1 0 0 0 0,0 0 1 0 0,-1 0-1 0 0,1 0 1 0 0,1-1-1 0 0,-1 1 1 0 0,0-1-1 0 0,1 0 1 0 0,0 1-1 0 0,0-1 0 0 0,0 0 1 0 0,0 0-1 0 0,0-1 1 0 0,0 1-1 0 0,1-1 1 0 0,-1 0-1 0 0,1 0 0 0 0,7 4 1 0 0,-2-3-189 0 0,0 0 0 0 0,0-1 0 0 0,0 0 0 0 0,1 0 1 0 0,-1-1-1 0 0,0 0 0 0 0,19-1 0 0 0,-1-3-5762 0 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22.421"/>
    </inkml:context>
    <inkml:brush xml:id="br0">
      <inkml:brushProperty name="width" value="0.05" units="cm"/>
      <inkml:brushProperty name="height" value="0.05" units="cm"/>
      <inkml:brushProperty name="color" value="#004F8B"/>
    </inkml:brush>
  </inkml:definitions>
  <inkml:trace contextRef="#ctx0" brushRef="#br0">318 233 10594 0 0,'4'-55'2857'0'0,"-1"36"-2199"0"0,-2 1 0 0 0,-1-34 0 0 0,0 47-575 0 0,-1 1 0 0 0,1-1 0 0 0,-1 0-1 0 0,-1 1 1 0 0,1-1 0 0 0,0 1-1 0 0,-1 0 1 0 0,0-1 0 0 0,0 1 0 0 0,-1 0-1 0 0,1 0 1 0 0,-1 0 0 0 0,1 0-1 0 0,-1 0 1 0 0,-6-5 0 0 0,6 7-32 0 0,1 1-1 0 0,-1-1 1 0 0,0 1-1 0 0,1-1 1 0 0,-1 1 0 0 0,0 0-1 0 0,0 0 1 0 0,0 0 0 0 0,0 0-1 0 0,0 1 1 0 0,0-1 0 0 0,0 1-1 0 0,0-1 1 0 0,0 1 0 0 0,0 0-1 0 0,0 1 1 0 0,0-1 0 0 0,0 0-1 0 0,0 1 1 0 0,0 0-1 0 0,0-1 1 0 0,0 1 0 0 0,0 0-1 0 0,0 1 1 0 0,1-1 0 0 0,-1 0-1 0 0,0 1 1 0 0,-2 2 0 0 0,-7 3 84 0 0,1 1-1 0 0,-1 1 1 0 0,2 0 0 0 0,-18 19 0 0 0,10-8-92 0 0,1 1-1 0 0,0 1 1 0 0,-16 29-1 0 0,26-38-29 0 0,0 0 0 0 0,1 0-1 0 0,0 1 1 0 0,1 0 0 0 0,1 0 0 0 0,0 0-1 0 0,-3 26 1 0 0,7-38-19 0 0,-1 1 0 0 0,1-1 0 0 0,0 1 0 0 0,0-1 0 0 0,0 1 0 0 0,0-1 0 0 0,0 0 0 0 0,1 1 0 0 0,-1-1 0 0 0,1 1 0 0 0,-1-1 0 0 0,1 1 1 0 0,0-1-1 0 0,0 0 0 0 0,0 0 0 0 0,0 1 0 0 0,1-1 0 0 0,-1 0 0 0 0,0 0 0 0 0,1 0 0 0 0,0 0 0 0 0,-1-1 0 0 0,1 1 0 0 0,0 0 0 0 0,0-1 0 0 0,0 1 0 0 0,0-1 0 0 0,0 1 0 0 0,0-1 0 0 0,1 0 0 0 0,-1 0 0 0 0,0 0 0 0 0,1 0 0 0 0,-1-1 0 0 0,0 1 0 0 0,1-1 0 0 0,-1 1 0 0 0,5-1 0 0 0,1 0-13 0 0,-1 0-1 0 0,0 0 1 0 0,0-1 0 0 0,0 0-1 0 0,1 0 1 0 0,-1 0-1 0 0,0-1 1 0 0,-1 0-1 0 0,1-1 1 0 0,0 0 0 0 0,-1 0-1 0 0,10-5 1 0 0,4-8-10 0 0,-1 0 0 0 0,-1-1 0 0 0,0-1 0 0 0,-1 0 0 0 0,-1-1 0 0 0,0-1 0 0 0,12-23 0 0 0,-23 35-18 0 0,-2 5 14 0 0,-1 0 0 0 0,0-1-1 0 0,1 0 1 0 0,-1 1 0 0 0,-1-1 0 0 0,1 0 0 0 0,0 0-1 0 0,-1 0 1 0 0,1-7 0 0 0,-24 35 256 0 0,-3 19 42 0 0,2 1 1 0 0,1 0-1 0 0,3 2 1 0 0,2 1 0 0 0,-22 91-1 0 0,36-127-270 0 0,1-1 0 0 0,1 1 1 0 0,-1 0-1 0 0,2-1 0 0 0,0 19 0 0 0,2-17-142 0 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22.772"/>
    </inkml:context>
    <inkml:brush xml:id="br0">
      <inkml:brushProperty name="width" value="0.05" units="cm"/>
      <inkml:brushProperty name="height" value="0.05" units="cm"/>
      <inkml:brushProperty name="color" value="#004F8B"/>
    </inkml:brush>
  </inkml:definitions>
  <inkml:trace contextRef="#ctx0" brushRef="#br0">32 1 11979 0 0,'-1'11'652'0'0,"-1"0"1"0"0,1 0-1 0 0,-2 0 1 0 0,0-1 0 0 0,-4 12-1 0 0,4-14-445 0 0,0-1 0 0 0,1 1 0 0 0,0 0 0 0 0,0 0-1 0 0,1 0 1 0 0,0 0 0 0 0,0 0 0 0 0,1 0 0 0 0,0 1-1 0 0,2 10 1 0 0,-2-18-214 0 0,0 0 0 0 0,1 0 1 0 0,-1 0-1 0 0,1 0 0 0 0,0 0 0 0 0,-1 0 0 0 0,1 0 0 0 0,-1-1 0 0 0,1 1 0 0 0,0 0 1 0 0,0 0-1 0 0,0-1 0 0 0,-1 1 0 0 0,1 0 0 0 0,0-1 0 0 0,0 1 0 0 0,0-1 0 0 0,0 1 1 0 0,0-1-1 0 0,0 0 0 0 0,0 1 0 0 0,0-1 0 0 0,0 0 0 0 0,0 0 0 0 0,0 0 0 0 0,0 1 0 0 0,0-1 1 0 0,0 0-1 0 0,0-1 0 0 0,0 1 0 0 0,0 0 0 0 0,0 0 0 0 0,0 0 0 0 0,0 0 0 0 0,0-1 1 0 0,0 1-1 0 0,2-1 0 0 0,10-3 7 0 0</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23.121"/>
    </inkml:context>
    <inkml:brush xml:id="br0">
      <inkml:brushProperty name="width" value="0.05" units="cm"/>
      <inkml:brushProperty name="height" value="0.05" units="cm"/>
      <inkml:brushProperty name="color" value="#004F8B"/>
    </inkml:brush>
  </inkml:definitions>
  <inkml:trace contextRef="#ctx0" brushRef="#br0">43 0 14283 0 0,'-2'33'1627'0'0,"-1"-1"0"0"0,-16 63 0 0 0,2-9-475 0 0,15-72-1048 0 0</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24.716"/>
    </inkml:context>
    <inkml:brush xml:id="br0">
      <inkml:brushProperty name="width" value="0.05" units="cm"/>
      <inkml:brushProperty name="height" value="0.05" units="cm"/>
      <inkml:brushProperty name="color" value="#004F8B"/>
    </inkml:brush>
  </inkml:definitions>
  <inkml:trace contextRef="#ctx0" brushRef="#br0">19 62 9218 0 0,'0'-1'130'0'0,"-1"0"0"0"0,1 0-1 0 0,-1 0 1 0 0,1 0 0 0 0,-1-1 0 0 0,1 1-1 0 0,0 0 1 0 0,0 0 0 0 0,-1-1 0 0 0,1 1-1 0 0,0 0 1 0 0,0 0 0 0 0,0-1 0 0 0,0 1-1 0 0,1 0 1 0 0,-1 0 0 0 0,0-1 0 0 0,0 1 0 0 0,1 0-1 0 0,-1 0 1 0 0,1 0 0 0 0,-1-1 0 0 0,1 1-1 0 0,0-1 1 0 0,1 0-38 0 0,0 0 1 0 0,0 0-1 0 0,0 0 0 0 0,0 1 0 0 0,0-1 0 0 0,0 0 1 0 0,0 1-1 0 0,1 0 0 0 0,-1-1 0 0 0,0 1 1 0 0,4-1-1 0 0,1 0-71 0 0,0-1 0 0 0,1 2 1 0 0,0-1-1 0 0,-1 1 0 0 0,1 0 0 0 0,0 0 1 0 0,10 1-1 0 0,-13 1 8 0 0,-1 0 1 0 0,1 0-1 0 0,0 0 0 0 0,0 1 0 0 0,-1-1 1 0 0,1 1-1 0 0,-1 0 0 0 0,0 0 1 0 0,1 1-1 0 0,-1 0 0 0 0,0-1 1 0 0,0 1-1 0 0,-1 0 0 0 0,1 1 0 0 0,-1-1 1 0 0,1 1-1 0 0,-1 0 0 0 0,0-1 1 0 0,0 1-1 0 0,-1 1 0 0 0,1-1 1 0 0,-1 0-1 0 0,0 1 0 0 0,2 6 0 0 0,-2-7 72 0 0,-1 1 0 0 0,0-1-1 0 0,0 1 1 0 0,0-1 0 0 0,-1 1-1 0 0,1 0 1 0 0,-1-1-1 0 0,0 1 1 0 0,-1 0 0 0 0,1-1-1 0 0,-1 1 1 0 0,0-1 0 0 0,0 1-1 0 0,0-1 1 0 0,-1 1-1 0 0,1-1 1 0 0,-1 0 0 0 0,0 1-1 0 0,0-1 1 0 0,-1 0 0 0 0,1 0-1 0 0,-1-1 1 0 0,0 1-1 0 0,0 0 1 0 0,-6 4 0 0 0,1-1 52 0 0,0-1 0 0 0,0 0 0 0 0,-1-1 0 0 0,1 0 1 0 0,-1 0-1 0 0,-1-1 0 0 0,1 0 0 0 0,-1-1 1 0 0,1 0-1 0 0,-1 0 0 0 0,0-1 0 0 0,0 0 0 0 0,0-1 1 0 0,0 0-1 0 0,0-1 0 0 0,-13 0 0 0 0,23 0-154 0 0,-1 0-1 0 0,1 0 0 0 0,-1 0 1 0 0,0 0-1 0 0,1 0 0 0 0,-1 0 1 0 0,1 0-1 0 0,-1-1 1 0 0,1 1-1 0 0,-1 0 0 0 0,1 0 1 0 0,-1 0-1 0 0,1 0 1 0 0,-1-1-1 0 0,1 1 0 0 0,-1 0 1 0 0,1-1-1 0 0,0 1 0 0 0,-1 0 1 0 0,1-1-1 0 0,-1 1 1 0 0,1 0-1 0 0,0-1 0 0 0,-1 1 1 0 0,1-1-1 0 0,0 1 0 0 0,0-1 1 0 0,-1 0-1 0 0,1 1-4 0 0,0-1 0 0 0,1 0 0 0 0,-1 1 0 0 0,0-1 0 0 0,1 0 1 0 0,-1 1-1 0 0,0-1 0 0 0,1 1 0 0 0,-1-1 0 0 0,1 0 0 0 0,-1 1 0 0 0,1-1 0 0 0,-1 1 0 0 0,1-1 0 0 0,-1 1 0 0 0,1 0 0 0 0,0-1 0 0 0,30-15-184 0 0,-26 15 175 0 0,-1 1-1 0 0,0-1 1 0 0,1 1 0 0 0,-1 0-1 0 0,1 0 1 0 0,-1 0 0 0 0,0 1-1 0 0,1-1 1 0 0,-1 1-1 0 0,0 0 1 0 0,1 0 0 0 0,-1 1-1 0 0,0 0 1 0 0,0-1 0 0 0,0 1-1 0 0,0 0 1 0 0,0 1 0 0 0,-1-1-1 0 0,1 1 1 0 0,-1-1-1 0 0,1 1 1 0 0,-1 0 0 0 0,0 1-1 0 0,3 3 1 0 0,-3-3 17 0 0,0 0 0 0 0,0 0 0 0 0,-1 0 0 0 0,0 0 0 0 0,1 0 0 0 0,-2 1 0 0 0,1-1 0 0 0,0 1 0 0 0,-1-1 0 0 0,0 1 0 0 0,0 0 0 0 0,0 0 0 0 0,-1-1 0 0 0,1 1 0 0 0,-1 0 1 0 0,0 0-1 0 0,-1 0 0 0 0,1-1 0 0 0,-1 1 0 0 0,0 0 0 0 0,0-1 0 0 0,-2 6 0 0 0,-2 1 101 0 0,-1 1 1 0 0,-1-2-1 0 0,1 1 1 0 0,-2-1 0 0 0,1 0-1 0 0,-1 0 1 0 0,-1-1-1 0 0,0 0 1 0 0,0-1 0 0 0,-1 0-1 0 0,0 0 1 0 0,0-1-1 0 0,-1 0 1 0 0,-12 5-1 0 0,23-11-120 0 0,0-1 0 0 0,0 0 0 0 0,-1 0-1 0 0,1 0 1 0 0,0 0 0 0 0,0 0 0 0 0,0 1-1 0 0,-1-1 1 0 0,1 0 0 0 0,0 0 0 0 0,-1 0 0 0 0,1 0-1 0 0,0 0 1 0 0,0 0 0 0 0,-1 0 0 0 0,1 0-1 0 0,0 0 1 0 0,0 0 0 0 0,-1 0 0 0 0,1 0-1 0 0,0 0 1 0 0,0 0 0 0 0,-1 0 0 0 0,1 0-1 0 0,0 0 1 0 0,-1 0 0 0 0,1-1 0 0 0,0 1-1 0 0,0 0 1 0 0,0 0 0 0 0,-1 0 0 0 0,1 0-1 0 0,0 0 1 0 0,0-1 0 0 0,-1 1 0 0 0,1 0 0 0 0,0 0-1 0 0,0 0 1 0 0,0-1 0 0 0,0 1 0 0 0,0 0-1 0 0,-1 0 1 0 0,1-1 0 0 0,0 1 0 0 0,0 0-1 0 0,0 0 1 0 0,0-1 0 0 0,0 1 0 0 0,0 0-1 0 0,0-1 1 0 0,0 1 0 0 0,0 0 0 0 0,0 0-1 0 0,0-1 1 0 0,0 1 0 0 0,0 0 0 0 0,0 0-1 0 0,0-1 1 0 0,0 1 0 0 0,0 0 0 0 0,0 0 0 0 0,0-1-1 0 0,0 1 1 0 0,1 0 0 0 0,-1 0 0 0 0,0-1-1 0 0,0 1 1 0 0,3-12-6924 0 0</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25.065"/>
    </inkml:context>
    <inkml:brush xml:id="br0">
      <inkml:brushProperty name="width" value="0.05" units="cm"/>
      <inkml:brushProperty name="height" value="0.05" units="cm"/>
      <inkml:brushProperty name="color" value="#004F8B"/>
    </inkml:brush>
  </inkml:definitions>
  <inkml:trace contextRef="#ctx0" brushRef="#br0">58 0 5529 0 0,'-13'30'5217'0'0,"5"-13"-4220"0"0,1 0 0 0 0,0 0 0 0 0,1 1-1 0 0,1-1 1 0 0,1 1 0 0 0,-2 20-1 0 0,5-33-956 0 0,1-1 0 0 0,0 1 0 0 0,0 0-1 0 0,0-1 1 0 0,0 1 0 0 0,1-1 0 0 0,0 1 0 0 0,-1-1-1 0 0,2 1 1 0 0,-1-1 0 0 0,1 1 0 0 0,-1-1-1 0 0,1 0 1 0 0,0 0 0 0 0,1 0 0 0 0,-1 0-1 0 0,1 0 1 0 0,0-1 0 0 0,-1 1 0 0 0,2-1-1 0 0,-1 0 1 0 0,0 1 0 0 0,1-1 0 0 0,-1-1 0 0 0,1 1-1 0 0,0-1 1 0 0,0 1 0 0 0,0-1 0 0 0,0 0-1 0 0,5 1 1 0 0,-2 0-52 0 0,1-1-1 0 0,-1 0 1 0 0,1 0 0 0 0,-1-1-1 0 0,1 0 1 0 0,-1-1-1 0 0,1 1 1 0 0,0-1 0 0 0,-1-1-1 0 0,1 0 1 0 0,-1 0-1 0 0,1 0 1 0 0,-1-1 0 0 0,1 0-1 0 0,-1 0 1 0 0,0-1 0 0 0,0 0-1 0 0,0 0 1 0 0,6-5-1 0 0,-7 5 17 0 0,0-1 1 0 0,-1 0-1 0 0,0-1 0 0 0,0 1 0 0 0,0-1 0 0 0,0 0 0 0 0,-1-1 0 0 0,0 1 0 0 0,0-1 0 0 0,0 1 0 0 0,-1-1 0 0 0,0 0 0 0 0,0-1 0 0 0,0 1 0 0 0,-1 0 0 0 0,0-1 0 0 0,0 1 0 0 0,-1-1 0 0 0,0 0 0 0 0,0 0 0 0 0,0-10 0 0 0,-1 11 31 0 0,-1 0-1 0 0,0-1 0 0 0,0 1 0 0 0,-1 1 0 0 0,0-1 1 0 0,0 0-1 0 0,0 0 0 0 0,-1 1 0 0 0,0-1 0 0 0,0 1 1 0 0,0-1-1 0 0,0 1 0 0 0,-1 1 0 0 0,-6-7 0 0 0,8 8-33 0 0,1 1 0 0 0,-1 0 0 0 0,-1 0 0 0 0,1 0 0 0 0,0 1-1 0 0,0-1 1 0 0,-1 0 0 0 0,1 1 0 0 0,-1 0 0 0 0,1-1 0 0 0,-1 1 0 0 0,0 0 0 0 0,1 0-1 0 0,-1 0 1 0 0,0 1 0 0 0,0-1 0 0 0,0 1 0 0 0,0 0 0 0 0,1 0 0 0 0,-1-1-1 0 0,0 2 1 0 0,0-1 0 0 0,0 0 0 0 0,0 1 0 0 0,1-1 0 0 0,-1 1 0 0 0,0 0-1 0 0,0 0 1 0 0,1 0 0 0 0,-1 0 0 0 0,0 0 0 0 0,-3 3 0 0 0,-2 4-1356 0 0,3 1-5091 0 0</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25.399"/>
    </inkml:context>
    <inkml:brush xml:id="br0">
      <inkml:brushProperty name="width" value="0.05" units="cm"/>
      <inkml:brushProperty name="height" value="0.05" units="cm"/>
      <inkml:brushProperty name="color" value="#004F8B"/>
    </inkml:brush>
  </inkml:definitions>
  <inkml:trace contextRef="#ctx0" brushRef="#br0">1 1 5065 0 0,'0'15'4505'0'0,"0"-9"-3272"0"0,-1 0 0 0 0,1 1-1 0 0,1-1 1 0 0,-1 0 0 0 0,3 10-1 0 0,-3-16-1231 0 0,0 0-1 0 0,0 1 0 0 0,0-1 1 0 0,0 0-1 0 0,1 0 1 0 0,-1 0-1 0 0,0 1 0 0 0,0-1 1 0 0,0 0-1 0 0,0 0 1 0 0,0 0-1 0 0,0 0 0 0 0,1 0 1 0 0,-1 1-1 0 0,0-1 1 0 0,0 0-1 0 0,0 0 0 0 0,0 0 1 0 0,1 0-1 0 0,-1 0 1 0 0,0 0-1 0 0,0 0 0 0 0,0 0 1 0 0,0 0-1 0 0,1 0 1 0 0,-1 1-1 0 0,0-1 0 0 0,0 0 1 0 0,0 0-1 0 0,1 0 1 0 0,-1 0-1 0 0,0 0 0 0 0,0 0 1 0 0,0 0-1 0 0,1-1 1 0 0,-1 1-1 0 0,0 0 0 0 0,0 0 1 0 0,0 0-1 0 0,0 0 1 0 0,1 0-1 0 0,-1 0 0 0 0,11-8-1048 0 0,7-13-996 0 0,-7 4 764 0 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25.748"/>
    </inkml:context>
    <inkml:brush xml:id="br0">
      <inkml:brushProperty name="width" value="0.05" units="cm"/>
      <inkml:brushProperty name="height" value="0.05" units="cm"/>
      <inkml:brushProperty name="color" value="#004F8B"/>
    </inkml:brush>
  </inkml:definitions>
  <inkml:trace contextRef="#ctx0" brushRef="#br0">65 1 3681 0 0,'6'0'241'0'0,"1"0"-1"0"0,0 0 1 0 0,0 0 0 0 0,0 1 0 0 0,0 0 0 0 0,-1 0-1 0 0,1 1 1 0 0,0 0 0 0 0,-1 0 0 0 0,9 4 0 0 0,-3 0 604 0 0,0 0 0 0 0,0 1 0 0 0,0 1 0 0 0,12 9 1 0 0,-19-12-551 0 0,1 0 1 0 0,-1 0 0 0 0,0 0-1 0 0,-1 0 1 0 0,1 1 0 0 0,-1 0 0 0 0,0 0-1 0 0,-1 0 1 0 0,1 0 0 0 0,-1 0-1 0 0,0 1 1 0 0,-1 0 0 0 0,0-1 0 0 0,0 1-1 0 0,0 0 1 0 0,-1 0 0 0 0,0 0-1 0 0,0 0 1 0 0,0 0 0 0 0,-1 1 0 0 0,-1-1-1 0 0,1 0 1 0 0,-2 7 0 0 0,0-3-165 0 0,-1-1-1 0 0,0 0 1 0 0,-1 0 0 0 0,0 0 0 0 0,0 0 0 0 0,-1-1-1 0 0,0 1 1 0 0,-1-1 0 0 0,0 0 0 0 0,0-1 0 0 0,-1 0-1 0 0,0 0 1 0 0,-1 0 0 0 0,-14 11 0 0 0,13-11 76 0 0,-1-2 0 0 0,1 1 0 0 0,-1-1 0 0 0,0-1 0 0 0,-1 0 0 0 0,0 0 0 0 0,-13 3 0 0 0,21-7-195 0 0,1 0 1 0 0,-1-1 0 0 0,0 1-1 0 0,0-1 1 0 0,0 0 0 0 0,0 1-1 0 0,0-1 1 0 0,1-1 0 0 0,-1 1-1 0 0,0 0 1 0 0,0-1 0 0 0,0 1-1 0 0,0-1 1 0 0,1 0-1 0 0,-1 0 1 0 0,0 0 0 0 0,1-1-1 0 0,-1 1 1 0 0,0 0 0 0 0,1-1-1 0 0,0 0 1 0 0,-1 1 0 0 0,1-1-1 0 0,0 0 1 0 0,0 0-1 0 0,0-1 1 0 0,0 1 0 0 0,1 0-1 0 0,-1 0 1 0 0,0-1 0 0 0,1 1-1 0 0,0-1 1 0 0,-2-5 0 0 0,1 4-35 0 0,0 0 0 0 0,1-1 0 0 0,-1 1 0 0 0,1-1 0 0 0,1 1-1 0 0,-1-1 1 0 0,0 1 0 0 0,1-1 0 0 0,0 0 0 0 0,0 1 0 0 0,1-1 0 0 0,-1 0 0 0 0,1 1 0 0 0,0-1 0 0 0,0 1 0 0 0,1-1 0 0 0,-1 1 0 0 0,4-7 0 0 0,-3 8 1 0 0,-1 1 1 0 0,1-1-1 0 0,0 0 1 0 0,0 1-1 0 0,1-1 0 0 0,-1 1 1 0 0,0-1-1 0 0,1 1 0 0 0,0 0 1 0 0,-1 0-1 0 0,1 1 0 0 0,0-1 1 0 0,0 0-1 0 0,0 1 0 0 0,0 0 1 0 0,0-1-1 0 0,0 1 0 0 0,0 0 1 0 0,1 1-1 0 0,-1-1 0 0 0,0 1 1 0 0,1-1-1 0 0,-1 1 0 0 0,0 0 1 0 0,1 0-1 0 0,3 1 0 0 0,3 1 13 0 0,0 0-1 0 0,0 0 0 0 0,0 1 0 0 0,0 0 1 0 0,-1 1-1 0 0,0 0 0 0 0,14 8 0 0 0,59 46 91 0 0,-62-43-69 0 0,0 0 0 0 0,1-1 0 0 0,25 12 0 0 0,-12-12-13 0 0,-18-10 0 0 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27.239"/>
    </inkml:context>
    <inkml:brush xml:id="br0">
      <inkml:brushProperty name="width" value="0.05" units="cm"/>
      <inkml:brushProperty name="height" value="0.05" units="cm"/>
      <inkml:brushProperty name="color" value="#004F8B"/>
    </inkml:brush>
  </inkml:definitions>
  <inkml:trace contextRef="#ctx0" brushRef="#br0">52 110 6913 0 0,'0'-5'158'0'0,"1"0"0"0"0,-1-1-1 0 0,1 1 1 0 0,0 0-1 0 0,0-1 1 0 0,0 1-1 0 0,1 0 1 0 0,0 0 0 0 0,0 0-1 0 0,0 0 1 0 0,1 1-1 0 0,-1-1 1 0 0,1 0-1 0 0,0 1 1 0 0,1 0-1 0 0,3-5 1 0 0,-5 7-97 0 0,1 0 0 0 0,0 0 0 0 0,0 0 1 0 0,-1 0-1 0 0,1 0 0 0 0,0 1 0 0 0,0-1 0 0 0,1 1 0 0 0,-1 0 0 0 0,0 0 0 0 0,0 0 1 0 0,1 0-1 0 0,-1 1 0 0 0,0-1 0 0 0,1 1 0 0 0,-1 0 0 0 0,0 0 0 0 0,1 0 0 0 0,-1 0 1 0 0,1 0-1 0 0,-1 1 0 0 0,0 0 0 0 0,1 0 0 0 0,-1 0 0 0 0,0 0 0 0 0,5 2 0 0 0,-2 1 14 0 0,1 0-1 0 0,-1 0 1 0 0,0 0 0 0 0,0 1-1 0 0,-1 0 1 0 0,0 0-1 0 0,1 0 1 0 0,-2 1-1 0 0,1-1 1 0 0,-1 1-1 0 0,1 0 1 0 0,-2 1-1 0 0,1-1 1 0 0,-1 1-1 0 0,0-1 1 0 0,0 1 0 0 0,-1 0-1 0 0,0 0 1 0 0,2 12-1 0 0,0 2 245 0 0,-1 0-1 0 0,-1 0 1 0 0,-1 0-1 0 0,-1 1 1 0 0,-3 33-1 0 0,1-40-218 0 0,-1 0 0 0 0,-1 0 0 0 0,0 0 0 0 0,0-1-1 0 0,-1 1 1 0 0,-1-1 0 0 0,-1-1 0 0 0,0 1 0 0 0,-1-1-1 0 0,0 0 1 0 0,-1-1 0 0 0,0 0 0 0 0,-1 0 0 0 0,0-1-1 0 0,-1 0 1 0 0,0-1 0 0 0,-25 17 0 0 0,34-25-94 0 0,0 0-1 0 0,-1-1 1 0 0,1 1 0 0 0,-1-1 0 0 0,1 0-1 0 0,-1 0 1 0 0,0 0 0 0 0,1 0 0 0 0,-1 0-1 0 0,0-1 1 0 0,0 1 0 0 0,0-1 0 0 0,1 0-1 0 0,-1 0 1 0 0,0 0 0 0 0,0 0 0 0 0,0 0-1 0 0,0 0 1 0 0,1-1 0 0 0,-1 0 0 0 0,0 1-1 0 0,0-1 1 0 0,1 0 0 0 0,-1 0 0 0 0,0-1-1 0 0,1 1 1 0 0,-1 0 0 0 0,1-1 0 0 0,0 0-1 0 0,-1 1 1 0 0,1-1 0 0 0,0 0 0 0 0,0 0-1 0 0,0 0 1 0 0,0 0 0 0 0,1-1 0 0 0,-1 1-1 0 0,0-1 1 0 0,1 1 0 0 0,0-1 0 0 0,0 1-1 0 0,-1-1 1 0 0,2 0 0 0 0,-2-4 0 0 0,-2-5-39 0 0,1 0 1 0 0,0-1-1 0 0,1 1 1 0 0,1-1-1 0 0,0 1 1 0 0,1-1 0 0 0,0 1-1 0 0,1-1 1 0 0,0 1-1 0 0,1-1 1 0 0,1 1 0 0 0,4-17-1 0 0,-7 28 33 0 0,1 0-1 0 0,-1 0 1 0 0,0 0-1 0 0,1 0 1 0 0,-1 0-1 0 0,0 1 1 0 0,1-1-1 0 0,-1 0 1 0 0,1 0-1 0 0,-1 0 1 0 0,1 0-1 0 0,-1 1 1 0 0,1-1 0 0 0,0 0-1 0 0,0 1 1 0 0,-1-1-1 0 0,1 0 1 0 0,0 1-1 0 0,0-1 1 0 0,-1 1-1 0 0,1-1 1 0 0,0 1-1 0 0,0-1 1 0 0,0 1-1 0 0,0 0 1 0 0,0-1-1 0 0,0 1 1 0 0,0 0-1 0 0,0 0 1 0 0,0 0-1 0 0,0 0 1 0 0,0 0 0 0 0,0 0-1 0 0,0 0 1 0 0,0 0-1 0 0,0 0 1 0 0,0 0-1 0 0,0 1 1 0 0,0-1-1 0 0,-1 0 1 0 0,1 0-1 0 0,0 1 1 0 0,0-1-1 0 0,0 1 1 0 0,0-1-1 0 0,0 1 1 0 0,-1-1-1 0 0,1 1 1 0 0,0 0-1 0 0,1 1 1 0 0,5 4-5 0 0,0 1 0 0 0,0 0 0 0 0,0 0 0 0 0,5 9 0 0 0,-6-9 41 0 0,-1-1-33 0 0,44 51-37 0 0,-43-52 40 0 0,0 1-1 0 0,0-1 1 0 0,1 0-1 0 0,-1 0 1 0 0,1-1-1 0 0,0 0 1 0 0,8 4-1 0 0,-13-8-126 0 0,0 1 0 0 0,0 0 0 0 0,0-1 0 0 0,0 1 0 0 0,0-1 0 0 0,1 0-1 0 0,-1 0 1 0 0,0 0 0 0 0,4 0 0 0 0,6-3-5280 0 0</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27.576"/>
    </inkml:context>
    <inkml:brush xml:id="br0">
      <inkml:brushProperty name="width" value="0.05" units="cm"/>
      <inkml:brushProperty name="height" value="0.05" units="cm"/>
      <inkml:brushProperty name="color" value="#004F8B"/>
    </inkml:brush>
  </inkml:definitions>
  <inkml:trace contextRef="#ctx0" brushRef="#br0">225 23 6913 0 0,'0'-1'83'0'0,"0"0"-1"0"0,0 0 0 0 0,0 0 0 0 0,0 0 1 0 0,0 0-1 0 0,0 0 0 0 0,0 0 0 0 0,-1 0 1 0 0,1 0-1 0 0,0 0 0 0 0,-1 0 0 0 0,1 1 1 0 0,0-1-1 0 0,-1 0 0 0 0,1 0 0 0 0,-1 0 0 0 0,0 0 1 0 0,1 1-1 0 0,-1-1 0 0 0,1 0 0 0 0,-1 1 1 0 0,0-1-1 0 0,0 0 0 0 0,1 1 0 0 0,-2-1 1 0 0,0 1 166 0 0,0 0 0 0 0,1 0 0 0 0,-1 0 0 0 0,1 0 1 0 0,-1 1-1 0 0,0-1 0 0 0,1 0 0 0 0,-1 1 0 0 0,1 0 1 0 0,-1-1-1 0 0,1 1 0 0 0,-1 0 0 0 0,1 0 0 0 0,0 0 1 0 0,-3 1-1 0 0,-14 11 223 0 0,0 1 0 0 0,1 0 0 0 0,0 2 0 0 0,2 0 0 0 0,0 0 0 0 0,0 2 0 0 0,2 0 1 0 0,0 0-1 0 0,1 1 0 0 0,-11 23 0 0 0,21-38-458 0 0,1-1 1 0 0,-1 1-1 0 0,1 0 1 0 0,0 0-1 0 0,0 0 1 0 0,0 0-1 0 0,0 0 1 0 0,1 0-1 0 0,0 0 1 0 0,0 0-1 0 0,0 0 1 0 0,0 0-1 0 0,0 0 1 0 0,1 0-1 0 0,0 0 1 0 0,0-1-1 0 0,2 7 1 0 0,-1-6-2 0 0,0 0-1 0 0,1-1 1 0 0,-1 1 0 0 0,1 0 0 0 0,0-1-1 0 0,0 1 1 0 0,0-1 0 0 0,1 0 0 0 0,-1 0-1 0 0,1 0 1 0 0,0-1 0 0 0,0 1 0 0 0,0-1-1 0 0,7 3 1 0 0,10 4-23 0 0,0-2 1 0 0,0 0-1 0 0,1-1 0 0 0,0-1 1 0 0,0-1-1 0 0,0-1 0 0 0,0-1 0 0 0,1-1 1 0 0,-1-1-1 0 0,26-4 0 0 0,-41 3 35 0 0,1-1-1 0 0,-1 1 0 0 0,1-2 1 0 0,-1 1-1 0 0,0-1 0 0 0,0 0 0 0 0,0-1 1 0 0,0 0-1 0 0,-1 0 0 0 0,1 0 1 0 0,7-7-1 0 0,-10 6-184 0 0,1 1 1 0 0,-1 0-1 0 0,0-1 0 0 0,0 0 1 0 0,-1 0-1 0 0,4-7 0 0 0,-4 7-479 0 0,-1 0 0 0 0,0 1 0 0 0,-1-1 0 0 0,1 0 0 0 0,-1 0 0 0 0,0 0 0 0 0,0 0 0 0 0,0-6 0 0 0,-2-4-1591 0 0</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27.909"/>
    </inkml:context>
    <inkml:brush xml:id="br0">
      <inkml:brushProperty name="width" value="0.05" units="cm"/>
      <inkml:brushProperty name="height" value="0.05" units="cm"/>
      <inkml:brushProperty name="color" value="#004F8B"/>
    </inkml:brush>
  </inkml:definitions>
  <inkml:trace contextRef="#ctx0" brushRef="#br0">258 0 10138 0 0,'-3'1'150'0'0,"0"0"-1"0"0,0-1 1 0 0,1 1-1 0 0,-1 1 1 0 0,0-1 0 0 0,1 0-1 0 0,-1 1 1 0 0,1-1-1 0 0,-1 1 1 0 0,1 0-1 0 0,-1 0 1 0 0,1 0 0 0 0,-3 4-1 0 0,-25 36 1696 0 0,20-27-1554 0 0,-22 34 1330 0 0,-49 101 0 0 0,68-123-1420 0 0,2 2-1 0 0,1-1 0 0 0,1 2 0 0 0,2-1 1 0 0,-6 47-1 0 0,12-70-200 0 0,0 0 0 0 0,1 1 0 0 0,0-1 0 0 0,0 0 0 0 0,0 0 0 0 0,1 0 0 0 0,0 0 0 0 0,0 0 0 0 0,1 0 0 0 0,-1 0 0 0 0,1 0 0 0 0,5 10 0 0 0,4-1-16 0 0</inkml:trace>
  <inkml:trace contextRef="#ctx0" brushRef="#br0" timeOffset="1">286 455 10594 0 0,'0'1'472'0'0,"-1"0"96"0"0,1 0-455 0 0,0 1-113 0 0,0-1 0 0 0,0 0 0 0 0,1 1 144 0 0,-1 2 8 0 0,1 1 0 0 0,1 2 0 0 0,3 1-56 0 0,-1 0 0 0 0,2-2-8 0 0,2-1 0 0 0,2-2-184 0 0,2-3-32 0 0,4-3 0 0 0,2-8-8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48.379"/>
    </inkml:context>
    <inkml:brush xml:id="br0">
      <inkml:brushProperty name="width" value="0.025" units="cm"/>
      <inkml:brushProperty name="height" value="0.025" units="cm"/>
    </inkml:brush>
  </inkml:definitions>
  <inkml:trace contextRef="#ctx0" brushRef="#br0">57 5 6913 0 0,'-1'-4'3934'0'0,"-1"4"-1622"0"0,-4 11-994 0 0,-6 21-1000 0 0,3-7-53 0 0,2 0 0 0 0,1 1-1 0 0,1 0 1 0 0,1 0 0 0 0,-1 32 0 0 0,5 26-1574 0 0,0-74-4092 0 0</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28.238"/>
    </inkml:context>
    <inkml:brush xml:id="br0">
      <inkml:brushProperty name="width" value="0.05" units="cm"/>
      <inkml:brushProperty name="height" value="0.05" units="cm"/>
      <inkml:brushProperty name="color" value="#004F8B"/>
    </inkml:brush>
  </inkml:definitions>
  <inkml:trace contextRef="#ctx0" brushRef="#br0">210 6 2761 0 0,'1'-1'38'0'0,"0"1"0"0"0,0-1 1 0 0,0 1-1 0 0,0-1 1 0 0,0 1-1 0 0,-1-1 1 0 0,1 1-1 0 0,0-1 1 0 0,0 1-1 0 0,0 0 0 0 0,0 0 1 0 0,1-1-1 0 0,-1 1 1 0 0,0 0-1 0 0,0 0 1 0 0,0 0-1 0 0,0 0 1 0 0,0 0-1 0 0,0 0 0 0 0,0 1 1 0 0,0-1-1 0 0,0 0 1 0 0,0 0-1 0 0,0 1 1 0 0,0-1-1 0 0,0 1 1 0 0,0-1-1 0 0,0 1 0 0 0,0-1 1 0 0,-1 1-1 0 0,1-1 1 0 0,0 1-1 0 0,1 1 1 0 0,3 1 398 0 0,0 1 0 0 0,0 0 0 0 0,0 0 0 0 0,6 7 0 0 0,-9-8-260 0 0,0-1-1 0 0,0 1 1 0 0,0 0-1 0 0,0 0 0 0 0,-1 0 1 0 0,1 1-1 0 0,-1-1 0 0 0,0 0 1 0 0,0 0-1 0 0,0 1 1 0 0,0-1-1 0 0,0 1 0 0 0,-1-1 1 0 0,0 1-1 0 0,0-1 1 0 0,0 1-1 0 0,0-1 0 0 0,0 1 1 0 0,0-1-1 0 0,-1 1 1 0 0,0-1-1 0 0,0 0 0 0 0,0 1 1 0 0,0-1-1 0 0,0 0 1 0 0,-1 0-1 0 0,0 0 0 0 0,1 1 1 0 0,-1-2-1 0 0,0 1 1 0 0,0 0-1 0 0,-4 4 0 0 0,-1 0 13 0 0,0 1-1 0 0,-1-1 1 0 0,1-1-1 0 0,-1 1 0 0 0,-1-1 1 0 0,1-1-1 0 0,-1 0 1 0 0,0 0-1 0 0,0 0 1 0 0,-11 3-1 0 0,20-8-178 0 0,0 0 1 0 0,0 0-1 0 0,-1 0 0 0 0,1 0 1 0 0,0 0-1 0 0,0 0 0 0 0,0 0 1 0 0,0 0-1 0 0,0 0 0 0 0,0 0 1 0 0,-1 0-1 0 0,1 0 0 0 0,0 0 1 0 0,0 0-1 0 0,0 0 0 0 0,0 0 1 0 0,0 1-1 0 0,0-1 0 0 0,0 0 0 0 0,-1 0 1 0 0,1 0-1 0 0,0 0 0 0 0,0 0 1 0 0,0 0-1 0 0,0 1 0 0 0,0-1 1 0 0,0 0-1 0 0,0 0 0 0 0,0 0 1 0 0,0 0-1 0 0,0 0 0 0 0,0 1 1 0 0,0-1-1 0 0,0 0 0 0 0,0 0 1 0 0,0 0-1 0 0,0 0 0 0 0,0 0 1 0 0,0 0-1 0 0,0 1 0 0 0,0-1 1 0 0,0 0-1 0 0,0 0 0 0 0,0 0 1 0 0,0 0-1 0 0,0 0 0 0 0,0 1 1 0 0,0-1-1 0 0,0 0 0 0 0,1 0 1 0 0,8 8 109 0 0,22 9-365 0 0,-24-14 224 0 0,0 2 23 0 0,1-1 0 0 0,-1 1 0 0 0,0 0-1 0 0,0 0 1 0 0,-1 1 0 0 0,0 0 0 0 0,0 0-1 0 0,8 11 1 0 0,-12-15 44 0 0,0 1-1 0 0,-1-1 1 0 0,1 1-1 0 0,-1 0 1 0 0,0-1-1 0 0,0 1 1 0 0,0 0-1 0 0,0 0 1 0 0,0 0-1 0 0,-1 0 1 0 0,1 0-1 0 0,-1 0 1 0 0,0 0-1 0 0,0 0 1 0 0,0 0-1 0 0,0 0 1 0 0,0 0-1 0 0,-1 0 1 0 0,0 0-1 0 0,1-1 1 0 0,-1 1-1 0 0,0 0 1 0 0,0 0-1 0 0,0 0 1 0 0,-1-1-1 0 0,1 1 1 0 0,-3 3-1 0 0,-4 4 318 0 0,0-1 0 0 0,0 0-1 0 0,-1-1 1 0 0,0 0 0 0 0,0 0 0 0 0,-1 0-1 0 0,0-2 1 0 0,-1 1 0 0 0,-11 5 0 0 0,4-4 71 0 0,0 0 0 0 0,0-1 0 0 0,-1-1 0 0 0,-36 8 1 0 0,51-14-385 0 0,0 1 1 0 0,1-1 0 0 0,-1 0 0 0 0,0 0 0 0 0,1 0 0 0 0,-1 0 0 0 0,-6-2 0 0 0,9 2-91 0 0,0-1 0 0 0,1 1 0 0 0,-1 0 0 0 0,0 0 1 0 0,0-1-1 0 0,0 1 0 0 0,1-1 0 0 0,-1 1 1 0 0,0-1-1 0 0,0 1 0 0 0,1-1 0 0 0,-1 1 1 0 0,1-1-1 0 0,-1 0 0 0 0,0 1 0 0 0,1-1 0 0 0,-1 0 1 0 0,1 0-1 0 0,-1 1 0 0 0,1-1 0 0 0,0 0 1 0 0,-1 0-1 0 0,1 0 0 0 0,0 1 0 0 0,0-1 0 0 0,-1 0 1 0 0,1 0-1 0 0,0 0 0 0 0,0 0 0 0 0,0 0 1 0 0,0 0-1 0 0,0 1 0 0 0,0-1 0 0 0,0 0 0 0 0,0 0 1 0 0,1 0-1 0 0,-1 0 0 0 0,1-1 0 0 0,5-16-7301 0 0</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30.391"/>
    </inkml:context>
    <inkml:brush xml:id="br0">
      <inkml:brushProperty name="width" value="0.05" units="cm"/>
      <inkml:brushProperty name="height" value="0.05" units="cm"/>
      <inkml:brushProperty name="color" value="#004F8B"/>
    </inkml:brush>
  </inkml:definitions>
  <inkml:trace contextRef="#ctx0" brushRef="#br0">44 36 5529 0 0,'0'0'54'0'0,"0"0"0"0"0,0 0 0 0 0,-1 0-1 0 0,1-1 1 0 0,0 1 0 0 0,0 0 0 0 0,0 0 0 0 0,0 0 0 0 0,-1 0-1 0 0,1 0 1 0 0,0-1 0 0 0,0 1 0 0 0,0 0 0 0 0,0 0 0 0 0,0 0-1 0 0,0-1 1 0 0,-1 1 0 0 0,1 0 0 0 0,0 0 0 0 0,0 0-1 0 0,0-1 1 0 0,0 1 0 0 0,0 0 0 0 0,0 0 0 0 0,0-1 0 0 0,0 1-1 0 0,0 0 1 0 0,0 0 0 0 0,0 0 0 0 0,0-1 0 0 0,0 1 0 0 0,0 0-1 0 0,0 0 1 0 0,0 0 0 0 0,0-1 0 0 0,1 1 0 0 0,-1 0-1 0 0,0 0 1 0 0,0 0 0 0 0,0-1 0 0 0,0 1 0 0 0,0 0 0 0 0,0 0-1 0 0,1-1 1 0 0,12-7 1091 0 0,18-4-179 0 0,-21 10-831 0 0,1 0 0 0 0,-1 1 0 0 0,0 0 0 0 0,1 0-1 0 0,-1 1 1 0 0,19 3 0 0 0,-26-3-108 0 0,1 1 0 0 0,-1-1 0 0 0,0 1 0 0 0,0 0-1 0 0,0 0 1 0 0,0 1 0 0 0,-1-1 0 0 0,1 0 0 0 0,0 1 0 0 0,0 0 0 0 0,4 3 0 0 0,-6-3-21 0 0,0-1 0 0 0,0 1 1 0 0,0-1-1 0 0,0 1 0 0 0,0-1 1 0 0,0 1-1 0 0,0 0 0 0 0,-1-1 1 0 0,1 1-1 0 0,0 0 0 0 0,-1 0 1 0 0,0-1-1 0 0,1 1 0 0 0,-1 0 1 0 0,0 0-1 0 0,0 0 0 0 0,0 0 1 0 0,0 0-1 0 0,0-1 0 0 0,-1 1 1 0 0,1 0-1 0 0,-1 2 0 0 0,-1 3 12 0 0,-1 0 0 0 0,0 0 0 0 0,0 1-1 0 0,-1-2 1 0 0,1 1 0 0 0,-2 0-1 0 0,1-1 1 0 0,-1 0 0 0 0,0 0-1 0 0,0 0 1 0 0,-9 8 0 0 0,-7 3 110 0 0,-43 29 1 0 0,50-36 203 0 0,0-1 1 0 0,0-1-1 0 0,-29 12 1 0 0,48-22-327 0 0,0 0 0 0 0,1 0 1 0 0,-1 1-1 0 0,1 0 0 0 0,-1 0 1 0 0,1 0-1 0 0,-1 1 1 0 0,1-1-1 0 0,0 1 0 0 0,-1 1 1 0 0,1-1-1 0 0,0 1 1 0 0,-1 0-1 0 0,1 1 0 0 0,-1-1 1 0 0,1 1-1 0 0,-1 0 1 0 0,0 0-1 0 0,0 1 0 0 0,0-1 1 0 0,0 1-1 0 0,0 0 1 0 0,-1 1-1 0 0,1-1 0 0 0,-1 1 1 0 0,0 0-1 0 0,0 0 0 0 0,6 8 1 0 0,-3-3 158 0 0,-1 0-1 0 0,0 1 1 0 0,0 0 0 0 0,-1 0 0 0 0,0 0 0 0 0,-1 1-1 0 0,5 18 1 0 0,-8-25-110 0 0,-1 0 1 0 0,1-1-1 0 0,-1 1 0 0 0,0-1 0 0 0,0 1 1 0 0,0 0-1 0 0,0-1 0 0 0,0 1 0 0 0,-1-1 0 0 0,0 1 1 0 0,0-1-1 0 0,0 1 0 0 0,0-1 0 0 0,0 1 1 0 0,-1-1-1 0 0,0 0 0 0 0,1 0 0 0 0,-1 0 0 0 0,0 0 1 0 0,-1 0-1 0 0,1 0 0 0 0,0 0 0 0 0,-1-1 1 0 0,0 1-1 0 0,1-1 0 0 0,-1 0 0 0 0,-6 4 0 0 0,-2 0 507 0 0,1 1 0 0 0,-19 6-1 0 0,27-12-501 0 0,-1 0 0 0 0,1 0 0 0 0,-1 0-1 0 0,1-1 1 0 0,-1 1 0 0 0,1-1 0 0 0,-1 1 0 0 0,0-1-1 0 0,1 0 1 0 0,-1 0 0 0 0,1 0 0 0 0,-1 0 0 0 0,0 0-1 0 0,1-1 1 0 0,-1 1 0 0 0,1-1 0 0 0,-1 0 0 0 0,1 0-1 0 0,-3-1 1 0 0,4 1-105 0 0,0 0-1 0 0,0 0 1 0 0,0 0 0 0 0,0 0-1 0 0,0-1 1 0 0,1 1-1 0 0,-1 0 1 0 0,0-1 0 0 0,1 1-1 0 0,-1 0 1 0 0,1-1-1 0 0,0 1 1 0 0,-1 0 0 0 0,1-1-1 0 0,0 1 1 0 0,0-1-1 0 0,0 1 1 0 0,0-1 0 0 0,0 1-1 0 0,0-1 1 0 0,0 1 0 0 0,1-1-1 0 0,-1 1 1 0 0,0 0-1 0 0,1-1 1 0 0,-1 1 0 0 0,1 0-1 0 0,1-3 1 0 0,6-15-6361 0 0</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30.723"/>
    </inkml:context>
    <inkml:brush xml:id="br0">
      <inkml:brushProperty name="width" value="0.05" units="cm"/>
      <inkml:brushProperty name="height" value="0.05" units="cm"/>
      <inkml:brushProperty name="color" value="#004F8B"/>
    </inkml:brush>
  </inkml:definitions>
  <inkml:trace contextRef="#ctx0" brushRef="#br0">196 4 9098 0 0,'0'0'13'0'0,"0"0"0"0"0,0 0 0 0 0,0 0 0 0 0,0 0 0 0 0,0 0 0 0 0,0-1 0 0 0,0 1 0 0 0,0 0 0 0 0,0 0 0 0 0,1 0 0 0 0,-1 0 0 0 0,0 0 0 0 0,0 0 0 0 0,-1-1 0 0 0,1 1 0 0 0,0 0 0 0 0,0 0 0 0 0,0 0 0 0 0,0 0 0 0 0,0 0 0 0 0,0 0 0 0 0,0 0 0 0 0,0 0 0 0 0,0-1 0 0 0,0 1 0 0 0,0 0 0 0 0,0 0 0 0 0,0 0 0 0 0,0 0 1 0 0,0 0-1 0 0,0 0 0 0 0,0 0 0 0 0,-1 0 0 0 0,1 0 0 0 0,0 0 0 0 0,0-1 0 0 0,0 1 0 0 0,0 0 0 0 0,0 0 0 0 0,0 0 0 0 0,0 0 0 0 0,-1 0 0 0 0,1 0 0 0 0,0 0 0 0 0,0 0 0 0 0,0 0 0 0 0,0 0 0 0 0,0 0 0 0 0,0 0 0 0 0,0 0 0 0 0,-1 0 0 0 0,1 0 0 0 0,0 0 0 0 0,0 0 0 0 0,0 0 0 0 0,0 0 0 0 0,0 0 0 0 0,0 0 0 0 0,0 1 0 0 0,0-1 0 0 0,-1 0 0 0 0,1 0 0 0 0,0 0 0 0 0,-14 6 780 0 0,-12 10 1204 0 0,7-3-989 0 0,1 1-1 0 0,0 0 1 0 0,-22 25-1 0 0,34-33-913 0 0,0 1-1 0 0,1 0 1 0 0,0 0 0 0 0,0 0 0 0 0,0 1-1 0 0,1 0 1 0 0,0 0 0 0 0,1 0 0 0 0,0 0-1 0 0,0 1 1 0 0,-3 15 0 0 0,5-21-79 0 0,1 0 0 0 0,0-1 0 0 0,0 1 0 0 0,0 0 0 0 0,0 0 0 0 0,1-1 0 0 0,-1 1 0 0 0,1-1 0 0 0,-1 1 0 0 0,1 0 0 0 0,0-1 0 0 0,0 1 0 0 0,0-1 0 0 0,0 1 0 0 0,1-1 0 0 0,-1 0 0 0 0,3 3 0 0 0,-1-1-7 0 0,0-1 0 0 0,0-1 0 0 0,1 1 1 0 0,-1 0-1 0 0,1-1 0 0 0,-1 0 0 0 0,1 1 0 0 0,0-1 0 0 0,0-1 0 0 0,4 2 0 0 0,5 1-29 0 0,0-1 0 0 0,0 0 1 0 0,1-1-1 0 0,-1 0 0 0 0,27-1 1 0 0,-21-2 8 0 0,1 0-1 0 0,-1-2 1 0 0,32-7 0 0 0,-42 7-31 0 0,-1 1-1 0 0,0-1 1 0 0,0 0-1 0 0,0-1 0 0 0,-1 0 1 0 0,1 0-1 0 0,-1-1 0 0 0,0 0 1 0 0,0 0-1 0 0,11-11 0 0 0,-10 5-174 0 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31.055"/>
    </inkml:context>
    <inkml:brush xml:id="br0">
      <inkml:brushProperty name="width" value="0.05" units="cm"/>
      <inkml:brushProperty name="height" value="0.05" units="cm"/>
      <inkml:brushProperty name="color" value="#004F8B"/>
    </inkml:brush>
  </inkml:definitions>
  <inkml:trace contextRef="#ctx0" brushRef="#br0">211 1 6449 0 0,'-2'0'150'0'0,"0"-1"0"0"0,1 1 0 0 0,-1 0 0 0 0,0 0 0 0 0,0 0 0 0 0,0 0 0 0 0,0 0 0 0 0,0 1 0 0 0,0-1 0 0 0,0 1 0 0 0,0-1 0 0 0,0 1 0 0 0,0 0 0 0 0,0-1 0 0 0,0 1 0 0 0,1 0 0 0 0,-1 0 0 0 0,0 0 0 0 0,1 1 0 0 0,-1-1-1 0 0,1 0 1 0 0,-1 1 0 0 0,1-1 0 0 0,-1 1 0 0 0,0 1 0 0 0,-6 6 844 0 0,1 1 0 0 0,-12 21 0 0 0,15-25-792 0 0,-17 32 700 0 0,1 1 0 0 0,1 1-1 0 0,3 1 1 0 0,1 0 0 0 0,-15 69 0 0 0,27-82-904 0 0,1-2-71 0 0</inkml:trace>
  <inkml:trace contextRef="#ctx0" brushRef="#br0" timeOffset="1">225 454 8290 0 0,'0'0'639'0'0,"12"22"3609"0"0,-9-15-3732 0 0,0-1 0 0 0,0 1-1 0 0,9 11 1 0 0,-10-16-560 0 0,-1 0 0 0 0,1 0 0 0 0,0 0-1 0 0,-1-1 1 0 0,1 1 0 0 0,0 0 0 0 0,0-1 0 0 0,0 0 0 0 0,1 1 0 0 0,-1-1-1 0 0,0 0 1 0 0,0 0 0 0 0,1 0 0 0 0,-1 0 0 0 0,4 0 0 0 0,6 0-5168 0 0</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31.387"/>
    </inkml:context>
    <inkml:brush xml:id="br0">
      <inkml:brushProperty name="width" value="0.05" units="cm"/>
      <inkml:brushProperty name="height" value="0.05" units="cm"/>
      <inkml:brushProperty name="color" value="#004F8B"/>
    </inkml:brush>
  </inkml:definitions>
  <inkml:trace contextRef="#ctx0" brushRef="#br0">180 0 6449 0 0,'-4'2'311'0'0,"0"1"0"0"0,-1-1-1 0 0,2 0 1 0 0,-1 1 0 0 0,0 0 0 0 0,0 0-1 0 0,1 0 1 0 0,0 0 0 0 0,0 0-1 0 0,-6 8 1 0 0,-23 43 3271 0 0,22-36-3444 0 0,9-16-67 0 0,-22 38 1415 0 0,-19 48 0 0 0,37-76-1312 0 0,0-1 0 0 0,1 1 1 0 0,1 0-1 0 0,0 0 0 0 0,1 1 0 0 0,0-1 0 0 0,1 0 1 0 0,0 1-1 0 0,2 18 0 0 0,0-27-127 0 0,-1 0 1 0 0,1 0-1 0 0,1 0 1 0 0,-1 0-1 0 0,0 0 0 0 0,1 0 1 0 0,0 0-1 0 0,0-1 1 0 0,0 1-1 0 0,0 0 0 0 0,1-1 1 0 0,-1 0-1 0 0,1 0 1 0 0,0 0-1 0 0,6 6 0 0 0,-4-6-40 0 0,0 1-1 0 0,1-1 1 0 0,0 0 0 0 0,-1 0-1 0 0,1 0 1 0 0,0-1-1 0 0,1 0 1 0 0,-1 0-1 0 0,11 2 1 0 0,-8-3-24 0 0,-1 0 0 0 0,1 0 0 0 0,0-1 0 0 0,-1 0 0 0 0,1-1 0 0 0,0 0 0 0 0,-1 0 0 0 0,1-1 0 0 0,-1 0 0 0 0,1 0 0 0 0,-1-1 0 0 0,0 0 0 0 0,0 0 0 0 0,0-1 0 0 0,12-8 0 0 0,-19 11 17 0 0,1 0 1 0 0,-1 0-1 0 0,0 0 0 0 0,0 0 1 0 0,0 0-1 0 0,0 0 0 0 0,0 0 1 0 0,0 0-1 0 0,0 0 0 0 0,-1-1 0 0 0,1 1 1 0 0,0 0-1 0 0,-1-1 0 0 0,1 1 1 0 0,-1 0-1 0 0,1-1 0 0 0,-1 1 1 0 0,1-3-1 0 0,-1 3 9 0 0,0 0-1 0 0,0 0 1 0 0,-1 0-1 0 0,1 0 1 0 0,0 0 0 0 0,-1 0-1 0 0,1 0 1 0 0,-1 0 0 0 0,1 0-1 0 0,-1 0 1 0 0,1 0 0 0 0,-1 0-1 0 0,1 0 1 0 0,-1 0-1 0 0,0 0 1 0 0,0 1 0 0 0,1-1-1 0 0,-1 0 1 0 0,-1 0 0 0 0,-1-1 22 0 0,0 0 0 0 0,-1 0 0 0 0,1 0 1 0 0,0 1-1 0 0,-1-1 0 0 0,1 1 0 0 0,-1 0 1 0 0,1 0-1 0 0,-1 0 0 0 0,0 1 0 0 0,1-1 1 0 0,-1 1-1 0 0,-4 0 0 0 0,-2 1-113 0 0,-1 1 0 0 0,1 1 0 0 0,0 0 0 0 0,0 0 1 0 0,0 1-1 0 0,1 0 0 0 0,-1 1 0 0 0,1 0 0 0 0,0 0 0 0 0,1 1 0 0 0,-1 0 0 0 0,1 0 0 0 0,-10 11 0 0 0,6-3-6508 0 0</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33.053"/>
    </inkml:context>
    <inkml:brush xml:id="br0">
      <inkml:brushProperty name="width" value="0.05" units="cm"/>
      <inkml:brushProperty name="height" value="0.05" units="cm"/>
      <inkml:brushProperty name="color" value="#004F8B"/>
    </inkml:brush>
  </inkml:definitions>
  <inkml:trace contextRef="#ctx0" brushRef="#br0">46 512 4609 0 0,'13'-5'556'0'0,"-1"-1"-1"0"0,0 0 1 0 0,0 0 0 0 0,0-1-1 0 0,-1 0 1 0 0,0-1-1 0 0,12-12 1 0 0,-10 9 17 0 0,8-6 430 0 0,0-2 0 0 0,-1-1 0 0 0,-1 0 0 0 0,-1-1 0 0 0,27-42 0 0 0,-37 52-775 0 0,-1-1 1 0 0,-1-1-1 0 0,0 1 0 0 0,0-1 1 0 0,-2 0-1 0 0,1 0 0 0 0,-2-1 1 0 0,0 1-1 0 0,0-1 0 0 0,-1 0 0 0 0,-1 0 1 0 0,0 0-1 0 0,-2-20 0 0 0,0 30-214 0 0,0 0 0 0 0,1 0 0 0 0,-1 0 0 0 0,0 0 0 0 0,-1 0 0 0 0,1 0 0 0 0,-1 0 0 0 0,0 0 0 0 0,0 0 0 0 0,0 1 0 0 0,0-1 0 0 0,-1 1 0 0 0,-5-7 0 0 0,6 9-10 0 0,1 0 1 0 0,-1-1-1 0 0,0 1 0 0 0,0 0 1 0 0,0 0-1 0 0,0 0 0 0 0,0 0 1 0 0,0 1-1 0 0,0-1 1 0 0,0 0-1 0 0,-1 1 0 0 0,1 0 1 0 0,0-1-1 0 0,0 1 1 0 0,0 0-1 0 0,-1 0 0 0 0,1 0 1 0 0,0 0-1 0 0,0 1 1 0 0,0-1-1 0 0,-1 1 0 0 0,1-1 1 0 0,0 1-1 0 0,0 0 1 0 0,0 0-1 0 0,0 0 0 0 0,0 0 1 0 0,-2 1-1 0 0,-8 5 0 0 0,1 1 0 0 0,0 0 0 0 0,0 0 0 0 0,1 1 0 0 0,0 0 0 0 0,0 1 0 0 0,-9 12 0 0 0,13-14-1 0 0,0 0 0 0 0,1 1 0 0 0,-1-1 0 0 0,2 1 0 0 0,-1 0 0 0 0,1 0-1 0 0,1 1 1 0 0,-1-1 0 0 0,2 1 0 0 0,-3 13 0 0 0,4-13-10 0 0,1-1 1 0 0,0 0-1 0 0,1 1 0 0 0,0-1 0 0 0,0 0 0 0 0,1 1 1 0 0,0-1-1 0 0,7 16 0 0 0,3 4-28 0 0,22 37 0 0 0,-20-40 32 0 0,17 41 1 0 0,-26-55 1 0 0,-1 0 0 0 0,-1 0 0 0 0,0 0 0 0 0,-1 0 0 0 0,2 25 0 0 0,-4-33 4 0 0,0 0 0 0 0,0 0 0 0 0,0-1 0 0 0,-1 1 0 0 0,0 0 0 0 0,0-1 0 0 0,0 1-1 0 0,0-1 1 0 0,0 1 0 0 0,-1-1 0 0 0,1 1 0 0 0,-1-1 0 0 0,0 0 0 0 0,0 0 0 0 0,0 0 0 0 0,-1 0 0 0 0,1 0-1 0 0,-1 0 1 0 0,0 0 0 0 0,1-1 0 0 0,-1 0 0 0 0,0 1 0 0 0,0-1 0 0 0,-6 2 0 0 0,3-1 48 0 0,0 0 0 0 0,0-1 0 0 0,0 1 1 0 0,-1-1-1 0 0,1-1 0 0 0,-1 0 0 0 0,1 0 1 0 0,-1 0-1 0 0,0 0 0 0 0,0-1 0 0 0,1 0 1 0 0,-1-1-1 0 0,0 1 0 0 0,1-1 0 0 0,-1-1 1 0 0,1 1-1 0 0,-1-1 0 0 0,1 0 0 0 0,-11-5 1 0 0,13 4-14 0 0,-1 0 1 0 0,0 0 0 0 0,1 0-1 0 0,0 0 1 0 0,0 0 0 0 0,0-1-1 0 0,0 0 1 0 0,0 0-1 0 0,1 0 1 0 0,0 0 0 0 0,0-1-1 0 0,0 1 1 0 0,0-1 0 0 0,1 0-1 0 0,0 1 1 0 0,0-1 0 0 0,0 0-1 0 0,0-1 1 0 0,1 1 0 0 0,0 0-1 0 0,0 0 1 0 0,0-1 0 0 0,1 1-1 0 0,0 0 1 0 0,0-6 0 0 0,1-1-53 0 0,1 1 0 0 0,0-1 0 0 0,1 1 0 0 0,0 0 0 0 0,1 0 0 0 0,0 0-1 0 0,1 1 1 0 0,0-1 0 0 0,1 1 0 0 0,0 0 0 0 0,0 1 0 0 0,1-1 0 0 0,10-10 0 0 0,0 3-18 0 0,0 0-1 0 0,1 1 0 0 0,0 1 1 0 0,1 0-1 0 0,30-16 0 0 0,-42 26 1 0 0,1 1-1 0 0,0-1 0 0 0,0 1 1 0 0,0 1-1 0 0,1-1 0 0 0,-1 2 0 0 0,1-1 1 0 0,0 1-1 0 0,0 0 0 0 0,14-1 0 0 0,-8 5-63 0 0</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33.402"/>
    </inkml:context>
    <inkml:brush xml:id="br0">
      <inkml:brushProperty name="width" value="0.05" units="cm"/>
      <inkml:brushProperty name="height" value="0.05" units="cm"/>
      <inkml:brushProperty name="color" value="#004F8B"/>
    </inkml:brush>
  </inkml:definitions>
  <inkml:trace contextRef="#ctx0" brushRef="#br0">5 0 10594 0 0,'-2'1'944'0'0,"1"-1"-751"0"0,0 2-193 0 0,1-1 0 0 0,0 0 144 0 0,0 1-8 0 0,1-1 0 0 0,0 3 0 0 0,2 2 88 0 0,3 0 8 0 0,1 3 8 0 0,0-3 0 0 0,3 3-240 0 0,1-4 0 0 0,0 1 0 0 0,3-1 0 0 0,0-1 0 0 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33.737"/>
    </inkml:context>
    <inkml:brush xml:id="br0">
      <inkml:brushProperty name="width" value="0.05" units="cm"/>
      <inkml:brushProperty name="height" value="0.05" units="cm"/>
      <inkml:brushProperty name="color" value="#004F8B"/>
    </inkml:brush>
  </inkml:definitions>
  <inkml:trace contextRef="#ctx0" brushRef="#br0">182 298 10594 0 0,'8'-13'364'0'0,"-1"-1"-1"0"0,0-1 0 0 0,0 1 0 0 0,5-21 1 0 0,13-62 2185 0 0,-25 97-2544 0 0,1-7 291 0 0,8-41 875 0 0,-9 45-1112 0 0,1 0 1 0 0,-1 1-1 0 0,0-1 1 0 0,0 0-1 0 0,-1 0 1 0 0,1 0 0 0 0,0 0-1 0 0,-1 1 1 0 0,0-1-1 0 0,0 0 1 0 0,1 1-1 0 0,-2-1 1 0 0,1 0-1 0 0,-2-2 1 0 0,2 4-11 0 0,0 0 0 0 0,0 0-1 0 0,-1 0 1 0 0,1 0 0 0 0,0 0 0 0 0,0 0-1 0 0,-1 1 1 0 0,1-1 0 0 0,-1 0 0 0 0,1 1-1 0 0,0-1 1 0 0,-1 1 0 0 0,1 0 0 0 0,-1 0 0 0 0,1-1-1 0 0,-1 1 1 0 0,0 0 0 0 0,1 0 0 0 0,-1 0-1 0 0,1 0 1 0 0,-1 1 0 0 0,1-1 0 0 0,-1 0-1 0 0,1 1 1 0 0,0-1 0 0 0,-1 1 0 0 0,1-1 0 0 0,-3 2-1 0 0,-3 2 179 0 0,-1-1-1 0 0,1 2 0 0 0,-12 7 0 0 0,5-1-150 0 0,0 1-1 0 0,1 0 1 0 0,1 1-1 0 0,0 1 1 0 0,0 0-1 0 0,1 0 1 0 0,1 1-1 0 0,1 0 1 0 0,0 1-1 0 0,1 0 1 0 0,1 1-1 0 0,0-1 1 0 0,1 1-1 0 0,1 1 1 0 0,-3 17-1 0 0,7-33-78 0 0,1 1 0 0 0,-1-1 0 0 0,1 0 0 0 0,0 0-1 0 0,0 1 1 0 0,0-1 0 0 0,0 0 0 0 0,0 0 0 0 0,1 1-1 0 0,-1-1 1 0 0,1 0 0 0 0,-1 0 0 0 0,1 0 0 0 0,0 1-1 0 0,0-1 1 0 0,0 0 0 0 0,0 0 0 0 0,0 0 0 0 0,1 0-1 0 0,-1-1 1 0 0,0 1 0 0 0,1 0 0 0 0,-1-1 0 0 0,4 3-1 0 0,-3-2 0 0 0,1-1 0 0 0,-1 0 0 0 0,1 0 0 0 0,0 0 0 0 0,-1-1 0 0 0,1 1 0 0 0,0-1 0 0 0,0 1 0 0 0,-1-1 0 0 0,1 0 0 0 0,0 0 0 0 0,0 0 0 0 0,-1 0 0 0 0,1 0 0 0 0,0-1 0 0 0,0 0 0 0 0,-1 1 0 0 0,1-1 0 0 0,4-2 0 0 0,3-2-54 0 0,-1 1-1 0 0,0-1 0 0 0,-1-1 1 0 0,1 0-1 0 0,-1 0 0 0 0,0-1 0 0 0,-1 0 1 0 0,13-15-1 0 0,-5 4-138 0 0,-1-1 0 0 0,21-36 1 0 0,-33 50 165 0 0,1 0-1 0 0,-1 1 1 0 0,0-1 0 0 0,0 0 0 0 0,0 0 0 0 0,-1 0 0 0 0,2-8 0 0 0,-13 40 442 0 0,3-10-319 0 0,-48 133 548 0 0,-43 128 305 0 0,75-204-676 0 0,-21 137 0 0 0,32-64-263 0 0,11-124-16 0 0,-2 19-76 0 0</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45.085"/>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705 131 10138 0 0,'15'-48'974'0'0,"-13"45"-895"0"0,-3 5-52 0 0,-20 45 49 0 0,-1-2-1 0 0,-3-1 0 0 0,-58 81 0 0 0,-112 108 453 0 0,82-104-342 0 0,52-57 49 0 0,-108 140 700 0 0,164-205-857 0 0,1-1 0 0 0,0 1 1 0 0,1 0-1 0 0,0 1 0 0 0,0-1 0 0 0,0 0 0 0 0,-2 13 1 0 0,5-19-73 0 0,0 1 1 0 0,-1 0 0 0 0,1-1 0 0 0,0 1 0 0 0,0-1 0 0 0,0 1-1 0 0,0 0 1 0 0,0-1 0 0 0,1 1 0 0 0,-1-1 0 0 0,0 1-1 0 0,1 0 1 0 0,-1-1 0 0 0,1 1 0 0 0,-1-1 0 0 0,1 1-1 0 0,0-1 1 0 0,0 0 0 0 0,0 1 0 0 0,0-1 0 0 0,0 0 0 0 0,0 0-1 0 0,0 1 1 0 0,0-1 0 0 0,0 0 0 0 0,0 0 0 0 0,1 0-1 0 0,-1 0 1 0 0,0 0 0 0 0,1-1 0 0 0,-1 1 0 0 0,1 0-1 0 0,-1-1 1 0 0,1 1 0 0 0,-1-1 0 0 0,1 1 0 0 0,0-1 0 0 0,-1 0-1 0 0,1 0 1 0 0,-1 0 0 0 0,1 1 0 0 0,0-2 0 0 0,1 1-1 0 0,3 0-26 0 0,0 0-1 0 0,1-1 0 0 0,-1 0 0 0 0,0 0 0 0 0,0-1 0 0 0,0 1 1 0 0,0-1-1 0 0,0-1 0 0 0,0 1 0 0 0,-1-1 0 0 0,8-4 0 0 0,9-8-51 0 0,28-23-1 0 0,-25 19 15 0 0,476-385-81 0 0,-421 336 78 0 0,2 4 0 0 0,4 4-1 0 0,106-57 1 0 0,-181 111 38 0 0,33-17-59 0 0,-40 22 70 0 0,-1-1 0 0 0,0 1 1 0 0,0 0-1 0 0,0 0 0 0 0,1 1 1 0 0,-1-1-1 0 0,0 1 0 0 0,1-1 1 0 0,-1 1-1 0 0,0 0 0 0 0,5 1 0 0 0,-8-1 11 0 0,1 0-1 0 0,0 0 0 0 0,-1 1 0 0 0,1-1 0 0 0,-1 0 0 0 0,1 0 1 0 0,-1 1-1 0 0,0-1 0 0 0,1 0 0 0 0,-1 1 0 0 0,1-1 0 0 0,-1 1 1 0 0,0-1-1 0 0,1 0 0 0 0,-1 1 0 0 0,1-1 0 0 0,-1 1 0 0 0,0-1 1 0 0,0 1-1 0 0,1-1 0 0 0,-1 1 0 0 0,0-1 0 0 0,0 1 0 0 0,0-1 1 0 0,0 1-1 0 0,1-1 0 0 0,-1 1 0 0 0,0 0 0 0 0,0-1 0 0 0,0 1 1 0 0,0-1-1 0 0,0 1 0 0 0,-1-1 0 0 0,1 1 0 0 0,0-1 0 0 0,0 1 1 0 0,0 0-1 0 0,0-1 0 0 0,0 1 0 0 0,-1 0 0 0 0,-11 23-48 0 0,12-23 47 0 0,-57 84 61 0 0,-131 150 0 0 0,176-220-35 0 0,-116 119 53 0 0,3-2 299 0 0,122-128-356 0 0,-2 1 10 0 0,0 0-1 0 0,1 0 1 0 0,-1 1-1 0 0,1 0 1 0 0,1 0-1 0 0,-1 0 1 0 0,1 0-1 0 0,0 0 1 0 0,-4 14-1 0 0,7-20-28 0 0,-1 1-1 0 0,1-1 1 0 0,0 0-1 0 0,0 1 1 0 0,0-1-1 0 0,0 1 1 0 0,0-1-1 0 0,0 0 1 0 0,0 1 0 0 0,0-1-1 0 0,0 0 1 0 0,1 1-1 0 0,-1-1 1 0 0,0 0-1 0 0,0 1 1 0 0,0-1-1 0 0,0 1 1 0 0,0-1-1 0 0,1 0 1 0 0,-1 0 0 0 0,0 1-1 0 0,0-1 1 0 0,1 0-1 0 0,-1 1 1 0 0,0-1-1 0 0,0 0 1 0 0,1 0-1 0 0,-1 1 1 0 0,0-1 0 0 0,1 0-1 0 0,-1 0 1 0 0,0 0-1 0 0,1 1 1 0 0,16-2-37 0 0,16-12-47 0 0,33-24-200 0 0,81-57-1 0 0,53-58-352 0 0,124-81-85 0 0,-292 213 703 0 0,119-65 3 0 0,-132 76 19 0 0,0 1 0 0 0,1 1-1 0 0,0 1 1 0 0,0 0-1 0 0,0 1 1 0 0,24-2 0 0 0,-41 7-9 0 0,1 0 0 0 0,0 0 1 0 0,-1 0-1 0 0,1 0 0 0 0,-1 0 1 0 0,1 1-1 0 0,6 1 1 0 0,-9-1 3 0 0,0-1 0 0 0,0 0 1 0 0,-1 1-1 0 0,1-1 1 0 0,0 1-1 0 0,-1-1 1 0 0,1 1-1 0 0,-1-1 1 0 0,1 1-1 0 0,-1-1 1 0 0,1 1-1 0 0,-1 0 1 0 0,1-1-1 0 0,-1 1 0 0 0,1 0 1 0 0,-1-1-1 0 0,0 1 1 0 0,1 0-1 0 0,-1 0 1 0 0,0-1-1 0 0,0 1 1 0 0,1 0-1 0 0,-1 0 1 0 0,0-1-1 0 0,0 1 1 0 0,0 0-1 0 0,0 0 1 0 0,0 0-1 0 0,0-1 0 0 0,0 1 1 0 0,0 0-1 0 0,-1 0 1 0 0,1 0-1 0 0,0-1 1 0 0,0 1-1 0 0,-1 0 1 0 0,1-1-1 0 0,0 1 1 0 0,-1 0-1 0 0,0 1 1 0 0,-9 14-4 0 0,0 0 1 0 0,0-1 0 0 0,-2 0 0 0 0,0-1 0 0 0,0 0 0 0 0,-22 17-1 0 0,9-6 55 0 0,24-24-44 0 0,-224 216 710 0 0,158-158-513 0 0,-110 75 0 0 0,152-116-139 0 0,25-18-64 0 0,0 0 0 0 0,0 0 0 0 0,0 0 0 0 0,0 0 0 0 0,0 0 0 0 0,0 0 0 0 0,0 0 0 0 0,1 0 0 0 0,-1 0 0 0 0,0 0 0 0 0,0 0 0 0 0,0 0 0 0 0,0 0 0 0 0,0 0 0 0 0,0 0 0 0 0,0 0 0 0 0,0 0 0 0 0,0 0 0 0 0,0 0 0 0 0,0 0 0 0 0,0 0 0 0 0,0 0 0 0 0,0 0 0 0 0,0 0 0 0 0,0 0 0 0 0,0 0 0 0 0,0 0 0 0 0,0 1 0 0 0,0-1 0 0 0,0 0 0 0 0,0 0 0 0 0,0 0 0 0 0,0 0 0 0 0,0 0 0 0 0,0 0 0 0 0,0 0 0 0 0,0 0 0 0 0,0 0 0 0 0,0 0 0 0 0,0 0 0 0 0,0 0 0 0 0,0 0 0 0 0,0 0 0 0 0,0 0 0 0 0,0 0 0 0 0,17-7-22 0 0,19-12-194 0 0,-1-1-1 0 0,37-29 0 0 0,62-57-780 0 0,-69 54 612 0 0,95-69 114 0 0,203-114 1 0 0,-35 61 280 0 0,-317 169-10 0 0,23-10 0 0 0,-32 14 0 0 0,0 0 0 0 0,0 1 0 0 0,0-1 0 0 0,0 1 0 0 0,0-1 0 0 0,0 1 0 0 0,0 0 0 0 0,0 0 0 0 0,0 0 0 0 0,1 0 0 0 0,-1 0 0 0 0,0 1 0 0 0,2 0 0 0 0,-3-1 1 0 0,-1 0 0 0 0,0 0 1 0 0,0 0-1 0 0,1 0 0 0 0,-1 1 0 0 0,0-1 0 0 0,0 0 0 0 0,0 0 0 0 0,1 0 0 0 0,-1 1 1 0 0,0-1-1 0 0,0 0 0 0 0,0 0 0 0 0,0 0 0 0 0,0 1 0 0 0,0-1 0 0 0,1 0 0 0 0,-1 0 1 0 0,0 1-1 0 0,0-1 0 0 0,0 0 0 0 0,0 1 0 0 0,0-1 0 0 0,0 0 0 0 0,0 0 0 0 0,0 1 1 0 0,0-1-1 0 0,0 0 0 0 0,0 0 0 0 0,0 1 0 0 0,0-1 0 0 0,-1 0 0 0 0,1 0 0 0 0,0 1 0 0 0,0-1 1 0 0,0 0-1 0 0,0 0 0 0 0,0 1 0 0 0,0-1 0 0 0,-1 0 0 0 0,-7 12 21 0 0,6-10-26 0 0,-46 57 289 0 0,-4-2 0 0 0,-1-3-1 0 0,-97 77 1 0 0,79-75 74 0 0,3 3 1 0 0,-110 123-1 0 0,171-174-299 0 0,5-5-30 0 0,-1 0 0 0 0,1-1-1 0 0,0 1 1 0 0,-1 0-1 0 0,1 0 1 0 0,1 0 0 0 0,-1 0-1 0 0,0 1 1 0 0,1-1 0 0 0,-1 0-1 0 0,0 6 1 0 0,2-8-24 0 0,0-1-1 0 0,0 1 1 0 0,0-1 0 0 0,0 1-1 0 0,0 0 1 0 0,1-1 0 0 0,-1 1 0 0 0,0-1-1 0 0,0 1 1 0 0,1-1 0 0 0,-1 0-1 0 0,0 1 1 0 0,1-1 0 0 0,-1 1 0 0 0,1-1-1 0 0,-1 0 1 0 0,0 1 0 0 0,1-1-1 0 0,-1 1 1 0 0,1-1 0 0 0,-1 0 0 0 0,1 0-1 0 0,-1 1 1 0 0,1-1 0 0 0,-1 0-1 0 0,1 0 1 0 0,-1 0 0 0 0,1 0 0 0 0,-1 1-1 0 0,1-1 1 0 0,-1 0 0 0 0,1 0-1 0 0,0 0 1 0 0,-1 0 0 0 0,1 0 0 0 0,-1 0-1 0 0,1-1 1 0 0,-1 1 0 0 0,1 0-1 0 0,-1 0 1 0 0,1 0 0 0 0,-1 0 0 0 0,2-1-1 0 0,24-6-109 0 0,1-6-13 0 0,0-2 1 0 0,-1 0 0 0 0,-1-2 0 0 0,46-38-1 0 0,-19 14-40 0 0,413-274-984 0 0,-178 148 825 0 0,-275 160 316 0 0,61-32 0 0 0,-63 34 0 0 0,-1 1 0 0 0,1 1 0 0 0,1 0 0 0 0,-1 0 0 0 0,16-2 0 0 0,-24 5 0 0 0,-1-1 0 0 0,1 1 0 0 0,-1 0 0 0 0,0 0 0 0 0,1 0 0 0 0,-1 0 0 0 0,0 0 0 0 0,1 0 0 0 0,-1 0 0 0 0,1 1 0 0 0,-1-1 0 0 0,0 0 0 0 0,1 1 0 0 0,-1-1 0 0 0,0 1 0 0 0,0 0 0 0 0,1-1 0 0 0,-1 1 0 0 0,0 0 0 0 0,0-1 0 0 0,1 2 0 0 0,-1-1 0 0 0,-1 1 0 0 0,1-1 0 0 0,-1 0 0 0 0,1 0 0 0 0,-1 0 0 0 0,0 0 0 0 0,1 1 0 0 0,-1-1 0 0 0,0 0 0 0 0,0 0 0 0 0,0 0 0 0 0,0 1 0 0 0,0-1 0 0 0,0 0 0 0 0,0 0 0 0 0,-1 0 0 0 0,1 1 0 0 0,-1 1 0 0 0,-2 6 0 0 0,-1-1 0 0 0,0 1 0 0 0,0-1 0 0 0,-9 12 0 0 0,-25 35 75 0 0,-2-2 0 0 0,-3-2 0 0 0,-50 46 0 0 0,-157 127 295 0 0,116-109-223 0 0,-40 35 1042 0 0,162-137-1068 0 0,12-13-119 0 0,0 0 0 0 0,0 0-1 0 0,0 0 1 0 0,0 0-1 0 0,0 0 1 0 0,0 0 0 0 0,0 0-1 0 0,0 0 1 0 0,0 0 0 0 0,0 0-1 0 0,0 0 1 0 0,0 1 0 0 0,-1-1-1 0 0,1 0 1 0 0,0 0 0 0 0,0 0-1 0 0,0 0 1 0 0,0 0-1 0 0,0 0 1 0 0,0 0 0 0 0,0 0-1 0 0,0 1 1 0 0,0-1 0 0 0,0 0-1 0 0,0 0 1 0 0,0 0 0 0 0,0 0-1 0 0,0 0 1 0 0,1 0-1 0 0,-1 0 1 0 0,0 0 0 0 0,0 0-1 0 0,0 1 1 0 0,0-1 0 0 0,0 0-1 0 0,0 0 1 0 0,0 0 0 0 0,0 0-1 0 0,0 0 1 0 0,0 0 0 0 0,0 0-1 0 0,0 0 1 0 0,0 0-1 0 0,0 0 1 0 0,1 0 0 0 0,-1 0-1 0 0,0 0 1 0 0,0 1 0 0 0,0-1-1 0 0,0 0 1 0 0,0 0 0 0 0,0 0-1 0 0,0 0 1 0 0,0 0 0 0 0,0 0-1 0 0,1 0 1 0 0,-1 0-1 0 0,3-1-1 0 0,-1 1 0 0 0,1-1-1 0 0,0 0 1 0 0,0 0 0 0 0,-1 0-1 0 0,1 0 1 0 0,4-3 0 0 0,42-27-290 0 0,-3-2 1 0 0,72-64 0 0 0,-30 23-142 0 0,687-467-610 0 0,-636 458 1061 0 0,-118 73-11 0 0,0 0 0 0 0,1 1 0 0 0,0 1-1 0 0,43-9 1 0 0,-60 16-8 0 0,-1 0-1 0 0,1 1 0 0 0,0-1 0 0 0,0 1 0 0 0,7 1 0 0 0,-11-1 0 0 0,0 0 0 0 0,-1 0 0 0 0,1 1-1 0 0,0-1 1 0 0,-1 0 0 0 0,1 0 0 0 0,0 0-1 0 0,-1 1 1 0 0,1-1 0 0 0,-1 0 0 0 0,1 1-1 0 0,0-1 1 0 0,-1 0 0 0 0,1 1 0 0 0,-1-1-1 0 0,1 1 1 0 0,-1-1 0 0 0,0 1 0 0 0,1-1-1 0 0,-1 1 1 0 0,1-1 0 0 0,-1 1 0 0 0,0 0-1 0 0,1-1 1 0 0,-1 1 0 0 0,0-1 0 0 0,0 1 0 0 0,0 0-1 0 0,1-1 1 0 0,-1 1 0 0 0,0 0 0 0 0,0-1-1 0 0,0 1 1 0 0,0 0 0 0 0,0-1 0 0 0,0 1-1 0 0,0 0 1 0 0,0-1 0 0 0,0 1 0 0 0,-1 0-1 0 0,1-1 1 0 0,0 1 0 0 0,0-1 0 0 0,-1 1-1 0 0,1 0 1 0 0,0-1 0 0 0,-1 2 0 0 0,-7 11-7 0 0,1 0 0 0 0,-2 0-1 0 0,0-1 1 0 0,-1 0 0 0 0,0 0 0 0 0,-12 11 0 0 0,-1 0 3 0 0,-126 133 122 0 0,-178 143-1 0 0,220-210-92 0 0,-256 203 710 0 0,342-278-593 0 0,15-10-49 0 0,-1 0 1 0 0,1 0-1 0 0,-1 1 1 0 0,1 0-1 0 0,1 0 1 0 0,-1 0-1 0 0,1 1 0 0 0,0 0 1 0 0,0 0-1 0 0,-4 7 1 0 0,10-12-23 0 0,1-1 0 0 0,0 0 0 0 0,-1 0 0 0 0,1 0 1 0 0,0-1-1 0 0,0 1 0 0 0,-1 0 0 0 0,1 0 0 0 0,0-1 0 0 0,-1 1 1 0 0,1-1-1 0 0,-1 0 0 0 0,4-1 0 0 0,30-18-115 0 0,-1-2-1 0 0,-1-1 1 0 0,43-39 0 0 0,-32 26-44 0 0,170-133-376 0 0,375-227 1 0 0,-468 323 464 0 0,-53 30 30 0 0,114-53 1 0 0,-173 92-32 0 0,54-19 0 0 0,-59 21 0 0 0,0 1 0 0 0,1 0 0 0 0,-1 0 0 0 0,0 1 0 0 0,1-1 0 0 0,-1 1 0 0 0,1 0 0 0 0,-1 0 0 0 0,0 0 0 0 0,1 1 0 0 0,7 2 0 0 0,-11-3 0 0 0,0 0 0 0 0,-1 1 0 0 0,1-1 0 0 0,-1 1 0 0 0,1-1 0 0 0,-1 1 0 0 0,1-1 0 0 0,-1 1 0 0 0,1 0 0 0 0,-1-1 0 0 0,1 1 0 0 0,-1 0 0 0 0,0-1 0 0 0,1 1 0 0 0,-1 0 0 0 0,0-1 0 0 0,0 1 0 0 0,0 0 0 0 0,1-1 0 0 0,-1 1 0 0 0,0 0 0 0 0,0 0 0 0 0,0-1 0 0 0,0 1 0 0 0,0 0 0 0 0,0 0 0 0 0,-1-1 0 0 0,1 1 0 0 0,0 0 0 0 0,0 0 0 0 0,0-1 0 0 0,-1 1 0 0 0,1 0 0 0 0,0-1 0 0 0,-1 1 0 0 0,1 0 0 0 0,0-1 0 0 0,-1 1 0 0 0,0 0 0 0 0,-20 31 0 0 0,18-28 0 0 0,-32 40 29 0 0,-2-1 0 0 0,-48 42 0 0 0,-93 70 147 0 0,173-151-174 0 0,-189 146 125 0 0,-58 52-4 0 0,235-183-44 0 0,17-19-77 0 0,0 1-1 0 0,0-1 0 0 0,0 0 1 0 0,0 0-1 0 0,0 0 0 0 0,0 0 1 0 0,0 0-1 0 0,0 0 0 0 0,0 0 0 0 0,0 0 1 0 0,0 0-1 0 0,0 0 0 0 0,0 1 1 0 0,0-1-1 0 0,0 0 0 0 0,0 0 1 0 0,0 0-1 0 0,0 0 0 0 0,0 0 1 0 0,0 0-1 0 0,0 0 0 0 0,0 0 1 0 0,0 0-1 0 0,0 0 0 0 0,0 0 1 0 0,0 1-1 0 0,0-1 0 0 0,0 0 1 0 0,0 0-1 0 0,0 0 0 0 0,0 0 1 0 0,0 0-1 0 0,1 0 0 0 0,-1 0 1 0 0,0 0-1 0 0,0 0 0 0 0,0 0 1 0 0,0 0-1 0 0,0 0 0 0 0,0 0 1 0 0,0 0-1 0 0,0 0 0 0 0,0 0 1 0 0,0 0-1 0 0,0 0 0 0 0,1 0 1 0 0,-1 0-1 0 0,0 0 0 0 0,0 0 1 0 0,0 0-1 0 0,0 0 0 0 0,0 0 1 0 0,0 0-1 0 0,0 0 0 0 0,0 0 1 0 0,0 0-1 0 0,0 0 0 0 0,1 0 0 0 0,-1 0 1 0 0,13-6 68 0 0,178-121-288 0 0,-104 66 140 0 0,406-239-66 0 0,-426 264 130 0 0,6-4 13 0 0,129-51 0 0 0,-184 85 17 0 0,34-7 0 0 0,-48 12-14 0 0,1 0 0 0 0,-1 1 0 0 0,0-1 0 0 0,0 1 1 0 0,1 0-1 0 0,-1 0 0 0 0,0 1 0 0 0,0-1 0 0 0,1 1 0 0 0,-1 0 0 0 0,0 0 0 0 0,0 0 1 0 0,0 1-1 0 0,4 1 0 0 0,-7-2-3 0 0,1 0 0 0 0,-1 0 0 0 0,0 0 0 0 0,0 0 0 0 0,-1 0 0 0 0,1 0 0 0 0,0 0 0 0 0,0 0 0 0 0,0 0 0 0 0,-1 1 0 0 0,1-1-1 0 0,-1 0 1 0 0,1 0 0 0 0,-1 1 0 0 0,1-1 0 0 0,-1 0 0 0 0,0 1 0 0 0,0-1 0 0 0,1 0 0 0 0,-1 1 0 0 0,0-1 0 0 0,0 1 0 0 0,0-1 0 0 0,-1 0 0 0 0,1 1 0 0 0,0-1 0 0 0,0 0 0 0 0,-1 1 0 0 0,1-1 0 0 0,-1 2 0 0 0,-2 3-6 0 0,0 1 1 0 0,0-1 0 0 0,0 1-1 0 0,-7 8 1 0 0,-6 7 22 0 0,-1 0 0 0 0,-1-1 0 0 0,-22 19 0 0 0,-68 53 92 0 0,58-52-79 0 0,-273 217 127 0 0,296-238-136 0 0,12-11 0 0 0,1 0 0 0 0,1 2 0 0 0,0-1 0 0 0,0 2 0 0 0,1 0 0 0 0,-10 13 0 0 0,22-25-20 0 0,-1 0 1 0 0,1 1-1 0 0,0-1 0 0 0,0 0 0 0 0,0 0 0 0 0,0 0 1 0 0,0 0-1 0 0,0 0 0 0 0,0 0 0 0 0,0 0 0 0 0,-1 0 1 0 0,1 0-1 0 0,0 0 0 0 0,0 1 0 0 0,0-1 0 0 0,0 0 1 0 0,0 0-1 0 0,0 0 0 0 0,0 0 0 0 0,0 0 0 0 0,0 0 0 0 0,0 1 1 0 0,0-1-1 0 0,0 0 0 0 0,0 0 0 0 0,0 0 0 0 0,0 0 1 0 0,0 0-1 0 0,0 0 0 0 0,0 1 0 0 0,0-1 0 0 0,0 0 1 0 0,0 0-1 0 0,0 0 0 0 0,0 0 0 0 0,0 0 0 0 0,0 0 0 0 0,0 1 1 0 0,0-1-1 0 0,0 0 0 0 0,0 0 0 0 0,0 0 0 0 0,1 0 1 0 0,-1 0-1 0 0,0 0 0 0 0,0 0 0 0 0,0 0 0 0 0,0 0 1 0 0,0 1-1 0 0,0-1 0 0 0,0 0 0 0 0,1 0 0 0 0,8-2 2 0 0,13-8-3 0 0,66-43-165 0 0,130-103 0 0 0,-148 103 130 0 0,401-256-83 0 0,-417 276 121 0 0,-34 21 9 0 0,94-54 109 0 0,-97 58-112 0 0,0 0 0 0 0,0 1-1 0 0,1 1 1 0 0,34-7 0 0 0,-49 12-11 0 0,-1 1-1 0 0,1-1 1 0 0,0 1-1 0 0,0 0 1 0 0,-1 0-1 0 0,1 0 1 0 0,0 0-1 0 0,0 1 1 0 0,3 0 0 0 0,-5 0 2 0 0,-1-1 1 0 0,1 0-1 0 0,0 1 1 0 0,-1-1-1 0 0,1 1 1 0 0,-1-1-1 0 0,1 1 1 0 0,-1-1-1 0 0,1 1 1 0 0,-1-1-1 0 0,1 1 1 0 0,-1-1-1 0 0,0 1 1 0 0,1 0-1 0 0,-1-1 1 0 0,0 1-1 0 0,1-1 1 0 0,-1 1-1 0 0,0 0 1 0 0,0-1-1 0 0,0 1 1 0 0,1 0 0 0 0,-1 0-1 0 0,0-1 1 0 0,0 1-1 0 0,0 0 1 0 0,0-1-1 0 0,0 1 1 0 0,0 0-1 0 0,-1 0 1 0 0,1-1-1 0 0,0 1 1 0 0,0 0-1 0 0,0-1 1 0 0,-1 1-1 0 0,1 0 1 0 0,0-1-1 0 0,-1 2 1 0 0,-4 8-6 0 0,0 0 1 0 0,0 0-1 0 0,-1 0 0 0 0,0-1 1 0 0,-14 15-1 0 0,-42 40-38 0 0,48-50 42 0 0,-370 371 199 0 0,326-329-146 0 0,35-35-25 0 0,1 1 0 0 0,0 1 0 0 0,-18 27 0 0 0,39-49-24 0 0,0 1 0 0 0,0-1 0 0 0,0 0 0 0 0,0 1 1 0 0,0-1-1 0 0,0 1 0 0 0,1-1 0 0 0,-1 1 0 0 0,1 0 0 0 0,-1-1 0 0 0,1 1 0 0 0,0-1 0 0 0,-1 1 1 0 0,1 0-1 0 0,0-1 0 0 0,0 3 0 0 0,1-4-2 0 0,-1 1 1 0 0,1 0-1 0 0,-1 0 0 0 0,1-1 1 0 0,0 1-1 0 0,-1-1 1 0 0,1 1-1 0 0,0 0 0 0 0,-1-1 1 0 0,1 1-1 0 0,0-1 1 0 0,0 0-1 0 0,-1 1 0 0 0,1-1 1 0 0,0 0-1 0 0,0 1 1 0 0,0-1-1 0 0,0 0 0 0 0,0 0 1 0 0,-1 0-1 0 0,1 1 0 0 0,0-1 1 0 0,0 0-1 0 0,0 0 1 0 0,0-1-1 0 0,0 1 0 0 0,0 0 1 0 0,0 0-1 0 0,-1 0 1 0 0,3-1-1 0 0,8-1-30 0 0,0 0-1 0 0,0-1 1 0 0,0-1 0 0 0,0 0-1 0 0,-1 0 1 0 0,20-11 0 0 0,56-42-34 0 0,-68 43 36 0 0,104-73-54 0 0,213-144 189 0 0,-321 223-99 0 0,194-110-77 0 0,-173 101 81 0 0,1 1 0 0 0,0 2 0 0 0,1 2 0 0 0,42-9 0 0 0,-77 21-17 0 0,0-1-1 0 0,1 1 1 0 0,-1-1 0 0 0,0 1 0 0 0,1 0-1 0 0,-1 0 1 0 0,1 0 0 0 0,-1 0 0 0 0,1 1 0 0 0,-1-1-1 0 0,0 0 1 0 0,3 2 0 0 0,-4-2 2 0 0,-1 0 1 0 0,0 1-1 0 0,1-1 0 0 0,-1 0 1 0 0,0 0-1 0 0,1 1 1 0 0,-1-1-1 0 0,0 0 0 0 0,1 1 1 0 0,-1-1-1 0 0,0 1 1 0 0,0-1-1 0 0,1 0 0 0 0,-1 1 1 0 0,0-1-1 0 0,0 1 1 0 0,0-1-1 0 0,0 1 0 0 0,1-1 1 0 0,-1 0-1 0 0,0 1 1 0 0,0-1-1 0 0,0 2 0 0 0,-7 16-26 0 0,-2-4 28 0 0,-1 0 0 0 0,0 0 0 0 0,-1-1 0 0 0,-24 21 0 0 0,-59 43 6 0 0,37-32 16 0 0,-103 93 294 0 0,-81 65-211 0 0,231-195-76 0 0,6-6-2 0 0,0 1 0 0 0,0 0 0 0 0,1-1 0 0 0,-1 2-1 0 0,1-1 1 0 0,0 0 0 0 0,-4 7 0 0 0,7-10-28 0 0,0 0 0 0 0,0 0 0 0 0,0 0 1 0 0,0 1-1 0 0,0-1 0 0 0,1 0 0 0 0,-1 0 1 0 0,0 0-1 0 0,0 0 0 0 0,0 1 0 0 0,1-1 1 0 0,-1 0-1 0 0,0 0 0 0 0,0 0 0 0 0,0 0 1 0 0,1 0-1 0 0,-1 0 0 0 0,0 0 0 0 0,0 0 1 0 0,1 0-1 0 0,-1 0 0 0 0,0 0 0 0 0,0 0 1 0 0,1 0-1 0 0,-1 0 0 0 0,0 0 0 0 0,0 0 1 0 0,0 0-1 0 0,1 0 0 0 0,-1 0 0 0 0,0 0 1 0 0,0 0-1 0 0,1 0 0 0 0,-1 0 0 0 0,0 0 1 0 0,0 0-1 0 0,0 0 0 0 0,1-1 0 0 0,-1 1 1 0 0,0 0-1 0 0,0 0 0 0 0,1 0 1 0 0,14-5-63 0 0,7-5 11 0 0,0-1 1 0 0,-1 0-1 0 0,29-21 0 0 0,57-51-48 0 0,-52 39 80 0 0,54-39 1 0 0,3 6 0 0 0,4 4 0 0 0,3 5 1 0 0,252-102-1 0 0,-362 167 23 0 0,-2 0 3 0 0,-1 0 1 0 0,1 1-1 0 0,-1 0 0 0 0,1 0 1 0 0,0 1-1 0 0,0 0 0 0 0,0 0 1 0 0,8 0-1 0 0,-14 1-7 0 0,-1 0 1 0 0,0 0-1 0 0,1 0 1 0 0,-1 0-1 0 0,0 0 1 0 0,1 0-1 0 0,-1 0 0 0 0,1 1 1 0 0,-1-1-1 0 0,0 0 1 0 0,1 0-1 0 0,-1 0 1 0 0,1 0-1 0 0,-1 0 1 0 0,0 1-1 0 0,1-1 0 0 0,-1 0 1 0 0,0 0-1 0 0,0 1 1 0 0,1-1-1 0 0,-1 0 1 0 0,0 1-1 0 0,1-1 0 0 0,-1 0 1 0 0,0 0-1 0 0,0 1 1 0 0,0-1-1 0 0,1 1 1 0 0,-1-1-1 0 0,0 0 1 0 0,0 1-1 0 0,0-1 0 0 0,0 0 1 0 0,0 1-1 0 0,-5 15-65 0 0,-19 15-51 0 0,22-29 116 0 0,-24 25 34 0 0,-1-1 0 0 0,-44 33 0 0 0,-69 38 167 0 0,-31 24-39 0 0,154-108-152 0 0,6-4-8 0 0,-1 0-1 0 0,1 1 1 0 0,1 0-1 0 0,-14 17 1 0 0,24-27-1 0 0,0 0 0 0 0,1 0 0 0 0,-1 0 0 0 0,0 0 0 0 0,0 0 0 0 0,0 0 0 0 0,1 0 0 0 0,-1 0 0 0 0,0 0 0 0 0,0 0 0 0 0,1 0 0 0 0,-1 0 0 0 0,0 0 0 0 0,0 0 0 0 0,0 0 0 0 0,1 0 0 0 0,-1 0 0 0 0,0 0 0 0 0,0 1 0 0 0,0-1 0 0 0,1 0 0 0 0,-1 0 0 0 0,0 0 0 0 0,0 0 0 0 0,0 0 0 0 0,0 1 0 0 0,1-1 0 0 0,-1 0 0 0 0,0 0 0 0 0,0 0 0 0 0,0 0 0 0 0,0 1 0 0 0,0-1 0 0 0,0 0 0 0 0,0 0 0 0 0,1 0 0 0 0,-1 1 0 0 0,0-1 0 0 0,0 0 0 0 0,0 0 0 0 0,0 1 0 0 0,0-1 0 0 0,0 0 0 0 0,0 0 0 0 0,0 0 0 0 0,0 1 0 0 0,0-1 0 0 0,0 0 0 0 0,0 0 0 0 0,0 1 0 0 0,-1-1 0 0 0,1 0 0 0 0,0 0 0 0 0,0 0 0 0 0,0 1 0 0 0,0-1 0 0 0,0 0 0 0 0,0 0 0 0 0,0 0 0 0 0,-1 0 0 0 0,1 1 0 0 0,19-8 0 0 0,25-15-164 0 0,79-54 0 0 0,-22 12 83 0 0,30-12 8 0 0,237-131 67 0 0,-269 150 121 0 0,-63 35-105 0 0,1 1 0 0 0,0 2 0 0 0,2 1 0 0 0,45-13 0 0 0,-78 29-12 0 0,1 1 0 0 0,0 0 0 0 0,0 0-1 0 0,0 0 1 0 0,12 1 0 0 0,-18 0 2 0 0,0 0-1 0 0,0 0 1 0 0,0 0 0 0 0,0 0 0 0 0,0 1-1 0 0,0-1 1 0 0,-1 0 0 0 0,1 0 0 0 0,0 1-1 0 0,0-1 1 0 0,0 0 0 0 0,0 1-1 0 0,-1-1 1 0 0,1 1 0 0 0,0-1 0 0 0,0 1-1 0 0,-1-1 1 0 0,1 1 0 0 0,0-1 0 0 0,-1 1-1 0 0,1 0 1 0 0,0-1 0 0 0,-1 1-1 0 0,1 0 1 0 0,-1 0 0 0 0,1-1 0 0 0,-1 1-1 0 0,0 0 1 0 0,1 0 0 0 0,-1 0-1 0 0,0 0 1 0 0,1 0 0 0 0,-1 0 0 0 0,0-1-1 0 0,0 1 1 0 0,0 0 0 0 0,0 0 0 0 0,0 0-1 0 0,0 0 1 0 0,0 0 0 0 0,0 0-1 0 0,0 0 1 0 0,-1 0 0 0 0,1 0 0 0 0,0-1-1 0 0,0 1 1 0 0,-1 0 0 0 0,1 0 0 0 0,-1 0-1 0 0,1-1 1 0 0,-1 1 0 0 0,1 0-1 0 0,-1 0 1 0 0,-9 17-28 0 0,0-2 0 0 0,0 0 0 0 0,-2 0-1 0 0,0-1 1 0 0,-14 14 0 0 0,-75 66 263 0 0,86-82-221 0 0,-198 151 22 0 0,141-114 82 0 0,-127 118-1 0 0,194-163-117 0 0,2-2 0 0 0,0-1 0 0 0,0 1 0 0 0,0 0 0 0 0,0 0 0 0 0,1 0 0 0 0,-1 1 0 0 0,1-1 0 0 0,0 0 0 0 0,0 1 0 0 0,0-1 0 0 0,1 1 0 0 0,-1 0 0 0 0,1 0 0 0 0,-2 6 0 0 0,3-10 0 0 0,0 1 0 0 0,1 0 0 0 0,-1 0 0 0 0,0 0 0 0 0,0-1 0 0 0,1 1 0 0 0,-1 0 0 0 0,1 0 0 0 0,-1-1 0 0 0,1 1 0 0 0,-1 0 0 0 0,1-1 0 0 0,-1 1 0 0 0,1-1 0 0 0,-1 1 0 0 0,1 0 0 0 0,0-1 0 0 0,-1 1 0 0 0,1-1 0 0 0,0 0 0 0 0,-1 1 0 0 0,1-1 0 0 0,0 1 0 0 0,0-1 0 0 0,-1 0 1 0 0,1 0-1 0 0,0 0 0 0 0,0 1 0 0 0,0-1 0 0 0,-1 0 0 0 0,1 0 0 0 0,0 0 0 0 0,0 0 0 0 0,0 0 0 0 0,0 0 0 0 0,-1 0 0 0 0,3-1 0 0 0,33-5-13 0 0,7-10-74 0 0,0-1 0 0 0,0-3 1 0 0,71-44-1 0 0,-61 33 158 0 0,647-346-220 0 0,-642 348 191 0 0,0 2 0 0 0,2 2 0 0 0,72-18 0 0 0,-125 41-54 0 0,0 1 0 0 0,0-1 0 0 0,0 2 0 0 0,0-1 0 0 0,0 1 0 0 0,10 1 0 0 0,-16-1 10 0 0,0 0 0 0 0,0 0 0 0 0,0 0 0 0 0,0 0 0 0 0,0 1 1 0 0,-1-1-1 0 0,1 0 0 0 0,0 1 0 0 0,0-1 0 0 0,0 1 0 0 0,-1-1 0 0 0,1 1 0 0 0,0-1 0 0 0,-1 1 0 0 0,1-1 0 0 0,0 1 0 0 0,-1-1 0 0 0,1 1 0 0 0,-1 0 0 0 0,1 0 0 0 0,-1-1 0 0 0,2 3 0 0 0,-2-2-1 0 0,0 1-1 0 0,0-1 1 0 0,0 1-1 0 0,0 0 1 0 0,0-1-1 0 0,-1 1 1 0 0,1 0-1 0 0,0-1 1 0 0,-1 1 0 0 0,1-1-1 0 0,-1 1 1 0 0,1-1-1 0 0,-1 1 1 0 0,0-1-1 0 0,0 1 1 0 0,0-1-1 0 0,-1 2 1 0 0,-12 17-5 0 0,-2 0 1 0 0,1-2 0 0 0,-2 1-1 0 0,-1-2 1 0 0,-24 19 0 0 0,-107 69 97 0 0,85-62-7 0 0,-316 239 224 0 0,373-276-299 0 0,5-5 0 0 0,-1 0 0 0 0,1 1-1 0 0,0 0 1 0 0,0-1 0 0 0,0 1 0 0 0,0 0 0 0 0,0 0-1 0 0,1 0 1 0 0,-1 0 0 0 0,0 1 0 0 0,1-1 0 0 0,0 0-1 0 0,-2 5 1 0 0,3-7-6 0 0,0 0 0 0 0,0 1 1 0 0,0-1-1 0 0,0 1 0 0 0,1-1 0 0 0,-1 0 0 0 0,0 1 0 0 0,1-1 0 0 0,-1 0 0 0 0,0 1 0 0 0,0-1 0 0 0,1 0 0 0 0,-1 0 0 0 0,0 1 1 0 0,1-1-1 0 0,-1 0 0 0 0,1 0 0 0 0,-1 0 0 0 0,0 1 0 0 0,1-1 0 0 0,-1 0 0 0 0,1 0 0 0 0,-1 0 0 0 0,0 0 0 0 0,1 0 0 0 0,-1 0 1 0 0,1 0-1 0 0,-1 0 0 0 0,0 0 0 0 0,1 0 0 0 0,-1 0 0 0 0,1 0 0 0 0,0 0 0 0 0,16-3 2 0 0,-16 3 0 0 0,16-4-12 0 0,1-1 0 0 0,-1 0 0 0 0,-1-2 1 0 0,31-15-1 0 0,62-45-251 0 0,-55 32 176 0 0,353-186 58 0 0,-326 179 27 0 0,295-123-71 0 0,-364 160 84 0 0,51-16 20 0 0,-59 20-34 0 0,0 0-1 0 0,0 0 0 0 0,0 1 0 0 0,0-1 0 0 0,0 1 1 0 0,0 0-1 0 0,0 0 0 0 0,0 0 0 0 0,0 1 0 0 0,0-1 1 0 0,-1 1-1 0 0,9 2 0 0 0,-11-2 0 0 0,-1-1 0 0 0,1 1 0 0 0,0-1 0 0 0,0 1 0 0 0,-1 0 0 0 0,1-1 0 0 0,0 1 0 0 0,-1 0 0 0 0,1 0 0 0 0,-1-1 0 0 0,1 1 0 0 0,-1 0 0 0 0,1 0 0 0 0,-1 0 0 0 0,0-1 0 0 0,1 1 0 0 0,-1 0 0 0 0,0 0 0 0 0,0 0 0 0 0,1 0 0 0 0,-1 0 0 0 0,0 0 0 0 0,0 0 0 0 0,0 0 0 0 0,0 0 0 0 0,0 0 0 0 0,0 0 0 0 0,-1-1 0 0 0,1 1 0 0 0,0 0 0 0 0,0 0 0 0 0,-1 0 0 0 0,1 0 0 0 0,0 0 0 0 0,-2 1 0 0 0,-17 32 0 0 0,17-32 0 0 0,-18 24-8 0 0,-2 0 0 0 0,0-1 0 0 0,-51 42 0 0 0,-89 54 75 0 0,152-114-43 0 0,-86 61 79 0 0,-153 139 0 0 0,244-201-83 0 0,2-5-5 0 0,1 1 0 0 0,0 0 0 0 0,-1 1-1 0 0,1-1 1 0 0,0 0 0 0 0,0 1 0 0 0,1-1-1 0 0,-1 1 1 0 0,0-1 0 0 0,1 1 0 0 0,0 0-1 0 0,-1 0 1 0 0,0 5 0 0 0,2-7-15 0 0,0-1 1 0 0,0 1-1 0 0,0-1 1 0 0,0 0-1 0 0,0 1 0 0 0,1-1 1 0 0,-1 1-1 0 0,0-1 1 0 0,0 0-1 0 0,1 1 0 0 0,-1-1 1 0 0,0 0-1 0 0,0 1 0 0 0,1-1 1 0 0,-1 0-1 0 0,0 0 1 0 0,1 1-1 0 0,-1-1 0 0 0,0 0 1 0 0,1 0-1 0 0,-1 1 1 0 0,1-1-1 0 0,-1 0 0 0 0,0 0 1 0 0,1 0-1 0 0,-1 0 1 0 0,1 0-1 0 0,-1 0 0 0 0,1 0 1 0 0,-1 0-1 0 0,0 0 0 0 0,1 0 1 0 0,-1 0-1 0 0,1 0 1 0 0,17-1-18 0 0,-6-2-22 0 0,1 0-1 0 0,-1-1 1 0 0,0 0 0 0 0,0-1-1 0 0,11-7 1 0 0,58-36-107 0 0,-36 20 87 0 0,661-347 43 0 0,-653 350 16 0 0,77-31 0 0 0,-112 49 0 0 0,1 1 0 0 0,0 1 0 0 0,0 1 0 0 0,39-4 0 0 0,-56 8-1 0 0,0 0-1 0 0,0 0 1 0 0,0 0 0 0 0,0 0 0 0 0,0 0-1 0 0,0 0 1 0 0,0 1 0 0 0,0-1-1 0 0,0 1 1 0 0,0-1 0 0 0,0 1 0 0 0,0 0-1 0 0,0 0 1 0 0,0 0 0 0 0,3 2 0 0 0,-5-3-2 0 0,0 1 1 0 0,1-1 0 0 0,-1 1 0 0 0,0-1 0 0 0,1 1 0 0 0,-1-1 0 0 0,0 1 0 0 0,0-1 0 0 0,1 1 0 0 0,-1-1 0 0 0,0 1 0 0 0,0-1 0 0 0,0 1 0 0 0,0-1 0 0 0,0 1 0 0 0,0-1 0 0 0,0 1 0 0 0,0 0-1 0 0,0-1 1 0 0,0 1 0 0 0,0 0 0 0 0,-1 1-3 0 0,1 0 0 0 0,-1-1 0 0 0,0 1 0 0 0,0 0-1 0 0,0-1 1 0 0,0 1 0 0 0,0-1 0 0 0,0 1 0 0 0,-2 1 0 0 0,-24 23 7 0 0,-1-2 1 0 0,-1-1-1 0 0,-47 28 1 0 0,42-29 36 0 0,-261 166 250 0 0,285-182-279 0 0,6-4-9 0 0,1 0 1 0 0,-1 0 0 0 0,1 1 0 0 0,0-1-1 0 0,0 1 1 0 0,0-1 0 0 0,0 1-1 0 0,1 0 1 0 0,-4 5 0 0 0,6-8 1 0 0,-1 0 0 0 0,1 0 1 0 0,0 0-1 0 0,0 1 0 0 0,0-1 1 0 0,0 0-1 0 0,0 0 0 0 0,0 0 0 0 0,0 0 1 0 0,0 1-1 0 0,0-1 0 0 0,0 0 1 0 0,0 0-1 0 0,0 0 0 0 0,0 0 0 0 0,0 0 1 0 0,0 1-1 0 0,0-1 0 0 0,0 0 0 0 0,0 0 1 0 0,0 0-1 0 0,0 0 0 0 0,0 1 1 0 0,0-1-1 0 0,0 0 0 0 0,0 0 0 0 0,0 0 1 0 0,0 0-1 0 0,0 0 0 0 0,1 1 1 0 0,-1-1-1 0 0,0 0 0 0 0,0 0 0 0 0,0 0 1 0 0,0 0-1 0 0,0 0 0 0 0,0 0 0 0 0,0 0 1 0 0,1 0-1 0 0,-1 1 0 0 0,0-1 1 0 0,0 0-1 0 0,0 0 0 0 0,0 0 0 0 0,1 0 1 0 0,-1 0-1 0 0,0 0 0 0 0,0 0 0 0 0,13 0 91 0 0,12-6-32 0 0,28-17-215 0 0,-1-1 1 0 0,60-40-1 0 0,-11 7 7 0 0,-9 11 102 0 0,185-65 0 0 0,-273 109 44 0 0,62-16 33 0 0,-59 16-29 0 0,-1 1 0 0 0,2 0 0 0 0,-1 0 0 0 0,0 1-1 0 0,0 0 1 0 0,0 0 0 0 0,9 2 0 0 0,-15-2-4 0 0,0 0-1 0 0,0 1 1 0 0,0-1-1 0 0,0 0 1 0 0,1 0 0 0 0,-1 1-1 0 0,0-1 1 0 0,0 1 0 0 0,0-1-1 0 0,0 1 1 0 0,0-1 0 0 0,0 1-1 0 0,0 0 1 0 0,0-1-1 0 0,-1 1 1 0 0,1 0 0 0 0,0 0-1 0 0,0 0 1 0 0,0 0 0 0 0,-1 0-1 0 0,1-1 1 0 0,0 1 0 0 0,-1 0-1 0 0,1 1 1 0 0,0 0-1 0 0,-1 0 0 0 0,0 0 0 0 0,0 0-1 0 0,0 0 1 0 0,0 0-1 0 0,-1-1 1 0 0,1 1 0 0 0,0 0-1 0 0,-1 0 1 0 0,1 0-1 0 0,-1-1 1 0 0,0 1 0 0 0,0 0-1 0 0,0-1 1 0 0,-1 3-1 0 0,-5 6-6 0 0,0 0 0 0 0,-1 0-1 0 0,-15 14 1 0 0,21-22 8 0 0,-44 40 94 0 0,-98 67-1 0 0,-23 20 75 0 0,166-128-158 0 0,0 0 0 0 0,0-1 0 0 0,0 1 1 0 0,0 0-1 0 0,1 0 0 0 0,-1-1 0 0 0,0 1 1 0 0,0 0-1 0 0,1 0 0 0 0,-1 0 0 0 0,0 0 1 0 0,1 0-1 0 0,-1 0 0 0 0,1 0 0 0 0,-1 0 0 0 0,1 0 1 0 0,0 0-1 0 0,-1 1 0 0 0,1-1 0 0 0,0 0 1 0 0,0 1-1 0 0,0-1-4 0 0,1-1 1 0 0,-1 1-1 0 0,1 0 1 0 0,-1-1-1 0 0,1 1 0 0 0,-1-1 1 0 0,1 0-1 0 0,0 1 1 0 0,-1-1-1 0 0,1 0 0 0 0,0 1 1 0 0,-1-1-1 0 0,1 0 1 0 0,0 1-1 0 0,0-1 0 0 0,-1 0 1 0 0,1 0-1 0 0,0 0 1 0 0,-1 0-1 0 0,1 0 0 0 0,0 0 1 0 0,0 0-1 0 0,0 0 1 0 0,9 0-57 0 0,-1-1 0 0 0,1 0 0 0 0,15-5 1 0 0,25-10-80 0 0,-1-3 1 0 0,48-25-1 0 0,9-4 132 0 0,-10 9-3 0 0,177-45 0 0 0,-268 83 0 0 0,55-10 0 0 0,-54 10 0 0 0,-1 0 0 0 0,1 1 0 0 0,0 0 0 0 0,-1 0 0 0 0,1 1 0 0 0,-1-1 0 0 0,1 1 0 0 0,7 3 0 0 0,-12-4 0 0 0,-1 0-1 0 0,1 0 1 0 0,0 1 0 0 0,-1-1-1 0 0,1 0 1 0 0,-1 0 0 0 0,1 1-1 0 0,0-1 1 0 0,-1 1 0 0 0,1-1-1 0 0,-1 1 1 0 0,1-1 0 0 0,-1 0-1 0 0,1 1 1 0 0,-1 0 0 0 0,1-1-1 0 0,-1 1 1 0 0,0-1 0 0 0,1 1-1 0 0,-1 0 1 0 0,0-1 0 0 0,1 1-1 0 0,-1-1 1 0 0,0 1 0 0 0,0 0-1 0 0,0-1 1 0 0,0 1 0 0 0,1 1-1 0 0,-2-1-1 0 0,1 1 1 0 0,0 0-1 0 0,-1-1 0 0 0,1 1 0 0 0,-1 0 0 0 0,1-1 0 0 0,-1 1 1 0 0,0-1-1 0 0,0 1 0 0 0,0-1 0 0 0,-1 3 0 0 0,-5 4-11 0 0,-1 0 0 0 0,-15 14 0 0 0,18-19 12 0 0,-82 66 90 0 0,59-50-29 0 0,2 1 0 0 0,0 2 0 0 0,-44 49 0 0 0,69-70-55 0 0,0-1-1 0 0,1 1 0 0 0,-1 0 1 0 0,0-1-1 0 0,1 1 1 0 0,-1 0-1 0 0,1 0 0 0 0,-1-1 1 0 0,1 1-1 0 0,-1 0 1 0 0,1 0-1 0 0,-1 0 0 0 0,1 0 1 0 0,0 0-1 0 0,0 0 1 0 0,-1 0-1 0 0,1 0 0 0 0,0 0 1 0 0,0 0-1 0 0,0 0 1 0 0,0-1-1 0 0,0 1 0 0 0,0 0 1 0 0,0 0-1 0 0,1 2 1 0 0,0-3-5 0 0,-1 1 0 0 0,1-1 0 0 0,0 1 0 0 0,0 0 0 0 0,0-1 0 0 0,0 1 0 0 0,0-1 0 0 0,0 0 0 0 0,0 1 0 0 0,0-1 0 0 0,0 0 0 0 0,0 0 0 0 0,0 1 0 0 0,0-1 0 0 0,0 0 0 0 0,0 0 0 0 0,0 0 0 0 0,2 0 0 0 0,6-1-65 0 0,0 0 0 0 0,0-1 0 0 0,17-5 0 0 0,143-57 18 0 0,-50 17-942 0 0,-76 31-3552 0 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7:50.043"/>
    </inkml:context>
    <inkml:brush xml:id="br0">
      <inkml:brushProperty name="width" value="0.05" units="cm"/>
      <inkml:brushProperty name="height" value="0.05" units="cm"/>
    </inkml:brush>
  </inkml:definitions>
  <inkml:trace contextRef="#ctx0" brushRef="#br0">86 79 1376 0 0,'4'-42'1155'0'0,"-5"6"12089"0"0,-15 79-10555 0 0,-3 14-1907 0 0,7-23-694 0 0,1 0-1 0 0,2 0 1 0 0,1 1 0 0 0,-5 56-1 0 0,13-85-173 0 0,-1 0 0 0 0,2 0-1 0 0,-1 0 1 0 0,1 0 0 0 0,0 0-1 0 0,0 0 1 0 0,1 0 0 0 0,-1 0 0 0 0,1-1-1 0 0,1 1 1 0 0,-1-1 0 0 0,1 1-1 0 0,0-1 1 0 0,0 0 0 0 0,1 0 0 0 0,7 9-1 0 0,-3-9-6448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48.838"/>
    </inkml:context>
    <inkml:brush xml:id="br0">
      <inkml:brushProperty name="width" value="0.025" units="cm"/>
      <inkml:brushProperty name="height" value="0.025" units="cm"/>
    </inkml:brush>
  </inkml:definitions>
  <inkml:trace contextRef="#ctx0" brushRef="#br0">16 102 10594 0 0,'0'0'20'0'0,"0"0"-1"0"0,-1 1 1 0 0,1-1 0 0 0,0 0-1 0 0,-1 0 1 0 0,1 0 0 0 0,-1 0-1 0 0,1 0 1 0 0,0 0-1 0 0,-1 0 1 0 0,1 0 0 0 0,-1 0-1 0 0,1 0 1 0 0,0 0-1 0 0,-1 0 1 0 0,1 0 0 0 0,0-1-1 0 0,-1 1 1 0 0,1 0-1 0 0,-1 0 1 0 0,1 0 0 0 0,0 0-1 0 0,-1-1 1 0 0,1 1-1 0 0,0 0 1 0 0,0 0 0 0 0,-1-1-1 0 0,1 1 1 0 0,0 0-1 0 0,-1-1 1 0 0,1 1 0 0 0,0 0-1 0 0,0-1 1 0 0,-4-16 1140 0 0,8-18 430 0 0,-2 32-1608 0 0,-1 1-1 0 0,1-1 1 0 0,0 1 0 0 0,0 0-1 0 0,-1-1 1 0 0,2 1-1 0 0,-1 0 1 0 0,0 0 0 0 0,0 0-1 0 0,1 1 1 0 0,-1-1 0 0 0,1 1-1 0 0,-1-1 1 0 0,1 1 0 0 0,0 0-1 0 0,2-1 1 0 0,-4 1 8 0 0,1 0 0 0 0,-1 1 0 0 0,1-1 0 0 0,-1 1 0 0 0,1-1 0 0 0,0 1-1 0 0,-1-1 1 0 0,1 1 0 0 0,-1 0 0 0 0,1 0 0 0 0,0 0 0 0 0,-1 0 0 0 0,1 0 0 0 0,-1 0 0 0 0,1 1 0 0 0,-1-1 0 0 0,1 0 0 0 0,0 1 0 0 0,-1-1 0 0 0,1 1 0 0 0,-1 0-1 0 0,0 0 1 0 0,1-1 0 0 0,-1 1 0 0 0,0 0 0 0 0,1 0 0 0 0,-1 0 0 0 0,0 0 0 0 0,0 0 0 0 0,2 2 0 0 0,-3-3 21 0 0,0 1 1 0 0,0-1-1 0 0,1 0 1 0 0,-1 1-1 0 0,0-1 1 0 0,0 0-1 0 0,0 1 1 0 0,0-1-1 0 0,0 0 1 0 0,0 1-1 0 0,1-1 1 0 0,-1 0-1 0 0,0 1 1 0 0,0-1-1 0 0,0 0 1 0 0,0 1-1 0 0,0-1 1 0 0,0 0-1 0 0,0 1 0 0 0,-1-1 1 0 0,1 0-1 0 0,0 1 1 0 0,0-1-1 0 0,0 0 1 0 0,0 1-1 0 0,0-1 1 0 0,0 0-1 0 0,-1 1 1 0 0,1-1-1 0 0,0 0 1 0 0,0 0-1 0 0,0 1 1 0 0,-1-1-1 0 0,1 0 1 0 0,-15 6 896 0 0,-15-5 646 0 0,28-1-1533 0 0,1-1 0 0 0,-1 1-1 0 0,1 0 1 0 0,-1-1-1 0 0,1 1 1 0 0,-1-1-1 0 0,1 1 1 0 0,-1-1-1 0 0,1 0 1 0 0,-1 0-1 0 0,1 1 1 0 0,0-1-1 0 0,-1 0 1 0 0,1 0 0 0 0,0 0-1 0 0,0-1 1 0 0,0 1-1 0 0,0 0 1 0 0,0 0-1 0 0,0-1 1 0 0,0 1-1 0 0,0 0 1 0 0,1-1-1 0 0,-1 1 1 0 0,0-1-1 0 0,1 1 1 0 0,-1-1 0 0 0,1 1-1 0 0,-1-3 1 0 0,3-4-205 0 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7:50.552"/>
    </inkml:context>
    <inkml:brush xml:id="br0">
      <inkml:brushProperty name="width" value="0.05" units="cm"/>
      <inkml:brushProperty name="height" value="0.05" units="cm"/>
    </inkml:brush>
  </inkml:definitions>
  <inkml:trace contextRef="#ctx0" brushRef="#br0">135 327 6913 0 0,'25'-26'947'0'0,"0"-2"-1"0"0,-2 0 1 0 0,-1-2-1 0 0,-2 0 1 0 0,31-60-1 0 0,-49 87-779 0 0,-1-1 0 0 0,1 0 0 0 0,-1 0 0 0 0,0 0 1 0 0,0 0-1 0 0,0 0 0 0 0,0 0 0 0 0,-1 0 0 0 0,0 0 0 0 0,0 0 0 0 0,0 0 0 0 0,0 0 0 0 0,0 0 1 0 0,-2-6-1 0 0,1 8-89 0 0,0 0 1 0 0,0 1 0 0 0,0-1 0 0 0,0 0 0 0 0,0 1 0 0 0,0-1-1 0 0,0 0 1 0 0,0 1 0 0 0,-1-1 0 0 0,1 1 0 0 0,-1 0 0 0 0,1 0-1 0 0,-1-1 1 0 0,0 1 0 0 0,1 0 0 0 0,-1 0 0 0 0,0 0 0 0 0,0 1-1 0 0,1-1 1 0 0,-1 0 0 0 0,0 1 0 0 0,0-1 0 0 0,0 1-1 0 0,0 0 1 0 0,0-1 0 0 0,0 1 0 0 0,0 0 0 0 0,0 0 0 0 0,0 0-1 0 0,0 1 1 0 0,-3-1 0 0 0,-3 2 48 0 0,-1 0-1 0 0,0 0 1 0 0,1 1-1 0 0,-1 0 1 0 0,1 0-1 0 0,0 1 0 0 0,0 0 1 0 0,0 0-1 0 0,1 1 1 0 0,-1 0-1 0 0,1 0 1 0 0,0 1-1 0 0,1 0 1 0 0,-10 11-1 0 0,-1 2-126 0 0,1 1-1 0 0,1 1 1 0 0,-23 43-1 0 0,28-46-104 0 0,-13 37-1 0 0,21-50 97 0 0,0 0 0 0 0,0 1 0 0 0,1-1 0 0 0,0 1 0 0 0,0-1 0 0 0,0 1 0 0 0,1 0 0 0 0,0-1 0 0 0,0 1 0 0 0,1-1 0 0 0,-1 1 0 0 0,3 6 0 0 0,-3-10 4 0 0,1 0 0 0 0,-1-1 0 0 0,1 1 0 0 0,0 0 0 0 0,-1-1 1 0 0,1 1-1 0 0,0-1 0 0 0,0 1 0 0 0,0-1 0 0 0,0 0 0 0 0,1 1 0 0 0,-1-1 0 0 0,0 0 0 0 0,1 0 0 0 0,-1 0 0 0 0,0 0 0 0 0,1 0 0 0 0,-1 0 0 0 0,1 0 0 0 0,0 0 1 0 0,2 0-1 0 0,-1 0-3 0 0,0-1 1 0 0,0 1-1 0 0,0-1 1 0 0,0 0-1 0 0,0 0 1 0 0,0-1-1 0 0,0 1 1 0 0,-1 0-1 0 0,1-1 1 0 0,0 0-1 0 0,5-2 1 0 0,2-1-14 0 0,0-1 1 0 0,0 0 0 0 0,0-1 0 0 0,-1 0-1 0 0,15-13 1 0 0,-13 9-40 0 0,-1 0 1 0 0,-1-1-1 0 0,1 0 0 0 0,-2 0 1 0 0,0-1-1 0 0,0 0 0 0 0,-1-1 1 0 0,0 1-1 0 0,-1-1 0 0 0,-1-1 1 0 0,7-22-1 0 0,-34 83 47 0 0,-38 139 72 0 0,49-146-46 0 0,2 0-1 0 0,-6 74 1 0 0,15-105-218 0 0,0 0 1 0 0,0 0 0 0 0,1 0-1 0 0,0 0 1 0 0,0 0-1 0 0,6 18 1 0 0,-1-13-5815 0 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7:51.060"/>
    </inkml:context>
    <inkml:brush xml:id="br0">
      <inkml:brushProperty name="width" value="0.05" units="cm"/>
      <inkml:brushProperty name="height" value="0.05" units="cm"/>
    </inkml:brush>
  </inkml:definitions>
  <inkml:trace contextRef="#ctx0" brushRef="#br0">116 388 6449 0 0,'23'-31'1378'0'0,"-2"-2"-1"0"0,-1 0 0 0 0,-2-1 0 0 0,18-46 0 0 0,-16 35 473 0 0,-16 37-1477 0 0,0 0 1 0 0,-1-1 0 0 0,1 0 0 0 0,-2 0 0 0 0,0 0 0 0 0,3-17 0 0 0,-5 24-272 0 0,0 0 1 0 0,0 0 0 0 0,-1 0-1 0 0,1 0 1 0 0,0 0 0 0 0,-1 0-1 0 0,1-1 1 0 0,-1 1 0 0 0,0 0-1 0 0,1 0 1 0 0,-1 0 0 0 0,0 1-1 0 0,0-1 1 0 0,-1 0 0 0 0,1 0-1 0 0,0 0 1 0 0,-1 1 0 0 0,1-1-1 0 0,-1 1 1 0 0,1-1 0 0 0,-1 1 0 0 0,0 0-1 0 0,1-1 1 0 0,-1 1 0 0 0,0 0-1 0 0,0 0 1 0 0,0 0 0 0 0,0 0-1 0 0,0 1 1 0 0,0-1 0 0 0,0 1-1 0 0,0-1 1 0 0,0 1 0 0 0,-4-1-1 0 0,-1 0-30 0 0,0 1 0 0 0,0-1 0 0 0,0 1 0 0 0,-1 1 0 0 0,1-1 0 0 0,0 1 0 0 0,1 0 0 0 0,-1 1 0 0 0,0 0 0 0 0,0 0 0 0 0,0 0 0 0 0,1 1 0 0 0,0 0 0 0 0,-1 0 0 0 0,1 1 0 0 0,0-1 0 0 0,-10 9 0 0 0,13-9-81 0 0,-1 0-1 0 0,1 1 1 0 0,0-1 0 0 0,0 0 0 0 0,0 1 0 0 0,0 0 0 0 0,1-1 0 0 0,0 1 0 0 0,-1 0 0 0 0,1 1 0 0 0,1-1 0 0 0,-1 0 0 0 0,0 0 0 0 0,1 1 0 0 0,0-1 0 0 0,0 1 0 0 0,1-1-1 0 0,-1 1 1 0 0,1 0 0 0 0,0-1 0 0 0,0 1 0 0 0,0-1 0 0 0,1 1 0 0 0,-1-1 0 0 0,1 1 0 0 0,0-1 0 0 0,4 8 0 0 0,2 2-12 0 0,0-1 1 0 0,1-1 0 0 0,1 1-1 0 0,0-1 1 0 0,1-1-1 0 0,0 0 1 0 0,14 11 0 0 0,-10-8 3 0 0,0 0 0 0 0,0 1 0 0 0,16 25 0 0 0,-27-35 16 0 0,0 0 1 0 0,0 1-1 0 0,-1-1 1 0 0,0 1-1 0 0,0-1 1 0 0,0 1-1 0 0,0 0 1 0 0,-1 0-1 0 0,0 0 0 0 0,0-1 1 0 0,-1 1-1 0 0,0 0 1 0 0,0 0-1 0 0,0 0 1 0 0,-1 0-1 0 0,-1 6 1 0 0,0-5 3 0 0,-1 0 1 0 0,0 0-1 0 0,0-1 0 0 0,0 1 1 0 0,-1-1-1 0 0,0 0 1 0 0,-1 0-1 0 0,1 0 0 0 0,-1 0 1 0 0,0-1-1 0 0,-1 0 1 0 0,1 0-1 0 0,-1 0 0 0 0,0-1 1 0 0,0 0-1 0 0,0 0 1 0 0,-13 5-1 0 0,14-6 17 0 0,-1-1 0 0 0,1 0 0 0 0,-1 0 0 0 0,0-1 0 0 0,1 1-1 0 0,-1-1 1 0 0,0 0 0 0 0,0-1 0 0 0,0 0 0 0 0,-7 0 0 0 0,9 0 5 0 0,0-1 0 0 0,1 0 0 0 0,-1 1 0 0 0,1-2-1 0 0,-1 1 1 0 0,1 0 0 0 0,-1-1 0 0 0,1 1 0 0 0,0-1 0 0 0,0 0 0 0 0,-1 0 0 0 0,1 0-1 0 0,1-1 1 0 0,-1 1 0 0 0,0-1 0 0 0,1 1 0 0 0,-4-4 0 0 0,4 2-15 0 0,0 0-1 0 0,0 1 1 0 0,1-1 0 0 0,-1 0-1 0 0,1 0 1 0 0,-1 0 0 0 0,1 0-1 0 0,0 0 1 0 0,1 0 0 0 0,-1-1 0 0 0,1 1-1 0 0,0 0 1 0 0,0 0 0 0 0,0 0-1 0 0,0-1 1 0 0,1 1 0 0 0,0 0-1 0 0,0 0 1 0 0,0 0 0 0 0,0 0 0 0 0,0 0-1 0 0,1 0 1 0 0,3-6 0 0 0,4-7-2 0 0,1-1 1 0 0,1 2-1 0 0,20-25 1 0 0,-3 8-49 0 0,63-55 0 0 0,-64 65-147 0 0</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8:13.639"/>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10 3777 10138 0 0,'-2'-6'85'0'0,"0"1"0"0"0,0-1 0 0 0,1 0 0 0 0,0 1 0 0 0,0-1 0 0 0,1 0 0 0 0,-1 0-1 0 0,1 0 1 0 0,1-9 0 0 0,-1 3-14 0 0,2-15-101 0 0,0 1 0 0 0,2 0 0 0 0,1 0 0 0 0,0 0 0 0 0,3 0-1 0 0,0 1 1 0 0,19-41 0 0 0,100-162 10 0 0,-103 188 15 0 0,13-20-22 0 0,137-218-3 0 0,-119 198 32 0 0,89-98-1 0 0,-73 98-1 0 0,196-204 0 0 0,-51 96-5 0 0,-105 96-43 0 0,270-199 37 0 0,-375 287 11 0 0,373-245-28 0 0,12 18-24 0 0,-228 142-15 0 0,427-213-31 0 0,-532 276 95 0 0,482-204-85 0 0,15 38-42 0 0,-199 101-10 0 0,507-63 0 0 0,379 71-30 0 0,-933 89 151 0 0,0 13 0 0 0,-1 13 0 0 0,324 78 0 0 0,396 172-45 0 0,-703-161 65 0 0,-51-18-15 0 0,-220-84-53 0 0</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8:14.576"/>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22 15 2304 0 0,'-21'-14'12331'0'0,"29"23"-12143"0"0,53 46-497 0 0,120 84 0 0 0,20 15 1203 0 0,-185-139-704 0 0,-9-10-1 0 0,1 1 1 0 0,-2 1 0 0 0,1-1 0 0 0,-1 1 0 0 0,10 13 0 0 0,-16-19-136 0 0,0-1 0 0 0,0 1 1 0 0,0-1-1 0 0,0 0 1 0 0,0 1-1 0 0,0-1 0 0 0,0 1 1 0 0,0-1-1 0 0,0 0 1 0 0,0 1-1 0 0,0-1 1 0 0,-1 0-1 0 0,1 1 0 0 0,0-1 1 0 0,0 1-1 0 0,0-1 1 0 0,0 0-1 0 0,-1 1 1 0 0,1-1-1 0 0,0 0 0 0 0,0 0 1 0 0,-1 1-1 0 0,1-1 1 0 0,0 0-1 0 0,0 1 0 0 0,-1-1 1 0 0,1 0-1 0 0,0 0 1 0 0,-1 0-1 0 0,1 1 1 0 0,0-1-1 0 0,-1 0 0 0 0,1 0 1 0 0,-1 0-1 0 0,1 0 1 0 0,0 0-1 0 0,-1 0 1 0 0,0 1-1 0 0,-21 5 1975 0 0,15-4-1306 0 0,-99 32 1490 0 0,-115 38-3345 0 0,169-53-6856 0 0</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8:25.041"/>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5 1196 8754 0 0,'-1'0'93'0'0,"1"0"1"0"0,0 0-1 0 0,-1 0 1 0 0,1-1-1 0 0,0 1 1 0 0,0 0-1 0 0,-1-1 1 0 0,1 1-1 0 0,0 0 1 0 0,0 0-1 0 0,0-1 1 0 0,-1 1-1 0 0,1 0 1 0 0,0-1-1 0 0,0 1 1 0 0,0 0-1 0 0,0-1 1 0 0,0 1 0 0 0,0-1-1 0 0,0 1 1 0 0,0 0-1 0 0,0-1 1 0 0,0 1-1 0 0,0 0 1 0 0,0-1-1 0 0,0 1 1 0 0,0 0-1 0 0,0-1 1 0 0,0 1-1 0 0,0 0 1 0 0,0-1-1 0 0,0 1 1 0 0,0 0-1 0 0,1-1 1 0 0,-1 1-1 0 0,0 0 1 0 0,0-1-1 0 0,0 1 1 0 0,1 0-1 0 0,-1-1 1 0 0,0 1-1 0 0,0 0 1 0 0,1-1-1 0 0,8-14 81 0 0,-9 15-152 0 0,17-19-105 0 0,0 0-1 0 0,1 1 0 0 0,1 1 1 0 0,0 1-1 0 0,41-25 1 0 0,-40 27 109 0 0,517-302-372 0 0,-119 123 346 0 0,13 27 0 0 0,-401 154 0 0 0,191-65-4 0 0,2 10 0 0 0,4 10 0 0 0,1 10 0 0 0,3 9 0 0 0,350-11 0 0 0,-413 50 134 0 0,-1 6 0 0 0,-1 9 0 0 0,0 6 0 0 0,-1 8 0 0 0,217 68 0 0 0,250 117 4186 0 0,-571-194-4034 0 0,463 188 643 0 0,-422-160-740 0 0,-2 4 1 0 0,184 131 0 0 0,-138-68 349 0 0,-111-85-296 0 0,-2 2-1 0 0,30 37 1 0 0,-29-29-239 0 0,-30-36-54 0 0</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8:25.581"/>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44 13 11522 0 0,'-7'-4'744'0'0,"-9"-4"5537"0"0,46 47-6348 0 0,-2 1 0 0 0,40 76 1 0 0,3 6-45 0 0,-49-88 200 0 0,48 81 895 0 0,-64-104-892 0 0,-1 1 0 0 0,0-1 1 0 0,-1 1-1 0 0,0-1 1 0 0,-1 1-1 0 0,0 1 1 0 0,-1-1-1 0 0,1 19 0 0 0,-3-30 0 0 0,-1 1 0 0 0,1-1-1 0 0,0 0 1 0 0,-1 1-1 0 0,1-1 1 0 0,-1 0 0 0 0,1 1-1 0 0,-1-1 1 0 0,0 0-1 0 0,1 1 1 0 0,-1-1 0 0 0,0 0-1 0 0,0 0 1 0 0,0 0-1 0 0,0 0 1 0 0,0 0 0 0 0,0 0-1 0 0,0 0 1 0 0,-1 0-1 0 0,1-1 1 0 0,0 1 0 0 0,0 0-1 0 0,-1 0 1 0 0,-1 0-1 0 0,-41 12 1133 0 0,29-10-1010 0 0,-1 2 34 0 0,-184 44 337 0 0,154-40-585 0 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8:30.891"/>
    </inkml:context>
    <inkml:brush xml:id="br0">
      <inkml:brushProperty name="width" value="0.05" units="cm"/>
      <inkml:brushProperty name="height" value="0.05" units="cm"/>
      <inkml:brushProperty name="color" value="#004F8B"/>
    </inkml:brush>
  </inkml:definitions>
  <inkml:trace contextRef="#ctx0" brushRef="#br0">30 92 7370 0 0,'-2'0'583'0'0,"-1"0"0"0"0,1 0 0 0 0,-1-1 0 0 0,1 1 0 0 0,-1 0 0 0 0,1-1 0 0 0,-1 0 0 0 0,1 0 1 0 0,-4-1-1 0 0,6 2-512 0 0,0 0 0 0 0,0 0 0 0 0,0 0 0 0 0,0 0 0 0 0,0 0 0 0 0,0 0 0 0 0,-1 0 1 0 0,1 0-1 0 0,0 0 0 0 0,0-1 0 0 0,0 1 0 0 0,0 0 0 0 0,0 0 0 0 0,0 0 0 0 0,0 0 0 0 0,0 0 1 0 0,0 0-1 0 0,0 0 0 0 0,0 0 0 0 0,0-1 0 0 0,0 1 0 0 0,0 0 0 0 0,0 0 0 0 0,0 0 1 0 0,-1 0-1 0 0,1 0 0 0 0,0 0 0 0 0,0 0 0 0 0,0-1 0 0 0,0 1 0 0 0,1 0 0 0 0,-1 0 0 0 0,0 0 1 0 0,0 0-1 0 0,0 0 0 0 0,0 0 0 0 0,0 0 0 0 0,0-1 0 0 0,0 1 0 0 0,0 0 0 0 0,0 0 1 0 0,0 0-1 0 0,0 0 0 0 0,0 0 0 0 0,0 0 0 0 0,0 0 0 0 0,0 0 0 0 0,1 0 0 0 0,-1-1 0 0 0,0 1 1 0 0,0 0-1 0 0,0 0 0 0 0,0 0 0 0 0,0 0 0 0 0,0 0 0 0 0,18-4 914 0 0,435-27 315 0 0,-310 25-292 0 0,-38 1-418 0 0,273-20 29 0 0,-334 17-673 0 0,-41 7 44 0 0</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8:31.306"/>
    </inkml:context>
    <inkml:brush xml:id="br0">
      <inkml:brushProperty name="width" value="0.05" units="cm"/>
      <inkml:brushProperty name="height" value="0.05" units="cm"/>
      <inkml:brushProperty name="color" value="#004F8B"/>
    </inkml:brush>
  </inkml:definitions>
  <inkml:trace contextRef="#ctx0" brushRef="#br0">87 2 5529 0 0,'-9'-1'10145'0'0,"8"1"-9871"0"0,-7 13 2887 0 0,-4 24-4155 0 0,10-30 2003 0 0,-16 53-1042 0 0,-9 67 0 0 0,23-101 31 0 0,1-1 0 0 0,1 1 0 0 0,2 0 0 0 0,0-1 0 0 0,6 40-1 0 0,4-33-103 0 0,-4-20-61 0 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8:31.769"/>
    </inkml:context>
    <inkml:brush xml:id="br0">
      <inkml:brushProperty name="width" value="0.05" units="cm"/>
      <inkml:brushProperty name="height" value="0.05" units="cm"/>
      <inkml:brushProperty name="color" value="#004F8B"/>
    </inkml:brush>
  </inkml:definitions>
  <inkml:trace contextRef="#ctx0" brushRef="#br0">222 258 2761 0 0,'16'-21'2403'0'0,"-1"0"1"0"0,16-29-1 0 0,-26 42-1560 0 0,-1-1 1 0 0,0 1-1 0 0,-1-1 0 0 0,0 0 0 0 0,0 1 1 0 0,-1-1-1 0 0,0-1 0 0 0,-1 1 1 0 0,1-18-1 0 0,-1 25-736 0 0,-1-1 0 0 0,0 1 0 0 0,-1 0 0 0 0,1-1 0 0 0,0 1 0 0 0,-1-1 1 0 0,1 1-1 0 0,-1 0 0 0 0,0-1 0 0 0,0 1 0 0 0,0 0 0 0 0,0 0 0 0 0,0 0 0 0 0,0 0 0 0 0,-1 0 0 0 0,1 0 0 0 0,-1 0 1 0 0,1 0-1 0 0,-1 0 0 0 0,0 0 0 0 0,0 1 0 0 0,1-1 0 0 0,-1 1 0 0 0,0 0 0 0 0,-1-1 0 0 0,1 1 0 0 0,0 0 0 0 0,0 0 1 0 0,0 0-1 0 0,-1 1 0 0 0,1-1 0 0 0,0 0 0 0 0,-1 1 0 0 0,1-1 0 0 0,-1 1 0 0 0,1 0 0 0 0,0 0 0 0 0,-1 0 0 0 0,1 0 1 0 0,-5 1-1 0 0,-4 1-10 0 0,-1 0 0 0 0,1 1 1 0 0,0 0-1 0 0,0 1 0 0 0,0 0 0 0 0,0 1 1 0 0,-12 7-1 0 0,9-4-114 0 0,-1 1 1 0 0,2 1-1 0 0,-1 0 1 0 0,1 1-1 0 0,1 1 1 0 0,-13 14-1 0 0,21-22 10 0 0,0 1 1 0 0,1-1-1 0 0,-1 1 0 0 0,1 0 1 0 0,0 0-1 0 0,0 1 0 0 0,1-1 1 0 0,-1 0-1 0 0,1 1 0 0 0,0 0 1 0 0,1-1-1 0 0,-1 1 0 0 0,1 0 1 0 0,0 0-1 0 0,1 0 0 0 0,-1 0 1 0 0,1 0-1 0 0,1 0 0 0 0,-1 0 1 0 0,2 9-1 0 0,-1-12 0 0 0,1 0-1 0 0,-1 0 1 0 0,0 0 0 0 0,1 0 0 0 0,-1 0-1 0 0,1 0 1 0 0,0-1 0 0 0,0 1-1 0 0,0 0 1 0 0,0-1 0 0 0,1 0-1 0 0,-1 0 1 0 0,1 1 0 0 0,-1-1 0 0 0,1-1-1 0 0,0 1 1 0 0,-1 0 0 0 0,1-1-1 0 0,0 1 1 0 0,0-1 0 0 0,0 0 0 0 0,0 0-1 0 0,1 0 1 0 0,-1 0 0 0 0,0-1-1 0 0,0 1 1 0 0,1-1 0 0 0,-1 0 0 0 0,0 0-1 0 0,4 0 1 0 0,1-1-21 0 0,0 0 0 0 0,0 0 0 0 0,0 0 1 0 0,-1-1-1 0 0,1 0 0 0 0,0-1 0 0 0,-1 1 0 0 0,0-1 0 0 0,0-1 1 0 0,0 0-1 0 0,10-6 0 0 0,-4-1-212 0 0,-1 0 0 0 0,0 0 0 0 0,-1-1 0 0 0,0 0 0 0 0,-1-1 0 0 0,-1-1 0 0 0,0 1-1 0 0,0-1 1 0 0,7-18 0 0 0,-10 16 280 0 0,-11 27 249 0 0,-11 25 127 0 0,-4 16-175 0 0,1-3-135 0 0,-13 55 1 0 0,29-91-108 0 0,0 1 1 0 0,0 0-1 0 0,2 0 0 0 0,0 1 0 0 0,0-1 1 0 0,1 0-1 0 0,1 0 0 0 0,5 27 1 0 0,5-12-1501 0 0,-5-17-5680 0 0</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8:32.198"/>
    </inkml:context>
    <inkml:brush xml:id="br0">
      <inkml:brushProperty name="width" value="0.05" units="cm"/>
      <inkml:brushProperty name="height" value="0.05" units="cm"/>
      <inkml:brushProperty name="color" value="#004F8B"/>
    </inkml:brush>
  </inkml:definitions>
  <inkml:trace contextRef="#ctx0" brushRef="#br0">235 306 3225 0 0,'16'-33'3144'0'0,"18"-50"1"0"0,-30 69-1857 0 0,0 1 0 0 0,-1-1-1 0 0,0 1 1 0 0,-1-1 0 0 0,-1 0-1 0 0,-1-28 1 0 0,0 39-1154 0 0,0 0 0 0 0,-1 0 1 0 0,1 0-1 0 0,-1 0 0 0 0,0 0 0 0 0,0 1 0 0 0,0-1 1 0 0,0 0-1 0 0,0 0 0 0 0,-1 1 0 0 0,1-1 0 0 0,-1 1 0 0 0,0-1 1 0 0,0 1-1 0 0,0 0 0 0 0,0 0 0 0 0,0 0 0 0 0,0 0 1 0 0,-1 0-1 0 0,1 0 0 0 0,0 0 0 0 0,-1 1 0 0 0,0-1 1 0 0,1 1-1 0 0,-1 0 0 0 0,0 0 0 0 0,0 0 0 0 0,0 0 1 0 0,0 0-1 0 0,1 1 0 0 0,-1-1 0 0 0,0 1 0 0 0,0 0 1 0 0,0 0-1 0 0,-6 0 0 0 0,2 1-87 0 0,0-1 0 0 0,0 1-1 0 0,1 0 1 0 0,-1 1 0 0 0,0-1 0 0 0,0 2 0 0 0,1-1-1 0 0,0 0 1 0 0,-1 1 0 0 0,1 1 0 0 0,0-1 0 0 0,0 1 0 0 0,1 0-1 0 0,-11 8 1 0 0,12-7-49 0 0,0 0 0 0 0,0 0-1 0 0,0 0 1 0 0,1 0 0 0 0,0 1 0 0 0,0-1-1 0 0,0 1 1 0 0,1 0 0 0 0,-1 0 0 0 0,1 0-1 0 0,1 0 1 0 0,-2 9 0 0 0,2-5-6 0 0,0-1 0 0 0,1 1-1 0 0,1-1 1 0 0,-1 1 0 0 0,2-1 0 0 0,-1 1 0 0 0,5 12 0 0 0,5 9-18 0 0,1-1-1 0 0,1-1 1 0 0,31 50 0 0 0,-38-68 25 0 0,3 3 1 0 0,-1 0 0 0 0,0 1 0 0 0,-2 1 0 0 0,1-1 0 0 0,5 25 0 0 0,-11-36 0 0 0,0 0 0 0 0,-1 0 0 0 0,1 0 0 0 0,-1 0 0 0 0,0 0 0 0 0,0 0 0 0 0,0 0 0 0 0,0 0 0 0 0,-1 0 0 0 0,0 0 0 0 0,0 0 0 0 0,0 0 0 0 0,0 0 0 0 0,-1-1 0 0 0,1 1 0 0 0,-1 0 0 0 0,0-1 0 0 0,0 1 0 0 0,0-1 0 0 0,-1 0 0 0 0,1 0 0 0 0,-1 1 0 0 0,1-2 0 0 0,-1 1 0 0 0,0 0 0 0 0,-1-1 0 0 0,1 1 0 0 0,-5 2 0 0 0,2-2 2 0 0,1 1 0 0 0,-1-2 0 0 0,0 1 0 0 0,0 0 0 0 0,-1-1 0 0 0,1 0 0 0 0,0-1 0 0 0,-1 0 0 0 0,1 0 0 0 0,-1 0 0 0 0,0 0 0 0 0,1-1 0 0 0,-1 0-1 0 0,-10-2 1 0 0,13 1 0 0 0,0 0 0 0 0,1 0-1 0 0,-1 0 1 0 0,1-1 0 0 0,-1 1 0 0 0,1-1-1 0 0,-1 0 1 0 0,1 0 0 0 0,0 0-1 0 0,0-1 1 0 0,0 1 0 0 0,0-1-1 0 0,1 1 1 0 0,-1-1 0 0 0,1 0-1 0 0,-1 0 1 0 0,1 0 0 0 0,0-1-1 0 0,0 1 1 0 0,0 0 0 0 0,1-1-1 0 0,-1 1 1 0 0,1-1 0 0 0,0 1-1 0 0,0-1 1 0 0,-1-6 0 0 0,0-5-35 0 0,1 0 0 0 0,0 0 0 0 0,1 0 0 0 0,0 0 1 0 0,1 0-1 0 0,1 0 0 0 0,1 0 0 0 0,0 0 0 0 0,1 0 0 0 0,0 1 0 0 0,11-24 1 0 0,-6 18-246 0 0,1 1 1 0 0,1-1 0 0 0,1 2-1 0 0,0 0 1 0 0,2 0 0 0 0,0 1 0 0 0,24-23-1 0 0,-18 23-609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49.502"/>
    </inkml:context>
    <inkml:brush xml:id="br0">
      <inkml:brushProperty name="width" value="0.025" units="cm"/>
      <inkml:brushProperty name="height" value="0.025" units="cm"/>
    </inkml:brush>
  </inkml:definitions>
  <inkml:trace contextRef="#ctx0" brushRef="#br0">123 17 5065 0 0,'-7'-13'4578'0'0,"4"9"-27"0"0,0 17-2662 0 0,-13 71-612 0 0,-41 192-593 0 0,57-274-780 0 0,-11 31 235 0 0,11-32-189 0 0,0 0-1 0 0,0-1 1 0 0,0 1 0 0 0,0 0-1 0 0,-1-1 1 0 0,1 1-1 0 0,0 0 1 0 0,0-1 0 0 0,-1 1-1 0 0,1-1 1 0 0,0 1-1 0 0,-1 0 1 0 0,1-1 0 0 0,-1 1-1 0 0,1-1 1 0 0,-1 1-1 0 0,1-1 1 0 0,-1 1 0 0 0,1-1-1 0 0,-1 0 1 0 0,0 1 0 0 0,1-1-1 0 0,-1 0 1 0 0,1 1-1 0 0,-1-1 1 0 0,0 0 0 0 0,1 0-1 0 0,-1 0 1 0 0,0 1-1 0 0,1-1 1 0 0,-1 0 0 0 0,0 0-1 0 0,0 0 1 0 0,1 0-1 0 0,-1 0 1 0 0,0 0 0 0 0,1 0-1 0 0,-1-1 1 0 0,-1 1-1 0 0,-2-3-1129 0 0</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8:32.917"/>
    </inkml:context>
    <inkml:brush xml:id="br0">
      <inkml:brushProperty name="width" value="0.05" units="cm"/>
      <inkml:brushProperty name="height" value="0.05" units="cm"/>
      <inkml:brushProperty name="color" value="#004F8B"/>
    </inkml:brush>
  </inkml:definitions>
  <inkml:trace contextRef="#ctx0" brushRef="#br0">144 3 12443 0 0,'-1'-1'152'0'0,"1"1"1"0"0,-1 0 0 0 0,0-1 0 0 0,1 1-1 0 0,-1 0 1 0 0,1 0 0 0 0,-1 0 0 0 0,0-1-1 0 0,1 1 1 0 0,-1 0 0 0 0,0 0 0 0 0,1 0-1 0 0,-1 0 1 0 0,1 0 0 0 0,-1 0-1 0 0,0 0 1 0 0,1 0 0 0 0,-1 0 0 0 0,0 1-1 0 0,1-1 1 0 0,-1 0 0 0 0,1 0 0 0 0,-1 1-1 0 0,0-1 1 0 0,1 0 0 0 0,-1 0 0 0 0,1 1-1 0 0,-1-1 1 0 0,1 1 0 0 0,-1-1 0 0 0,0 1-1 0 0,-16 15 971 0 0,4 2-974 0 0,1 0 0 0 0,1 1 0 0 0,0 0 0 0 0,1 1 0 0 0,1 0 0 0 0,1 1 0 0 0,1-1 0 0 0,1 1 0 0 0,1 1 0 0 0,-5 42 0 0 0,9-56-161 0 0,1 0 0 0 0,0 1-1 0 0,1-1 1 0 0,0 0-1 0 0,0-1 1 0 0,1 1 0 0 0,-1 0-1 0 0,2 0 1 0 0,-1-1 0 0 0,1 1-1 0 0,1-1 1 0 0,-1 1 0 0 0,1-1-1 0 0,0-1 1 0 0,1 1-1 0 0,-1 0 1 0 0,1-1 0 0 0,12 11-1 0 0,-10-11 2 0 0,1 0-1 0 0,0 0 0 0 0,0 0 0 0 0,0-1 0 0 0,1 0 0 0 0,0-1 1 0 0,0 0-1 0 0,0-1 0 0 0,0 1 0 0 0,0-2 0 0 0,1 1 1 0 0,0-1-1 0 0,-1-1 0 0 0,1 0 0 0 0,11 0 0 0 0,-18-1 12 0 0,-1 0 0 0 0,0 0 0 0 0,1 0 0 0 0,-1 0 0 0 0,1 0-1 0 0,-1-1 1 0 0,0 1 0 0 0,1-1 0 0 0,-1 0 0 0 0,0 0 0 0 0,1 0 0 0 0,-1 0-1 0 0,0 0 1 0 0,0 0 0 0 0,0 0 0 0 0,0-1 0 0 0,0 1 0 0 0,0-1 0 0 0,-1 0-1 0 0,4-2 1 0 0,-4 1 30 0 0,0 1 0 0 0,1-1 0 0 0,-1 0 0 0 0,0 0-1 0 0,0 0 1 0 0,-1 0 0 0 0,1 0 0 0 0,0 0 0 0 0,-1 1 0 0 0,0-1-1 0 0,0 0 1 0 0,0 0 0 0 0,0 0 0 0 0,0 0 0 0 0,-1 0-1 0 0,0-4 1 0 0,-1 1 55 0 0,1 1 1 0 0,-1 0-1 0 0,0-1 0 0 0,0 1 0 0 0,0 0 0 0 0,-1 0 1 0 0,0 1-1 0 0,0-1 0 0 0,0 0 0 0 0,-1 1 0 0 0,1 0 1 0 0,-1 0-1 0 0,0 0 0 0 0,0 0 0 0 0,0 1 0 0 0,-1-1 1 0 0,1 1-1 0 0,-1 0 0 0 0,0 1 0 0 0,0-1 0 0 0,0 1 1 0 0,0 0-1 0 0,0 0 0 0 0,-1 0 0 0 0,-7-1 0 0 0,1 1 26 0 0,0 0 0 0 0,0 1-1 0 0,0 0 1 0 0,0 0 0 0 0,0 2 0 0 0,0-1-1 0 0,-1 2 1 0 0,1-1 0 0 0,0 2-1 0 0,-19 5 1 0 0,17-1-162 0 0,11-4-202 0 0</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8:33.236"/>
    </inkml:context>
    <inkml:brush xml:id="br0">
      <inkml:brushProperty name="width" value="0.05" units="cm"/>
      <inkml:brushProperty name="height" value="0.05" units="cm"/>
      <inkml:brushProperty name="color" value="#004F8B"/>
    </inkml:brush>
  </inkml:definitions>
  <inkml:trace contextRef="#ctx0" brushRef="#br0">59 1 11058 0 0,'-4'39'9257'0'0,"-11"25"-8074"0"0,7-30-438 0 0,5-21-616 0 0,-23 134 783 0 0,24-130-899 0 0,1-1 0 0 0,1 0 0 0 0,1 0 0 0 0,0 0 0 0 0,1 0 1 0 0,1 0-1 0 0,6 19 0 0 0,-6-22-13 0 0,1-3 0 0 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8:34.123"/>
    </inkml:context>
    <inkml:brush xml:id="br0">
      <inkml:brushProperty name="width" value="0.05" units="cm"/>
      <inkml:brushProperty name="height" value="0.05" units="cm"/>
      <inkml:brushProperty name="color" value="#004F8B"/>
    </inkml:brush>
  </inkml:definitions>
  <inkml:trace contextRef="#ctx0" brushRef="#br0">23 35 6449 0 0,'-22'-33'17427'0'0,"22"31"-17375"0"0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8:43.201"/>
    </inkml:context>
    <inkml:brush xml:id="br0">
      <inkml:brushProperty name="width" value="0.05" units="cm"/>
      <inkml:brushProperty name="height" value="0.05" units="cm"/>
      <inkml:brushProperty name="color" value="#004F8B"/>
    </inkml:brush>
  </inkml:definitions>
  <inkml:trace contextRef="#ctx0" brushRef="#br0">91 153 4145 0 0,'-17'-3'1052'0'0,"-31"-7"460"0"0,22-1 10210 0 0,52 3-10834 0 0,455-41 969 0 0,-452 47-1736 0 0,581-60 341 0 0,-568 55-472 0 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8:43.566"/>
    </inkml:context>
    <inkml:brush xml:id="br0">
      <inkml:brushProperty name="width" value="0.05" units="cm"/>
      <inkml:brushProperty name="height" value="0.05" units="cm"/>
      <inkml:brushProperty name="color" value="#004F8B"/>
    </inkml:brush>
  </inkml:definitions>
  <inkml:trace contextRef="#ctx0" brushRef="#br0">93 0 7370 0 0,'-1'0'298'0'0,"1"1"1"0"0,-1-1-1 0 0,1 0 1 0 0,-1 0 0 0 0,1 0-1 0 0,-1 0 1 0 0,1 1 0 0 0,-1-1-1 0 0,1 0 1 0 0,-1 1-1 0 0,1-1 1 0 0,0 0 0 0 0,-1 1-1 0 0,1-1 1 0 0,-1 0-1 0 0,1 1 1 0 0,0-1 0 0 0,-1 1-1 0 0,1-1 1 0 0,-1 1 0 0 0,-7 21 500 0 0,6-18-172 0 0,-16 54-16 0 0,2 1 0 0 0,3 1 0 0 0,-9 95-1 0 0,20-138-604 0 0,1 0 0 0 0,1 0 0 0 0,0 0 0 0 0,1 0 0 0 0,1 0-1 0 0,0 0 1 0 0,9 29 0 0 0,-1-22-119 0 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8:44.012"/>
    </inkml:context>
    <inkml:brush xml:id="br0">
      <inkml:brushProperty name="width" value="0.05" units="cm"/>
      <inkml:brushProperty name="height" value="0.05" units="cm"/>
      <inkml:brushProperty name="color" value="#004F8B"/>
    </inkml:brush>
  </inkml:definitions>
  <inkml:trace contextRef="#ctx0" brushRef="#br0">327 244 7834 0 0,'4'-17'674'0'0,"-1"0"1"0"0,0 0 0 0 0,-1 0 0 0 0,-1 0 0 0 0,-1 0 0 0 0,0 0-1 0 0,-1-1 1 0 0,-1 1 0 0 0,-1 0 0 0 0,-5-18 0 0 0,8 33-535 0 0,-1 0 0 0 0,0 0 0 0 0,0 0 1 0 0,0 0-1 0 0,0 0 0 0 0,0 0 0 0 0,0 0 1 0 0,0 0-1 0 0,0 0 0 0 0,-1 1 0 0 0,1-1 0 0 0,-1 1 1 0 0,1-1-1 0 0,-1 1 0 0 0,0-1 0 0 0,1 1 1 0 0,-1 0-1 0 0,0 0 0 0 0,-4-2 0 0 0,4 2 17 0 0,-1 1-1 0 0,0-1 0 0 0,0 1 1 0 0,0 0-1 0 0,0 0 0 0 0,0 0 1 0 0,1 0-1 0 0,-1 0 0 0 0,0 1 1 0 0,0-1-1 0 0,0 1 0 0 0,1 0 1 0 0,-4 1-1 0 0,-6 3 148 0 0,1 0 0 0 0,0 1 1 0 0,1 1-1 0 0,-1 0 0 0 0,-16 15 0 0 0,6-4-242 0 0,1 1-1 0 0,1 1 0 0 0,1 1 0 0 0,1 1 0 0 0,0 1 0 0 0,2 0 1 0 0,-20 40-1 0 0,34-60-68 0 0,-1 0 0 0 0,1 1 0 0 0,0-1 1 0 0,0 1-1 0 0,0-1 0 0 0,0 1 0 0 0,1-1 0 0 0,-1 1 1 0 0,1 0-1 0 0,0-1 0 0 0,0 1 0 0 0,0 0 0 0 0,1-1 1 0 0,-1 1-1 0 0,1-1 0 0 0,1 5 0 0 0,-1-6 1 0 0,0 0 1 0 0,0 0-1 0 0,0-1 0 0 0,1 1 1 0 0,-1-1-1 0 0,0 1 0 0 0,1-1 1 0 0,-1 1-1 0 0,1-1 0 0 0,-1 0 1 0 0,1 0-1 0 0,0 0 0 0 0,0 0 1 0 0,-1 0-1 0 0,1 0 0 0 0,0 0 0 0 0,0-1 1 0 0,0 1-1 0 0,0-1 0 0 0,0 1 1 0 0,0-1-1 0 0,0 0 0 0 0,0 1 1 0 0,0-1-1 0 0,0 0 0 0 0,0 0 1 0 0,0-1-1 0 0,0 1 0 0 0,0 0 0 0 0,3-2 1 0 0,3 0-13 0 0,1 0 0 0 0,0-1 0 0 0,-1 0 1 0 0,1 0-1 0 0,-1-1 0 0 0,0 0 0 0 0,0-1 0 0 0,-1 0 1 0 0,1 0-1 0 0,11-11 0 0 0,5-7-288 0 0,33-39 1 0 0,-54 59 250 0 0,75-97-1694 0 0,-84 110 1785 0 0,1 1 1 0 0,0 0 0 0 0,0 0-1 0 0,1 0 1 0 0,0 0 0 0 0,-2 13-1 0 0,-3 7 42 0 0,-57 209 69 0 0,60-209-167 0 0,1 0 0 0 0,2 1 1 0 0,1-1-1 0 0,2 1 0 0 0,6 57 0 0 0,-3-72-64 0 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8:44.427"/>
    </inkml:context>
    <inkml:brush xml:id="br0">
      <inkml:brushProperty name="width" value="0.05" units="cm"/>
      <inkml:brushProperty name="height" value="0.05" units="cm"/>
      <inkml:brushProperty name="color" value="#004F8B"/>
    </inkml:brush>
  </inkml:definitions>
  <inkml:trace contextRef="#ctx0" brushRef="#br0">291 306 1840 0 0,'7'-19'996'0'0,"0"-1"-1"0"0,-1 0 1 0 0,-2 0 0 0 0,0 0-1 0 0,-1-1 1 0 0,0 0-1 0 0,-2 1 1 0 0,-1-1-1 0 0,-3-29 1 0 0,3 46-715 0 0,-1 1 1 0 0,1-1-1 0 0,-1 1 0 0 0,0 0 1 0 0,1 0-1 0 0,-2-1 1 0 0,1 1-1 0 0,0 0 0 0 0,-1 0 1 0 0,1 0-1 0 0,-1 0 1 0 0,0 0-1 0 0,0 1 0 0 0,0-1 1 0 0,0 1-1 0 0,-1-1 0 0 0,1 1 1 0 0,-1 0-1 0 0,1-1 1 0 0,-1 1-1 0 0,-4-2 0 0 0,3 2-42 0 0,-1 1 0 0 0,1 0 0 0 0,0-1 0 0 0,0 2 0 0 0,-1-1 0 0 0,1 0 0 0 0,0 1 0 0 0,-1 0 0 0 0,1 0 0 0 0,0 0 0 0 0,-1 1 0 0 0,1-1 0 0 0,0 1 0 0 0,0 0 0 0 0,-1 0 0 0 0,-4 3 0 0 0,0-1-213 0 0,1 0 0 0 0,0 1 0 0 0,0 0 1 0 0,1 1-1 0 0,-1 0 0 0 0,1 0 0 0 0,0 0 1 0 0,0 1-1 0 0,1 0 0 0 0,0 1 0 0 0,0-1 1 0 0,0 1-1 0 0,1 0 0 0 0,0 0 0 0 0,0 1 1 0 0,1 0-1 0 0,0 0 0 0 0,0 0 0 0 0,1 0 1 0 0,-4 16-1 0 0,4-14-8 0 0,1 0 1 0 0,1 1-1 0 0,0-1 1 0 0,0 1-1 0 0,1-1 1 0 0,1 0-1 0 0,0 1 1 0 0,0-1-1 0 0,1 0 1 0 0,0 1-1 0 0,0-1 1 0 0,1 0-1 0 0,1 0 1 0 0,0-1-1 0 0,0 1 1 0 0,1-1-1 0 0,8 12 1 0 0,2-1-31 0 0,1-1 0 0 0,20 18 0 0 0,24 29-44 0 0,-55-59 53 0 0,0 0-1 0 0,0 1 1 0 0,0-1-1 0 0,-1 1 1 0 0,0 0-1 0 0,-1 1 0 0 0,4 13 1 0 0,-6-20 4 0 0,-1 1 0 0 0,1-1 0 0 0,-1 1 0 0 0,1-1 0 0 0,-1 0 0 0 0,0 1 0 0 0,0-1 0 0 0,0 1 0 0 0,-1-1 0 0 0,1 1 0 0 0,-1-1 0 0 0,1 0 0 0 0,-1 1 0 0 0,0-1 0 0 0,0 0 0 0 0,0 1 0 0 0,0-1 0 0 0,0 0 0 0 0,-2 3 0 0 0,0-2 3 0 0,0 0 0 0 0,1-1 0 0 0,-1 0 0 0 0,0 1 0 0 0,0-1 0 0 0,0 0 0 0 0,0 0 0 0 0,-1-1 0 0 0,1 1 0 0 0,0-1 0 0 0,-8 2 0 0 0,3 0 5 0 0,-1-2 0 0 0,0 1 0 0 0,-1-1 1 0 0,1-1-1 0 0,0 1 0 0 0,0-1 0 0 0,0-1 0 0 0,0 0 1 0 0,-16-4-1 0 0,18 3-8 0 0,0 0 0 0 0,1-1 0 0 0,-1 0 0 0 0,1 0 0 0 0,0 0 0 0 0,0-1 0 0 0,0 0 0 0 0,0 0 0 0 0,1 0 0 0 0,-1-1 0 0 0,1 0 0 0 0,0 0 0 0 0,1 0 0 0 0,-1-1 0 0 0,1 0 0 0 0,-7-11 0 0 0,9 11-1 0 0,-1 0 0 0 0,1 0 0 0 0,0 0 0 0 0,1 0 0 0 0,0 0 0 0 0,0-1 0 0 0,0 1 0 0 0,0 0 0 0 0,1-1 0 0 0,0 1 0 0 0,0 0-1 0 0,1-1 1 0 0,0 1 0 0 0,0 0 0 0 0,1 0 0 0 0,-1 0 0 0 0,1 0 0 0 0,0 0 0 0 0,4-6 0 0 0,1 0 1 0 0,0 0-1 0 0,0 1 1 0 0,1 1-1 0 0,0-1 1 0 0,1 1 0 0 0,1 0-1 0 0,14-12 1 0 0,82-55-48 0 0,-91 67 22 0 0,10-6 12 0 0</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8:46.572"/>
    </inkml:context>
    <inkml:brush xml:id="br0">
      <inkml:brushProperty name="width" value="0.05" units="cm"/>
      <inkml:brushProperty name="height" value="0.05" units="cm"/>
      <inkml:brushProperty name="color" value="#004F8B"/>
    </inkml:brush>
  </inkml:definitions>
  <inkml:trace contextRef="#ctx0" brushRef="#br0">318 48 1840 0 0,'2'-2'196'0'0,"49"-28"2669"0"0,-46 27-2339 0 0,0 1 0 0 0,0 0 0 0 0,0 0 0 0 0,0 0 0 0 0,0 1 0 0 0,1 0-1 0 0,-1 0 1 0 0,8 0 0 0 0,-13 0-485 0 0,1 1 0 0 0,-1 0 0 0 0,0 0 0 0 0,0 0 0 0 0,0 0 1 0 0,0 0-1 0 0,0 0 0 0 0,0 0 0 0 0,0 0 0 0 0,0 0 0 0 0,0 0 0 0 0,1 0 0 0 0,-1 0 0 0 0,0 1 0 0 0,0-1 0 0 0,0 0 0 0 0,0 0 0 0 0,0 0 1 0 0,0 0-1 0 0,0 0 0 0 0,0 0 0 0 0,0 0 0 0 0,0 0 0 0 0,0 0 0 0 0,1 0 0 0 0,-1 0 0 0 0,0 0 0 0 0,0 0 0 0 0,0 0 0 0 0,0 0 1 0 0,0 0-1 0 0,0 1 0 0 0,0-1 0 0 0,0 0 0 0 0,0 0 0 0 0,0 0 0 0 0,0 0 0 0 0,0 0 0 0 0,0 0 0 0 0,0 0 0 0 0,0 0 0 0 0,0 0 0 0 0,0 0 1 0 0,0 1-1 0 0,0-1 0 0 0,0 0 0 0 0,0 0 0 0 0,0 0 0 0 0,0 0 0 0 0,0 0 0 0 0,0 0 0 0 0,0 0 0 0 0,0 0 0 0 0,0 1 0 0 0,-5 6 995 0 0,-8 5 105 0 0,-133 102 3979 0 0,-9 6-4458 0 0,129-99-662 0 0,15-13 0 0 0,1 1 0 0 0,-1 0 0 0 0,2 0 0 0 0,-1 1 0 0 0,1 0 0 0 0,-10 16 0 0 0,18-26-2 0 0,1 1 0 0 0,0-1 0 0 0,-1 1 0 0 0,1-1 0 0 0,0 1 0 0 0,0 0 0 0 0,0-1 0 0 0,-1 1 1 0 0,1-1-1 0 0,0 1 0 0 0,0 0 0 0 0,0-1 0 0 0,0 1 0 0 0,0 0 0 0 0,0-1 0 0 0,0 1 0 0 0,0 0 0 0 0,0-1 0 0 0,0 1 0 0 0,0-1 0 0 0,1 1 0 0 0,-1 0 0 0 0,0-1 0 0 0,0 1 0 0 0,1-1 0 0 0,-1 1 0 0 0,0-1 0 0 0,1 1 0 0 0,-1-1 0 0 0,0 1 0 0 0,1-1 0 0 0,-1 1 0 0 0,1-1 0 0 0,-1 1 0 0 0,1-1 0 0 0,-1 0 0 0 0,1 1 0 0 0,-1-1 0 0 0,1 0 0 0 0,-1 1 0 0 0,1-1 0 0 0,-1 0 1 0 0,1 0-1 0 0,0 1 0 0 0,-1-1 0 0 0,1 0 0 0 0,0 0 0 0 0,-1 0 0 0 0,1 0 0 0 0,-1 0 0 0 0,1 0 0 0 0,0 0 0 0 0,0 0 0 0 0,40 0-109 0 0,-37-1 87 0 0,179-22-30 0 0,29-2 37 0 0,-171 22-58 0 0,-32 1-42 0 0</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8:46.972"/>
    </inkml:context>
    <inkml:brush xml:id="br0">
      <inkml:brushProperty name="width" value="0.05" units="cm"/>
      <inkml:brushProperty name="height" value="0.05" units="cm"/>
      <inkml:brushProperty name="color" value="#004F8B"/>
    </inkml:brush>
  </inkml:definitions>
  <inkml:trace contextRef="#ctx0" brushRef="#br0">128 0 7834 0 0,'-6'7'563'0'0,"0"0"0"0"0,0 1 0 0 0,1 0 0 0 0,0 0 0 0 0,-7 16 0 0 0,-16 48 717 0 0,22-55-800 0 0,-8 24 460 0 0,2 0 0 0 0,-9 46 0 0 0,19-73-815 0 0,0 0 0 0 0,0-1 1 0 0,2 1-1 0 0,0 0 1 0 0,0 0-1 0 0,1 0 1 0 0,1 0-1 0 0,0-1 1 0 0,1 1-1 0 0,7 20 1 0 0,-8-29-328 0 0,1 0 1 0 0,-1 0 0 0 0,1-1-1 0 0,0 1 1 0 0,5 5-1 0 0,5 3-5519 0 0</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8:47.323"/>
    </inkml:context>
    <inkml:brush xml:id="br0">
      <inkml:brushProperty name="width" value="0.05" units="cm"/>
      <inkml:brushProperty name="height" value="0.05" units="cm"/>
      <inkml:brushProperty name="color" value="#004F8B"/>
    </inkml:brush>
  </inkml:definitions>
  <inkml:trace contextRef="#ctx0" brushRef="#br0">206 419 2304 0 0,'22'-31'1588'0'0,"-2"-1"-1"0"0,-1-1 0 0 0,-1-1 0 0 0,-3 0 1 0 0,19-56-1 0 0,-31 79-976 0 0,0 0 1 0 0,0-1 0 0 0,-1 1-1 0 0,0 0 1 0 0,-1-1-1 0 0,-1 1 1 0 0,-1-22 0 0 0,1 31-448 0 0,-1-1 1 0 0,1 0 0 0 0,-1 0-1 0 0,0 1 1 0 0,0-1 0 0 0,0 1 0 0 0,0-1-1 0 0,0 0 1 0 0,-1 1 0 0 0,1 0-1 0 0,-1-1 1 0 0,0 1 0 0 0,1 0-1 0 0,-1 0 1 0 0,-3-3 0 0 0,3 4-60 0 0,-1-1 1 0 0,1 1 0 0 0,-1 0-1 0 0,0 0 1 0 0,0 0-1 0 0,1 0 1 0 0,-1 0 0 0 0,0 0-1 0 0,0 1 1 0 0,0 0-1 0 0,0-1 1 0 0,0 1 0 0 0,1 0-1 0 0,-1 0 1 0 0,0 1-1 0 0,0-1 1 0 0,-5 2 0 0 0,-4 1 30 0 0,1 1 1 0 0,-1 0 0 0 0,1 0 0 0 0,0 1 0 0 0,0 1 0 0 0,1 0 0 0 0,0 0 0 0 0,0 1 0 0 0,0 1 0 0 0,1 0-1 0 0,-16 17 1 0 0,7-6-148 0 0,1 1 1 0 0,2 1-1 0 0,0 1 0 0 0,-18 33 0 0 0,29-46 7 0 0,-1 1 0 0 0,1 0 0 0 0,0-1 1 0 0,1 1-1 0 0,1 1 0 0 0,-1-1 0 0 0,-1 18 0 0 0,4-25 2 0 0,0-1-1 0 0,0 0 0 0 0,0 1 0 0 0,0-1 0 0 0,0 0 0 0 0,1 1 0 0 0,-1-1 0 0 0,1 1 0 0 0,-1-1 0 0 0,1 0 0 0 0,0 0 1 0 0,0 1-1 0 0,0-1 0 0 0,0 0 0 0 0,1 0 0 0 0,-1 0 0 0 0,0 0 0 0 0,1 0 0 0 0,-1-1 0 0 0,1 1 0 0 0,0 0 1 0 0,0-1-1 0 0,-1 1 0 0 0,1-1 0 0 0,0 1 0 0 0,0-1 0 0 0,0 0 0 0 0,1 0 0 0 0,-1 0 0 0 0,0 0 0 0 0,0 0 0 0 0,1-1 1 0 0,-1 1-1 0 0,0-1 0 0 0,1 1 0 0 0,-1-1 0 0 0,0 0 0 0 0,1 0 0 0 0,2 0 0 0 0,1 0 1 0 0,0-1 0 0 0,-1 1-1 0 0,1-1 1 0 0,0-1 0 0 0,0 1 0 0 0,-1-1 0 0 0,1 0-1 0 0,-1 0 1 0 0,1-1 0 0 0,-1 1 0 0 0,0-1-1 0 0,0 0 1 0 0,9-8 0 0 0,4-5-5 0 0,0 0 0 0 0,16-20 0 0 0,-21 21 6 0 0,13-12 7 0 0,-8 10 5 0 0,-2 0 1 0 0,0-1 0 0 0,-1-1-1 0 0,22-37 1 0 0,-39 61-12 0 0,0 0 0 0 0,1 0 0 0 0,-1 0 0 0 0,1 0 0 0 0,0 9 0 0 0,-4 15 0 0 0,-72 299 143 0 0,67-269-112 0 0,3 1 0 0 0,3-1 0 0 0,5 99 0 0 0,3-113-96 0 0,-1-17 60 0 0,-1 0 1 0 0,-2 37-1 0 0,0-65 5 0 0,0 0 1 0 0,0 1-1 0 0,0-1 0 0 0,0 0 1 0 0,0 0-1 0 0,0 0 0 0 0,0 0 0 0 0,1 0 1 0 0,-1 1-1 0 0,0-1 0 0 0,0 0 1 0 0,0 0-1 0 0,0 0 0 0 0,0 0 1 0 0,0 1-1 0 0,0-1 0 0 0,0 0 1 0 0,0 0-1 0 0,0 0 0 0 0,-1 0 1 0 0,1 1-1 0 0,0-1 0 0 0,0 0 1 0 0,0 0-1 0 0,0 0 0 0 0,0 0 1 0 0,0 0-1 0 0,0 1 0 0 0,0-1 1 0 0,0 0-1 0 0,0 0 0 0 0,-1 0 1 0 0,1 0-1 0 0,0 0 0 0 0,0 0 0 0 0,0 1 1 0 0,0-1-1 0 0,0 0 0 0 0,-1 0 1 0 0,1 0-1 0 0,0 0 0 0 0,0 0 1 0 0,0 0-1 0 0,0 0 0 0 0,0 0 1 0 0,-1 0-1 0 0,1 0 0 0 0,0 0 1 0 0,0 0-1 0 0,0 0 0 0 0,0 0 1 0 0,-1 0-1 0 0,1 0 0 0 0,0 0 1 0 0,0 0-1 0 0,0 0 0 0 0,-1 0 1 0 0,-1-4 72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49.853"/>
    </inkml:context>
    <inkml:brush xml:id="br0">
      <inkml:brushProperty name="width" value="0.025" units="cm"/>
      <inkml:brushProperty name="height" value="0.025" units="cm"/>
    </inkml:brush>
  </inkml:definitions>
  <inkml:trace contextRef="#ctx0" brushRef="#br0">1 123 2304 0 0,'3'-8'165'0'0,"0"1"-1"0"0,0 0 0 0 0,1 0 0 0 0,0 0 0 0 0,0 0 0 0 0,1 1 0 0 0,0 0 0 0 0,0 0 0 0 0,0 0 0 0 0,1 0 0 0 0,0 1 0 0 0,0 0 0 0 0,0 0 0 0 0,1 1 0 0 0,-1-1 0 0 0,1 1 0 0 0,14-5 0 0 0,-15 6-18 0 0,0 1 0 0 0,1 0-1 0 0,-1 1 1 0 0,1-1 0 0 0,-1 1-1 0 0,1 0 1 0 0,0 1 0 0 0,-1-1-1 0 0,1 2 1 0 0,0-1 0 0 0,0 0 0 0 0,-1 1-1 0 0,1 1 1 0 0,-1-1 0 0 0,1 1-1 0 0,-1 0 1 0 0,1 0 0 0 0,-1 1 0 0 0,0 0-1 0 0,0 0 1 0 0,0 0 0 0 0,-1 1-1 0 0,1 0 1 0 0,-1 0 0 0 0,0 1-1 0 0,0-1 1 0 0,0 1 0 0 0,-1 0 0 0 0,1 0-1 0 0,-1 0 1 0 0,-1 1 0 0 0,1 0-1 0 0,-1 0 1 0 0,0 0 0 0 0,0 0-1 0 0,0 0 1 0 0,-1 0 0 0 0,0 1 0 0 0,0-1-1 0 0,-1 1 1 0 0,0-1 0 0 0,0 1-1 0 0,-1 0 1 0 0,1 0 0 0 0,-1-1 0 0 0,-2 10-1 0 0,1-10 36 0 0,-1 0 0 0 0,0 0-1 0 0,-1-1 1 0 0,1 1 0 0 0,-1-1 0 0 0,0 1-1 0 0,0-1 1 0 0,-1 0 0 0 0,1 0-1 0 0,-1-1 1 0 0,0 1 0 0 0,-1-1 0 0 0,1 0-1 0 0,-1 0 1 0 0,0 0 0 0 0,0 0-1 0 0,-6 2 1 0 0,-12 8 770 0 0,-1-1 1 0 0,-36 14-1 0 0,1-6-2017 0 0,43-17-5062 0 0</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8:48.177"/>
    </inkml:context>
    <inkml:brush xml:id="br0">
      <inkml:brushProperty name="width" value="0.05" units="cm"/>
      <inkml:brushProperty name="height" value="0.05" units="cm"/>
      <inkml:brushProperty name="color" value="#004F8B"/>
    </inkml:brush>
  </inkml:definitions>
  <inkml:trace contextRef="#ctx0" brushRef="#br0">0 14 11058 0 0,'4'-3'12054'0'0,"10"-3"-12041"0"0,-3 2-13 0 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9:42.548"/>
    </inkml:context>
    <inkml:brush xml:id="br0">
      <inkml:brushProperty name="width" value="0.05" units="cm"/>
      <inkml:brushProperty name="height" value="0.05" units="cm"/>
      <inkml:brushProperty name="color" value="#004F8B"/>
    </inkml:brush>
  </inkml:definitions>
  <inkml:trace contextRef="#ctx0" brushRef="#br0">139 0 4609 0 0,'-5'9'5609'0'0,"-20"52"-4635"0"0,-5 21 852 0 0,13-36-823 0 0,1 0-1 0 0,-14 70 0 0 0,30-115-1000 0 0,-6 30 84 0 0,1 0 0 0 0,2 1 0 0 0,1 0 0 0 0,3 48 0 0 0,-1-78-96 0 0,1 0 0 0 0,-1 1 0 0 0,1-1 0 0 0,-1 0 0 0 0,1 0-1 0 0,0 0 1 0 0,0 0 0 0 0,0 0 0 0 0,1 3 0 0 0,-1-4 4 0 0,0 0-1 0 0,-1-1 1 0 0,1 1-1 0 0,0-1 1 0 0,-1 1-1 0 0,1 0 1 0 0,0-1-1 0 0,-1 0 1 0 0,1 1-1 0 0,0-1 1 0 0,0 1-1 0 0,0-1 1 0 0,0 0-1 0 0,-1 0 1 0 0,1 1-1 0 0,0-1 1 0 0,0 0-1 0 0,0 0 1 0 0,0 0-1 0 0,0 0 1 0 0,0 0-1 0 0,-1 0 1 0 0,1 0-1 0 0,0 0 1 0 0,2-1-1 0 0,11-4-65 0 0</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9:42.880"/>
    </inkml:context>
    <inkml:brush xml:id="br0">
      <inkml:brushProperty name="width" value="0.05" units="cm"/>
      <inkml:brushProperty name="height" value="0.05" units="cm"/>
      <inkml:brushProperty name="color" value="#004F8B"/>
    </inkml:brush>
  </inkml:definitions>
  <inkml:trace contextRef="#ctx0" brushRef="#br0">183 5 10594 0 0,'-1'0'74'0'0,"1"-1"0"0"0,-1 1 1 0 0,0-1-1 0 0,1 1 0 0 0,-1 0 0 0 0,0-1 0 0 0,0 1 0 0 0,1 0 0 0 0,-1 0 0 0 0,0-1 0 0 0,0 1 0 0 0,1 0 0 0 0,-1 0 0 0 0,0 0 0 0 0,0 0 1 0 0,1 0-1 0 0,-1 0 0 0 0,0 0 0 0 0,0 0 0 0 0,0 0 0 0 0,1 1 0 0 0,-1-1 0 0 0,0 0 0 0 0,0 0 0 0 0,1 1 0 0 0,-1-1 0 0 0,0 1 0 0 0,1-1 1 0 0,-1 0-1 0 0,0 1 0 0 0,1-1 0 0 0,-1 1 0 0 0,0 1 0 0 0,-25 24 2192 0 0,20-18-2054 0 0,-11 11 136 0 0,1 1-1 0 0,1 0 0 0 0,1 1 0 0 0,1 0 1 0 0,-17 39-1 0 0,26-50-302 0 0,0 0 1 0 0,1 1-1 0 0,0 0 1 0 0,1 0-1 0 0,0 0 0 0 0,0 19 1 0 0,2-23-53 0 0,0-1 0 0 0,1 1 0 0 0,0 0 0 0 0,0 0 1 0 0,1 0-1 0 0,0-1 0 0 0,0 1 0 0 0,0 0 0 0 0,1-1 0 0 0,0 0 0 0 0,6 10 0 0 0,-7-13 3 0 0,0 0 0 0 0,0 0 0 0 0,-1-1 0 0 0,2 1-1 0 0,-1-1 1 0 0,0 0 0 0 0,0 1 0 0 0,1-1 0 0 0,-1 0-1 0 0,1 0 1 0 0,0-1 0 0 0,-1 1 0 0 0,1 0 0 0 0,0-1-1 0 0,0 0 1 0 0,0 0 0 0 0,0 0 0 0 0,0 0-1 0 0,0 0 1 0 0,1 0 0 0 0,-1-1 0 0 0,0 0 0 0 0,0 1-1 0 0,0-1 1 0 0,1 0 0 0 0,-1-1 0 0 0,0 1 0 0 0,0-1-1 0 0,0 1 1 0 0,1-1 0 0 0,-1 0 0 0 0,0 0 0 0 0,0 0-1 0 0,5-4 1 0 0,2 0-9 0 0,-1-1 1 0 0,0 0-1 0 0,-1 0 0 0 0,0-1 0 0 0,0-1 1 0 0,0 1-1 0 0,-1-1 0 0 0,0 0 0 0 0,8-12 1 0 0,-4 3 15 0 0,0-1 1 0 0,-2 0 0 0 0,1 0 0 0 0,7-27-1 0 0,-14 40-1 0 0,-1-1 0 0 0,-1 1 0 0 0,1-1-1 0 0,-1 0 1 0 0,0 0 0 0 0,-1 1 0 0 0,1-1-1 0 0,-1 0 1 0 0,0 0 0 0 0,0 0 0 0 0,-1 0-1 0 0,0 0 1 0 0,0 1 0 0 0,0-1-1 0 0,-1 0 1 0 0,0 1 0 0 0,0-1 0 0 0,0 1-1 0 0,-6-10 1 0 0,6 12 55 0 0,-1 0 0 0 0,0 1 1 0 0,0-1-1 0 0,1 0 0 0 0,-2 1 0 0 0,1-1 0 0 0,0 1 0 0 0,0 0 0 0 0,-1 0 1 0 0,1 0-1 0 0,-1 1 0 0 0,1-1 0 0 0,-1 1 0 0 0,0 0 0 0 0,0 0 0 0 0,0 0 1 0 0,0 0-1 0 0,1 1 0 0 0,-1-1 0 0 0,0 1 0 0 0,0 0 0 0 0,0 1 0 0 0,0-1 1 0 0,0 1-1 0 0,0-1 0 0 0,0 1 0 0 0,-4 2 0 0 0,1-1-9 0 0,0 1 1 0 0,0-1-1 0 0,1 1 0 0 0,-1 1 0 0 0,1-1 0 0 0,0 1 1 0 0,0 0-1 0 0,0 1 0 0 0,1-1 0 0 0,-1 1 0 0 0,1 0 1 0 0,0 0-1 0 0,0 1 0 0 0,-4 6 0 0 0,-5 18-165 0 0,11-15 10 0 0</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9:43.248"/>
    </inkml:context>
    <inkml:brush xml:id="br0">
      <inkml:brushProperty name="width" value="0.05" units="cm"/>
      <inkml:brushProperty name="height" value="0.05" units="cm"/>
      <inkml:brushProperty name="color" value="#004F8B"/>
    </inkml:brush>
  </inkml:definitions>
  <inkml:trace contextRef="#ctx0" brushRef="#br0">1 299 2761 0 0,'16'-12'317'0'0,"11"-7"-349"0"0,-9 11 4361 0 0,-18 8-4244 0 0,0 0 0 0 0,0 0 1 0 0,1 0-1 0 0,-1 0 0 0 0,0 0 0 0 0,1 0 1 0 0,-1 0-1 0 0,0 0 0 0 0,0 1 0 0 0,1-1 0 0 0,-1 0 1 0 0,0 0-1 0 0,0 0 0 0 0,0 0 0 0 0,1 1 1 0 0,-1-1-1 0 0,0 0 0 0 0,0 0 0 0 0,0 1 1 0 0,1-1-1 0 0,-1 0 0 0 0,0 0 0 0 0,0 1 1 0 0,0-1-1 0 0,0 0 0 0 0,0 0 0 0 0,0 1 1 0 0,0-1-1 0 0,0 0 0 0 0,0 0 0 0 0,0 1 0 0 0,0-1 1 0 0,0 0-1 0 0,0 1 0 0 0,0-1 0 0 0,0 0 1 0 0,0 0-1 0 0,0 1 0 0 0,0-1 0 0 0,0 0 1 0 0,0 1-1 0 0,0-1 0 0 0,0 0 0 0 0,0 0 1 0 0,0 1-1 0 0,-1-1 0 0 0,-4 20 1451 0 0,5-17-1122 0 0,-2 2-207 0 0,1 0 0 0 0,0 0 1 0 0,0 0-1 0 0,1 0 0 0 0,0 0 0 0 0,0 0 0 0 0,0 1 1 0 0,0-1-1 0 0,1 0 0 0 0,0 0 0 0 0,0 0 0 0 0,0 0 1 0 0,0 0-1 0 0,1-1 0 0 0,0 1 0 0 0,0 0 1 0 0,1-1-1 0 0,2 6 0 0 0,-1-6-199 0 0,-1 0 0 0 0,1 0 1 0 0,0 0-1 0 0,1 0 0 0 0,-1 0 0 0 0,0-1 1 0 0,1 0-1 0 0,0 0 0 0 0,0 0 0 0 0,0-1 0 0 0,0 0 1 0 0,0 0-1 0 0,0 0 0 0 0,1 0 0 0 0,-1-1 0 0 0,10 1 1 0 0,-9-1-16 0 0,1 0 1 0 0,0-1-1 0 0,0 0 0 0 0,-1 0 1 0 0,1-1-1 0 0,0 0 1 0 0,-1 0-1 0 0,1 0 0 0 0,-1-1 1 0 0,1 0-1 0 0,-1 0 1 0 0,0-1-1 0 0,0 0 0 0 0,0 0 1 0 0,0 0-1 0 0,0-1 1 0 0,-1 0-1 0 0,1 0 1 0 0,-1 0-1 0 0,0-1 0 0 0,0 0 1 0 0,-1 0-1 0 0,1 0 1 0 0,5-10-1 0 0,-5 8 35 0 0,-2 1 0 0 0,1-1 0 0 0,-1 0-1 0 0,0-1 1 0 0,0 1 0 0 0,-1 0 0 0 0,0-1 0 0 0,0 1 0 0 0,-1-1 0 0 0,0 0-1 0 0,-1 1 1 0 0,1-1 0 0 0,-1 0 0 0 0,-1 0 0 0 0,1 1 0 0 0,-2-1 0 0 0,1 0-1 0 0,-1 1 1 0 0,0-1 0 0 0,0 1 0 0 0,-5-11 0 0 0,1 8 8 0 0,1 1 1 0 0,-1-1 0 0 0,-1 1-1 0 0,0 1 1 0 0,0-1-1 0 0,-9-7 1 0 0,-54-42 45 0 0,9 8-1406 0 0,45 34-4720 0 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9:46.424"/>
    </inkml:context>
    <inkml:brush xml:id="br0">
      <inkml:brushProperty name="width" value="0.05" units="cm"/>
      <inkml:brushProperty name="height" value="0.05" units="cm"/>
      <inkml:brushProperty name="color" value="#004F8B"/>
    </inkml:brush>
  </inkml:definitions>
  <inkml:trace contextRef="#ctx0" brushRef="#br0">287 286 3225 0 0,'2'-1'320'0'0,"0"-1"1"0"0,0 1 0 0 0,0-1-1 0 0,0 0 1 0 0,0 0 0 0 0,-1 1-1 0 0,1-1 1 0 0,-1-1-1 0 0,3-3 1 0 0,0 1 319 0 0,33-46 3559 0 0,-10 9-2253 0 0,21-44 1 0 0,-47 83-1895 0 0,0 1 0 0 0,0 0 0 0 0,0-1 0 0 0,0 1 0 0 0,0 0 0 0 0,-1-1 0 0 0,1 1 0 0 0,-1-1-1 0 0,1 1 1 0 0,-1-1 0 0 0,0 1 0 0 0,0-1 0 0 0,0 1 0 0 0,0-1 0 0 0,-1 1 0 0 0,1-1 0 0 0,-1 1 0 0 0,0 0 0 0 0,1-1-1 0 0,-1 1 1 0 0,-2-4 0 0 0,2 4-11 0 0,-1 0 0 0 0,1 1 0 0 0,-1-1-1 0 0,1 0 1 0 0,-1 1 0 0 0,0-1 0 0 0,0 1-1 0 0,0 0 1 0 0,0 0 0 0 0,0 0 0 0 0,0 0-1 0 0,0 0 1 0 0,0 0 0 0 0,0 0 0 0 0,0 1 0 0 0,0-1-1 0 0,-1 1 1 0 0,1-1 0 0 0,0 1 0 0 0,-1 0-1 0 0,1 0 1 0 0,0 0 0 0 0,-5 1 0 0 0,-6 1 80 0 0,-1 0 1 0 0,1 2-1 0 0,-1 0 0 0 0,1 0 1 0 0,1 1-1 0 0,-1 1 1 0 0,1 0-1 0 0,-13 8 0 0 0,-5 6 19 0 0,-52 44 0 0 0,64-49-149 0 0,1 2 1 0 0,1 0-1 0 0,-24 31 0 0 0,35-41 7 0 0,1 0-1 0 0,-1 0 0 0 0,1 0 0 0 0,1 0 1 0 0,-1 1-1 0 0,1-1 0 0 0,0 1 0 0 0,1 0 0 0 0,0 0 1 0 0,0 0-1 0 0,1 0 0 0 0,0 0 0 0 0,0 0 1 0 0,1 9-1 0 0,0-15 0 0 0,1 1 0 0 0,-1 0 0 0 0,1-1 0 0 0,-1 1-1 0 0,1 0 1 0 0,0-1 0 0 0,0 1 0 0 0,0-1 0 0 0,0 1 0 0 0,1-1 0 0 0,-1 0 0 0 0,1 1 0 0 0,-1-1-1 0 0,1 0 1 0 0,0 0 0 0 0,0 0 0 0 0,0 0 0 0 0,0 0 0 0 0,0-1 0 0 0,0 1 0 0 0,1-1 0 0 0,-1 1-1 0 0,0-1 1 0 0,1 0 0 0 0,-1 0 0 0 0,1 0 0 0 0,0 0 0 0 0,-1 0 0 0 0,1-1 0 0 0,0 1 0 0 0,-1-1-1 0 0,1 1 1 0 0,0-1 0 0 0,-1 0 0 0 0,6-1 0 0 0,3 1-9 0 0,-1-2-1 0 0,0 1 1 0 0,0-1-1 0 0,0 0 1 0 0,0-1-1 0 0,0-1 1 0 0,0 1-1 0 0,11-7 1 0 0,-3-1-33 0 0,1-1-1 0 0,-2 0 1 0 0,0-1 0 0 0,0-1-1 0 0,15-17 1 0 0,-21 20 11 0 0,-1-1 0 0 0,0 0 0 0 0,-1 0 0 0 0,-1-1 0 0 0,0 0 0 0 0,0-1 0 0 0,9-26 0 0 0,-16 36 50 0 0,-3 4 27 0 0,-7 10 89 0 0,-9 15 74 0 0,-27 63-103 0 0,-54 155 0 0 0,64-147-106 0 0,20-57 70 0 0,-11 45 0 0 0,23-71-100 0 0,0 0 0 0 0,1 1 0 0 0,1-1 0 0 0,0 0-1 0 0,0 1 1 0 0,2-1 0 0 0,2 22 0 0 0,-3-34-8 0 0,0-1 0 0 0,0 0-1 0 0,0 0 1 0 0,1 1 0 0 0,-1-1-1 0 0,0 0 1 0 0,0 0-1 0 0,0 1 1 0 0,0-1 0 0 0,0 0-1 0 0,1 0 1 0 0,-1 0 0 0 0,0 1-1 0 0,0-1 1 0 0,0 0 0 0 0,0 0-1 0 0,1 0 1 0 0,-1 1 0 0 0,0-1-1 0 0,0 0 1 0 0,1 0 0 0 0,-1 0-1 0 0,0 0 1 0 0,0 0 0 0 0,1 0-1 0 0,-1 0 1 0 0,0 0 0 0 0,0 0-1 0 0,1 0 1 0 0,-1 0 0 0 0,0 0-1 0 0,0 0 1 0 0,1 0 0 0 0,-1 0-1 0 0,0 0 1 0 0,1 0 0 0 0,-1 0-1 0 0,0 0 1 0 0,0 0 0 0 0,1 0-1 0 0,-1 0 1 0 0,0 0 0 0 0,0 0-1 0 0,1 0 1 0 0,-1-1-1 0 0,0 1 1 0 0,0 0 0 0 0,0 0-1 0 0,1 0 1 0 0,-1 0 0 0 0,0-1-1 0 0,5-6-758 0 0</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9:46.916"/>
    </inkml:context>
    <inkml:brush xml:id="br0">
      <inkml:brushProperty name="width" value="0.05" units="cm"/>
      <inkml:brushProperty name="height" value="0.05" units="cm"/>
      <inkml:brushProperty name="color" value="#004F8B"/>
    </inkml:brush>
  </inkml:definitions>
  <inkml:trace contextRef="#ctx0" brushRef="#br0">222 328 4609 0 0,'22'-41'3231'0'0,"31"-70"2525"0"0,-49 99-5285 0 0,0 0-1 0 0,0 0 1 0 0,-1-1 0 0 0,0 1 0 0 0,-1-1 0 0 0,-1 0 0 0 0,0-16-1 0 0,-1 26-385 0 0,0 1-1 0 0,0-1 1 0 0,0 1 0 0 0,-1-1-1 0 0,1 1 1 0 0,-1 0-1 0 0,1-1 1 0 0,-1 1-1 0 0,0 0 1 0 0,0-1-1 0 0,0 1 1 0 0,0 0-1 0 0,0 0 1 0 0,-1 0-1 0 0,1 0 1 0 0,-1 0-1 0 0,1 0 1 0 0,-1 0 0 0 0,0 1-1 0 0,0-1 1 0 0,0 0-1 0 0,0 1 1 0 0,0 0-1 0 0,0-1 1 0 0,0 1-1 0 0,0 0 1 0 0,0 0-1 0 0,-1 0 1 0 0,1 0-1 0 0,0 1 1 0 0,-3-2-1 0 0,2 2-13 0 0,0 0-1 0 0,0 0 0 0 0,0 0 0 0 0,0 0 0 0 0,0 1 0 0 0,0-1 0 0 0,0 1 0 0 0,0-1 0 0 0,0 1 0 0 0,0 0 1 0 0,0 0-1 0 0,1 1 0 0 0,-1-1 0 0 0,0 0 0 0 0,1 1 0 0 0,-1 0 0 0 0,1-1 0 0 0,0 1 0 0 0,-1 0 0 0 0,1 0 0 0 0,0 1 1 0 0,0-1-1 0 0,0 0 0 0 0,0 1 0 0 0,-1 3 0 0 0,0-1-69 0 0,0 1 0 0 0,1 0 0 0 0,0 0-1 0 0,0 0 1 0 0,1 0 0 0 0,0 0 0 0 0,0 0 0 0 0,0 0 0 0 0,0 0 0 0 0,1 0 0 0 0,0 1-1 0 0,1-1 1 0 0,-1 0 0 0 0,2 7 0 0 0,4 13-1 0 0,1-1-1 0 0,10 28 0 0 0,-4-14 1 0 0,-6-19 4 0 0,-1 0 1 0 0,-2 0-1 0 0,0 1 1 0 0,-1 0 0 0 0,-1 0-1 0 0,-1 33 1 0 0,-1-46-4 0 0,-1 0 1 0 0,-1 1-1 0 0,1-1 1 0 0,-1 0 0 0 0,-1 0-1 0 0,0 0 1 0 0,0 0-1 0 0,0 0 1 0 0,-1-1 0 0 0,0 1-1 0 0,0-1 1 0 0,-1 0-1 0 0,0-1 1 0 0,0 1 0 0 0,-1-1-1 0 0,0 0 1 0 0,0 0 0 0 0,0 0-1 0 0,-9 5 1 0 0,1-1 47 0 0,-1-1 1 0 0,-23 11-1 0 0,33-18-35 0 0,0 0 1 0 0,0 0-1 0 0,0 0 0 0 0,-1-1 1 0 0,1 0-1 0 0,0 0 0 0 0,-1 0 1 0 0,1 0-1 0 0,-1-1 0 0 0,1 0 1 0 0,-1 0-1 0 0,-5-2 0 0 0,10 2-11 0 0,-1 0-1 0 0,0-1 0 0 0,1 1 0 0 0,-1-1 0 0 0,1 0 0 0 0,-1 1 0 0 0,1-1 0 0 0,-1 0 0 0 0,1 0 0 0 0,0 0 1 0 0,-1 0-1 0 0,1 0 0 0 0,0 0 0 0 0,0 0 0 0 0,0-1 0 0 0,0 1 0 0 0,0 0 0 0 0,0-1 0 0 0,0 1 0 0 0,-1-3 1 0 0,1 0 1 0 0,0 1 1 0 0,0-1 0 0 0,0 1 0 0 0,0-1-1 0 0,1 1 1 0 0,0-1 0 0 0,-1 0 0 0 0,2 1-1 0 0,-1-6 1 0 0,2-1 4 0 0,0-1 0 0 0,0 1 0 0 0,1-1 0 0 0,1 1 0 0 0,7-18 0 0 0,1 8-30 0 0,0 1-1 0 0,0 0 1 0 0,2 1 0 0 0,0 0 0 0 0,2 1 0 0 0,33-29 0 0 0,-18 21-16 0 0,1 1 0 0 0,1 2 0 0 0,42-20 0 0 0,-62 35 37 0 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1.967"/>
    </inkml:context>
    <inkml:brush xml:id="br0">
      <inkml:brushProperty name="width" value="0.05" units="cm"/>
      <inkml:brushProperty name="height" value="0.05" units="cm"/>
    </inkml:brush>
  </inkml:definitions>
  <inkml:trace contextRef="#ctx0" brushRef="#br0">4 70 9674 0 0,'-4'-1'8962'0'0,"12"0"-4816"0"0,29-3-4271 0 0,10-1-293 0 0,58-6 534 0 0,-56 7 2 0 0,0-2 0 0 0,88-22 0 0 0,-115 19-1632 0 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2.316"/>
    </inkml:context>
    <inkml:brush xml:id="br0">
      <inkml:brushProperty name="width" value="0.05" units="cm"/>
      <inkml:brushProperty name="height" value="0.05" units="cm"/>
    </inkml:brush>
  </inkml:definitions>
  <inkml:trace contextRef="#ctx0" brushRef="#br0">6 26 10138 0 0,'0'0'30'0'0,"0"0"0"0"0,-1 0-1 0 0,1 0 1 0 0,0 0 0 0 0,0 0-1 0 0,-1 0 1 0 0,1 0 0 0 0,0 1-1 0 0,0-1 1 0 0,-1 0 0 0 0,1 0 0 0 0,0 0-1 0 0,0 0 1 0 0,-1 0 0 0 0,1 1-1 0 0,0-1 1 0 0,0 0 0 0 0,0 0 0 0 0,0 0-1 0 0,-1 1 1 0 0,1-1 0 0 0,0 0-1 0 0,0 0 1 0 0,0 0 0 0 0,0 1-1 0 0,0-1 1 0 0,0 0 0 0 0,0 0 0 0 0,-1 1-1 0 0,1-1 1 0 0,0 0 0 0 0,0 0-1 0 0,0 1 1 0 0,0-1 0 0 0,0 0-1 0 0,0 0 1 0 0,0 1 0 0 0,0-1 0 0 0,0 0-1 0 0,1 0 1 0 0,-1 1 0 0 0,0-1-1 0 0,0 0 1 0 0,12 8 756 0 0,21 0-196 0 0,-2-6-195 0 0,0-1-1 0 0,0-2 0 0 0,0-1 1 0 0,-1-1-1 0 0,57-14 0 0 0,-74 15-331 0 0,0-2-1 0 0,0 0 0 0 0,19-9 1 0 0,-20 7-49 0 0</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2.650"/>
    </inkml:context>
    <inkml:brush xml:id="br0">
      <inkml:brushProperty name="width" value="0.05" units="cm"/>
      <inkml:brushProperty name="height" value="0.05" units="cm"/>
    </inkml:brush>
  </inkml:definitions>
  <inkml:trace contextRef="#ctx0" brushRef="#br0">175 53 456 0 0,'-11'-4'904'0'0,"0"6"8510"0"0,2 9-177 0 0,4-1-8649 0 0,3-5-2643 0 0,-28 60 3469 0 0,-43 134 1 0 0,65-174-1383 0 0,1 1 0 0 0,1-1 1 0 0,1 1-1 0 0,1 0 0 0 0,2 1 1 0 0,0-1-1 0 0,3 29 0 0 0,3-36-1525 0 0,2-2-5722 0 0</inkml:trace>
  <inkml:trace contextRef="#ctx0" brushRef="#br0" timeOffset="1">391 1 5065 0 0,'-8'7'1470'0'0,"0"0"-1"0"0,0 1 1 0 0,1-1-1 0 0,0 2 0 0 0,-10 15 1 0 0,-25 51 1000 0 0,32-57-2069 0 0,-8 17 746 0 0,-26 72 1 0 0,39-89-1059 0 0,-1 1-1 0 0,2-1 1 0 0,1 1 0 0 0,0 0-1 0 0,0 39 1 0 0,4-43-105 0 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3.206"/>
    </inkml:context>
    <inkml:brush xml:id="br0">
      <inkml:brushProperty name="width" value="0.05" units="cm"/>
      <inkml:brushProperty name="height" value="0.05" units="cm"/>
    </inkml:brush>
  </inkml:definitions>
  <inkml:trace contextRef="#ctx0" brushRef="#br0">64 531 14283 0 0,'-2'0'121'0'0,"0"0"0"0"0,0 0 0 0 0,1-1 0 0 0,-1 2 0 0 0,0-1 0 0 0,0 0 0 0 0,0 0-1 0 0,1 1 1 0 0,-1-1 0 0 0,0 0 0 0 0,1 1 0 0 0,-1 0 0 0 0,0-1 0 0 0,1 1 0 0 0,-1 0 0 0 0,1 0 0 0 0,-1 0 0 0 0,1 0 0 0 0,-1 0 0 0 0,1 1 0 0 0,0-1-1 0 0,-1 0 1 0 0,1 0 0 0 0,0 1 0 0 0,0-1 0 0 0,0 1 0 0 0,0-1 0 0 0,-1 3 0 0 0,0 0 64 0 0,-1 0-1 0 0,1 0 1 0 0,0 1-1 0 0,0-1 1 0 0,0 0 0 0 0,1 1-1 0 0,0-1 1 0 0,0 1 0 0 0,-1 8-1 0 0,2-9-194 0 0,0 0 1 0 0,1-1-1 0 0,0 0 0 0 0,0 1 0 0 0,0-1 0 0 0,0 1 0 0 0,0-1 0 0 0,1 0 1 0 0,-1 0-1 0 0,1 0 0 0 0,0 0 0 0 0,0 0 0 0 0,0 0 0 0 0,0 0 1 0 0,1 0-1 0 0,-1-1 0 0 0,1 1 0 0 0,0-1 0 0 0,-1 0 0 0 0,1 0 1 0 0,0 0-1 0 0,0 0 0 0 0,0-1 0 0 0,1 1 0 0 0,-1-1 0 0 0,0 1 0 0 0,5 0 1 0 0,-3 0 6 0 0,0-1 1 0 0,-1 0-1 0 0,1 0 1 0 0,0 0 0 0 0,0-1-1 0 0,-1 1 1 0 0,1-1-1 0 0,0 0 1 0 0,0-1-1 0 0,0 1 1 0 0,0-1 0 0 0,-1 0-1 0 0,1 0 1 0 0,0 0-1 0 0,-1-1 1 0 0,1 1-1 0 0,-1-1 1 0 0,1 0 0 0 0,7-6-1 0 0,-10 6 18 0 0,0 0-1 0 0,0 0 1 0 0,0 0-1 0 0,0-1 1 0 0,-1 1 0 0 0,1-1-1 0 0,0 1 1 0 0,-1-1-1 0 0,0 1 1 0 0,0-1-1 0 0,1 0 1 0 0,-2 0 0 0 0,1 0-1 0 0,0 0 1 0 0,-1 0-1 0 0,1 0 1 0 0,-1 0-1 0 0,0 0 1 0 0,0 0 0 0 0,0 0-1 0 0,0 0 1 0 0,0 0-1 0 0,-1 1 1 0 0,0-1-1 0 0,1 0 1 0 0,-1 0 0 0 0,-1-3-1 0 0,-1-1 30 0 0,0 1-1 0 0,0-1 1 0 0,0 0 0 0 0,-1 1-1 0 0,0 0 1 0 0,0 0-1 0 0,0 0 1 0 0,-1 0 0 0 0,-10-8-1 0 0,5 6 33 0 0,-1 1 0 0 0,1 0 0 0 0,-2 0 0 0 0,1 2 0 0 0,-1-1 0 0 0,0 2 0 0 0,0-1 0 0 0,-13-2 0 0 0,52-4 515 0 0,122-59-1632 0 0,165-104-1 0 0,-296 163 1190 0 0,1 0 0 0 0,-2-1 0 0 0,21-19 0 0 0,-34 28-112 0 0,-1-1 1 0 0,1 1-1 0 0,-1-1 0 0 0,1 0 0 0 0,-1 0 0 0 0,-1 0 1 0 0,1 0-1 0 0,0 0 0 0 0,-1-1 0 0 0,0 1 0 0 0,0-1 1 0 0,0 0-1 0 0,-1 0 0 0 0,0 1 0 0 0,0-1 0 0 0,0 0 1 0 0,0 0-1 0 0,-1 0 0 0 0,0 0 0 0 0,0-6 0 0 0,0 9 78 0 0,-1-1 0 0 0,1 1 0 0 0,-1 0 0 0 0,0-1 0 0 0,0 1 0 0 0,1 0 0 0 0,-2 0 0 0 0,1 0 0 0 0,0-1 0 0 0,0 1 0 0 0,-1 0 0 0 0,1 1 0 0 0,-1-1-1 0 0,1 0 1 0 0,-1 0 0 0 0,0 1 0 0 0,0-1 0 0 0,-2-1 0 0 0,3 2-82 0 0,-1 1 0 0 0,1-1 0 0 0,0 0 0 0 0,-1 1 0 0 0,1 0 0 0 0,0-1 0 0 0,-1 1 0 0 0,1 0 0 0 0,0 0 0 0 0,-1 0 0 0 0,1-1 0 0 0,-1 2 0 0 0,1-1 0 0 0,0 0 0 0 0,-1 0-1 0 0,1 0 1 0 0,-1 1 0 0 0,1-1 0 0 0,0 0 0 0 0,-1 1 0 0 0,1-1 0 0 0,0 1 0 0 0,0 0 0 0 0,-1-1 0 0 0,1 1 0 0 0,0 0 0 0 0,0 0 0 0 0,0 0 0 0 0,0 0 0 0 0,0 0 0 0 0,0 0 0 0 0,-1 1 0 0 0,-9 12-36 0 0,1 1 0 0 0,1-1 1 0 0,0 1-1 0 0,1 1 0 0 0,1 0 0 0 0,-9 27 1 0 0,-23 104-70 0 0,-29 287 15 0 0,47-265 44 0 0,15-123 14 0 0,-9 57 0 0 0,12-91 0 0 0,0-1 0 0 0,0 1 0 0 0,-1-1 0 0 0,-1 0 0 0 0,0 0 0 0 0,-9 14 0 0 0,13-23-3 0 0,0-1-1 0 0,0 1 1 0 0,0-1 0 0 0,0 1-1 0 0,0-1 1 0 0,0 0 0 0 0,-1 1-1 0 0,1-1 1 0 0,-1 0 0 0 0,1 0-1 0 0,-1 0 1 0 0,1 0 0 0 0,-1 0-1 0 0,1 0 1 0 0,-1 0 0 0 0,0-1-1 0 0,0 1 1 0 0,1-1 0 0 0,-1 1-1 0 0,0-1 1 0 0,-2 1 0 0 0,-8-3-12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28:07.485"/>
    </inkml:context>
    <inkml:brush xml:id="br0">
      <inkml:brushProperty name="width" value="0.07938" units="cm"/>
      <inkml:brushProperty name="height" value="0.07938" units="cm"/>
    </inkml:brush>
  </inkml:definitions>
  <inkml:trace contextRef="#ctx0" brushRef="#br0">271 0 6913 0 0,'-13'22'4193'0'0,"-96"236"1646"0"0,-27 57-3316 0 0,133-309-2472 0 0,-6 16 333 0 0,23-46-2242 0 0,-6 10-4617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50.236"/>
    </inkml:context>
    <inkml:brush xml:id="br0">
      <inkml:brushProperty name="width" value="0.025" units="cm"/>
      <inkml:brushProperty name="height" value="0.025" units="cm"/>
    </inkml:brush>
  </inkml:definitions>
  <inkml:trace contextRef="#ctx0" brushRef="#br0">67 1 6913 0 0,'-5'13'6644'0'0,"-7"38"-5828"0"0,6-28-50 0 0,-32 165-317 0 0,36-172-970 0 0,-1 0-4880 0 0</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3.541"/>
    </inkml:context>
    <inkml:brush xml:id="br0">
      <inkml:brushProperty name="width" value="0.05" units="cm"/>
      <inkml:brushProperty name="height" value="0.05" units="cm"/>
    </inkml:brush>
  </inkml:definitions>
  <inkml:trace contextRef="#ctx0" brushRef="#br0">1 113 8754 0 0,'4'-1'44'0'0,"1"0"0"0"0,-1 0-1 0 0,1 1 1 0 0,-1-1 0 0 0,7 1 0 0 0,-8 0 5 0 0,68-5-75 0 0,-1-4 0 0 0,0-2 0 0 0,-1-3-1 0 0,107-37 1 0 0,-131 32-491 0 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52.241"/>
    </inkml:context>
    <inkml:brush xml:id="br0">
      <inkml:brushProperty name="width" value="0.05" units="cm"/>
      <inkml:brushProperty name="height" value="0.05" units="cm"/>
    </inkml:brush>
  </inkml:definitions>
  <inkml:trace contextRef="#ctx0" brushRef="#br0">212 187 6913 0 0,'19'-64'279'0'0,"-10"37"3710"0"0,4-35 4941 0 0,-31 94-7543 0 0,-37 89-682 0 0,-63 205 0 0 0,71-187-343 0 0,39-110-133 0 0,1-5-198 0 0,9-45-239 0 0,17-105-591 0 0,34-192-3648 0 0,-47 290 3983 0 0,2 0 0 0 0,15-38 0 0 0,-17 54 538 0 0,-1 1 0 0 0,2-1 0 0 0,-1 1 0 0 0,1 0 0 0 0,1 0 0 0 0,0 1 0 0 0,16-15 0 0 0,-23 23-3 0 0,1 1 1 0 0,-1 0-1 0 0,1-1 1 0 0,-1 1-1 0 0,1 0 0 0 0,-1 0 1 0 0,1 0-1 0 0,0 0 1 0 0,0 0-1 0 0,0 1 1 0 0,-1-1-1 0 0,1 1 1 0 0,0-1-1 0 0,0 1 0 0 0,0-1 1 0 0,0 1-1 0 0,0 0 1 0 0,0 0-1 0 0,0 0 1 0 0,0 0-1 0 0,0 0 1 0 0,0 1-1 0 0,0-1 1 0 0,0 1-1 0 0,-1-1 0 0 0,1 1 1 0 0,0-1-1 0 0,0 1 1 0 0,0 0-1 0 0,-1 0 1 0 0,1 0-1 0 0,0 0 1 0 0,-1 0-1 0 0,1 1 1 0 0,-1-1-1 0 0,1 0 0 0 0,-1 1 1 0 0,0-1-1 0 0,2 2 1 0 0,5 8 153 0 0,0-1-1 0 0,0 2 1 0 0,-1-1 0 0 0,8 20 0 0 0,-11-24-216 0 0,25 55 414 0 0,-2 1 0 0 0,-4 1-1 0 0,-2 2 1 0 0,22 117 0 0 0,-41-171-435 0 0,0 0 1 0 0,-1 0-1 0 0,-1 0 1 0 0,0 1-1 0 0,-2 19 0 0 0,2-30-11 0 0,-1 0-1 0 0,1 0 0 0 0,-1 1 1 0 0,1-1-1 0 0,-1 0 1 0 0,0 0-1 0 0,0 0 0 0 0,0 0 1 0 0,0 0-1 0 0,0 0 0 0 0,0 0 1 0 0,0 0-1 0 0,-1 0 0 0 0,1 0 1 0 0,-1-1-1 0 0,1 1 0 0 0,-1 0 1 0 0,0-1-1 0 0,0 0 0 0 0,1 1 1 0 0,-1-1-1 0 0,0 0 1 0 0,0 0-1 0 0,-1 0 0 0 0,1 0 1 0 0,0 0-1 0 0,0 0 0 0 0,0-1 1 0 0,0 1-1 0 0,-1-1 0 0 0,1 0 1 0 0,0 1-1 0 0,-1-1 0 0 0,1 0 1 0 0,0 0-1 0 0,0-1 0 0 0,-3 1 1 0 0,-11-3-425 0 0</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52.814"/>
    </inkml:context>
    <inkml:brush xml:id="br0">
      <inkml:brushProperty name="width" value="0.05" units="cm"/>
      <inkml:brushProperty name="height" value="0.05" units="cm"/>
    </inkml:brush>
  </inkml:definitions>
  <inkml:trace contextRef="#ctx0" brushRef="#br0">0 279 12443 0 0,'0'0'41'0'0,"0"0"1"0"0,0 0-1 0 0,0-1 1 0 0,0 1 0 0 0,0 0-1 0 0,0 0 1 0 0,1-1-1 0 0,-1 1 1 0 0,0 0 0 0 0,0 0-1 0 0,0-1 1 0 0,0 1-1 0 0,0 0 1 0 0,0 0 0 0 0,0-1-1 0 0,1 1 1 0 0,-1 0-1 0 0,0 0 1 0 0,0 0 0 0 0,0-1-1 0 0,1 1 1 0 0,-1 0-1 0 0,0 0 1 0 0,0 0 0 0 0,0 0-1 0 0,1 0 1 0 0,-1-1-1 0 0,0 1 1 0 0,0 0 0 0 0,1 0-1 0 0,-1 0 1 0 0,0 0 0 0 0,0 0-1 0 0,1 0 1 0 0,-1 0-1 0 0,0 0 1 0 0,0 0 0 0 0,1 0-1 0 0,-1 0 1 0 0,0 0-1 0 0,0 0 1 0 0,1 0 0 0 0,-1 0-1 0 0,1 0 1 0 0,18 0-242 0 0,-13 1 281 0 0,85-2-270 0 0,-1-4-1 0 0,170-31 0 0 0,-237 31 191 0 0,1-2 1 0 0,-1 0-1 0 0,-1-1 1 0 0,1-1-1 0 0,-1-1 1 0 0,-1-1-1 0 0,35-24 1 0 0,-53 32 82 0 0,0 0 1 0 0,0 0 0 0 0,0 0-1 0 0,0 0 1 0 0,0 0-1 0 0,-1-1 1 0 0,1 1 0 0 0,-1-1-1 0 0,0 0 1 0 0,0 1-1 0 0,0-1 1 0 0,-1 0-1 0 0,0 0 1 0 0,1 0 0 0 0,-1 0-1 0 0,-1-1 1 0 0,1 1-1 0 0,-1 0 1 0 0,1 0-1 0 0,-1-1 1 0 0,0 1 0 0 0,-1-5-1 0 0,0 7 96 0 0,1-1 1 0 0,-1 1-1 0 0,0-1 0 0 0,1 1 0 0 0,-1 0 1 0 0,0 0-1 0 0,-1-1 0 0 0,1 1 0 0 0,0 0 0 0 0,-1 0 1 0 0,1 0-1 0 0,-1 0 0 0 0,1 0 0 0 0,-1 1 1 0 0,0-1-1 0 0,-2-1 0 0 0,1 1 15 0 0,0 1 0 0 0,0-1 0 0 0,0 1 0 0 0,0 0 0 0 0,0 0 0 0 0,0 0 0 0 0,0 0 0 0 0,0 1 0 0 0,0-1 0 0 0,0 1 0 0 0,-1 0-1 0 0,1 0 1 0 0,0 0 0 0 0,0 0 0 0 0,-5 1 0 0 0,-3 2-112 0 0,-1 0-1 0 0,0 0 1 0 0,1 1-1 0 0,-1 1 1 0 0,1 0-1 0 0,0 0 0 0 0,1 1 1 0 0,0 1-1 0 0,-1 0 1 0 0,-13 13-1 0 0,9-8 27 0 0,1 2-1 0 0,1 0 1 0 0,0 1-1 0 0,1 0 1 0 0,-20 33-1 0 0,27-38-113 0 0,0 0 1 0 0,0 1-1 0 0,1-1 1 0 0,1 1-1 0 0,0 0 1 0 0,0 0-1 0 0,-1 18 1 0 0,3-26 2 0 0,1 1 0 0 0,0 0 0 0 0,0-1 0 0 0,1 1 0 0 0,-1-1 1 0 0,1 1-1 0 0,0-1 0 0 0,0 0 0 0 0,0 1 0 0 0,0-1 0 0 0,0 0 0 0 0,3 5 0 0 0,-2-6 2 0 0,0 0-1 0 0,-1 0 0 0 0,1 0 1 0 0,0 0-1 0 0,0 0 1 0 0,0-1-1 0 0,0 1 0 0 0,1-1 1 0 0,-1 1-1 0 0,0-1 1 0 0,1 0-1 0 0,-1 0 1 0 0,1 0-1 0 0,-1 0 0 0 0,1 0 1 0 0,-1-1-1 0 0,1 1 1 0 0,3 0-1 0 0,0-1-10 0 0,0 0-1 0 0,-1-1 1 0 0,1 1 0 0 0,-1-1 0 0 0,1 0-1 0 0,-1 0 1 0 0,1-1 0 0 0,-1 0 0 0 0,0 0-1 0 0,0 0 1 0 0,0 0 0 0 0,0-1 0 0 0,0 0 0 0 0,0 0-1 0 0,-1 0 1 0 0,1-1 0 0 0,-1 0 0 0 0,0 1-1 0 0,0-1 1 0 0,3-5 0 0 0,10-11-97 0 0,-1-1 0 0 0,25-41 0 0 0,-39 57 100 0 0,14-21-450 0 0,-1 3-1761 0 0,-2 0 0 0 0,0-1 1 0 0,10-28-1 0 0,-23 57 2463 0 0,-1 0 1 0 0,1 0-1 0 0,0 0 0 0 0,1 0 0 0 0,-1-1 0 0 0,3 10 0 0 0,0 11 322 0 0,3 105 997 0 0,-6 1-1 0 0,-21 169 1 0 0,18-280-1427 0 0,-1 0 1 0 0,0 0-1 0 0,-2 0 1 0 0,0-1-1 0 0,-18 36 1 0 0,20-48-74 0 0,0 0 0 0 0,0-1 0 0 0,0 0-1 0 0,-1 0 1 0 0,0 0 0 0 0,0-1 0 0 0,-1 0 0 0 0,-8 7 0 0 0,10-9-2 0 0,-1 0 0 0 0,1-1 0 0 0,0 0 0 0 0,-1 0 0 0 0,1 0 0 0 0,-1-1 0 0 0,0 1 0 0 0,1-1 0 0 0,-1 0 0 0 0,0 0 0 0 0,0-1 0 0 0,0 0 0 0 0,0 0 0 0 0,-6 0 0 0 0,6-1-36 0 0,-1 0-1 0 0,1 0 1 0 0,0 0-1 0 0,0-1 0 0 0,0 0 1 0 0,0 0-1 0 0,0 0 0 0 0,0-1 1 0 0,0 1-1 0 0,1-1 0 0 0,-1 0 1 0 0,1-1-1 0 0,-5-3 0 0 0,3 0 6 0 0,0 1 0 0 0,0-1 1 0 0,1 0-1 0 0,0 0 0 0 0,0 0 0 0 0,1-1 0 0 0,-6-11 0 0 0,-1-11-30 0 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53.197"/>
    </inkml:context>
    <inkml:brush xml:id="br0">
      <inkml:brushProperty name="width" value="0.05" units="cm"/>
      <inkml:brushProperty name="height" value="0.05" units="cm"/>
    </inkml:brush>
  </inkml:definitions>
  <inkml:trace contextRef="#ctx0" brushRef="#br0">73 209 3225 0 0,'43'15'-1430'0'0,"-29"-13"2136"0"0,0 0 0 0 0,0-1 1 0 0,0-1-1 0 0,0 0 0 0 0,0-1 0 0 0,1 0 1 0 0,-1-1-1 0 0,-1-1 0 0 0,1 0 0 0 0,21-9 0 0 0,-26 9-154 0 0,0 0-1 0 0,0-1 0 0 0,0-1 0 0 0,0 0 0 0 0,-1 0 0 0 0,0 0 0 0 0,0-1 0 0 0,-1 0 0 0 0,1-1 0 0 0,-1 0 0 0 0,-1 0 1 0 0,1 0-1 0 0,-1-1 0 0 0,0 0 0 0 0,-1 0 0 0 0,5-10 0 0 0,-9 16-473 0 0,0-1 0 0 0,0 1 0 0 0,0 0 0 0 0,0-1 0 0 0,0 1 1 0 0,-1 0-1 0 0,1-1 0 0 0,-1 1 0 0 0,1-1 0 0 0,-1 1 0 0 0,0-1 0 0 0,0 1 0 0 0,0-1 0 0 0,-1 1 0 0 0,1-1 0 0 0,-1 1 0 0 0,1-1 1 0 0,-1 1-1 0 0,0-1 0 0 0,0 1 0 0 0,0 0 0 0 0,0 0 0 0 0,0-1 0 0 0,0 1 0 0 0,-1 0 0 0 0,1 0 0 0 0,-1 0 0 0 0,1 0 0 0 0,-1 1 1 0 0,-3-4-1 0 0,1 2 21 0 0,0 1 1 0 0,-1-1-1 0 0,1 1 1 0 0,-1 0-1 0 0,1 0 1 0 0,-1 1-1 0 0,0-1 1 0 0,0 1-1 0 0,1 0 0 0 0,-1 0 1 0 0,0 1-1 0 0,0-1 1 0 0,0 1-1 0 0,-9 1 1 0 0,-6 2-70 0 0,-1 1-1 0 0,1 1 1 0 0,0 1 0 0 0,1 1-1 0 0,-1 1 1 0 0,1 1 0 0 0,1 0 0 0 0,0 1-1 0 0,0 1 1 0 0,1 1 0 0 0,0 0 0 0 0,1 1-1 0 0,-16 18 1 0 0,26-25-31 0 0,1 0-1 0 0,0 0 1 0 0,0 0-1 0 0,1 1 1 0 0,0 0 0 0 0,0 0-1 0 0,0 0 1 0 0,1 0-1 0 0,0 1 1 0 0,1-1 0 0 0,0 1-1 0 0,0 0 1 0 0,0-1-1 0 0,0 15 1 0 0,2-16-1 0 0,0 0 0 0 0,0 0 0 0 0,1 0 1 0 0,0-1-1 0 0,1 1 0 0 0,-1 0 0 0 0,1 0 0 0 0,0 0 0 0 0,0-1 0 0 0,1 1 1 0 0,-1-1-1 0 0,1 0 0 0 0,1 0 0 0 0,-1 0 0 0 0,1 0 0 0 0,0 0 0 0 0,0-1 1 0 0,0 0-1 0 0,0 0 0 0 0,6 4 0 0 0,1 1-70 0 0,0-1 0 0 0,1-1 0 0 0,0 0 0 0 0,1 0 1 0 0,0-1-1 0 0,0-1 0 0 0,0 0 0 0 0,0-1 0 0 0,1 0 0 0 0,0-1 0 0 0,0-1 1 0 0,-1 0-1 0 0,2-1 0 0 0,-1 0 0 0 0,0-1 0 0 0,0-1 0 0 0,25-4 0 0 0,-14-1-7728 0 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5.267"/>
    </inkml:context>
    <inkml:brush xml:id="br0">
      <inkml:brushProperty name="width" value="0.05" units="cm"/>
      <inkml:brushProperty name="height" value="0.05" units="cm"/>
    </inkml:brush>
  </inkml:definitions>
  <inkml:trace contextRef="#ctx0" brushRef="#br0">35 109 4145 0 0,'-1'-1'353'0'0,"0"-1"0"0"0,0 1 0 0 0,0-1 0 0 0,0 0 0 0 0,0 1 0 0 0,0-1 0 0 0,1 0-1 0 0,-1 0 1 0 0,0-3 0 0 0,-7-14 10508 0 0,6 25-10404 0 0,0 0 1 0 0,0 0 0 0 0,1 1 0 0 0,0-1-1 0 0,0 0 1 0 0,1 9 0 0 0,-2 5-167 0 0,-2 18-314 0 0,1-1 0 0 0,3 55 0 0 0,1-81 15 0 0,0 1 0 0 0,0-1 1 0 0,1 1-1 0 0,1-1 0 0 0,0 0 1 0 0,1 0-1 0 0,0 0 0 0 0,0 0 0 0 0,1-1 1 0 0,1 1-1 0 0,-1-1 0 0 0,10 11 1 0 0,-14-19 7 0 0,0-1 0 0 0,0 0 0 0 0,0 0 0 0 0,-1 0 0 0 0,1 0 0 0 0,0 0 0 0 0,0 0 0 0 0,0 0 0 0 0,1 0 0 0 0,-1-1 1 0 0,0 1-1 0 0,0 0 0 0 0,0-1 0 0 0,1 1 0 0 0,-1 0 0 0 0,0-1 0 0 0,0 0 0 0 0,1 1 0 0 0,-1-1 0 0 0,0 0 0 0 0,1 0 0 0 0,-1 0 0 0 0,1 1 1 0 0,-1-1-1 0 0,0-1 0 0 0,1 1 0 0 0,-1 0 0 0 0,0 0 0 0 0,1 0 0 0 0,-1-1 0 0 0,0 1 0 0 0,1-1 0 0 0,-1 1 0 0 0,0-1 0 0 0,0 0 0 0 0,1 1 0 0 0,-1-1 1 0 0,0 0-1 0 0,0 0 0 0 0,0 0 0 0 0,0 1 0 0 0,0-1 0 0 0,0 0 0 0 0,1-2 0 0 0,4-5 23 0 0,0 0 0 0 0,0-1 0 0 0,-1 0 0 0 0,7-16 0 0 0,-10 21-5 0 0,85-177 1227 0 0,-28 58-2396 0 0,-21 41-4430 0 0,-31 67-1519 0 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5.648"/>
    </inkml:context>
    <inkml:brush xml:id="br0">
      <inkml:brushProperty name="width" value="0.05" units="cm"/>
      <inkml:brushProperty name="height" value="0.05" units="cm"/>
    </inkml:brush>
  </inkml:definitions>
  <inkml:trace contextRef="#ctx0" brushRef="#br0">45 1 9218 0 0,'-8'21'1251'0'0,"0"1"-1"0"0,1 1 1 0 0,2 0 0 0 0,0-1 0 0 0,-1 34-1 0 0,4-40-316 0 0,-1 14-326 0 0,3 41 0 0 0,0-33-803 0 0,0-36-38 0 0</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5.981"/>
    </inkml:context>
    <inkml:brush xml:id="br0">
      <inkml:brushProperty name="width" value="0.05" units="cm"/>
      <inkml:brushProperty name="height" value="0.05" units="cm"/>
    </inkml:brush>
  </inkml:definitions>
  <inkml:trace contextRef="#ctx0" brushRef="#br0">3 0 15203 0 0,'-1'2'1649'0'0,"0"-2"-1649"0"0,2 2-80 0 0,1 0 80 0 0,3 4-256 0 0,2 0-1 0 0,3 1 1 0 0,1 1 0 0 0,1 1-48 0 0,3-1-8 0 0,4 0 0 0 0,-4-1 0 0 0</inkml:trace>
  <inkml:trace contextRef="#ctx0" brushRef="#br0" timeOffset="1">202 216 17052 0 0,'-1'1'103'0'0,"-1"-1"1"0"0,1 0-1 0 0,0 1 1 0 0,0-1 0 0 0,0 1-1 0 0,0-1 1 0 0,0 1-1 0 0,0 0 1 0 0,0-1-1 0 0,0 1 1 0 0,0 0 0 0 0,1 0-1 0 0,-1 0 1 0 0,0 0-1 0 0,0 0 1 0 0,1 0-1 0 0,-1 0 1 0 0,0 0 0 0 0,1 0-1 0 0,-2 2 1 0 0,-10 28-190 0 0,9-23 298 0 0,-3 8 200 0 0,0 0 0 0 0,1 1-1 0 0,-3 25 1 0 0,7-35-352 0 0,0 0 1 0 0,1 0-1 0 0,0 0 0 0 0,0 0 1 0 0,0 0-1 0 0,1 0 1 0 0,1 0-1 0 0,-1-1 0 0 0,1 1 1 0 0,0 0-1 0 0,5 10 1 0 0,-7-15-59 0 0,1 0 0 0 0,0-1 0 0 0,0 1 1 0 0,0-1-1 0 0,0 1 0 0 0,0-1 0 0 0,0 1 1 0 0,0-1-1 0 0,0 0 0 0 0,0 1 0 0 0,1-1 1 0 0,-1 0-1 0 0,1 0 0 0 0,-1 0 0 0 0,1 0 1 0 0,-1 0-1 0 0,1 0 0 0 0,0 0 1 0 0,-1-1-1 0 0,1 1 0 0 0,0-1 0 0 0,0 1 1 0 0,-1-1-1 0 0,1 1 0 0 0,0-1 0 0 0,0 0 1 0 0,0 0-1 0 0,-1 0 0 0 0,1 0 0 0 0,0 0 1 0 0,0-1-1 0 0,0 1 0 0 0,-1 0 0 0 0,3-2 1 0 0,0 1-13 0 0,-1-1 1 0 0,1 1-1 0 0,-1-1 1 0 0,0 0-1 0 0,1-1 1 0 0,-1 1 0 0 0,0 0-1 0 0,-1-1 1 0 0,1 0-1 0 0,0 1 1 0 0,-1-1-1 0 0,0 0 1 0 0,1 0-1 0 0,-1-1 1 0 0,2-3 0 0 0,-1 0 38 0 0,0 0 1 0 0,0 0 0 0 0,-1 0-1 0 0,0-1 1 0 0,0 1-1 0 0,-1-1 1 0 0,0 1 0 0 0,0-1-1 0 0,-1 1 1 0 0,0-1 0 0 0,0 0-1 0 0,-2-10 1 0 0,-1 5 69 0 0,-1 0 1 0 0,0 1-1 0 0,0-1 0 0 0,-1 1 0 0 0,-1 0 1 0 0,-8-15-1 0 0,-1-6-1481 0 0,12 21-6230 0 0</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7.857"/>
    </inkml:context>
    <inkml:brush xml:id="br0">
      <inkml:brushProperty name="width" value="0.05" units="cm"/>
      <inkml:brushProperty name="height" value="0.05" units="cm"/>
    </inkml:brush>
  </inkml:definitions>
  <inkml:trace contextRef="#ctx0" brushRef="#br0">4 795 5985 0 0,'0'1'33'0'0,"-1"0"-1"0"0,1 0 0 0 0,-1 0 1 0 0,1 0-1 0 0,0 0 0 0 0,-1 0 1 0 0,1 0-1 0 0,0 0 0 0 0,0 0 0 0 0,0 0 1 0 0,0 0-1 0 0,0 0 0 0 0,0 1 1 0 0,0-1-1 0 0,0 0 0 0 0,1 0 1 0 0,-1 0-1 0 0,0 0 0 0 0,0 0 1 0 0,1 0-1 0 0,-1 0 0 0 0,2 2 1 0 0,-2-2-4 0 0,1 0 1 0 0,-1 0 0 0 0,0-1 0 0 0,1 1-1 0 0,-1 0 1 0 0,1 0 0 0 0,-1 0-1 0 0,1 0 1 0 0,0-1 0 0 0,-1 1 0 0 0,1 0-1 0 0,0-1 1 0 0,-1 1 0 0 0,1 0-1 0 0,0-1 1 0 0,0 1 0 0 0,0-1 0 0 0,0 1-1 0 0,0-1 1 0 0,-1 1 0 0 0,1-1-1 0 0,0 0 1 0 0,0 0 0 0 0,0 1 0 0 0,0-1-1 0 0,2 0 1 0 0,0-1 165 0 0,1 0-1 0 0,-1-1 1 0 0,0 1-1 0 0,1-1 1 0 0,-1 0-1 0 0,0 0 1 0 0,0 0 0 0 0,0 0-1 0 0,0 0 1 0 0,-1-1-1 0 0,1 1 1 0 0,0-1-1 0 0,3-5 1 0 0,29-44 1664 0 0,-28 38-1433 0 0,46-69 397 0 0,-18 31 35 0 0,-4 0 1 0 0,-1-3-1 0 0,30-76 0 0 0,-60 131-858 0 0,51-159-4 0 0,-43 128 9 0 0,-1 0-1 0 0,-1 0 1 0 0,1-40-1 0 0,-9 46 57 0 0,3 25-45 0 0,-1-1 0 0 0,0 1 0 0 0,0-1-1 0 0,0 0 1 0 0,0 1 0 0 0,0-1 0 0 0,0 0-1 0 0,-1 1 1 0 0,1-1 0 0 0,0 1 0 0 0,0-1-1 0 0,0 0 1 0 0,0 1 0 0 0,-1-1-1 0 0,1 1 1 0 0,0-1 0 0 0,-1 1 0 0 0,1-1-1 0 0,0 1 1 0 0,-1-1 0 0 0,1 1 0 0 0,-1-1-1 0 0,1 1 1 0 0,-1 0 0 0 0,1-1 0 0 0,-1 1-1 0 0,1-1 1 0 0,-1 1 0 0 0,1 0 0 0 0,-1 0-1 0 0,1-1 1 0 0,-1 1 0 0 0,1 0 0 0 0,-2 0-1 0 0,0 1 169 0 0,0 1-1 0 0,1 0 1 0 0,-1-1-1 0 0,1 1 1 0 0,0 0-1 0 0,-1 0 1 0 0,1 0-1 0 0,0 0 1 0 0,0 1-1 0 0,0-1 1 0 0,1 0-1 0 0,-2 4 1 0 0,-2 4 171 0 0,-26 60 553 0 0,-24 84 0 0 0,44-121-962 0 0,2 1 1 0 0,1 0-1 0 0,2 0 1 0 0,-1 68-1 0 0,7-94 53 0 0,-1 0 0 0 0,2 0 0 0 0,-1 0 0 0 0,1 0 0 0 0,1 0 0 0 0,-1-1 0 0 0,1 1 0 0 0,0-1-1 0 0,1 1 1 0 0,0-1 0 0 0,0 0 0 0 0,6 7 0 0 0,-8-11-10 0 0,0-1 0 0 0,0 0 0 0 0,-1 0 0 0 0,2 0 0 0 0,-1 0 0 0 0,0 0 0 0 0,0 0 0 0 0,0-1 0 0 0,1 1 0 0 0,-1-1 0 0 0,1 1 0 0 0,0-1 0 0 0,-1 0 0 0 0,1 0 0 0 0,0 0 0 0 0,-1-1 0 0 0,1 1-1 0 0,0 0 1 0 0,0-1 0 0 0,0 0 0 0 0,0 0 0 0 0,-1 0 0 0 0,1 0 0 0 0,0 0 0 0 0,0-1 0 0 0,0 1 0 0 0,0-1 0 0 0,-1 1 0 0 0,1-1 0 0 0,0 0 0 0 0,-1 0 0 0 0,1-1 0 0 0,0 1 0 0 0,-1 0 0 0 0,0-1 0 0 0,1 0 0 0 0,2-2 0 0 0,14-12-1497 0 0,3-6-5579 0 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8.223"/>
    </inkml:context>
    <inkml:brush xml:id="br0">
      <inkml:brushProperty name="width" value="0.05" units="cm"/>
      <inkml:brushProperty name="height" value="0.05" units="cm"/>
    </inkml:brush>
  </inkml:definitions>
  <inkml:trace contextRef="#ctx0" brushRef="#br0">32 158 14403 0 0,'6'-8'-50'0'0,"0"0"-1"0"0,0 0 1 0 0,-1 0-1 0 0,0-1 1 0 0,4-12 0 0 0,3-3-63 0 0,-1 5 64 0 0,-4 6 655 0 0,0 0 0 0 0,3-13 8222 0 0,-26 50-5604 0 0,-4 13-1831 0 0,-32 67-881 0 0,47-90-776 0 0,0-1 1 0 0,0 1 0 0 0,2 0-1 0 0,0 1 1 0 0,-3 25-1 0 0,6-37 198 0 0,0-1-1 0 0,-1 0 1 0 0,1 0-1 0 0,0 1 1 0 0,1-1-1 0 0,-1 0 1 0 0,0 0 0 0 0,1 0-1 0 0,-1 1 1 0 0,1-1-1 0 0,0 0 1 0 0,0 0-1 0 0,0 0 1 0 0,0 0-1 0 0,0 0 1 0 0,0 0-1 0 0,0 0 1 0 0,1 0 0 0 0,-1-1-1 0 0,1 1 1 0 0,-1 0-1 0 0,1-1 1 0 0,0 1-1 0 0,-1-1 1 0 0,1 0-1 0 0,0 1 1 0 0,0-1-1 0 0,0 0 1 0 0,0 0-1 0 0,0 0 1 0 0,5 1 0 0 0,-4-2-20 0 0,0 1 1 0 0,1-1-1 0 0,-1 0 1 0 0,1 0-1 0 0,-1 0 1 0 0,1 0-1 0 0,-1-1 1 0 0,1 1-1 0 0,-1-1 1 0 0,0 0-1 0 0,1 0 1 0 0,-1 0-1 0 0,0 0 1 0 0,0-1-1 0 0,0 1 1 0 0,0-1-1 0 0,0 0 1 0 0,0 0-1 0 0,0 0 1 0 0,3-3-1 0 0,4-5-117 0 0,0 0 1 0 0,-1 0-1 0 0,0-1 0 0 0,-1 0 0 0 0,0-1 1 0 0,-1 0-1 0 0,0 0 0 0 0,-1 0 1 0 0,0-1-1 0 0,-1 0 0 0 0,4-15 1 0 0,-8 24 202 0 0,-1 1 0 0 0,1 1 0 0 0,-1-1 0 0 0,1 1 0 0 0,0-1 0 0 0,0 1 0 0 0,0-1 0 0 0,0 1 0 0 0,0-1 0 0 0,0 1 0 0 0,3-3 0 0 0,-2 6 18 0 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8.780"/>
    </inkml:context>
    <inkml:brush xml:id="br0">
      <inkml:brushProperty name="width" value="0.05" units="cm"/>
      <inkml:brushProperty name="height" value="0.05" units="cm"/>
    </inkml:brush>
  </inkml:definitions>
  <inkml:trace contextRef="#ctx0" brushRef="#br0">1 17 4609 0 0,'0'0'503'0'0,"15"-9"148"0"0,-10 7-713 0 0,1 1 0 0 0,0-1 0 0 0,-1 1 1 0 0,1 0-1 0 0,0 1 0 0 0,-1-1 0 0 0,1 1 0 0 0,0 0 1 0 0,-1 1-1 0 0,1-1 0 0 0,0 1 0 0 0,-1 0 1 0 0,7 3-1 0 0,-8-3 43 0 0,0 0 0 0 0,0 0 0 0 0,0 0 0 0 0,0 1 1 0 0,-1 0-1 0 0,1 0 0 0 0,-1 0 0 0 0,1 0 0 0 0,-1 0 0 0 0,1 1 0 0 0,-1 0 1 0 0,0-1-1 0 0,0 1 0 0 0,-1 0 0 0 0,1 1 0 0 0,-1-1 0 0 0,1 0 0 0 0,3 8 1 0 0,-5-8 199 0 0,-1 0 1 0 0,1 1-1 0 0,-1-1 1 0 0,1 1-1 0 0,-1-1 1 0 0,0 1-1 0 0,0-1 1 0 0,0 0-1 0 0,-1 1 1 0 0,0-1 0 0 0,-1 6-1 0 0,-16 40 3961 0 0,5-12-2645 0 0,11-32-1546 0 0,1-1 0 0 0,0 1 0 0 0,0 0 0 0 0,1-1 0 0 0,-1 1 0 0 0,1 0 1 0 0,1 5-1 0 0,-1-8-180 0 0,0 0 0 0 0,1 0 0 0 0,-1 0 0 0 0,1 0 0 0 0,0 0 0 0 0,-1-1 0 0 0,1 1 0 0 0,0 0 0 0 0,0-1 0 0 0,0 1 0 0 0,0 0 0 0 0,0-1 0 0 0,2 2 1 0 0,5 3-1051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5:50.665"/>
    </inkml:context>
    <inkml:brush xml:id="br0">
      <inkml:brushProperty name="width" value="0.025" units="cm"/>
      <inkml:brushProperty name="height" value="0.025" units="cm"/>
    </inkml:brush>
  </inkml:definitions>
  <inkml:trace contextRef="#ctx0" brushRef="#br0">22 98 2304 0 0,'-2'-1'326'0'0,"1"0"-1"0"0,-1 0 0 0 0,1 0 1 0 0,0 0-1 0 0,-1 0 0 0 0,1 0 1 0 0,0-1-1 0 0,0 1 0 0 0,0 0 1 0 0,0-1-1 0 0,0 1 0 0 0,0-1 1 0 0,0 1-1 0 0,1-1 0 0 0,-1 1 0 0 0,1-1 1 0 0,-1 1-1 0 0,0-3 0 0 0,1 1-114 0 0,-1 0-1 0 0,1 0 0 0 0,-1-1 0 0 0,1 1 0 0 0,0 0 1 0 0,1 0-1 0 0,-1-1 0 0 0,0 1 0 0 0,2-5 1 0 0,-1 6-215 0 0,-1 0 1 0 0,1 0-1 0 0,0 0 1 0 0,0 0 0 0 0,0 0-1 0 0,0 0 1 0 0,0 0 0 0 0,0 0-1 0 0,1 0 1 0 0,-1 1 0 0 0,1-1-1 0 0,-1 0 1 0 0,3-1 0 0 0,-3 2-8 0 0,0 1 0 0 0,0-1 1 0 0,0 0-1 0 0,1 1 0 0 0,-1-1 1 0 0,0 1-1 0 0,0 0 0 0 0,0-1 1 0 0,1 1-1 0 0,-1 0 0 0 0,0 0 1 0 0,1 0-1 0 0,-1 0 0 0 0,0 0 1 0 0,0 0-1 0 0,1 0 0 0 0,-1 0 1 0 0,0 0-1 0 0,0 1 0 0 0,1-1 1 0 0,-1 0-1 0 0,0 1 0 0 0,0-1 1 0 0,2 2-1 0 0,-2-1 13 0 0,1 0 0 0 0,-1 0-1 0 0,1 1 1 0 0,-1-1 0 0 0,1 0 0 0 0,-1 1-1 0 0,0-1 1 0 0,1 1 0 0 0,-1 0 0 0 0,0-1-1 0 0,0 1 1 0 0,-1 0 0 0 0,1 0-1 0 0,0 0 1 0 0,0-1 0 0 0,-1 1 0 0 0,1 0-1 0 0,-1 0 1 0 0,0 0 0 0 0,1 0 0 0 0,-1 0-1 0 0,0 0 1 0 0,-1 4 0 0 0,1-5 90 0 0,0 0 1 0 0,0 0-1 0 0,0 0 1 0 0,0 0 0 0 0,0-1-1 0 0,0 1 1 0 0,-1 0-1 0 0,1 0 1 0 0,0 0-1 0 0,-1 0 1 0 0,1 0 0 0 0,-1 0-1 0 0,1 0 1 0 0,-1-1-1 0 0,1 1 1 0 0,-1 0-1 0 0,1 0 1 0 0,-1-1 0 0 0,0 1-1 0 0,1 0 1 0 0,-1-1-1 0 0,0 1 1 0 0,0-1-1 0 0,0 1 1 0 0,1-1 0 0 0,-1 1-1 0 0,0-1 1 0 0,0 1-1 0 0,0-1 1 0 0,0 0-1 0 0,0 0 1 0 0,0 1 0 0 0,0-1-1 0 0,0 0 1 0 0,0 0-1 0 0,0 0 1 0 0,0 0-1 0 0,0 0 1 0 0,0 0 0 0 0,0 0-1 0 0,0-1 1 0 0,1 1-1 0 0,-1 0 1 0 0,0 0-1 0 0,0-1 1 0 0,0 1 0 0 0,-2-1-1 0 0,2 0-84 0 0,0 0-1 0 0,0 1 0 0 0,0-1 1 0 0,-1 0-1 0 0,1 0 0 0 0,0 0 1 0 0,0 0-1 0 0,0 0 0 0 0,0 0 1 0 0,0 0-1 0 0,1 0 0 0 0,-1 0 1 0 0,0-1-1 0 0,0 1 0 0 0,1 0 1 0 0,-1 0-1 0 0,1-1 1 0 0,-1 1-1 0 0,1 0 0 0 0,-1-1 1 0 0,1 1-1 0 0,0 0 0 0 0,0-1 1 0 0,0 1-1 0 0,0-1 0 0 0,0 1 1 0 0,0-1-1 0 0,0 1 0 0 0,0 0 1 0 0,1-3-1 0 0,1-4-223 0 0</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9.193"/>
    </inkml:context>
    <inkml:brush xml:id="br0">
      <inkml:brushProperty name="width" value="0.05" units="cm"/>
      <inkml:brushProperty name="height" value="0.05" units="cm"/>
    </inkml:brush>
  </inkml:definitions>
  <inkml:trace contextRef="#ctx0" brushRef="#br0">25 2 6913 0 0,'-3'-1'5874'0'0,"0"7"-2372"0"0,-3 20-1447 0 0,-2 35-2568 0 0,7-59 817 0 0,0 11-282 0 0,-1 1 0 0 0,2 0 0 0 0,1 23 0 0 0,0-33-22 0 0,0 0-1 0 0,-1 0 0 0 0,1-1 0 0 0,0 1 0 0 0,1 0 1 0 0,-1-1-1 0 0,1 1 0 0 0,2 4 0 0 0,-3-7-8 0 0,0 1-1 0 0,1-1 1 0 0,-1 0-1 0 0,0 1 1 0 0,1-1-1 0 0,-1 0 1 0 0,0 0-1 0 0,1 0 1 0 0,0 0-1 0 0,-1 0 1 0 0,1 0-1 0 0,0 0 1 0 0,-1 0-1 0 0,1-1 1 0 0,0 1-1 0 0,0-1 1 0 0,-1 1-1 0 0,3-1 1 0 0,0 0-4 0 0,-1 0 0 0 0,1-1 0 0 0,-1 1 0 0 0,1-1 0 0 0,-1 0 0 0 0,0 0 0 0 0,1-1 0 0 0,-1 1 0 0 0,0-1-1 0 0,0 1 1 0 0,0-1 0 0 0,0 0 0 0 0,0 0 0 0 0,0 0 0 0 0,-1-1 0 0 0,1 1 0 0 0,2-4 0 0 0,11-10 0 0 0</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9.557"/>
    </inkml:context>
    <inkml:brush xml:id="br0">
      <inkml:brushProperty name="width" value="0.05" units="cm"/>
      <inkml:brushProperty name="height" value="0.05" units="cm"/>
    </inkml:brush>
  </inkml:definitions>
  <inkml:trace contextRef="#ctx0" brushRef="#br0">67 2 2304 0 0,'-2'-1'16920'0'0,"-1"9"-13915"0"0,-3 7-5667 0 0,4-10 4270 0 0,-11 41-1453 0 0,0-2-100 0 0,-10 62 0 0 0,21-93-63 0 0,0 0-1 0 0,1-1 1 0 0,1 1 0 0 0,0 0-1 0 0,1 0 1 0 0,1 0 0 0 0,-1-1-1 0 0,2 1 1 0 0,7 21 0 0 0,-8-29-3 0 0,0 0 0 0 0,0 0 0 0 0,1-1 0 0 0,0 1 0 0 0,0 0 0 0 0,0-1 0 0 0,1 0 0 0 0,0 0 0 0 0,0 0 0 0 0,6 5 0 0 0,-8-8 9 0 0,-1 1 0 0 0,1-1 0 0 0,-1 0 0 0 0,1-1 0 0 0,0 1 0 0 0,0 0 0 0 0,-1 0-1 0 0,1-1 1 0 0,0 1 0 0 0,0-1 0 0 0,0 1 0 0 0,0-1 0 0 0,0 0 0 0 0,0 0 0 0 0,0 0 0 0 0,0 0 0 0 0,-1 0 0 0 0,1 0-1 0 0,0 0 1 0 0,0-1 0 0 0,0 1 0 0 0,0-1 0 0 0,0 1 0 0 0,-1-1 0 0 0,1 0 0 0 0,0 0 0 0 0,0 0 0 0 0,-1 0 0 0 0,1 0-1 0 0,-1 0 1 0 0,1 0 0 0 0,2-3 0 0 0,5-6-287 0 0,-1 0-1 0 0,0-1 0 0 0,-1 0 1 0 0,0 0-1 0 0,-1 0 0 0 0,8-20 1 0 0,-12 28-80 0 0,6-16-6415 0 0</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39.891"/>
    </inkml:context>
    <inkml:brush xml:id="br0">
      <inkml:brushProperty name="width" value="0.05" units="cm"/>
      <inkml:brushProperty name="height" value="0.05" units="cm"/>
    </inkml:brush>
  </inkml:definitions>
  <inkml:trace contextRef="#ctx0" brushRef="#br0">11 94 9674 0 0,'-11'-6'1410'0'0,"12"3"896"0"0,20-3-55 0 0,-17 6-2611 0 0,312-64-959 0 0,-294 59 908 0 0,-15 2 259 0 0,0 1-1 0 0,1 1 1 0 0,0-1 0 0 0,10 0-1 0 0,-18 3 146 0 0,1 0 0 0 0,-1-1 0 0 0,0 1 0 0 0,1 0 0 0 0,-1-1 0 0 0,0 1 0 0 0,0 0-1 0 0,1 0 1 0 0,-1 0 0 0 0,0-1 0 0 0,0 1 0 0 0,0 0 0 0 0,0 0 0 0 0,0-1 0 0 0,0 1-1 0 0,0 0 1 0 0,0 0 0 0 0,-1 0 0 0 0,1 0 0 0 0,-3 21 21 0 0,3-22-16 0 0,-7 41 221 0 0,1 0 1 0 0,2 0-1 0 0,2 1 1 0 0,6 68-1 0 0,0-95-409 0 0,-3-14 179 0 0</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40.320"/>
    </inkml:context>
    <inkml:brush xml:id="br0">
      <inkml:brushProperty name="width" value="0.05" units="cm"/>
      <inkml:brushProperty name="height" value="0.05" units="cm"/>
    </inkml:brush>
  </inkml:definitions>
  <inkml:trace contextRef="#ctx0" brushRef="#br0">0 0 15203 0 0,'31'23'516'0'0,"-25"-18"-547"0"0,-1 0-1 0 0,1 0 1 0 0,-1 1-1 0 0,-1-1 1 0 0,1 1-1 0 0,-1 0 1 0 0,0 0-1 0 0,0 0 1 0 0,-1 1 0 0 0,1 0-1 0 0,-2-1 1 0 0,1 1-1 0 0,-1 0 1 0 0,0 0-1 0 0,0 0 1 0 0,-1 1-1 0 0,0-1 1 0 0,0 0-1 0 0,-1 1 1 0 0,0-1-1 0 0,0 0 1 0 0,-3 14-1 0 0,-2 16 65 0 0,-7 64 120 0 0,11-92-140 0 0,1 1 1 0 0,1-1 0 0 0,-1 1 0 0 0,2-1-1 0 0,-1 1 1 0 0,1-1 0 0 0,1 0 0 0 0,3 11 0 0 0,-5-17-22 0 0,0-1-1 0 0,0 1 1 0 0,1-1 0 0 0,-1 1 0 0 0,1-1 0 0 0,-1 0 0 0 0,1 0 0 0 0,0 1 0 0 0,0-1 0 0 0,0-1 0 0 0,0 1 0 0 0,0 0 0 0 0,0 0 0 0 0,0-1 0 0 0,1 1 0 0 0,-1-1 0 0 0,1 0 0 0 0,-1 1-1 0 0,1-1 1 0 0,2 0 0 0 0,-1 0 39 0 0,0-1-1 0 0,0 1 1 0 0,0-1-1 0 0,0 0 0 0 0,1 0 1 0 0,-1-1-1 0 0,0 1 1 0 0,0-1-1 0 0,0 0 0 0 0,0 0 1 0 0,-1-1-1 0 0,6-1 1 0 0,2-2 209 0 0,-1-1 0 0 0,0 0 0 0 0,0 0 0 0 0,-1-1 0 0 0,1 0 0 0 0,-2-1 1 0 0,1 0-1 0 0,12-15 0 0 0,-16 15-100 0 0,0 0 1 0 0,0-1-1 0 0,0 1 1 0 0,-1-1-1 0 0,-1 0 0 0 0,0 0 1 0 0,0-1-1 0 0,-1 1 1 0 0,0-1-1 0 0,0 1 1 0 0,-1-1-1 0 0,0 1 1 0 0,-1-1-1 0 0,0 0 0 0 0,-1 1 1 0 0,-1-12-1 0 0,1 16-30 0 0,0 1 0 0 0,0-1 0 0 0,0 0 0 0 0,0 1-1 0 0,-1-1 1 0 0,0 1 0 0 0,0-1 0 0 0,0 1 0 0 0,-1 0 0 0 0,1 0-1 0 0,-1 0 1 0 0,0 0 0 0 0,0 1 0 0 0,0-1 0 0 0,-1 1-1 0 0,1 0 1 0 0,-1 0 0 0 0,0 0 0 0 0,1 0 0 0 0,-2 0-1 0 0,1 1 1 0 0,0 0 0 0 0,0 0 0 0 0,-1 0 0 0 0,1 0 0 0 0,-1 1-1 0 0,1 0 1 0 0,-1 0 0 0 0,0 0 0 0 0,0 0 0 0 0,1 1-1 0 0,-1 0 1 0 0,-9 0 0 0 0,7 1-320 0 0,1-1-1 0 0,-1 1 1 0 0,0 1-1 0 0,0-1 1 0 0,-8 5-1 0 0,2-1-7824 0 0</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40.833"/>
    </inkml:context>
    <inkml:brush xml:id="br0">
      <inkml:brushProperty name="width" value="0.05" units="cm"/>
      <inkml:brushProperty name="height" value="0.05" units="cm"/>
    </inkml:brush>
  </inkml:definitions>
  <inkml:trace contextRef="#ctx0" brushRef="#br0">49 1 10594 0 0,'0'0'819'0'0,"-1"26"1302"0"0,-2 55-2081 0 0,-5 1 1 0 0,-18 86 0 0 0,19-145 94 0 0,4-20 82 0 0,5-16 63 0 0,3-9 149 0 0,1 0 0 0 0,2 1-1 0 0,0-1 1 0 0,15-25-1 0 0,51-78-462 0 0,-72 120 30 0 0,1 0 0 0 0,0 1 0 0 0,0-1 0 0 0,1 1 0 0 0,-1 0 0 0 0,1 0 1 0 0,0 0-1 0 0,0 1 0 0 0,0-1 0 0 0,1 1 0 0 0,9-6 0 0 0,-14 9 5 0 0,1 0 0 0 0,-1 0 0 0 0,1 0 0 0 0,0 1 0 0 0,-1-1 0 0 0,1 0 0 0 0,0 0 0 0 0,-1 0 0 0 0,1 1 0 0 0,-1-1 0 0 0,1 0 0 0 0,0 0 0 0 0,-1 1 0 0 0,1-1 0 0 0,-1 1 0 0 0,1-1 0 0 0,-1 0 0 0 0,0 1 0 0 0,1-1 0 0 0,-1 1 0 0 0,1-1 0 0 0,-1 1 0 0 0,0 0 0 0 0,1-1 0 0 0,-1 1 0 0 0,0-1 0 0 0,1 1 0 0 0,-1-1 0 0 0,0 1 0 0 0,0 0 0 0 0,0-1 0 0 0,0 1 0 0 0,0 0 0 0 0,6 26-181 0 0,-5-26 171 0 0,8 76 92 0 0,-7-52-2 0 0,1 0 1 0 0,2 0-1 0 0,0 0 0 0 0,10 29 0 0 0,-7-35-81 0 0</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44.656"/>
    </inkml:context>
    <inkml:brush xml:id="br0">
      <inkml:brushProperty name="width" value="0.05" units="cm"/>
      <inkml:brushProperty name="height" value="0.05" units="cm"/>
    </inkml:brush>
  </inkml:definitions>
  <inkml:trace contextRef="#ctx0" brushRef="#br0">97 2 11058 0 0,'-2'-2'3014'0'0,"2"2"-2834"0"0,0 0 0 0 0,-6 1 4503 0 0,6 0-4503 0 0,-8 8 150 0 0,0 0-1 0 0,0 1 1 0 0,1 0 0 0 0,0 0-1 0 0,1 1 1 0 0,0 0 0 0 0,1 0 0 0 0,0 0-1 0 0,-5 20 1 0 0,5-14-365 0 0,1 0 1 0 0,0 1-1 0 0,2-1 1 0 0,0 1-1 0 0,0 0 1 0 0,3 21-1 0 0,-1-32 25 0 0,1 0 1 0 0,0 0-1 0 0,0 0 0 0 0,1 0 0 0 0,0 0 1 0 0,0 0-1 0 0,1 0 0 0 0,0-1 1 0 0,0 0-1 0 0,0 1 0 0 0,1-1 0 0 0,8 10 1 0 0,-9-12-91 0 0,1-1 1 0 0,0 1 0 0 0,-1-1 0 0 0,1 0-1 0 0,0 0 1 0 0,1-1 0 0 0,-1 1 0 0 0,0-1 0 0 0,1 0-1 0 0,-1 0 1 0 0,1 0 0 0 0,0-1 0 0 0,0 0-1 0 0,-1 0 1 0 0,1 0 0 0 0,0 0 0 0 0,0-1-1 0 0,0 0 1 0 0,6 0 0 0 0,12-3-7153 0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45.404"/>
    </inkml:context>
    <inkml:brush xml:id="br0">
      <inkml:brushProperty name="width" value="0.05" units="cm"/>
      <inkml:brushProperty name="height" value="0.05" units="cm"/>
    </inkml:brush>
  </inkml:definitions>
  <inkml:trace contextRef="#ctx0" brushRef="#br0">85 12 4145 0 0,'2'-2'206'0'0,"1"1"-1"0"0,-1 0 1 0 0,0-1-1 0 0,1 1 1 0 0,-1 0 0 0 0,1 1-1 0 0,0-1 1 0 0,-1 0 0 0 0,1 1-1 0 0,-1-1 1 0 0,1 1 0 0 0,0 0-1 0 0,-1 0 1 0 0,1 0 0 0 0,0 0-1 0 0,-1 0 1 0 0,5 2 0 0 0,-2-1 25 0 0,0 1 1 0 0,-1 0 0 0 0,1 0 0 0 0,-1 0 0 0 0,1 1 0 0 0,-1-1 0 0 0,0 1-1 0 0,0 0 1 0 0,4 4 0 0 0,-1 0 51 0 0,0 0-1 0 0,0 1 1 0 0,0 0-1 0 0,-1 1 1 0 0,-1-1-1 0 0,1 1 1 0 0,-1 0 0 0 0,6 17-1 0 0,-9-21-177 0 0,-1 0-1 0 0,0 0 1 0 0,0 0 0 0 0,0 0-1 0 0,0 0 1 0 0,-1 1 0 0 0,0-1-1 0 0,0 0 1 0 0,-1 0 0 0 0,1 0-1 0 0,-1 0 1 0 0,0 0-1 0 0,-3 8 1 0 0,1-6 132 0 0,0 0-1 0 0,0-1 1 0 0,-1 1 0 0 0,0-1-1 0 0,0 1 1 0 0,-1-1-1 0 0,0-1 1 0 0,-7 8-1 0 0,-4 1 320 0 0,1-2-1 0 0,-2 0 1 0 0,0 0-1 0 0,0-2 0 0 0,-37 17 1 0 0,21-15-1488 0 0,2-2-5656 0 0</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45.739"/>
    </inkml:context>
    <inkml:brush xml:id="br0">
      <inkml:brushProperty name="width" value="0.05" units="cm"/>
      <inkml:brushProperty name="height" value="0.05" units="cm"/>
    </inkml:brush>
  </inkml:definitions>
  <inkml:trace contextRef="#ctx0" brushRef="#br0">0 186 6497 0 0,'26'-5'275'0'0,"0"0"0"0"0,-1-1 0 0 0,1-2 0 0 0,-2 0 0 0 0,26-13 0 0 0,-45 18-90 0 0,1 1 1 0 0,-1-1-1 0 0,0 0 0 0 0,0 0 0 0 0,0-1 1 0 0,0 1-1 0 0,0-1 0 0 0,-1 0 0 0 0,8-9 1 0 0,-11 11 92 0 0,0 0 1 0 0,0 0 0 0 0,0 0-1 0 0,0 0 1 0 0,0 0-1 0 0,0 0 1 0 0,-1 0 0 0 0,1-1-1 0 0,-1 1 1 0 0,1 0 0 0 0,-1 0-1 0 0,0 0 1 0 0,0-1-1 0 0,0 1 1 0 0,0 0 0 0 0,0 0-1 0 0,-1 0 1 0 0,1 0 0 0 0,-1-1-1 0 0,1 1 1 0 0,-1 0 0 0 0,0 0-1 0 0,0 0 1 0 0,0 0-1 0 0,0 0 1 0 0,0 0 0 0 0,0 1-1 0 0,-1-1 1 0 0,-1-2 0 0 0,1 1-22 0 0,1 1 1 0 0,-1 0-1 0 0,0 0 1 0 0,0 1-1 0 0,0-1 1 0 0,0 0-1 0 0,0 1 1 0 0,0-1-1 0 0,0 1 1 0 0,0-1-1 0 0,-1 1 1 0 0,1 0 0 0 0,0 0-1 0 0,-1 0 1 0 0,1 1-1 0 0,-1-1 1 0 0,1 0-1 0 0,-6 0 1 0 0,4 2-115 0 0,0-1 0 0 0,0 0 0 0 0,0 1 0 0 0,1 0 0 0 0,-1 0 0 0 0,0 0 1 0 0,0 0-1 0 0,0 1 0 0 0,1-1 0 0 0,-1 1 0 0 0,-3 3 0 0 0,-4 2-154 0 0,1 0-1 0 0,1 1 1 0 0,0 0 0 0 0,0 1-1 0 0,0 0 1 0 0,-13 19-1 0 0,15-16-64 0 0,0-1-1 0 0,1 1 1 0 0,0 1-1 0 0,1-1 1 0 0,0 1 0 0 0,1 0-1 0 0,1 0 1 0 0,-4 25-1 0 0,6-31-24 0 0,1 1-1 0 0,0-1 0 0 0,0 0 1 0 0,0 0-1 0 0,1 0 0 0 0,0 0 1 0 0,1 0-1 0 0,2 9 1 0 0,-2-12-44 0 0,0 0 1 0 0,0 0 0 0 0,0 0 0 0 0,0 0-1 0 0,1 0 1 0 0,-1-1 0 0 0,1 1 0 0 0,0-1-1 0 0,0 1 1 0 0,1-1 0 0 0,-1 0 0 0 0,0 0-1 0 0,8 4 1 0 0,-9-6 3 0 0,1 0 0 0 0,-1 0-1 0 0,0 0 1 0 0,0 0 0 0 0,1 0-1 0 0,-1-1 1 0 0,0 1 0 0 0,1-1-1 0 0,-1 1 1 0 0,1-1 0 0 0,-1 0-1 0 0,0 0 1 0 0,1 0 0 0 0,-1 0 0 0 0,1-1-1 0 0,-1 1 1 0 0,0-1 0 0 0,1 1-1 0 0,-1-1 1 0 0,0 0 0 0 0,0 0-1 0 0,1 0 1 0 0,-1 0 0 0 0,0 0-1 0 0,3-3 1 0 0,9-9-6234 0 0</inkml:trace>
  <inkml:trace contextRef="#ctx0" brushRef="#br0" timeOffset="1">267 81 4089 0 0,'3'-4'-350'0'0,"-2"2"511"0"0,0 1 0 0 0,0-1 0 0 0,1 1 0 0 0,-1 0-1 0 0,0-1 1 0 0,1 1 0 0 0,-1 0 0 0 0,1 0 0 0 0,-1 0 0 0 0,2-1 0 0 0,-2 2-27 0 0,0 0-1 0 0,0 0 1 0 0,-1 0 0 0 0,1 0 0 0 0,0 0-1 0 0,-1 0 1 0 0,1 1 0 0 0,0-1 0 0 0,-1 0-1 0 0,1 1 1 0 0,0-1 0 0 0,-1 0 0 0 0,1 1-1 0 0,0-1 1 0 0,-1 1 0 0 0,1-1 0 0 0,-1 1-1 0 0,1-1 1 0 0,-1 1 0 0 0,1-1 0 0 0,-1 1-1 0 0,1 0 1 0 0,-1-1 0 0 0,0 1 0 0 0,1-1-1 0 0,-1 1 1 0 0,0 0 0 0 0,0 0 0 0 0,1-1-1 0 0,-1 1 1 0 0,0 1 0 0 0,9 19 951 0 0,-1 1 0 0 0,-1 0 0 0 0,9 46 0 0 0,0 70 47 0 0,-16-113-536 0 0,0-25-565 0 0,0 0 0 0 0,0 0 0 0 0,0 0-1 0 0,0-1 1 0 0,0 1 0 0 0,0 0 0 0 0,0 0 0 0 0,0 0 0 0 0,0 0-1 0 0,0 0 1 0 0,0 0 0 0 0,0 0 0 0 0,0 0 0 0 0,0 0 0 0 0,0 0-1 0 0,0 0 1 0 0,0 0 0 0 0,0 0 0 0 0,-1 0 0 0 0,1 0 0 0 0,0 0-1 0 0,0 0 1 0 0,0 0 0 0 0,0 0 0 0 0,0 0 0 0 0,0 0 0 0 0,0 0-1 0 0,0 0 1 0 0,0 0 0 0 0,0 0 0 0 0,0 0 0 0 0,0 0 0 0 0,0 0-1 0 0,0 0 1 0 0,0 0 0 0 0,0 0 0 0 0,-1 0 0 0 0,1 0 0 0 0,0 0-1 0 0,0 0 1 0 0,0 0 0 0 0,0 0 0 0 0,0 0 0 0 0,0 0 0 0 0,0 0-1 0 0,0 0 1 0 0,0 0 0 0 0,0 0 0 0 0,0 0 0 0 0,0 0 0 0 0,0 0-1 0 0,0 0 1 0 0,0 0 0 0 0,0 0 0 0 0,0 1 0 0 0,0-1 0 0 0,0 0-1 0 0,0 0 1 0 0,-4-15 2699 0 0,0-4-2112 0 0,2 0 0 0 0,0-1 1 0 0,1 1-1 0 0,1 0 0 0 0,1-1 1 0 0,6-33-1 0 0,-5 40-777 0 0,1 1-1 0 0,0-1 1 0 0,1 1-1 0 0,1-1 1 0 0,0 1-1 0 0,0 1 1 0 0,1-1 0 0 0,1 1-1 0 0,0 0 1 0 0,0 0-1 0 0,11-10 1 0 0,-1 5-633 0 0</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46.613"/>
    </inkml:context>
    <inkml:brush xml:id="br0">
      <inkml:brushProperty name="width" value="0.05" units="cm"/>
      <inkml:brushProperty name="height" value="0.05" units="cm"/>
    </inkml:brush>
  </inkml:definitions>
  <inkml:trace contextRef="#ctx0" brushRef="#br0">131 97 6913 0 0,'-1'1'234'0'0,"-1"-1"-1"0"0,1 1 1 0 0,0-1-1 0 0,0 1 1 0 0,0-1-1 0 0,0 1 0 0 0,0 0 1 0 0,0-1-1 0 0,0 1 1 0 0,0 0-1 0 0,0 0 1 0 0,0 0-1 0 0,0 0 0 0 0,0 0 1 0 0,1 0-1 0 0,-1 0 1 0 0,0 0-1 0 0,1 0 1 0 0,-1 0-1 0 0,1 1 0 0 0,-1-1 1 0 0,0 1-1 0 0,-11 34 1108 0 0,10-29-1496 0 0,-1 4 162 0 0,1 0-1 0 0,0 1 1 0 0,0-1 0 0 0,1 0-1 0 0,0 1 1 0 0,1-1-1 0 0,1 0 1 0 0,0 1 0 0 0,0-1-1 0 0,4 13 1 0 0,-4-19 75 0 0,0 0 1 0 0,1 0-1 0 0,-1 0 1 0 0,1-1-1 0 0,0 1 1 0 0,1-1-1 0 0,-1 1 0 0 0,1-1 1 0 0,0 0-1 0 0,0 0 1 0 0,0 0-1 0 0,1 0 1 0 0,-1 0-1 0 0,1-1 1 0 0,0 1-1 0 0,0-1 0 0 0,0 0 1 0 0,1-1-1 0 0,-1 1 1 0 0,1-1-1 0 0,-1 1 1 0 0,1-1-1 0 0,0-1 1 0 0,9 3-1 0 0,-11-4-60 0 0,0 1 0 0 0,-1-1 1 0 0,1-1-1 0 0,0 1 0 0 0,0 0 0 0 0,0-1 0 0 0,0 1 0 0 0,-1-1 1 0 0,1 0-1 0 0,0 0 0 0 0,-1 0 0 0 0,1 0 0 0 0,0 0 1 0 0,-1-1-1 0 0,0 1 0 0 0,1-1 0 0 0,-1 1 0 0 0,0-1 0 0 0,0 0 1 0 0,0 0-1 0 0,0 0 0 0 0,3-4 0 0 0,4-5 57 0 0,0-2 0 0 0,-1 1 0 0 0,7-15 0 0 0,-9 16-13 0 0,9-16-357 0 0,-1-1-1 0 0,15-45 0 0 0,-24 57-229 0 0,0 0-1 0 0,-1-1 0 0 0,-1 1 1 0 0,-1-1-1 0 0,0 0 1 0 0,-1-21-1 0 0,-1 34 161 0 0,-4-16 2832 0 0,2 34 733 0 0,-66 458-1898 0 0,67-462-1249 0 0,-4 28-123 0 0,-1 1 1 0 0,-15 51 0 0 0,18-80 200 0 0,0-1 1 0 0,-1 0-1 0 0,0 0 0 0 0,0 0 1 0 0,-1 0-1 0 0,0-1 0 0 0,0 1 1 0 0,-1-1-1 0 0,0-1 0 0 0,-1 1 1 0 0,0-1-1 0 0,0 0 0 0 0,0-1 1 0 0,-16 12-1 0 0,19-16 6 0 0,-1 0 0 0 0,1 0 0 0 0,-1-1 0 0 0,1 1 0 0 0,-1-1 0 0 0,0 0 0 0 0,1 0 0 0 0,-1-1 0 0 0,0 1 0 0 0,0-1 1 0 0,0 0-1 0 0,0 0 0 0 0,1-1 0 0 0,-1 0 0 0 0,0 1 0 0 0,0-2 0 0 0,1 1 0 0 0,-1 0 0 0 0,1-1 0 0 0,-9-4 0 0 0,8 4-268 0 0,1-1 1 0 0,0 0-1 0 0,-1 0 0 0 0,1 0 1 0 0,0-1-1 0 0,0 1 0 0 0,1-1 0 0 0,-1 0 1 0 0,1 0-1 0 0,0 0 0 0 0,0 0 1 0 0,-3-6-1 0 0,-5-14-7680 0 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47.534"/>
    </inkml:context>
    <inkml:brush xml:id="br0">
      <inkml:brushProperty name="width" value="0.05" units="cm"/>
      <inkml:brushProperty name="height" value="0.05" units="cm"/>
    </inkml:brush>
  </inkml:definitions>
  <inkml:trace contextRef="#ctx0" brushRef="#br0">96 133 5721 0 0,'8'-1'51'0'0,"-1"0"-1"0"0,1-1 0 0 0,-1 0 1 0 0,1-1-1 0 0,-1 0 0 0 0,0 0 1 0 0,0-1-1 0 0,0 1 1 0 0,10-9-1 0 0,-14 10 221 0 0,0-1-1 0 0,1 0 1 0 0,-1 0 0 0 0,0 0-1 0 0,-1 0 1 0 0,1 0-1 0 0,-1-1 1 0 0,4-6 0 0 0,-5 8 187 0 0,0 0 0 0 0,0 0-1 0 0,0 0 1 0 0,-1 0 0 0 0,1 0 0 0 0,-1 0 0 0 0,1 0 0 0 0,-1-1 0 0 0,0 1 0 0 0,0 0 0 0 0,0 0 0 0 0,0 0 0 0 0,-1-1 0 0 0,1 1 0 0 0,0 0 0 0 0,-1 0 0 0 0,-1-3 0 0 0,2 4-193 0 0,-1-1 0 0 0,1 1 0 0 0,-1 0 0 0 0,1-1 1 0 0,-1 1-1 0 0,0 0 0 0 0,0 0 0 0 0,0 0 1 0 0,0-1-1 0 0,0 1 0 0 0,0 0 0 0 0,0 0 0 0 0,0 0 1 0 0,0 1-1 0 0,0-1 0 0 0,0 0 0 0 0,-1 0 0 0 0,1 1 1 0 0,0-1-1 0 0,-1 1 0 0 0,1-1 0 0 0,-2 0 0 0 0,0 1-100 0 0,1 0-1 0 0,-1 0 1 0 0,0 0-1 0 0,0 0 1 0 0,1 0-1 0 0,-1 0 1 0 0,0 1-1 0 0,1-1 1 0 0,-1 1-1 0 0,1 0 1 0 0,-4 1-1 0 0,-2 2-132 0 0,0 0-1 0 0,0 1 1 0 0,0-1-1 0 0,1 2 0 0 0,0-1 1 0 0,-7 7-1 0 0,4-2-85 0 0,1 0 0 0 0,0 0 0 0 0,1 1 0 0 0,0 1 0 0 0,1-1 0 0 0,0 1 0 0 0,1 0 0 0 0,1 1 0 0 0,-9 25 0 0 0,12-32-113 0 0,0 1-1 0 0,1-1 1 0 0,0 1-1 0 0,0 0 1 0 0,1 0-1 0 0,-1 0 0 0 0,1-1 1 0 0,1 1-1 0 0,-1 0 1 0 0,1 0-1 0 0,1-1 1 0 0,-1 1-1 0 0,1 0 1 0 0,0-1-1 0 0,1 1 0 0 0,-1-1 1 0 0,1 0-1 0 0,0 0 1 0 0,1 0-1 0 0,0 0 1 0 0,7 8-1 0 0,-7-9-38 0 0,0-1-1 0 0,0-1 1 0 0,1 1-1 0 0,0-1 1 0 0,-1 1 0 0 0,1-1-1 0 0,0-1 1 0 0,0 1-1 0 0,1-1 1 0 0,-1 0 0 0 0,0 0-1 0 0,1 0 1 0 0,-1-1-1 0 0,1 0 1 0 0,0 0 0 0 0,-1 0-1 0 0,1-1 1 0 0,0 0-1 0 0,-1 0 1 0 0,1 0-1 0 0,0-1 1 0 0,0 1 0 0 0,8-4-1 0 0,-3 1-431 0 0,1-1 0 0 0,-1 0-1 0 0,1-1 1 0 0,-1-1 0 0 0,-1 0-1 0 0,1 0 1 0 0,-1-1 0 0 0,0 0-1 0 0,17-17 1 0 0,-10 8-411 0 0,-1 0-1 0 0,-1-2 1 0 0,24-35 0 0 0,-35 47 1150 0 0,-1-1 0 0 0,0 1-1 0 0,0-1 1 0 0,0 0 0 0 0,-1 0 0 0 0,3-15 0 0 0,-4 18 271 0 0,-1-1 1 0 0,1 1-1 0 0,-1-1 1 0 0,-1 1-1 0 0,1 0 1 0 0,-1-1-1 0 0,1 1 1 0 0,-1 0-1 0 0,0-1 1 0 0,-1 1-1 0 0,1 0 1 0 0,-5-7-1 0 0,6 9 19 0 0,-1 1 1 0 0,1 0-1 0 0,-1 0 0 0 0,1 0 0 0 0,-1-1 1 0 0,0 1-1 0 0,0 0 0 0 0,0 0 1 0 0,0 0-1 0 0,1 0 0 0 0,-1 0 0 0 0,0 1 1 0 0,-1-1-1 0 0,1 0 0 0 0,0 0 1 0 0,0 1-1 0 0,0-1 0 0 0,0 1 0 0 0,-1-1 1 0 0,1 1-1 0 0,0-1 0 0 0,0 1 1 0 0,-3-1-1 0 0,2 1-190 0 0,1 1 0 0 0,-1-1 0 0 0,0 1-1 0 0,1-1 1 0 0,-1 1 0 0 0,1-1 0 0 0,-1 1 0 0 0,1 0 0 0 0,-1 0 0 0 0,1 0 0 0 0,-1 0 0 0 0,1 0-1 0 0,0 0 1 0 0,0 0 0 0 0,-3 3 0 0 0,-2 4-187 0 0,0 0-1 0 0,0 0 1 0 0,1 1 0 0 0,-8 18-1 0 0,11-24-50 0 0,-6 15-60 0 0,-10 34 0 0 0,17-47 41 0 0,0-1-1 0 0,0 1 1 0 0,0 0-1 0 0,1 0 1 0 0,-1 0-1 0 0,1 0 1 0 0,0 0-1 0 0,1 0 1 0 0,-1 0-1 0 0,1 0 1 0 0,0 0-1 0 0,2 8 1 0 0,-2-12-15 0 0,-1-1 0 0 0,0 1 0 0 0,1 0 0 0 0,-1 0 0 0 0,0 0 1 0 0,1-1-1 0 0,-1 1 0 0 0,1 0 0 0 0,-1-1 0 0 0,1 1 0 0 0,-1 0 0 0 0,1-1 0 0 0,0 1 1 0 0,-1-1-1 0 0,1 1 0 0 0,0 0 0 0 0,-1-1 0 0 0,1 0 0 0 0,0 1 0 0 0,0-1 0 0 0,0 0 1 0 0,-1 1-1 0 0,1-1 0 0 0,0 0 0 0 0,0 0 0 0 0,0 1 0 0 0,0-1 0 0 0,-1 0 0 0 0,1 0 1 0 0,0 0-1 0 0,0 0 0 0 0,0 0 0 0 0,0 0 0 0 0,0-1 0 0 0,-1 1 0 0 0,1 0 0 0 0,0 0 1 0 0,0 0-1 0 0,0-1 0 0 0,-1 1 0 0 0,1-1 0 0 0,0 1 0 0 0,0 0 0 0 0,-1-1 0 0 0,1 1 1 0 0,0-1-1 0 0,-1 0 0 0 0,1 1 0 0 0,0-1 0 0 0,0 0 0 0 0,5-5-317 0 0,0 1 1 0 0,-1-1-1 0 0,10-13 0 0 0,-14 18 350 0 0,54-87-3573 0 0,-14 20-1672 0 0,-40 67 5140 0 0,-1 4 417 0 0,-1 0-1 0 0,1 0 0 0 0,0 0 0 0 0,-1 0 0 0 0,1 0 0 0 0,1 0 0 0 0,-1 0 0 0 0,0 0 0 0 0,2 4 1 0 0,-1 0 138 0 0,4 121 1431 0 0,4-140-1877 0 0,4-16-52 0 0,-11 23 82 0 0,6-14-177 0 0,-3 7-546 0 0,0 1 0 0 0,0-1-1 0 0,1 1 1 0 0,1 0-1 0 0,0 1 1 0 0,0 0-1 0 0,16-18 1 0 0,-22 28 750 0 0,-1 0-1 0 0,1 0 1 0 0,-1 0 0 0 0,1 0-1 0 0,-1-1 1 0 0,1 1 0 0 0,-1 0-1 0 0,1 0 1 0 0,-1 0 0 0 0,1 0-1 0 0,0 0 1 0 0,-1 0 0 0 0,1 0-1 0 0,-1 1 1 0 0,1-1 0 0 0,-1 0 0 0 0,1 0-1 0 0,-1 0 1 0 0,1 0 0 0 0,-1 1-1 0 0,1-1 1 0 0,-1 0 0 0 0,1 0-1 0 0,-1 1 1 0 0,0-1 0 0 0,1 0-1 0 0,-1 1 1 0 0,1-1 0 0 0,-1 1-1 0 0,0-1 1 0 0,1 0 0 0 0,-1 1-1 0 0,0-1 1 0 0,0 1 0 0 0,1-1-1 0 0,-1 1 1 0 0,0-1 0 0 0,0 1 0 0 0,0-1-1 0 0,1 2 1 0 0,10 24 621 0 0,-11-25-579 0 0,9 26 856 0 0,-2-1 1 0 0,0 1 0 0 0,-2 0-1 0 0,-1 1 1 0 0,-1 44 2358 0 0,-4-75-1368 0 0,-4-13 769 0 0,-4-25-520 0 0,9 29-2041 0 0,0-1 0 0 0,1 0-1 0 0,1 0 1 0 0,0 1 0 0 0,0-1 0 0 0,1 1 0 0 0,1-1 0 0 0,0 1 0 0 0,1 0 0 0 0,9-17 0 0 0,-9 19-461 0 0,0 1 1 0 0,1 1-1 0 0,0-1 0 0 0,1 1 1 0 0,0 0-1 0 0,0 0 1 0 0,1 1-1 0 0,0 0 1 0 0,0 0-1 0 0,0 1 1 0 0,1 0-1 0 0,0 1 1 0 0,12-6-1 0 0,-6 5-6987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6:22.148"/>
    </inkml:context>
    <inkml:brush xml:id="br0">
      <inkml:brushProperty name="width" value="0.025" units="cm"/>
      <inkml:brushProperty name="height" value="0.025" units="cm"/>
    </inkml:brush>
  </inkml:definitions>
  <inkml:trace contextRef="#ctx0" brushRef="#br0">130 5 6145 0 0,'-119'-4'544'0'0</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47.868"/>
    </inkml:context>
    <inkml:brush xml:id="br0">
      <inkml:brushProperty name="width" value="0.05" units="cm"/>
      <inkml:brushProperty name="height" value="0.05" units="cm"/>
    </inkml:brush>
  </inkml:definitions>
  <inkml:trace contextRef="#ctx0" brushRef="#br0">45 1 2304 0 0,'13'26'1157'0'0,"-2"0"0"0"0,0 1 0 0 0,-2 0 0 0 0,-1 1 0 0 0,5 35 0 0 0,-11-51-567 0 0,0 1 0 0 0,-1-1 0 0 0,-1 0 0 0 0,0 0 0 0 0,0 0 0 0 0,-2 0-1 0 0,1 1 1 0 0,-2-1 0 0 0,1 0 0 0 0,-2-1 0 0 0,1 1 0 0 0,-2-1 0 0 0,1 1 0 0 0,-13 20 0 0 0,12-27-505 0 0,1 1 0 0 0,-1-1 0 0 0,0 0 0 0 0,0 0 0 0 0,0 0 0 0 0,-1-1 0 0 0,-9 7 0 0 0,-9 2 16 0 0</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53.989"/>
    </inkml:context>
    <inkml:brush xml:id="br0">
      <inkml:brushProperty name="width" value="0.05" units="cm"/>
      <inkml:brushProperty name="height" value="0.05" units="cm"/>
    </inkml:brush>
  </inkml:definitions>
  <inkml:trace contextRef="#ctx0" brushRef="#br0">215 81 6913 0 0,'-4'0'1080'0'0,"1"0"-1"0"0,0 0 1 0 0,-1-1-1 0 0,1 1 1 0 0,0-1-1 0 0,-1 0 0 0 0,1 0 1 0 0,0 0-1 0 0,-6-3 1 0 0,9 3-937 0 0,1 0 0 0 0,0-1 0 0 0,0 1 0 0 0,0 0 0 0 0,0 0 0 0 0,0 0 0 0 0,0 0 0 0 0,0 1 0 0 0,0-1 0 0 0,0 0 0 0 0,0 0 0 0 0,0 1 0 0 0,0-1 0 0 0,1 0 0 0 0,-1 1 0 0 0,2-1 0 0 0,0 0 0 0 0,16-9-82 0 0,0 1 0 0 0,1 0 1 0 0,1 2-1 0 0,34-8 0 0 0,-49 13-56 0 0,0 1-1 0 0,1 0 1 0 0,-1 0 0 0 0,0 1-1 0 0,1-1 1 0 0,-1 2-1 0 0,1-1 1 0 0,-1 1-1 0 0,0-1 1 0 0,1 2 0 0 0,-1-1-1 0 0,0 1 1 0 0,0 0-1 0 0,0 0 1 0 0,0 1 0 0 0,0-1-1 0 0,-1 1 1 0 0,1 1-1 0 0,-1-1 1 0 0,6 5-1 0 0,-7-3-3 0 0,0 0-1 0 0,0 1 0 0 0,-1-1 1 0 0,1 1-1 0 0,-1 0 0 0 0,0 0 1 0 0,-1 0-1 0 0,1 0 0 0 0,-1 0 1 0 0,0 0-1 0 0,-1 1 0 0 0,0-1 1 0 0,0 1-1 0 0,0-1 0 0 0,-1 1 1 0 0,0 7-1 0 0,-1 10-20 0 0,0-1 1 0 0,-2 0-1 0 0,-7 26 0 0 0,5-27 45 0 0,-1-1-1 0 0,-1 1 1 0 0,-1-2 0 0 0,-1 1-1 0 0,-1-1 1 0 0,0 0 0 0 0,-2-1-1 0 0,0 0 1 0 0,-1-1-1 0 0,-1-1 1 0 0,-1 0 0 0 0,0-1-1 0 0,-1 0 1 0 0,-1-1 0 0 0,0-1-1 0 0,-1-1 1 0 0,0 0 0 0 0,-40 19-1 0 0,50-28-11 0 0,-1-1 1 0 0,1 0-1 0 0,-1 0 0 0 0,0-1 0 0 0,1-1 1 0 0,-1 1-1 0 0,0-1 0 0 0,0-1 1 0 0,0 0-1 0 0,0 0 0 0 0,0 0 0 0 0,-16-4 1 0 0,21 3-12 0 0,0 0 0 0 0,0 0 1 0 0,0-1-1 0 0,1 1 1 0 0,-1-1-1 0 0,0 0 1 0 0,1 0-1 0 0,-1 0 0 0 0,1-1 1 0 0,-1 1-1 0 0,1-1 1 0 0,0 0-1 0 0,0 0 1 0 0,0 0-1 0 0,1 0 1 0 0,-1 0-1 0 0,1-1 0 0 0,-1 1 1 0 0,1-1-1 0 0,0 0 1 0 0,1 1-1 0 0,-1-1 1 0 0,1 0-1 0 0,-1 0 0 0 0,1 0 1 0 0,0 0-1 0 0,1 0 1 0 0,-1 0-1 0 0,1-5 1 0 0,-1 4-15 0 0,1 0 0 0 0,0 0 0 0 0,0 0 0 0 0,0 0 0 0 0,1 1 1 0 0,0-1-1 0 0,0 0 0 0 0,0 0 0 0 0,0 1 0 0 0,1-1 1 0 0,0 1-1 0 0,0-1 0 0 0,0 1 0 0 0,0 0 0 0 0,1 0 1 0 0,0 0-1 0 0,0 0 0 0 0,0 0 0 0 0,0 0 0 0 0,0 1 0 0 0,1 0 1 0 0,0-1-1 0 0,-1 1 0 0 0,6-2 0 0 0,-2 1-2 0 0,1 0-1 0 0,0 1 1 0 0,0 0 0 0 0,0 0-1 0 0,0 1 1 0 0,0 0-1 0 0,1 0 1 0 0,-1 1-1 0 0,1 0 1 0 0,-1 0 0 0 0,1 1-1 0 0,16 2 1 0 0,47 9-12 0 0,87 25 0 0 0,-65-13 24 0 0,-81-20 0 0 0,0-1-1 0 0,0 0 0 0 0,1-1 1 0 0,-1 0-1 0 0,18-2 0 0 0,-8-3-77 0 0</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54.323"/>
    </inkml:context>
    <inkml:brush xml:id="br0">
      <inkml:brushProperty name="width" value="0.05" units="cm"/>
      <inkml:brushProperty name="height" value="0.05" units="cm"/>
    </inkml:brush>
  </inkml:definitions>
  <inkml:trace contextRef="#ctx0" brushRef="#br0">208 1 14283 0 0,'0'0'2265'0'0,"-7"15"1397"0"0,-5 16-2807 0 0,2-9-666 0 0,2 1 0 0 0,0 0 0 0 0,1 0 0 0 0,2 1 0 0 0,0 0-1 0 0,-2 31 1 0 0,7-53-194 0 0,0-1-1 0 0,0 1 0 0 0,0-1 0 0 0,1 1 0 0 0,-1 0 1 0 0,0-1-1 0 0,1 0 0 0 0,-1 1 0 0 0,1-1 0 0 0,-1 1 1 0 0,1-1-1 0 0,-1 1 0 0 0,1-1 0 0 0,0 0 0 0 0,0 0 1 0 0,0 1-1 0 0,0-1 0 0 0,0 0 0 0 0,0 0 0 0 0,0 0 1 0 0,0 0-1 0 0,0 0 0 0 0,0 0 0 0 0,3 1 0 0 0,1 0-4 0 0,0 0 0 0 0,0 0 0 0 0,0-1 0 0 0,1 1 0 0 0,8 0 0 0 0,20 6-10 0 0,-27-5 15 0 0,-1 0 0 0 0,0 1 0 0 0,1 0 0 0 0,-2 0 0 0 0,1 0 0 0 0,0 1 0 0 0,-1 0 0 0 0,0 0 0 0 0,0 0 0 0 0,0 1 0 0 0,-1-1 0 0 0,0 1 0 0 0,0 0 0 0 0,0 0 0 0 0,2 7 0 0 0,-4-10 9 0 0,-1 1 1 0 0,0-1-1 0 0,0 0 1 0 0,0 1-1 0 0,0-1 1 0 0,-1 0-1 0 0,1 1 1 0 0,-1-1-1 0 0,0 0 1 0 0,0 1-1 0 0,0-1 1 0 0,-1 1-1 0 0,1-1 1 0 0,-1 0-1 0 0,0 1 0 0 0,0-1 1 0 0,0 0-1 0 0,0 1 1 0 0,0-1-1 0 0,-1 0 1 0 0,1 0-1 0 0,-1 0 1 0 0,0 0-1 0 0,0-1 1 0 0,0 1-1 0 0,0 0 1 0 0,-1-1-1 0 0,1 0 1 0 0,-1 1-1 0 0,1-1 1 0 0,-1 0-1 0 0,0 0 1 0 0,-4 2-1 0 0,0 0 15 0 0,0 0-1 0 0,-1-1 1 0 0,1 0-1 0 0,-1 0 1 0 0,1-1-1 0 0,-1 0 1 0 0,0 0 0 0 0,0-1-1 0 0,0 0 1 0 0,0 0-1 0 0,0-1 1 0 0,0 0-1 0 0,-1 0 1 0 0,-14-4-1 0 0,10 1 10 0 0,0 0 1 0 0,0-1-1 0 0,1 0 0 0 0,0-1 0 0 0,0-1 0 0 0,0 0 0 0 0,1 0 0 0 0,-17-13 0 0 0,5 1-180 0 0</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3:54.641"/>
    </inkml:context>
    <inkml:brush xml:id="br0">
      <inkml:brushProperty name="width" value="0.05" units="cm"/>
      <inkml:brushProperty name="height" value="0.05" units="cm"/>
    </inkml:brush>
  </inkml:definitions>
  <inkml:trace contextRef="#ctx0" brushRef="#br0">0 191 2304 0 0,'5'-7'737'0'0,"0"0"-1"0"0,0 0 0 0 0,1 1 1 0 0,0 0-1 0 0,0 0 0 0 0,0 0 0 0 0,1 1 1 0 0,0-1-1 0 0,12-5 0 0 0,-7 2 23 0 0,8-4 43 0 0,0 1 0 0 0,2 1 1 0 0,-1 1-1 0 0,1 1 0 0 0,0 1 0 0 0,29-7 0 0 0,7 3-359 0 0,79-7 1 0 0,-93 14-432 0 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00.529"/>
    </inkml:context>
    <inkml:brush xml:id="br0">
      <inkml:brushProperty name="width" value="0.05" units="cm"/>
      <inkml:brushProperty name="height" value="0.05" units="cm"/>
    </inkml:brush>
  </inkml:definitions>
  <inkml:trace contextRef="#ctx0" brushRef="#br0">350 1 2304 0 0,'-2'3'10597'0'0,"-2"4"-5865"0"0,-25 39-4049 0 0,14-25-550 0 0,-2 0 1 0 0,0-2-1 0 0,-1 0 0 0 0,-1-1 1 0 0,0-1-1 0 0,-2-1 0 0 0,0 0 1 0 0,0-2-1 0 0,-2-1 1 0 0,1 0-1 0 0,-38 13 0 0 0,57-24-133 0 0,-1-1 2 0 0,0 1 1 0 0,-1-1-1 0 0,1 0 0 0 0,0 0 1 0 0,-1 0-1 0 0,-7 0 0 0 0,24 1-73 0 0,0 0-1 0 0,-1 1 1 0 0,1 0 0 0 0,-1 1-1 0 0,22 10 1 0 0,3 0-53 0 0,208 77 1330 0 0,-216-79-1142 0 0,-14-7-54 0 0</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01.611"/>
    </inkml:context>
    <inkml:brush xml:id="br0">
      <inkml:brushProperty name="width" value="0.05" units="cm"/>
      <inkml:brushProperty name="height" value="0.05" units="cm"/>
    </inkml:brush>
  </inkml:definitions>
  <inkml:trace contextRef="#ctx0" brushRef="#br0">88 51 5985 0 0,'3'-4'181'0'0,"1"1"-1"0"0,0-1 1 0 0,0 1-1 0 0,0 0 1 0 0,1 0-1 0 0,-1 0 1 0 0,1 1-1 0 0,0 0 1 0 0,0-1-1 0 0,6 0 1 0 0,-6 1 27 0 0,0-1-81 0 0,1 0 0 0 0,1 1 0 0 0,-1 0 0 0 0,0 1 0 0 0,0-1 0 0 0,1 1 1 0 0,-1 1-1 0 0,1-1 0 0 0,-1 1 0 0 0,0 0 0 0 0,1 0 0 0 0,-1 1 0 0 0,1 0 0 0 0,-1 0 0 0 0,0 0 0 0 0,1 1 0 0 0,-1 0 0 0 0,0 0 0 0 0,0 1 0 0 0,0 0 0 0 0,-1 0 1 0 0,1 0-1 0 0,-1 0 0 0 0,1 1 0 0 0,-1 0 0 0 0,0 0 0 0 0,-1 1 0 0 0,1-1 0 0 0,-1 1 0 0 0,0 0 0 0 0,0 0 0 0 0,0 1 0 0 0,-1-1 0 0 0,1 1 0 0 0,2 7 0 0 0,2 5 75 0 0,-2 0 0 0 0,0 1 0 0 0,0-1 0 0 0,-2 1 0 0 0,0 0-1 0 0,-2 0 1 0 0,0 1 0 0 0,-1-1 0 0 0,0 1 0 0 0,-2-1 0 0 0,-1 0-1 0 0,0 1 1 0 0,-1-1 0 0 0,-7 21 0 0 0,6-25 67 0 0,-1 0-1 0 0,-1 0 1 0 0,-1 0 0 0 0,0-1 0 0 0,0 0 0 0 0,-1-1-1 0 0,-19 24 1 0 0,19-28-44 0 0,0-1 0 0 0,-1 1-1 0 0,0-2 1 0 0,0 1 0 0 0,-1-1 0 0 0,0-1 0 0 0,0 1-1 0 0,0-2 1 0 0,-1 1 0 0 0,0-2 0 0 0,-12 5-1 0 0,18-7-185 0 0,0-1-1 0 0,0 0 0 0 0,0 0 0 0 0,0 0 0 0 0,0-1 0 0 0,0 1 0 0 0,0-1 0 0 0,-1 0 0 0 0,1-1 0 0 0,0 1 1 0 0,0-1-1 0 0,0 0 0 0 0,0 0 0 0 0,0-1 0 0 0,0 1 0 0 0,1-1 0 0 0,-1 0 0 0 0,0-1 0 0 0,-4-2 1 0 0,4 1-4 0 0,-1-1 0 0 0,2 1 0 0 0,-1-1 0 0 0,0 0 0 0 0,1 0 0 0 0,0 0 0 0 0,0-1 0 0 0,1 1 0 0 0,-1-1 0 0 0,1 0 0 0 0,0 0 0 0 0,1 0 1 0 0,0 0-1 0 0,-3-9 0 0 0,3 4-45 0 0,0 1 1 0 0,0 0-1 0 0,1-1 1 0 0,1 0-1 0 0,0 1 1 0 0,0-1 0 0 0,1 1-1 0 0,0-1 1 0 0,1 1-1 0 0,0-1 1 0 0,4-12-1 0 0,-4 20 7 0 0,-1-1-1 0 0,0 1 0 0 0,1-1 1 0 0,-1 1-1 0 0,1 0 0 0 0,0-1 0 0 0,0 1 1 0 0,1 0-1 0 0,-1 0 0 0 0,0 0 1 0 0,1 1-1 0 0,0-1 0 0 0,0 1 1 0 0,0-1-1 0 0,0 1 0 0 0,0 0 1 0 0,0 0-1 0 0,0 0 0 0 0,1 1 0 0 0,-1-1 1 0 0,1 1-1 0 0,-1 0 0 0 0,1 0 1 0 0,0 0-1 0 0,-1 0 0 0 0,1 1 1 0 0,0-1-1 0 0,0 1 0 0 0,-1 0 0 0 0,1 0 1 0 0,0 0-1 0 0,0 1 0 0 0,-1 0 1 0 0,6 1-1 0 0,11 4-25 0 0,-1 1 0 0 0,0 0 1 0 0,-1 2-1 0 0,0 0 0 0 0,0 1 0 0 0,24 19 1 0 0,-23-16 14 0 0,1 0-1 0 0,0-1 1 0 0,1-1 0 0 0,30 11 0 0 0,-37-19-1469 0 0,-1-2-5649 0 0</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01.992"/>
    </inkml:context>
    <inkml:brush xml:id="br0">
      <inkml:brushProperty name="width" value="0.05" units="cm"/>
      <inkml:brushProperty name="height" value="0.05" units="cm"/>
    </inkml:brush>
  </inkml:definitions>
  <inkml:trace contextRef="#ctx0" brushRef="#br0">164 0 11835 0 0,'0'0'1186'0'0,"0"0"-1087"0"0,-1 12 396 0 0,0 0 0 0 0,-1-1 0 0 0,-1 1 0 0 0,0-1 0 0 0,-5 12 0 0 0,-1 7 45 0 0,-10 27 609 0 0,12-41-859 0 0,2 1-1 0 0,0-1 1 0 0,0 1-1 0 0,2 0 1 0 0,-3 29-1 0 0,6-44-291 0 0,1 0 0 0 0,-1 0 0 0 0,0 0 0 0 0,1 0 0 0 0,-1 0 0 0 0,1 0 0 0 0,0 0 0 0 0,0 0 0 0 0,0 0 0 0 0,0 0 1 0 0,0 0-1 0 0,0-1 0 0 0,0 1 0 0 0,1 0 0 0 0,-1-1 0 0 0,0 1 0 0 0,1-1 0 0 0,0 1 0 0 0,-1-1 0 0 0,1 0 0 0 0,3 2 0 0 0,4 3-60 0 0,1-1 0 0 0,1-1-1 0 0,11 5 1 0 0,10 4-142 0 0,-29-11 203 0 0,51 30 60 0 0,-49-28-54 0 0,0-1 1 0 0,0 1-1 0 0,-1 0 1 0 0,0 1-1 0 0,0-1 0 0 0,0 1 1 0 0,0 0-1 0 0,4 7 1 0 0,-8-12 1 0 0,0 1 1 0 0,1-1 0 0 0,-1 1-1 0 0,0-1 1 0 0,1 1 0 0 0,-1 0-1 0 0,0-1 1 0 0,0 1 0 0 0,0 0-1 0 0,0-1 1 0 0,0 1 0 0 0,1 0-1 0 0,-1-1 1 0 0,0 1-1 0 0,-1 0 1 0 0,1-1 0 0 0,0 1-1 0 0,0 0 1 0 0,0-1 0 0 0,0 1-1 0 0,0 0 1 0 0,-1-1 0 0 0,1 1-1 0 0,0-1 1 0 0,0 1 0 0 0,-1 0-1 0 0,0 0 1 0 0,0 0 19 0 0,0 0 0 0 0,-1 0 0 0 0,1 0 0 0 0,0 0 0 0 0,-1 0 0 0 0,1 0 0 0 0,-1 0 0 0 0,1-1 0 0 0,-1 1 0 0 0,-3 0 0 0 0,-3 1 301 0 0,0 0 0 0 0,-1-1 0 0 0,-11 0 0 0 0,2-1-2 0 0,0 0 0 0 0,0-2 0 0 0,1 0 1 0 0,-1-1-1 0 0,-25-7 0 0 0,32 6-591 0 0,0 0 0 0 0,1 0 0 0 0,-1-1 0 0 0,1-1 0 0 0,-16-11 0 0 0,6 0-7369 0 0</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02.326"/>
    </inkml:context>
    <inkml:brush xml:id="br0">
      <inkml:brushProperty name="width" value="0.05" units="cm"/>
      <inkml:brushProperty name="height" value="0.05" units="cm"/>
    </inkml:brush>
  </inkml:definitions>
  <inkml:trace contextRef="#ctx0" brushRef="#br0">0 57 3209 0 0,'8'-5'284'0'0,"0"1"0"0"0,1 0 0 0 0,-1 0 0 0 0,1 1 0 0 0,0 0 0 0 0,16-3 0 0 0,58-4 3118 0 0,-65 9-3094 0 0,156-12 1758 0 0,-145 9-2149 0 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02.705"/>
    </inkml:context>
    <inkml:brush xml:id="br0">
      <inkml:brushProperty name="width" value="0.05" units="cm"/>
      <inkml:brushProperty name="height" value="0.05" units="cm"/>
    </inkml:brush>
  </inkml:definitions>
  <inkml:trace contextRef="#ctx0" brushRef="#br0">466 0 6913 0 0,'-3'4'12346'0'0,"-196"151"-9350"0"0,159-127-3017 0 0,-2-3 1 0 0,-1-1-1 0 0,-56 22 1 0 0,94-44 23 0 0,1-1-1 0 0,-1 1 1 0 0,0-1 0 0 0,0 0 0 0 0,1 0 0 0 0,-7 0 0 0 0,10-1 93 0 0,3-1-90 0 0,0 0 1 0 0,-1 0-1 0 0,1 0 1 0 0,0 1-1 0 0,0-1 1 0 0,-1 0-1 0 0,1 1 0 0 0,0-1 1 0 0,0 1-1 0 0,4-1 1 0 0,-6 1-26 0 0,12-1 5 0 0,-1 1 1 0 0,0 0 0 0 0,1 1-1 0 0,-1 0 1 0 0,0 0 0 0 0,0 2-1 0 0,0-1 1 0 0,0 1 0 0 0,19 9-1 0 0,-8-5 81 0 0,36 12 75 0 0,-2 3 1 0 0,81 43-1 0 0,-119-54-142 0 0</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20.723"/>
    </inkml:context>
    <inkml:brush xml:id="br0">
      <inkml:brushProperty name="width" value="0.05" units="cm"/>
      <inkml:brushProperty name="height" value="0.05" units="cm"/>
    </inkml:brush>
  </inkml:definitions>
  <inkml:trace contextRef="#ctx0" brushRef="#br0">268 8 5985 0 0,'-1'-1'251'0'0,"0"0"-1"0"0,0 0 1 0 0,-1 0 0 0 0,1 1-1 0 0,0-1 1 0 0,-1 1-1 0 0,1-1 1 0 0,-1 1-1 0 0,1 0 1 0 0,-1-1 0 0 0,1 1-1 0 0,-1 0 1 0 0,1 0-1 0 0,0 0 1 0 0,-1 0-1 0 0,1 0 1 0 0,-1 0 0 0 0,1 1-1 0 0,-1-1 1 0 0,1 0-1 0 0,-1 1 1 0 0,1-1-1 0 0,0 1 1 0 0,-1-1 0 0 0,1 1-1 0 0,0 0 1 0 0,-1 0-1 0 0,1 0 1 0 0,0-1-1 0 0,-2 3 1 0 0,-4 2 252 0 0,0 0 1 0 0,1 1-1 0 0,-12 12 0 0 0,5-2-169 0 0,1 0 0 0 0,1 1 0 0 0,-19 35 0 0 0,-19 62 93 0 0,44-102-416 0 0,-9 23-8 0 0,1 1 1 0 0,2 0-1 0 0,2 1 1 0 0,-5 38-1 0 0,12-60-19 0 0,1 1-1 0 0,0-1 0 0 0,1 1 0 0 0,0 0 1 0 0,1-1-1 0 0,1 1 0 0 0,1-1 0 0 0,0 1 1 0 0,1-1-1 0 0,1 0 0 0 0,0-1 0 0 0,11 22 1 0 0,-12-28-6 0 0,1-1 0 0 0,0 0 0 0 0,0 0 0 0 0,1 0 0 0 0,0-1 1 0 0,0 1-1 0 0,0-2 0 0 0,1 1 0 0 0,0-1 0 0 0,0 0 0 0 0,14 8 0 0 0,-17-11 14 0 0,0-1 0 0 0,0 1 0 0 0,0-1 0 0 0,-1 0 0 0 0,1 0 0 0 0,0 0 0 0 0,0 0 0 0 0,1-1 0 0 0,-1 0 0 0 0,0 0 0 0 0,0 0 0 0 0,0 0 0 0 0,0-1 0 0 0,0 1-1 0 0,0-1 1 0 0,0 0 0 0 0,0 0 0 0 0,0 0 0 0 0,-1-1 0 0 0,1 0 0 0 0,0 1 0 0 0,-1-1 0 0 0,1-1 0 0 0,-1 1 0 0 0,1 0 0 0 0,-1-1 0 0 0,3-3 0 0 0,4-5 27 0 0,0 0 1 0 0,-1-1-1 0 0,0 0 1 0 0,0 0 0 0 0,-2-1-1 0 0,1 0 1 0 0,9-28 0 0 0,-7 13 146 0 0,-1 0 1 0 0,-2 0 0 0 0,5-33 0 0 0,-8 31 249 0 0,-1 0 0 0 0,-2-1 0 0 0,-1 1 0 0 0,-6-49 0 0 0,4 65-219 0 0,0 0 0 0 0,-1 0-1 0 0,-1 0 1 0 0,0 0 0 0 0,-1 0-1 0 0,0 1 1 0 0,-2 0 0 0 0,1 0 0 0 0,-1 1-1 0 0,-1 0 1 0 0,-17-21 0 0 0,21 28-184 0 0,-1 1 0 0 0,0-1 1 0 0,0 1-1 0 0,-1 0 0 0 0,1 1 1 0 0,-1-1-1 0 0,0 1 0 0 0,0 0 1 0 0,0 1-1 0 0,0-1 0 0 0,0 1 1 0 0,-1 1-1 0 0,1-1 0 0 0,-10 0 1 0 0,-3 1-14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6:26.460"/>
    </inkml:context>
    <inkml:brush xml:id="br0">
      <inkml:brushProperty name="width" value="0.025" units="cm"/>
      <inkml:brushProperty name="height" value="0.025" units="cm"/>
    </inkml:brush>
  </inkml:definitions>
  <inkml:trace contextRef="#ctx0" brushRef="#br0">115 0 7834 0 0,'-17'338'7327'0'0,"-1"-13"-6449"0"0,18-297-877 0 0,-8 145 185 0 0,5-152-168 0 0,0 1-1 0 0,-2-1 1 0 0,0-1-1 0 0,-2 1 1 0 0,-17 39-1 0 0,24-60-26 0 0,-1 1 0 0 0,1 0 0 0 0,0-1 0 0 0,-1 1-1 0 0,1-1 1 0 0,0 1 0 0 0,-1 0 0 0 0,1-1-1 0 0,-1 1 1 0 0,1-1 0 0 0,-1 1 0 0 0,1-1-1 0 0,-1 1 1 0 0,1-1 0 0 0,-1 0 0 0 0,1 1 0 0 0,-1-1-1 0 0,0 0 1 0 0,1 1 0 0 0,-1-1 0 0 0,0 0-1 0 0,0 1 1 0 0,-6-4-4277 0 0,1 0-794 0 0</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39.361"/>
    </inkml:context>
    <inkml:brush xml:id="br0">
      <inkml:brushProperty name="width" value="0.05" units="cm"/>
      <inkml:brushProperty name="height" value="0.05" units="cm"/>
    </inkml:brush>
  </inkml:definitions>
  <inkml:trace contextRef="#ctx0" brushRef="#br0">51 9 6449 0 0,'2'-1'94'0'0,"0"0"0"0"0,-1 0 0 0 0,1 0 0 0 0,0 0 0 0 0,0 0 0 0 0,0 1 0 0 0,-1-1 0 0 0,1 1 0 0 0,0-1 0 0 0,0 1 0 0 0,0 0 0 0 0,0 0 0 0 0,4 0 0 0 0,25 2-41 0 0,-23 0 27 0 0,0 0 0 0 0,0 1 0 0 0,0-1 0 0 0,0 1 0 0 0,-1 1 0 0 0,1 0 0 0 0,-1 0 0 0 0,0 0 0 0 0,0 1 0 0 0,-1 0 0 0 0,12 11 0 0 0,-13-12 36 0 0,-1 1 1 0 0,1 0 0 0 0,-1 0-1 0 0,1 1 1 0 0,-2-1-1 0 0,1 1 1 0 0,-1 0-1 0 0,1 0 1 0 0,-2 0-1 0 0,1 1 1 0 0,-1-1 0 0 0,0 0-1 0 0,0 1 1 0 0,1 11-1 0 0,-3-14-18 0 0,0-1 0 0 0,-1 1 0 0 0,0-1 0 0 0,1 0 0 0 0,-1 1 0 0 0,-1-1 0 0 0,1 0 0 0 0,0 0 0 0 0,-1 0 0 0 0,0 0 0 0 0,1 0 0 0 0,-1 0 0 0 0,-1 0 0 0 0,1 0 0 0 0,0-1 0 0 0,-1 1 0 0 0,1-1 0 0 0,-1 0 0 0 0,-3 3 0 0 0,-8 5 677 0 0,0-1 0 0 0,-23 12-1 0 0,33-18-589 0 0,-7 3 127 0 0,-1 0-1 0 0,1 0 1 0 0,-1-1-1 0 0,0 0 1 0 0,0-2-1 0 0,-1 1 0 0 0,1-1 1 0 0,-1-1-1 0 0,0 0 1 0 0,-18 0-1 0 0,31-2-307 0 0,0 0 0 0 0,-1 0-1 0 0,1 0 1 0 0,0 0 0 0 0,0 1-1 0 0,0-1 1 0 0,0 0 0 0 0,-1 0-1 0 0,1 0 1 0 0,0 0 0 0 0,0 0-1 0 0,0 0 1 0 0,-1 0 0 0 0,1 0-1 0 0,0 0 1 0 0,0 0 0 0 0,0 0-1 0 0,0 0 1 0 0,-1 0 0 0 0,1 0-1 0 0,0 0 1 0 0,0 0 0 0 0,0 0-1 0 0,0 0 1 0 0,-1-1 0 0 0,1 1 0 0 0,0 0-1 0 0,0 0 1 0 0,0 0 0 0 0,0 0-1 0 0,-1 0 1 0 0,1 0 0 0 0,0 0-1 0 0,0-1 1 0 0,0 1 0 0 0,0 0-1 0 0,0 0 1 0 0,0 0 0 0 0,0 0-1 0 0,-1 0 1 0 0,1-1 0 0 0,0 1-1 0 0,0 0 1 0 0,0 0 0 0 0,0 0-1 0 0,0 0 1 0 0,0-1 0 0 0,0 1-1 0 0,0 0 1 0 0,0 0 0 0 0,0 0-1 0 0,0-1 1 0 0,0 1 0 0 0,0 0-1 0 0,0 0 1 0 0,0 0 0 0 0,0-1-1 0 0,13-7 381 0 0,21-7 146 0 0,49-9-369 0 0,-53 16-1063 0 0,50-19 0 0 0,-55 15-5513 0 0</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39.758"/>
    </inkml:context>
    <inkml:brush xml:id="br0">
      <inkml:brushProperty name="width" value="0.05" units="cm"/>
      <inkml:brushProperty name="height" value="0.05" units="cm"/>
    </inkml:brush>
  </inkml:definitions>
  <inkml:trace contextRef="#ctx0" brushRef="#br0">121 0 2304 0 0,'9'0'272'0'0,"0"1"-1"0"0,0 0 1 0 0,0 0-1 0 0,-1 1 0 0 0,1 0 1 0 0,0 0-1 0 0,-1 1 0 0 0,1 0 1 0 0,-1 1-1 0 0,0-1 1 0 0,12 9-1 0 0,-17-10-165 0 0,0 0 1 0 0,0 0-1 0 0,-1 1 0 0 0,1-1 1 0 0,-1 1-1 0 0,1-1 0 0 0,-1 1 1 0 0,0 0-1 0 0,0 0 0 0 0,0 0 1 0 0,-1 0-1 0 0,1 0 0 0 0,-1 1 1 0 0,0-1-1 0 0,0 0 0 0 0,0 1 1 0 0,0-1-1 0 0,0 1 0 0 0,-1-1 1 0 0,1 1-1 0 0,-1-1 0 0 0,0 1 1 0 0,0-1-1 0 0,0 1 0 0 0,-1-1 1 0 0,1 1-1 0 0,-1-1 0 0 0,0 0 1 0 0,0 1-1 0 0,0-1 0 0 0,0 0 1 0 0,-2 4-1 0 0,-2 1 335 0 0,0 1-1 0 0,0-1 1 0 0,-1 0-1 0 0,0 0 1 0 0,0-1 0 0 0,-1 0-1 0 0,0 0 1 0 0,0-1-1 0 0,-16 11 1 0 0,-5 2 1786 0 0,-45 22 0 0 0,64-36-1864 0 0,2-1-110 0 0,1-1 1 0 0,-1 0 0 0 0,1 0 0 0 0,-14 3 0 0 0,35-8-263 0 0,-3-1-76 0 0,0 1 0 0 0,1 0 0 0 0,0 1 0 0 0,-1 1 0 0 0,1 0 0 0 0,0 1 0 0 0,17 2 0 0 0,-20 0 76 0 0,0 0 0 0 0,0 1 1 0 0,-1 0-1 0 0,0 0 0 0 0,0 1 0 0 0,0 0 0 0 0,0 0 0 0 0,-1 1 0 0 0,0 0 0 0 0,0 1 0 0 0,-1 0 0 0 0,8 8 0 0 0,-13-12 11 0 0,1 0 1 0 0,-1-1-1 0 0,0 1 0 0 0,0 1 0 0 0,0-1 0 0 0,0 0 0 0 0,-1 0 1 0 0,1 1-1 0 0,-1-1 0 0 0,0 1 0 0 0,0-1 0 0 0,0 1 1 0 0,0 0-1 0 0,-1-1 0 0 0,1 1 0 0 0,-1 0 0 0 0,0-1 1 0 0,0 1-1 0 0,0 0 0 0 0,-1-1 0 0 0,0 1 0 0 0,1 0 1 0 0,-1-1-1 0 0,0 1 0 0 0,0-1 0 0 0,-1 1 0 0 0,1-1 1 0 0,-1 0-1 0 0,0 1 0 0 0,0-1 0 0 0,0 0 0 0 0,0 0 0 0 0,0 0 1 0 0,-1-1-1 0 0,-4 5 0 0 0,-6 4 317 0 0,-1 0-1 0 0,0-1 1 0 0,0 0-1 0 0,-1-1 1 0 0,0-1 0 0 0,-1-1-1 0 0,0 0 1 0 0,0-1 0 0 0,0 0-1 0 0,-34 6 1 0 0,12-11 422 0 0,36-1-733 0 0,0 0 0 0 0,0 0 0 0 0,0-1 0 0 0,0 1 0 0 0,0-1 0 0 0,0 0 0 0 0,0 1 0 0 0,0-1 0 0 0,0 0 0 0 0,0 0 0 0 0,0 0 0 0 0,0-1 0 0 0,1 1 0 0 0,-1 0 0 0 0,-2-3 0 0 0,-4-9 3 0 0</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04.480"/>
    </inkml:context>
    <inkml:brush xml:id="br0">
      <inkml:brushProperty name="width" value="0.05" units="cm"/>
      <inkml:brushProperty name="height" value="0.05" units="cm"/>
    </inkml:brush>
  </inkml:definitions>
  <inkml:trace contextRef="#ctx0" brushRef="#br0">154 27 5529 0 0,'0'-5'780'0'0,"-2"-15"6170"0"0,-2 18-3518 0 0,-6 12-1755 0 0,-8 20-968 0 0,0 1 0 0 0,2 0 0 0 0,2 1 0 0 0,-18 54 0 0 0,22-53-702 0 0,1 1 1 0 0,2 0 0 0 0,-4 40-1 0 0,9-56-7 0 0,1 0 0 0 0,1 0-1 0 0,1 0 1 0 0,0 0 0 0 0,1 0-1 0 0,1-1 1 0 0,10 33 0 0 0,-11-44-8 0 0,1-1 0 0 0,-1 1 0 0 0,1-1 0 0 0,0 0 1 0 0,0 0-1 0 0,1 0 0 0 0,-1-1 0 0 0,1 1 0 0 0,0-1 0 0 0,0 0 1 0 0,1 0-1 0 0,-1 0 0 0 0,1-1 0 0 0,10 6 0 0 0,4 0-2 0 0</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04.992"/>
    </inkml:context>
    <inkml:brush xml:id="br0">
      <inkml:brushProperty name="width" value="0.05" units="cm"/>
      <inkml:brushProperty name="height" value="0.05" units="cm"/>
    </inkml:brush>
  </inkml:definitions>
  <inkml:trace contextRef="#ctx0" brushRef="#br0">15 0 2304 0 0,'8'2'139'0'0,"0"0"0"0"0,0 0 0 0 0,0 0 0 0 0,0 1-1 0 0,0 0 1 0 0,-1 1 0 0 0,1-1 0 0 0,11 9 0 0 0,-11-6 29 0 0,2-1 246 0 0,-1 1 0 0 0,0 0 1 0 0,-1 0-1 0 0,0 1 0 0 0,0 0 0 0 0,0 1 0 0 0,-1 0 0 0 0,0 0 1 0 0,-1 0-1 0 0,0 1 0 0 0,0 0 0 0 0,0 0 0 0 0,-1 1 0 0 0,-1 0 0 0 0,0 0 1 0 0,0 0-1 0 0,-1 0 0 0 0,0 0 0 0 0,-1 1 0 0 0,0-1 0 0 0,0 1 0 0 0,-2-1 1 0 0,1 1-1 0 0,-1 0 0 0 0,0-1 0 0 0,-1 1 0 0 0,-1 0 0 0 0,0-1 1 0 0,0 1-1 0 0,-7 18 0 0 0,3-14 2 0 0,0-1 1 0 0,-1 0-1 0 0,-1 0 0 0 0,0 0 0 0 0,0-1 1 0 0,-19 20-1 0 0,-4 0-190 0 0,-35 29-1 0 0,40-39-866 0 0,2-1-6225 0 0</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09.991"/>
    </inkml:context>
    <inkml:brush xml:id="br0">
      <inkml:brushProperty name="width" value="0.05" units="cm"/>
      <inkml:brushProperty name="height" value="0.05" units="cm"/>
    </inkml:brush>
  </inkml:definitions>
  <inkml:trace contextRef="#ctx0" brushRef="#br0">135 137 5529 0 0,'5'-9'3760'0'0,"-5"8"-3663"0"0,0 1-1 0 0,0-1 0 0 0,1 1 0 0 0,-1-1 1 0 0,0 0-1 0 0,0 1 0 0 0,1-1 0 0 0,-1 1 1 0 0,1-1-1 0 0,-1 1 0 0 0,0-1 0 0 0,1 1 1 0 0,-1 0-1 0 0,1-1 0 0 0,-1 1 0 0 0,1 0 0 0 0,-1-1 1 0 0,1 1-1 0 0,-1 0 0 0 0,1-1 0 0 0,0 1 1 0 0,-1 0-1 0 0,1 0 0 0 0,-1 0 0 0 0,1-1 1 0 0,0 1-1 0 0,-1 0 0 0 0,1 0 0 0 0,-1 0 1 0 0,1 0-1 0 0,0 0 0 0 0,0 0 0 0 0,8 0 33 0 0,0 1 0 0 0,0 0 0 0 0,-1 0 0 0 0,1 1 0 0 0,0 0 0 0 0,-1 0 0 0 0,0 1-1 0 0,1 0 1 0 0,-1 1 0 0 0,0-1 0 0 0,0 2 0 0 0,-1-1 0 0 0,1 1 0 0 0,-1 0 0 0 0,0 1 0 0 0,-1-1-1 0 0,9 10 1 0 0,-12-11-8 0 0,1 0-1 0 0,-1 0 0 0 0,0 1 0 0 0,0-1 1 0 0,0 1-1 0 0,0 0 0 0 0,-1 0 0 0 0,0 0 1 0 0,0 0-1 0 0,0 0 0 0 0,-1 0 1 0 0,2 9-1 0 0,-3-9-43 0 0,0-1 1 0 0,0 1-1 0 0,0-1 1 0 0,-1 1-1 0 0,0-1 0 0 0,0 1 1 0 0,0-1-1 0 0,0 0 1 0 0,-1 0-1 0 0,1 1 0 0 0,-1-1 1 0 0,0 0-1 0 0,0 0 1 0 0,-1-1-1 0 0,1 1 1 0 0,-1 0-1 0 0,-4 3 0 0 0,-1 3 295 0 0,-2-1-1 0 0,0-1 1 0 0,0 0-1 0 0,0 0 1 0 0,-1 0-1 0 0,-17 8 0 0 0,19-12-233 0 0,1 0-1 0 0,-1 0 1 0 0,0-1-1 0 0,0 0 1 0 0,0-1-1 0 0,0 0 0 0 0,0 0 1 0 0,-1-1-1 0 0,-15 0 1 0 0,25-1-138 0 0,-2 0 3 0 0,1 0 1 0 0,0 0-1 0 0,-1 0 1 0 0,1 0-1 0 0,0 0 1 0 0,-1-1 0 0 0,1 1-1 0 0,0 0 1 0 0,0-1-1 0 0,-1 1 1 0 0,1-1-1 0 0,0 1 1 0 0,0-1-1 0 0,-1 0 1 0 0,1 1 0 0 0,0-1-1 0 0,-2-1 1 0 0,4 1-11 0 0,0 0 1 0 0,-1 1-1 0 0,1-1 0 0 0,0 0 1 0 0,-1 1-1 0 0,1 0 1 0 0,0-1-1 0 0,0 1 1 0 0,0-1-1 0 0,-1 1 0 0 0,1 0 1 0 0,0-1-1 0 0,0 1 1 0 0,0 0-1 0 0,0 0 1 0 0,-1 0-1 0 0,1 0 0 0 0,0-1 1 0 0,0 1-1 0 0,1 1 1 0 0,20-3-168 0 0,-15 3 158 0 0,-1 0 1 0 0,1 0-1 0 0,0 1 1 0 0,-1-1 0 0 0,1 2-1 0 0,-1-1 1 0 0,0 1-1 0 0,0-1 1 0 0,0 2-1 0 0,0-1 1 0 0,0 1 0 0 0,-1 0-1 0 0,0 0 1 0 0,1 0-1 0 0,-1 1 1 0 0,8 9-1 0 0,-11-11 20 0 0,1 1-1 0 0,-1-1 1 0 0,1 1-1 0 0,-1 0 0 0 0,0 0 1 0 0,0 0-1 0 0,-1 0 1 0 0,1 0-1 0 0,-1 0 0 0 0,0 1 1 0 0,0-1-1 0 0,0 0 0 0 0,-1 1 1 0 0,1-1-1 0 0,-1 0 1 0 0,0 1-1 0 0,-1-1 0 0 0,1 0 1 0 0,-1 1-1 0 0,1-1 1 0 0,-1 0-1 0 0,-1 1 0 0 0,1-1 1 0 0,0 0-1 0 0,-1 0 1 0 0,-3 6-1 0 0,-2 0 35 0 0,0 0 0 0 0,-1-1 0 0 0,0 1-1 0 0,0-2 1 0 0,-1 1 0 0 0,0-1 0 0 0,-1 0 0 0 0,-17 10 0 0 0,18-12 31 0 0,0-1 1 0 0,0 0 0 0 0,-1 0-1 0 0,1-1 1 0 0,-1-1 0 0 0,0 0-1 0 0,-1 0 1 0 0,1-1 0 0 0,0 0-1 0 0,-15 1 1 0 0,24-3-68 0 0,-1 0 0 0 0,1 0-1 0 0,-1 0 1 0 0,1 0 0 0 0,-1 0 0 0 0,1 0 0 0 0,-1 0 0 0 0,1-1 0 0 0,-1 1 0 0 0,1 0 0 0 0,0-1-1 0 0,-1 1 1 0 0,1-1 0 0 0,-1 0 0 0 0,1 1 0 0 0,0-1 0 0 0,0 0 0 0 0,-1 0 0 0 0,1 0-1 0 0,0 0 1 0 0,0 0 0 0 0,0 0 0 0 0,0 0 0 0 0,0 0 0 0 0,0-1 0 0 0,0 1 0 0 0,1 0 0 0 0,-1-1-1 0 0,0 1 1 0 0,1 0 0 0 0,-1-1 0 0 0,1 1 0 0 0,-1-1 0 0 0,1 1 0 0 0,0-1 0 0 0,-1 1 0 0 0,1-1-1 0 0,0 1 1 0 0,0-2 0 0 0,0-2-89 0 0,1 0 0 0 0,0 0 0 0 0,0 0 0 0 0,0 0 0 0 0,0 0-1 0 0,1 1 1 0 0,0-1 0 0 0,0 0 0 0 0,0 1 0 0 0,5-8 0 0 0,2-1-776 0 0,2 1 0 0 0,-1 0 0 0 0,1 0 0 0 0,1 1 0 0 0,0 1 0 0 0,21-15 0 0 0,88-46-7596 0 0,-72 44 7988 0 0,114-59 377 0 0,-8 5 4069 0 0,-142 74-2658 0 0,0-1 0 0 0,-1-1 1 0 0,1-1-1 0 0,-2 1 1 0 0,1-2-1 0 0,16-19 0 0 0,-22 23-854 0 0,-1 0 1 0 0,-1 0-1 0 0,1-1 0 0 0,-1 1 0 0 0,0-1 0 0 0,-1 0 0 0 0,0 0 0 0 0,0 0 0 0 0,0 0 0 0 0,-1 0 0 0 0,-1-1 0 0 0,1 1 0 0 0,-1-14 0 0 0,-1 19-449 0 0,0 1-1 0 0,0 0 1 0 0,0-1-1 0 0,-1 1 1 0 0,1 0-1 0 0,-1-1 1 0 0,1 1-1 0 0,-1 0 1 0 0,0 0-1 0 0,0 0 1 0 0,0-1-1 0 0,0 1 1 0 0,-1 0-1 0 0,1 0 1 0 0,0 1-1 0 0,-1-1 1 0 0,1 0-1 0 0,-1 0 1 0 0,0 1 0 0 0,1-1-1 0 0,-1 1 1 0 0,-3-2-1 0 0,4 2-22 0 0,0 1 0 0 0,-1-1 1 0 0,1 1-1 0 0,-1-1 0 0 0,1 1 0 0 0,0 0 1 0 0,-1 0-1 0 0,1 0 0 0 0,-1 0 0 0 0,1 0 0 0 0,-1 0 1 0 0,1 0-1 0 0,-1 0 0 0 0,1 0 0 0 0,-1 1 1 0 0,1-1-1 0 0,-1 1 0 0 0,1-1 0 0 0,0 1 0 0 0,-1-1 1 0 0,1 1-1 0 0,0 0 0 0 0,0 0 0 0 0,-1 0 1 0 0,1 0-1 0 0,0-1 0 0 0,0 2 0 0 0,0-1 0 0 0,0 0 1 0 0,0 0-1 0 0,0 0 0 0 0,0 0 0 0 0,1 1 0 0 0,-1-1 1 0 0,-1 3-1 0 0,-1 1-42 0 0,1 0 0 0 0,0 1 0 0 0,0-1 0 0 0,1 1 0 0 0,-1 0 0 0 0,1 0 0 0 0,0-1 1 0 0,1 1-1 0 0,-1 0 0 0 0,1 0 0 0 0,0 0 0 0 0,1 0 0 0 0,-1 0 0 0 0,3 6 0 0 0,2 13-198 0 0,18 47 0 0 0,-15-49 147 0 0,0 0 32 0 0,0 1 1 0 0,-2 0-1 0 0,-1 0 1 0 0,-1 0-1 0 0,2 40 1 0 0,-6-54 66 0 0,-1-1 1 0 0,0 1 0 0 0,0 0 0 0 0,-1-1-1 0 0,0 1 1 0 0,0-1 0 0 0,-1 0 0 0 0,-1 0-1 0 0,1 0 1 0 0,-1 0 0 0 0,-1 0 0 0 0,0-1-1 0 0,0 0 1 0 0,0 0 0 0 0,-1 0 0 0 0,-1-1-1 0 0,-8 9 1 0 0,7-9 11 0 0,0 0 0 0 0,-1-1 0 0 0,-1 0-1 0 0,1 0 1 0 0,-1-1 0 0 0,0 0 0 0 0,0-1-1 0 0,0 0 1 0 0,0 0 0 0 0,-1-1 0 0 0,-20 3 0 0 0,27-5-7 0 0,0-1 0 0 0,0 0 0 0 0,1 1 0 0 0,-1-1 0 0 0,0-1 0 0 0,1 1 0 0 0,-1 0 0 0 0,0-1 0 0 0,0 0 0 0 0,1 0 0 0 0,-1 0 0 0 0,1 0 0 0 0,-1-1 0 0 0,1 1 0 0 0,0-1 0 0 0,-1 0 0 0 0,1 0 0 0 0,0 0 0 0 0,0-1 0 0 0,0 1 0 0 0,1-1 0 0 0,-1 1 0 0 0,0-1 0 0 0,1 0 0 0 0,0 0 0 0 0,0 0 0 0 0,0 0 0 0 0,0 0 0 0 0,0-1 0 0 0,0 1 0 0 0,1-1 0 0 0,0 1 0 0 0,0-1 0 0 0,0 1 0 0 0,0-1 0 0 0,0 0 0 0 0,0-6 0 0 0,1 3-6 0 0,0-1-1 0 0,0 1 1 0 0,1-1 0 0 0,0 1 0 0 0,0-1 0 0 0,0 1 0 0 0,1 0 0 0 0,1 0 0 0 0,-1 0 0 0 0,1 0 0 0 0,0 0 0 0 0,0 0 0 0 0,1 1 0 0 0,0-1 0 0 0,0 1 0 0 0,1 0 0 0 0,8-8 0 0 0,8-9-134 0 0,1 2 1 0 0,45-34-1 0 0,-38 33-1588 0 0,2 1-6262 0 0</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11.449"/>
    </inkml:context>
    <inkml:brush xml:id="br0">
      <inkml:brushProperty name="width" value="0.05" units="cm"/>
      <inkml:brushProperty name="height" value="0.05" units="cm"/>
    </inkml:brush>
  </inkml:definitions>
  <inkml:trace contextRef="#ctx0" brushRef="#br0">209 1 12443 0 0,'-2'0'144'0'0,"1"0"0"0"0,-1 1 0 0 0,0 0-1 0 0,1 0 1 0 0,-1-1 0 0 0,1 1 0 0 0,0 0 0 0 0,-1 0 0 0 0,1 0 0 0 0,0 0 0 0 0,0 0 0 0 0,-1 1 0 0 0,1-1 0 0 0,0 0 0 0 0,0 0 0 0 0,0 1 0 0 0,-1 2 0 0 0,-5 5 209 0 0,-16 20-90 0 0,1 1-1 0 0,1 0 0 0 0,2 2 1 0 0,1 1-1 0 0,-26 64 0 0 0,37-77-214 0 0,1 1-1 0 0,1 0 1 0 0,1 1 0 0 0,-3 38-1 0 0,6-45-37 0 0,1-1-1 0 0,1 1 1 0 0,0 0-1 0 0,1-1 1 0 0,1 0 0 0 0,0 1-1 0 0,10 25 1 0 0,-8-30-199 0 0,0 1 1 0 0,0-1 0 0 0,1-1 0 0 0,0 1 0 0 0,1-1-1 0 0,10 10 1 0 0,6 4-5536 0 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11.861"/>
    </inkml:context>
    <inkml:brush xml:id="br0">
      <inkml:brushProperty name="width" value="0.05" units="cm"/>
      <inkml:brushProperty name="height" value="0.05" units="cm"/>
    </inkml:brush>
  </inkml:definitions>
  <inkml:trace contextRef="#ctx0" brushRef="#br0">122 1 7834 0 0,'0'0'356'0'0,"8"19"840"0"0,1 2-438 0 0,-2 1 0 0 0,-1 0 1 0 0,0 0-1 0 0,-1 1 0 0 0,-2-1 0 0 0,0 1 0 0 0,-2 0 1 0 0,0 0-1 0 0,-2 0 0 0 0,0 0 0 0 0,-1 0 0 0 0,-11 41 1 0 0,8-45-610 0 0,-2 1 0 0 0,0 0 1 0 0,-2-1-1 0 0,0-1 0 0 0,-1 0 1 0 0,0 0-1 0 0,-2 0 1 0 0,0-2-1 0 0,-14 16 0 0 0,3-7-137 0 0,0-2-12 0 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21.307"/>
    </inkml:context>
    <inkml:brush xml:id="br0">
      <inkml:brushProperty name="width" value="0.05" units="cm"/>
      <inkml:brushProperty name="height" value="0.05" units="cm"/>
    </inkml:brush>
  </inkml:definitions>
  <inkml:trace contextRef="#ctx0" brushRef="#br0">156 9 3225 0 0,'-1'-9'7200'0'0,"-5"60"-5741"0"0,-2-1 0 0 0,-2-1 0 0 0,-23 69 1 0 0,13-45-312 0 0,-7 15 201 0 0,-12 47-38 0 0,35-116-1247 0 0,1 1 0 0 0,0-1 0 0 0,1 1 1 0 0,3 37-1 0 0,2-31-117 0 0,4-2 39 0 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22.049"/>
    </inkml:context>
    <inkml:brush xml:id="br0">
      <inkml:brushProperty name="width" value="0.05" units="cm"/>
      <inkml:brushProperty name="height" value="0.05" units="cm"/>
    </inkml:brush>
  </inkml:definitions>
  <inkml:trace contextRef="#ctx0" brushRef="#br0">208 62 2761 0 0,'7'-7'217'0'0,"0"1"1"0"0,1 1 0 0 0,-1-1 0 0 0,1 1-1 0 0,0 0 1 0 0,1 1 0 0 0,-1 0 0 0 0,1 0 0 0 0,0 1-1 0 0,0 0 1 0 0,0 0 0 0 0,0 1 0 0 0,0 1-1 0 0,0-1 1 0 0,1 1 0 0 0,-1 1 0 0 0,19 1-1 0 0,-21 0-122 0 0,0-1 0 0 0,-1 2 0 0 0,1-1 0 0 0,0 1-1 0 0,0 0 1 0 0,-1 1 0 0 0,1-1 0 0 0,-1 1-1 0 0,0 1 1 0 0,0-1 0 0 0,0 1 0 0 0,0 0 0 0 0,-1 0-1 0 0,1 1 1 0 0,-1-1 0 0 0,0 1 0 0 0,-1 1-1 0 0,1-1 1 0 0,-1 0 0 0 0,0 1 0 0 0,0 0 0 0 0,-1 0-1 0 0,0 0 1 0 0,4 11 0 0 0,-3-7 68 0 0,-1 0 1 0 0,-1 1-1 0 0,0-1 1 0 0,0 0-1 0 0,-1 1 0 0 0,0-1 1 0 0,-1 1-1 0 0,0-1 1 0 0,-1 1-1 0 0,-4 19 0 0 0,2-16 144 0 0,-1-1-1 0 0,-1 1 1 0 0,-1 0-1 0 0,1-1 1 0 0,-2 0-1 0 0,0-1 0 0 0,-11 16 1 0 0,4-9 124 0 0,-1-2 0 0 0,-1 0 0 0 0,0-1 0 0 0,-1 0 1 0 0,-1-1-1 0 0,0-1 0 0 0,-1-1 0 0 0,0-1 0 0 0,-38 18 0 0 0,31-18-58 0 0,-1-2-1 0 0,-28 7 0 0 0,47-14-328 0 0,-1-1-1 0 0,1-1 0 0 0,-1 0 1 0 0,0 0-1 0 0,1-1 0 0 0,-1 0 1 0 0,0 0-1 0 0,0-1 0 0 0,1 0 1 0 0,-17-4-1 0 0,22 4-36 0 0,1 0 0 0 0,0 0 0 0 0,-1 0 0 0 0,1 0 0 0 0,0-1 0 0 0,0 1 0 0 0,-1-1 0 0 0,1 1 0 0 0,0-1 0 0 0,1 0 0 0 0,-1 0 0 0 0,0 0 0 0 0,0 0 0 0 0,1 0 0 0 0,-1 0 0 0 0,1 0 0 0 0,-2-4-1 0 0,2 2-28 0 0,-1 0 0 0 0,1-1-1 0 0,0 1 1 0 0,0-1-1 0 0,0 1 1 0 0,1-1 0 0 0,0 1-1 0 0,-1-1 1 0 0,2-5-1 0 0,1-3-90 0 0,0-1-1 0 0,1 1 1 0 0,0-1-1 0 0,1 1 1 0 0,9-20-1 0 0,-11 27 49 0 0,1 1 1 0 0,0-1-1 0 0,0 1 0 0 0,0 0 1 0 0,0 0-1 0 0,1 0 0 0 0,0 1 1 0 0,0-1-1 0 0,0 1 0 0 0,1 0 1 0 0,-1 0-1 0 0,1 1 0 0 0,10-7 1 0 0,-10 8 48 0 0,0 0 0 0 0,0 1 0 0 0,0-1 0 0 0,0 1 0 0 0,1 0 0 0 0,-1 0 1 0 0,0 0-1 0 0,1 1 0 0 0,-1 0 0 0 0,1 0 0 0 0,-1 0 0 0 0,0 1 1 0 0,1 0-1 0 0,-1 0 0 0 0,9 3 0 0 0,11 4-20 0 0,-1 2 0 0 0,0 0 0 0 0,-1 2 0 0 0,0 0 1 0 0,29 22-1 0 0,96 87-20 0 0,-109-87 106 0 0,-27-24-50 0 0,1-1 0 0 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22.731"/>
    </inkml:context>
    <inkml:brush xml:id="br0">
      <inkml:brushProperty name="width" value="0.05" units="cm"/>
      <inkml:brushProperty name="height" value="0.05" units="cm"/>
    </inkml:brush>
  </inkml:definitions>
  <inkml:trace contextRef="#ctx0" brushRef="#br0">183 12 3225 0 0,'2'-1'28'0'0,"1"0"1"0"0,-1-1-1 0 0,0 1 1 0 0,0 0-1 0 0,1 0 1 0 0,-1 0-1 0 0,0 0 1 0 0,1 1-1 0 0,-1-1 1 0 0,1 1-1 0 0,-1-1 1 0 0,1 1-1 0 0,-1 0 1 0 0,1 0-1 0 0,4 0 1 0 0,41 7 414 0 0,-41-6-334 0 0,7 2 125 0 0,-1 0 1 0 0,0 1-1 0 0,0 0 1 0 0,0 1-1 0 0,0 1 0 0 0,-1 0 1 0 0,0 0-1 0 0,20 16 1 0 0,-26-18-141 0 0,-1 0 1 0 0,0 0-1 0 0,-1 0 1 0 0,1 1-1 0 0,-1 0 1 0 0,0 0-1 0 0,0 0 1 0 0,0 1-1 0 0,-1-1 1 0 0,0 1-1 0 0,0 0 1 0 0,0 0-1 0 0,-1 0 1 0 0,0 0-1 0 0,0 0 1 0 0,0 1-1 0 0,-1-1 1 0 0,0 1-1 0 0,0-1 1 0 0,-1 12-1 0 0,-1-9 115 0 0,0-1 0 0 0,-1 0-1 0 0,-1 0 1 0 0,0 0 0 0 0,0 0 0 0 0,0 0 0 0 0,-1-1-1 0 0,0 1 1 0 0,0-1 0 0 0,-1 0 0 0 0,0-1 0 0 0,0 1-1 0 0,-1-1 1 0 0,0 0 0 0 0,-10 9 0 0 0,-1 0 741 0 0,-1-2 0 0 0,0 0 0 0 0,-1-1 0 0 0,-36 16 0 0 0,35-19-248 0 0,0-1 0 0 0,-25 6 0 0 0,35-12-610 0 0,1 0 0 0 0,-1 0 0 0 0,1-1 0 0 0,-1 0 0 0 0,1-1 0 0 0,-1 0 0 0 0,-13-2 0 0 0,23 2-89 0 0,0 0-1 0 0,0 0 1 0 0,0 0-1 0 0,0 0 1 0 0,0 0-1 0 0,0 0 0 0 0,0 0 1 0 0,0 0-1 0 0,0 0 1 0 0,0 0-1 0 0,0 0 1 0 0,0-1-1 0 0,0 1 1 0 0,0 0-1 0 0,0 0 1 0 0,0 0-1 0 0,0 0 1 0 0,0 0-1 0 0,0 0 1 0 0,0 0-1 0 0,0 0 1 0 0,0 0-1 0 0,0 0 1 0 0,0 0-1 0 0,0 0 1 0 0,0-1-1 0 0,0 1 0 0 0,0 0 1 0 0,0 0-1 0 0,0 0 1 0 0,0 0-1 0 0,0 0 1 0 0,0 0-1 0 0,0 0 1 0 0,0 0-1 0 0,0 0 1 0 0,0 0-1 0 0,0 0 1 0 0,0 0-1 0 0,0 0 1 0 0,0 0-1 0 0,0 0 1 0 0,0 0-1 0 0,-1 0 1 0 0,1-1-1 0 0,0 1 1 0 0,0 0-1 0 0,0 0 0 0 0,0 0 1 0 0,0 0-1 0 0,0 0 1 0 0,0 0-1 0 0,12-4-80 0 0,17-1-191 0 0,-6 4 162 0 0,0 1 0 0 0,0 2 0 0 0,0 0 0 0 0,0 1 0 0 0,24 7 0 0 0,-32-6 101 0 0,-1 0 0 0 0,1 1 1 0 0,-1 1-1 0 0,0 0 0 0 0,-1 1 0 0 0,0 0 0 0 0,0 1 0 0 0,21 17 0 0 0,-29-21 2 0 0,-1 1 0 0 0,1-1-1 0 0,-1 1 1 0 0,0 0 0 0 0,0 0 0 0 0,-1 1-1 0 0,0-1 1 0 0,0 1 0 0 0,0 0-1 0 0,0 0 1 0 0,-1 0 0 0 0,0 0 0 0 0,0 0-1 0 0,-1 0 1 0 0,0 1 0 0 0,0-1-1 0 0,0 0 1 0 0,-1 1 0 0 0,0-1 0 0 0,-1 8-1 0 0,0-6 31 0 0,0 0 0 0 0,-1 0 0 0 0,0-1 0 0 0,-1 1-1 0 0,0-1 1 0 0,0 1 0 0 0,-1-1 0 0 0,1 0-1 0 0,-2 0 1 0 0,1 0 0 0 0,-1-1 0 0 0,0 0 0 0 0,0 0-1 0 0,-1 0 1 0 0,-9 8 0 0 0,-5 1 300 0 0,0-2-1 0 0,0 0 1 0 0,-1-1-1 0 0,-1-2 1 0 0,0 0-1 0 0,0-1 1 0 0,-1-1 0 0 0,0-1-1 0 0,0-1 1 0 0,0-2-1 0 0,-1 0 1 0 0,0-1 0 0 0,0-1-1 0 0,-25-2 1 0 0,49 0-324 0 0,-38-4 172 0 0,36 3-175 0 0,0 1 0 0 0,0-1 0 0 0,0 0 0 0 0,0 1 0 0 0,0-1 0 0 0,0 0 0 0 0,0 0 0 0 0,1 0 0 0 0,-1-1 1 0 0,0 1-1 0 0,0 0 0 0 0,1-1 0 0 0,-1 1 0 0 0,1-1 0 0 0,-2-1 0 0 0,-5-14-79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6:26.810"/>
    </inkml:context>
    <inkml:brush xml:id="br0">
      <inkml:brushProperty name="width" value="0.025" units="cm"/>
      <inkml:brushProperty name="height" value="0.025" units="cm"/>
    </inkml:brush>
  </inkml:definitions>
  <inkml:trace contextRef="#ctx0" brushRef="#br0">0 93 2761 0 0,'5'-6'257'0'0,"0"0"0"0"0,0 1 0 0 0,0-1 0 0 0,1 1 0 0 0,-1 0 0 0 0,1 1 0 0 0,1 0 0 0 0,10-7 0 0 0,-3 5 444 0 0,1 0-1 0 0,0 0 1 0 0,18-4-1 0 0,-20 7-414 0 0,0 0-1 0 0,0 1 1 0 0,0 0-1 0 0,0 1 1 0 0,0 0-1 0 0,1 1 1 0 0,-1 1-1 0 0,0 0 0 0 0,0 0 1 0 0,0 1-1 0 0,0 1 1 0 0,0 0-1 0 0,0 1 1 0 0,-1 0-1 0 0,1 1 1 0 0,-1 0-1 0 0,-1 1 0 0 0,1 0 1 0 0,-1 1-1 0 0,0 0 1 0 0,0 1-1 0 0,10 10 1 0 0,-4-3 49 0 0,-2 0 0 0 0,0 1 0 0 0,24 32 0 0 0,-35-42-271 0 0,0-1-1 0 0,-1 1 1 0 0,1 0 0 0 0,-1 0-1 0 0,-1 1 1 0 0,1-1-1 0 0,-1 1 1 0 0,0-1-1 0 0,-1 1 1 0 0,1-1-1 0 0,-1 1 1 0 0,-1 0-1 0 0,1 0 1 0 0,-1-1-1 0 0,-1 1 1 0 0,0 8-1 0 0,-2-8 79 0 0,1-1 1 0 0,-1 1-1 0 0,-1-1 0 0 0,1 1 0 0 0,-1-1 0 0 0,0 0 0 0 0,0-1 1 0 0,-1 1-1 0 0,0-1 0 0 0,0 0 0 0 0,-11 9 0 0 0,-9 5 803 0 0,-38 22 0 0 0,54-36-739 0 0,-10 8-87 0 0,-1-2 0 0 0,-1 0-1 0 0,0-1 1 0 0,0 0 0 0 0,-1-2 0 0 0,-1-1-1 0 0,-40 8 1 0 0,37-12-256 0 0</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41.744"/>
    </inkml:context>
    <inkml:brush xml:id="br0">
      <inkml:brushProperty name="width" value="0.05" units="cm"/>
      <inkml:brushProperty name="height" value="0.05" units="cm"/>
    </inkml:brush>
  </inkml:definitions>
  <inkml:trace contextRef="#ctx0" brushRef="#br0">18 28 9274 0 0,'5'-23'4012'0'0,"0"18"-465"0"0,-1 16-2088 0 0,-1 13-1226 0 0,-2 0 0 0 0,-1 0 0 0 0,-1 1 0 0 0,-1-1 0 0 0,-1 0 0 0 0,-9 31 0 0 0,6-26-85 0 0,1 0-1 0 0,2 0 1 0 0,-1 53 0 0 0,6-66-146 0 0,-1-1 0 0 0,2 0 0 0 0,0 0 0 0 0,6 18 0 0 0,-3-16-2 0 0</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42.188"/>
    </inkml:context>
    <inkml:brush xml:id="br0">
      <inkml:brushProperty name="width" value="0.05" units="cm"/>
      <inkml:brushProperty name="height" value="0.05" units="cm"/>
    </inkml:brush>
  </inkml:definitions>
  <inkml:trace contextRef="#ctx0" brushRef="#br0">286 347 9618 0 0,'15'-23'1281'0'0,"-1"-1"-1"0"0,-1-1 0 0 0,-2 1 1 0 0,0-2-1 0 0,-2 0 1 0 0,13-52-1 0 0,-20 70-1065 0 0,-1 1-1 0 0,0-1 0 0 0,0 1 0 0 0,0-1 0 0 0,-1 0 1 0 0,0 1-1 0 0,-1-1 0 0 0,-2-12 0 0 0,3 17-163 0 0,-1 1 0 0 0,0 0 1 0 0,1 0-1 0 0,-1 0 0 0 0,0 0 0 0 0,0 0 0 0 0,-1 1 1 0 0,1-1-1 0 0,0 0 0 0 0,0 0 0 0 0,-1 1 0 0 0,1-1 1 0 0,-1 1-1 0 0,0-1 0 0 0,1 1 0 0 0,-1-1 0 0 0,0 1 1 0 0,0 0-1 0 0,0 0 0 0 0,0 0 0 0 0,0 0 0 0 0,0 1 0 0 0,0-1 1 0 0,0 0-1 0 0,0 1 0 0 0,0-1 0 0 0,0 1 0 0 0,-1 0 1 0 0,1 0-1 0 0,0 0 0 0 0,0 0 0 0 0,0 0 0 0 0,-1 0 1 0 0,-2 1-1 0 0,-3 1-21 0 0,0-1 0 0 0,0 1 0 0 0,0 1 0 0 0,0-1 0 0 0,1 1 0 0 0,-1 1 0 0 0,1-1 0 0 0,0 2 0 0 0,0-1 0 0 0,0 0 0 0 0,1 1 0 0 0,-1 1 0 0 0,1-1 0 0 0,1 1 0 0 0,-8 8 0 0 0,6-6 1 0 0,1 0-1 0 0,0 1 1 0 0,1 0 0 0 0,0 0-1 0 0,0 0 1 0 0,1 0 0 0 0,0 1-1 0 0,1 0 1 0 0,0 0 0 0 0,1 0-1 0 0,-3 17 1 0 0,4-16-33 0 0,1 1 0 0 0,1-1-1 0 0,-1 0 1 0 0,2 0 0 0 0,-1 0 0 0 0,2 0 0 0 0,-1 0-1 0 0,1 0 1 0 0,1-1 0 0 0,5 12 0 0 0,6 6-13 0 0,1 0 1 0 0,22 29-1 0 0,-16-26 5 0 0,20 41 0 0 0,-39-68 10 0 0,-1 0 0 0 0,0 1 0 0 0,0-1 0 0 0,0 1 0 0 0,0-1 0 0 0,-1 1 0 0 0,0 0 0 0 0,0 0 0 0 0,0 0 0 0 0,-1 0 0 0 0,0 0 0 0 0,0 0 0 0 0,0 0 0 0 0,0 0 0 0 0,-1-1 0 0 0,0 1 0 0 0,0 0 0 0 0,0 0 0 0 0,0 0 0 0 0,-1-1 0 0 0,0 1 0 0 0,0-1 0 0 0,0 1 0 0 0,0-1 0 0 0,-1 0 0 0 0,0 0 0 0 0,0 0 0 0 0,0 0 0 0 0,0 0 0 0 0,-1-1 0 0 0,1 1 0 0 0,-1-1 0 0 0,0 0 0 0 0,-7 4 0 0 0,0 0 8 0 0,0-1 1 0 0,0 0-1 0 0,0-1 0 0 0,-1-1 1 0 0,0 1-1 0 0,0-2 0 0 0,0 0 1 0 0,0 0-1 0 0,-22 1 1 0 0,28-4 0 0 0,-1 0 0 0 0,0 0 1 0 0,1 0-1 0 0,-1-1 0 0 0,1 0 0 0 0,-1-1 1 0 0,1 1-1 0 0,-13-6 0 0 0,16 6-12 0 0,-1-1-1 0 0,0-1 1 0 0,1 1-1 0 0,0 0 1 0 0,-1-1-1 0 0,1 1 1 0 0,0-1-1 0 0,0 0 0 0 0,0 0 1 0 0,1-1-1 0 0,-1 1 1 0 0,1 0-1 0 0,0-1 1 0 0,0 1-1 0 0,-2-6 1 0 0,2 6 5 0 0,1-1 1 0 0,0 1-1 0 0,0-1 1 0 0,0 1-1 0 0,1-1 0 0 0,-1 0 1 0 0,1 1-1 0 0,0-1 1 0 0,0 0-1 0 0,0 1 1 0 0,0-1-1 0 0,1 0 1 0 0,-1 1-1 0 0,2-5 1 0 0,0 2-2 0 0,1-1-1 0 0,0 1 1 0 0,0 0 0 0 0,0 0-1 0 0,0 0 1 0 0,1 1 0 0 0,5-7-1 0 0,3-1-23 0 0,0 1-1 0 0,0 0 0 0 0,1 1 0 0 0,1 0 0 0 0,17-10 1 0 0,45-23-826 0 0,87-38 0 0 0,-129 68-6802 0 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56.821"/>
    </inkml:context>
    <inkml:brush xml:id="br0">
      <inkml:brushProperty name="width" value="0.05" units="cm"/>
      <inkml:brushProperty name="height" value="0.05" units="cm"/>
    </inkml:brush>
  </inkml:definitions>
  <inkml:trace contextRef="#ctx0" brushRef="#br0">251 50 920 0 0,'-7'-28'6884'0'0,"7"27"-6565"0"0,-1 0 1 0 0,1 1 0 0 0,0-1 0 0 0,0 0 0 0 0,0 1-1 0 0,0-1 1 0 0,0 0 0 0 0,0 0 0 0 0,0 1 0 0 0,0-1-1 0 0,0 0 1 0 0,0 1 0 0 0,0-1 0 0 0,1 0 0 0 0,-1 1 0 0 0,0-1-1 0 0,0 0 1 0 0,1 1 0 0 0,-1-1 0 0 0,0 1 0 0 0,1-1-1 0 0,-1 0 1 0 0,1 1 0 0 0,-1-1 0 0 0,1 1 0 0 0,-1-1 0 0 0,1 1-1 0 0,-1-1 1 0 0,1 1 0 0 0,-1 0 0 0 0,1-1 0 0 0,-1 1-1 0 0,1 0 1 0 0,0-1 0 0 0,-1 1 0 0 0,1 0 0 0 0,0 0 0 0 0,0-1-1 0 0,-12 19 548 0 0,-25 34-141 0 0,-84 92 1 0 0,36-48-758 0 0,84-96 31 0 0,-1 1 0 0 0,1-1 0 0 0,0 0-1 0 0,-1 1 1 0 0,1-1 0 0 0,0 1 0 0 0,0-1 0 0 0,-1 0 0 0 0,1 1 0 0 0,0-1 0 0 0,0 1 0 0 0,0-1 0 0 0,-1 1-1 0 0,1-1 1 0 0,0 0 0 0 0,0 1 0 0 0,0-1 0 0 0,0 1 0 0 0,0-1 0 0 0,0 1 0 0 0,0-1 0 0 0,0 1 0 0 0,0-1 0 0 0,0 1-1 0 0,0-1 1 0 0,0 1 0 0 0,1-1 0 0 0,-1 0 0 0 0,0 1 0 0 0,0-1 0 0 0,0 1 0 0 0,1-1 0 0 0,-1 0 0 0 0,0 1-1 0 0,18 8 10 0 0,25-4-81 0 0,1-5-1 0 0,86-14 0 0 0,-24 2 14 0 0,-90 11 31 0 0,1-1 0 0 0,19-5 0 0 0,-26 4-72 0 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57.186"/>
    </inkml:context>
    <inkml:brush xml:id="br0">
      <inkml:brushProperty name="width" value="0.05" units="cm"/>
      <inkml:brushProperty name="height" value="0.05" units="cm"/>
    </inkml:brush>
  </inkml:definitions>
  <inkml:trace contextRef="#ctx0" brushRef="#br0">184 5 920 0 0,'-8'-4'481'0'0,"-2"5"5182"0"0,2 7 17 0 0,3 0-5169 0 0,3-5-1541 0 0,-14 23 1577 0 0,0 1 0 0 0,3 1-1 0 0,-19 51 1 0 0,-19 92-908 0 0,44-142 117 0 0,-6 48 0 0 0,11-48 68 0 0</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57.519"/>
    </inkml:context>
    <inkml:brush xml:id="br0">
      <inkml:brushProperty name="width" value="0.05" units="cm"/>
      <inkml:brushProperty name="height" value="0.05" units="cm"/>
    </inkml:brush>
  </inkml:definitions>
  <inkml:trace contextRef="#ctx0" brushRef="#br0">152 54 5529 0 0,'-1'3'14135'0'0,"-14"39"-14044"0"0,14-37-96 0 0,0 0 0 0 0,0 0 0 0 0,0 1 0 0 0,1-1 1 0 0,0 0-1 0 0,0 1 0 0 0,0-1 0 0 0,1 0 0 0 0,0 1 0 0 0,0-1 1 0 0,0 0-1 0 0,2 6 0 0 0,1-3 17 0 0,0-1 0 0 0,0 0 0 0 0,1 0 0 0 0,0 0 0 0 0,0-1 0 0 0,0 0 0 0 0,8 7 0 0 0,-4-4-37 0 0,0 0 0 0 0,0 1 0 0 0,-1 0 0 0 0,-1 1 0 0 0,1-1 0 0 0,7 17 0 0 0,-13-22 21 0 0,-1-1 0 0 0,1 1 0 0 0,-1 0-1 0 0,1-1 1 0 0,-2 1 0 0 0,1 0 0 0 0,0 0 0 0 0,-1 0 0 0 0,0 0-1 0 0,0 0 1 0 0,0 0 0 0 0,-1 0 0 0 0,1 0 0 0 0,-1-1-1 0 0,-1 1 1 0 0,1 0 0 0 0,-1 0 0 0 0,1-1 0 0 0,-5 9 0 0 0,1-5 27 0 0,0 0 0 0 0,-1-1 0 0 0,0 1 0 0 0,0-1 1 0 0,0 0-1 0 0,-1 0 0 0 0,0-1 0 0 0,-1 0 0 0 0,1 0 1 0 0,-1-1-1 0 0,0 1 0 0 0,-10 3 0 0 0,13-6-85 0 0,-1-1-1 0 0,1 0 0 0 0,-1 0 0 0 0,1 0 0 0 0,-1 0 1 0 0,0-1-1 0 0,0 0 0 0 0,0 0 0 0 0,0-1 1 0 0,0 0-1 0 0,0 0 0 0 0,0 0 0 0 0,0-1 1 0 0,0 1-1 0 0,1-1 0 0 0,-1-1 0 0 0,0 1 1 0 0,0-1-1 0 0,1 0 0 0 0,-9-4 0 0 0,-4-7-6567 0 0</inkml:trace>
  <inkml:trace contextRef="#ctx0" brushRef="#br0" timeOffset="1">72 117 4057 0 0,'6'-3'88'0'0,"0"-1"16"0"0,-2 2 8 0 0,0 0 8 0 0,-1 1-120 0 0,5-3 0 0 0,6-3 0 0 0,9-4 0 0 0,7-2 1056 0 0,6 0 184 0 0,-1 0 41 0 0,-2 4-1 0 0,-3 1-696 0 0,0 4-136 0 0,-1-2-32 0 0,0 1-8 0 0,0 2-744 0 0,-2-5-144 0 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59.275"/>
    </inkml:context>
    <inkml:brush xml:id="br0">
      <inkml:brushProperty name="width" value="0.05" units="cm"/>
      <inkml:brushProperty name="height" value="0.05" units="cm"/>
    </inkml:brush>
  </inkml:definitions>
  <inkml:trace contextRef="#ctx0" brushRef="#br0">56 26 3681 0 0,'1'-14'242'0'0,"3"3"8499"0"0,-4 10-8661 0 0,2 19 1483 0 0,-2 19-981 0 0,-2 0 1 0 0,-2 0-1 0 0,-1 0 0 0 0,-14 51 1 0 0,-9 67 714 0 0,27-140-1308 0 0,-3 28-92 0 0,4-41 89 0 0,0 1 0 0 0,0 0 0 0 0,1 0 0 0 0,-1 0-1 0 0,0-1 1 0 0,1 1 0 0 0,0 0 0 0 0,0 0 0 0 0,0-1-1 0 0,0 1 1 0 0,2 3 0 0 0,-2-5-2 0 0,-1-1 0 0 0,0 1 1 0 0,1-1-1 0 0,-1 1 0 0 0,1-1 0 0 0,-1 0 0 0 0,0 1 1 0 0,1-1-1 0 0,-1 0 0 0 0,1 0 0 0 0,-1 1 1 0 0,1-1-1 0 0,-1 0 0 0 0,1 0 0 0 0,-1 0 0 0 0,1 0 1 0 0,-1 1-1 0 0,1-1 0 0 0,0 0 0 0 0,-1 0 1 0 0,1 0-1 0 0,-1 0 0 0 0,1 0 0 0 0,-1 0 0 0 0,1 0 1 0 0,-1-1-1 0 0,1 1 0 0 0,-1 0 0 0 0,1 0 0 0 0,-1 0 1 0 0,1-1-1 0 0,-1 1 0 0 0,1 0 0 0 0,-1 0 1 0 0,1-1-1 0 0,-1 1 0 0 0,1 0 0 0 0,-1-1 0 0 0,1 0 1 0 0,16-18-160 0 0,-3-4 161 0 0</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4:59.608"/>
    </inkml:context>
    <inkml:brush xml:id="br0">
      <inkml:brushProperty name="width" value="0.05" units="cm"/>
      <inkml:brushProperty name="height" value="0.05" units="cm"/>
    </inkml:brush>
  </inkml:definitions>
  <inkml:trace contextRef="#ctx0" brushRef="#br0">77 0 5985 0 0,'-8'11'5175'0'0,"-16"26"-2196"0"0,17-22-2559 0 0,-1 1 0 0 0,2 0 0 0 0,0 1 0 0 0,1 0 0 0 0,1 0 0 0 0,-4 29 0 0 0,8-41-481 0 0,-1 1-1 0 0,1-1 1 0 0,1 1 0 0 0,-1-1-1 0 0,1 1 1 0 0,-1-1 0 0 0,2 1 0 0 0,-1-1-1 0 0,1 0 1 0 0,-1 1 0 0 0,1-1-1 0 0,1 0 1 0 0,-1 0 0 0 0,1 0-1 0 0,0-1 1 0 0,0 1 0 0 0,0 0-1 0 0,1-1 1 0 0,-1 0 0 0 0,1 0-1 0 0,0 0 1 0 0,1-1 0 0 0,-1 1-1 0 0,9 5 1 0 0,2-2 82 0 0,-1 0 0 0 0,1-1 0 0 0,0 0 0 0 0,0-1 0 0 0,1-1 1 0 0,31 4-1 0 0,-26-5 18 0 0,0-2 1 0 0,0 0-1 0 0,0-1 1 0 0,38-6-1 0 0,-47 4-39 0 0,0-1 0 0 0,-1 0 0 0 0,0-1 0 0 0,1 0 0 0 0,17-10 0 0 0,-12 3 0 0 0</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00.003"/>
    </inkml:context>
    <inkml:brush xml:id="br0">
      <inkml:brushProperty name="width" value="0.05" units="cm"/>
      <inkml:brushProperty name="height" value="0.05" units="cm"/>
    </inkml:brush>
  </inkml:definitions>
  <inkml:trace contextRef="#ctx0" brushRef="#br0">178 0 17972 0 0,'-2'2'117'0'0,"0"-1"0"0"0,0 1 0 0 0,0 0 0 0 0,0-1 0 0 0,0 1 0 0 0,1 0 0 0 0,-1 0 1 0 0,0 1-1 0 0,1-1 0 0 0,0 0 0 0 0,-1 0 0 0 0,1 1 0 0 0,-1 4 0 0 0,-12 40-1392 0 0,8-25 1332 0 0,-35 112 1728 0 0,-38 215-1 0 0,70-298-3303 0 0,4-25-5809 0 0</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05.484"/>
    </inkml:context>
    <inkml:brush xml:id="br0">
      <inkml:brushProperty name="width" value="0.05" units="cm"/>
      <inkml:brushProperty name="height" value="0.05" units="cm"/>
    </inkml:brush>
  </inkml:definitions>
  <inkml:trace contextRef="#ctx0" brushRef="#br0">183 1 10138 0 0,'-26'15'5960'0'0,"13"-1"-5322"0"0,1 0 1 0 0,0 1-1 0 0,1 0 0 0 0,1 1 1 0 0,0 1-1 0 0,-9 20 0 0 0,4-4-621 0 0,2 1-1 0 0,-12 47 0 0 0,20-63-3 0 0,1 0 1 0 0,1 1-1 0 0,1 0 0 0 0,0-1 0 0 0,2 1 1 0 0,1 21-1 0 0,-1-33-17 0 0,1-1 0 0 0,0 0 0 0 0,0 0 0 0 0,1 0 0 0 0,0 0 0 0 0,0 0 1 0 0,0 0-1 0 0,0-1 0 0 0,1 1 0 0 0,0-1 0 0 0,0 1 0 0 0,1-1 0 0 0,-1 0 0 0 0,1 0 0 0 0,0-1 0 0 0,1 1 0 0 0,-1-1 0 0 0,1 0 0 0 0,0 0 0 0 0,0 0 1 0 0,0-1-1 0 0,7 4 0 0 0,13 4-130 0 0</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05.818"/>
    </inkml:context>
    <inkml:brush xml:id="br0">
      <inkml:brushProperty name="width" value="0.05" units="cm"/>
      <inkml:brushProperty name="height" value="0.05" units="cm"/>
    </inkml:brush>
  </inkml:definitions>
  <inkml:trace contextRef="#ctx0" brushRef="#br0">1 0 3225 0 0,'4'1'250'0'0,"0"-1"1"0"0,-1 1-1 0 0,1 0 1 0 0,0 0-1 0 0,0 0 1 0 0,-1 1-1 0 0,1-1 1 0 0,-1 1-1 0 0,1 0 1 0 0,-1 0 0 0 0,0 0-1 0 0,3 3 1 0 0,3 2 155 0 0,0 0 0 0 0,12 16 0 0 0,-12-12 251 0 0,-1 0 1 0 0,-1 0-1 0 0,0 1 0 0 0,-1 0 0 0 0,0 0 0 0 0,-1 0 0 0 0,0 1 1 0 0,-1 0-1 0 0,0 0 0 0 0,-1 0 0 0 0,-1 0 0 0 0,0 1 0 0 0,-1-1 1 0 0,0 1-1 0 0,-1-1 0 0 0,0 1 0 0 0,-2-1 0 0 0,-3 21 0 0 0,1-14-490 0 0,-1 0 0 0 0,-1 0 0 0 0,0-1 0 0 0,-2 1 0 0 0,0-2 0 0 0,-1 1-1 0 0,-1-1 1 0 0,0-1 0 0 0,-2 0 0 0 0,0 0 0 0 0,-23 24 0 0 0,16-23-167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6:27.302"/>
    </inkml:context>
    <inkml:brush xml:id="br0">
      <inkml:brushProperty name="width" value="0.025" units="cm"/>
      <inkml:brushProperty name="height" value="0.025" units="cm"/>
    </inkml:brush>
  </inkml:definitions>
  <inkml:trace contextRef="#ctx0" brushRef="#br0">0 60 10138 0 0,'4'-3'3141'0'0,"18"0"-2690"0"0,137-12 1387 0 0,56-5-474 0 0,-102 4-1340 0 0,-103 13-24 0 0</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06.280"/>
    </inkml:context>
    <inkml:brush xml:id="br0">
      <inkml:brushProperty name="width" value="0.05" units="cm"/>
      <inkml:brushProperty name="height" value="0.05" units="cm"/>
    </inkml:brush>
  </inkml:definitions>
  <inkml:trace contextRef="#ctx0" brushRef="#br0">190 1 12443 0 0,'-6'4'324'0'0,"1"0"0"0"0,0 0 0 0 0,0 0 0 0 0,0 1 0 0 0,1 0 0 0 0,0 0 0 0 0,0 0 0 0 0,-5 9 0 0 0,1-3-85 0 0,-12 17 163 0 0,2 0 1 0 0,0 1-1 0 0,3 2 0 0 0,0-1 0 0 0,-11 37 1 0 0,21-53-267 0 0,0 1 1 0 0,2-1-1 0 0,-1 1 1 0 0,2 0-1 0 0,0 0 1 0 0,1-1-1 0 0,1 1 1 0 0,0 0-1 0 0,0 0 1 0 0,2 0-1 0 0,0 0 1 0 0,1 0-1 0 0,0 0 0 0 0,7 16 1 0 0,-7-24-130 0 0,1 0 1 0 0,0 0-1 0 0,0 0 0 0 0,1-1 0 0 0,0 0 1 0 0,0 1-1 0 0,1-2 0 0 0,-1 1 0 0 0,1-1 1 0 0,0 1-1 0 0,1-2 0 0 0,11 8 1 0 0,13 3-78 0 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06.613"/>
    </inkml:context>
    <inkml:brush xml:id="br0">
      <inkml:brushProperty name="width" value="0.05" units="cm"/>
      <inkml:brushProperty name="height" value="0.05" units="cm"/>
    </inkml:brush>
  </inkml:definitions>
  <inkml:trace contextRef="#ctx0" brushRef="#br0">1 4 4609 0 0,'2'-1'278'0'0,"0"0"0"0"0,0 1 0 0 0,1-1 0 0 0,-1 1 1 0 0,1 0-1 0 0,-1 0 0 0 0,0 0 0 0 0,1 0 0 0 0,-1 0 0 0 0,0 0 0 0 0,1 1 0 0 0,-1-1 0 0 0,5 2 0 0 0,30 12 86 0 0,-32-12-237 0 0,3 2 271 0 0,0 0 1 0 0,0 0-1 0 0,0 1 0 0 0,-1 0 1 0 0,0 0-1 0 0,0 0 1 0 0,0 1-1 0 0,-1 0 1 0 0,0 1-1 0 0,0-1 1 0 0,0 1-1 0 0,-1 1 1 0 0,0-1-1 0 0,4 9 1 0 0,-4-5 89 0 0,0 0 0 0 0,-1 1 1 0 0,0 0-1 0 0,-1 0 0 0 0,0 0 1 0 0,-1 0-1 0 0,-1 1 1 0 0,0-1-1 0 0,0 16 0 0 0,-3-5-278 0 0,0 0-1 0 0,-1 0 0 0 0,-2-1 1 0 0,0 1-1 0 0,-1-1 1 0 0,-1 0-1 0 0,-1-1 1 0 0,-2 0-1 0 0,0 0 0 0 0,-19 30 1 0 0,17-36-218 0 0,0 0 0 0 0,-1 0 0 0 0,-20 18 0 0 0,9-12-152 0 0</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07.101"/>
    </inkml:context>
    <inkml:brush xml:id="br0">
      <inkml:brushProperty name="width" value="0.05" units="cm"/>
      <inkml:brushProperty name="height" value="0.05" units="cm"/>
    </inkml:brush>
  </inkml:definitions>
  <inkml:trace contextRef="#ctx0" brushRef="#br0">176 0 7370 0 0,'-1'0'312'0'0,"-1"1"0"0"0,1-1 1 0 0,-1 1-1 0 0,1-1 0 0 0,-1 1 0 0 0,1-1 1 0 0,0 1-1 0 0,-1 0 0 0 0,1 0 1 0 0,0 0-1 0 0,-1 0 0 0 0,1 0 1 0 0,0 0-1 0 0,0 0 0 0 0,-2 1 1 0 0,-16 23 1567 0 0,13-18-1576 0 0,-10 17 54 0 0,0 0 0 0 0,1 1 0 0 0,2 0 0 0 0,0 1 0 0 0,2 1 0 0 0,-16 55 0 0 0,22-63-183 0 0,1 0 1 0 0,1 1 0 0 0,0-1-1 0 0,2 1 1 0 0,0-1-1 0 0,1 1 1 0 0,1-1 0 0 0,1 1-1 0 0,0-1 1 0 0,2 1-1 0 0,7 22 1 0 0,-8-32-281 0 0,1 0-1 0 0,0-1 0 0 0,1 1 1 0 0,0-1-1 0 0,1 0 1 0 0,0-1-1 0 0,0 1 1 0 0,1-1-1 0 0,0 0 0 0 0,0-1 1 0 0,1 1-1 0 0,16 11 1 0 0,3-4-6277 0 0</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07.436"/>
    </inkml:context>
    <inkml:brush xml:id="br0">
      <inkml:brushProperty name="width" value="0.05" units="cm"/>
      <inkml:brushProperty name="height" value="0.05" units="cm"/>
    </inkml:brush>
  </inkml:definitions>
  <inkml:trace contextRef="#ctx0" brushRef="#br0">64 1 10594 0 0,'14'33'1625'0'0,"-1"2"0"0"0,15 63 0 0 0,-23-79-823 0 0,1 8-117 0 0,0 1 0 0 0,-2 0-1 0 0,0 1 1 0 0,-3-1-1 0 0,0 1 1 0 0,-6 52 0 0 0,3-66-556 0 0,-1 0 0 0 0,-1 0-1 0 0,0 0 1 0 0,-1-1 0 0 0,-1 0 0 0 0,-8 17 0 0 0,9-22-121 0 0,-1 0 0 0 0,0 0 0 0 0,0-1 0 0 0,-1 0-1 0 0,0 0 1 0 0,-1 0 0 0 0,0-1 0 0 0,0 0 0 0 0,-15 9 0 0 0,4-5-8 0 0</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13.904"/>
    </inkml:context>
    <inkml:brush xml:id="br0">
      <inkml:brushProperty name="width" value="0.05" units="cm"/>
      <inkml:brushProperty name="height" value="0.05" units="cm"/>
    </inkml:brush>
  </inkml:definitions>
  <inkml:trace contextRef="#ctx0" brushRef="#br0">1 43 6913 0 0,'0'-2'28'0'0,"1"1"0"0"0,-1-1-1 0 0,1 1 1 0 0,-1 0-1 0 0,1-1 1 0 0,0 1-1 0 0,0 0 1 0 0,-1-1-1 0 0,1 1 1 0 0,0 0-1 0 0,0 0 1 0 0,0 0-1 0 0,0 0 1 0 0,1 0-1 0 0,-1 0 1 0 0,0 0-1 0 0,0 0 1 0 0,0 0-1 0 0,1 1 1 0 0,-1-1-1 0 0,1 0 1 0 0,-1 1 0 0 0,3-1-1 0 0,35-11 1424 0 0,-38 12-1431 0 0,8-2 326 0 0,0 1 1 0 0,0 0-1 0 0,1 1 1 0 0,-1 0-1 0 0,0 1 1 0 0,0-1-1 0 0,1 2 1 0 0,-1-1-1 0 0,0 1 1 0 0,0 1-1 0 0,0 0 1 0 0,-1 0-1 0 0,1 1 1 0 0,-1 0-1 0 0,0 0 1 0 0,0 1-1 0 0,0 0 1 0 0,0 0-1 0 0,-1 1 1 0 0,0 0-1 0 0,11 12 1 0 0,-16-16-274 0 0,-1 0 0 0 0,1 0 0 0 0,-1 0 0 0 0,1 0 0 0 0,-1 0 0 0 0,0 1 0 0 0,0-1 0 0 0,0 0 0 0 0,0 1 0 0 0,0-1 0 0 0,-1 1 0 0 0,1-1 0 0 0,-1 1 0 0 0,1-1 0 0 0,-1 1 0 0 0,0 0 0 0 0,0-1 1 0 0,0 4-1 0 0,-1-2 17 0 0,0 0 1 0 0,-1 0 0 0 0,1 0 0 0 0,0-1-1 0 0,-1 1 1 0 0,0 0 0 0 0,0-1 0 0 0,0 0-1 0 0,0 1 1 0 0,-5 4 0 0 0,-4 3 225 0 0,0-1-1 0 0,0 0 1 0 0,-1-1 0 0 0,0 0 0 0 0,-16 8-1 0 0,-17 5 70 0 0,42-21-368 0 0,0 0 0 0 0,0 0-1 0 0,0-1 1 0 0,0 1 0 0 0,0 0 0 0 0,0-1 0 0 0,0 0 0 0 0,0 0 0 0 0,0 0 0 0 0,0 0 0 0 0,0 0 0 0 0,0-1 0 0 0,-6-1 0 0 0,9 2-18 0 0,0 0-1 0 0,-1 0 1 0 0,1 0-1 0 0,0 0 1 0 0,0 0 0 0 0,0 0-1 0 0,0 0 1 0 0,0 0-1 0 0,0 0 1 0 0,0 0 0 0 0,0 0-1 0 0,-1 0 1 0 0,1 0 0 0 0,0-1-1 0 0,0 1 1 0 0,0 0-1 0 0,0 0 1 0 0,0 0 0 0 0,0 0-1 0 0,0 0 1 0 0,0 0-1 0 0,0 0 1 0 0,0 0 0 0 0,0 0-1 0 0,0-1 1 0 0,0 1-1 0 0,0 0 1 0 0,0 0 0 0 0,0 0-1 0 0,0 0 1 0 0,0 0 0 0 0,0 0-1 0 0,0 0 1 0 0,0-1-1 0 0,0 1 1 0 0,0 0 0 0 0,0 0-1 0 0,0 0 1 0 0,0 0-1 0 0,0 0 1 0 0,0 0 0 0 0,0 0-1 0 0,0 0 1 0 0,0-1 0 0 0,0 1-1 0 0,0 0 1 0 0,0 0-1 0 0,0 0 1 0 0,0 0 0 0 0,0 0-1 0 0,0 0 1 0 0,0 0-1 0 0,1 0 1 0 0,-1 0 0 0 0,0 0-1 0 0,0 0 1 0 0,0-1 0 0 0,0 1-1 0 0,0 0 1 0 0,11-6-64 0 0,12-2-54 0 0,-8 6 96 0 0,-1 1 1 0 0,1 1-1 0 0,-1 0 0 0 0,1 1 0 0 0,-1 0 1 0 0,0 1-1 0 0,1 1 0 0 0,-1 0 0 0 0,0 1 1 0 0,0 1-1 0 0,-1 0 0 0 0,0 0 0 0 0,1 2 1 0 0,-2 0-1 0 0,1 0 0 0 0,22 18 0 0 0,-33-23 27 0 0,1 0 0 0 0,-1 0 0 0 0,0 0-1 0 0,0 1 1 0 0,0-1 0 0 0,0 0-1 0 0,-1 1 1 0 0,1-1 0 0 0,0 1 0 0 0,-1 0-1 0 0,0-1 1 0 0,0 1 0 0 0,0 0-1 0 0,0 0 1 0 0,0 0 0 0 0,0 0 0 0 0,-1 0-1 0 0,1 5 1 0 0,-2-3 8 0 0,1-1 1 0 0,-1 0-1 0 0,0 0 1 0 0,0 0-1 0 0,0 0 1 0 0,-1-1-1 0 0,0 1 0 0 0,1 0 1 0 0,-1-1-1 0 0,0 1 1 0 0,-1-1-1 0 0,-2 5 1 0 0,-6 4 36 0 0,-1 0 0 0 0,0-1 1 0 0,0 0-1 0 0,-1-1 0 0 0,-25 15 1 0 0,23-16 72 0 0,-1-1 0 0 0,-22 9 0 0 0,30-14-72 0 0,1 0 0 0 0,-1-1 0 0 0,1 0 1 0 0,-1-1-1 0 0,0 0 0 0 0,1 0 1 0 0,-16 0-1 0 0,5-7-704 0 0,11-5-4844 0 0,5-1-1417 0 0</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14.235"/>
    </inkml:context>
    <inkml:brush xml:id="br0">
      <inkml:brushProperty name="width" value="0.05" units="cm"/>
      <inkml:brushProperty name="height" value="0.05" units="cm"/>
    </inkml:brush>
  </inkml:definitions>
  <inkml:trace contextRef="#ctx0" brushRef="#br0">0 14 6913 0 0,'3'-2'76'0'0,"0"1"-1"0"0,0-1 0 0 0,-1 1 1 0 0,1-1-1 0 0,0 1 0 0 0,0 0 1 0 0,0 0-1 0 0,1 0 0 0 0,4 0 1 0 0,-5 1-64 0 0,-1 0 0 0 0,0 1 0 0 0,0-1 0 0 0,0 1 0 0 0,0-1 0 0 0,0 1 0 0 0,1 0 1 0 0,-1 0-1 0 0,-1 0 0 0 0,1 0 0 0 0,0 0 0 0 0,0 0 0 0 0,0 1 0 0 0,-1-1 0 0 0,4 3 0 0 0,-1 1 433 0 0,1 1 1 0 0,-1-1-1 0 0,0 0 0 0 0,-1 1 0 0 0,1 0 0 0 0,-1 0 0 0 0,-1 0 0 0 0,1 0 1 0 0,-1 0-1 0 0,0 0 0 0 0,0 1 0 0 0,-1-1 0 0 0,1 1 0 0 0,-1 13 0 0 0,0 8 879 0 0,-1 0 0 0 0,-4 33 0 0 0,3-50-1084 0 0,-27 153-574 0 0,23-139-6254 0 0</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14.598"/>
    </inkml:context>
    <inkml:brush xml:id="br0">
      <inkml:brushProperty name="width" value="0.05" units="cm"/>
      <inkml:brushProperty name="height" value="0.05" units="cm"/>
    </inkml:brush>
  </inkml:definitions>
  <inkml:trace contextRef="#ctx0" brushRef="#br0">215 8 14283 0 0,'0'0'71'0'0,"0"-1"-1"0"0,-1 0 1 0 0,1 1-1 0 0,-1-1 1 0 0,1 1-1 0 0,0 0 1 0 0,-1-1-1 0 0,1 1 1 0 0,-1-1-1 0 0,0 1 1 0 0,1 0 0 0 0,-1-1-1 0 0,1 1 1 0 0,-1 0-1 0 0,1 0 1 0 0,-1-1-1 0 0,0 1 1 0 0,1 0-1 0 0,-1 0 1 0 0,0 0-1 0 0,1 0 1 0 0,-1 0 0 0 0,0 0-1 0 0,1 0 1 0 0,-1 0-1 0 0,1 0 1 0 0,-1 0-1 0 0,0 0 1 0 0,1 0-1 0 0,-2 1 1 0 0,0 0 70 0 0,-1 0 0 0 0,1 0 0 0 0,0 0 0 0 0,-1 1-1 0 0,1-1 1 0 0,0 1 0 0 0,0 0 0 0 0,-2 1 0 0 0,-6 8 454 0 0,0 0 1 0 0,-8 13-1 0 0,16-22-371 0 0,-16 24-34 0 0,2 0 0 0 0,0 0-1 0 0,2 2 1 0 0,0 0-1 0 0,3 0 1 0 0,0 1 0 0 0,1 0-1 0 0,2 1 1 0 0,-7 52 0 0 0,14-72-190 0 0,0 1 1 0 0,1 0 0 0 0,1-1 0 0 0,0 1 0 0 0,0 0 0 0 0,1-1 0 0 0,0 1 0 0 0,1-1-1 0 0,0 0 1 0 0,1 0 0 0 0,0 0 0 0 0,0 0 0 0 0,1-1 0 0 0,0 1 0 0 0,1-1 0 0 0,0-1-1 0 0,0 1 1 0 0,1-1 0 0 0,1 0 0 0 0,-1 0 0 0 0,1-1 0 0 0,0 0 0 0 0,0-1 0 0 0,1 1-1 0 0,0-2 1 0 0,0 1 0 0 0,1-1 0 0 0,11 4 0 0 0,18 6-194 0 0</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14.931"/>
    </inkml:context>
    <inkml:brush xml:id="br0">
      <inkml:brushProperty name="width" value="0.05" units="cm"/>
      <inkml:brushProperty name="height" value="0.05" units="cm"/>
    </inkml:brush>
  </inkml:definitions>
  <inkml:trace contextRef="#ctx0" brushRef="#br0">107 6 9674 0 0,'0'0'37'0'0,"0"-1"0"0"0,0 1 0 0 0,0 0-1 0 0,0 0 1 0 0,0 0 0 0 0,0-1 0 0 0,0 1 0 0 0,0 0 0 0 0,0 0-1 0 0,0 0 1 0 0,0-1 0 0 0,0 1 0 0 0,0 0 0 0 0,0 0-1 0 0,0 0 1 0 0,0-1 0 0 0,0 1 0 0 0,0 0 0 0 0,1 0 0 0 0,-1 0-1 0 0,0 0 1 0 0,0-1 0 0 0,0 1 0 0 0,0 0 0 0 0,0 0 0 0 0,1 0-1 0 0,-1 0 1 0 0,0 0 0 0 0,0 0 0 0 0,0 0 0 0 0,0-1 0 0 0,1 1-1 0 0,-1 0 1 0 0,0 0 0 0 0,0 0 0 0 0,0 0 0 0 0,1 0 0 0 0,-1 0-1 0 0,0 0 1 0 0,0 0 0 0 0,0 0 0 0 0,0 0 0 0 0,1 0-1 0 0,-1 0 1 0 0,12 6 402 0 0,11 12-193 0 0,-16-10 149 0 0,-1 0 1 0 0,0 1 0 0 0,0 0-1 0 0,0 0 1 0 0,-1 1-1 0 0,-1 0 1 0 0,1-1 0 0 0,-2 1-1 0 0,1 1 1 0 0,-2-1-1 0 0,1 0 1 0 0,-1 1 0 0 0,-1 0-1 0 0,1 11 1 0 0,-1 2 251 0 0,-1 0 0 0 0,-1 1 0 0 0,-1-1 0 0 0,-1 0 0 0 0,-8 28 1 0 0,6-34-592 0 0,0-1 1 0 0,-1 0 0 0 0,-1 0 0 0 0,-1 0 0 0 0,0-1 0 0 0,-1-1-1 0 0,-1 1 1 0 0,0-1 0 0 0,-1-1 0 0 0,-1 0 0 0 0,0 0-1 0 0,-1-2 1 0 0,0 1 0 0 0,-28 18 0 0 0,19-16-57 0 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16.763"/>
    </inkml:context>
    <inkml:brush xml:id="br0">
      <inkml:brushProperty name="width" value="0.05" units="cm"/>
      <inkml:brushProperty name="height" value="0.05" units="cm"/>
    </inkml:brush>
  </inkml:definitions>
  <inkml:trace contextRef="#ctx0" brushRef="#br0">11 42 2761 0 0,'1'-2'215'0'0,"1"-1"1"0"0,-1 1-1 0 0,1-1 1 0 0,-1 1 0 0 0,1 0-1 0 0,0 0 1 0 0,0 0 0 0 0,0 0-1 0 0,1 0 1 0 0,-1 1-1 0 0,0-1 1 0 0,1 0 0 0 0,-1 1-1 0 0,1 0 1 0 0,-1 0-1 0 0,1 0 1 0 0,0 0 0 0 0,-1 0-1 0 0,6-1 1 0 0,1 0 112 0 0,-1 0 0 0 0,1 1 0 0 0,-1 0 1 0 0,1 1-1 0 0,12 0 0 0 0,-12 1-74 0 0,0 1-1 0 0,0 0 1 0 0,0 1 0 0 0,0 0 0 0 0,0 0 0 0 0,-1 1-1 0 0,0 0 1 0 0,1 0 0 0 0,-2 1 0 0 0,1 0-1 0 0,0 0 1 0 0,-1 1 0 0 0,0 0 0 0 0,0 0 0 0 0,-1 1-1 0 0,0 0 1 0 0,0 0 0 0 0,0 0 0 0 0,-1 1-1 0 0,0 0 1 0 0,7 16 0 0 0,-8-16-108 0 0,0 0-1 0 0,-1 0 1 0 0,-1 1-1 0 0,1 0 1 0 0,-1-1-1 0 0,-1 1 1 0 0,1 0 0 0 0,-1 0-1 0 0,-1 0 1 0 0,0 0-1 0 0,0 0 1 0 0,-1 0-1 0 0,0-1 1 0 0,-1 1 0 0 0,1 0-1 0 0,-2 0 1 0 0,1-1-1 0 0,-1 1 1 0 0,-1-1-1 0 0,1 0 1 0 0,-1 0 0 0 0,-9 12-1 0 0,2-5 203 0 0,-1-1-1 0 0,-1 0 1 0 0,0-1 0 0 0,-19 15-1 0 0,26-23-218 0 0,-1-1 0 0 0,1 1 1 0 0,-1-1-1 0 0,0 0 0 0 0,0-1 0 0 0,0 0 0 0 0,-1 0 0 0 0,1 0 0 0 0,-1-1 1 0 0,0 0-1 0 0,1 0 0 0 0,-13 0 0 0 0,16-2-120 0 0,0-1 1 0 0,0 0-1 0 0,0 0 1 0 0,0 0-1 0 0,0 0 1 0 0,0 0-1 0 0,1-1 0 0 0,-1 0 1 0 0,0 1-1 0 0,1-2 1 0 0,0 1-1 0 0,-1 0 1 0 0,1-1-1 0 0,0 1 0 0 0,0-1 1 0 0,0 0-1 0 0,1 0 1 0 0,-1 0-1 0 0,1 0 1 0 0,-1-1-1 0 0,1 1 0 0 0,0 0 1 0 0,1-1-1 0 0,-1 0 1 0 0,0 1-1 0 0,1-1 1 0 0,-2-7-1 0 0,2 6-21 0 0,-1 0 0 0 0,1 1 0 0 0,0-1 0 0 0,1 0 0 0 0,-1 1 0 0 0,1-1 0 0 0,0 0 0 0 0,0 0-1 0 0,0 1 1 0 0,1-1 0 0 0,0 0 0 0 0,0 0 0 0 0,0 1 0 0 0,0-1 0 0 0,1 1 0 0 0,-1-1 0 0 0,1 1 0 0 0,1 0 0 0 0,-1-1 0 0 0,0 1 0 0 0,1 0 0 0 0,0 1 0 0 0,5-6 0 0 0,-6 7 7 0 0,0 1 0 0 0,1-1 0 0 0,0 1 0 0 0,-1 0 0 0 0,1 0 0 0 0,0 0 0 0 0,-1 0 0 0 0,1 0 0 0 0,0 0 0 0 0,0 1 0 0 0,0 0 0 0 0,0-1 0 0 0,0 1 0 0 0,0 0 0 0 0,0 0 0 0 0,-1 1 0 0 0,1-1 0 0 0,0 1 0 0 0,0-1 0 0 0,0 1 0 0 0,0 0 0 0 0,-1 0 0 0 0,6 3 0 0 0,7 3-35 0 0,-1 0 1 0 0,0 2-1 0 0,14 9 0 0 0,-15-8 31 0 0,29 20-2 0 0,-32-21 0 0 0,2 0-1 0 0,-1-1 1 0 0,1 0-1 0 0,0-1 1 0 0,1 0-1 0 0,15 5 1 0 0,-16-9-59 0 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17.080"/>
    </inkml:context>
    <inkml:brush xml:id="br0">
      <inkml:brushProperty name="width" value="0.05" units="cm"/>
      <inkml:brushProperty name="height" value="0.05" units="cm"/>
    </inkml:brush>
  </inkml:definitions>
  <inkml:trace contextRef="#ctx0" brushRef="#br0">116 0 7370 0 0,'-12'5'6407'0'0,"-1"8"-3759"0"0,-8 16-1441 0 0,17-25-567 0 0,-1 4-420 0 0,0-1 1 0 0,1 1-1 0 0,-1 0 1 0 0,-4 14-1 0 0,8-20-208 0 0,0 0-1 0 0,1 0 0 0 0,-1 1 0 0 0,1-1 1 0 0,0 0-1 0 0,0 0 0 0 0,-1 1 0 0 0,2-1 1 0 0,-1 0-1 0 0,0 1 0 0 0,0-1 0 0 0,1 0 0 0 0,-1 0 1 0 0,1 0-1 0 0,0 1 0 0 0,-1-1 0 0 0,1 0 1 0 0,0 0-1 0 0,1 0 0 0 0,-1 0 0 0 0,0 0 1 0 0,0-1-1 0 0,3 4 0 0 0,34 31-55 0 0,-22-22-25 0 0,26 30 0 0 0,-39-40 63 0 0,0 0 0 0 0,0 0-1 0 0,0 1 1 0 0,0-1 0 0 0,-1 1-1 0 0,0 0 1 0 0,0 0 0 0 0,0 0-1 0 0,0 0 1 0 0,-1 0 0 0 0,0 0-1 0 0,1 7 1 0 0,-2-8 32 0 0,0-1-1 0 0,-1 1 1 0 0,1-1 0 0 0,-1 0-1 0 0,0 1 1 0 0,0-1 0 0 0,0 0-1 0 0,0 1 1 0 0,0-1-1 0 0,-1 0 1 0 0,0 0 0 0 0,0 0-1 0 0,0 0 1 0 0,0 0 0 0 0,0-1-1 0 0,0 1 1 0 0,-1 0 0 0 0,1-1-1 0 0,-1 0 1 0 0,1 0-1 0 0,-1 0 1 0 0,0 0 0 0 0,0 0-1 0 0,0 0 1 0 0,0-1 0 0 0,-1 1-1 0 0,-4 0 1 0 0,3 0-93 0 0,1 0 0 0 0,-1-1-1 0 0,0 1 1 0 0,0-1 0 0 0,-1 0 0 0 0,1-1 0 0 0,0 1-1 0 0,0-1 1 0 0,0 0 0 0 0,0-1 0 0 0,0 1 0 0 0,0-1 0 0 0,-1 0-1 0 0,1 0 1 0 0,0-1 0 0 0,1 1 0 0 0,-1-1 0 0 0,-5-3-1 0 0,-5-6-6638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6:29.307"/>
    </inkml:context>
    <inkml:brush xml:id="br0">
      <inkml:brushProperty name="width" value="0.025" units="cm"/>
      <inkml:brushProperty name="height" value="0.025" units="cm"/>
    </inkml:brush>
  </inkml:definitions>
  <inkml:trace contextRef="#ctx0" brushRef="#br0">1 167 3225 0 0,'0'0'240'0'0,"-1"-1"-82"0"0,1-1 0 0 0,0 1 0 0 0,0-1-1 0 0,1 1 1 0 0,-1-1 0 0 0,0 1 0 0 0,0-1 0 0 0,1 1 0 0 0,-1 0 0 0 0,1-1 0 0 0,-1 1 0 0 0,1 0 0 0 0,0-1 0 0 0,-1 1 0 0 0,1 0 0 0 0,0 0 0 0 0,0 0 0 0 0,0 0 0 0 0,0 0 0 0 0,0-1-1 0 0,0 2 1 0 0,0-1 0 0 0,1 0 0 0 0,-1 0 0 0 0,0 0 0 0 0,0 0 0 0 0,1 1 0 0 0,-1-1 0 0 0,0 1 0 0 0,1-1 0 0 0,-1 1 0 0 0,1-1 0 0 0,2 1 0 0 0,-2-1-55 0 0,1 1 1 0 0,-1 0-1 0 0,1 0 1 0 0,-1 1 0 0 0,1-1-1 0 0,-1 0 1 0 0,1 1 0 0 0,-1 0-1 0 0,0-1 1 0 0,1 1-1 0 0,-1 0 1 0 0,0 0 0 0 0,0 0-1 0 0,1 1 1 0 0,-1-1-1 0 0,0 0 1 0 0,0 1 0 0 0,0-1-1 0 0,-1 1 1 0 0,3 2-1 0 0,3 5 254 0 0,0 1 0 0 0,-1 0-1 0 0,0 0 1 0 0,0 0 0 0 0,-1 1 0 0 0,6 21-1 0 0,-1 1 600 0 0,4 35 0 0 0,-12-52-744 0 0,0 1 0 0 0,-1 0-1 0 0,-1 0 1 0 0,0-1 0 0 0,-2 1-1 0 0,0 0 1 0 0,-1-1 0 0 0,0 1-1 0 0,-2-1 1 0 0,-10 26 0 0 0,15-42-201 0 0,0 0 0 0 0,0 0 0 0 0,0 0-1 0 0,-1 1 1 0 0,1-1 0 0 0,0 0 0 0 0,0 0 0 0 0,0 0 0 0 0,0 0 0 0 0,0 0 0 0 0,0 1 0 0 0,0-1 0 0 0,0 0 0 0 0,-1 0-1 0 0,1 0 1 0 0,0 0 0 0 0,0 1 0 0 0,0-1 0 0 0,0 0 0 0 0,0 0 0 0 0,0 0 0 0 0,0 0 0 0 0,0 1 0 0 0,0-1 0 0 0,0 0-1 0 0,0 0 1 0 0,0 0 0 0 0,0 0 0 0 0,0 1 0 0 0,0-1 0 0 0,1 0 0 0 0,-1 0 0 0 0,0 0 0 0 0,0 0 0 0 0,0 1 0 0 0,0-1-1 0 0,0 0 1 0 0,0 0 0 0 0,0 0 0 0 0,0 0 0 0 0,1 0 0 0 0,-1 1 0 0 0,0-1 0 0 0,0 0 0 0 0,0 0 0 0 0,0 0 0 0 0,0 0-1 0 0,1 0 1 0 0,-1 0 0 0 0,0 0 0 0 0,0 0 0 0 0,0 0 0 0 0,1 0 0 0 0,-1 0 0 0 0,13-6-30 0 0,12-15-167 0 0,-1-5 497 0 0,-1-2 1 0 0,-1 0 0 0 0,-2-1-1 0 0,-1-1 1 0 0,-1-1 0 0 0,-2-1 0 0 0,22-61-1 0 0,-33 79-577 0 0,-2 0 0 0 0,1-1-1 0 0,-2 1 1 0 0,0-1 0 0 0,-1 0-1 0 0,-1-18 1 0 0,0 27-12 0 0,0-1 0 0 0,-1 0-1 0 0,0 1 1 0 0,-1 0 0 0 0,0-1 0 0 0,0 1 0 0 0,0 0 0 0 0,0 0-1 0 0,-1 0 1 0 0,0 0 0 0 0,-1 0 0 0 0,1 1 0 0 0,-1-1 0 0 0,0 1-1 0 0,-1 0 1 0 0,-6-6 0 0 0,4 5-5771 0 0</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17.430"/>
    </inkml:context>
    <inkml:brush xml:id="br0">
      <inkml:brushProperty name="width" value="0.05" units="cm"/>
      <inkml:brushProperty name="height" value="0.05" units="cm"/>
    </inkml:brush>
  </inkml:definitions>
  <inkml:trace contextRef="#ctx0" brushRef="#br0">0 47 4433 0 0,'2'-2'91'0'0,"1"-1"0"0"0,0 1 1 0 0,-1 0-1 0 0,1 0 0 0 0,0 0 0 0 0,0 1 1 0 0,0-1-1 0 0,0 1 0 0 0,0-1 0 0 0,1 1 1 0 0,-1 0-1 0 0,0 0 0 0 0,5 0 0 0 0,49-6 1865 0 0,-39 6-1555 0 0,219-11 1182 0 0,-204 9-1583 0 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17.779"/>
    </inkml:context>
    <inkml:brush xml:id="br0">
      <inkml:brushProperty name="width" value="0.05" units="cm"/>
      <inkml:brushProperty name="height" value="0.05" units="cm"/>
    </inkml:brush>
  </inkml:definitions>
  <inkml:trace contextRef="#ctx0" brushRef="#br0">134 1 13363 0 0,'-2'0'114'0'0,"1"0"1"0"0,0 0-1 0 0,-1 1 1 0 0,1-1-1 0 0,-1 1 1 0 0,1-1-1 0 0,0 1 1 0 0,0 0-1 0 0,-1 0 1 0 0,1-1-1 0 0,0 1 1 0 0,0 0-1 0 0,0 0 1 0 0,0 0-1 0 0,0 0 1 0 0,0 0-1 0 0,0 0 1 0 0,-1 2-1 0 0,-16 27 509 0 0,12-20-403 0 0,-7 13 51 0 0,1 1 1 0 0,1 0-1 0 0,1 1 1 0 0,1 0-1 0 0,1 1 1 0 0,1-1-1 0 0,2 1 1 0 0,-4 38-1 0 0,8-53-250 0 0,1 1-1 0 0,0-1 1 0 0,1 1 0 0 0,0-1 0 0 0,1 0-1 0 0,0 1 1 0 0,0-1 0 0 0,2 0-1 0 0,-1 0 1 0 0,1-1 0 0 0,1 1-1 0 0,0-1 1 0 0,0 0 0 0 0,1 0 0 0 0,0-1-1 0 0,1 1 1 0 0,0-1 0 0 0,1-1-1 0 0,0 0 1 0 0,0 0 0 0 0,0 0-1 0 0,12 7 1 0 0,10 4-10 0 0,5-2 42 0 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18.113"/>
    </inkml:context>
    <inkml:brush xml:id="br0">
      <inkml:brushProperty name="width" value="0.05" units="cm"/>
      <inkml:brushProperty name="height" value="0.05" units="cm"/>
    </inkml:brush>
  </inkml:definitions>
  <inkml:trace contextRef="#ctx0" brushRef="#br0">40 1 9218 0 0,'26'12'1440'0'0,"-14"-6"-1113"0"0,-1 1 0 0 0,0 0 0 0 0,-1 0 0 0 0,1 1-1 0 0,-2 1 1 0 0,1 0 0 0 0,-1 0 0 0 0,-1 1 0 0 0,1 0 0 0 0,-2 0-1 0 0,1 1 1 0 0,-1 0 0 0 0,-1 1 0 0 0,0-1 0 0 0,-1 1 0 0 0,0 0 0 0 0,-1 0-1 0 0,0 1 1 0 0,-1-1 0 0 0,-1 1 0 0 0,1 0 0 0 0,-1 14 0 0 0,-1-9-84 0 0,-1-1 0 0 0,0 1 1 0 0,-2 0-1 0 0,0-1 1 0 0,-1 1-1 0 0,0-1 0 0 0,-1 0 1 0 0,-2 0-1 0 0,1 0 1 0 0,-2 0-1 0 0,0-1 0 0 0,-1 0 1 0 0,-1-1-1 0 0,0 0 1 0 0,-20 25-1 0 0,18-28-475 0 0,-1 1 0 0 0,0-2-1 0 0,-1 1 1 0 0,0-2 0 0 0,-28 18-1 0 0,9-11-7128 0 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19.606"/>
    </inkml:context>
    <inkml:brush xml:id="br0">
      <inkml:brushProperty name="width" value="0.05" units="cm"/>
      <inkml:brushProperty name="height" value="0.05" units="cm"/>
    </inkml:brush>
  </inkml:definitions>
  <inkml:trace contextRef="#ctx0" brushRef="#br0">411 41 5065 0 0,'1'-2'206'0'0,"-1"0"1"0"0,1 0-1 0 0,0 0 0 0 0,-1 0 0 0 0,1 0 1 0 0,0 1-1 0 0,0-1 0 0 0,0 0 0 0 0,2-3 1 0 0,6-13 6759 0 0,-16 26-2224 0 0,-10 3-3526 0 0,6-3-561 0 0,-321 238 875 0 0,320-237-1530 0 0,6-6 0 0 0,1 0 0 0 0,0 0 0 0 0,0 1 0 0 0,0 0 0 0 0,0 0 0 0 0,1 0 0 0 0,-1 1 0 0 0,-5 7 0 0 0,10-11-2 0 0,0-1 1 0 0,0 1-1 0 0,0-1 1 0 0,0 1-1 0 0,0-1 0 0 0,0 1 1 0 0,0-1-1 0 0,0 1 1 0 0,0-1-1 0 0,0 0 1 0 0,1 1-1 0 0,-1-1 1 0 0,0 1-1 0 0,0-1 1 0 0,0 1-1 0 0,1-1 0 0 0,-1 1 1 0 0,0-1-1 0 0,1 0 1 0 0,-1 1-1 0 0,0-1 1 0 0,1 0-1 0 0,-1 1 1 0 0,0-1-1 0 0,1 0 0 0 0,-1 1 1 0 0,1-1-1 0 0,-1 0 1 0 0,0 0-1 0 0,1 0 1 0 0,-1 1-1 0 0,1-1 1 0 0,-1 0-1 0 0,1 0 1 0 0,-1 0-1 0 0,1 0 0 0 0,-1 0 1 0 0,1 0-1 0 0,-1 0 1 0 0,1 0-1 0 0,22 4 4 0 0,27-5-82 0 0,1-2-1 0 0,62-11 0 0 0,-61 6 83 0 0,0 2 1 0 0,53 1 0 0 0,-56 9-1577 0 0</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19.924"/>
    </inkml:context>
    <inkml:brush xml:id="br0">
      <inkml:brushProperty name="width" value="0.05" units="cm"/>
      <inkml:brushProperty name="height" value="0.05" units="cm"/>
    </inkml:brush>
  </inkml:definitions>
  <inkml:trace contextRef="#ctx0" brushRef="#br0">52 1 10138 0 0,'0'0'52'0'0,"-1"0"0"0"0,1 1 0 0 0,0-1 1 0 0,-1 0-1 0 0,1 1 0 0 0,-1-1 0 0 0,1 0 0 0 0,0 1 0 0 0,-1-1 0 0 0,1 1 0 0 0,0-1 0 0 0,0 1 0 0 0,-1-1 0 0 0,1 1 0 0 0,0-1 1 0 0,0 0-1 0 0,-1 1 0 0 0,1-1 0 0 0,0 1 0 0 0,0 0 0 0 0,0-1 0 0 0,0 1 0 0 0,0-1 0 0 0,0 1 0 0 0,0-1 0 0 0,0 1 0 0 0,0 0 1 0 0,-2 24-32 0 0,1-22 113 0 0,-18 147 1989 0 0,9-83-202 0 0,-3 96-1 0 0,13-156-1960 0 0,0 1 0 0 0,0-1 1 0 0,0 1-1 0 0,1-1 0 0 0,1 0 1 0 0,-1 0-1 0 0,1 1 0 0 0,4 9 0 0 0,-1-11 22 0 0</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20.258"/>
    </inkml:context>
    <inkml:brush xml:id="br0">
      <inkml:brushProperty name="width" value="0.05" units="cm"/>
      <inkml:brushProperty name="height" value="0.05" units="cm"/>
    </inkml:brush>
  </inkml:definitions>
  <inkml:trace contextRef="#ctx0" brushRef="#br0">197 0 9218 0 0,'-1'1'205'0'0,"-1"-1"0"0"0,1 1 1 0 0,-1-1-1 0 0,1 1 0 0 0,-1 0 0 0 0,1 0 0 0 0,-1-1 1 0 0,1 1-1 0 0,0 0 0 0 0,-1 0 0 0 0,1 1 0 0 0,0-1 1 0 0,-2 2-1 0 0,-18 22 545 0 0,17-19-424 0 0,-16 21 313 0 0,1 0-1 0 0,2 1 1 0 0,1 1 0 0 0,1 0 0 0 0,-12 33 0 0 0,19-41-365 0 0,1 1 0 0 0,1-1 1 0 0,1 1-1 0 0,1 0 0 0 0,1 1 0 0 0,1-1 1 0 0,1 0-1 0 0,2 31 0 0 0,0-46-265 0 0,0 0-1 0 0,0 0 1 0 0,1-1-1 0 0,0 1 1 0 0,1 0 0 0 0,-1-1-1 0 0,1 1 1 0 0,1-1-1 0 0,-1 0 1 0 0,1 0 0 0 0,0 0-1 0 0,0-1 1 0 0,1 1-1 0 0,-1-1 1 0 0,1 0-1 0 0,0 0 1 0 0,1-1 0 0 0,-1 1-1 0 0,1-1 1 0 0,0-1-1 0 0,0 1 1 0 0,9 3 0 0 0,12 5-263 0 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20.623"/>
    </inkml:context>
    <inkml:brush xml:id="br0">
      <inkml:brushProperty name="width" value="0.05" units="cm"/>
      <inkml:brushProperty name="height" value="0.05" units="cm"/>
    </inkml:brush>
  </inkml:definitions>
  <inkml:trace contextRef="#ctx0" brushRef="#br0">144 0 7834 0 0,'12'10'1200'0'0,"-5"1"-646"0"0,-1 0 0 0 0,0 0 0 0 0,0 1 0 0 0,-1-1 0 0 0,0 1 0 0 0,-1 0 0 0 0,-1 1 0 0 0,0-1 0 0 0,-1 0 0 0 0,0 1 0 0 0,-1 0 0 0 0,0 0 0 0 0,-1-1 0 0 0,-3 26 0 0 0,1-18-163 0 0,-1-1 0 0 0,-2 1 0 0 0,0-1 0 0 0,0 1 1 0 0,-2-1-1 0 0,-1-1 0 0 0,0 0 0 0 0,-21 33 0 0 0,21-40-528 0 0,-1 0-1 0 0,-1 0 0 0 0,0-1 0 0 0,-1 0 0 0 0,1-1 1 0 0,-2 0-1 0 0,1-1 0 0 0,-22 12 0 0 0,16-10-6883 0 0</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37.909"/>
    </inkml:context>
    <inkml:brush xml:id="br0">
      <inkml:brushProperty name="width" value="0.05" units="cm"/>
      <inkml:brushProperty name="height" value="0.05" units="cm"/>
    </inkml:brush>
  </inkml:definitions>
  <inkml:trace contextRef="#ctx0" brushRef="#br0">83 19 3225 0 0,'2'-19'10495'0'0,"-6"28"-7371"0"0,0 2-2689 0 0,-49 166 2805 0 0,45-148-3165 0 0,3 1-1 0 0,0 0 1 0 0,2 1 0 0 0,1 31-1 0 0,2-56-60 0 0,0 0 0 0 0,1 1 0 0 0,0-1 0 0 0,0 0 0 0 0,1 0-1 0 0,-1 0 1 0 0,4 6 0 0 0,-4-10-83 0 0,0 0 0 0 0,0 0 0 0 0,0 0-1 0 0,0 0 1 0 0,1 0 0 0 0,-1 0 0 0 0,0-1 0 0 0,1 1-1 0 0,-1-1 1 0 0,1 1 0 0 0,0-1 0 0 0,0 1 0 0 0,-1-1 0 0 0,1 0-1 0 0,0 0 1 0 0,0 0 0 0 0,0 0 0 0 0,0 0 0 0 0,0 0 0 0 0,0 0-1 0 0,1-1 1 0 0,-1 1 0 0 0,3-1 0 0 0,11 0-6855 0 0</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38.239"/>
    </inkml:context>
    <inkml:brush xml:id="br0">
      <inkml:brushProperty name="width" value="0.05" units="cm"/>
      <inkml:brushProperty name="height" value="0.05" units="cm"/>
    </inkml:brush>
  </inkml:definitions>
  <inkml:trace contextRef="#ctx0" brushRef="#br0">48 68 12443 0 0,'-1'1'272'0'0,"-1"0"1"0"0,1-1 0 0 0,0 1-1 0 0,0 0 1 0 0,0 0 0 0 0,0 0-1 0 0,0-1 1 0 0,0 1 0 0 0,0 0-1 0 0,0 1 1 0 0,0-1 0 0 0,0 0-1 0 0,0 0 1 0 0,1 0 0 0 0,-1 0-1 0 0,0 1 1 0 0,1-1 0 0 0,-2 3-1 0 0,-10 27 1047 0 0,12-30-1273 0 0,-4 12 71 0 0,0 1 0 0 0,1 0 0 0 0,1 0 0 0 0,0 0 0 0 0,1 0 0 0 0,1 21 1 0 0,0-30-142 0 0,1 1 1 0 0,0-1-1 0 0,0 0 1 0 0,0 0 0 0 0,0 1-1 0 0,1-1 1 0 0,0 0 0 0 0,0-1-1 0 0,3 6 1 0 0,-3-7 15 0 0,0-1-1 0 0,0 1 1 0 0,0-1 0 0 0,0 0 0 0 0,0 0 0 0 0,0 0 0 0 0,1 0-1 0 0,-1 0 1 0 0,1 0 0 0 0,-1-1 0 0 0,1 1 0 0 0,-1-1 0 0 0,1 0-1 0 0,0 0 1 0 0,0 0 0 0 0,0 0 0 0 0,3 1 0 0 0,-3-2-6 0 0,0 1 0 0 0,1-1 0 0 0,-1 0-1 0 0,0 0 1 0 0,0 0 0 0 0,1 0 0 0 0,-1-1 0 0 0,0 1 0 0 0,0-1 0 0 0,0 0 0 0 0,0 0 0 0 0,1 0 0 0 0,-1 0 0 0 0,-1 0 0 0 0,5-3-1 0 0,-2 1 22 0 0,0-1 0 0 0,0 0 0 0 0,0 0-1 0 0,-1 0 1 0 0,0-1 0 0 0,1 0-1 0 0,4-7 1 0 0,0-3 83 0 0,-1 1 0 0 0,0-1 0 0 0,-1-1 0 0 0,10-31 1 0 0,-13 35-55 0 0,-2-1 1 0 0,1 1 0 0 0,-1-1-1 0 0,-1 1 1 0 0,0-1 0 0 0,-2-17-1 0 0,1 27-21 0 0,-1-1-1 0 0,1 0 0 0 0,-1 0 0 0 0,0 1 0 0 0,0-1 0 0 0,-1 1 0 0 0,1-1 0 0 0,-1 1 0 0 0,1-1 0 0 0,-1 1 0 0 0,-3-4 0 0 0,3 5-3 0 0,0 0-1 0 0,1 1 1 0 0,-1-1-1 0 0,0 1 1 0 0,0-1-1 0 0,0 1 1 0 0,0 0-1 0 0,0 0 0 0 0,0 0 1 0 0,0 0-1 0 0,0 0 1 0 0,-1 1-1 0 0,1-1 1 0 0,0 0-1 0 0,-1 1 1 0 0,1 0-1 0 0,0 0 0 0 0,-1-1 1 0 0,-4 2-1 0 0,2-1 95 0 0,0 1-1 0 0,1 0 1 0 0,-1 1-1 0 0,0-1 1 0 0,0 1-1 0 0,1 0 1 0 0,-1 0-1 0 0,1 0 0 0 0,-1 1 1 0 0,1 0-1 0 0,0-1 1 0 0,0 1-1 0 0,-6 7 1 0 0,3-4-381 0 0,0 1 0 0 0,1 1-1 0 0,-7 8 1 0 0,-2 11-4609 0 0,8-10-1902 0 0</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38.575"/>
    </inkml:context>
    <inkml:brush xml:id="br0">
      <inkml:brushProperty name="width" value="0.05" units="cm"/>
      <inkml:brushProperty name="height" value="0.05" units="cm"/>
    </inkml:brush>
  </inkml:definitions>
  <inkml:trace contextRef="#ctx0" brushRef="#br0">1 76 2304 0 0,'1'1'91'0'0,"-1"-1"0"0"0,1 0 0 0 0,0 1 0 0 0,0-1 0 0 0,0 1 0 0 0,-1-1 0 0 0,1 1 0 0 0,0 0 0 0 0,-1-1 0 0 0,1 1 0 0 0,0 0 0 0 0,-1-1 0 0 0,1 1 0 0 0,-1 0 0 0 0,1 0 0 0 0,-1-1 0 0 0,1 1 0 0 0,-1 0 0 0 0,0 0 0 0 0,1 0 0 0 0,-1 0 0 0 0,0 1 0 0 0,9 28 2300 0 0,-5-15-917 0 0,-2-10-1188 0 0,1 1 0 0 0,-1-1 0 0 0,1 0 0 0 0,0 0 0 0 0,0 0 0 0 0,1 0 0 0 0,0 0 0 0 0,0-1 0 0 0,0 1 1 0 0,0-1-1 0 0,0 0 0 0 0,1-1 0 0 0,0 1 0 0 0,0-1 0 0 0,6 4 0 0 0,-5-4-305 0 0,0 0 1 0 0,0-1-1 0 0,0 0 1 0 0,0 0-1 0 0,1 0 0 0 0,-1-1 1 0 0,0 1-1 0 0,1-2 0 0 0,-1 1 1 0 0,1-1-1 0 0,-1 0 1 0 0,1 0-1 0 0,-1-1 0 0 0,1 1 1 0 0,-1-2-1 0 0,0 1 0 0 0,1-1 1 0 0,-1 0-1 0 0,0 0 1 0 0,0 0-1 0 0,10-7 0 0 0,-14 8 84 0 0,0 0 0 0 0,0-1 0 0 0,-1 1 0 0 0,1 0 0 0 0,0-1 0 0 0,-1 0 0 0 0,1 1 0 0 0,-1-1-1 0 0,0 0 1 0 0,0 0 0 0 0,1 0 0 0 0,-1 1 0 0 0,0-1 0 0 0,-1 0 0 0 0,1-1 0 0 0,0 1 0 0 0,0 0 0 0 0,0-3-1 0 0,-1 1 245 0 0,0-1-1 0 0,0 1 1 0 0,0 0-1 0 0,-1-1 0 0 0,1 1 1 0 0,-1 0-1 0 0,0 0 1 0 0,0 0-1 0 0,-2-5 0 0 0,-2-4 795 0 0,-1 0 0 0 0,-1 1-1 0 0,0-1 1 0 0,-15-18-1 0 0,19 27-1069 0 0,0 0 0 0 0,-1 1-1 0 0,1-1 1 0 0,-1 0 0 0 0,0 1-1 0 0,0 0 1 0 0,0 0 0 0 0,0 0-1 0 0,-1 1 1 0 0,1-1 0 0 0,-1 1 0 0 0,1 0-1 0 0,-7-1 1 0 0,1 1-33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6:29.912"/>
    </inkml:context>
    <inkml:brush xml:id="br0">
      <inkml:brushProperty name="width" value="0.025" units="cm"/>
      <inkml:brushProperty name="height" value="0.025" units="cm"/>
    </inkml:brush>
  </inkml:definitions>
  <inkml:trace contextRef="#ctx0" brushRef="#br0">347 155 14283 0 0,'-3'-4'159'0'0,"0"0"-1"0"0,0 0 1 0 0,0 0-1 0 0,1 0 1 0 0,-1 0-1 0 0,1 0 1 0 0,0-1-1 0 0,0 1 1 0 0,1-1-1 0 0,-2-4 1 0 0,-1-4 867 0 0,4 13-1018 0 0,-4-10 300 0 0,1 1-1 0 0,-2-1 1 0 0,1 1 0 0 0,-1 0-1 0 0,-10-12 1 0 0,14 19-250 0 0,-1 0 1 0 0,0 0 0 0 0,1 1-1 0 0,-1-1 1 0 0,0 1 0 0 0,0-1-1 0 0,0 1 1 0 0,0 0-1 0 0,0 0 1 0 0,0 0 0 0 0,0 0-1 0 0,0 0 1 0 0,-1 0 0 0 0,1 0-1 0 0,0 1 1 0 0,-1-1 0 0 0,1 1-1 0 0,-1 0 1 0 0,1-1-1 0 0,0 1 1 0 0,-1 0 0 0 0,1 0-1 0 0,-1 1 1 0 0,1-1 0 0 0,0 0-1 0 0,-1 1 1 0 0,1-1 0 0 0,0 1-1 0 0,-1 0 1 0 0,-2 1-1 0 0,-8 4-26 0 0,1 1 0 0 0,1 0-1 0 0,-1 0 1 0 0,1 1 0 0 0,1 1 0 0 0,0-1-1 0 0,0 2 1 0 0,0-1 0 0 0,-11 17-1 0 0,7-7-153 0 0,0 0-1 0 0,2 2 1 0 0,0-1-1 0 0,-13 33 0 0 0,22-45 108 0 0,1 0 0 0 0,0 0-1 0 0,0 0 1 0 0,0 0 0 0 0,1 1 0 0 0,1-1-1 0 0,-1 0 1 0 0,1 1 0 0 0,1-1-1 0 0,2 15 1 0 0,-3-20-12 0 0,1 0-1 0 0,0-1 1 0 0,0 1-1 0 0,0 0 1 0 0,0 0-1 0 0,0-1 0 0 0,1 1 1 0 0,-1-1-1 0 0,1 1 1 0 0,0-1-1 0 0,-1 1 1 0 0,1-1-1 0 0,0 0 1 0 0,1 0-1 0 0,-1 0 1 0 0,0 0-1 0 0,1 0 1 0 0,-1 0-1 0 0,1-1 1 0 0,-1 1-1 0 0,1-1 0 0 0,0 0 1 0 0,0 0-1 0 0,0 0 1 0 0,-1 0-1 0 0,1 0 1 0 0,0 0-1 0 0,0-1 1 0 0,0 1-1 0 0,0-1 1 0 0,1 0-1 0 0,-1 0 1 0 0,5-1-1 0 0,-3 1-47 0 0,1-2 0 0 0,0 1 0 0 0,-1 0 0 0 0,1-1 0 0 0,-1 0 0 0 0,0 0 0 0 0,0-1 0 0 0,1 0 0 0 0,-2 1 0 0 0,1-1 0 0 0,0-1-1 0 0,8-7 1 0 0,1-1-98 0 0,-1-2-1 0 0,17-22 1 0 0,-15 15-89 0 0,-2-1 1 0 0,-1 0 0 0 0,0-1-1 0 0,-2-1 1 0 0,13-43-1 0 0,-25 75 274 0 0,-6 17 737 0 0,-8 46 0 0 0,15-65-653 0 0,0 1 0 0 0,0-1-1 0 0,1 1 1 0 0,0 0 0 0 0,0-1-1 0 0,1 1 1 0 0,0 0-1 0 0,0-1 1 0 0,0 1 0 0 0,1-1-1 0 0,0 0 1 0 0,0 1-1 0 0,5 7 1 0 0,-6-12-112 0 0,1 0 0 0 0,-1 0 0 0 0,1 0 0 0 0,-1 0 1 0 0,1-1-1 0 0,-1 1 0 0 0,1 0 0 0 0,0-1 0 0 0,0 1 0 0 0,0-1 0 0 0,0 0 0 0 0,0 0 0 0 0,0 1 1 0 0,0-1-1 0 0,1 0 0 0 0,-1-1 0 0 0,0 1 0 0 0,1 0 0 0 0,-1-1 0 0 0,0 1 0 0 0,1-1 0 0 0,-1 0 0 0 0,1 0 1 0 0,2 0-1 0 0,0 0-45 0 0,0-1-1 0 0,-1 0 1 0 0,1-1 0 0 0,-1 1 0 0 0,1-1 0 0 0,-1 0 0 0 0,0 0 0 0 0,0 0 0 0 0,0 0-1 0 0,0-1 1 0 0,6-4 0 0 0,6-6-648 0 0</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39.430"/>
    </inkml:context>
    <inkml:brush xml:id="br0">
      <inkml:brushProperty name="width" value="0.05" units="cm"/>
      <inkml:brushProperty name="height" value="0.05" units="cm"/>
    </inkml:brush>
  </inkml:definitions>
  <inkml:trace contextRef="#ctx0" brushRef="#br0">284 297 5065 0 0,'2'-16'6166'0'0,"7"-11"-4294"0"0,-2 3-1063 0 0,-1 0 169 0 0,-2-1 0 0 0,3-31 0 0 0,-7 48-822 0 0,0 1 0 0 0,0-1 1 0 0,0 1-1 0 0,-1-1 1 0 0,0 1-1 0 0,-1-1 1 0 0,1 1-1 0 0,-1 0 0 0 0,-1 0 1 0 0,1 0-1 0 0,-8-13 1 0 0,9 18-117 0 0,0 0 1 0 0,0 1 0 0 0,-1-1-1 0 0,1 1 1 0 0,0-1 0 0 0,-1 1 0 0 0,1 0-1 0 0,-1-1 1 0 0,1 1 0 0 0,-1 0-1 0 0,0 0 1 0 0,1 0 0 0 0,-1 0-1 0 0,0 0 1 0 0,0 0 0 0 0,0 1 0 0 0,0-1-1 0 0,0 1 1 0 0,0-1 0 0 0,-2 1-1 0 0,0 0 11 0 0,1 0 0 0 0,-1 0 0 0 0,0 1 0 0 0,1-1 0 0 0,-1 1-1 0 0,1 0 1 0 0,0 0 0 0 0,-1 1 0 0 0,1-1 0 0 0,-5 3 0 0 0,-4 4 106 0 0,1-1 1 0 0,0 2-1 0 0,0-1 1 0 0,-16 19-1 0 0,5-4-118 0 0,2 2-1 0 0,-25 38 0 0 0,36-48-65 0 0,0 0 0 0 0,1 1 0 0 0,1 0 0 0 0,0 1 0 0 0,-8 31-1 0 0,14-45 26 0 0,0-1 0 0 0,1 1 0 0 0,-1-1 0 0 0,1 0 0 0 0,0 1 0 0 0,0-1 0 0 0,0 1 0 0 0,0-1 0 0 0,0 1 0 0 0,0-1 0 0 0,1 0 0 0 0,-1 1 0 0 0,1-1 0 0 0,0 1 0 0 0,0-1 0 0 0,0 0 0 0 0,0 0-1 0 0,0 0 1 0 0,0 1 0 0 0,0-1 0 0 0,1 0 0 0 0,-1 0 0 0 0,1-1 0 0 0,-1 1 0 0 0,1 0 0 0 0,0 0 0 0 0,0-1 0 0 0,0 1 0 0 0,0-1 0 0 0,0 0 0 0 0,0 1 0 0 0,0-1 0 0 0,0 0 0 0 0,0 0 0 0 0,1 0-1 0 0,2 0 1 0 0,2 1-15 0 0,-1-1 0 0 0,0 0 0 0 0,0-1 0 0 0,1 1 0 0 0,-1-1 0 0 0,1 0 0 0 0,-1-1 0 0 0,0 0 0 0 0,0 0 0 0 0,1 0 0 0 0,-1 0 0 0 0,0-1 0 0 0,7-3 0 0 0,2-4-149 0 0,0 0 0 0 0,-1 0 0 0 0,1-2 0 0 0,-2 0 0 0 0,0 0 1 0 0,0-2-1 0 0,-1 1 0 0 0,0-2 0 0 0,-1 1 0 0 0,14-25 0 0 0,-21 33 83 0 0,-4 4 66 0 0,1 0 0 0 0,0 0 0 0 0,0 0 0 0 0,-1 0 0 0 0,1 0 0 0 0,-1 0 0 0 0,1 0 0 0 0,-1-1 0 0 0,1 1 0 0 0,-1 0 0 0 0,0 0 0 0 0,1-1 0 0 0,-1 0 0 0 0,-11 24 578 0 0,-37 114 671 0 0,-7 26-826 0 0,50-142-314 0 0,1 0 0 0 0,0 0 1 0 0,2 1-1 0 0,0-1 0 0 0,1 0 0 0 0,3 25 1 0 0,0-30 35 0 0,0-2-384 0 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39.890"/>
    </inkml:context>
    <inkml:brush xml:id="br0">
      <inkml:brushProperty name="width" value="0.05" units="cm"/>
      <inkml:brushProperty name="height" value="0.05" units="cm"/>
    </inkml:brush>
  </inkml:definitions>
  <inkml:trace contextRef="#ctx0" brushRef="#br0">159 337 8290 0 0,'17'-15'758'0'0,"-1"-1"1"0"0,-1 0 0 0 0,0-1-1 0 0,-1-1 1 0 0,-1 0-1 0 0,-1-1 1 0 0,0 0-1 0 0,-2-1 1 0 0,0 0 0 0 0,10-32-1 0 0,-18 49-628 0 0,-1 0-1 0 0,0 0 0 0 0,-1 0 1 0 0,1-1-1 0 0,0 1 1 0 0,-1 0-1 0 0,0-1 0 0 0,0 1 1 0 0,0 0-1 0 0,0-1 0 0 0,0 1 1 0 0,-1-1-1 0 0,1 1 1 0 0,-1 0-1 0 0,0 0 0 0 0,0-1 1 0 0,0 1-1 0 0,-1 0 1 0 0,1 0-1 0 0,-1 0 0 0 0,0 0 1 0 0,1 1-1 0 0,-1-1 1 0 0,-1 0-1 0 0,1 1 0 0 0,0-1 1 0 0,-1 1-1 0 0,1 0 0 0 0,-1 0 1 0 0,1 0-1 0 0,-1 0 1 0 0,0 0-1 0 0,0 0 0 0 0,0 1 1 0 0,0-1-1 0 0,0 1 1 0 0,0 0-1 0 0,-1 0 0 0 0,1 0 1 0 0,0 1-1 0 0,0-1 1 0 0,-1 1-1 0 0,1-1 0 0 0,-1 1 1 0 0,1 0-1 0 0,0 1 0 0 0,-7 0 1 0 0,6 0-115 0 0,0-1 1 0 0,-1 1-1 0 0,1 0 0 0 0,0 0 1 0 0,0 1-1 0 0,0-1 0 0 0,1 1 1 0 0,-1 0-1 0 0,0 0 0 0 0,1 0 1 0 0,-1 0-1 0 0,1 1 0 0 0,-1-1 1 0 0,1 1-1 0 0,0 0 0 0 0,0 0 1 0 0,0 0-1 0 0,1 0 1 0 0,-1 1-1 0 0,1-1 0 0 0,0 1 1 0 0,0-1-1 0 0,0 1 0 0 0,-2 7 1 0 0,2-5-38 0 0,0 0-1 0 0,1 1 1 0 0,0-1 0 0 0,1 1 0 0 0,-1-1 0 0 0,1 1 0 0 0,1-1 0 0 0,-1 1 0 0 0,1-1 0 0 0,0 0 0 0 0,0 1 0 0 0,1-1 0 0 0,0 0 0 0 0,0 0 0 0 0,4 9 0 0 0,7 8 121 0 0,1 0 0 0 0,30 37 1 0 0,-25-35-269 0 0,21 35 1 0 0,-38-56 179 0 0,1 0 0 0 0,-1 0 0 0 0,-1 1 0 0 0,1-1 0 0 0,-1 1-1 0 0,1-1 1 0 0,-1 1 0 0 0,-1 0 0 0 0,1-1 0 0 0,-1 1 0 0 0,0 0 0 0 0,0 0 0 0 0,0-1 0 0 0,0 1 0 0 0,-1 0 0 0 0,0-1 0 0 0,-2 8 0 0 0,0-5 7 0 0,0 0 0 0 0,0-1 0 0 0,0 1 0 0 0,-1-1 0 0 0,0 0 1 0 0,0-1-1 0 0,-1 1 0 0 0,1-1 0 0 0,-1 1 0 0 0,-1-1 0 0 0,-5 4 1 0 0,3-3-14 0 0,-1 1 0 0 0,0-2 0 0 0,0 1 0 0 0,-1-1 0 0 0,0-1 0 0 0,0 0 0 0 0,-13 4 0 0 0,16-6-35 0 0,0 0-1 0 0,0-1 1 0 0,-1 0-1 0 0,1 0 1 0 0,0-1-1 0 0,-1 1 1 0 0,1-2-1 0 0,-1 1 1 0 0,1-1-1 0 0,-10-2 1 0 0,14 2 29 0 0,-1 0 0 0 0,1 0-1 0 0,0 0 1 0 0,0 0 0 0 0,0-1 0 0 0,0 1 0 0 0,1-1-1 0 0,-1 0 1 0 0,0 0 0 0 0,1 0 0 0 0,-1 0 0 0 0,1 0-1 0 0,-1 0 1 0 0,1-1 0 0 0,0 1 0 0 0,0-1 0 0 0,0 0-1 0 0,-2-3 1 0 0,3 2 26 0 0,0 0 1 0 0,0 0-1 0 0,0 0 0 0 0,0 0 0 0 0,0 0 0 0 0,1 0 0 0 0,0 0 1 0 0,0 0-1 0 0,0 0 0 0 0,0-1 0 0 0,1 1 0 0 0,1-7 1 0 0,2-3-14 0 0,1 0 1 0 0,0 0-1 0 0,1 1 1 0 0,1 0 0 0 0,0 0-1 0 0,1 1 1 0 0,10-14-1 0 0,11-10-168 0 0,42-41 0 0 0,-24 33-6281 0 0,-22 23-710 0 0</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48.964"/>
    </inkml:context>
    <inkml:brush xml:id="br0">
      <inkml:brushProperty name="width" value="0.05" units="cm"/>
      <inkml:brushProperty name="height" value="0.05" units="cm"/>
    </inkml:brush>
  </inkml:definitions>
  <inkml:trace contextRef="#ctx0" brushRef="#br0">207 4 4609 0 0,'0'0'977'0'0,"-3"-4"2668"0"0,-4 7 321 0 0,-5 9-3469 0 0,0 1 0 0 0,1-1 0 0 0,0 2 0 0 0,1 0 0 0 0,0 0 0 0 0,1 1 0 0 0,-13 28 0 0 0,0 9-307 0 0,-18 60 0 0 0,34-92-187 0 0,0-1 1 0 0,1 1-1 0 0,1 0 0 0 0,1 1 1 0 0,0 20-1 0 0,3-36-4 0 0,0 0-1 0 0,0 0 1 0 0,1 1-1 0 0,0-1 1 0 0,0 0 0 0 0,0 0-1 0 0,1 0 1 0 0,0 0-1 0 0,0-1 1 0 0,5 10-1 0 0,-5-11-3 0 0,0 0 0 0 0,1 0 0 0 0,0 0 0 0 0,-1 0-1 0 0,1-1 1 0 0,0 1 0 0 0,1-1 0 0 0,-1 0 0 0 0,0 1-1 0 0,1-2 1 0 0,-1 1 0 0 0,1 0 0 0 0,0-1 0 0 0,-1 1-1 0 0,1-1 1 0 0,5 1 0 0 0,1 0-9 0 0,0-1-1 0 0,1 0 1 0 0,-1-1-1 0 0,1 1 1 0 0,-1-2-1 0 0,1 0 1 0 0,-1 0 0 0 0,1-1-1 0 0,-1 0 1 0 0,0-1-1 0 0,0 0 1 0 0,17-8-1 0 0,-20 8 7 0 0,0-1 1 0 0,0 1-1 0 0,0-2 0 0 0,-1 1 0 0 0,0-1 0 0 0,0 0 0 0 0,0 0 0 0 0,0 0 1 0 0,-1-1-1 0 0,0 0 0 0 0,0 0 0 0 0,-1 0 0 0 0,0-1 0 0 0,0 0 0 0 0,0 0 0 0 0,-1 0 1 0 0,5-14-1 0 0,-7 17 16 0 0,0 1 0 0 0,0-1 1 0 0,0 1-1 0 0,-1 0 1 0 0,0-1-1 0 0,1 1 0 0 0,-1-1 1 0 0,-1 1-1 0 0,1-1 0 0 0,0 1 1 0 0,-1-1-1 0 0,0 1 1 0 0,0-1-1 0 0,0 1 0 0 0,0 0 1 0 0,0-1-1 0 0,-1 1 0 0 0,1 0 1 0 0,-1 0-1 0 0,0 0 0 0 0,0 0 1 0 0,0 1-1 0 0,-1-1 1 0 0,1 0-1 0 0,-3-2 0 0 0,0 2 8 0 0,0-1 0 0 0,1 1 0 0 0,-1 1 0 0 0,-1-1 0 0 0,1 0 0 0 0,0 1 0 0 0,-1 0 0 0 0,1 1 0 0 0,-1-1 0 0 0,1 1 0 0 0,-1 0 0 0 0,0 0 0 0 0,1 1 0 0 0,-10 0 0 0 0,0 0 19 0 0,0 2-1 0 0,0 0 0 0 0,0 1 1 0 0,0 0-1 0 0,0 2 1 0 0,1-1-1 0 0,0 2 1 0 0,0 0-1 0 0,0 0 1 0 0,1 1-1 0 0,0 1 1 0 0,-22 17-1 0 0,35-25-34 0 0,-2 2-19 0 0,0-1 0 0 0,1 0 0 0 0,-1 1 0 0 0,1-1 0 0 0,-1 1 0 0 0,1-1 0 0 0,-1 1 0 0 0,1 0 0 0 0,0 0 0 0 0,-1 2 0 0 0,1 4-93 0 0</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49.329"/>
    </inkml:context>
    <inkml:brush xml:id="br0">
      <inkml:brushProperty name="width" value="0.05" units="cm"/>
      <inkml:brushProperty name="height" value="0.05" units="cm"/>
    </inkml:brush>
  </inkml:definitions>
  <inkml:trace contextRef="#ctx0" brushRef="#br0">0 0 6449 0 0,'0'0'499'0'0,"3"14"904"0"0,2 25 511 0 0,-2 1 0 0 0,-1 0 0 0 0,-7 67 0 0 0,2-23-711 0 0,0 14-1997 0 0,2-75-5068 0 0</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51.058"/>
    </inkml:context>
    <inkml:brush xml:id="br0">
      <inkml:brushProperty name="width" value="0.05" units="cm"/>
      <inkml:brushProperty name="height" value="0.05" units="cm"/>
    </inkml:brush>
  </inkml:definitions>
  <inkml:trace contextRef="#ctx0" brushRef="#br0">333 3 2761 0 0,'-20'-2'12635'0'0,"19"3"-12019"0"0,-4 2 274 0 0,0 0-2803 0 0,-82 57 4515 0 0,-100 97-2435 0 0,183-154-159 0 0,0 1-1 0 0,0 0 1 0 0,1 0-1 0 0,-6 8 1 0 0,8-11-12 0 0,1-1 0 0 0,0 1 0 0 0,-1-1 1 0 0,1 1-1 0 0,0-1 0 0 0,0 1 0 0 0,0 0 0 0 0,-1-1 1 0 0,1 1-1 0 0,0-1 0 0 0,0 1 0 0 0,0 0 1 0 0,0-1-1 0 0,0 1 0 0 0,0-1 0 0 0,0 1 1 0 0,0 0-1 0 0,0-1 0 0 0,0 1 0 0 0,1 0 1 0 0,-1 0-2 0 0,1-1 0 0 0,-1 1 1 0 0,1-1-1 0 0,0 1 0 0 0,-1-1 1 0 0,1 1-1 0 0,0-1 0 0 0,-1 1 1 0 0,1-1-1 0 0,0 0 0 0 0,-1 0 1 0 0,1 1-1 0 0,0-1 1 0 0,0 0-1 0 0,-1 0 0 0 0,1 0 1 0 0,0 0-1 0 0,0 0 0 0 0,-1 0 1 0 0,1 0-1 0 0,1 0 0 0 0,57-3-106 0 0,59-10 0 0 0,40-2 99 0 0,-73 16-323 0 0,-84-1-42 0 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51.393"/>
    </inkml:context>
    <inkml:brush xml:id="br0">
      <inkml:brushProperty name="width" value="0.05" units="cm"/>
      <inkml:brushProperty name="height" value="0.05" units="cm"/>
    </inkml:brush>
  </inkml:definitions>
  <inkml:trace contextRef="#ctx0" brushRef="#br0">109 14 3209 0 0,'0'-1'71'0'0,"0"1"-1"0"0,0-1 1 0 0,-1 0 0 0 0,1 0 0 0 0,0 1 0 0 0,-1-1 0 0 0,1 0 0 0 0,-1 1-1 0 0,1-1 1 0 0,-1 0 0 0 0,1 1 0 0 0,-1-1 0 0 0,1 1 0 0 0,-1-1 0 0 0,0 1-1 0 0,1-1 1 0 0,-1 1 0 0 0,0-1 0 0 0,1 1 0 0 0,-1 0 0 0 0,0-1 0 0 0,1 1 0 0 0,-1 0-1 0 0,-1-1 1 0 0,0 2 142 0 0,1-1 0 0 0,0 1-1 0 0,0-1 1 0 0,0 1-1 0 0,0 0 1 0 0,1 0 0 0 0,-1-1-1 0 0,0 1 1 0 0,0 0 0 0 0,0 0-1 0 0,1 0 1 0 0,-1 0 0 0 0,0 0-1 0 0,1 0 1 0 0,-1 0 0 0 0,1 0-1 0 0,-1 0 1 0 0,0 1 0 0 0,-14 31 397 0 0,2 0 0 0 0,1 1 1 0 0,1 0-1 0 0,2 1 0 0 0,-7 53 1 0 0,15-75-803 0 0,0 0 0 0 0,1 0 0 0 0,0 0 1 0 0,4 23-1 0 0,0-18-4010 0 0</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51.788"/>
    </inkml:context>
    <inkml:brush xml:id="br0">
      <inkml:brushProperty name="width" value="0.05" units="cm"/>
      <inkml:brushProperty name="height" value="0.05" units="cm"/>
    </inkml:brush>
  </inkml:definitions>
  <inkml:trace contextRef="#ctx0" brushRef="#br0">61 499 3225 0 0,'32'-43'556'0'0,"-3"-1"1"0"0,-2-2-1 0 0,-2 0 1 0 0,-2-2 0 0 0,19-54-1 0 0,-18 29 895 0 0,-22 63-1139 0 0,0 1 1 0 0,0 0-1 0 0,-1-1 1 0 0,0 0 0 0 0,-1-17-1 0 0,0 26-258 0 0,0 0 0 0 0,0 0-1 0 0,0 0 1 0 0,0 0 0 0 0,0 0 0 0 0,0 1-1 0 0,0-1 1 0 0,-1 0 0 0 0,1 0 0 0 0,0 0-1 0 0,-1 0 1 0 0,1 1 0 0 0,0-1 0 0 0,-1 0-1 0 0,1 0 1 0 0,-1 1 0 0 0,1-1 0 0 0,-1 0-1 0 0,0 1 1 0 0,1-1 0 0 0,-1 1 0 0 0,1-1-1 0 0,-1 1 1 0 0,0-1 0 0 0,0 1 0 0 0,1-1-1 0 0,-1 1 1 0 0,-2-1 0 0 0,2 1 77 0 0,-1 0 0 0 0,0 0 1 0 0,0 0-1 0 0,0 0 0 0 0,0 0 0 0 0,1 1 1 0 0,-1-1-1 0 0,0 1 0 0 0,0-1 0 0 0,1 1 1 0 0,-1 0-1 0 0,-3 1 0 0 0,-4 4 518 0 0,0 0-1 0 0,0 0 0 0 0,-11 11 1 0 0,1 1-523 0 0,1 0 1 0 0,1 1-1 0 0,1 1 1 0 0,0 0 0 0 0,2 1-1 0 0,0 1 1 0 0,1 0-1 0 0,2 1 1 0 0,0 0 0 0 0,1 1-1 0 0,-12 47 1 0 0,21-67-130 0 0,1-1 0 0 0,-1 0 0 0 0,1 1 0 0 0,0-1 0 0 0,0 0 0 0 0,0 1 1 0 0,0-1-1 0 0,1 0 0 0 0,-1 1 0 0 0,1-1 0 0 0,0 0 0 0 0,0 0 0 0 0,0 1 1 0 0,0-1-1 0 0,1 0 0 0 0,-1 0 0 0 0,1 0 0 0 0,0-1 0 0 0,0 1 0 0 0,0 0 0 0 0,3 3 1 0 0,-3-5-4 0 0,0 1 1 0 0,0-1 0 0 0,0 0 0 0 0,0 0 0 0 0,0 0-1 0 0,0 0 1 0 0,0 0 0 0 0,1 0 0 0 0,-1 0 0 0 0,0-1-1 0 0,0 1 1 0 0,1-1 0 0 0,-1 0 0 0 0,1 1 0 0 0,-1-1 0 0 0,0 0-1 0 0,1-1 1 0 0,-1 1 0 0 0,0 0 0 0 0,1-1 0 0 0,-1 1-1 0 0,0-1 1 0 0,1 0 0 0 0,-1 1 0 0 0,0-1 0 0 0,0 0-1 0 0,0 0 1 0 0,0-1 0 0 0,0 1 0 0 0,3-3 0 0 0,4-3-8 0 0,1 0 1 0 0,-2-1-1 0 0,1-1 1 0 0,-1 0-1 0 0,0 0 1 0 0,13-19 0 0 0,30-67-177 0 0,-45 84 158 0 0,-5-2 190 0 0,-4 12-62 0 0,-2 14-54 0 0,-37 124 37 0 0,-22 88 225 0 0,56-190-264 0 0,3 0 0 0 0,0 1 0 0 0,2-1-1 0 0,3 58 1 0 0,2-80 70 0 0,0-14-117 0 0,1-22-186 0 0,0 1 43 0 0,1 10 60 0 0</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53.209"/>
    </inkml:context>
    <inkml:brush xml:id="br0">
      <inkml:brushProperty name="width" value="0.05" units="cm"/>
      <inkml:brushProperty name="height" value="0.05" units="cm"/>
    </inkml:brush>
  </inkml:definitions>
  <inkml:trace contextRef="#ctx0" brushRef="#br0">256 12 2761 0 0,'1'-11'2637'0'0,"-7"19"2243"0"0,-1 2-4999 0 0,-72 80 5336 0 0,-49 33-3810 0 0,123-118-1386 0 0,-27 24-165 0 0</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53.541"/>
    </inkml:context>
    <inkml:brush xml:id="br0">
      <inkml:brushProperty name="width" value="0.05" units="cm"/>
      <inkml:brushProperty name="height" value="0.05" units="cm"/>
    </inkml:brush>
  </inkml:definitions>
  <inkml:trace contextRef="#ctx0" brushRef="#br0">92 32 1952 0 0,'11'-5'394'0'0,"0"0"-1"0"0,0 0 0 0 0,1 1 1 0 0,-1 1-1 0 0,1 0 0 0 0,0 1 1 0 0,0 0-1 0 0,0 1 0 0 0,0 0 1 0 0,0 0-1 0 0,0 2 0 0 0,23 2 1 0 0,-34-2-329 0 0,1-1 0 0 0,0 0 0 0 0,-1 1 1 0 0,1 0-1 0 0,0-1 0 0 0,-1 1 0 0 0,1 0 1 0 0,-1 0-1 0 0,1 0 0 0 0,-1 0 0 0 0,0 0 1 0 0,1 0-1 0 0,-1 0 0 0 0,0 0 0 0 0,0 0 1 0 0,0 1-1 0 0,0-1 0 0 0,0 1 1 0 0,0-1-1 0 0,0 0 0 0 0,0 1 0 0 0,1 2 1 0 0,-2-1 15 0 0,1 0 1 0 0,-1 0-1 0 0,0 0 0 0 0,0-1 1 0 0,0 1-1 0 0,0 0 1 0 0,-1 0-1 0 0,1 0 1 0 0,-1 0-1 0 0,1-1 1 0 0,-1 1-1 0 0,-2 4 1 0 0,-3 6 386 0 0,-1 1 0 0 0,0-1 0 0 0,-19 24 0 0 0,25-37-446 0 0,-84 104 1675 0 0,56-73-793 0 0,2 1 1 0 0,2 2 0 0 0,-43 72 0 0 0,66-102-926 0 0,0 0 0 0 0,1-1 0 0 0,0 1 0 0 0,-1 0 1 0 0,1 0-1 0 0,0 0 0 0 0,1 0 0 0 0,-1 8 1 0 0,1-12 14 0 0,0 1 0 0 0,0 0 0 0 0,0-1 1 0 0,0 1-1 0 0,0-1 0 0 0,0 1 1 0 0,1 0-1 0 0,-1-1 0 0 0,0 1 0 0 0,0-1 1 0 0,1 1-1 0 0,-1 0 0 0 0,0-1 1 0 0,1 1-1 0 0,-1-1 0 0 0,1 1 1 0 0,-1-1-1 0 0,0 0 0 0 0,1 1 0 0 0,-1-1 1 0 0,1 1-1 0 0,-1-1 0 0 0,2 1 1 0 0,-1-1-1 0 0,0 0 1 0 0,1 1 0 0 0,-1-1-1 0 0,1 0 1 0 0,-1 0 0 0 0,1 0-1 0 0,-1 0 1 0 0,1 0 0 0 0,-1 0-1 0 0,1 0 1 0 0,-1-1 0 0 0,1 1-1 0 0,-1 0 1 0 0,2-1 0 0 0,2-1 3 0 0,0 0 1 0 0,0 0 0 0 0,0-1-1 0 0,-1 1 1 0 0,7-5 0 0 0,9-9 61 0 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53.859"/>
    </inkml:context>
    <inkml:brush xml:id="br0">
      <inkml:brushProperty name="width" value="0.05" units="cm"/>
      <inkml:brushProperty name="height" value="0.05" units="cm"/>
    </inkml:brush>
  </inkml:definitions>
  <inkml:trace contextRef="#ctx0" brushRef="#br0">74 16 7370 0 0,'-7'5'400'0'0,"1"1"1"0"0,0-1 0 0 0,0 1-1 0 0,1 0 1 0 0,-1 0 0 0 0,1 1 0 0 0,-7 12-1 0 0,9-14-172 0 0,0-1-1 0 0,1 1 0 0 0,0 0 1 0 0,-1 1-1 0 0,2-1 0 0 0,-1 0 1 0 0,1 0-1 0 0,-1 1 0 0 0,1-1 1 0 0,1 1-1 0 0,-1-1 1 0 0,1 8-1 0 0,0-11-173 0 0,1 1 1 0 0,-1-1-1 0 0,1 0 0 0 0,-1 1 1 0 0,1-1-1 0 0,0 0 0 0 0,0 1 1 0 0,0-1-1 0 0,0 0 0 0 0,1 0 1 0 0,-1 0-1 0 0,1 0 0 0 0,-1 0 1 0 0,1 0-1 0 0,-1 0 0 0 0,1-1 1 0 0,0 1-1 0 0,3 2 0 0 0,-1-2-18 0 0,0 0-1 0 0,0 0 0 0 0,0-1 0 0 0,1 1 1 0 0,-1-1-1 0 0,0 0 0 0 0,1 0 0 0 0,-1 0 0 0 0,8 0 1 0 0,2-1 39 0 0,0-1 1 0 0,0 0 0 0 0,-1-1 0 0 0,1 0-1 0 0,21-7 1 0 0,-25 5-119 0 0,1 0-1 0 0,-1 0 1 0 0,1-1-1 0 0,-1 0 1 0 0,0-1 0 0 0,-1 0-1 0 0,17-15 1 0 0,-24 20 55 0 0,1-1 0 0 0,-2 0 0 0 0,1 0 0 0 0,0 0-1 0 0,0 0 1 0 0,-1 0 0 0 0,1-1 0 0 0,-1 1 0 0 0,1 0 0 0 0,-1-1 0 0 0,0 1 0 0 0,0-1 0 0 0,0 1 0 0 0,0-1 0 0 0,-1 0-1 0 0,1 1 1 0 0,-1-1 0 0 0,1 0 0 0 0,-1 1 0 0 0,0-1 0 0 0,0 0 0 0 0,0 1 0 0 0,-1-1 0 0 0,1 0 0 0 0,-1 1 0 0 0,1-1-1 0 0,-1 0 1 0 0,0 1 0 0 0,0-1 0 0 0,0 1 0 0 0,0-1 0 0 0,0 1 0 0 0,-1 0 0 0 0,1-1 0 0 0,-1 1 0 0 0,0 0 0 0 0,1 0-1 0 0,-4-2 1 0 0,1 0 89 0 0,-1-1-1 0 0,0 2 0 0 0,0-1 1 0 0,0 1-1 0 0,-1-1 1 0 0,1 1-1 0 0,-1 1 0 0 0,1-1 1 0 0,-1 1-1 0 0,0 0 1 0 0,0 0-1 0 0,0 1 0 0 0,-10-1 1 0 0,12 1-196 0 0,0 1 1 0 0,0 0 0 0 0,0 0 0 0 0,0 0-1 0 0,0 1 1 0 0,0-1 0 0 0,0 1 0 0 0,0 0-1 0 0,-7 3 1 0 0,9-3-260 0 0,0 0 1 0 0,0 0-1 0 0,0 0 0 0 0,0 1 0 0 0,0-1 0 0 0,0 1 1 0 0,0-1-1 0 0,0 1 0 0 0,0 0 0 0 0,1 0 0 0 0,-1 0 0 0 0,1 0 1 0 0,-1 0-1 0 0,1 0 0 0 0,0 0 0 0 0,-2 4 0 0 0,0 6-3228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6:31.025"/>
    </inkml:context>
    <inkml:brush xml:id="br0">
      <inkml:brushProperty name="width" value="0.025" units="cm"/>
      <inkml:brushProperty name="height" value="0.025" units="cm"/>
    </inkml:brush>
  </inkml:definitions>
  <inkml:trace contextRef="#ctx0" brushRef="#br0">1 984 9674 0 0,'70'-72'7101'0'0,"-3"-7"-4104"0"0,-26 25-2757 0 0,-2-3 0 0 0,50-95 0 0 0,-12-2-1083 0 0,62-176-1 0 0,-136 321 664 0 0,8-27-382 0 0,-10 33 499 0 0,0 1 0 0 0,-1 0 0 0 0,0 0 0 0 0,1 0 0 0 0,-1-1 0 0 0,0 1-1 0 0,0 0 1 0 0,-1 0 0 0 0,1 0 0 0 0,0-1 0 0 0,-1 1 0 0 0,1 0 0 0 0,-2-2 0 0 0,2 3 52 0 0,0 1 0 0 0,-1-1-1 0 0,1 1 1 0 0,0-1 0 0 0,-1 1 0 0 0,1-1 0 0 0,-1 1 0 0 0,1 0 0 0 0,-1-1 0 0 0,1 1 0 0 0,-1-1 0 0 0,1 1 0 0 0,-1 0 0 0 0,1 0 0 0 0,-1-1-1 0 0,1 1 1 0 0,-1 0 0 0 0,1 0 0 0 0,-1 0 0 0 0,0-1 0 0 0,1 1 0 0 0,-1 0 0 0 0,1 0 0 0 0,-1 0 0 0 0,0 0 0 0 0,1 0 0 0 0,-1 0 0 0 0,1 0 0 0 0,-1 0-1 0 0,0 0 1 0 0,1 1 0 0 0,-1-1 0 0 0,1 0 0 0 0,-1 0 0 0 0,0 0 0 0 0,1 1 0 0 0,-1-1 0 0 0,1 0 0 0 0,-1 1 0 0 0,1-1 0 0 0,-1 0 0 0 0,1 1-1 0 0,-1 0 1 0 0,-20 20 340 0 0,-6 15-211 0 0,1 2 1 0 0,2 0-1 0 0,2 2 1 0 0,-25 61-1 0 0,-45 177 329 0 0,82-245-454 0 0,3 1-1 0 0,0 0 1 0 0,-1 37 0 0 0,8-59 3 0 0,0 0 0 0 0,1 0-1 0 0,0 1 1 0 0,1-1 0 0 0,4 13 0 0 0,-4-18 2 0 0,1 0-1 0 0,0 0 1 0 0,0 0 0 0 0,0-1 0 0 0,1 1 0 0 0,0-1-1 0 0,0 0 1 0 0,0 0 0 0 0,10 8 0 0 0,-12-12-11 0 0,-1 0 0 0 0,1 0 1 0 0,0-1-1 0 0,0 1 0 0 0,0-1 1 0 0,1 0-1 0 0,-1 1 0 0 0,0-1 1 0 0,0 0-1 0 0,1 0 0 0 0,-1 0 1 0 0,1-1-1 0 0,-1 1 0 0 0,1-1 1 0 0,-1 1-1 0 0,1-1 0 0 0,-1 0 0 0 0,3 0 1 0 0,-1 0-17 0 0,-1-1 1 0 0,1 1-1 0 0,-1-1 0 0 0,1 0 1 0 0,-1 0-1 0 0,0-1 1 0 0,1 1-1 0 0,-1-1 1 0 0,0 1-1 0 0,0-1 1 0 0,4-4-1 0 0,6-4-92 0 0,-1-2 0 0 0,-1 0-1 0 0,0 0 1 0 0,13-20 0 0 0,-18 23 83 0 0,18-25-170 0 0,-3-2 0 0 0,20-44 0 0 0,-23 44-883 0 0,1 0 1 0 0,32-45 0 0 0,-67 138 1333 0 0,10-38 94 0 0,-21 71 1032 0 0,25-79-1286 0 0,0 0 0 0 0,0 0 0 0 0,1 0-1 0 0,1 0 1 0 0,0 1 0 0 0,2 12 0 0 0,-2-22-80 0 0,0-1 0 0 0,0 1-1 0 0,1-1 1 0 0,-1 1 0 0 0,1-1 0 0 0,-1 0-1 0 0,1 1 1 0 0,0-1 0 0 0,-1 1 0 0 0,3 2 0 0 0,-3-4-6 0 0,1 0 0 0 0,-1 0 1 0 0,0 1-1 0 0,1-1 0 0 0,-1 0 1 0 0,0 0-1 0 0,1 1 0 0 0,-1-1 1 0 0,0 0-1 0 0,1 0 1 0 0,-1 0-1 0 0,1 0 0 0 0,-1 0 1 0 0,0 0-1 0 0,1 1 0 0 0,-1-1 1 0 0,1 0-1 0 0,-1 0 0 0 0,1 0 1 0 0,-1 0-1 0 0,0 0 0 0 0,1-1 1 0 0,-1 1-1 0 0,1 0 1 0 0,-1 0-1 0 0,1 0 0 0 0,2-2 6 0 0,-1 1 0 0 0,1-1-1 0 0,-1 1 1 0 0,0-1 0 0 0,0 0 0 0 0,1 0-1 0 0,-1 0 1 0 0,-1 0 0 0 0,1-1 0 0 0,2-2-1 0 0,12-19 93 0 0,0-2-1 0 0,18-42 0 0 0,-24 46-656 0 0,0 0 0 0 0,2 1-1 0 0,0 0 1 0 0,28-34 0 0 0,-46 71 947 0 0,1-1 0 0 0,-4 21 0 0 0,5-20-209 0 0,1 0 1 0 0,0 0-1 0 0,1 0 1 0 0,2 0-1 0 0,1 31 1 0 0,0-42-127 0 0,-1 0 0 0 0,2 0 1 0 0,-1 0-1 0 0,0 0 1 0 0,1-1-1 0 0,0 1 1 0 0,0 0-1 0 0,1-1 0 0 0,-1 1 1 0 0,5 4-1 0 0,-5-6-36 0 0,0-1 1 0 0,1 0-1 0 0,0 1 0 0 0,-1-1 0 0 0,1 0 0 0 0,0 0 0 0 0,0 0 0 0 0,0-1 0 0 0,0 1 1 0 0,0-1-1 0 0,1 0 0 0 0,-1 1 0 0 0,0-1 0 0 0,1-1 0 0 0,-1 1 0 0 0,7 0 0 0 0,-6-1 38 0 0,-1 0 1 0 0,1 0-1 0 0,-1-1 0 0 0,1 1 0 0 0,-1-1 0 0 0,1 0 0 0 0,-1 0 0 0 0,0-1 0 0 0,1 1 0 0 0,-1 0 0 0 0,0-1 0 0 0,0 0 0 0 0,0 0 0 0 0,0 0 0 0 0,-1 0 0 0 0,1 0 0 0 0,4-5 0 0 0,4-4 299 0 0,0-1 0 0 0,12-19-1 0 0,-23 31-348 0 0,38-60-186 0 0,-27 40-502 0 0</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54.208"/>
    </inkml:context>
    <inkml:brush xml:id="br0">
      <inkml:brushProperty name="width" value="0.05" units="cm"/>
      <inkml:brushProperty name="height" value="0.05" units="cm"/>
    </inkml:brush>
  </inkml:definitions>
  <inkml:trace contextRef="#ctx0" brushRef="#br0">73 0 8810 0 0,'-2'1'2119'0'0,"2"-1"-2069"0"0,-5 12 1461 0 0,-5 18 241 0 0,5-11-1350 0 0,-32 132 1242 0 0,32-123-1579 0 0,1 0 0 0 0,1-1 0 0 0,2 44 0 0 0,1-64-208 0 0,0 1 1 0 0,1-1 0 0 0,0 0 0 0 0,1 0 0 0 0,0 0 0 0 0,0 0 0 0 0,0 0 0 0 0,4 6 0 0 0,2-1-5333 0 0</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5:54.574"/>
    </inkml:context>
    <inkml:brush xml:id="br0">
      <inkml:brushProperty name="width" value="0.05" units="cm"/>
      <inkml:brushProperty name="height" value="0.05" units="cm"/>
    </inkml:brush>
  </inkml:definitions>
  <inkml:trace contextRef="#ctx0" brushRef="#br0">45 330 1376 0 0,'27'-33'1161'0'0,"-2"-1"0"0"0,-1-2-1 0 0,-2 0 1 0 0,-1-1 0 0 0,18-46-1 0 0,-38 78-889 0 0,1 1 0 0 0,-1-1 0 0 0,0 1 0 0 0,0-1 0 0 0,-1 1 0 0 0,1-1 0 0 0,-1 1 0 0 0,0-1 0 0 0,0-5 0 0 0,-1 9-165 0 0,1 0-1 0 0,0 0 1 0 0,0 0-1 0 0,-1 0 1 0 0,1 0-1 0 0,0 0 1 0 0,-1 0 0 0 0,1 0-1 0 0,-1 1 1 0 0,1-1-1 0 0,-1 0 1 0 0,1 0-1 0 0,-1 0 1 0 0,0 1 0 0 0,0-1-1 0 0,1 0 1 0 0,-1 1-1 0 0,0-1 1 0 0,-1 0-1 0 0,1 0 32 0 0,-1 1-1 0 0,1-1 0 0 0,-1 1 0 0 0,1 0 0 0 0,-1 0 0 0 0,0-1 0 0 0,1 1 0 0 0,-1 0 0 0 0,0 0 1 0 0,1 1-1 0 0,-1-1 0 0 0,1 0 0 0 0,-1 0 0 0 0,1 1 0 0 0,-4 0 0 0 0,1 1-83 0 0,-1-1-1 0 0,0 1 0 0 0,1 0 0 0 0,-1 0 0 0 0,1 0 1 0 0,0 1-1 0 0,0 0 0 0 0,0-1 0 0 0,0 1 1 0 0,0 1-1 0 0,1-1 0 0 0,-1 1 0 0 0,1-1 1 0 0,0 1-1 0 0,0 0 0 0 0,0 0 0 0 0,-2 5 0 0 0,3-5-13 0 0,0 1-1 0 0,1 0 0 0 0,-1 0 1 0 0,1 0-1 0 0,0 1 0 0 0,1-1 0 0 0,-1 0 1 0 0,1 0-1 0 0,0 0 0 0 0,0 1 0 0 0,1-1 1 0 0,-1 0-1 0 0,1 0 0 0 0,0 0 0 0 0,4 10 1 0 0,4 8-52 0 0,1 0 0 0 0,16 26 0 0 0,-14-27-19 0 0,18 42 0 0 0,-27-55 29 0 0,-1 0-1 0 0,1 0 0 0 0,-2 0 0 0 0,1 0 1 0 0,-1 0-1 0 0,0 1 0 0 0,-1-1 0 0 0,-1 15 1 0 0,0-17 9 0 0,0 0 0 0 0,0 0 1 0 0,-1 0-1 0 0,0 0 0 0 0,0-1 1 0 0,0 1-1 0 0,-1-1 0 0 0,0 1 1 0 0,-1-1-1 0 0,1 0 1 0 0,-1 0-1 0 0,-5 5 0 0 0,7-8-2 0 0,-1 0 0 0 0,0-1 0 0 0,0 0 0 0 0,1 0 0 0 0,-1 0 0 0 0,-1 0 0 0 0,1 0 0 0 0,0 0 0 0 0,0-1 0 0 0,-1 1 0 0 0,1-1 0 0 0,-1 0 0 0 0,1 0 0 0 0,-1-1-1 0 0,0 1 1 0 0,1-1 0 0 0,-1 1 0 0 0,0-1 0 0 0,1 0 0 0 0,-1 0 0 0 0,1-1 0 0 0,-1 1 0 0 0,0-1 0 0 0,-6-2 0 0 0,6 2 5 0 0,1 0 0 0 0,-1 0-1 0 0,0-1 1 0 0,1 1 0 0 0,-1-1 0 0 0,1 0-1 0 0,0 0 1 0 0,-1 0 0 0 0,1 0 0 0 0,0-1 0 0 0,0 1-1 0 0,1-1 1 0 0,-1 0 0 0 0,0 0 0 0 0,1 0-1 0 0,0 0 1 0 0,0 0 0 0 0,0-1 0 0 0,0 1 0 0 0,0-1-1 0 0,-1-4 1 0 0,2 4-3 0 0,0-1-1 0 0,0 1 0 0 0,0-1 1 0 0,1 1-1 0 0,0-1 1 0 0,0 1-1 0 0,0-1 0 0 0,0 1 1 0 0,1-1-1 0 0,0 1 1 0 0,0-1-1 0 0,0 1 1 0 0,1 0-1 0 0,-1-1 0 0 0,1 1 1 0 0,0 0-1 0 0,5-7 1 0 0,5-6-51 0 0,0 1 1 0 0,2 0-1 0 0,0 2 1 0 0,23-20-1 0 0,13-13-86 0 0,-36 33 45 0 0</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01.768"/>
    </inkml:context>
    <inkml:brush xml:id="br0">
      <inkml:brushProperty name="width" value="0.05" units="cm"/>
      <inkml:brushProperty name="height" value="0.05" units="cm"/>
      <inkml:brushProperty name="color" value="#004F8B"/>
    </inkml:brush>
  </inkml:definitions>
  <inkml:trace contextRef="#ctx0" brushRef="#br0">81 34 6449 0 0,'0'0'136'0'0,"0"-1"0"0"0,0 1 0 0 0,-1-1 0 0 0,1 1 0 0 0,0-1 0 0 0,0 1 0 0 0,0-1 0 0 0,0 0 0 0 0,0 1 0 0 0,0-1-1 0 0,0 1 1 0 0,0-1 0 0 0,0 1 0 0 0,0-1 0 0 0,1 0 0 0 0,-1 1 0 0 0,0-1 0 0 0,0 1 0 0 0,0-1 0 0 0,1 1 0 0 0,-1-1-1 0 0,0 1 1 0 0,1-1 0 0 0,-1 1 0 0 0,0-1 0 0 0,1 1 0 0 0,-1 0 0 0 0,0-1 0 0 0,1 1 0 0 0,-1-1 0 0 0,1 1 0 0 0,-1 0-1 0 0,1-1 1 0 0,-1 1 0 0 0,1 0 0 0 0,-1 0 0 0 0,2-1 0 0 0,18-10 226 0 0,-14 9-336 0 0,-1 1 1 0 0,0 0 0 0 0,1 1-1 0 0,-1-1 1 0 0,1 1-1 0 0,-1 0 1 0 0,0 0-1 0 0,1 1 1 0 0,-1 0-1 0 0,1 0 1 0 0,-1 0 0 0 0,0 0-1 0 0,0 1 1 0 0,0 0-1 0 0,0 0 1 0 0,0 0-1 0 0,0 1 1 0 0,0 0-1 0 0,-1 0 1 0 0,1 0 0 0 0,-1 0-1 0 0,0 1 1 0 0,5 4-1 0 0,-6-6 42 0 0,-1 1-1 0 0,1 0 0 0 0,0 0 1 0 0,-1 0-1 0 0,0 0 0 0 0,0 1 1 0 0,0-1-1 0 0,0 0 1 0 0,0 1-1 0 0,-1-1 0 0 0,1 1 1 0 0,-1 0-1 0 0,0 0 0 0 0,0-1 1 0 0,-1 1-1 0 0,1 0 1 0 0,-1 0-1 0 0,0 0 0 0 0,0 0 1 0 0,0 0-1 0 0,0-1 0 0 0,0 1 1 0 0,-1 0-1 0 0,0 0 1 0 0,0 0-1 0 0,0-1 0 0 0,0 1 1 0 0,-1 0-1 0 0,1-1 0 0 0,-1 1 1 0 0,0-1-1 0 0,-4 6 1 0 0,-3 2 221 0 0,0-1 1 0 0,-1 0 0 0 0,0 0 0 0 0,-1-1 0 0 0,0 0 0 0 0,0-1-1 0 0,-1 0 1 0 0,0-1 0 0 0,-1 0 0 0 0,1-1 0 0 0,-1 0 0 0 0,-1-1-1 0 0,1 0 1 0 0,-1-2 0 0 0,1 1 0 0 0,-1-2 0 0 0,-28 3 0 0 0,37-6-398 0 0,7-1 2 0 0,19-3-93 0 0,31-5-110 0 0,-41 9 302 0 0,0 1 0 0 0,0 0 0 0 0,0 0 0 0 0,-1 1 0 0 0,1 0 0 0 0,0 1 0 0 0,15 5 0 0 0,-20-5 5 0 0,0 0 0 0 0,0 1-1 0 0,0-1 1 0 0,0 1 0 0 0,0 0-1 0 0,-1 1 1 0 0,1 0 0 0 0,-1 0 0 0 0,0 0-1 0 0,0 0 1 0 0,-1 1 0 0 0,1 0-1 0 0,5 8 1 0 0,-8-11 12 0 0,-1 0 0 0 0,1 1 0 0 0,-1-1-1 0 0,0 1 1 0 0,0-1 0 0 0,-1 1 0 0 0,1 0 0 0 0,0-1-1 0 0,-1 1 1 0 0,1 0 0 0 0,-1-1 0 0 0,0 1 0 0 0,0 0-1 0 0,0-1 1 0 0,0 1 0 0 0,-2 5 0 0 0,1-3 33 0 0,-1 0 0 0 0,0 0 1 0 0,0 0-1 0 0,0-1 0 0 0,-1 1 1 0 0,1 0-1 0 0,-1-1 0 0 0,-4 5 1 0 0,-5 4 113 0 0,0 0 0 0 0,-1-1 0 0 0,-1 0 1 0 0,-16 10-1 0 0,20-14 103 0 0,5-4-119 0 0,-1 1-1 0 0,1-1 1 0 0,-1 0 0 0 0,0-1 0 0 0,0 1 0 0 0,-1-1-1 0 0,1 0 1 0 0,0-1 0 0 0,-1 0 0 0 0,-8 2-1 0 0,15-4-173 0 0,-1 0 0 0 0,1 0 0 0 0,-1 0 0 0 0,1 0 0 0 0,-1 0 0 0 0,1 0-1 0 0,-1 0 1 0 0,1 0 0 0 0,-1-1 0 0 0,1 1 0 0 0,-1 0 0 0 0,1 0 0 0 0,0-1-1 0 0,-1 1 1 0 0,1 0 0 0 0,-1 0 0 0 0,1-1 0 0 0,0 1 0 0 0,-1 0 0 0 0,1-1-1 0 0,0 1 1 0 0,-1-1 0 0 0,1 1 0 0 0,0 0 0 0 0,0-1 0 0 0,-1 1 0 0 0,1-1-1 0 0,0 1 1 0 0,0-1 0 0 0,0 1 0 0 0,0-1 0 0 0,0 1 0 0 0,-1-1 0 0 0,1 1-1 0 0,0-1 1 0 0,0 1 0 0 0,0-1 0 0 0,0 1 0 0 0,0-1 0 0 0,1 1 0 0 0,-1 0-1 0 0,0-1 1 0 0,0 1 0 0 0,0-1 0 0 0,0 1 0 0 0,0-1 0 0 0,1 0-1 0 0,4-11-7415 0 0</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02.099"/>
    </inkml:context>
    <inkml:brush xml:id="br0">
      <inkml:brushProperty name="width" value="0.05" units="cm"/>
      <inkml:brushProperty name="height" value="0.05" units="cm"/>
      <inkml:brushProperty name="color" value="#004F8B"/>
    </inkml:brush>
  </inkml:definitions>
  <inkml:trace contextRef="#ctx0" brushRef="#br0">34 43 7778 0 0,'0'4'257'0'0,"-1"0"1"0"0,1-1 0 0 0,0 1-1 0 0,-1 0 1 0 0,0-1 0 0 0,1 1-1 0 0,-2 0 1 0 0,1-1 0 0 0,0 1 0 0 0,-1-1-1 0 0,-1 4 1 0 0,-4 10 795 0 0,3-7-584 0 0,2 0 1 0 0,-1 1 0 0 0,1 0 0 0 0,1-1-1 0 0,-1 1 1 0 0,2 16 0 0 0,0-24-440 0 0,0 0 1 0 0,0-1-1 0 0,1 1 0 0 0,-1 0 1 0 0,1-1-1 0 0,0 1 1 0 0,-1-1-1 0 0,1 1 0 0 0,0-1 1 0 0,0 1-1 0 0,1-1 1 0 0,-1 0-1 0 0,1 1 0 0 0,-1-1 1 0 0,1 0-1 0 0,0 0 1 0 0,-1 0-1 0 0,1 0 0 0 0,0 0 1 0 0,0-1-1 0 0,0 1 1 0 0,1-1-1 0 0,-1 1 0 0 0,0-1 1 0 0,1 0-1 0 0,-1 0 1 0 0,1 0-1 0 0,-1 0 0 0 0,1 0 1 0 0,-1 0-1 0 0,6 0 0 0 0,-1 0-29 0 0,-1-1-1 0 0,1 0 0 0 0,-1 0 0 0 0,1 0 1 0 0,-1-1-1 0 0,1 0 0 0 0,-1-1 0 0 0,1 1 0 0 0,-1-1 1 0 0,0 0-1 0 0,0-1 0 0 0,0 1 0 0 0,0-1 0 0 0,0 0 1 0 0,-1-1-1 0 0,1 0 0 0 0,-1 0 0 0 0,0 0 1 0 0,0 0-1 0 0,0-1 0 0 0,-1 1 0 0 0,7-10 0 0 0,-8 11 93 0 0,0-2-1 0 0,-1 1 1 0 0,1 0-1 0 0,-1 0 1 0 0,0-1-1 0 0,0 1 1 0 0,-1-1-1 0 0,1 0 1 0 0,-1 1-1 0 0,0-1 1 0 0,0 0-1 0 0,-1 0 1 0 0,1 0-1 0 0,-1 0 1 0 0,0 0 0 0 0,0 1-1 0 0,-1-1 1 0 0,0 0-1 0 0,0 0 1 0 0,0 0-1 0 0,0 1 1 0 0,-1-1-1 0 0,1 0 1 0 0,-1 1-1 0 0,0-1 1 0 0,-1 1-1 0 0,1 0 1 0 0,-1 0-1 0 0,0 0 1 0 0,-6-7-1 0 0,5 6-158 0 0,0 1 0 0 0,-1-1 0 0 0,1 1 0 0 0,-1 0 0 0 0,0 0 0 0 0,-1 1 0 0 0,1-1 0 0 0,-1 1 0 0 0,1 0 0 0 0,-1 1 0 0 0,-7-3 0 0 0,1 2-6475 0 0</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03.749"/>
    </inkml:context>
    <inkml:brush xml:id="br0">
      <inkml:brushProperty name="width" value="0.05" units="cm"/>
      <inkml:brushProperty name="height" value="0.05" units="cm"/>
      <inkml:brushProperty name="color" value="#004F8B"/>
    </inkml:brush>
  </inkml:definitions>
  <inkml:trace contextRef="#ctx0" brushRef="#br0">0 0 16588 0 0,'0'0'5889'0'0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04.211"/>
    </inkml:context>
    <inkml:brush xml:id="br0">
      <inkml:brushProperty name="width" value="0.05" units="cm"/>
      <inkml:brushProperty name="height" value="0.05" units="cm"/>
      <inkml:brushProperty name="color" value="#004F8B"/>
    </inkml:brush>
  </inkml:definitions>
  <inkml:trace contextRef="#ctx0" brushRef="#br0">236 208 14283 0 0,'0'-32'1801'0'0,"-1"-48"794"0"0,1 72-2336 0 0,-1 1-1 0 0,-1-1 1 0 0,1 0 0 0 0,-1 1-1 0 0,-1-1 1 0 0,1 1 0 0 0,-7-12-1 0 0,8 17-213 0 0,1 1 0 0 0,-1-1 0 0 0,0 1 0 0 0,0-1 0 0 0,0 1-1 0 0,0 0 1 0 0,0 0 0 0 0,-1-1 0 0 0,1 1 0 0 0,0 0-1 0 0,0 0 1 0 0,-1 0 0 0 0,1 0 0 0 0,-1 0 0 0 0,1 1 0 0 0,-1-1-1 0 0,1 0 1 0 0,-1 1 0 0 0,1-1 0 0 0,-1 1 0 0 0,0 0 0 0 0,-2-1-1 0 0,1 1 21 0 0,1 0 0 0 0,-1 1 0 0 0,0-1 0 0 0,1 1 0 0 0,-1 0-1 0 0,1 0 1 0 0,-1-1 0 0 0,1 2 0 0 0,-1-1 0 0 0,1 0 0 0 0,0 0-1 0 0,-5 4 1 0 0,1 0-10 0 0,0 0 0 0 0,0 1 0 0 0,1-1 0 0 0,0 1 0 0 0,0 0 0 0 0,0 1 0 0 0,1 0 0 0 0,-7 11 0 0 0,8-10-58 0 0,0 0 0 0 0,0 0 1 0 0,1 0-1 0 0,0 1 0 0 0,1-1 0 0 0,0 1 1 0 0,0-1-1 0 0,0 1 0 0 0,1-1 0 0 0,1 1 0 0 0,0-1 1 0 0,0 1-1 0 0,0-1 0 0 0,1 0 0 0 0,0 1 1 0 0,4 9-1 0 0,4 4-1 0 0,1-1 1 0 0,1 0 0 0 0,1 0-1 0 0,22 27 1 0 0,-29-41 3 0 0,-1 1 0 0 0,0 0 0 0 0,0 0 0 0 0,-1 1 0 0 0,1-1 0 0 0,-2 1 0 0 0,5 14 0 0 0,-7-19 0 0 0,-1-1 0 0 0,1 1 0 0 0,-1 0 0 0 0,0-1 0 0 0,0 1 0 0 0,0 0 0 0 0,0-1 0 0 0,0 1 0 0 0,-1 0 0 0 0,0-1 0 0 0,0 1 0 0 0,0-1 0 0 0,0 1 0 0 0,0-1 0 0 0,-1 0 0 0 0,0 1 0 0 0,1-1 0 0 0,-1 0 0 0 0,0 0 0 0 0,-1 0 0 0 0,1 0 0 0 0,-4 3 0 0 0,0-1 1 0 0,0 0 0 0 0,0 0 1 0 0,-1 0-1 0 0,1-1 0 0 0,-1 0 0 0 0,0 0 0 0 0,-1-1 0 0 0,1 0 1 0 0,0 0-1 0 0,-1-1 0 0 0,-14 3 0 0 0,19-4 2 0 0,-1-1 0 0 0,1 1 0 0 0,0-1 0 0 0,0 0 0 0 0,0 0 0 0 0,0 0 0 0 0,0-1 1 0 0,0 1-1 0 0,0-1 0 0 0,0 1 0 0 0,0-1 0 0 0,0 0 0 0 0,0 0 0 0 0,0 0 0 0 0,0-1 0 0 0,1 1 0 0 0,-1-1 0 0 0,0 1 0 0 0,1-1 0 0 0,-1 0 0 0 0,1 0 0 0 0,0 0 0 0 0,0-1 0 0 0,-1 1 0 0 0,1 0 0 0 0,1-1 0 0 0,-1 1 0 0 0,0-1 0 0 0,1 0 0 0 0,-1 1 0 0 0,1-1 0 0 0,0 0 0 0 0,-1-4 0 0 0,0 0-3 0 0,1 1 0 0 0,0-1 0 0 0,0 0 0 0 0,1 0 0 0 0,0 1 0 0 0,0-1 0 0 0,0 0 0 0 0,1 0 0 0 0,0 1 0 0 0,1-1 0 0 0,-1 0 0 0 0,1 1 0 0 0,1-1 0 0 0,-1 1 0 0 0,6-9 0 0 0,1-2-183 0 0,1 0-1 0 0,1 1 1 0 0,1 0-1 0 0,15-16 1 0 0,-2 5-505 0 0</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10.700"/>
    </inkml:context>
    <inkml:brush xml:id="br0">
      <inkml:brushProperty name="width" value="0.05" units="cm"/>
      <inkml:brushProperty name="height" value="0.05" units="cm"/>
      <inkml:brushProperty name="color" value="#004F8B"/>
    </inkml:brush>
  </inkml:definitions>
  <inkml:trace contextRef="#ctx0" brushRef="#br0">50 31 6913 0 0,'-1'-1'167'0'0,"1"1"-1"0"0,0-1 0 0 0,-1 1 1 0 0,1-1-1 0 0,0 1 0 0 0,-1-1 1 0 0,1 1-1 0 0,0-1 0 0 0,0 1 1 0 0,0-1-1 0 0,-1 0 0 0 0,1 1 0 0 0,0-1 1 0 0,0 1-1 0 0,0-1 0 0 0,0 1 1 0 0,0-1-1 0 0,0 0 0 0 0,0 1 1 0 0,0-1-1 0 0,0 1 0 0 0,0-1 0 0 0,1 0 1 0 0,-1 1-1 0 0,0-1 0 0 0,0 1 1 0 0,1-1-1 0 0,-1 1 0 0 0,0-1 1 0 0,1 0-1 0 0,0 0-69 0 0,0 0 0 0 0,0 0 0 0 0,0 0 1 0 0,1 0-1 0 0,-1 1 0 0 0,0-1 0 0 0,1 0 0 0 0,-1 1 0 0 0,1-1 1 0 0,-1 1-1 0 0,3-1 0 0 0,1 0-146 0 0,1 0 0 0 0,-1 0-1 0 0,0 1 1 0 0,0 0 0 0 0,1 0 0 0 0,6 1 0 0 0,-6 1 80 0 0,-1-1 0 0 0,0 1 1 0 0,0 1-1 0 0,0-1 0 0 0,0 0 1 0 0,0 1-1 0 0,-1 0 0 0 0,1 0 1 0 0,-1 1-1 0 0,0-1 0 0 0,8 9 1 0 0,-6-4 45 0 0,0 0 1 0 0,0 0-1 0 0,-1 0 1 0 0,0 0 0 0 0,-1 1-1 0 0,5 13 1 0 0,-3-7 217 0 0,-2 1-1 0 0,0 1 1 0 0,0-1 0 0 0,-2 0-1 0 0,0 1 1 0 0,-1 0 0 0 0,-1 27-1 0 0,-2-30-130 0 0,0-1-1 0 0,-1 0 0 0 0,0 0 0 0 0,-1 0 1 0 0,0 0-1 0 0,-1-1 0 0 0,-1 0 0 0 0,-11 19 1 0 0,12-24-36 0 0,1 0 0 0 0,-1-1 0 0 0,0 1 0 0 0,0-1 1 0 0,0 0-1 0 0,-1-1 0 0 0,0 0 0 0 0,0 0 1 0 0,-1 0-1 0 0,1 0 0 0 0,-1-1 0 0 0,0 0 1 0 0,0-1-1 0 0,-1 1 0 0 0,-12 3 0 0 0,17-7-121 0 0,0 0-1 0 0,0 1 0 0 0,0-1 0 0 0,0 0 1 0 0,1-1-1 0 0,-1 1 0 0 0,0 0 1 0 0,0-1-1 0 0,0 0 0 0 0,1 1 1 0 0,-1-1-1 0 0,0 0 0 0 0,1-1 1 0 0,-1 1-1 0 0,1 0 0 0 0,-1-1 1 0 0,1 1-1 0 0,0-1 0 0 0,0 0 1 0 0,0 0-1 0 0,0 0 0 0 0,0 0 1 0 0,0 0-1 0 0,0 0 0 0 0,0 0 1 0 0,1-1-1 0 0,-3-3 0 0 0,2 2-1 0 0,0 1 0 0 0,0-1 0 0 0,1 0-1 0 0,-1 0 1 0 0,1 1 0 0 0,0-1 0 0 0,0 0 0 0 0,0 0-1 0 0,0 0 1 0 0,1 0 0 0 0,0 0 0 0 0,0 0 0 0 0,0-1-1 0 0,0 1 1 0 0,0 0 0 0 0,1 0 0 0 0,0 0-1 0 0,2-7 1 0 0,-2 9-5 0 0,0 0-1 0 0,1 1 1 0 0,-1-1 0 0 0,0 1-1 0 0,1-1 1 0 0,-1 1-1 0 0,1 0 1 0 0,-1 0-1 0 0,1-1 1 0 0,-1 1 0 0 0,1 0-1 0 0,0 0 1 0 0,0 1-1 0 0,0-1 1 0 0,-1 0-1 0 0,1 1 1 0 0,0-1-1 0 0,0 1 1 0 0,0-1 0 0 0,0 1-1 0 0,0 0 1 0 0,0 0-1 0 0,0 0 1 0 0,0 0-1 0 0,4 0 1 0 0,6 2-3 0 0,-1-1 0 0 0,1 1 0 0 0,11 4-1 0 0,-19-5 4 0 0,121 43-232 0 0,-108-40 232 0 0</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11.048"/>
    </inkml:context>
    <inkml:brush xml:id="br0">
      <inkml:brushProperty name="width" value="0.05" units="cm"/>
      <inkml:brushProperty name="height" value="0.05" units="cm"/>
      <inkml:brushProperty name="color" value="#004F8B"/>
    </inkml:brush>
  </inkml:definitions>
  <inkml:trace contextRef="#ctx0" brushRef="#br0">123 20 14283 0 0,'-1'-1'169'0'0,"1"-1"0"0"0,-1 1 0 0 0,1 0 0 0 0,-1 0 0 0 0,0 0-1 0 0,1 0 1 0 0,-1 0 0 0 0,0 0 0 0 0,0 0 0 0 0,0 0 0 0 0,0 1 0 0 0,0-1 0 0 0,0 0 0 0 0,0 0-1 0 0,0 1 1 0 0,0-1 0 0 0,0 1 0 0 0,0-1 0 0 0,0 1 0 0 0,0-1 0 0 0,-1 1 0 0 0,1 0 0 0 0,0-1 0 0 0,0 1-1 0 0,0 0 1 0 0,-1 0 0 0 0,1 0 0 0 0,0 0 0 0 0,0 0 0 0 0,-1 0 0 0 0,1 0 0 0 0,0 0 0 0 0,0 1-1 0 0,-1-1 1 0 0,1 0 0 0 0,0 1 0 0 0,0-1 0 0 0,0 1 0 0 0,0 0 0 0 0,0-1 0 0 0,-2 2 0 0 0,-2 1-3 0 0,1 0 1 0 0,0 1-1 0 0,0 0 1 0 0,0-1-1 0 0,0 1 1 0 0,0 0-1 0 0,1 1 1 0 0,-4 5 0 0 0,1-1-157 0 0,1 0 0 0 0,0 1 0 0 0,1-1 0 0 0,0 1 0 0 0,1 0 0 0 0,0 0 0 0 0,0 1 0 0 0,1-1 0 0 0,1 1 0 0 0,-1-1 0 0 0,1 16 0 0 0,2-20-14 0 0,-1 0 1 0 0,1 0-1 0 0,0 0 0 0 0,1 0 1 0 0,-1-1-1 0 0,1 1 1 0 0,0 0-1 0 0,0 0 0 0 0,1-1 1 0 0,0 1-1 0 0,0-1 1 0 0,0 0-1 0 0,1 0 1 0 0,-1 0-1 0 0,1-1 0 0 0,1 1 1 0 0,-1-1-1 0 0,0 0 1 0 0,1 0-1 0 0,0 0 0 0 0,6 3 1 0 0,-3-2 9 0 0,1 0-1 0 0,1 0 1 0 0,-1-1 0 0 0,1 0-1 0 0,-1-1 1 0 0,20 5 0 0 0,-26-8-85 0 0,1 1 1 0 0,0-1 0 0 0,-1 1-1 0 0,1-1 1 0 0,-1 0-1 0 0,1 0 1 0 0,0-1 0 0 0,-1 1-1 0 0,1-1 1 0 0,-1 0-1 0 0,1 0 1 0 0,-1 0 0 0 0,1 0-1 0 0,-1-1 1 0 0,0 1 0 0 0,0-1-1 0 0,0 0 1 0 0,0 0-1 0 0,0 0 1 0 0,0 0 0 0 0,0-1-1 0 0,4-4 1 0 0,2-4-1479 0 0,0-1-1 0 0,11-20 1 0 0,-9 11 1006 0 0</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11.380"/>
    </inkml:context>
    <inkml:brush xml:id="br0">
      <inkml:brushProperty name="width" value="0.05" units="cm"/>
      <inkml:brushProperty name="height" value="0.05" units="cm"/>
      <inkml:brushProperty name="color" value="#004F8B"/>
    </inkml:brush>
  </inkml:definitions>
  <inkml:trace contextRef="#ctx0" brushRef="#br0">194 1 7370 0 0,'-1'0'232'0'0,"0"0"1"0"0,1 0-1 0 0,-1 0 1 0 0,0 0 0 0 0,1 0-1 0 0,-1 0 1 0 0,1 0-1 0 0,-1 0 1 0 0,0 0 0 0 0,1 1-1 0 0,-1-1 1 0 0,0 0-1 0 0,1 0 1 0 0,-1 1 0 0 0,1-1-1 0 0,-1 0 1 0 0,1 1 0 0 0,-1-1-1 0 0,1 1 1 0 0,-1-1-1 0 0,1 0 1 0 0,-1 1 0 0 0,1-1-1 0 0,-1 1 1 0 0,1 0-1 0 0,-15 15 2013 0 0,-2 6-1011 0 0,2 1 0 0 0,0 0 1 0 0,-19 42-1 0 0,-24 82-604 0 0,40-83-566 0 0,12-35-64 0 0</inkml:trace>
  <inkml:trace contextRef="#ctx0" brushRef="#br0" timeOffset="1">215 313 14283 0 0,'0'0'1944'0'0,"0"1"-1495"0"0,0 1-1 0 0,0 2 8 0 0,0 0-328 0 0,0 1-64 0 0,0 2-64 0 0,2 0 96 0 0,1-1-200 0 0,1-3-40 0 0,2 2-8 0 0,3-7 0 0 0,5 0 152 0 0,-1-7-96 0 0</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11.716"/>
    </inkml:context>
    <inkml:brush xml:id="br0">
      <inkml:brushProperty name="width" value="0.05" units="cm"/>
      <inkml:brushProperty name="height" value="0.05" units="cm"/>
      <inkml:brushProperty name="color" value="#004F8B"/>
    </inkml:brush>
  </inkml:definitions>
  <inkml:trace contextRef="#ctx0" brushRef="#br0">221 7 14571 0 0,'-1'-1'123'0'0,"0"1"0"0"0,1-1 1 0 0,-1 0-1 0 0,0 1 0 0 0,0-1 0 0 0,0 1 0 0 0,1-1 1 0 0,-1 1-1 0 0,0 0 0 0 0,0-1 0 0 0,0 1 0 0 0,0 0 1 0 0,0 0-1 0 0,0 0 0 0 0,0-1 0 0 0,0 1 0 0 0,0 0 1 0 0,0 0-1 0 0,0 0 0 0 0,0 0 0 0 0,0 1 0 0 0,1-1 0 0 0,-1 0 1 0 0,0 0-1 0 0,0 1 0 0 0,0-1 0 0 0,0 0 0 0 0,0 1 1 0 0,0-1-1 0 0,-1 1 0 0 0,-30 18 3084 0 0,28-16-2899 0 0,-17 10-167 0 0,1 1 1 0 0,0 1-1 0 0,2 0 1 0 0,-1 2-1 0 0,2 0 1 0 0,-21 27 0 0 0,38-44-173 0 0,0 0 1 0 0,-1 0-1 0 0,1 0 1 0 0,0 0 0 0 0,0 1-1 0 0,0-1 1 0 0,0 0 0 0 0,0 0-1 0 0,0 0 1 0 0,-1 0 0 0 0,1 0-1 0 0,0 0 1 0 0,0 1 0 0 0,0-1-1 0 0,0 0 1 0 0,0 0-1 0 0,0 0 1 0 0,0 0 0 0 0,0 0-1 0 0,0 1 1 0 0,0-1 0 0 0,0 0-1 0 0,0 0 1 0 0,0 0 0 0 0,0 0-1 0 0,0 1 1 0 0,0-1 0 0 0,0 0-1 0 0,0 0 1 0 0,0 0 0 0 0,0 0-1 0 0,0 1 1 0 0,0-1-1 0 0,0 0 1 0 0,0 0 0 0 0,0 0-1 0 0,0 0 1 0 0,0 0 0 0 0,0 1-1 0 0,0-1 1 0 0,1 0 0 0 0,2-2-1219 0 0</inkml:trace>
  <inkml:trace contextRef="#ctx0" brushRef="#br0" timeOffset="1">116 62 3225 0 0,'3'0'115'0'0,"1"0"0"0"0,0-1 0 0 0,0 2 0 0 0,-1-1 0 0 0,1 0 0 0 0,0 1 0 0 0,0-1 0 0 0,-1 1 0 0 0,1 0 0 0 0,-1 0 0 0 0,1 1 0 0 0,-1-1 1 0 0,1 1-1 0 0,-1-1 0 0 0,0 1 0 0 0,0 0 0 0 0,1 1 0 0 0,-2-1 0 0 0,1 0 0 0 0,0 1 0 0 0,0 0 0 0 0,-1-1 0 0 0,1 1 0 0 0,2 5 0 0 0,-2-2 290 0 0,0 0-1 0 0,0 0 0 0 0,0 1 0 0 0,0 0 0 0 0,-1-1 0 0 0,0 1 1 0 0,-1 0-1 0 0,0 0 0 0 0,0 0 0 0 0,0 0 0 0 0,-1 0 1 0 0,0 9-1 0 0,-5 31 1389 0 0,-1 0 1 0 0,-22 83-1 0 0,-43 87-216 0 0,58-183-1566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6:31.661"/>
    </inkml:context>
    <inkml:brush xml:id="br0">
      <inkml:brushProperty name="width" value="0.025" units="cm"/>
      <inkml:brushProperty name="height" value="0.025" units="cm"/>
    </inkml:brush>
  </inkml:definitions>
  <inkml:trace contextRef="#ctx0" brushRef="#br0">19 207 7370 0 0,'21'2'6871'0'0,"-1"1"-6844"0"0,31 0 0 0 0,-37-4 214 0 0,1 0 1 0 0,-1-2-1 0 0,0 1 0 0 0,-1-2 1 0 0,1 0-1 0 0,0 0 1 0 0,-1-1-1 0 0,18-10 0 0 0,-24 11-101 0 0,-1 0 0 0 0,0 0-1 0 0,0 0 1 0 0,0-1 0 0 0,-1 0-1 0 0,0 0 1 0 0,9-11 0 0 0,-11 12-74 0 0,0 0 1 0 0,-1 0 0 0 0,0 0 0 0 0,0 0 0 0 0,0-1 0 0 0,-1 1 0 0 0,1-1 0 0 0,-1 1 0 0 0,0-1 0 0 0,0 1 0 0 0,-1-1-1 0 0,0 0 1 0 0,0-5 0 0 0,1 8-25 0 0,-1-1-1 0 0,-1 1 0 0 0,1-1 1 0 0,0 1-1 0 0,-1 0 0 0 0,1-1 1 0 0,-1 1-1 0 0,0-1 0 0 0,0 1 1 0 0,0 0-1 0 0,0-1 0 0 0,0 1 1 0 0,0 0-1 0 0,-1 0 0 0 0,1 0 1 0 0,-1 0-1 0 0,1 0 0 0 0,-1 0 1 0 0,0 0-1 0 0,0 1 1 0 0,0-1-1 0 0,0 1 0 0 0,0-1 1 0 0,0 1-1 0 0,-1 0 0 0 0,1-1 1 0 0,0 1-1 0 0,-1 0 0 0 0,-4-1 1 0 0,2 1 70 0 0,0 1 1 0 0,-1-1-1 0 0,1 1 1 0 0,0 0 0 0 0,-1 0-1 0 0,1 1 1 0 0,0 0-1 0 0,-1-1 1 0 0,1 2 0 0 0,0-1-1 0 0,0 1 1 0 0,0-1-1 0 0,-9 6 1 0 0,-3 2-89 0 0,0 0-1 0 0,1 2 1 0 0,0 0 0 0 0,1 1-1 0 0,0 0 1 0 0,-13 15 0 0 0,19-18-38 0 0,1 0 1 0 0,0 1-1 0 0,1 0 1 0 0,0 0 0 0 0,1 0-1 0 0,0 1 1 0 0,0 0 0 0 0,2 0-1 0 0,-1 1 1 0 0,-3 16 0 0 0,7-25 9 0 0,1 1 0 0 0,-1-1 0 0 0,1 1 0 0 0,0-1 0 0 0,0 1 0 0 0,0-1 0 0 0,0 1 0 0 0,1-1 0 0 0,0 0 0 0 0,0 1 0 0 0,0-1 0 0 0,0 0 0 0 0,0 1 0 0 0,0-1 1 0 0,1 0-1 0 0,0 0 0 0 0,3 5 0 0 0,-1-4-15 0 0,-1 0 1 0 0,1-1 0 0 0,0 1 0 0 0,1-1-1 0 0,-1 1 1 0 0,1-1 0 0 0,-1 0-1 0 0,1-1 1 0 0,0 1 0 0 0,9 2 0 0 0,-4-1-34 0 0,0-1 0 0 0,1-1 0 0 0,-1 0 0 0 0,1 0 0 0 0,-1-1-1 0 0,1 0 1 0 0,0-1 0 0 0,-1 0 0 0 0,1 0 0 0 0,0-1 0 0 0,16-4 0 0 0,-5-2-1069 0 0,0-1-3495 0 0,-1-1-1705 0 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17.667"/>
    </inkml:context>
    <inkml:brush xml:id="br0">
      <inkml:brushProperty name="width" value="0.05" units="cm"/>
      <inkml:brushProperty name="height" value="0.05" units="cm"/>
      <inkml:brushProperty name="color" value="#004F8B"/>
    </inkml:brush>
  </inkml:definitions>
  <inkml:trace contextRef="#ctx0" brushRef="#br0">1 16 7370 0 0,'0'-1'70'0'0,"0"0"0"0"0,0 0 0 0 0,0 0 0 0 0,1 1 0 0 0,-1-1 0 0 0,0 0 0 0 0,1 1 0 0 0,-1-1 0 0 0,1 0 0 0 0,-1 0 1 0 0,0 1-1 0 0,1-1 0 0 0,0 1 0 0 0,-1-1 0 0 0,1 1 0 0 0,-1-1 0 0 0,1 1 0 0 0,0-1 0 0 0,-1 1 0 0 0,1-1 0 0 0,0 1 0 0 0,0 0 1 0 0,-1-1-1 0 0,1 1 0 0 0,0 0 0 0 0,0 0 0 0 0,-1-1 0 0 0,1 1 0 0 0,0 0 0 0 0,0 0 0 0 0,0 0 0 0 0,-1 0 0 0 0,3 0 1 0 0,26 3-150 0 0,-23-1 107 0 0,0 0 0 0 0,-1 1 0 0 0,0 0 0 0 0,0 0 0 0 0,0 0 0 0 0,0 0-1 0 0,0 1 1 0 0,0-1 0 0 0,-1 1 0 0 0,0 1 0 0 0,0-1 0 0 0,0 0 0 0 0,4 7 0 0 0,-6-9 66 0 0,-1 1 0 0 0,0-1 0 0 0,1 0 0 0 0,-1 0 1 0 0,0 1-1 0 0,-1-1 0 0 0,1 1 0 0 0,0-1 0 0 0,-1 1 0 0 0,1-1 1 0 0,-1 1-1 0 0,0-1 0 0 0,1 1 0 0 0,-1-1 0 0 0,-1 1 0 0 0,1 0 1 0 0,0-1-1 0 0,-1 1 0 0 0,1-1 0 0 0,-1 1 0 0 0,0-1 0 0 0,0 0 1 0 0,1 1-1 0 0,-2-1 0 0 0,1 0 0 0 0,0 1 0 0 0,0-1 0 0 0,-1 0 1 0 0,1 0-1 0 0,-1 0 0 0 0,0 0 0 0 0,-3 2 0 0 0,-1 2 339 0 0,-2 0 0 0 0,1 0 0 0 0,-1 0 0 0 0,-12 5 0 0 0,17-9-320 0 0,0 0 0 0 0,0-1 0 0 0,0 0 1 0 0,0 0-1 0 0,-1 0 0 0 0,1 0 0 0 0,0 0 0 0 0,-1-1 0 0 0,1 1 1 0 0,0-1-1 0 0,-1 0 0 0 0,1 0 0 0 0,-1 0 0 0 0,1-1 0 0 0,-7-1 1 0 0,16 3-241 0 0,13 2-202 0 0,-8 2 297 0 0,0 0 0 0 0,-1 1 1 0 0,0 0-1 0 0,0 1 1 0 0,0 0-1 0 0,-1 1 0 0 0,12 12 1 0 0,-16-15 34 0 0,-1 0 0 0 0,1 0 0 0 0,-1 0-1 0 0,0 0 1 0 0,-1 1 0 0 0,1-1 0 0 0,-1 1 0 0 0,-1 0 0 0 0,1 0 0 0 0,-1 0 0 0 0,0 0 0 0 0,0 0 0 0 0,0 1 0 0 0,-1-1 0 0 0,0 1 0 0 0,0 7 0 0 0,-2-10 60 0 0,0 0 0 0 0,0 0-1 0 0,-1 0 1 0 0,1 0 0 0 0,-1 0 0 0 0,0 0 0 0 0,0 0 0 0 0,0 0 0 0 0,0-1 0 0 0,-1 1-1 0 0,0-1 1 0 0,0 1 0 0 0,0-1 0 0 0,0 0 0 0 0,0 0 0 0 0,0-1 0 0 0,-7 5-1 0 0,4-3 264 0 0,-1 1 0 0 0,0-1 0 0 0,0-1 0 0 0,0 1 0 0 0,0-1 0 0 0,0-1 0 0 0,-1 1 0 0 0,-15 2 0 0 0,23-5-376 0 0,-1 1-1 0 0,0-1 1 0 0,0 0 0 0 0,0 0 0 0 0,0 0 0 0 0,0 0 0 0 0,0 0 0 0 0,0 0 0 0 0,0 0 0 0 0,0 0-1 0 0,1 0 1 0 0,-1-1 0 0 0,0 1 0 0 0,0 0 0 0 0,0 0 0 0 0,0-1 0 0 0,0 1 0 0 0,1-1-1 0 0,-1 1 1 0 0,0-1 0 0 0,0 1 0 0 0,0-1 0 0 0,-1-1 0 0 0,3-8-6858 0 0</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18.002"/>
    </inkml:context>
    <inkml:brush xml:id="br0">
      <inkml:brushProperty name="width" value="0.05" units="cm"/>
      <inkml:brushProperty name="height" value="0.05" units="cm"/>
      <inkml:brushProperty name="color" value="#004F8B"/>
    </inkml:brush>
  </inkml:definitions>
  <inkml:trace contextRef="#ctx0" brushRef="#br0">208 1 10594 0 0,'-9'3'288'0'0,"0"1"0"0"0,-1 0-1 0 0,1 1 1 0 0,1-1 0 0 0,-1 2-1 0 0,1 0 1 0 0,0 0 0 0 0,-8 7-1 0 0,-5 3 120 0 0,13-10-237 0 0,0-1 13 0 0,1 1-1 0 0,-1-1 1 0 0,1 1 0 0 0,0 1 0 0 0,1-1-1 0 0,0 1 1 0 0,0 0 0 0 0,0 1 0 0 0,-5 9-1 0 0,10-16-175 0 0,1 1-1 0 0,0-1 1 0 0,-1 1-1 0 0,1-1 1 0 0,0 1-1 0 0,0-1 1 0 0,0 0-1 0 0,0 1 1 0 0,1-1-1 0 0,-1 1 1 0 0,0-1-1 0 0,0 1 1 0 0,1-1 0 0 0,-1 0-1 0 0,1 1 1 0 0,0-1-1 0 0,-1 0 1 0 0,1 1-1 0 0,0-1 1 0 0,0 0-1 0 0,-1 0 1 0 0,1 0-1 0 0,0 0 1 0 0,0 0-1 0 0,2 1 1 0 0,34 29-144 0 0,-16-15 248 0 0,-12-7-16 0 0,-1 0-1 0 0,1 1 0 0 0,-2 0 0 0 0,1 0 0 0 0,-1 1 0 0 0,-1 0 0 0 0,0 0 0 0 0,0 1 1 0 0,-1 0-1 0 0,4 15 0 0 0,-8-23-29 0 0,0 0-1 0 0,0 1 1 0 0,0-1 0 0 0,0 1 0 0 0,-1-1-1 0 0,0 1 1 0 0,0 0 0 0 0,0-1 0 0 0,-1 1-1 0 0,1-1 1 0 0,-1 1 0 0 0,0-1 0 0 0,0 1-1 0 0,-1-1 1 0 0,1 0 0 0 0,-1 0 0 0 0,0 1-1 0 0,0-1 1 0 0,0-1 0 0 0,-1 1 0 0 0,0 0-1 0 0,1 0 1 0 0,-1-1 0 0 0,-1 0 0 0 0,1 1-1 0 0,0-1 1 0 0,-1 0 0 0 0,1-1-1 0 0,-1 1 1 0 0,0-1 0 0 0,-6 4 0 0 0,4-3 128 0 0,1-1 1 0 0,-1 1 0 0 0,0-1-1 0 0,0 0 1 0 0,0-1 0 0 0,-11 2-1 0 0,15-3-259 0 0,-1 1-1 0 0,0-1 0 0 0,0 0 0 0 0,1-1 0 0 0,-1 1 1 0 0,0 0-1 0 0,0-1 0 0 0,1 1 0 0 0,-1-1 0 0 0,1 0 1 0 0,-1 0-1 0 0,0 0 0 0 0,1 0 0 0 0,0 0 0 0 0,-1-1 1 0 0,1 1-1 0 0,-3-3 0 0 0,-7-10-6714 0 0</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18.397"/>
    </inkml:context>
    <inkml:brush xml:id="br0">
      <inkml:brushProperty name="width" value="0.05" units="cm"/>
      <inkml:brushProperty name="height" value="0.05" units="cm"/>
      <inkml:brushProperty name="color" value="#004F8B"/>
    </inkml:brush>
  </inkml:definitions>
  <inkml:trace contextRef="#ctx0" brushRef="#br0">1 18 4089 0 0,'3'-3'112'0'0,"1"1"-1"0"0,-1 0 1 0 0,1 1 0 0 0,0-1 0 0 0,-1 0-1 0 0,1 1 1 0 0,0 0 0 0 0,0 0 0 0 0,0 0-1 0 0,0 1 1 0 0,0-1 0 0 0,0 1 0 0 0,0 0-1 0 0,7 1 1 0 0,5 0 269 0 0,0 2-1 0 0,0 0 1 0 0,0 1-1 0 0,0 0 0 0 0,24 11 1 0 0,8 3-647 0 0,-26-12 22 0 0</inkml:trace>
  <inkml:trace contextRef="#ctx0" brushRef="#br0" timeOffset="1">251 386 17508 0 0,'0'0'119'0'0,"-1"1"0"0"0,1-1 0 0 0,-1 1 0 0 0,1-1 0 0 0,-1 1 0 0 0,1-1 0 0 0,0 1 0 0 0,-1-1 0 0 0,1 1 0 0 0,-1 0 1 0 0,1-1-1 0 0,0 1 0 0 0,0-1 0 0 0,-1 1 0 0 0,1 0 0 0 0,0-1 0 0 0,0 1 0 0 0,0 0 0 0 0,0-1 0 0 0,0 1 0 0 0,0 0 0 0 0,0 0 0 0 0,0-1 0 0 0,0 2 1 0 0,-1 22-472 0 0,2-20 591 0 0,-2 16-218 0 0,0-16-47 0 0,1 1 0 0 0,0 0 0 0 0,-1-1 0 0 0,2 1 0 0 0,-1 0 0 0 0,0-1 0 0 0,1 1 0 0 0,0-1-1 0 0,0 1 1 0 0,1-1 0 0 0,-1 1 0 0 0,1-1 0 0 0,3 7 0 0 0,3-2-126 0 0</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20.252"/>
    </inkml:context>
    <inkml:brush xml:id="br0">
      <inkml:brushProperty name="width" value="0.05" units="cm"/>
      <inkml:brushProperty name="height" value="0.05" units="cm"/>
      <inkml:brushProperty name="color" value="#004F8B"/>
    </inkml:brush>
  </inkml:definitions>
  <inkml:trace contextRef="#ctx0" brushRef="#br0">264 4 9674 0 0,'-6'-3'8672'0'0,"6"3"-8508"0"0,-16 10 2301 0 0,-18 19-3311 0 0,29-25 1664 0 0,-38 33-300 0 0,17-16-525 0 0,0 1 0 0 0,2 1-1 0 0,1 2 1 0 0,-29 37 0 0 0,52-61 3 0 0,-1 0 1 0 0,0 0 0 0 0,0 0 0 0 0,0 1 0 0 0,1-1 0 0 0,-1 0 0 0 0,0 1 0 0 0,1-1 0 0 0,-1 0 0 0 0,1 1 0 0 0,0-1-1 0 0,-1 1 1 0 0,1-1 0 0 0,0 1 0 0 0,0-1 0 0 0,0 1 0 0 0,0-1 0 0 0,0 0 0 0 0,0 1 0 0 0,1-1 0 0 0,-1 1-1 0 0,0-1 1 0 0,1 1 0 0 0,-1-1 0 0 0,1 0 0 0 0,-1 1 0 0 0,1-1 0 0 0,0 0 0 0 0,0 1 0 0 0,1 0 0 0 0,0 1-5 0 0,1-1 1 0 0,-1 0-1 0 0,1 0 1 0 0,0 0 0 0 0,0 0-1 0 0,0 0 1 0 0,0-1-1 0 0,0 0 1 0 0,0 1 0 0 0,0-1-1 0 0,1 0 1 0 0,4 1 0 0 0,18 2-6 0 0,0 0 0 0 0,0-2 0 0 0,-1-1 0 0 0,1-1 1 0 0,0-1-1 0 0,0-1 0 0 0,0-1 0 0 0,0-1 0 0 0,37-12 1 0 0,-61 15-151 0 0,0 1 45 0 0,0-1 0 0 0,-1 1 0 0 0,1-1 0 0 0,0 1 1 0 0,-1-1-1 0 0,1 0 0 0 0,-1 1 0 0 0,1-1 0 0 0,-1 0 0 0 0,0 0 0 0 0,1 0 1 0 0,-1 0-1 0 0,0 0 0 0 0,0 0 0 0 0,2-3 0 0 0</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20.585"/>
    </inkml:context>
    <inkml:brush xml:id="br0">
      <inkml:brushProperty name="width" value="0.05" units="cm"/>
      <inkml:brushProperty name="height" value="0.05" units="cm"/>
      <inkml:brushProperty name="color" value="#004F8B"/>
    </inkml:brush>
  </inkml:definitions>
  <inkml:trace contextRef="#ctx0" brushRef="#br0">138 13 1840 0 0,'-15'-9'222'0'0,"14"8"199"0"0,0 1 1 0 0,0-1-1 0 0,0 1 1 0 0,0-1-1 0 0,0 1 1 0 0,0 0 0 0 0,0 0-1 0 0,0-1 1 0 0,0 1-1 0 0,-1 0 1 0 0,1 0 0 0 0,0 0-1 0 0,0 0 1 0 0,-2 1-1 0 0,2-1-87 0 0,0 1 0 0 0,0-1-1 0 0,0 0 1 0 0,1 1 0 0 0,-1-1-1 0 0,0 1 1 0 0,0-1-1 0 0,0 1 1 0 0,1 0 0 0 0,-1-1-1 0 0,0 1 1 0 0,1 0 0 0 0,-1 0-1 0 0,1-1 1 0 0,-1 1 0 0 0,1 0-1 0 0,-1 1 1 0 0,-5 15-678 0 0,-10 133 2325 0 0,9-54-1212 0 0,-52 299 272 0 0,55-375-7429 0 0</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22.421"/>
    </inkml:context>
    <inkml:brush xml:id="br0">
      <inkml:brushProperty name="width" value="0.05" units="cm"/>
      <inkml:brushProperty name="height" value="0.05" units="cm"/>
      <inkml:brushProperty name="color" value="#004F8B"/>
    </inkml:brush>
  </inkml:definitions>
  <inkml:trace contextRef="#ctx0" brushRef="#br0">318 233 10594 0 0,'4'-55'2857'0'0,"-1"36"-2199"0"0,-2 1 0 0 0,-1-34 0 0 0,0 47-575 0 0,-1 1 0 0 0,1-1 0 0 0,-1 0-1 0 0,-1 1 1 0 0,1-1 0 0 0,0 1-1 0 0,-1 0 1 0 0,0-1 0 0 0,0 1 0 0 0,-1 0-1 0 0,1 0 1 0 0,-1 0 0 0 0,1 0-1 0 0,-1 0 1 0 0,-6-5 0 0 0,6 7-32 0 0,1 1-1 0 0,-1-1 1 0 0,0 1-1 0 0,1-1 1 0 0,-1 1 0 0 0,0 0-1 0 0,0 0 1 0 0,0 0 0 0 0,0 0-1 0 0,0 1 1 0 0,0-1 0 0 0,0 1-1 0 0,0-1 1 0 0,0 1 0 0 0,0 0-1 0 0,0 1 1 0 0,0-1 0 0 0,0 0-1 0 0,0 1 1 0 0,0 0-1 0 0,0-1 1 0 0,0 1 0 0 0,0 0-1 0 0,0 1 1 0 0,1-1 0 0 0,-1 0-1 0 0,0 1 1 0 0,-2 2 0 0 0,-7 3 84 0 0,1 1-1 0 0,-1 1 1 0 0,2 0 0 0 0,-18 19 0 0 0,10-8-92 0 0,1 1-1 0 0,0 1 1 0 0,-16 29-1 0 0,26-38-29 0 0,0 0 0 0 0,1 0-1 0 0,0 1 1 0 0,1 0 0 0 0,1 0 0 0 0,0 0-1 0 0,-3 26 1 0 0,7-38-19 0 0,-1 1 0 0 0,1-1 0 0 0,0 1 0 0 0,0-1 0 0 0,0 1 0 0 0,0-1 0 0 0,0 0 0 0 0,1 1 0 0 0,-1-1 0 0 0,1 1 0 0 0,-1-1 0 0 0,1 1 1 0 0,0-1-1 0 0,0 0 0 0 0,0 0 0 0 0,0 1 0 0 0,1-1 0 0 0,-1 0 0 0 0,0 0 0 0 0,1 0 0 0 0,0 0 0 0 0,-1-1 0 0 0,1 1 0 0 0,0 0 0 0 0,0-1 0 0 0,0 1 0 0 0,0-1 0 0 0,0 1 0 0 0,0-1 0 0 0,1 0 0 0 0,-1 0 0 0 0,0 0 0 0 0,1 0 0 0 0,-1-1 0 0 0,0 1 0 0 0,1-1 0 0 0,-1 1 0 0 0,5-1 0 0 0,1 0-13 0 0,-1 0-1 0 0,0 0 1 0 0,0-1 0 0 0,0 0-1 0 0,1 0 1 0 0,-1 0-1 0 0,0-1 1 0 0,-1 0-1 0 0,1-1 1 0 0,0 0 0 0 0,-1 0-1 0 0,10-5 1 0 0,4-8-10 0 0,-1 0 0 0 0,-1-1 0 0 0,0-1 0 0 0,-1 0 0 0 0,-1-1 0 0 0,0-1 0 0 0,12-23 0 0 0,-23 35-18 0 0,-2 5 14 0 0,-1 0 0 0 0,0-1-1 0 0,1 0 1 0 0,-1 1 0 0 0,-1-1 0 0 0,1 0 0 0 0,0 0-1 0 0,-1 0 1 0 0,1-7 0 0 0,-24 35 256 0 0,-3 19 42 0 0,2 1 1 0 0,1 0-1 0 0,3 2 1 0 0,2 1 0 0 0,-22 91-1 0 0,36-127-270 0 0,1-1 0 0 0,1 1 1 0 0,-1 0-1 0 0,2-1 0 0 0,0 19 0 0 0,2-17-142 0 0</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22.772"/>
    </inkml:context>
    <inkml:brush xml:id="br0">
      <inkml:brushProperty name="width" value="0.05" units="cm"/>
      <inkml:brushProperty name="height" value="0.05" units="cm"/>
      <inkml:brushProperty name="color" value="#004F8B"/>
    </inkml:brush>
  </inkml:definitions>
  <inkml:trace contextRef="#ctx0" brushRef="#br0">32 1 11979 0 0,'-1'11'652'0'0,"-1"0"1"0"0,1 0-1 0 0,-2 0 1 0 0,0-1 0 0 0,-4 12-1 0 0,4-14-445 0 0,0-1 0 0 0,1 1 0 0 0,0 0 0 0 0,0 0-1 0 0,1 0 1 0 0,0 0 0 0 0,0 0 0 0 0,1 0 0 0 0,0 1-1 0 0,2 10 1 0 0,-2-18-214 0 0,0 0 0 0 0,1 0 1 0 0,-1 0-1 0 0,1 0 0 0 0,0 0 0 0 0,-1 0 0 0 0,1 0 0 0 0,-1-1 0 0 0,1 1 0 0 0,0 0 1 0 0,0 0-1 0 0,0-1 0 0 0,-1 1 0 0 0,1 0 0 0 0,0-1 0 0 0,0 1 0 0 0,0-1 0 0 0,0 1 1 0 0,0-1-1 0 0,0 0 0 0 0,0 1 0 0 0,0-1 0 0 0,0 0 0 0 0,0 0 0 0 0,0 0 0 0 0,0 1 0 0 0,0-1 1 0 0,0 0-1 0 0,0-1 0 0 0,0 1 0 0 0,0 0 0 0 0,0 0 0 0 0,0 0 0 0 0,0 0 0 0 0,0-1 1 0 0,0 1-1 0 0,2-1 0 0 0,10-3 7 0 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23.121"/>
    </inkml:context>
    <inkml:brush xml:id="br0">
      <inkml:brushProperty name="width" value="0.05" units="cm"/>
      <inkml:brushProperty name="height" value="0.05" units="cm"/>
      <inkml:brushProperty name="color" value="#004F8B"/>
    </inkml:brush>
  </inkml:definitions>
  <inkml:trace contextRef="#ctx0" brushRef="#br0">43 0 14283 0 0,'-2'33'1627'0'0,"-1"-1"0"0"0,-16 63 0 0 0,2-9-475 0 0,15-72-1048 0 0</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24.716"/>
    </inkml:context>
    <inkml:brush xml:id="br0">
      <inkml:brushProperty name="width" value="0.05" units="cm"/>
      <inkml:brushProperty name="height" value="0.05" units="cm"/>
      <inkml:brushProperty name="color" value="#004F8B"/>
    </inkml:brush>
  </inkml:definitions>
  <inkml:trace contextRef="#ctx0" brushRef="#br0">19 62 9218 0 0,'0'-1'130'0'0,"-1"0"0"0"0,1 0-1 0 0,-1 0 1 0 0,1 0 0 0 0,-1-1 0 0 0,1 1-1 0 0,0 0 1 0 0,0 0 0 0 0,-1-1 0 0 0,1 1-1 0 0,0 0 1 0 0,0 0 0 0 0,0-1 0 0 0,0 1-1 0 0,1 0 1 0 0,-1 0 0 0 0,0-1 0 0 0,0 1 0 0 0,1 0-1 0 0,-1 0 1 0 0,1 0 0 0 0,-1-1 0 0 0,1 1-1 0 0,0-1 1 0 0,1 0-38 0 0,0 0 1 0 0,0 0-1 0 0,0 0 0 0 0,0 1 0 0 0,0-1 0 0 0,0 0 1 0 0,0 1-1 0 0,1 0 0 0 0,-1-1 0 0 0,0 1 1 0 0,4-1-1 0 0,1 0-71 0 0,0-1 0 0 0,1 2 1 0 0,0-1-1 0 0,-1 1 0 0 0,1 0 0 0 0,0 0 1 0 0,10 1-1 0 0,-13 1 8 0 0,-1 0 1 0 0,1 0-1 0 0,0 0 0 0 0,0 1 0 0 0,-1-1 1 0 0,1 1-1 0 0,-1 0 0 0 0,0 0 1 0 0,1 1-1 0 0,-1 0 0 0 0,0-1 1 0 0,0 1-1 0 0,-1 0 0 0 0,1 1 0 0 0,-1-1 1 0 0,1 1-1 0 0,-1 0 0 0 0,0-1 1 0 0,0 1-1 0 0,-1 1 0 0 0,1-1 1 0 0,-1 0-1 0 0,0 1 0 0 0,2 6 0 0 0,-2-7 72 0 0,-1 1 0 0 0,0-1-1 0 0,0 1 1 0 0,0-1 0 0 0,-1 1-1 0 0,1 0 1 0 0,-1-1-1 0 0,0 1 1 0 0,-1 0 0 0 0,1-1-1 0 0,-1 1 1 0 0,0-1 0 0 0,0 1-1 0 0,0-1 1 0 0,-1 1-1 0 0,1-1 1 0 0,-1 0 0 0 0,0 1-1 0 0,0-1 1 0 0,-1 0 0 0 0,1 0-1 0 0,-1-1 1 0 0,0 1-1 0 0,0 0 1 0 0,-6 4 0 0 0,1-1 52 0 0,0-1 0 0 0,0 0 0 0 0,-1-1 0 0 0,1 0 1 0 0,-1 0-1 0 0,-1-1 0 0 0,1 0 0 0 0,-1-1 1 0 0,1 0-1 0 0,-1 0 0 0 0,0-1 0 0 0,0 0 0 0 0,0-1 1 0 0,0 0-1 0 0,0-1 0 0 0,-13 0 0 0 0,23 0-154 0 0,-1 0-1 0 0,1 0 0 0 0,-1 0 1 0 0,0 0-1 0 0,1 0 0 0 0,-1 0 1 0 0,1 0-1 0 0,-1-1 1 0 0,1 1-1 0 0,-1 0 0 0 0,1 0 1 0 0,-1 0-1 0 0,1 0 1 0 0,-1-1-1 0 0,1 1 0 0 0,-1 0 1 0 0,1-1-1 0 0,0 1 0 0 0,-1 0 1 0 0,1-1-1 0 0,-1 1 1 0 0,1 0-1 0 0,0-1 0 0 0,-1 1 1 0 0,1-1-1 0 0,0 1 0 0 0,0-1 1 0 0,-1 0-1 0 0,1 1-4 0 0,0-1 0 0 0,1 0 0 0 0,-1 1 0 0 0,0-1 0 0 0,1 0 1 0 0,-1 1-1 0 0,0-1 0 0 0,1 1 0 0 0,-1-1 0 0 0,1 0 0 0 0,-1 1 0 0 0,1-1 0 0 0,-1 1 0 0 0,1-1 0 0 0,-1 1 0 0 0,1 0 0 0 0,0-1 0 0 0,30-15-184 0 0,-26 15 175 0 0,-1 1-1 0 0,0-1 1 0 0,1 1 0 0 0,-1 0-1 0 0,1 0 1 0 0,-1 0 0 0 0,0 1-1 0 0,1-1 1 0 0,-1 1-1 0 0,0 0 1 0 0,1 0 0 0 0,-1 1-1 0 0,0 0 1 0 0,0-1 0 0 0,0 1-1 0 0,0 0 1 0 0,0 1 0 0 0,-1-1-1 0 0,1 1 1 0 0,-1-1-1 0 0,1 1 1 0 0,-1 0 0 0 0,0 1-1 0 0,3 3 1 0 0,-3-3 17 0 0,0 0 0 0 0,0 0 0 0 0,-1 0 0 0 0,0 0 0 0 0,1 0 0 0 0,-2 1 0 0 0,1-1 0 0 0,0 1 0 0 0,-1-1 0 0 0,0 1 0 0 0,0 0 0 0 0,0 0 0 0 0,-1-1 0 0 0,1 1 0 0 0,-1 0 1 0 0,0 0-1 0 0,-1 0 0 0 0,1-1 0 0 0,-1 1 0 0 0,0 0 0 0 0,0-1 0 0 0,-2 6 0 0 0,-2 1 101 0 0,-1 1 1 0 0,-1-2-1 0 0,1 1 1 0 0,-2-1 0 0 0,1 0-1 0 0,-1 0 1 0 0,-1-1-1 0 0,0 0 1 0 0,0-1 0 0 0,-1 0-1 0 0,0 0 1 0 0,0-1-1 0 0,-1 0 1 0 0,-12 5-1 0 0,23-11-120 0 0,0-1 0 0 0,0 0 0 0 0,-1 0-1 0 0,1 0 1 0 0,0 0 0 0 0,0 0 0 0 0,0 1-1 0 0,-1-1 1 0 0,1 0 0 0 0,0 0 0 0 0,-1 0 0 0 0,1 0-1 0 0,0 0 1 0 0,0 0 0 0 0,-1 0 0 0 0,1 0-1 0 0,0 0 1 0 0,0 0 0 0 0,-1 0 0 0 0,1 0-1 0 0,0 0 1 0 0,0 0 0 0 0,-1 0 0 0 0,1 0-1 0 0,0 0 1 0 0,-1 0 0 0 0,1-1 0 0 0,0 1-1 0 0,0 0 1 0 0,0 0 0 0 0,-1 0 0 0 0,1 0-1 0 0,0 0 1 0 0,0-1 0 0 0,-1 1 0 0 0,1 0 0 0 0,0 0-1 0 0,0 0 1 0 0,0-1 0 0 0,0 1 0 0 0,0 0-1 0 0,-1 0 1 0 0,1-1 0 0 0,0 1 0 0 0,0 0-1 0 0,0 0 1 0 0,0-1 0 0 0,0 1 0 0 0,0 0-1 0 0,0-1 1 0 0,0 1 0 0 0,0 0 0 0 0,0 0-1 0 0,0-1 1 0 0,0 1 0 0 0,0 0 0 0 0,0 0-1 0 0,0-1 1 0 0,0 1 0 0 0,0 0 0 0 0,0 0 0 0 0,0-1-1 0 0,0 1 1 0 0,1 0 0 0 0,-1 0 0 0 0,0-1-1 0 0,0 1 1 0 0,3-12-6924 0 0</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25.065"/>
    </inkml:context>
    <inkml:brush xml:id="br0">
      <inkml:brushProperty name="width" value="0.05" units="cm"/>
      <inkml:brushProperty name="height" value="0.05" units="cm"/>
      <inkml:brushProperty name="color" value="#004F8B"/>
    </inkml:brush>
  </inkml:definitions>
  <inkml:trace contextRef="#ctx0" brushRef="#br0">58 0 5529 0 0,'-13'30'5217'0'0,"5"-13"-4220"0"0,1 0 0 0 0,0 0 0 0 0,1 1-1 0 0,1-1 1 0 0,1 1 0 0 0,-2 20-1 0 0,5-33-956 0 0,1-1 0 0 0,0 1 0 0 0,0 0-1 0 0,0-1 1 0 0,0 1 0 0 0,1-1 0 0 0,0 1 0 0 0,-1-1-1 0 0,2 1 1 0 0,-1-1 0 0 0,1 1 0 0 0,-1-1-1 0 0,1 0 1 0 0,0 0 0 0 0,1 0 0 0 0,-1 0-1 0 0,1 0 1 0 0,0-1 0 0 0,-1 1 0 0 0,2-1-1 0 0,-1 0 1 0 0,0 1 0 0 0,1-1 0 0 0,-1-1 0 0 0,1 1-1 0 0,0-1 1 0 0,0 1 0 0 0,0-1 0 0 0,0 0-1 0 0,5 1 1 0 0,-2 0-52 0 0,1-1-1 0 0,-1 0 1 0 0,1 0 0 0 0,-1-1-1 0 0,1 0 1 0 0,-1-1-1 0 0,1 1 1 0 0,0-1 0 0 0,-1-1-1 0 0,1 0 1 0 0,-1 0-1 0 0,1 0 1 0 0,-1-1 0 0 0,1 0-1 0 0,-1 0 1 0 0,0-1 0 0 0,0 0-1 0 0,0 0 1 0 0,6-5-1 0 0,-7 5 17 0 0,0-1 1 0 0,-1 0-1 0 0,0-1 0 0 0,0 1 0 0 0,0-1 0 0 0,0 0 0 0 0,-1-1 0 0 0,0 1 0 0 0,0-1 0 0 0,0 1 0 0 0,-1-1 0 0 0,0 0 0 0 0,0-1 0 0 0,0 1 0 0 0,-1 0 0 0 0,0-1 0 0 0,0 1 0 0 0,-1-1 0 0 0,0 0 0 0 0,0 0 0 0 0,0-10 0 0 0,-1 11 31 0 0,-1 0-1 0 0,0-1 0 0 0,0 1 0 0 0,-1 1 0 0 0,0-1 1 0 0,0 0-1 0 0,0 0 0 0 0,-1 1 0 0 0,0-1 0 0 0,0 1 1 0 0,0-1-1 0 0,0 1 0 0 0,-1 1 0 0 0,-6-7 0 0 0,8 8-33 0 0,1 1 0 0 0,-1 0 0 0 0,-1 0 0 0 0,1 0 0 0 0,0 1-1 0 0,0-1 1 0 0,-1 0 0 0 0,1 1 0 0 0,-1 0 0 0 0,1-1 0 0 0,-1 1 0 0 0,0 0 0 0 0,1 0-1 0 0,-1 0 1 0 0,0 1 0 0 0,0-1 0 0 0,0 1 0 0 0,0 0 0 0 0,1 0 0 0 0,-1-1-1 0 0,0 2 1 0 0,0-1 0 0 0,0 0 0 0 0,0 1 0 0 0,1-1 0 0 0,-1 1 0 0 0,0 0-1 0 0,0 0 1 0 0,1 0 0 0 0,-1 0 0 0 0,0 0 0 0 0,-3 3 0 0 0,-2 4-1356 0 0,3 1-5091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28:08.970"/>
    </inkml:context>
    <inkml:brush xml:id="br0">
      <inkml:brushProperty name="width" value="0.07938" units="cm"/>
      <inkml:brushProperty name="height" value="0.07938" units="cm"/>
    </inkml:brush>
  </inkml:definitions>
  <inkml:trace contextRef="#ctx0" brushRef="#br0">281 6 6913 0 0,'7'-4'2173'0'0,"25"2"-2694"0"0,-27 3 460 0 0,1-1 1 0 0,0 1 0 0 0,-1 1 0 0 0,1-1-1 0 0,-1 1 1 0 0,1 0 0 0 0,-1 0 0 0 0,0 0-1 0 0,1 1 1 0 0,-1-1 0 0 0,0 1 0 0 0,-1 1-1 0 0,1-1 1 0 0,-1 1 0 0 0,7 6 0 0 0,-6-4 134 0 0,0 0 0 0 0,-1 0 0 0 0,0 1 0 0 0,0-1 0 0 0,-1 1 0 0 0,0 0 0 0 0,0 0 0 0 0,-1 0 0 0 0,0 0 0 0 0,3 15 0 0 0,-3-9 207 0 0,-1-1 1 0 0,0 1-1 0 0,-1-1 1 0 0,-1 1 0 0 0,0 0-1 0 0,0-1 1 0 0,-2 1-1 0 0,1-1 1 0 0,-1 0 0 0 0,-1 0-1 0 0,0 0 1 0 0,-1 0 0 0 0,-1-1-1 0 0,-6 13 1 0 0,1-9 51 0 0,-1-1 1 0 0,-1 0-1 0 0,0-1 1 0 0,0 0 0 0 0,-1-1-1 0 0,-1-1 1 0 0,0 0-1 0 0,0-1 1 0 0,-1 0-1 0 0,-1-2 1 0 0,1 0-1 0 0,-1-1 1 0 0,-1 0 0 0 0,1-1-1 0 0,-1-1 1 0 0,-22 3-1 0 0,34-8-307 0 0,0 0-1 0 0,0 0 1 0 0,0 0-1 0 0,0-1 0 0 0,0 0 1 0 0,0 0-1 0 0,1-1 1 0 0,-1 0-1 0 0,0 0 1 0 0,1 0-1 0 0,-1 0 1 0 0,1-1-1 0 0,0 0 0 0 0,-6-4 1 0 0,8 5-21 0 0,0 0 0 0 0,0-1 0 0 0,0 1 0 0 0,1-1 0 0 0,-1 0 0 0 0,1 0 0 0 0,-1 0 0 0 0,1 0 0 0 0,0 0 0 0 0,0 0 0 0 0,0 0 0 0 0,1-1 0 0 0,-1 1 1 0 0,1-1-1 0 0,0 1 0 0 0,0-1 0 0 0,0 0 0 0 0,0 1 0 0 0,0-1 0 0 0,1 0 0 0 0,0 0 0 0 0,0 0 0 0 0,0-4 0 0 0,0 7-6 0 0,0 0 0 0 0,1 0 0 0 0,-1 0 0 0 0,0-1 0 0 0,0 1 1 0 0,1 0-1 0 0,-1 0 0 0 0,1 0 0 0 0,-1 0 0 0 0,1 0 0 0 0,-1 0 0 0 0,1 0 0 0 0,0 0 0 0 0,-1 0 0 0 0,1 0 0 0 0,0 1 0 0 0,0-1 0 0 0,0 0 1 0 0,0 0-1 0 0,0 1 0 0 0,0-1 0 0 0,0 1 0 0 0,1-2 0 0 0,1 1-23 0 0,-1 1-1 0 0,0-1 1 0 0,1 1-1 0 0,-1 0 1 0 0,1-1 0 0 0,-1 1-1 0 0,1 0 1 0 0,-1 0-1 0 0,1 1 1 0 0,3 0-1 0 0,5 1-61 0 0,0 2-1 0 0,-1-1 0 0 0,18 9 1 0 0,111 58-150 0 0,65 29 309 0 0,-168-82-26 0 0,-24-10-31 0 0,1-1 0 0 0,0-1 1 0 0,16 5-1 0 0,-27-10-45 0 0,-2-1-118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6:32.965"/>
    </inkml:context>
    <inkml:brush xml:id="br0">
      <inkml:brushProperty name="width" value="0.025" units="cm"/>
      <inkml:brushProperty name="height" value="0.025" units="cm"/>
    </inkml:brush>
  </inkml:definitions>
  <inkml:trace contextRef="#ctx0" brushRef="#br0">55 11 9218 0 0,'0'0'707'0'0,"0"-1"36"0"0,10-6 2348 0 0,-8 7-3096 0 0,0-1 0 0 0,-1 1 0 0 0,1 0 1 0 0,0 0-1 0 0,0-1 0 0 0,-1 1 0 0 0,1 0 0 0 0,0 0 1 0 0,0 0-1 0 0,0 0 0 0 0,0 0 0 0 0,-1 0 0 0 0,1 1 0 0 0,0-1 1 0 0,0 0-1 0 0,0 1 0 0 0,-1-1 0 0 0,1 1 0 0 0,0-1 1 0 0,-1 1-1 0 0,1-1 0 0 0,1 2 0 0 0,-1-1 67 0 0,-1 0-1 0 0,0 1 1 0 0,0-1-1 0 0,1 0 1 0 0,-2 0-1 0 0,1 1 1 0 0,0-1-1 0 0,0 1 1 0 0,0-1-1 0 0,-1 0 1 0 0,1 1 0 0 0,-1-1-1 0 0,0 1 1 0 0,0-1-1 0 0,1 1 1 0 0,-1-1-1 0 0,-1 1 1 0 0,1-1-1 0 0,0 0 1 0 0,0 1-1 0 0,-2 1 1 0 0,2-1 51 0 0,-1-1 1 0 0,0 1 0 0 0,0 0-1 0 0,0-1 1 0 0,0 1 0 0 0,0-1-1 0 0,0 1 1 0 0,-1-1-1 0 0,1 1 1 0 0,-1-1 0 0 0,0 0-1 0 0,1 1 1 0 0,-1-1 0 0 0,0 0-1 0 0,0 0 1 0 0,0 0-1 0 0,0 0 1 0 0,-1 0 0 0 0,1 0-1 0 0,0 0 1 0 0,0-1 0 0 0,-1 1-1 0 0,1-1 1 0 0,-1 1-1 0 0,1-1 1 0 0,-1 1 0 0 0,1-1-1 0 0,-1 0 1 0 0,1 0 0 0 0,-1 0-1 0 0,1 0 1 0 0,-1 0-1 0 0,1 0 1 0 0,-1 0 0 0 0,0-1-1 0 0,1 1 1 0 0,-4-2 0 0 0,3 2-143 0 0,1-1 1 0 0,0 1-1 0 0,0-1 1 0 0,0 0-1 0 0,0 1 1 0 0,0-1-1 0 0,0 0 1 0 0,0 0-1 0 0,1 0 1 0 0,-1 0-1 0 0,0 0 0 0 0,1-1 1 0 0,-1 1-1 0 0,1 0 1 0 0,0 0-1 0 0,-1-1 1 0 0,1 1-1 0 0,0-1 1 0 0,0 1-1 0 0,0-1 1 0 0,1 1-1 0 0,-1-1 1 0 0,0 1-1 0 0,1-1 1 0 0,-1 1-1 0 0,1-1 1 0 0,0-2-1 0 0,0 3-46 0 0,0 0 0 0 0,0 0 0 0 0,0 0 0 0 0,0 0 0 0 0,0 0 0 0 0,0 0 0 0 0,0 0-1 0 0,0 0 1 0 0,1 0 0 0 0,-1 0 0 0 0,1 0 0 0 0,-1 0 0 0 0,1 0 0 0 0,0 0 0 0 0,-1 0 0 0 0,1 0-1 0 0,0 0 1 0 0,0 0 0 0 0,0 1 0 0 0,0-1 0 0 0,0 0 0 0 0,0 0 0 0 0,0 1 0 0 0,0-1 0 0 0,1 1-1 0 0,-1-1 1 0 0,0 0 0 0 0,0 1 0 0 0,1 0 0 0 0,-1-1 0 0 0,1 1 0 0 0,-1-1 0 0 0,0 1 0 0 0,1 0-1 0 0,-1 0 1 0 0,1 0 0 0 0,-1 0 0 0 0,1-1 0 0 0,-1 1 0 0 0,1 0 0 0 0,-1 1 0 0 0,1-1 0 0 0,-1 0 0 0 0,4 1-1 0 0,-3-1 84 0 0,1 0-1 0 0,0 1 1 0 0,0 0 0 0 0,0-1-1 0 0,0 1 1 0 0,-1 0-1 0 0,1 0 1 0 0,0 0-1 0 0,-1 0 1 0 0,1 1-1 0 0,-1-1 1 0 0,0 0-1 0 0,0 1 1 0 0,0-1-1 0 0,0 1 1 0 0,0-1 0 0 0,0 1-1 0 0,0 0 1 0 0,-1 0-1 0 0,1-1 1 0 0,1 5-1 0 0,-3-6-10 0 0,0 0-1 0 0,0 0 1 0 0,1 0 0 0 0,-1 0-1 0 0,0 0 1 0 0,0 0-1 0 0,0 1 1 0 0,0-1 0 0 0,0 0-1 0 0,0 0 1 0 0,0 0-1 0 0,0 0 1 0 0,0 0 0 0 0,0 0-1 0 0,0 0 1 0 0,0 1-1 0 0,0-1 1 0 0,0 0 0 0 0,0 0-1 0 0,0 0 1 0 0,0 0 0 0 0,0 0-1 0 0,0 0 1 0 0,-1 0-1 0 0,1 0 1 0 0,0 1 0 0 0,0-1-1 0 0,0 0 1 0 0,0 0-1 0 0,0 0 1 0 0,0 0 0 0 0,0 0-1 0 0,0 0 1 0 0,-1 0-1 0 0,1 0 1 0 0,0 0 0 0 0,0 0-1 0 0,0 0 1 0 0,0 1-1 0 0,0-1 1 0 0,0 0 0 0 0,-1 0-1 0 0,1 0 1 0 0,0 0-1 0 0,0 0 1 0 0,0 0 0 0 0,0 0-1 0 0,-1 0 1 0 0,1 0-1 0 0,0 0 1 0 0,0 0 0 0 0,0 0-1 0 0,0 0 1 0 0,-1 0-1 0 0,1 0 1 0 0,0 0 0 0 0,0 0-1 0 0,0 0 1 0 0,0 0-1 0 0,0 0 1 0 0,-1-1 0 0 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25.399"/>
    </inkml:context>
    <inkml:brush xml:id="br0">
      <inkml:brushProperty name="width" value="0.05" units="cm"/>
      <inkml:brushProperty name="height" value="0.05" units="cm"/>
      <inkml:brushProperty name="color" value="#004F8B"/>
    </inkml:brush>
  </inkml:definitions>
  <inkml:trace contextRef="#ctx0" brushRef="#br0">1 1 5065 0 0,'0'15'4505'0'0,"0"-9"-3272"0"0,-1 0 0 0 0,1 1-1 0 0,1-1 1 0 0,-1 0 0 0 0,3 10-1 0 0,-3-16-1231 0 0,0 0-1 0 0,0 1 0 0 0,0-1 1 0 0,0 0-1 0 0,1 0 1 0 0,-1 0-1 0 0,0 1 0 0 0,0-1 1 0 0,0 0-1 0 0,0 0 1 0 0,0 0-1 0 0,0 0 0 0 0,1 0 1 0 0,-1 1-1 0 0,0-1 1 0 0,0 0-1 0 0,0 0 0 0 0,0 0 1 0 0,1 0-1 0 0,-1 0 1 0 0,0 0-1 0 0,0 0 0 0 0,0 0 1 0 0,0 0-1 0 0,1 0 1 0 0,-1 1-1 0 0,0-1 0 0 0,0 0 1 0 0,0 0-1 0 0,1 0 1 0 0,-1 0-1 0 0,0 0 0 0 0,0 0 1 0 0,0 0-1 0 0,1-1 1 0 0,-1 1-1 0 0,0 0 0 0 0,0 0 1 0 0,0 0-1 0 0,0 0 1 0 0,1 0-1 0 0,-1 0 0 0 0,11-8-1048 0 0,7-13-996 0 0,-7 4 764 0 0</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25.748"/>
    </inkml:context>
    <inkml:brush xml:id="br0">
      <inkml:brushProperty name="width" value="0.05" units="cm"/>
      <inkml:brushProperty name="height" value="0.05" units="cm"/>
      <inkml:brushProperty name="color" value="#004F8B"/>
    </inkml:brush>
  </inkml:definitions>
  <inkml:trace contextRef="#ctx0" brushRef="#br0">65 1 3681 0 0,'6'0'241'0'0,"1"0"-1"0"0,0 0 1 0 0,0 0 0 0 0,0 1 0 0 0,0 0 0 0 0,-1 0-1 0 0,1 1 1 0 0,0 0 0 0 0,-1 0 0 0 0,9 4 0 0 0,-3 0 604 0 0,0 0 0 0 0,0 1 0 0 0,0 1 0 0 0,12 9 1 0 0,-19-12-551 0 0,1 0 1 0 0,-1 0 0 0 0,0 0-1 0 0,-1 0 1 0 0,1 1 0 0 0,-1 0 0 0 0,0 0-1 0 0,-1 0 1 0 0,1 0 0 0 0,-1 0-1 0 0,0 1 1 0 0,-1 0 0 0 0,0-1 0 0 0,0 1-1 0 0,0 0 1 0 0,-1 0 0 0 0,0 0-1 0 0,0 0 1 0 0,0 0 0 0 0,-1 1 0 0 0,-1-1-1 0 0,1 0 1 0 0,-2 7 0 0 0,0-3-165 0 0,-1-1-1 0 0,0 0 1 0 0,-1 0 0 0 0,0 0 0 0 0,0 0 0 0 0,-1-1-1 0 0,0 1 1 0 0,-1-1 0 0 0,0 0 0 0 0,0-1 0 0 0,-1 0-1 0 0,0 0 1 0 0,-1 0 0 0 0,-14 11 0 0 0,13-11 76 0 0,-1-2 0 0 0,1 1 0 0 0,-1-1 0 0 0,0-1 0 0 0,-1 0 0 0 0,0 0 0 0 0,-13 3 0 0 0,21-7-195 0 0,1 0 1 0 0,-1-1 0 0 0,0 1-1 0 0,0-1 1 0 0,0 0 0 0 0,0 1-1 0 0,0-1 1 0 0,1-1 0 0 0,-1 1-1 0 0,0 0 1 0 0,0-1 0 0 0,0 1-1 0 0,0-1 1 0 0,1 0-1 0 0,-1 0 1 0 0,0 0 0 0 0,1-1-1 0 0,-1 1 1 0 0,0 0 0 0 0,1-1-1 0 0,0 0 1 0 0,-1 1 0 0 0,1-1-1 0 0,0 0 1 0 0,0 0-1 0 0,0-1 1 0 0,0 1 0 0 0,1 0-1 0 0,-1 0 1 0 0,0-1 0 0 0,1 1-1 0 0,0-1 1 0 0,-2-5 0 0 0,1 4-35 0 0,0 0 0 0 0,1-1 0 0 0,-1 1 0 0 0,1-1 0 0 0,1 1-1 0 0,-1-1 1 0 0,0 1 0 0 0,1-1 0 0 0,0 0 0 0 0,0 1 0 0 0,1-1 0 0 0,-1 0 0 0 0,1 1 0 0 0,0-1 0 0 0,0 1 0 0 0,1-1 0 0 0,-1 1 0 0 0,4-7 0 0 0,-3 8 1 0 0,-1 1 1 0 0,1-1-1 0 0,0 0 1 0 0,0 1-1 0 0,1-1 0 0 0,-1 1 1 0 0,0-1-1 0 0,1 1 0 0 0,0 0 1 0 0,-1 0-1 0 0,1 1 0 0 0,0-1 1 0 0,0 0-1 0 0,0 1 0 0 0,0 0 1 0 0,0-1-1 0 0,0 1 0 0 0,0 0 1 0 0,1 1-1 0 0,-1-1 0 0 0,0 1 1 0 0,1-1-1 0 0,-1 1 0 0 0,0 0 1 0 0,1 0-1 0 0,3 1 0 0 0,3 1 13 0 0,0 0-1 0 0,0 0 0 0 0,0 1 0 0 0,0 0 1 0 0,-1 1-1 0 0,0 0 0 0 0,14 8 0 0 0,59 46 91 0 0,-62-43-69 0 0,0 0 0 0 0,1-1 0 0 0,25 12 0 0 0,-12-12-13 0 0,-18-10 0 0 0</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27.239"/>
    </inkml:context>
    <inkml:brush xml:id="br0">
      <inkml:brushProperty name="width" value="0.05" units="cm"/>
      <inkml:brushProperty name="height" value="0.05" units="cm"/>
      <inkml:brushProperty name="color" value="#004F8B"/>
    </inkml:brush>
  </inkml:definitions>
  <inkml:trace contextRef="#ctx0" brushRef="#br0">52 110 6913 0 0,'0'-5'158'0'0,"1"0"0"0"0,-1-1-1 0 0,1 1 1 0 0,0 0-1 0 0,0-1 1 0 0,0 1-1 0 0,1 0 1 0 0,0 0 0 0 0,0 0-1 0 0,0 0 1 0 0,1 1-1 0 0,-1-1 1 0 0,1 0-1 0 0,0 1 1 0 0,1 0-1 0 0,3-5 1 0 0,-5 7-97 0 0,1 0 0 0 0,0 0 0 0 0,0 0 1 0 0,-1 0-1 0 0,1 0 0 0 0,0 1 0 0 0,0-1 0 0 0,1 1 0 0 0,-1 0 0 0 0,0 0 0 0 0,0 0 1 0 0,1 0-1 0 0,-1 1 0 0 0,0-1 0 0 0,1 1 0 0 0,-1 0 0 0 0,0 0 0 0 0,1 0 0 0 0,-1 0 1 0 0,1 0-1 0 0,-1 1 0 0 0,0 0 0 0 0,1 0 0 0 0,-1 0 0 0 0,0 0 0 0 0,5 2 0 0 0,-2 1 14 0 0,1 0-1 0 0,-1 0 1 0 0,0 0 0 0 0,0 1-1 0 0,-1 0 1 0 0,0 0-1 0 0,1 0 1 0 0,-2 1-1 0 0,1-1 1 0 0,-1 1-1 0 0,1 0 1 0 0,-2 1-1 0 0,1-1 1 0 0,-1 1-1 0 0,0-1 1 0 0,0 1 0 0 0,-1 0-1 0 0,0 0 1 0 0,2 12-1 0 0,0 2 245 0 0,-1 0-1 0 0,-1 0 1 0 0,-1 0-1 0 0,-1 1 1 0 0,-3 33-1 0 0,1-40-218 0 0,-1 0 0 0 0,-1 0 0 0 0,0 0 0 0 0,0-1-1 0 0,-1 1 1 0 0,-1-1 0 0 0,-1-1 0 0 0,0 1 0 0 0,-1-1-1 0 0,0 0 1 0 0,-1-1 0 0 0,0 0 0 0 0,-1 0 0 0 0,0-1-1 0 0,-1 0 1 0 0,0-1 0 0 0,-25 17 0 0 0,34-25-94 0 0,0 0-1 0 0,-1-1 1 0 0,1 1 0 0 0,-1-1 0 0 0,1 0-1 0 0,-1 0 1 0 0,0 0 0 0 0,1 0 0 0 0,-1 0-1 0 0,0-1 1 0 0,0 1 0 0 0,0-1 0 0 0,1 0-1 0 0,-1 0 1 0 0,0 0 0 0 0,0 0 0 0 0,0 0-1 0 0,0 0 1 0 0,1-1 0 0 0,-1 0 0 0 0,0 1-1 0 0,0-1 1 0 0,1 0 0 0 0,-1 0 0 0 0,0-1-1 0 0,1 1 1 0 0,-1 0 0 0 0,1-1 0 0 0,0 0-1 0 0,-1 1 1 0 0,1-1 0 0 0,0 0 0 0 0,0 0-1 0 0,0 0 1 0 0,0 0 0 0 0,1-1 0 0 0,-1 1-1 0 0,0-1 1 0 0,1 1 0 0 0,0-1 0 0 0,0 1-1 0 0,-1-1 1 0 0,2 0 0 0 0,-2-4 0 0 0,-2-5-39 0 0,1 0 1 0 0,0-1-1 0 0,1 1 1 0 0,1-1-1 0 0,0 1 1 0 0,1-1 0 0 0,0 1-1 0 0,1-1 1 0 0,0 1-1 0 0,1-1 1 0 0,1 1 0 0 0,4-17-1 0 0,-7 28 33 0 0,1 0-1 0 0,-1 0 1 0 0,0 0-1 0 0,1 0 1 0 0,-1 0-1 0 0,0 1 1 0 0,1-1-1 0 0,-1 0 1 0 0,1 0-1 0 0,-1 0 1 0 0,1 0-1 0 0,-1 1 1 0 0,1-1 0 0 0,0 0-1 0 0,0 1 1 0 0,-1-1-1 0 0,1 0 1 0 0,0 1-1 0 0,0-1 1 0 0,-1 1-1 0 0,1-1 1 0 0,0 1-1 0 0,0-1 1 0 0,0 1-1 0 0,0 0 1 0 0,0-1-1 0 0,0 1 1 0 0,0 0-1 0 0,0 0 1 0 0,0 0-1 0 0,0 0 1 0 0,0 0 0 0 0,0 0-1 0 0,0 0 1 0 0,0 0-1 0 0,0 0 1 0 0,0 0-1 0 0,0 1 1 0 0,0-1-1 0 0,-1 0 1 0 0,1 0-1 0 0,0 1 1 0 0,0-1-1 0 0,0 1 1 0 0,0-1-1 0 0,0 1 1 0 0,-1-1-1 0 0,1 1 1 0 0,0 0-1 0 0,1 1 1 0 0,5 4-5 0 0,0 1 0 0 0,0 0 0 0 0,0 0 0 0 0,5 9 0 0 0,-6-9 41 0 0,-1-1-33 0 0,44 51-37 0 0,-43-52 40 0 0,0 1-1 0 0,0-1 1 0 0,1 0-1 0 0,-1 0 1 0 0,1-1-1 0 0,0 0 1 0 0,8 4-1 0 0,-13-8-126 0 0,0 1 0 0 0,0 0 0 0 0,0-1 0 0 0,0 1 0 0 0,0-1 0 0 0,1 0-1 0 0,-1 0 1 0 0,0 0 0 0 0,4 0 0 0 0,6-3-5280 0 0</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27.576"/>
    </inkml:context>
    <inkml:brush xml:id="br0">
      <inkml:brushProperty name="width" value="0.05" units="cm"/>
      <inkml:brushProperty name="height" value="0.05" units="cm"/>
      <inkml:brushProperty name="color" value="#004F8B"/>
    </inkml:brush>
  </inkml:definitions>
  <inkml:trace contextRef="#ctx0" brushRef="#br0">225 23 6913 0 0,'0'-1'83'0'0,"0"0"-1"0"0,0 0 0 0 0,0 0 0 0 0,0 0 1 0 0,0 0-1 0 0,0 0 0 0 0,0 0 0 0 0,-1 0 1 0 0,1 0-1 0 0,0 0 0 0 0,-1 0 0 0 0,1 1 1 0 0,0-1-1 0 0,-1 0 0 0 0,1 0 0 0 0,-1 0 0 0 0,0 0 1 0 0,1 1-1 0 0,-1-1 0 0 0,1 0 0 0 0,-1 1 1 0 0,0-1-1 0 0,0 0 0 0 0,1 1 0 0 0,-2-1 1 0 0,0 1 166 0 0,0 0 0 0 0,1 0 0 0 0,-1 0 0 0 0,1 0 1 0 0,-1 1-1 0 0,0-1 0 0 0,1 0 0 0 0,-1 1 0 0 0,1 0 1 0 0,-1-1-1 0 0,1 1 0 0 0,-1 0 0 0 0,1 0 0 0 0,0 0 1 0 0,-3 1-1 0 0,-14 11 223 0 0,0 1 0 0 0,1 0 0 0 0,0 2 0 0 0,2 0 0 0 0,0 0 0 0 0,0 2 0 0 0,2 0 1 0 0,0 0-1 0 0,1 1 0 0 0,-11 23 0 0 0,21-38-458 0 0,1-1 1 0 0,-1 1-1 0 0,1 0 1 0 0,0 0-1 0 0,0 0 1 0 0,0 0-1 0 0,0 0 1 0 0,1 0-1 0 0,0 0 1 0 0,0 0-1 0 0,0 0 1 0 0,0 0-1 0 0,0 0 1 0 0,1 0-1 0 0,0 0 1 0 0,0-1-1 0 0,2 7 1 0 0,-1-6-2 0 0,0 0-1 0 0,1-1 1 0 0,-1 1 0 0 0,1 0 0 0 0,0-1-1 0 0,0 1 1 0 0,0-1 0 0 0,1 0 0 0 0,-1 0-1 0 0,1 0 1 0 0,0-1 0 0 0,0 1 0 0 0,0-1-1 0 0,7 3 1 0 0,10 4-23 0 0,0-2 1 0 0,0 0-1 0 0,1-1 0 0 0,0-1 1 0 0,0-1-1 0 0,0-1 0 0 0,0-1 0 0 0,1-1 1 0 0,-1-1-1 0 0,26-4 0 0 0,-41 3 35 0 0,1-1-1 0 0,-1 1 0 0 0,1-2 1 0 0,-1 1-1 0 0,0-1 0 0 0,0 0 0 0 0,0-1 1 0 0,0 0-1 0 0,-1 0 0 0 0,1 0 1 0 0,7-7-1 0 0,-10 6-184 0 0,1 1 1 0 0,-1 0-1 0 0,0-1 0 0 0,0 0 1 0 0,-1 0-1 0 0,4-7 0 0 0,-4 7-479 0 0,-1 0 0 0 0,0 1 0 0 0,-1-1 0 0 0,1 0 0 0 0,-1 0 0 0 0,0 0 0 0 0,0 0 0 0 0,0-6 0 0 0,-2-4-1591 0 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27.909"/>
    </inkml:context>
    <inkml:brush xml:id="br0">
      <inkml:brushProperty name="width" value="0.05" units="cm"/>
      <inkml:brushProperty name="height" value="0.05" units="cm"/>
      <inkml:brushProperty name="color" value="#004F8B"/>
    </inkml:brush>
  </inkml:definitions>
  <inkml:trace contextRef="#ctx0" brushRef="#br0">258 0 10138 0 0,'-3'1'150'0'0,"0"0"-1"0"0,0-1 1 0 0,1 1-1 0 0,-1 1 1 0 0,0-1 0 0 0,1 0-1 0 0,-1 1 1 0 0,1-1-1 0 0,-1 1 1 0 0,1 0-1 0 0,-1 0 1 0 0,1 0 0 0 0,-3 4-1 0 0,-25 36 1696 0 0,20-27-1554 0 0,-22 34 1330 0 0,-49 101 0 0 0,68-123-1420 0 0,2 2-1 0 0,1-1 0 0 0,1 2 0 0 0,2-1 1 0 0,-6 47-1 0 0,12-70-200 0 0,0 0 0 0 0,1 1 0 0 0,0-1 0 0 0,0 0 0 0 0,0 0 0 0 0,1 0 0 0 0,0 0 0 0 0,0 0 0 0 0,1 0 0 0 0,-1 0 0 0 0,1 0 0 0 0,5 10 0 0 0,4-1-16 0 0</inkml:trace>
  <inkml:trace contextRef="#ctx0" brushRef="#br0" timeOffset="1">286 455 10594 0 0,'0'1'472'0'0,"-1"0"96"0"0,1 0-455 0 0,0 1-113 0 0,0-1 0 0 0,0 0 0 0 0,1 1 144 0 0,-1 2 8 0 0,1 1 0 0 0,1 2 0 0 0,3 1-56 0 0,-1 0 0 0 0,2-2-8 0 0,2-1 0 0 0,2-2-184 0 0,2-3-32 0 0,4-3 0 0 0,2-8-8 0 0</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28.238"/>
    </inkml:context>
    <inkml:brush xml:id="br0">
      <inkml:brushProperty name="width" value="0.05" units="cm"/>
      <inkml:brushProperty name="height" value="0.05" units="cm"/>
      <inkml:brushProperty name="color" value="#004F8B"/>
    </inkml:brush>
  </inkml:definitions>
  <inkml:trace contextRef="#ctx0" brushRef="#br0">210 6 2761 0 0,'1'-1'38'0'0,"0"1"0"0"0,0-1 1 0 0,0 1-1 0 0,0-1 1 0 0,0 1-1 0 0,-1-1 1 0 0,1 1-1 0 0,0-1 1 0 0,0 1-1 0 0,0 0 0 0 0,0 0 1 0 0,1-1-1 0 0,-1 1 1 0 0,0 0-1 0 0,0 0 1 0 0,0 0-1 0 0,0 0 1 0 0,0 0-1 0 0,0 0 0 0 0,0 1 1 0 0,0-1-1 0 0,0 0 1 0 0,0 0-1 0 0,0 1 1 0 0,0-1-1 0 0,0 1 1 0 0,0-1-1 0 0,0 1 0 0 0,0-1 1 0 0,-1 1-1 0 0,1-1 1 0 0,0 1-1 0 0,1 1 1 0 0,3 1 398 0 0,0 1 0 0 0,0 0 0 0 0,0 0 0 0 0,6 7 0 0 0,-9-8-260 0 0,0-1-1 0 0,0 1 1 0 0,0 0-1 0 0,0 0 0 0 0,-1 0 1 0 0,1 1-1 0 0,-1-1 0 0 0,0 0 1 0 0,0 0-1 0 0,0 1 1 0 0,0-1-1 0 0,0 1 0 0 0,-1-1 1 0 0,0 1-1 0 0,0-1 1 0 0,0 1-1 0 0,0-1 0 0 0,0 1 1 0 0,0-1-1 0 0,-1 1 1 0 0,0-1-1 0 0,0 0 0 0 0,0 1 1 0 0,0-1-1 0 0,0 0 1 0 0,-1 0-1 0 0,0 0 0 0 0,1 1 1 0 0,-1-2-1 0 0,0 1 1 0 0,0 0-1 0 0,-4 4 0 0 0,-1 0 13 0 0,0 1-1 0 0,-1-1 1 0 0,1-1-1 0 0,-1 1 0 0 0,-1-1 1 0 0,1-1-1 0 0,-1 0 1 0 0,0 0-1 0 0,0 0 1 0 0,-11 3-1 0 0,20-8-178 0 0,0 0 1 0 0,0 0-1 0 0,-1 0 0 0 0,1 0 1 0 0,0 0-1 0 0,0 0 0 0 0,0 0 1 0 0,0 0-1 0 0,0 0 0 0 0,0 0 1 0 0,-1 0-1 0 0,1 0 0 0 0,0 0 1 0 0,0 0-1 0 0,0 0 0 0 0,0 0 1 0 0,0 1-1 0 0,0-1 0 0 0,0 0 0 0 0,-1 0 1 0 0,1 0-1 0 0,0 0 0 0 0,0 0 1 0 0,0 0-1 0 0,0 1 0 0 0,0-1 1 0 0,0 0-1 0 0,0 0 0 0 0,0 0 1 0 0,0 0-1 0 0,0 0 0 0 0,0 1 1 0 0,0-1-1 0 0,0 0 0 0 0,0 0 1 0 0,0 0-1 0 0,0 0 0 0 0,0 0 1 0 0,0 0-1 0 0,0 1 0 0 0,0-1 1 0 0,0 0-1 0 0,0 0 0 0 0,0 0 1 0 0,0 0-1 0 0,0 0 0 0 0,0 1 1 0 0,0-1-1 0 0,0 0 0 0 0,1 0 1 0 0,8 8 109 0 0,22 9-365 0 0,-24-14 224 0 0,0 2 23 0 0,1-1 0 0 0,-1 1 0 0 0,0 0-1 0 0,0 0 1 0 0,-1 1 0 0 0,0 0 0 0 0,0 0-1 0 0,8 11 1 0 0,-12-15 44 0 0,0 1-1 0 0,-1-1 1 0 0,1 1-1 0 0,-1 0 1 0 0,0-1-1 0 0,0 1 1 0 0,0 0-1 0 0,0 0 1 0 0,0 0-1 0 0,-1 0 1 0 0,1 0-1 0 0,-1 0 1 0 0,0 0-1 0 0,0 0 1 0 0,0 0-1 0 0,0 0 1 0 0,0 0-1 0 0,-1 0 1 0 0,0 0-1 0 0,1-1 1 0 0,-1 1-1 0 0,0 0 1 0 0,0 0-1 0 0,0 0 1 0 0,-1-1-1 0 0,1 1 1 0 0,-3 3-1 0 0,-4 4 318 0 0,0-1 0 0 0,0 0-1 0 0,-1-1 1 0 0,0 0 0 0 0,0 0 0 0 0,-1 0-1 0 0,0-2 1 0 0,-1 1 0 0 0,-11 5 0 0 0,4-4 71 0 0,0 0 0 0 0,0-1 0 0 0,-1-1 0 0 0,-36 8 1 0 0,51-14-385 0 0,0 1 1 0 0,1-1 0 0 0,-1 0 0 0 0,0 0 0 0 0,1 0 0 0 0,-1 0 0 0 0,-6-2 0 0 0,9 2-91 0 0,0-1 0 0 0,1 1 0 0 0,-1 0 0 0 0,0 0 1 0 0,0-1-1 0 0,0 1 0 0 0,1-1 0 0 0,-1 1 1 0 0,0-1-1 0 0,0 1 0 0 0,1-1 0 0 0,-1 1 1 0 0,1-1-1 0 0,-1 0 0 0 0,0 1 0 0 0,1-1 0 0 0,-1 0 1 0 0,1 0-1 0 0,-1 1 0 0 0,1-1 0 0 0,0 0 1 0 0,-1 0-1 0 0,1 0 0 0 0,0 1 0 0 0,0-1 0 0 0,-1 0 1 0 0,1 0-1 0 0,0 0 0 0 0,0 0 0 0 0,0 0 1 0 0,0 0-1 0 0,0 1 0 0 0,0-1 0 0 0,0 0 0 0 0,0 0 1 0 0,1 0-1 0 0,-1 0 0 0 0,1-1 0 0 0,5-16-7301 0 0</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30.391"/>
    </inkml:context>
    <inkml:brush xml:id="br0">
      <inkml:brushProperty name="width" value="0.05" units="cm"/>
      <inkml:brushProperty name="height" value="0.05" units="cm"/>
      <inkml:brushProperty name="color" value="#004F8B"/>
    </inkml:brush>
  </inkml:definitions>
  <inkml:trace contextRef="#ctx0" brushRef="#br0">44 36 5529 0 0,'0'0'54'0'0,"0"0"0"0"0,0 0 0 0 0,-1 0-1 0 0,1-1 1 0 0,0 1 0 0 0,0 0 0 0 0,0 0 0 0 0,0 0 0 0 0,-1 0-1 0 0,1 0 1 0 0,0-1 0 0 0,0 1 0 0 0,0 0 0 0 0,0 0 0 0 0,0 0-1 0 0,0-1 1 0 0,-1 1 0 0 0,1 0 0 0 0,0 0 0 0 0,0 0-1 0 0,0-1 1 0 0,0 1 0 0 0,0 0 0 0 0,0 0 0 0 0,0-1 0 0 0,0 1-1 0 0,0 0 1 0 0,0 0 0 0 0,0 0 0 0 0,0-1 0 0 0,0 1 0 0 0,0 0-1 0 0,0 0 1 0 0,0 0 0 0 0,0-1 0 0 0,1 1 0 0 0,-1 0-1 0 0,0 0 1 0 0,0 0 0 0 0,0-1 0 0 0,0 1 0 0 0,0 0 0 0 0,0 0-1 0 0,1-1 1 0 0,12-7 1091 0 0,18-4-179 0 0,-21 10-831 0 0,1 0 0 0 0,-1 1 0 0 0,0 0 0 0 0,1 0-1 0 0,-1 1 1 0 0,19 3 0 0 0,-26-3-108 0 0,1 1 0 0 0,-1-1 0 0 0,0 1 0 0 0,0 0-1 0 0,0 0 1 0 0,0 1 0 0 0,-1-1 0 0 0,1 0 0 0 0,0 1 0 0 0,0 0 0 0 0,4 3 0 0 0,-6-3-21 0 0,0-1 0 0 0,0 1 1 0 0,0-1-1 0 0,0 1 0 0 0,0-1 1 0 0,0 1-1 0 0,0 0 0 0 0,-1-1 1 0 0,1 1-1 0 0,0 0 0 0 0,-1 0 1 0 0,0-1-1 0 0,1 1 0 0 0,-1 0 1 0 0,0 0-1 0 0,0 0 0 0 0,0 0 1 0 0,0 0-1 0 0,0-1 0 0 0,-1 1 1 0 0,1 0-1 0 0,-1 2 0 0 0,-1 3 12 0 0,-1 0 0 0 0,0 0 0 0 0,0 1-1 0 0,-1-2 1 0 0,1 1 0 0 0,-2 0-1 0 0,1-1 1 0 0,-1 0 0 0 0,0 0-1 0 0,0 0 1 0 0,-9 8 0 0 0,-7 3 110 0 0,-43 29 1 0 0,50-36 203 0 0,0-1 1 0 0,0-1-1 0 0,-29 12 1 0 0,48-22-327 0 0,0 0 0 0 0,1 0 1 0 0,-1 1-1 0 0,1 0 0 0 0,-1 0 1 0 0,1 0-1 0 0,-1 1 1 0 0,1-1-1 0 0,0 1 0 0 0,-1 1 1 0 0,1-1-1 0 0,0 1 1 0 0,-1 0-1 0 0,1 1 0 0 0,-1-1 1 0 0,1 1-1 0 0,-1 0 1 0 0,0 0-1 0 0,0 1 0 0 0,0-1 1 0 0,0 1-1 0 0,0 0 1 0 0,-1 1-1 0 0,1-1 0 0 0,-1 1 1 0 0,0 0-1 0 0,0 0 0 0 0,6 8 1 0 0,-3-3 158 0 0,-1 0-1 0 0,0 1 1 0 0,0 0 0 0 0,-1 0 0 0 0,0 0 0 0 0,-1 1-1 0 0,5 18 1 0 0,-8-25-110 0 0,-1 0 1 0 0,1-1-1 0 0,-1 1 0 0 0,0-1 0 0 0,0 1 1 0 0,0 0-1 0 0,0-1 0 0 0,0 1 0 0 0,-1-1 0 0 0,0 1 1 0 0,0-1-1 0 0,0 1 0 0 0,0-1 0 0 0,0 1 1 0 0,-1-1-1 0 0,0 0 0 0 0,1 0 0 0 0,-1 0 0 0 0,0 0 1 0 0,-1 0-1 0 0,1 0 0 0 0,0 0 0 0 0,-1-1 1 0 0,0 1-1 0 0,1-1 0 0 0,-1 0 0 0 0,-6 4 0 0 0,-2 0 507 0 0,1 1 0 0 0,-19 6-1 0 0,27-12-501 0 0,-1 0 0 0 0,1 0 0 0 0,-1 0-1 0 0,1-1 1 0 0,-1 1 0 0 0,1-1 0 0 0,-1 1 0 0 0,0-1-1 0 0,1 0 1 0 0,-1 0 0 0 0,1 0 0 0 0,-1 0 0 0 0,0 0-1 0 0,1-1 1 0 0,-1 1 0 0 0,1-1 0 0 0,-1 0 0 0 0,1 0-1 0 0,-3-1 1 0 0,4 1-105 0 0,0 0-1 0 0,0 0 1 0 0,0 0 0 0 0,0 0-1 0 0,0-1 1 0 0,1 1-1 0 0,-1 0 1 0 0,0-1 0 0 0,1 1-1 0 0,-1 0 1 0 0,1-1-1 0 0,0 1 1 0 0,-1 0 0 0 0,1-1-1 0 0,0 1 1 0 0,0-1-1 0 0,0 1 1 0 0,0-1 0 0 0,0 1-1 0 0,0-1 1 0 0,0 1 0 0 0,1-1-1 0 0,-1 1 1 0 0,0 0-1 0 0,1-1 1 0 0,-1 1 0 0 0,1 0-1 0 0,1-3 1 0 0,6-15-6361 0 0</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30.723"/>
    </inkml:context>
    <inkml:brush xml:id="br0">
      <inkml:brushProperty name="width" value="0.05" units="cm"/>
      <inkml:brushProperty name="height" value="0.05" units="cm"/>
      <inkml:brushProperty name="color" value="#004F8B"/>
    </inkml:brush>
  </inkml:definitions>
  <inkml:trace contextRef="#ctx0" brushRef="#br0">196 4 9098 0 0,'0'0'13'0'0,"0"0"0"0"0,0 0 0 0 0,0 0 0 0 0,0 0 0 0 0,0 0 0 0 0,0-1 0 0 0,0 1 0 0 0,0 0 0 0 0,0 0 0 0 0,1 0 0 0 0,-1 0 0 0 0,0 0 0 0 0,0 0 0 0 0,-1-1 0 0 0,1 1 0 0 0,0 0 0 0 0,0 0 0 0 0,0 0 0 0 0,0 0 0 0 0,0 0 0 0 0,0 0 0 0 0,0 0 0 0 0,0 0 0 0 0,0-1 0 0 0,0 1 0 0 0,0 0 0 0 0,0 0 0 0 0,0 0 0 0 0,0 0 1 0 0,0 0-1 0 0,0 0 0 0 0,0 0 0 0 0,-1 0 0 0 0,1 0 0 0 0,0 0 0 0 0,0-1 0 0 0,0 1 0 0 0,0 0 0 0 0,0 0 0 0 0,0 0 0 0 0,0 0 0 0 0,-1 0 0 0 0,1 0 0 0 0,0 0 0 0 0,0 0 0 0 0,0 0 0 0 0,0 0 0 0 0,0 0 0 0 0,0 0 0 0 0,0 0 0 0 0,-1 0 0 0 0,1 0 0 0 0,0 0 0 0 0,0 0 0 0 0,0 0 0 0 0,0 0 0 0 0,0 0 0 0 0,0 0 0 0 0,0 1 0 0 0,0-1 0 0 0,-1 0 0 0 0,1 0 0 0 0,0 0 0 0 0,-14 6 780 0 0,-12 10 1204 0 0,7-3-989 0 0,1 1-1 0 0,0 0 1 0 0,-22 25-1 0 0,34-33-913 0 0,0 1-1 0 0,1 0 1 0 0,0 0 0 0 0,0 0 0 0 0,0 1-1 0 0,1 0 1 0 0,0 0 0 0 0,1 0 0 0 0,0 0-1 0 0,0 1 1 0 0,-3 15 0 0 0,5-21-79 0 0,1 0 0 0 0,0-1 0 0 0,0 1 0 0 0,0 0 0 0 0,0 0 0 0 0,1-1 0 0 0,-1 1 0 0 0,1-1 0 0 0,-1 1 0 0 0,1 0 0 0 0,0-1 0 0 0,0 1 0 0 0,0-1 0 0 0,0 1 0 0 0,1-1 0 0 0,-1 0 0 0 0,3 3 0 0 0,-1-1-7 0 0,0-1 0 0 0,0-1 0 0 0,1 1 1 0 0,-1 0-1 0 0,1-1 0 0 0,-1 0 0 0 0,1 1 0 0 0,0-1 0 0 0,0-1 0 0 0,4 2 0 0 0,5 1-29 0 0,0-1 0 0 0,0 0 1 0 0,1-1-1 0 0,-1 0 0 0 0,27-1 1 0 0,-21-2 8 0 0,1 0-1 0 0,-1-2 1 0 0,32-7 0 0 0,-42 7-31 0 0,-1 1-1 0 0,0-1 1 0 0,0 0-1 0 0,0-1 0 0 0,-1 0 1 0 0,1 0-1 0 0,-1-1 0 0 0,0 0 1 0 0,0 0-1 0 0,11-11 0 0 0,-10 5-174 0 0</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31.055"/>
    </inkml:context>
    <inkml:brush xml:id="br0">
      <inkml:brushProperty name="width" value="0.05" units="cm"/>
      <inkml:brushProperty name="height" value="0.05" units="cm"/>
      <inkml:brushProperty name="color" value="#004F8B"/>
    </inkml:brush>
  </inkml:definitions>
  <inkml:trace contextRef="#ctx0" brushRef="#br0">211 1 6449 0 0,'-2'0'150'0'0,"0"-1"0"0"0,1 1 0 0 0,-1 0 0 0 0,0 0 0 0 0,0 0 0 0 0,0 0 0 0 0,0 0 0 0 0,0 1 0 0 0,0-1 0 0 0,0 1 0 0 0,0-1 0 0 0,0 1 0 0 0,0 0 0 0 0,0-1 0 0 0,0 1 0 0 0,1 0 0 0 0,-1 0 0 0 0,0 0 0 0 0,1 1 0 0 0,-1-1-1 0 0,1 0 1 0 0,-1 1 0 0 0,1-1 0 0 0,-1 1 0 0 0,0 1 0 0 0,-6 6 844 0 0,1 1 0 0 0,-12 21 0 0 0,15-25-792 0 0,-17 32 700 0 0,1 1 0 0 0,1 1-1 0 0,3 1 1 0 0,1 0 0 0 0,-15 69 0 0 0,27-82-904 0 0,1-2-71 0 0</inkml:trace>
  <inkml:trace contextRef="#ctx0" brushRef="#br0" timeOffset="1">225 454 8290 0 0,'0'0'639'0'0,"12"22"3609"0"0,-9-15-3732 0 0,0-1 0 0 0,0 1-1 0 0,9 11 1 0 0,-10-16-560 0 0,-1 0 0 0 0,1 0 0 0 0,0 0-1 0 0,-1-1 1 0 0,1 1 0 0 0,0 0 0 0 0,0-1 0 0 0,0 0 0 0 0,1 1 0 0 0,-1-1-1 0 0,0 0 1 0 0,0 0 0 0 0,1 0 0 0 0,-1 0 0 0 0,4 0 0 0 0,6 0-5168 0 0</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31.387"/>
    </inkml:context>
    <inkml:brush xml:id="br0">
      <inkml:brushProperty name="width" value="0.05" units="cm"/>
      <inkml:brushProperty name="height" value="0.05" units="cm"/>
      <inkml:brushProperty name="color" value="#004F8B"/>
    </inkml:brush>
  </inkml:definitions>
  <inkml:trace contextRef="#ctx0" brushRef="#br0">180 0 6449 0 0,'-4'2'311'0'0,"0"1"0"0"0,-1-1-1 0 0,2 0 1 0 0,-1 1 0 0 0,0 0 0 0 0,0 0-1 0 0,1 0 1 0 0,0 0 0 0 0,0 0-1 0 0,-6 8 1 0 0,-23 43 3271 0 0,22-36-3444 0 0,9-16-67 0 0,-22 38 1415 0 0,-19 48 0 0 0,37-76-1312 0 0,0-1 0 0 0,1 1 1 0 0,1 0-1 0 0,0 0 0 0 0,1 1 0 0 0,0-1 0 0 0,1 0 1 0 0,0 1-1 0 0,2 18 0 0 0,0-27-127 0 0,-1 0 1 0 0,1 0-1 0 0,1 0 1 0 0,-1 0-1 0 0,0 0 0 0 0,1 0 1 0 0,0 0-1 0 0,0-1 1 0 0,0 1-1 0 0,0 0 0 0 0,1-1 1 0 0,-1 0-1 0 0,1 0 1 0 0,0 0-1 0 0,6 6 0 0 0,-4-6-40 0 0,0 1-1 0 0,1-1 1 0 0,0 0 0 0 0,-1 0-1 0 0,1 0 1 0 0,0-1-1 0 0,1 0 1 0 0,-1 0-1 0 0,11 2 1 0 0,-8-3-24 0 0,-1 0 0 0 0,1 0 0 0 0,0-1 0 0 0,-1 0 0 0 0,1-1 0 0 0,0 0 0 0 0,-1 0 0 0 0,1-1 0 0 0,-1 0 0 0 0,1 0 0 0 0,-1-1 0 0 0,0 0 0 0 0,0 0 0 0 0,0-1 0 0 0,12-8 0 0 0,-19 11 17 0 0,1 0 1 0 0,-1 0-1 0 0,0 0 0 0 0,0 0 1 0 0,0 0-1 0 0,0 0 0 0 0,0 0 1 0 0,0 0-1 0 0,0 0 0 0 0,-1-1 0 0 0,1 1 1 0 0,0 0-1 0 0,-1-1 0 0 0,1 1 1 0 0,-1 0-1 0 0,1-1 0 0 0,-1 1 1 0 0,1-3-1 0 0,-1 3 9 0 0,0 0-1 0 0,0 0 1 0 0,-1 0-1 0 0,1 0 1 0 0,0 0 0 0 0,-1 0-1 0 0,1 0 1 0 0,-1 0 0 0 0,1 0-1 0 0,-1 0 1 0 0,1 0 0 0 0,-1 0-1 0 0,1 0 1 0 0,-1 0-1 0 0,0 0 1 0 0,0 1 0 0 0,1-1-1 0 0,-1 0 1 0 0,-1 0 0 0 0,-1-1 22 0 0,0 0 0 0 0,-1 0 0 0 0,1 0 1 0 0,0 1-1 0 0,-1-1 0 0 0,1 1 0 0 0,-1 0 1 0 0,1 0-1 0 0,-1 0 0 0 0,0 1 0 0 0,1-1 1 0 0,-1 1-1 0 0,-4 0 0 0 0,-2 1-113 0 0,-1 1 0 0 0,1 1 0 0 0,0 0 0 0 0,0 0 1 0 0,0 1-1 0 0,1 0 0 0 0,-1 1 0 0 0,1 0 0 0 0,0 0 0 0 0,1 1 0 0 0,-1 0 0 0 0,1 0 0 0 0,-10 11 0 0 0,6-3-6508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6:33.725"/>
    </inkml:context>
    <inkml:brush xml:id="br0">
      <inkml:brushProperty name="width" value="0.025" units="cm"/>
      <inkml:brushProperty name="height" value="0.025" units="cm"/>
    </inkml:brush>
  </inkml:definitions>
  <inkml:trace contextRef="#ctx0" brushRef="#br0">2 72 7370 0 0,'-2'-13'8192'0'0,"4"8"-8124"0"0,1 1-1 0 0,0 0 1 0 0,0-1 0 0 0,0 1-1 0 0,0 1 1 0 0,1-1 0 0 0,0 0 0 0 0,0 1-1 0 0,0-1 1 0 0,8-4 0 0 0,-11 7-81 0 0,1 0 1 0 0,-1 0 0 0 0,0 0 0 0 0,1 0 0 0 0,0 0-1 0 0,-1 0 1 0 0,1 1 0 0 0,0-1 0 0 0,-1 1 0 0 0,1-1 0 0 0,0 1-1 0 0,0-1 1 0 0,-1 1 0 0 0,1 0 0 0 0,0 0 0 0 0,0 0-1 0 0,0 0 1 0 0,-1 0 0 0 0,1 0 0 0 0,0 0 0 0 0,0 0-1 0 0,0 1 1 0 0,-1-1 0 0 0,1 1 0 0 0,0-1 0 0 0,-1 1-1 0 0,1 0 1 0 0,0-1 0 0 0,-1 1 0 0 0,1 0 0 0 0,-1 0 0 0 0,1 0-1 0 0,-1 0 1 0 0,0 0 0 0 0,1 1 0 0 0,-1-1 0 0 0,1 2-1 0 0,0-1 57 0 0,-1 0-1 0 0,1 1 0 0 0,-1-1 0 0 0,0 0 1 0 0,1 1-1 0 0,-1-1 0 0 0,-1 1 0 0 0,1 0 0 0 0,0-1 1 0 0,-1 1-1 0 0,1-1 0 0 0,-1 1 0 0 0,0 0 1 0 0,0-1-1 0 0,0 1 0 0 0,0 0 0 0 0,-1-1 0 0 0,1 1 1 0 0,-1 0-1 0 0,0-1 0 0 0,1 1 0 0 0,-1-1 1 0 0,-1 1-1 0 0,-1 2 0 0 0,2-3 56 0 0,0-1 1 0 0,0 1-1 0 0,-1-1 0 0 0,1 1 1 0 0,-1-1-1 0 0,1 0 0 0 0,-1 1 1 0 0,1-1-1 0 0,-1 0 0 0 0,0 0 1 0 0,0 0-1 0 0,0 0 0 0 0,0-1 1 0 0,1 1-1 0 0,-1 0 1 0 0,0-1-1 0 0,-1 1 0 0 0,1-1 1 0 0,0 1-1 0 0,0-1 0 0 0,0 0 1 0 0,0 0-1 0 0,0 0 0 0 0,0 0 1 0 0,0 0-1 0 0,0-1 0 0 0,0 1 1 0 0,0-1-1 0 0,0 1 0 0 0,0-1 1 0 0,0 1-1 0 0,0-1 0 0 0,-3-2 1 0 0,3 3-71 0 0,0-1 0 0 0,0 0 1 0 0,0 0-1 0 0,1 0 1 0 0,-1 0-1 0 0,0 0 1 0 0,1 0-1 0 0,-1 0 0 0 0,1 0 1 0 0,0-1-1 0 0,-1 1 1 0 0,1 0-1 0 0,0-1 0 0 0,0 1 1 0 0,0-1-1 0 0,0 1 1 0 0,0-1-1 0 0,0 0 0 0 0,0 1 1 0 0,0-1-1 0 0,1 0 1 0 0,-1 1-1 0 0,1-1 1 0 0,0 0-1 0 0,-1 0 0 0 0,1-2 1 0 0,0 1-314 0 0,1 1 1 0 0,0-1-1 0 0,-1 0 1 0 0,1 1 0 0 0,0 0-1 0 0,0-1 1 0 0,0 1-1 0 0,1-1 1 0 0,-1 1 0 0 0,1 0-1 0 0,-1 0 1 0 0,1 0-1 0 0,0 0 1 0 0,0 0-1 0 0,0 0 1 0 0,0 0 0 0 0,4-2-1 0 0,7-5-5668 0 0</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33.053"/>
    </inkml:context>
    <inkml:brush xml:id="br0">
      <inkml:brushProperty name="width" value="0.05" units="cm"/>
      <inkml:brushProperty name="height" value="0.05" units="cm"/>
      <inkml:brushProperty name="color" value="#004F8B"/>
    </inkml:brush>
  </inkml:definitions>
  <inkml:trace contextRef="#ctx0" brushRef="#br0">46 512 4609 0 0,'13'-5'556'0'0,"-1"-1"-1"0"0,0 0 1 0 0,0 0 0 0 0,0-1-1 0 0,-1 0 1 0 0,0-1-1 0 0,12-12 1 0 0,-10 9 17 0 0,8-6 430 0 0,0-2 0 0 0,-1-1 0 0 0,-1 0 0 0 0,-1-1 0 0 0,27-42 0 0 0,-37 52-775 0 0,-1-1 1 0 0,-1-1-1 0 0,0 1 0 0 0,0-1 1 0 0,-2 0-1 0 0,1 0 0 0 0,-2-1 1 0 0,0 1-1 0 0,0-1 0 0 0,-1 0 0 0 0,-1 0 1 0 0,0 0-1 0 0,-2-20 0 0 0,0 30-214 0 0,0 0 0 0 0,1 0 0 0 0,-1 0 0 0 0,0 0 0 0 0,-1 0 0 0 0,1 0 0 0 0,-1 0 0 0 0,0 0 0 0 0,0 0 0 0 0,0 1 0 0 0,0-1 0 0 0,-1 1 0 0 0,-5-7 0 0 0,6 9-10 0 0,1 0 1 0 0,-1-1-1 0 0,0 1 0 0 0,0 0 1 0 0,0 0-1 0 0,0 0 0 0 0,0 0 1 0 0,0 1-1 0 0,0-1 1 0 0,0 0-1 0 0,-1 1 0 0 0,1 0 1 0 0,0-1-1 0 0,0 1 1 0 0,0 0-1 0 0,-1 0 0 0 0,1 0 1 0 0,0 0-1 0 0,0 1 1 0 0,0-1-1 0 0,-1 1 0 0 0,1-1 1 0 0,0 1-1 0 0,0 0 1 0 0,0 0-1 0 0,0 0 0 0 0,0 0 1 0 0,-2 1-1 0 0,-8 5 0 0 0,1 1 0 0 0,0 0 0 0 0,0 0 0 0 0,1 1 0 0 0,0 0 0 0 0,0 1 0 0 0,-9 12 0 0 0,13-14-1 0 0,0 0 0 0 0,1 1 0 0 0,-1-1 0 0 0,2 1 0 0 0,-1 0 0 0 0,1 0-1 0 0,1 1 1 0 0,-1-1 0 0 0,2 1 0 0 0,-3 13 0 0 0,4-13-10 0 0,1-1 1 0 0,0 0-1 0 0,1 1 0 0 0,0-1 0 0 0,0 0 0 0 0,1 1 1 0 0,0-1-1 0 0,7 16 0 0 0,3 4-28 0 0,22 37 0 0 0,-20-40 32 0 0,17 41 1 0 0,-26-55 1 0 0,-1 0 0 0 0,-1 0 0 0 0,0 0 0 0 0,-1 0 0 0 0,2 25 0 0 0,-4-33 4 0 0,0 0 0 0 0,0 0 0 0 0,0-1 0 0 0,-1 1 0 0 0,0 0 0 0 0,0-1 0 0 0,0 1-1 0 0,0-1 1 0 0,0 1 0 0 0,-1-1 0 0 0,1 1 0 0 0,-1-1 0 0 0,0 0 0 0 0,0 0 0 0 0,0 0 0 0 0,-1 0 0 0 0,1 0-1 0 0,-1 0 1 0 0,0 0 0 0 0,1-1 0 0 0,-1 0 0 0 0,0 1 0 0 0,0-1 0 0 0,-6 2 0 0 0,3-1 48 0 0,0 0 0 0 0,0-1 0 0 0,0 1 1 0 0,-1-1-1 0 0,1-1 0 0 0,-1 0 0 0 0,1 0 1 0 0,-1 0-1 0 0,0 0 0 0 0,0-1 0 0 0,1 0 1 0 0,-1-1-1 0 0,0 1 0 0 0,1-1 0 0 0,-1-1 1 0 0,1 1-1 0 0,-1-1 0 0 0,1 0 0 0 0,-11-5 1 0 0,13 4-14 0 0,-1 0 1 0 0,0 0 0 0 0,1 0-1 0 0,0 0 1 0 0,0 0 0 0 0,0-1-1 0 0,0 0 1 0 0,0 0-1 0 0,1 0 1 0 0,0 0 0 0 0,0-1-1 0 0,0 1 1 0 0,0-1 0 0 0,1 0-1 0 0,0 1 1 0 0,0-1 0 0 0,0 0-1 0 0,0-1 1 0 0,1 1 0 0 0,0 0-1 0 0,0 0 1 0 0,0-1 0 0 0,1 1-1 0 0,0 0 1 0 0,0-6 0 0 0,1-1-53 0 0,1 1 0 0 0,0-1 0 0 0,1 1 0 0 0,0 0 0 0 0,1 0 0 0 0,0 0-1 0 0,1 1 1 0 0,0-1 0 0 0,1 1 0 0 0,0 0 0 0 0,0 1 0 0 0,1-1 0 0 0,10-10 0 0 0,0 3-18 0 0,0 0-1 0 0,1 1 0 0 0,0 1 1 0 0,1 0-1 0 0,30-16 0 0 0,-42 26 1 0 0,1 1-1 0 0,0-1 0 0 0,0 1 1 0 0,0 1-1 0 0,1-1 0 0 0,-1 2 0 0 0,1-1 1 0 0,0 1-1 0 0,0 0 0 0 0,14-1 0 0 0,-8 5-63 0 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33.402"/>
    </inkml:context>
    <inkml:brush xml:id="br0">
      <inkml:brushProperty name="width" value="0.05" units="cm"/>
      <inkml:brushProperty name="height" value="0.05" units="cm"/>
      <inkml:brushProperty name="color" value="#004F8B"/>
    </inkml:brush>
  </inkml:definitions>
  <inkml:trace contextRef="#ctx0" brushRef="#br0">5 0 10594 0 0,'-2'1'944'0'0,"1"-1"-751"0"0,0 2-193 0 0,1-1 0 0 0,0 0 144 0 0,0 1-8 0 0,1-1 0 0 0,0 3 0 0 0,2 2 88 0 0,3 0 8 0 0,1 3 8 0 0,0-3 0 0 0,3 3-240 0 0,1-4 0 0 0,0 1 0 0 0,3-1 0 0 0,0-1 0 0 0</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6:33.737"/>
    </inkml:context>
    <inkml:brush xml:id="br0">
      <inkml:brushProperty name="width" value="0.05" units="cm"/>
      <inkml:brushProperty name="height" value="0.05" units="cm"/>
      <inkml:brushProperty name="color" value="#004F8B"/>
    </inkml:brush>
  </inkml:definitions>
  <inkml:trace contextRef="#ctx0" brushRef="#br0">182 298 10594 0 0,'8'-13'364'0'0,"-1"-1"-1"0"0,0-1 0 0 0,0 1 0 0 0,5-21 1 0 0,13-62 2185 0 0,-25 97-2544 0 0,1-7 291 0 0,8-41 875 0 0,-9 45-1112 0 0,1 0 1 0 0,-1 1-1 0 0,0-1 1 0 0,0 0-1 0 0,-1 0 1 0 0,1 0 0 0 0,0 0-1 0 0,-1 1 1 0 0,0-1-1 0 0,0 0 1 0 0,1 1-1 0 0,-2-1 1 0 0,1 0-1 0 0,-2-2 1 0 0,2 4-11 0 0,0 0 0 0 0,0 0-1 0 0,-1 0 1 0 0,1 0 0 0 0,0 0 0 0 0,0 0-1 0 0,-1 1 1 0 0,1-1 0 0 0,-1 0 0 0 0,1 1-1 0 0,0-1 1 0 0,-1 1 0 0 0,1 0 0 0 0,-1 0 0 0 0,1-1-1 0 0,-1 1 1 0 0,0 0 0 0 0,1 0 0 0 0,-1 0-1 0 0,1 0 1 0 0,-1 1 0 0 0,1-1 0 0 0,-1 0-1 0 0,1 1 1 0 0,0-1 0 0 0,-1 1 0 0 0,1-1 0 0 0,-3 2-1 0 0,-3 2 179 0 0,-1-1-1 0 0,1 2 0 0 0,-12 7 0 0 0,5-1-150 0 0,0 1-1 0 0,1 0 1 0 0,1 1-1 0 0,0 1 1 0 0,0 0-1 0 0,1 0 1 0 0,1 1-1 0 0,1 0 1 0 0,0 1-1 0 0,1 0 1 0 0,1 1-1 0 0,0-1 1 0 0,1 1-1 0 0,1 1 1 0 0,-3 17-1 0 0,7-33-78 0 0,1 1 0 0 0,-1-1 0 0 0,1 0 0 0 0,0 0-1 0 0,0 1 1 0 0,0-1 0 0 0,0 0 0 0 0,0 0 0 0 0,1 1-1 0 0,-1-1 1 0 0,1 0 0 0 0,-1 0 0 0 0,1 0 0 0 0,0 1-1 0 0,0-1 1 0 0,0 0 0 0 0,0 0 0 0 0,0 0 0 0 0,1 0-1 0 0,-1-1 1 0 0,0 1 0 0 0,1 0 0 0 0,-1-1 0 0 0,4 3-1 0 0,-3-2 0 0 0,1-1 0 0 0,-1 0 0 0 0,1 0 0 0 0,0 0 0 0 0,-1-1 0 0 0,1 1 0 0 0,0-1 0 0 0,0 1 0 0 0,-1-1 0 0 0,1 0 0 0 0,0 0 0 0 0,0 0 0 0 0,-1 0 0 0 0,1 0 0 0 0,0-1 0 0 0,0 0 0 0 0,-1 1 0 0 0,1-1 0 0 0,4-2 0 0 0,3-2-54 0 0,-1 1-1 0 0,0-1 0 0 0,-1-1 1 0 0,1 0-1 0 0,-1 0 0 0 0,0-1 0 0 0,-1 0 1 0 0,13-15-1 0 0,-5 4-138 0 0,-1-1 0 0 0,21-36 1 0 0,-33 50 165 0 0,1 0-1 0 0,-1 1 1 0 0,0-1 0 0 0,0 0 0 0 0,0 0 0 0 0,-1 0 0 0 0,2-8 0 0 0,-13 40 442 0 0,3-10-319 0 0,-48 133 548 0 0,-43 128 305 0 0,75-204-676 0 0,-21 137 0 0 0,32-64-263 0 0,11-124-16 0 0,-2 19-76 0 0</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7:50.043"/>
    </inkml:context>
    <inkml:brush xml:id="br0">
      <inkml:brushProperty name="width" value="0.05" units="cm"/>
      <inkml:brushProperty name="height" value="0.05" units="cm"/>
    </inkml:brush>
  </inkml:definitions>
  <inkml:trace contextRef="#ctx0" brushRef="#br0">86 79 1376 0 0,'4'-42'1155'0'0,"-5"6"12089"0"0,-15 79-10555 0 0,-3 14-1907 0 0,7-23-694 0 0,1 0-1 0 0,2 0 1 0 0,1 1 0 0 0,-5 56-1 0 0,13-85-173 0 0,-1 0 0 0 0,2 0-1 0 0,-1 0 1 0 0,1 0 0 0 0,0 0-1 0 0,0 0 1 0 0,1 0 0 0 0,-1 0 0 0 0,1-1-1 0 0,1 1 1 0 0,-1-1 0 0 0,1 1-1 0 0,0-1 1 0 0,0 0 0 0 0,1 0 0 0 0,7 9-1 0 0,-3-9-6448 0 0</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7:50.552"/>
    </inkml:context>
    <inkml:brush xml:id="br0">
      <inkml:brushProperty name="width" value="0.05" units="cm"/>
      <inkml:brushProperty name="height" value="0.05" units="cm"/>
    </inkml:brush>
  </inkml:definitions>
  <inkml:trace contextRef="#ctx0" brushRef="#br0">135 327 6913 0 0,'25'-26'947'0'0,"0"-2"-1"0"0,-2 0 1 0 0,-1-2-1 0 0,-2 0 1 0 0,31-60-1 0 0,-49 87-779 0 0,-1-1 0 0 0,1 0 0 0 0,-1 0 0 0 0,0 0 1 0 0,0 0-1 0 0,0 0 0 0 0,0 0 0 0 0,-1 0 0 0 0,0 0 0 0 0,0 0 0 0 0,0 0 0 0 0,0 0 0 0 0,0 0 1 0 0,-2-6-1 0 0,1 8-89 0 0,0 0 1 0 0,0 1 0 0 0,0-1 0 0 0,0 0 0 0 0,0 1 0 0 0,0-1-1 0 0,0 0 1 0 0,0 1 0 0 0,-1-1 0 0 0,1 1 0 0 0,-1 0 0 0 0,1 0-1 0 0,-1-1 1 0 0,0 1 0 0 0,1 0 0 0 0,-1 0 0 0 0,0 0 0 0 0,0 1-1 0 0,1-1 1 0 0,-1 0 0 0 0,0 1 0 0 0,0-1 0 0 0,0 1-1 0 0,0 0 1 0 0,0-1 0 0 0,0 1 0 0 0,0 0 0 0 0,0 0 0 0 0,0 0-1 0 0,0 1 1 0 0,-3-1 0 0 0,-3 2 48 0 0,-1 0-1 0 0,0 0 1 0 0,1 1-1 0 0,-1 0 1 0 0,1 0-1 0 0,0 1 0 0 0,0 0 1 0 0,0 0-1 0 0,1 1 1 0 0,-1 0-1 0 0,1 0 1 0 0,0 1-1 0 0,1 0 1 0 0,-10 11-1 0 0,-1 2-126 0 0,1 1-1 0 0,1 1 1 0 0,-23 43-1 0 0,28-46-104 0 0,-13 37-1 0 0,21-50 97 0 0,0 0 0 0 0,0 1 0 0 0,1-1 0 0 0,0 1 0 0 0,0-1 0 0 0,0 1 0 0 0,1 0 0 0 0,0-1 0 0 0,0 1 0 0 0,1-1 0 0 0,-1 1 0 0 0,3 6 0 0 0,-3-10 4 0 0,1 0 0 0 0,-1-1 0 0 0,1 1 0 0 0,0 0 0 0 0,-1-1 1 0 0,1 1-1 0 0,0-1 0 0 0,0 1 0 0 0,0-1 0 0 0,0 0 0 0 0,1 1 0 0 0,-1-1 0 0 0,0 0 0 0 0,1 0 0 0 0,-1 0 0 0 0,0 0 0 0 0,1 0 0 0 0,-1 0 0 0 0,1 0 0 0 0,0 0 1 0 0,2 0-1 0 0,-1 0-3 0 0,0-1 1 0 0,0 1-1 0 0,0-1 1 0 0,0 0-1 0 0,0 0 1 0 0,0-1-1 0 0,0 1 1 0 0,-1 0-1 0 0,1-1 1 0 0,0 0-1 0 0,5-2 1 0 0,2-1-14 0 0,0-1 1 0 0,0 0 0 0 0,0-1 0 0 0,-1 0-1 0 0,15-13 1 0 0,-13 9-40 0 0,-1 0 1 0 0,-1-1-1 0 0,1 0 0 0 0,-2 0 1 0 0,0-1-1 0 0,0 0 0 0 0,-1-1 1 0 0,0 1-1 0 0,-1-1 0 0 0,-1-1 1 0 0,7-22-1 0 0,-34 83 47 0 0,-38 139 72 0 0,49-146-46 0 0,2 0-1 0 0,-6 74 1 0 0,15-105-218 0 0,0 0 1 0 0,0 0 0 0 0,1 0-1 0 0,0 0 1 0 0,0 0-1 0 0,6 18 1 0 0,-1-13-5815 0 0</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37:51.060"/>
    </inkml:context>
    <inkml:brush xml:id="br0">
      <inkml:brushProperty name="width" value="0.05" units="cm"/>
      <inkml:brushProperty name="height" value="0.05" units="cm"/>
    </inkml:brush>
  </inkml:definitions>
  <inkml:trace contextRef="#ctx0" brushRef="#br0">116 388 6449 0 0,'23'-31'1378'0'0,"-2"-2"-1"0"0,-1 0 0 0 0,-2-1 0 0 0,18-46 0 0 0,-16 35 473 0 0,-16 37-1477 0 0,0 0 1 0 0,-1-1 0 0 0,1 0 0 0 0,-2 0 0 0 0,0 0 0 0 0,3-17 0 0 0,-5 24-272 0 0,0 0 1 0 0,0 0 0 0 0,-1 0-1 0 0,1 0 1 0 0,0 0 0 0 0,-1 0-1 0 0,1-1 1 0 0,-1 1 0 0 0,0 0-1 0 0,1 0 1 0 0,-1 0 0 0 0,0 1-1 0 0,0-1 1 0 0,-1 0 0 0 0,1 0-1 0 0,0 0 1 0 0,-1 1 0 0 0,1-1-1 0 0,-1 1 1 0 0,1-1 0 0 0,-1 1 0 0 0,0 0-1 0 0,1-1 1 0 0,-1 1 0 0 0,0 0-1 0 0,0 0 1 0 0,0 0 0 0 0,0 0-1 0 0,0 1 1 0 0,0-1 0 0 0,0 1-1 0 0,0-1 1 0 0,0 1 0 0 0,-4-1-1 0 0,-1 0-30 0 0,0 1 0 0 0,0-1 0 0 0,0 1 0 0 0,-1 1 0 0 0,1-1 0 0 0,0 1 0 0 0,1 0 0 0 0,-1 1 0 0 0,0 0 0 0 0,0 0 0 0 0,0 0 0 0 0,1 1 0 0 0,0 0 0 0 0,-1 0 0 0 0,1 1 0 0 0,0-1 0 0 0,-10 9 0 0 0,13-9-81 0 0,-1 0-1 0 0,1 1 1 0 0,0-1 0 0 0,0 0 0 0 0,0 1 0 0 0,0 0 0 0 0,1-1 0 0 0,0 1 0 0 0,-1 0 0 0 0,1 1 0 0 0,1-1 0 0 0,-1 0 0 0 0,0 0 0 0 0,1 1 0 0 0,0-1 0 0 0,0 1 0 0 0,1-1-1 0 0,-1 1 1 0 0,1 0 0 0 0,0-1 0 0 0,0 1 0 0 0,0-1 0 0 0,1 1 0 0 0,-1-1 0 0 0,1 1 0 0 0,0-1 0 0 0,4 8 0 0 0,2 2-12 0 0,0-1 1 0 0,1-1 0 0 0,1 1-1 0 0,0-1 1 0 0,1-1-1 0 0,0 0 1 0 0,14 11 0 0 0,-10-8 3 0 0,0 0 0 0 0,0 1 0 0 0,16 25 0 0 0,-27-35 16 0 0,0 0 1 0 0,0 1-1 0 0,-1-1 1 0 0,0 1-1 0 0,0-1 1 0 0,0 1-1 0 0,0 0 1 0 0,-1 0-1 0 0,0 0 0 0 0,0-1 1 0 0,-1 1-1 0 0,0 0 1 0 0,0 0-1 0 0,0 0 1 0 0,-1 0-1 0 0,-1 6 1 0 0,0-5 3 0 0,-1 0 1 0 0,0 0-1 0 0,0-1 0 0 0,0 1 1 0 0,-1-1-1 0 0,0 0 1 0 0,-1 0-1 0 0,1 0 0 0 0,-1 0 1 0 0,0-1-1 0 0,-1 0 1 0 0,1 0-1 0 0,-1 0 0 0 0,0-1 1 0 0,0 0-1 0 0,0 0 1 0 0,-13 5-1 0 0,14-6 17 0 0,-1-1 0 0 0,1 0 0 0 0,-1 0 0 0 0,0-1 0 0 0,1 1-1 0 0,-1-1 1 0 0,0 0 0 0 0,0-1 0 0 0,0 0 0 0 0,-7 0 0 0 0,9 0 5 0 0,0-1 0 0 0,1 0 0 0 0,-1 1 0 0 0,1-2-1 0 0,-1 1 1 0 0,1 0 0 0 0,-1-1 0 0 0,1 1 0 0 0,0-1 0 0 0,0 0 0 0 0,-1 0 0 0 0,1 0-1 0 0,1-1 1 0 0,-1 1 0 0 0,0-1 0 0 0,1 1 0 0 0,-4-4 0 0 0,4 2-15 0 0,0 0-1 0 0,0 1 1 0 0,1-1 0 0 0,-1 0-1 0 0,1 0 1 0 0,-1 0 0 0 0,1 0-1 0 0,0 0 1 0 0,1 0 0 0 0,-1-1 0 0 0,1 1-1 0 0,0 0 1 0 0,0 0 0 0 0,0 0-1 0 0,0-1 1 0 0,1 1 0 0 0,0 0-1 0 0,0 0 1 0 0,0 0 0 0 0,0 0 0 0 0,0 0-1 0 0,1 0 1 0 0,3-6 0 0 0,4-7-2 0 0,1-1 1 0 0,1 2-1 0 0,20-25 1 0 0,-3 8-49 0 0,63-55 0 0 0,-64 65-147 0 0</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4:23.685"/>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3597 1781 5065 0 0,'-8'9'4090'0'0,"-8"8"-3044"0"0,3-7-807 0 0,0-1 0 0 0,-1 0-1 0 0,0-1 1 0 0,-26 11 0 0 0,-62 17-619 0 0,37-15 429 0 0,-157 53 1176 0 0,-3-10 0 0 0,-304 45 0 0 0,372-90-599 0 0,0-7-1 0 0,-1-6 1 0 0,-157-16-1 0 0,192 1-882 0 0,2-7 0 0 0,0-4 0 0 0,1-6 0 0 0,1-5 0 0 0,-164-65 0 0 0,215 67 593 0 0,1-4 0 0 0,-103-66 1 0 0,132 73-132 0 0,2-1 0 0 0,1-2 1 0 0,1-2-1 0 0,2 0 0 0 0,-46-59 1 0 0,65 72-127 0 0,1 0-1 0 0,1-1 1 0 0,0 0 0 0 0,2 0 0 0 0,0-1-1 0 0,1-1 1 0 0,1 1 0 0 0,1-1 0 0 0,0 0-1 0 0,2-1 1 0 0,1 1 0 0 0,0-1-1 0 0,2 0 1 0 0,1 0 0 0 0,0 0 0 0 0,1 1-1 0 0,2-1 1 0 0,0 0 0 0 0,1 1 0 0 0,1 0-1 0 0,15-37 1 0 0,-4 17-122 0 0,2 0-1 0 0,3 1 0 0 0,0 1 1 0 0,3 0-1 0 0,1 2 0 0 0,2 2 1 0 0,1 0-1 0 0,2 1 0 0 0,1 2 1 0 0,42-33-1 0 0,257-159 32 0 0,-261 185 1 0 0,1 3 0 0 0,114-42 0 0 0,157-32-27 0 0,-303 99 37 0 0,129-36-25 0 0,3 7 0 0 0,1 7 0 0 0,181-10 0 0 0,-233 36 9 0 0,1 5-1 0 0,0 6 1 0 0,0 5 0 0 0,-1 5-1 0 0,153 38 1 0 0,-200-33 17 0 0,-1 4 0 0 0,-1 3 0 0 0,0 3 0 0 0,-3 3 0 0 0,66 42 0 0 0,-108-57 0 0 0,0 0 1 0 0,-1 2-1 0 0,-1 1 0 0 0,-1 1 0 0 0,-1 1 1 0 0,-1 1-1 0 0,25 36 0 0 0,-31-38 36 0 0,0 1 0 0 0,-2 1 0 0 0,0 0-1 0 0,-2 1 1 0 0,0 1 0 0 0,-2-1 0 0 0,-1 1 0 0 0,-1 0-1 0 0,3 27 1 0 0,-7-29 36 0 0,-2 1-1 0 0,0-1 0 0 0,-2 0 1 0 0,0 1-1 0 0,-2-1 1 0 0,0 0-1 0 0,-2 0 1 0 0,0-1-1 0 0,-20 43 1 0 0,5-20 53 0 0,-3 0 1 0 0,-2-1 0 0 0,-48 62 0 0 0,40-62-93 0 0,-1-2 0 0 0,-3-1 0 0 0,-1-2 0 0 0,-1-1 0 0 0,-3-3-1 0 0,-54 36 1 0 0,-26 2-5719 0 0,64-39-758 0 0</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4:25.035"/>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14 2893 14747 0 0,'-1'-2'109'0'0,"-1"1"0"0"0,1-1 0 0 0,0 0 0 0 0,0 1 0 0 0,0-1 0 0 0,0 0 0 0 0,0 0 0 0 0,0 0 0 0 0,0 0 0 0 0,1 0-1 0 0,-1 0 1 0 0,1 0 0 0 0,-1 0 0 0 0,1 0 0 0 0,0 0 0 0 0,0-4 0 0 0,2-37-345 0 0,-1 36 330 0 0,2-13-170 0 0,1-1 0 0 0,1 1 0 0 0,1 1 1 0 0,0-1-1 0 0,2 1 0 0 0,10-19 0 0 0,67-106-395 0 0,-35 75-147 0 0,3 2-1 0 0,101-100 1 0 0,147-95-691 0 0,60 0 1298 0 0,-327 239 18 0 0,287-172 116 0 0,-165 105-90 0 0,522-255 287 0 0,-408 223-209 0 0,198-81-118 0 0,-7 44 7 0 0,-144 51 0 0 0,325-78-47 0 0,14 49-266 0 0,-345 87 505 0 0,341-11 0 0 0,368 75 162 0 0,-5 102 555 0 0,-807-82 240 0 0,333 97 0 0 0,-486-113-1157 0 0,-1 2 0 0 0,79 42 1 0 0,-127-59-10 0 0,0 1 0 0 0,-1-1 0 0 0,1 1 0 0 0,0 0 0 0 0,-1 0 0 0 0,0 1 0 0 0,0-1 0 0 0,0 1 0 0 0,4 7 0 0 0,-7-6 17 0 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4:25.624"/>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156 3 5065 0 0,'0'0'389'0'0,"10"-3"1289"0"0,11 6-1579 0 0,0 1-1 0 0,0 0 0 0 0,0 2 1 0 0,-1 0-1 0 0,0 1 1 0 0,0 1-1 0 0,-1 1 0 0 0,25 16 1 0 0,-30-16 242 0 0,28 15 718 0 0,-2 2 0 0 0,-1 2 0 0 0,68 63 0 0 0,-105-89-870 0 0,0 0 0 0 0,1 1 0 0 0,-2-1 1 0 0,1 0-1 0 0,0 1 0 0 0,0-1 0 0 0,-1 1 0 0 0,1 0 1 0 0,-1-1-1 0 0,0 1 0 0 0,0 0 0 0 0,0 0 1 0 0,1 5-1 0 0,-2-6 102 0 0,-1 1 0 0 0,1-1 0 0 0,0 1 0 0 0,-1-1 1 0 0,0 1-1 0 0,0-1 0 0 0,1 0 0 0 0,-1 1 0 0 0,-1-1 0 0 0,1 0 1 0 0,0 0-1 0 0,0 1 0 0 0,-1-1 0 0 0,1 0 0 0 0,-1 0 0 0 0,-3 3 1 0 0,-10 9 231 0 0,1-1 1 0 0,-2 0 0 0 0,0 0-1 0 0,-28 15 1 0 0,-78 35 252 0 0,56-30-551 0 0,-1 2-113 0 0,-100 48-1060 0 0,77-46 328 0 0</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4:33.545"/>
    </inkml:context>
    <inkml:brush xml:id="br0">
      <inkml:brushProperty name="width" value="0.05" units="cm"/>
      <inkml:brushProperty name="height" value="0.05" units="cm"/>
      <inkml:brushProperty name="color" value="#004F8B"/>
    </inkml:brush>
  </inkml:definitions>
  <inkml:trace contextRef="#ctx0" brushRef="#br0">267 80 4609 0 0,'0'-3'228'0'0,"0"0"0"0"0,0-1 0 0 0,0 1 1 0 0,1 0-1 0 0,-1 0 0 0 0,1 0 0 0 0,0 0 0 0 0,0 0 0 0 0,0 0 1 0 0,0 0-1 0 0,1 0 0 0 0,-1 0 0 0 0,1 1 0 0 0,0-1 0 0 0,-1 0 0 0 0,1 1 1 0 0,0-1-1 0 0,1 1 0 0 0,-1 0 0 0 0,0 0 0 0 0,1 0 0 0 0,-1 0 0 0 0,1 0 1 0 0,-1 0-1 0 0,1 1 0 0 0,0-1 0 0 0,0 1 0 0 0,0 0 0 0 0,0 0 1 0 0,6-1-1 0 0,-3 0-11 0 0,1 1 1 0 0,0 1 0 0 0,-1-1-1 0 0,1 1 1 0 0,0 0-1 0 0,-1 1 1 0 0,1-1 0 0 0,0 1-1 0 0,-1 1 1 0 0,1-1 0 0 0,-1 1-1 0 0,1 0 1 0 0,9 5-1 0 0,-3 1 76 0 0,-1 0 0 0 0,0 0 0 0 0,0 2 0 0 0,-1-1-1 0 0,0 1 1 0 0,-1 1 0 0 0,0 0 0 0 0,-1 0-1 0 0,0 1 1 0 0,0 0 0 0 0,7 17 0 0 0,-2-4-55 0 0,-3 1 0 0 0,0 0 1 0 0,-1 1-1 0 0,11 53 0 0 0,-19-71-213 0 0,0 1 0 0 0,-1-1 0 0 0,0 1 0 0 0,-1-1 0 0 0,0 1 0 0 0,-1-1 0 0 0,0 1 0 0 0,0-1 0 0 0,-1 0-1 0 0,0 1 1 0 0,-1-1 0 0 0,0 0 0 0 0,0 0 0 0 0,-5 8 0 0 0,2-7 79 0 0,0 0-1 0 0,-1-1 1 0 0,0 0 0 0 0,0 0-1 0 0,-1 0 1 0 0,0-1 0 0 0,-1 0-1 0 0,1-1 1 0 0,-2 0 0 0 0,1 0-1 0 0,-13 6 1 0 0,3-3 57 0 0,-1-1 0 0 0,0-1 1 0 0,0-1-1 0 0,-1-1 0 0 0,1 0 0 0 0,-1-2 0 0 0,-1 0 0 0 0,1-1 1 0 0,0-1-1 0 0,-40-2 0 0 0,47-2-147 0 0,0 1-1 0 0,0-2 1 0 0,1 1 0 0 0,-1-2-1 0 0,1 0 1 0 0,0-1 0 0 0,-23-11-1 0 0,27 11-12 0 0,1 0 1 0 0,0-1-1 0 0,0 0 0 0 0,1 0 0 0 0,0 0 0 0 0,0-1 1 0 0,0 0-1 0 0,1-1 0 0 0,0 0 0 0 0,0 1 0 0 0,1-2 1 0 0,-4-8-1 0 0,7 14-3 0 0,0-1 1 0 0,0 0 0 0 0,1 1-1 0 0,-1-1 1 0 0,1 0-1 0 0,0 0 1 0 0,0 0-1 0 0,1 0 1 0 0,-1 0-1 0 0,1 0 1 0 0,0 0-1 0 0,0 0 1 0 0,0 0-1 0 0,1 0 1 0 0,-1 0 0 0 0,1 0-1 0 0,0 0 1 0 0,0 0-1 0 0,0 0 1 0 0,1 0-1 0 0,3-6 1 0 0,-3 6-7 0 0,1 1 1 0 0,0-1 0 0 0,1 0-1 0 0,-1 1 1 0 0,1-1 0 0 0,0 1-1 0 0,0 0 1 0 0,0 0 0 0 0,0 1-1 0 0,0-1 1 0 0,0 1 0 0 0,1 0 0 0 0,-1 0-1 0 0,1 0 1 0 0,0 1 0 0 0,-1-1-1 0 0,9 0 1 0 0,7 0-3 0 0,0 0 1 0 0,1 1 0 0 0,-1 2-1 0 0,0 0 1 0 0,0 1 0 0 0,0 0-1 0 0,30 9 1 0 0,3 5-20 0 0,76 32 1 0 0,-126-47 28 0 0,68 33-33 0 0,-65-31 33 0 0,1 1 0 0 0,-1 1 0 0 0,0-1 0 0 0,-1 1 0 0 0,1 0 1 0 0,-1 0-1 0 0,0 1 0 0 0,6 7 0 0 0,-8-2-87 0 0,-3-6-488 0 0,-2-5-516 0 0,-1-4 891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6:55.595"/>
    </inkml:context>
    <inkml:brush xml:id="br0">
      <inkml:brushProperty name="width" value="0.025" units="cm"/>
      <inkml:brushProperty name="height" value="0.025" units="cm"/>
    </inkml:brush>
  </inkml:definitions>
  <inkml:trace contextRef="#ctx0" brushRef="#br0">120 17 7370 0 0,'-8'-17'4839'0'0,"6"28"2862"0"0,1 7-8307 0 0,-25 100 1903 0 0,1-7-1099 0 0,-24 118-1426 0 0,40-197 725 0 0</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4:33.943"/>
    </inkml:context>
    <inkml:brush xml:id="br0">
      <inkml:brushProperty name="width" value="0.05" units="cm"/>
      <inkml:brushProperty name="height" value="0.05" units="cm"/>
      <inkml:brushProperty name="color" value="#004F8B"/>
    </inkml:brush>
  </inkml:definitions>
  <inkml:trace contextRef="#ctx0" brushRef="#br0">0 5 10138 0 0,'1'-1'2'0'0,"0"1"-1"0"0,0-1 0 0 0,0 1 1 0 0,-1-1-1 0 0,1 1 0 0 0,0 0 1 0 0,0-1-1 0 0,0 1 0 0 0,0 0 1 0 0,0 0-1 0 0,0 0 1 0 0,0-1-1 0 0,-1 1 0 0 0,1 0 1 0 0,0 0-1 0 0,0 0 0 0 0,0 1 1 0 0,0-1-1 0 0,0 0 1 0 0,0 0-1 0 0,0 0 0 0 0,1 1 1 0 0,28 7-1728 0 0,-23-6 1714 0 0,27 7 1084 0 0,50 20 0 0 0,-75-25-686 0 0,0 0-1 0 0,-1 1 1 0 0,1 0-1 0 0,-1 0 1 0 0,0 1-1 0 0,0 0 1 0 0,0 0-1 0 0,-1 0 1 0 0,0 1-1 0 0,10 13 0 0 0,-16-18-343 0 0,1 0-1 0 0,-1 0 0 0 0,0 1 0 0 0,0-1 1 0 0,0 0-1 0 0,0 1 0 0 0,0-1 0 0 0,0 0 0 0 0,-1 1 1 0 0,1-1-1 0 0,-1 1 0 0 0,0-1 0 0 0,0 1 1 0 0,1-1-1 0 0,-2 1 0 0 0,1-1 0 0 0,0 1 0 0 0,0-1 1 0 0,-2 5-1 0 0,0-2 117 0 0,0-1-1 0 0,0 0 1 0 0,0-1 0 0 0,0 1 0 0 0,-1 0 0 0 0,1-1 0 0 0,-1 1 0 0 0,0-1-1 0 0,0 0 1 0 0,-6 5 0 0 0,-3 1 493 0 0,0-1 1 0 0,-1 0-1 0 0,0-1 0 0 0,-1 0 0 0 0,-25 9 1 0 0,37-15-566 0 0,-5 1 3 0 0,0 1 0 0 0,0-1 0 0 0,0 0 0 0 0,0 0 0 0 0,-1-1 0 0 0,1 0 1 0 0,0 0-1 0 0,-13-1 0 0 0,34 3-148 0 0,0 1 1 0 0,-1 0-1 0 0,1 2 1 0 0,-1-1-1 0 0,0 2 1 0 0,-1-1-1 0 0,20 15 1 0 0,-24-15 53 0 0,0 0 0 0 0,-1 0 0 0 0,0 1 0 0 0,0-1 0 0 0,-1 2 1 0 0,0-1-1 0 0,0 1 0 0 0,0 0 0 0 0,-1 0 0 0 0,0 1 1 0 0,-1-1-1 0 0,5 13 0 0 0,-8-18 6 0 0,0 1 0 0 0,0-1 0 0 0,-1 1-1 0 0,1 0 1 0 0,-1-1 0 0 0,0 1 0 0 0,0 0 0 0 0,0-1 0 0 0,0 1 0 0 0,-1-1-1 0 0,0 1 1 0 0,1-1 0 0 0,-1 1 0 0 0,0-1 0 0 0,-1 1 0 0 0,-2 5 0 0 0,1-5 14 0 0,0 1 0 0 0,0 0 0 0 0,0-1 0 0 0,-1 0-1 0 0,0 0 1 0 0,0 0 0 0 0,0 0 0 0 0,0-1 0 0 0,-1 0 0 0 0,-6 4 0 0 0,4-3 3 0 0,1 0 0 0 0,-2-1 0 0 0,1 0-1 0 0,0 0 1 0 0,-1-1 0 0 0,1 0 0 0 0,-1 0 0 0 0,1-1-1 0 0,-1 1 1 0 0,0-2 0 0 0,0 1 0 0 0,0-1 0 0 0,1-1-1 0 0,-1 1 1 0 0,-14-4 0 0 0,8-2-1478 0 0,1-4-5895 0 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4:34.540"/>
    </inkml:context>
    <inkml:brush xml:id="br0">
      <inkml:brushProperty name="width" value="0.05" units="cm"/>
      <inkml:brushProperty name="height" value="0.05" units="cm"/>
      <inkml:brushProperty name="color" value="#004F8B"/>
    </inkml:brush>
  </inkml:definitions>
  <inkml:trace contextRef="#ctx0" brushRef="#br0">0 859 7834 0 0,'1'0'60'0'0,"-1"0"0"0"0,0 1 0 0 0,0-1 0 0 0,0 0 0 0 0,1 1 1 0 0,-1-1-1 0 0,0 0 0 0 0,0 0 0 0 0,1 1 0 0 0,-1-1 0 0 0,0 0 0 0 0,1 0 1 0 0,-1 0-1 0 0,0 1 0 0 0,1-1 0 0 0,-1 0 0 0 0,0 0 0 0 0,1 0 0 0 0,-1 0 1 0 0,0 0-1 0 0,1 0 0 0 0,-1 0 0 0 0,0 0 0 0 0,1 0 0 0 0,-1 0 0 0 0,0 0 1 0 0,1 0-1 0 0,-1 0 0 0 0,1 0 0 0 0,-1 0 0 0 0,0 0 0 0 0,1 0 1 0 0,-1 0-1 0 0,0 0 0 0 0,1 0 0 0 0,-1-1 0 0 0,0 1 0 0 0,1 0 0 0 0,-1 0 1 0 0,0 0-1 0 0,0-1 0 0 0,1 1 0 0 0,19-9 562 0 0,-19 8-500 0 0,32-19 911 0 0,-1-1 1 0 0,-1-2 0 0 0,41-39-1 0 0,-37 31-282 0 0,-1 0-562 0 0,-1-1-1 0 0,-1-2 1 0 0,-2-1 0 0 0,-1-1 0 0 0,-2-2-1 0 0,-2-1 1 0 0,-1-1 0 0 0,-2 0 0 0 0,-2-2-1 0 0,-2-1 1 0 0,-1 0 0 0 0,20-88 0 0 0,-35 121-198 0 0,0-1 0 0 0,-1 0 0 0 0,0-17-1 0 0,-1 26 2 0 0,0 0-1 0 0,0 0 1 0 0,0 0-1 0 0,0 0 1 0 0,-1-1-1 0 0,1 1 1 0 0,-1 0-1 0 0,1 0 0 0 0,-1 0 1 0 0,0 0-1 0 0,1 0 1 0 0,-1 0-1 0 0,0 0 1 0 0,-1 0-1 0 0,1 1 1 0 0,0-1-1 0 0,0 0 0 0 0,-1 1 1 0 0,1-1-1 0 0,-1 1 1 0 0,1-1-1 0 0,-1 1 1 0 0,0 0-1 0 0,0-1 0 0 0,-2 0 1 0 0,2 2 18 0 0,0-1 0 0 0,0 1 1 0 0,0 0-1 0 0,0 0 0 0 0,0 0 0 0 0,0 0 0 0 0,0 0 1 0 0,0 0-1 0 0,1 1 0 0 0,-1-1 0 0 0,0 1 1 0 0,0 0-1 0 0,0-1 0 0 0,0 1 0 0 0,0 0 1 0 0,1 0-1 0 0,-1 0 0 0 0,0 0 0 0 0,1 0 0 0 0,-1 0 1 0 0,-2 3-1 0 0,-29 32 712 0 0,11-7-357 0 0,1 0 0 0 0,2 2 0 0 0,1 0 0 0 0,-22 53 0 0 0,31-62-334 0 0,2 1 0 0 0,0-1-1 0 0,1 1 1 0 0,1 1 0 0 0,2-1 0 0 0,0 0-1 0 0,1 1 1 0 0,2 24 0 0 0,1-36-34 0 0,1 1 0 0 0,0-1 0 0 0,1 0 0 0 0,0 0 0 0 0,1 0 0 0 0,1 0 0 0 0,0-1 0 0 0,0 1 0 0 0,9 12 0 0 0,-11-19 0 0 0,1 0-1 0 0,0-1 1 0 0,-1 1 0 0 0,2-1-1 0 0,-1 0 1 0 0,0 0 0 0 0,1 0-1 0 0,0-1 1 0 0,7 5 0 0 0,-8-6 0 0 0,-1-1 1 0 0,1 1-1 0 0,0-1 1 0 0,-1 0-1 0 0,1 0 1 0 0,0 0-1 0 0,-1-1 1 0 0,1 0-1 0 0,0 1 1 0 0,0-1-1 0 0,-1 0 1 0 0,1-1-1 0 0,0 1 1 0 0,0-1-1 0 0,-1 0 1 0 0,5-1-1 0 0,-4 1-189 0 0,1-1 0 0 0,-1 0 0 0 0,0 0 0 0 0,1 0 0 0 0,-1-1 0 0 0,-1 1 0 0 0,6-5 0 0 0,9-11-6840 0 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4:34.867"/>
    </inkml:context>
    <inkml:brush xml:id="br0">
      <inkml:brushProperty name="width" value="0.05" units="cm"/>
      <inkml:brushProperty name="height" value="0.05" units="cm"/>
      <inkml:brushProperty name="color" value="#004F8B"/>
    </inkml:brush>
  </inkml:definitions>
  <inkml:trace contextRef="#ctx0" brushRef="#br0">18 22 2761 0 0,'0'-1'1803'0'0,"-1"9"4154"0"0,-4 5-2863 0 0,-2 5-1074 0 0,5-5-1648 0 0,1 0 0 0 0,0-1-1 0 0,0 1 1 0 0,1 0 0 0 0,1 0 0 0 0,0 0-1 0 0,1 0 1 0 0,6 22 0 0 0,-6-31-394 0 0,-1 1 1 0 0,1 0-1 0 0,0-1 0 0 0,1 1 1 0 0,-1-1-1 0 0,1 0 1 0 0,0 0-1 0 0,0 0 1 0 0,0 0-1 0 0,1 0 1 0 0,4 3-1 0 0,-5-4 20 0 0,0-1 0 0 0,0 0 0 0 0,1-1 0 0 0,-1 1 0 0 0,1 0 0 0 0,-1-1 0 0 0,1 0-1 0 0,-1 0 1 0 0,1 0 0 0 0,0 0 0 0 0,0-1 0 0 0,0 1 0 0 0,-1-1 0 0 0,1 0 0 0 0,0 0 0 0 0,5-1 0 0 0,-5 1-6 0 0,-1-1 1 0 0,0 1 0 0 0,0-1 0 0 0,0 0 0 0 0,0 0-1 0 0,0 0 1 0 0,0 0 0 0 0,0-1 0 0 0,0 1-1 0 0,0-1 1 0 0,-1 1 0 0 0,1-1 0 0 0,0 0 0 0 0,-1 0-1 0 0,0 0 1 0 0,1-1 0 0 0,-1 1 0 0 0,3-4-1 0 0,-3 1 29 0 0,0 1 0 0 0,0 0-1 0 0,0 0 1 0 0,0-1-1 0 0,-1 1 1 0 0,1-1 0 0 0,-1 0-1 0 0,-1 1 1 0 0,1-1-1 0 0,0 0 1 0 0,-1-7 0 0 0,-1 3 111 0 0,1 0 0 0 0,-1 0 0 0 0,-1 0 0 0 0,0 0 1 0 0,0 0-1 0 0,-1 0 0 0 0,0 0 0 0 0,0 0 0 0 0,-1 1 0 0 0,0 0 1 0 0,0 0-1 0 0,-9-11 0 0 0,7 12-20 0 0,0 0 0 0 0,-1 1 0 0 0,-12-10 0 0 0,16 15-90 0 0,1-1 0 0 0,-1 0 0 0 0,1 1 0 0 0,-1-1 0 0 0,1 1 0 0 0,-1 0 1 0 0,0 0-1 0 0,0 0 0 0 0,1 0 0 0 0,-1 0 0 0 0,0 1 0 0 0,0-1 0 0 0,0 1 0 0 0,0 0 0 0 0,-5 0 1 0 0,8 0-66 0 0,0 1 1 0 0,-1-1 0 0 0,1 0 0 0 0,0 1 0 0 0,0-1 0 0 0,-1 0 0 0 0,1 1 0 0 0,0-1-1 0 0,0 1 1 0 0,0-1 0 0 0,0 0 0 0 0,0 1 0 0 0,-1-1 0 0 0,1 1 0 0 0,0-1 0 0 0,0 0 0 0 0,0 1-1 0 0,0-1 1 0 0,0 1 0 0 0,0-1 0 0 0,0 0 0 0 0,0 1 0 0 0,1-1 0 0 0,-1 1 0 0 0,0-1-1 0 0,0 1 1 0 0,0-1 0 0 0,0 0 0 0 0,0 1 0 0 0,1-1 0 0 0,-1 0 0 0 0,0 1 0 0 0,0-1-1 0 0,1 0 1 0 0,-1 1 0 0 0</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4:35.250"/>
    </inkml:context>
    <inkml:brush xml:id="br0">
      <inkml:brushProperty name="width" value="0.05" units="cm"/>
      <inkml:brushProperty name="height" value="0.05" units="cm"/>
      <inkml:brushProperty name="color" value="#004F8B"/>
    </inkml:brush>
  </inkml:definitions>
  <inkml:trace contextRef="#ctx0" brushRef="#br0">288 244 6913 0 0,'5'-2'406'0'0,"0"0"-1"0"0,0 0 0 0 0,0 0 0 0 0,0-1 1 0 0,-1 0-1 0 0,1 0 0 0 0,-1 0 0 0 0,0 0 1 0 0,0-1-1 0 0,0 1 0 0 0,0-1 0 0 0,6-9 1 0 0,-5 5 673 0 0,0 0 1 0 0,-1 0 0 0 0,0-1 0 0 0,0 1 0 0 0,0-1-1 0 0,3-15 1 0 0,-6 18-851 0 0,0-1-1 0 0,0 1 1 0 0,0 0 0 0 0,-1-1-1 0 0,0 1 1 0 0,0 0-1 0 0,0 0 1 0 0,-1-1-1 0 0,0 1 1 0 0,0 0 0 0 0,-1 0-1 0 0,-2-6 1 0 0,3 9-220 0 0,0 1 1 0 0,0 0-1 0 0,0 0 0 0 0,0 0 1 0 0,0 0-1 0 0,-1 0 1 0 0,1 0-1 0 0,-1 1 1 0 0,0-1-1 0 0,1 0 1 0 0,-1 1-1 0 0,0-1 0 0 0,0 1 1 0 0,0 0-1 0 0,0 0 1 0 0,0 0-1 0 0,0 0 1 0 0,0 0-1 0 0,0 0 1 0 0,-1 0-1 0 0,1 0 0 0 0,0 1 1 0 0,-1-1-1 0 0,1 1 1 0 0,0 0-1 0 0,-1 0 1 0 0,1 0-1 0 0,0 0 1 0 0,-1 0-1 0 0,1 0 0 0 0,0 1 1 0 0,-1-1-1 0 0,1 1 1 0 0,-4 1-1 0 0,-5 2-3 0 0,1 1-1 0 0,0 0 1 0 0,0 0-1 0 0,0 1 1 0 0,1 0-1 0 0,0 0 0 0 0,0 1 1 0 0,1 1-1 0 0,-1 0 1 0 0,2 0-1 0 0,-1 0 1 0 0,1 1-1 0 0,0 0 1 0 0,1 0-1 0 0,0 1 1 0 0,1-1-1 0 0,0 2 1 0 0,0-1-1 0 0,1 0 1 0 0,-4 16-1 0 0,8-24-84 0 0,-1 1-1 0 0,0-1 1 0 0,1 1-1 0 0,0 0 1 0 0,0-1 0 0 0,0 1-1 0 0,0 0 1 0 0,0-1 0 0 0,0 1-1 0 0,1-1 1 0 0,-1 1 0 0 0,1 0-1 0 0,0-1 1 0 0,0 1-1 0 0,0-1 1 0 0,0 1 0 0 0,0-1-1 0 0,0 0 1 0 0,1 1 0 0 0,-1-1-1 0 0,1 0 1 0 0,0 0-1 0 0,-1 0 1 0 0,1 0 0 0 0,0 0-1 0 0,0-1 1 0 0,0 1 0 0 0,0-1-1 0 0,1 1 1 0 0,-1-1 0 0 0,0 0-1 0 0,1 1 1 0 0,3 0-1 0 0,-1 0-174 0 0,0-1-1 0 0,0 0 1 0 0,1 0-1 0 0,-1-1 1 0 0,0 0-1 0 0,0 1 1 0 0,0-2-1 0 0,1 1 1 0 0,-1-1-1 0 0,0 1 1 0 0,0-1-1 0 0,0-1 1 0 0,0 1-1 0 0,0-1 1 0 0,0 0-1 0 0,6-3 0 0 0,11-9-183 0 0,0-1-1 0 0,-1-1 1 0 0,22-21-1 0 0,-1 1 113 0 0,-42 36 326 0 0,0 0 1 0 0,0 0-1 0 0,0-1 1 0 0,0 1-1 0 0,0 0 1 0 0,1 0-1 0 0,-1 0 1 0 0,0 0-1 0 0,0 0 1 0 0,0 0-1 0 0,0 0 1 0 0,0 0-1 0 0,0-1 1 0 0,1 1-1 0 0,-1 0 1 0 0,0 0-1 0 0,0 0 1 0 0,0 0-1 0 0,0 0 0 0 0,1 0 1 0 0,-1 0-1 0 0,0 0 1 0 0,0 0-1 0 0,0 0 1 0 0,0 0-1 0 0,1 0 1 0 0,-1 0-1 0 0,0 0 1 0 0,0 0-1 0 0,0 0 1 0 0,0 0-1 0 0,1 0 1 0 0,-1 0-1 0 0,0 1 1 0 0,0-1-1 0 0,0 0 1 0 0,0 0-1 0 0,0 0 1 0 0,1 0-1 0 0,-1 0 0 0 0,0 0 1 0 0,0 0-1 0 0,0 0 1 0 0,0 1-1 0 0,0-1 1 0 0,0 0-1 0 0,0 0 1 0 0,1 0-1 0 0,-1 0 1 0 0,0 0-1 0 0,0 1 1 0 0,0-1-1 0 0,0 0 1 0 0,1 16 60 0 0,-6 26 78 0 0,4-36-118 0 0,-23 264 1302 0 0,18-167-390 0 0,-5-1 0 0 0,-25 109 0 0 0,30-188-590 0 0,-1-1 0 0 0,-1 0 0 0 0,0 0 0 0 0,-2-1 1 0 0,-1 0-1 0 0,-14 20 0 0 0,19-32-129 0 0,-1 0 1 0 0,0-1 0 0 0,0 0-1 0 0,-1 0 1 0 0,0 0-1 0 0,-15 9 1 0 0,18-14-120 0 0,-1 1 0 0 0,0-1 1 0 0,0 0-1 0 0,0-1 0 0 0,-1 1 1 0 0,1-1-1 0 0,-1 0 0 0 0,1-1 1 0 0,-1 0-1 0 0,1 0 0 0 0,-12 0 1 0 0,14-1-68 0 0,0 0 1 0 0,0 0-1 0 0,-1-1 1 0 0,1 0 0 0 0,0 1-1 0 0,0-2 1 0 0,0 1-1 0 0,0 0 1 0 0,0-1-1 0 0,0 0 1 0 0,0 0 0 0 0,0 0-1 0 0,1 0 1 0 0,-1-1-1 0 0,-3-3 1 0 0,2 2-15 0 0,1-1 0 0 0,-1 0 1 0 0,1 0-1 0 0,1-1 0 0 0,-1 1 0 0 0,1-1 0 0 0,0 0 1 0 0,0 0-1 0 0,-2-7 0 0 0,0-4-72 0 0,0 0-1 0 0,2-1 1 0 0,0 0 0 0 0,0 0-1 0 0,2 0 1 0 0,1-24-1 0 0,3-5-249 0 0,16-78 0 0 0,-7 65 207 0 0</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4:35.761"/>
    </inkml:context>
    <inkml:brush xml:id="br0">
      <inkml:brushProperty name="width" value="0.05" units="cm"/>
      <inkml:brushProperty name="height" value="0.05" units="cm"/>
      <inkml:brushProperty name="color" value="#004F8B"/>
    </inkml:brush>
  </inkml:definitions>
  <inkml:trace contextRef="#ctx0" brushRef="#br0">33 27 3225 0 0,'4'-3'124'0'0,"0"0"0"0"0,1 0 0 0 0,-1 1 0 0 0,0-1 0 0 0,1 1 0 0 0,0 0 0 0 0,-1 0 0 0 0,1 1 0 0 0,0-1 0 0 0,0 1-1 0 0,0 0 1 0 0,0 1 0 0 0,10-1 0 0 0,0 0 277 0 0,0 2-1 0 0,0-1 0 0 0,22 6 0 0 0,-30-5-159 0 0,1 1 0 0 0,-1 0 0 0 0,0 0-1 0 0,0 1 1 0 0,1 0 0 0 0,-2 0-1 0 0,1 1 1 0 0,0 0 0 0 0,-1 0-1 0 0,0 1 1 0 0,0-1 0 0 0,0 1 0 0 0,0 1-1 0 0,-1-1 1 0 0,0 1 0 0 0,7 9-1 0 0,-9-9-52 0 0,0 0-1 0 0,0-1 0 0 0,0 1 0 0 0,-1 0 1 0 0,0 0-1 0 0,0 1 0 0 0,-1-1 0 0 0,1 0 1 0 0,-1 1-1 0 0,-1-1 0 0 0,1 0 0 0 0,-1 1 1 0 0,0-1-1 0 0,-1 1 0 0 0,1-1 1 0 0,-1 1-1 0 0,-1-1 0 0 0,1 0 0 0 0,-1 0 1 0 0,-3 7-1 0 0,1-4 49 0 0,-1 0 1 0 0,0 0-1 0 0,-1 0 1 0 0,0-1 0 0 0,0 1-1 0 0,-1-1 1 0 0,0-1-1 0 0,0 1 1 0 0,-1-1-1 0 0,0-1 1 0 0,0 0-1 0 0,-1 0 1 0 0,-14 8-1 0 0,6-5 143 0 0,0-1 0 0 0,0-1 0 0 0,-1 0-1 0 0,0-1 1 0 0,0-1 0 0 0,-30 4-1 0 0,45-8-321 0 0,-25 1 75 0 0,27-2-97 0 0,-1 0-1 0 0,1 0 1 0 0,0 0-1 0 0,-1 0 1 0 0,1 0-1 0 0,0 0 1 0 0,-1-1-1 0 0,1 1 1 0 0,0 0 0 0 0,-1-1-1 0 0,1 1 1 0 0,0-1-1 0 0,0 1 1 0 0,-1-1-1 0 0,1 0 1 0 0,-2-1 0 0 0,3 2-21 0 0,0 0 1 0 0,0-1 0 0 0,0 1 0 0 0,0 0 0 0 0,0-1-1 0 0,0 1 1 0 0,0 0 0 0 0,1-1 0 0 0,-1 1 0 0 0,0 0-1 0 0,0 0 1 0 0,0-1 0 0 0,0 1 0 0 0,0 0 0 0 0,0 0-1 0 0,1-1 1 0 0,-1 1 0 0 0,0 0 0 0 0,0 0 0 0 0,0 0-1 0 0,1-1 1 0 0,-1 1 0 0 0,0 0 0 0 0,0 0 0 0 0,0 0-1 0 0,1-1 1 0 0,-1 1 0 0 0,0 0 0 0 0,1 0 0 0 0,-1 0-1 0 0,0 0 1 0 0,0 0 0 0 0,1 0 0 0 0,-1 0-1 0 0,1 0 1 0 0,15-6 635 0 0,-12 4-552 0 0,85-30 186 0 0,34-15-2235 0 0,-96 34-5544 0 0</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4:36.158"/>
    </inkml:context>
    <inkml:brush xml:id="br0">
      <inkml:brushProperty name="width" value="0.05" units="cm"/>
      <inkml:brushProperty name="height" value="0.05" units="cm"/>
      <inkml:brushProperty name="color" value="#004F8B"/>
    </inkml:brush>
  </inkml:definitions>
  <inkml:trace contextRef="#ctx0" brushRef="#br0">175 10 5529 0 0,'2'-1'67'0'0,"-1"0"1"0"0,1 0-1 0 0,0 0 0 0 0,0 0 1 0 0,0 0-1 0 0,0 0 0 0 0,0 1 1 0 0,0-1-1 0 0,0 1 0 0 0,0-1 1 0 0,0 1-1 0 0,0 0 0 0 0,0 0 1 0 0,1 0-1 0 0,-1 0 0 0 0,0 0 0 0 0,0 0 1 0 0,0 1-1 0 0,0-1 0 0 0,0 1 1 0 0,0-1-1 0 0,0 1 0 0 0,0 0 1 0 0,2 1-1 0 0,1 0 165 0 0,0 0 1 0 0,0 1 0 0 0,0 0-1 0 0,0 0 1 0 0,-1 0-1 0 0,1 0 1 0 0,-1 1-1 0 0,5 5 1 0 0,-7-7 14 0 0,1 1 1 0 0,-1 0 0 0 0,0 0-1 0 0,0 0 1 0 0,0 1 0 0 0,-1-1-1 0 0,1 0 1 0 0,-1 1 0 0 0,0-1-1 0 0,0 1 1 0 0,0-1 0 0 0,0 1 0 0 0,0-1-1 0 0,-1 1 1 0 0,0 0 0 0 0,0 6-1 0 0,-1-6 8 0 0,0 1 0 0 0,0 0 1 0 0,0 0-1 0 0,-1-1 0 0 0,0 1 0 0 0,0-1 0 0 0,0 1 0 0 0,0-1 0 0 0,-1 0 0 0 0,1 0 0 0 0,-5 4 0 0 0,-3 4 426 0 0,-1-1 0 0 0,-1-1-1 0 0,1 0 1 0 0,-2 0-1 0 0,1-2 1 0 0,-25 14 0 0 0,28-16-338 0 0,9-1-237 0 0,16 2-253 0 0,-5-3 70 0 0,2 2 53 0 0,1 0 0 0 0,-1 1 0 0 0,0 1 0 0 0,0 0 0 0 0,-1 1 0 0 0,0 0 0 0 0,15 16 0 0 0,-21-19 10 0 0,-1 0-1 0 0,0 0 1 0 0,0 1-1 0 0,-1-1 1 0 0,0 1-1 0 0,7 15 1 0 0,-10-18 10 0 0,1 0 1 0 0,-1 1-1 0 0,0-1 1 0 0,0 1 0 0 0,0-1-1 0 0,-1 1 1 0 0,0 0-1 0 0,0-1 1 0 0,0 1 0 0 0,0 0-1 0 0,-1-1 1 0 0,-1 9 0 0 0,0-9 51 0 0,0 0 0 0 0,0 0 0 0 0,0 0 0 0 0,-1-1 1 0 0,1 1-1 0 0,-1 0 0 0 0,0-1 0 0 0,0 0 0 0 0,0 0 1 0 0,0 0-1 0 0,-1 0 0 0 0,1 0 0 0 0,-1 0 0 0 0,0-1 1 0 0,0 0-1 0 0,0 0 0 0 0,0 0 0 0 0,0 0 0 0 0,0-1 1 0 0,-7 2-1 0 0,-3 1 172 0 0,-1 0 0 0 0,0-1 0 0 0,-1-1 0 0 0,-24 1 0 0 0,25-2-348 0 0,-1-2-1 0 0,1 0 1 0 0,-1 0-1 0 0,1-2 1 0 0,-1 0-1 0 0,1 0 1 0 0,0-2-1 0 0,-14-5 1 0 0,13 1-7814 0 0</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4:38.855"/>
    </inkml:context>
    <inkml:brush xml:id="br0">
      <inkml:brushProperty name="width" value="0.05" units="cm"/>
      <inkml:brushProperty name="height" value="0.05" units="cm"/>
      <inkml:brushProperty name="color" value="#004F8B"/>
    </inkml:brush>
  </inkml:definitions>
  <inkml:trace contextRef="#ctx0" brushRef="#br0">0 20 17972 0 0,'0'0'1878'0'0,"54"0"-3769"0"0,9 1 1964 0 0,-1-3 1 0 0,65-10 0 0 0,-95 6-74 0 0</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4:40.236"/>
    </inkml:context>
    <inkml:brush xml:id="br0">
      <inkml:brushProperty name="width" value="0.05" units="cm"/>
      <inkml:brushProperty name="height" value="0.05" units="cm"/>
      <inkml:brushProperty name="color" value="#004F8B"/>
    </inkml:brush>
  </inkml:definitions>
  <inkml:trace contextRef="#ctx0" brushRef="#br0">363 20 4609 0 0,'0'-1'224'0'0,"0"0"1"0"0,1 0-1 0 0,-1 0 1 0 0,0 1-1 0 0,0-1 1 0 0,0 0-1 0 0,-1 0 1 0 0,1 0-1 0 0,0 0 1 0 0,0 0-1 0 0,0 0 1 0 0,-1 0-1 0 0,1 1 1 0 0,0-1-1 0 0,-1 0 1 0 0,1 0-1 0 0,0 0 0 0 0,-1 1 1 0 0,1-1-1 0 0,-2-1 1 0 0,1 2-66 0 0,1 0 1 0 0,-1 0 0 0 0,1 0-1 0 0,-1 0 1 0 0,1 0-1 0 0,-1 0 1 0 0,0 1-1 0 0,1-1 1 0 0,-1 0-1 0 0,1 0 1 0 0,-1 1 0 0 0,1-1-1 0 0,-1 0 1 0 0,1 1-1 0 0,-1-1 1 0 0,1 0-1 0 0,0 1 1 0 0,-1-1 0 0 0,1 0-1 0 0,-1 1 1 0 0,1-1-1 0 0,-1 2 1 0 0,-22 34 3160 0 0,23-36-3318 0 0,-33 64 950 0 0,-34 96-1 0 0,-10 75-949 0 0,31-79 224 0 0,-30 198 1 0 0,65-275-89 0 0,3 1 0 0 0,4 0 0 0 0,3 0 0 0 0,15 125 0 0 0,-2-128-166 0 0,2 0 0 0 0,5-1 0 0 0,2-1 0 0 0,4-1 0 0 0,3-1 0 0 0,40 75 0 0 0,-43-106 10 0 0,1-1-1 0 0,2-1 1 0 0,1-2 0 0 0,50 50 0 0 0,-26-36 18 0 0</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4:42.429"/>
    </inkml:context>
    <inkml:brush xml:id="br0">
      <inkml:brushProperty name="width" value="0.05" units="cm"/>
      <inkml:brushProperty name="height" value="0.05" units="cm"/>
      <inkml:brushProperty name="color" value="#004F8B"/>
    </inkml:brush>
  </inkml:definitions>
  <inkml:trace contextRef="#ctx0" brushRef="#br0">1 825 6913 0 0,'2'0'146'0'0,"0"0"-1"0"0,1 0 0 0 0,-1-1 0 0 0,0 1 0 0 0,0 0 0 0 0,1-1 1 0 0,-1 0-1 0 0,0 1 0 0 0,0-1 0 0 0,0 0 0 0 0,0 0 0 0 0,0 0 0 0 0,0 0 1 0 0,0 0-1 0 0,0-1 0 0 0,2-1 0 0 0,0 0 0 0 0,18-12 1020 0 0,0-2-1 0 0,-1 0 1 0 0,-1-2-1 0 0,-1 0 1 0 0,29-37-1 0 0,-14 9-100 0 0,47-83 0 0 0,-58 87-1024 0 0,-2-1 0 0 0,22-69 0 0 0,-33 83-27 0 0,-2-1 1 0 0,-2 1-1 0 0,0-1 1 0 0,1-63-1 0 0,-7 88 225 0 0,0-1-1 0 0,-1 1 1 0 0,1-1 0 0 0,-2 1-1 0 0,1-1 1 0 0,-3-6 0 0 0,4 13-174 0 0,-1-1 1 0 0,1 0 0 0 0,0 0 0 0 0,-1 0 0 0 0,1 0-1 0 0,-1 0 1 0 0,0 0 0 0 0,1 0 0 0 0,-1 1-1 0 0,0-1 1 0 0,1 0 0 0 0,-1 1 0 0 0,0-1-1 0 0,0 0 1 0 0,0 1 0 0 0,1-1 0 0 0,-1 1-1 0 0,-2-2 1 0 0,2 2-30 0 0,0 0 1 0 0,0 0-1 0 0,-1 0 0 0 0,1 0 1 0 0,0 1-1 0 0,0-1 0 0 0,0 0 1 0 0,-1 0-1 0 0,1 1 0 0 0,0-1 0 0 0,0 1 1 0 0,0-1-1 0 0,0 1 0 0 0,0-1 1 0 0,0 1-1 0 0,0 0 0 0 0,0-1 1 0 0,0 1-1 0 0,0 0 0 0 0,-1 1 0 0 0,-5 5 128 0 0,0 1-1 0 0,1-1 1 0 0,0 1-1 0 0,0 0 1 0 0,0 1-1 0 0,-4 10 0 0 0,-24 58-24 0 0,27-61-135 0 0,-2 7-6 0 0,1 0-1 0 0,1 0 1 0 0,1 1 0 0 0,1 0-1 0 0,-3 31 1 0 0,7-45 0 0 0,1 0 0 0 0,0 0-1 0 0,0 1 1 0 0,1-1 0 0 0,0 0 0 0 0,1 0-1 0 0,0 0 1 0 0,0 0 0 0 0,1 0 0 0 0,1 0-1 0 0,0-1 1 0 0,0 0 0 0 0,0 1 0 0 0,1-1-1 0 0,8 10 1 0 0,-11-17 0 0 0,-1 0 0 0 0,1 1 0 0 0,0-1 0 0 0,0 0 0 0 0,0 0 0 0 0,1 0-1 0 0,-1 0 1 0 0,0-1 0 0 0,1 1 0 0 0,-1 0 0 0 0,1-1 0 0 0,0 0 0 0 0,-1 0 0 0 0,1 0 0 0 0,0 0 0 0 0,0 0 0 0 0,-1 0-1 0 0,1-1 1 0 0,0 1 0 0 0,0-1 0 0 0,0 0 0 0 0,0 0 0 0 0,0 0 0 0 0,0 0 0 0 0,4-1 0 0 0,-2-1-66 0 0,0 0 1 0 0,0 0 0 0 0,0 0-1 0 0,0-1 1 0 0,-1 0-1 0 0,1 0 1 0 0,-1 0 0 0 0,0 0-1 0 0,0-1 1 0 0,0 0-1 0 0,0 0 1 0 0,6-8 0 0 0,13-21-1834 0 0,-1-2 1 0 0,-1 0-1 0 0,16-40 1 0 0,-15 29-1108 0 0,-21 45 3503 0 0,-3 3 99 0 0,-4 12 785 0 0,-9 22 1406 0 0,12-23-2408 0 0,1 0 0 0 0,0 0 0 0 0,1 0 0 0 0,0 0 0 0 0,1 0 0 0 0,0 0-1 0 0,1 0 1 0 0,4 19 0 0 0,-5-27-387 0 0,2-1 0 0 0,-1 0 0 0 0,0 1 0 0 0,1-1 0 0 0,0 0 0 0 0,0 0 0 0 0,0 0 0 0 0,0 0 0 0 0,1 0 0 0 0,0 0 0 0 0,0 0 0 0 0,0-1 0 0 0,0 0 0 0 0,0 0 0 0 0,0 1 0 0 0,1-2 0 0 0,0 1 0 0 0,0 0 0 0 0,-1-1 0 0 0,1 0 0 0 0,1 0 0 0 0,-1 0-1 0 0,0 0 1 0 0,0-1 0 0 0,1 1 0 0 0,-1-1 0 0 0,8 1 0 0 0,-8-2 11 0 0,0 0 0 0 0,0 1 1 0 0,0-1-1 0 0,0-1 0 0 0,0 1 0 0 0,0-1 0 0 0,0 0 0 0 0,0 1 0 0 0,0-2 0 0 0,0 1 0 0 0,0 0 0 0 0,-1-1 0 0 0,1 0 0 0 0,0 0 0 0 0,-1 0 0 0 0,0 0 0 0 0,4-3 0 0 0,-2 1 5 0 0,0-1 0 0 0,-1 0 0 0 0,1 0 0 0 0,-1-1 0 0 0,0 1 0 0 0,0-1 0 0 0,-1 1 0 0 0,0-1 0 0 0,5-12 0 0 0,-5 10 32 0 0,-1 1 0 0 0,1-1 0 0 0,-1 1 1 0 0,-1-1-1 0 0,0 0 0 0 0,0 0 0 0 0,0 1 0 0 0,-1-1 0 0 0,0 0 0 0 0,0 0 1 0 0,-1 0-1 0 0,0 0 0 0 0,-1 0 0 0 0,1 1 0 0 0,-2-1 0 0 0,1 1 0 0 0,-1-1 0 0 0,-4-8 1 0 0,3 11 157 0 0,1 1 1 0 0,-1-1 0 0 0,0 1 0 0 0,0 0 0 0 0,0 0 0 0 0,-9-5 0 0 0,11 7-97 0 0,0 1-1 0 0,-1-1 1 0 0,1 1 0 0 0,-1 0 0 0 0,1 0-1 0 0,-1 0 1 0 0,0 0 0 0 0,1 0 0 0 0,-1 0-1 0 0,0 1 1 0 0,0 0 0 0 0,1-1 0 0 0,-1 1-1 0 0,0 0 1 0 0,-5 0 0 0 0,8 1-103 0 0,0-1 0 0 0,0 0 1 0 0,0 1-1 0 0,0-1 0 0 0,0 0 0 0 0,0 1 0 0 0,0-1 1 0 0,0 0-1 0 0,0 1 0 0 0,0-1 0 0 0,0 0 1 0 0,0 1-1 0 0,0-1 0 0 0,0 0 0 0 0,0 1 1 0 0,0-1-1 0 0,0 0 0 0 0,0 1 0 0 0,0-1 1 0 0,1 0-1 0 0,-1 0 0 0 0,0 1 0 0 0,0-1 0 0 0,0 0 1 0 0,0 1-1 0 0,1-1 0 0 0,-1 0 0 0 0,0 0 1 0 0,0 1-1 0 0,1-1 0 0 0,-1 0 0 0 0,0 0 1 0 0,1 0-1 0 0,-1 0 0 0 0,0 1 0 0 0,0-1 0 0 0,1 0 1 0 0,12 11-1081 0 0,-6-8 442 0 0,-1 0 0 0 0,0-1 0 0 0,1 0 0 0 0,-1 0 0 0 0,1 0 1 0 0,0-1-1 0 0,-1 0 0 0 0,12 0 0 0 0,59-3-6951 0 0,-53 0 5106 0 0,12 1 435 0 0,72-6-1724 0 0,-88 4 3839 0 0,1 0 0 0 0,-1-2 0 0 0,24-7 0 0 0,-41 10 199 0 0,-1 1 0 0 0,1 0 0 0 0,0-1 0 0 0,0 1-1 0 0,-1-1 1 0 0,1 0 0 0 0,-1 0 0 0 0,1 0 0 0 0,-1 0-1 0 0,2-3 1 0 0,0 0 773 0 0,-1 1-1 0 0,0-1 0 0 0,0-1 1 0 0,0 1-1 0 0,-1 0 0 0 0,1-1 1 0 0,-1 1-1 0 0,1-8 0 0 0,0 0 1671 0 0,-1 0 0 0 0,2-25-1 0 0,-5 1-1949 0 0,0 29-616 0 0,0-1 0 0 0,0 1 0 0 0,-1 0 0 0 0,0-1-1 0 0,-6-11 1 0 0,8 19-128 0 0,0-1 0 0 0,-1 1-1 0 0,1 0 1 0 0,0 0 0 0 0,-1 0-1 0 0,1 0 1 0 0,-1 0 0 0 0,0 0-1 0 0,1 1 1 0 0,-1-1 0 0 0,0 0-1 0 0,1 0 1 0 0,-1 0 0 0 0,0 1-1 0 0,0-1 1 0 0,0 0 0 0 0,0 0-1 0 0,1 1 1 0 0,-1-1 0 0 0,0 1-1 0 0,0-1 1 0 0,0 1 0 0 0,-1 0-1 0 0,1-1 1 0 0,0 1 0 0 0,0 0-1 0 0,0 0 1 0 0,0-1 0 0 0,0 1 0 0 0,0 0-1 0 0,0 0 1 0 0,0 0 0 0 0,0 0-1 0 0,-1 1 1 0 0,1-1 0 0 0,0 0-1 0 0,0 0 1 0 0,0 1 0 0 0,0-1-1 0 0,0 0 1 0 0,0 1 0 0 0,0-1-1 0 0,0 1 1 0 0,0 0 0 0 0,0-1-1 0 0,0 1 1 0 0,1 0 0 0 0,-1-1-1 0 0,0 1 1 0 0,0 0 0 0 0,1 0-1 0 0,-1 0 1 0 0,-1 1 0 0 0,-8 9-20 0 0,0 1 1 0 0,1 0 0 0 0,0 1-1 0 0,0 0 1 0 0,2 0 0 0 0,-8 18-1 0 0,11-23-187 0 0,1-1 0 0 0,0 1-1 0 0,0 0 1 0 0,1 0-1 0 0,0 1 1 0 0,1-1 0 0 0,-1 0-1 0 0,2 1 1 0 0,-1-1 0 0 0,1 1-1 0 0,1-1 1 0 0,2 16 0 0 0,-3-21-144 0 0,1 0 0 0 0,0 0 1 0 0,0 0-1 0 0,0 0 1 0 0,0 0-1 0 0,1 0 1 0 0,-1-1-1 0 0,1 1 1 0 0,-1-1-1 0 0,1 1 1 0 0,0-1-1 0 0,0 0 1 0 0,0 1-1 0 0,1-1 1 0 0,-1 0-1 0 0,0 0 1 0 0,1-1-1 0 0,-1 1 1 0 0,1 0-1 0 0,0-1 0 0 0,-1 0 1 0 0,1 1-1 0 0,0-1 1 0 0,0 0-1 0 0,3 0 1 0 0,-1 0-141 0 0,-1-1 1 0 0,1 0-1 0 0,-1 0 0 0 0,1 0 1 0 0,-1-1-1 0 0,1 1 1 0 0,-1-1-1 0 0,1 0 0 0 0,-1-1 1 0 0,0 1-1 0 0,0-1 1 0 0,0 0-1 0 0,0 0 0 0 0,0 0 1 0 0,0 0-1 0 0,4-4 1 0 0,33-29-2653 0 0,-41 35 3139 0 0,0 0-1 0 0,0 0 1 0 0,0 0-1 0 0,0 0 1 0 0,1 0-1 0 0,-1 0 1 0 0,0 0-1 0 0,0 0 1 0 0,0 0-1 0 0,1 0 1 0 0,-1 0-1 0 0,0 0 1 0 0,0 0-1 0 0,0 0 1 0 0,0 1-1 0 0,1-1 1 0 0,-1 0-1 0 0,0 0 1 0 0,0 0-1 0 0,0 0 1 0 0,0 0-1 0 0,0 0 1 0 0,1 0-1 0 0,-1 1 0 0 0,0-1 1 0 0,0 0-1 0 0,0 0 1 0 0,0 0-1 0 0,0 0 1 0 0,0 0-1 0 0,0 1 1 0 0,0-1-1 0 0,1 0 1 0 0,-1 0-1 0 0,0 0 1 0 0,0 1-1 0 0,0-1 1 0 0,0 0-1 0 0,0 0 1 0 0,0 0-1 0 0,0 0 1 0 0,0 1-1 0 0,0-1 1 0 0,0 0-1 0 0,0 0 1 0 0,0 0-1 0 0,-1 1 1 0 0,1-1-1 0 0,0 0 1 0 0,0 0-1 0 0,0 0 1 0 0,0 0-1 0 0,0 1 1 0 0,0-1-1 0 0,0 12 251 0 0,0-12-237 0 0,-35 400 14591 0 0,-4-135-9435 0 0,28-203-4435 0 0,-34 105 0 0 0,36-142-623 0 0,0 0 0 0 0,-2-1 1 0 0,-1-1-1 0 0,-1 0 0 0 0,-1 0 0 0 0,-32 39 0 0 0,42-58-77 0 0,0 1 0 0 0,0-1 0 0 0,0-1 0 0 0,-1 1-1 0 0,1-1 1 0 0,-1 1 0 0 0,0-1 0 0 0,-6 2 0 0 0,10-4-34 0 0,-1 0 1 0 0,1-1 0 0 0,-1 1 0 0 0,1-1-1 0 0,-1 0 1 0 0,1 0 0 0 0,-1 1 0 0 0,1-1 0 0 0,-1 0-1 0 0,1 0 1 0 0,-1 0 0 0 0,1 0 0 0 0,-1-1-1 0 0,1 1 1 0 0,-1 0 0 0 0,1-1 0 0 0,-1 1-1 0 0,1-1 1 0 0,-1 1 0 0 0,1-1 0 0 0,0 0-1 0 0,-1 0 1 0 0,1 1 0 0 0,0-1 0 0 0,0 0-1 0 0,-1 0 1 0 0,1 0 0 0 0,0 0 0 0 0,0-1-1 0 0,0 1 1 0 0,0 0 0 0 0,0 0 0 0 0,1-1-1 0 0,-2-2 1 0 0,-1-2-6 0 0,0-1 0 0 0,0 0-1 0 0,1 0 1 0 0,0 0 0 0 0,0 0 0 0 0,1 0-1 0 0,0 0 1 0 0,0-14 0 0 0,5-59-34 0 0,-4 78 30 0 0,5-40-347 0 0,2 0 1 0 0,2 1 0 0 0,22-64 0 0 0,-20 75-524 0 0,2-1 1 0 0,1 2-1 0 0,1 0 1 0 0,2 0 0 0 0,22-29-1 0 0,-28 44 795 0 0,0 1-1 0 0,1 1 0 0 0,0 0 1 0 0,1 1-1 0 0,25-18 1 0 0,-8 11 177 0 0</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4:43.302"/>
    </inkml:context>
    <inkml:brush xml:id="br0">
      <inkml:brushProperty name="width" value="0.05" units="cm"/>
      <inkml:brushProperty name="height" value="0.05" units="cm"/>
      <inkml:brushProperty name="color" value="#004F8B"/>
    </inkml:brush>
  </inkml:definitions>
  <inkml:trace contextRef="#ctx0" brushRef="#br0">16 25 9218 0 0,'0'0'48'0'0,"0"0"0"0"0,0-1 0 0 0,-1 1 0 0 0,1 0-1 0 0,0 0 1 0 0,0 0 0 0 0,0 0 0 0 0,0-1 0 0 0,0 1 0 0 0,0 0 0 0 0,-1 0 0 0 0,1 0 0 0 0,0-1-1 0 0,0 1 1 0 0,0 0 0 0 0,0 0 0 0 0,0-1 0 0 0,0 1 0 0 0,0 0 0 0 0,0 0 0 0 0,0 0 0 0 0,0-1-1 0 0,0 1 1 0 0,0 0 0 0 0,0 0 0 0 0,0-1 0 0 0,0 1 0 0 0,0 0 0 0 0,1 0 0 0 0,-1 0 0 0 0,0-1-1 0 0,0 1 1 0 0,0 0 0 0 0,0 0 0 0 0,0 0 0 0 0,1-1 0 0 0,8-5 440 0 0,12-1-317 0 0,-16 6-160 0 0,0 0 0 0 0,1 0 0 0 0,-1 1 1 0 0,0 0-1 0 0,0 0 0 0 0,1 0 0 0 0,-1 1 0 0 0,0-1 0 0 0,0 1 0 0 0,0 0 0 0 0,0 1 0 0 0,0-1 0 0 0,0 1 0 0 0,0 0 1 0 0,0 1-1 0 0,-1-1 0 0 0,8 6 0 0 0,-8-5 181 0 0,0 0 0 0 0,-1 1 0 0 0,1 0 0 0 0,-1 0 0 0 0,0 0 1 0 0,0 0-1 0 0,0 0 0 0 0,0 1 0 0 0,-1-1 0 0 0,0 1 0 0 0,0-1 0 0 0,0 1 1 0 0,-1 0-1 0 0,1 0 0 0 0,-1 0 0 0 0,0 0 0 0 0,0 0 0 0 0,-1 6 0 0 0,0 1 135 0 0,0 0-1 0 0,-1 0 1 0 0,0 0-1 0 0,-1 0 1 0 0,-1-1 0 0 0,0 1-1 0 0,0 0 1 0 0,-1-1-1 0 0,0 0 1 0 0,-12 21-1 0 0,12-25-236 0 0,0-1 1 0 0,0 1-1 0 0,-1-1 0 0 0,1 0 0 0 0,-1-1 0 0 0,-1 1 0 0 0,1-1 1 0 0,-1 0-1 0 0,0 0 0 0 0,0-1 0 0 0,0 0 0 0 0,-1 0 0 0 0,1 0 1 0 0,-1-1-1 0 0,0 0 0 0 0,0 0 0 0 0,0 0 0 0 0,-12 1 0 0 0,2-4 93 0 0,17 0-171 0 0,-1 1 0 0 0,1-1 0 0 0,-1 0 0 0 0,1 0 1 0 0,-1 0-1 0 0,1 0 0 0 0,0 0 0 0 0,-1 0 0 0 0,1 0 0 0 0,-1 0 0 0 0,1 0 0 0 0,-1 0 0 0 0,1-1 0 0 0,0 1 0 0 0,-1 0 1 0 0,1 0-1 0 0,-1 0 0 0 0,1 0 0 0 0,0-1 0 0 0,-1 1 0 0 0,1 0 0 0 0,0 0 0 0 0,-1-1 0 0 0,1 1 0 0 0,0 0 0 0 0,-1-1 0 0 0,1 1 1 0 0,0 0-1 0 0,0-1 0 0 0,-1 1 0 0 0,1-1 0 0 0,2 0-33 0 0,0 0-1 0 0,0 0 1 0 0,0 0 0 0 0,0 1-1 0 0,0-1 1 0 0,0 0 0 0 0,0 1 0 0 0,0 0-1 0 0,1-1 1 0 0,-1 1 0 0 0,0 0-1 0 0,0 0 1 0 0,0 0 0 0 0,1 1-1 0 0,2 0 1 0 0,-1-1-88 0 0,6 1 49 0 0,0 0 0 0 0,0 1 0 0 0,0 0-1 0 0,-1 1 1 0 0,1 0 0 0 0,-1 0 0 0 0,0 1-1 0 0,0 1 1 0 0,0-1 0 0 0,0 1-1 0 0,-1 1 1 0 0,1-1 0 0 0,-2 2 0 0 0,8 6-1 0 0,-10-9 64 0 0,-2-1 0 0 0,1 1 0 0 0,0 0 0 0 0,-1 1 1 0 0,0-1-1 0 0,0 0 0 0 0,0 1 0 0 0,0 0 0 0 0,-1 0 0 0 0,0-1 0 0 0,0 2 0 0 0,0-1 0 0 0,-1 0 0 0 0,1 0 0 0 0,-1 0 0 0 0,-1 1 0 0 0,1-1 0 0 0,-1 0 0 0 0,0 1 0 0 0,0-1 0 0 0,0 1 0 0 0,-1-1 0 0 0,0 0 0 0 0,0 1 1 0 0,0-1-1 0 0,0 0 0 0 0,-4 8 0 0 0,2-8 37 0 0,0-1 0 0 0,0 1 0 0 0,0-1 0 0 0,-1 0 0 0 0,0 0 1 0 0,1 0-1 0 0,-2 0 0 0 0,1-1 0 0 0,0 1 0 0 0,0-1 1 0 0,-1 0-1 0 0,0-1 0 0 0,0 1 0 0 0,0-1 0 0 0,0 0 0 0 0,-9 3 1 0 0,9-3 48 0 0,-1-1 1 0 0,1 1 0 0 0,-1-1 0 0 0,0 0-1 0 0,0-1 1 0 0,1 0 0 0 0,-1 0 0 0 0,0 0-1 0 0,0 0 1 0 0,0-1 0 0 0,1 0 0 0 0,-1 0-1 0 0,0 0 1 0 0,1-1 0 0 0,-9-4 0 0 0,3-2-46 0 0,3-3-44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6:56.436"/>
    </inkml:context>
    <inkml:brush xml:id="br0">
      <inkml:brushProperty name="width" value="0.025" units="cm"/>
      <inkml:brushProperty name="height" value="0.025" units="cm"/>
    </inkml:brush>
  </inkml:definitions>
  <inkml:trace contextRef="#ctx0" brushRef="#br0">208 0 5985 0 0,'0'0'464'0'0,"0"0"-305"0"0,5 1-79 0 0,-1 0 0 0 0,0-1 0 0 0,1 1 0 0 0,-1 0 0 0 0,0 1 0 0 0,0-1 0 0 0,0 1-1 0 0,0 0 1 0 0,0 0 0 0 0,0 0 0 0 0,-1 0 0 0 0,1 1 0 0 0,4 3 0 0 0,6 7 463 0 0,21 22-1 0 0,-29-28-221 0 0,3 2-29 0 0,-1 1 1 0 0,-1 0-1 0 0,0 0 1 0 0,0 0-1 0 0,-1 1 1 0 0,-1 0-1 0 0,0 0 1 0 0,0 1-1 0 0,-1-1 1 0 0,-1 1-1 0 0,0 0 1 0 0,-1 0-1 0 0,0 0 0 0 0,0 17 1 0 0,-2-22-55 0 0,0 1 0 0 0,-1 0 0 0 0,0-1-1 0 0,0 1 1 0 0,-1 0 0 0 0,0-1 0 0 0,0 0 0 0 0,-1 1 0 0 0,0-1-1 0 0,0 0 1 0 0,-1 0 0 0 0,0 0 0 0 0,0-1 0 0 0,-1 0 0 0 0,0 1-1 0 0,0-1 1 0 0,0-1 0 0 0,-1 1 0 0 0,0-1 0 0 0,0 0 0 0 0,0 0-1 0 0,-1-1 1 0 0,-11 7 0 0 0,9-7-124 0 0,0 0 0 0 0,0-1 1 0 0,0 0-1 0 0,0 0 0 0 0,-1-1 0 0 0,1 0 0 0 0,-1 0 0 0 0,0-1 1 0 0,0 0-1 0 0,1-1 0 0 0,-1 0 0 0 0,-18-3 0 0 0,20 2-131 0 0,1 0 0 0 0,-1-1 0 0 0,1 0 0 0 0,0-1-1 0 0,-1 1 1 0 0,1-1 0 0 0,1-1 0 0 0,-1 1 0 0 0,0-1 0 0 0,1 0-1 0 0,0-1 1 0 0,0 1 0 0 0,0-1 0 0 0,1 0 0 0 0,-1-1 0 0 0,-7-10-1 0 0,6 6-324 0 0,1 0 0 0 0,0 0 0 0 0,-5-13 0 0 0,9 19 225 0 0,1 0 0 0 0,-1 0 0 0 0,1 0 0 0 0,0 0 1 0 0,0 0-1 0 0,1-1 0 0 0,-1 1 0 0 0,1 0 0 0 0,0 0 0 0 0,0-1 0 0 0,2-7 0 0 0,-2 11 98 0 0,1 0 0 0 0,0-1 0 0 0,-1 1 0 0 0,1 0 0 0 0,0 0 0 0 0,0-1 0 0 0,0 1 0 0 0,0 0 0 0 0,0 0 0 0 0,0 0 0 0 0,0 0 0 0 0,0 0 0 0 0,0 1 0 0 0,1-1 0 0 0,-1 0 0 0 0,0 0 0 0 0,1 1 0 0 0,-1-1 0 0 0,0 1 0 0 0,1-1 0 0 0,-1 1 0 0 0,1-1 0 0 0,-1 1 0 0 0,0 0 0 0 0,1 0 0 0 0,-1 0 0 0 0,1 0 0 0 0,-1 0 0 0 0,1 0 0 0 0,2 0 0 0 0,5 1-37 0 0,0 0 0 0 0,0 1 0 0 0,15 4 0 0 0,7 5 3 0 0,-1 1 0 0 0,0 2 0 0 0,53 33 0 0 0,-25-14 103 0 0,13 5 86 0 0,57 33 154 0 0,-101-52-1435 0 0,-21-12-4576 0 0</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4:43.635"/>
    </inkml:context>
    <inkml:brush xml:id="br0">
      <inkml:brushProperty name="width" value="0.05" units="cm"/>
      <inkml:brushProperty name="height" value="0.05" units="cm"/>
      <inkml:brushProperty name="color" value="#004F8B"/>
    </inkml:brush>
  </inkml:definitions>
  <inkml:trace contextRef="#ctx0" brushRef="#br0">91 2 7546 0 0,'0'2'58'0'0,"-1"1"0"0"0,1-1 1 0 0,-1 1-1 0 0,1-1 0 0 0,-1 0 0 0 0,0 1 1 0 0,0-1-1 0 0,0 0 0 0 0,0 1 1 0 0,0-1-1 0 0,-1 0 0 0 0,-2 3 0 0 0,0 3 159 0 0,-3 3-86 0 0,-6 12 1112 0 0,1 0-1 0 0,2 0 1 0 0,-14 40-1 0 0,22-56-887 0 0,1 0 1 0 0,0 1-1 0 0,0-1 0 0 0,0 0 1 0 0,1 1-1 0 0,0-1 0 0 0,1 12 1 0 0,0-15-267 0 0,0 0 0 0 0,0 0 1 0 0,1 0-1 0 0,-1 0 1 0 0,1 0-1 0 0,0 0 1 0 0,0 0-1 0 0,0 0 1 0 0,0-1-1 0 0,1 1 0 0 0,-1-1 1 0 0,1 1-1 0 0,6 5 1 0 0,-5-6-58 0 0,0 0 1 0 0,1 0-1 0 0,-1 0 1 0 0,1 0-1 0 0,0-1 1 0 0,0 1-1 0 0,0-1 1 0 0,0 0-1 0 0,0-1 0 0 0,0 1 1 0 0,1-1-1 0 0,-1 0 1 0 0,0-1-1 0 0,1 1 1 0 0,-1-1-1 0 0,0 0 1 0 0,1 0-1 0 0,-1-1 1 0 0,0 1-1 0 0,9-3 1 0 0,-8 1 17 0 0,0 0 1 0 0,0 0 0 0 0,0 0-1 0 0,-1-1 1 0 0,1 0 0 0 0,-1 0-1 0 0,1 0 1 0 0,-1-1 0 0 0,0 0-1 0 0,0 0 1 0 0,-1 0-1 0 0,1 0 1 0 0,-1-1 0 0 0,0 0-1 0 0,0 0 1 0 0,-1 0 0 0 0,5-7-1 0 0,-5 4 58 0 0,1 0-1 0 0,-1 0 0 0 0,-1 0 1 0 0,0 0-1 0 0,0 0 0 0 0,0-1 1 0 0,-1 1-1 0 0,-1 0 0 0 0,1-1 1 0 0,-1 1-1 0 0,-1-1 0 0 0,1 1 1 0 0,-1-1-1 0 0,-1 1 0 0 0,0 0 1 0 0,0-1-1 0 0,0 1 0 0 0,-7-13 1 0 0,6 15-186 0 0,0-1 0 0 0,-1 1 0 0 0,0 0 0 0 0,0 0 1 0 0,0 1-1 0 0,-1-1 0 0 0,1 1 0 0 0,-1 0 0 0 0,-1 0 0 0 0,1 1 1 0 0,-1-1-1 0 0,0 1 0 0 0,0 0 0 0 0,0 1 0 0 0,0-1 1 0 0,-1 1-1 0 0,1 1 0 0 0,-1-1 0 0 0,0 1 0 0 0,0 0 0 0 0,0 1 1 0 0,-11-2-1 0 0,-2 2-1980 0 0,1 1-4385 0 0</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4:44.506"/>
    </inkml:context>
    <inkml:brush xml:id="br0">
      <inkml:brushProperty name="width" value="0.05" units="cm"/>
      <inkml:brushProperty name="height" value="0.05" units="cm"/>
      <inkml:brushProperty name="color" value="#004F8B"/>
    </inkml:brush>
  </inkml:definitions>
  <inkml:trace contextRef="#ctx0" brushRef="#br0">1 1 5065 0 0,'0'17'7180'0'0,"0"1"-3304"0"0,1-5-3518 0 0,0 0 1 0 0,0 0-1 0 0,1 0 1 0 0,6 19-1 0 0,-5-26-1593 0 0</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4:44.951"/>
    </inkml:context>
    <inkml:brush xml:id="br0">
      <inkml:brushProperty name="width" value="0.05" units="cm"/>
      <inkml:brushProperty name="height" value="0.05" units="cm"/>
      <inkml:brushProperty name="color" value="#004F8B"/>
    </inkml:brush>
  </inkml:definitions>
  <inkml:trace contextRef="#ctx0" brushRef="#br0">160 372 1840 0 0,'37'-40'5200'0'0,"-3"-2"0"0"0,57-91 0 0 0,-83 121-4528 0 0,-1 0 0 0 0,0-1 0 0 0,-1 0 0 0 0,6-15 0 0 0,-11 25-554 0 0,0 0 0 0 0,-1-1 0 0 0,1 1 1 0 0,-1-1-1 0 0,1 1 0 0 0,-1-1 0 0 0,0 1 0 0 0,0-1 0 0 0,-2-6 0 0 0,2 8-65 0 0,-1 0 0 0 0,0 0 0 0 0,1 0 0 0 0,-1 0 1 0 0,0 0-1 0 0,0 1 0 0 0,0-1 0 0 0,-1 0 0 0 0,1 1 0 0 0,0-1 0 0 0,-1 1 0 0 0,1-1 0 0 0,-1 1 0 0 0,1 0 0 0 0,-1-1 0 0 0,1 1 0 0 0,-1 0 0 0 0,-3-1 0 0 0,3 1-5 0 0,-1 0 1 0 0,1 0-1 0 0,-1 0 0 0 0,1 0 1 0 0,-1 0-1 0 0,1 1 0 0 0,-1-1 1 0 0,0 1-1 0 0,1 0 0 0 0,-1 0 0 0 0,1 0 1 0 0,-1 0-1 0 0,0 1 0 0 0,1-1 1 0 0,-1 0-1 0 0,-3 2 0 0 0,1 0-17 0 0,1 0 0 0 0,0 0 0 0 0,-1 0-1 0 0,1 1 1 0 0,0 0 0 0 0,0 0-1 0 0,0 0 1 0 0,-4 5 0 0 0,0 0-29 0 0,1 0 1 0 0,1 1-1 0 0,-1-1 1 0 0,2 1-1 0 0,-1 1 1 0 0,1-1-1 0 0,-5 15 0 0 0,6-11-11 0 0,0 0 0 0 0,1 0-1 0 0,1 0 1 0 0,0 0-1 0 0,1 0 1 0 0,0 1-1 0 0,1-1 1 0 0,1 0 0 0 0,0 1-1 0 0,3 15 1 0 0,6 11-26 0 0,27 76 1 0 0,-4-20 25 0 0,-32-92 9 0 0,0 1 0 0 0,0-1 0 0 0,0 0 0 0 0,0 0 0 0 0,-1 1 0 0 0,0-1 0 0 0,0 1 0 0 0,0-1 0 0 0,0 0 0 0 0,-2 6 0 0 0,2-8 0 0 0,-1 0 0 0 0,0-1 0 0 0,0 1 0 0 0,0 0 0 0 0,1 0 0 0 0,-2-1 0 0 0,1 1 0 0 0,0 0 0 0 0,0-1 0 0 0,-1 1 0 0 0,1-1 0 0 0,0 1 0 0 0,-1-1 0 0 0,1 0 0 0 0,-1 0 0 0 0,0 0 0 0 0,0 0 0 0 0,1 0 0 0 0,-1 0 0 0 0,0 0 0 0 0,0 0 0 0 0,0-1 0 0 0,-3 1 0 0 0,-5 1 5 0 0,1-1 0 0 0,-1 0-1 0 0,0 0 1 0 0,1-2 0 0 0,-1 1-1 0 0,0-1 1 0 0,1 0 0 0 0,-1-1 0 0 0,1 0-1 0 0,0-1 1 0 0,-1 1 0 0 0,1-2 0 0 0,0 0-1 0 0,1 0 1 0 0,-1 0 0 0 0,1-1-1 0 0,-10-7 1 0 0,13 8-1 0 0,0 0-1 0 0,1 0 0 0 0,0 0 1 0 0,0 0-1 0 0,0-1 0 0 0,0 1 1 0 0,1-1-1 0 0,-1 0 0 0 0,1 0 1 0 0,1 0-1 0 0,-1-1 0 0 0,-3-9 1 0 0,5 11-4 0 0,0-1 0 0 0,0 0 0 0 0,1 0 0 0 0,0 0-1 0 0,0 0 1 0 0,0 0 0 0 0,0 0 0 0 0,1 0 0 0 0,-1 0 0 0 0,1 0 0 0 0,1 0 0 0 0,-1 0 0 0 0,1 0 0 0 0,0 1 0 0 0,0-1 0 0 0,5-7 0 0 0,1-1-31 0 0,0 1 0 0 0,1 0 0 0 0,1 1 0 0 0,0 0 1 0 0,0 1-1 0 0,1 0 0 0 0,21-15 0 0 0,-6 7-327 0 0,2 2 1 0 0,43-21-1 0 0,-39 23-330 0 0</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4:45.331"/>
    </inkml:context>
    <inkml:brush xml:id="br0">
      <inkml:brushProperty name="width" value="0.05" units="cm"/>
      <inkml:brushProperty name="height" value="0.05" units="cm"/>
      <inkml:brushProperty name="color" value="#004F8B"/>
    </inkml:brush>
  </inkml:definitions>
  <inkml:trace contextRef="#ctx0" brushRef="#br0">259 1 5529 0 0,'1'0'77'0'0,"0"1"0"0"0,0-1 0 0 0,1 1 0 0 0,-1-1 0 0 0,0 1 0 0 0,0-1 0 0 0,0 1 0 0 0,0 0 0 0 0,0 0 0 0 0,0-1 0 0 0,0 1 0 0 0,0 0 0 0 0,0 0 0 0 0,0 0 0 0 0,-1 0 0 0 0,1 0 0 0 0,0 0 0 0 0,-1 0 0 0 0,1 0 0 0 0,-1 0 0 0 0,1 1 0 0 0,0 1 0 0 0,10 30 1969 0 0,-10-31-1769 0 0,7 31 1584 0 0,-2 0 0 0 0,-1 0 0 0 0,-2 1 0 0 0,-1 53 0 0 0,-6-20-187 0 0,-14 87 1 0 0,10-112-1547 0 0,0 0 0 0 0,-3-1 0 0 0,-1-1 0 0 0,-3 0 0 0 0,-1 0 0 0 0,-1-2 0 0 0,-2 0 0 0 0,-33 47 0 0 0,44-74-128 0 0,-1-1 0 0 0,0 0 0 0 0,0-1 0 0 0,-1 0 0 0 0,-1-1 0 0 0,1 0 0 0 0,-1 0 0 0 0,-16 8 0 0 0,-4 0 0 0 0</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4:52.953"/>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2960 1836 9218 0 0,'-115'35'3889'0'0,"66"-18"-4233"0"0,-51 9 0 0 0,-393 50-6885 0 0,161-42 6293 0 0,212-26 2554 0 0,0-5 0 0 0,-1-5-1 0 0,1-6 1 0 0,1-5 0 0 0,0-5-1 0 0,0-5 1 0 0,-196-66 0 0 0,253 66-1689 0 0,1-2 0 0 0,2-3 0 0 0,-81-51 0 0 0,109 59 35 0 0,2-2 1 0 0,0-1-1 0 0,1-1 1 0 0,2-2-1 0 0,0 0 1 0 0,2-2-1 0 0,-35-51 1 0 0,38 46-73 0 0,2-1 1 0 0,1 0 0 0 0,1-2-1 0 0,3 0 1 0 0,0-1 0 0 0,3 0-1 0 0,-10-52 1 0 0,17 65 43 0 0,2 1-1 0 0,0 0 1 0 0,1-1 0 0 0,2 1-1 0 0,0-1 1 0 0,2 1 0 0 0,0 0-1 0 0,2 0 1 0 0,0 0 0 0 0,2 1-1 0 0,0-1 1 0 0,2 1 0 0 0,16-31 0 0 0,-5 18 21 0 0,3 0 0 0 0,0 2 1 0 0,2 1-1 0 0,2 0 1 0 0,0 2-1 0 0,2 1 1 0 0,1 2-1 0 0,2 1 1 0 0,65-42-1 0 0,15 2-12 0 0,3 5 1 0 0,3 6-1 0 0,2 4 0 0 0,3 6 1 0 0,1 5-1 0 0,2 6 0 0 0,1 5 1 0 0,1 6-1 0 0,140-8 0 0 0,-130 24 38 0 0,219 14 0 0 0,-271 2 12 0 0,-1 3 0 0 0,-1 3 1 0 0,145 48-1 0 0,-180-45 26 0 0,-1 2 0 0 0,-1 3-1 0 0,0 1 1 0 0,84 60 0 0 0,-105-64-8 0 0,-1 1 0 0 0,0 0-1 0 0,-2 2 1 0 0,-1 1 0 0 0,-1 1 0 0 0,-1 0 0 0 0,-1 2-1 0 0,-1 0 1 0 0,16 36 0 0 0,-25-43 31 0 0,-1 1-1 0 0,-1-1 1 0 0,-1 2 0 0 0,-1-1-1 0 0,-1 1 1 0 0,-1-1-1 0 0,-1 1 1 0 0,-1 0 0 0 0,-1 0-1 0 0,0 0 1 0 0,-2 0 0 0 0,-1 0-1 0 0,0 0 1 0 0,-2-1 0 0 0,0 1-1 0 0,-2-1 1 0 0,-15 35 0 0 0,0-8 138 0 0,-2-1 0 0 0,-3-2 0 0 0,-1 0 0 0 0,-2-2 0 0 0,-2-1 0 0 0,-2-2 0 0 0,-1-1 0 0 0,-51 42 1 0 0,-37 24-1288 0 0,61-52-4416 0 0</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4:53.605"/>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5 1456 18892 0 0,'0'-1'98'0'0,"-1"0"-1"0"0,0 0 1 0 0,1 0-1 0 0,-1 0 1 0 0,1 0-1 0 0,0 0 1 0 0,-1 1-1 0 0,1-1 1 0 0,0 0-1 0 0,0 0 1 0 0,-1 0 0 0 0,1 0-1 0 0,0 0 1 0 0,0 0-1 0 0,0 0 1 0 0,0-1-1 0 0,0 1 1 0 0,0 0-1 0 0,1 0 1 0 0,-1 0 0 0 0,0 1-1 0 0,0-1 1 0 0,1 0-1 0 0,0-2 1 0 0,14-30-158 0 0,-9 22 228 0 0,10-22-340 0 0,2 1-1 0 0,2 1 0 0 0,1 1 1 0 0,1 1-1 0 0,1 1 1 0 0,40-37-1 0 0,179-135-2696 0 0,-161 137 1557 0 0,46-30 739 0 0,4 6 1 0 0,4 5-1 0 0,210-93 0 0 0,-161 97 641 0 0,3 8 0 0 0,360-82 0 0 0,204 30-204 0 0,-553 110 120 0 0,1 9 0 0 0,-1 8 0 0 0,1 10 0 0 0,228 45 0 0 0,-260-27 0 0 0,227 77 0 0 0,-279-69 5 0 0,-2 5 1 0 0,184 105-1 0 0,84 92 82 0 0,-353-225-70 0 0,55 35-1 0 0,-77-50 0 0 0</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4:54.017"/>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164 1 15203 0 0,'0'0'1173'0'0,"17"2"-180"0"0,18 9-1181 0 0,-1 2 0 0 0,35 17 0 0 0,-58-25 179 0 0,0 1 0 0 0,0 1 0 0 0,-1 0 0 0 0,0 0 0 0 0,0 1 0 0 0,-1 0 0 0 0,0 1 0 0 0,0 0 0 0 0,13 19 1 0 0,-20-25 12 0 0,0 0 1 0 0,0 0 0 0 0,-1 0 0 0 0,1 0 0 0 0,-1 1-1 0 0,0-1 1 0 0,0 1 0 0 0,0-1 0 0 0,-1 1 0 0 0,1-1 0 0 0,-1 1-1 0 0,0-1 1 0 0,1 1 0 0 0,-2-1 0 0 0,1 1 0 0 0,0-1-1 0 0,-1 1 1 0 0,1-1 0 0 0,-1 1 0 0 0,0-1 0 0 0,-1 1 0 0 0,1-1-1 0 0,0 0 1 0 0,-1 0 0 0 0,0 0 0 0 0,1 0 0 0 0,-6 6-1 0 0,-4 4 209 0 0,0-1 0 0 0,-1 0-1 0 0,0-1 1 0 0,-24 17 0 0 0,17-14 284 0 0,-40 29 730 0 0,-2-2-1 0 0,-103 51 1 0 0,123-72-1553 0 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4:58.174"/>
    </inkml:context>
    <inkml:brush xml:id="br0">
      <inkml:brushProperty name="width" value="0.05" units="cm"/>
      <inkml:brushProperty name="height" value="0.05" units="cm"/>
      <inkml:brushProperty name="color" value="#004F8B"/>
    </inkml:brush>
  </inkml:definitions>
  <inkml:trace contextRef="#ctx0" brushRef="#br0">91 14 10594 0 0,'0'0'819'0'0,"0"-1"-511"0"0,2 0-271 0 0,0-1 0 0 0,1 1-1 0 0,-1 0 1 0 0,1 0 0 0 0,-1 0-1 0 0,1 0 1 0 0,-1 0 0 0 0,1 1-1 0 0,5-2 1 0 0,-8 2-34 0 0,7-1 43 0 0,1 0 0 0 0,-1 1 0 0 0,1 0 0 0 0,0 0 0 0 0,-1 1 0 0 0,1 0 0 0 0,-1 0 0 0 0,1 1 0 0 0,-1 0 0 0 0,0 0 0 0 0,0 0 0 0 0,0 1 0 0 0,11 6 0 0 0,-15-8 73 0 0,-1 1-1 0 0,1 0 0 0 0,0-1 0 0 0,0 1 0 0 0,-1 0 0 0 0,1 1 0 0 0,-1-1 0 0 0,0 0 0 0 0,1 1 0 0 0,-1-1 0 0 0,0 1 0 0 0,-1 0 1 0 0,1-1-1 0 0,0 1 0 0 0,-1 0 0 0 0,0 0 0 0 0,1 0 0 0 0,-1 0 0 0 0,0 1 0 0 0,-1-1 0 0 0,1 0 0 0 0,0 0 0 0 0,-1 0 0 0 0,0 1 1 0 0,0-1-1 0 0,0 0 0 0 0,0 1 0 0 0,0-1 0 0 0,-1 0 0 0 0,0 0 0 0 0,1 0 0 0 0,-1 1 0 0 0,-2 2 0 0 0,-1 3 131 0 0,0-1 0 0 0,0 0 0 0 0,-1 0 0 0 0,-1-1-1 0 0,1 0 1 0 0,-1 1 0 0 0,0-2 0 0 0,-1 1 0 0 0,0-1 0 0 0,0 0-1 0 0,-11 7 1 0 0,9-7-161 0 0,1-1-1 0 0,-1 1 0 0 0,-1-2 0 0 0,1 0 1 0 0,-1 0-1 0 0,1 0 0 0 0,-1-2 1 0 0,0 1-1 0 0,-1-1 0 0 0,-9 1 0 0 0,2-5-5 0 0,18-1-36 0 0,10-1-2 0 0,0 3-106 0 0,-1 0-1 0 0,0 0 0 0 0,1 1 0 0 0,-1 0 0 0 0,1 1 0 0 0,-1 0 1 0 0,0 0-1 0 0,1 1 0 0 0,-1 0 0 0 0,0 1 0 0 0,13 5 0 0 0,-15-5 56 0 0,-1-1 0 0 0,1 2 1 0 0,-1-1-1 0 0,0 0 0 0 0,0 1 0 0 0,0 0 0 0 0,-1 1 0 0 0,0-1 0 0 0,1 1 0 0 0,-2 0 0 0 0,1 0 0 0 0,0 1 0 0 0,-1-1 0 0 0,0 1 0 0 0,-1 0 0 0 0,4 7 0 0 0,-6-10 11 0 0,0 0 0 0 0,0 0 0 0 0,0 0-1 0 0,-1 0 1 0 0,0 0 0 0 0,1-1 0 0 0,-1 1-1 0 0,0 0 1 0 0,0 0 0 0 0,-1 0 0 0 0,1 0-1 0 0,-1 0 1 0 0,1 0 0 0 0,-1 0 0 0 0,-1 2-1 0 0,0 1 29 0 0,-1-1 0 0 0,0 1 0 0 0,0-1 0 0 0,0 0 0 0 0,-1 0 0 0 0,-7 8 0 0 0,-3 0 320 0 0,-1 0-1 0 0,0-1 0 0 0,-25 15 1 0 0,28-19-172 0 0,0 0 0 0 0,0-1 0 0 0,-1 0 0 0 0,0-1-1 0 0,-1 0 1 0 0,1-1 0 0 0,-1-1 0 0 0,0 0 0 0 0,-18 2 0 0 0,31-6-175 0 0,0 0 0 0 0,0 0 0 0 0,0 0 0 0 0,1 0 0 0 0,-1 0 0 0 0,0 0 0 0 0,0 0 1 0 0,0 0-1 0 0,0 0 0 0 0,0-1 0 0 0,0 1 0 0 0,0 0 0 0 0,0 0 0 0 0,1-1 0 0 0,-1 1 0 0 0,0-1 0 0 0,0 1 0 0 0,0-1 0 0 0,1 1 0 0 0,-1-1 0 0 0,0 1 0 0 0,0-1 0 0 0,1 0 1 0 0,-1 1-1 0 0,1-1 0 0 0,-2-1 0 0 0,2 0-134 0 0,-1 1-1 0 0,1 0 1 0 0,0-1 0 0 0,0 1 0 0 0,0-1 0 0 0,0 1 0 0 0,0-1-1 0 0,0 1 1 0 0,0-1 0 0 0,1 1 0 0 0,-1 0 0 0 0,0-1 0 0 0,1 1-1 0 0,-1-1 1 0 0,1 1 0 0 0,0-2 0 0 0,7-13-7550 0 0</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4:58.586"/>
    </inkml:context>
    <inkml:brush xml:id="br0">
      <inkml:brushProperty name="width" value="0.05" units="cm"/>
      <inkml:brushProperty name="height" value="0.05" units="cm"/>
      <inkml:brushProperty name="color" value="#004F8B"/>
    </inkml:brush>
  </inkml:definitions>
  <inkml:trace contextRef="#ctx0" brushRef="#br0">178 292 920 0 0,'11'-7'908'0'0,"0"0"0"0"0,-1 0 0 0 0,1-1-1 0 0,-2-1 1 0 0,1 0 0 0 0,-1 0 0 0 0,-1-1 0 0 0,1 0 0 0 0,-2 0-1 0 0,1-1 1 0 0,-1 0 0 0 0,-1 0 0 0 0,7-18 0 0 0,-11 25-595 0 0,-1 0 0 0 0,0 0 0 0 0,0-1 0 0 0,0 1 0 0 0,-1 0 1 0 0,0-1-1 0 0,0 1 0 0 0,0 0 0 0 0,0-1 0 0 0,0 1 1 0 0,-1 0-1 0 0,0-1 0 0 0,0 1 0 0 0,0 0 0 0 0,-1 0 1 0 0,1 0-1 0 0,-1 0 0 0 0,0 0 0 0 0,0 0 0 0 0,0 0 0 0 0,-1 1 1 0 0,1-1-1 0 0,-1 1 0 0 0,0 0 0 0 0,0 0 0 0 0,0 0 1 0 0,-4-4-1 0 0,2 4-212 0 0,0-1 0 0 0,0 1 0 0 0,0 0 0 0 0,0 1 0 0 0,-1-1 0 0 0,1 1 1 0 0,-1 0-1 0 0,0 0 0 0 0,1 0 0 0 0,-1 1 0 0 0,0 0 0 0 0,0 0 0 0 0,0 1 0 0 0,0 0 1 0 0,0 0-1 0 0,0 0 0 0 0,0 0 0 0 0,0 1 0 0 0,-9 2 0 0 0,9-1-94 0 0,-1 0-1 0 0,0 1 1 0 0,0 0-1 0 0,1 0 0 0 0,-1 0 1 0 0,1 1-1 0 0,0 0 1 0 0,0 0-1 0 0,1 0 1 0 0,-1 1-1 0 0,1 0 1 0 0,0 0-1 0 0,0 0 1 0 0,-6 8-1 0 0,8-7-10 0 0,0-1 0 0 0,1 1 0 0 0,-1 0-1 0 0,1-1 1 0 0,0 1 0 0 0,0 0 0 0 0,1 1 0 0 0,0-1 0 0 0,0 0 0 0 0,0 0 0 0 0,1 0 0 0 0,0 1-1 0 0,0-1 1 0 0,0 0 0 0 0,1 1 0 0 0,2 9 0 0 0,0-5-2 0 0,0 0 1 0 0,1 0-1 0 0,0-1 0 0 0,1 0 1 0 0,0 1-1 0 0,1-2 0 0 0,10 15 1 0 0,5 3-107 0 0,29 28 0 0 0,-34-40 79 0 0,-1 2 0 0 0,-1 0 0 0 0,0 0 0 0 0,-1 1 0 0 0,15 28 0 0 0,-27-43 34 0 0,1 0 1 0 0,-1 0-1 0 0,0 0 0 0 0,0 0 0 0 0,-1 0 1 0 0,1 0-1 0 0,0 0 0 0 0,-1 0 0 0 0,0 0 1 0 0,0 0-1 0 0,0 0 0 0 0,0 0 0 0 0,0 0 1 0 0,-1 1-1 0 0,1-1 0 0 0,-1 0 0 0 0,0 0 1 0 0,0 0-1 0 0,-1 3 0 0 0,-1-2 4 0 0,1 0-1 0 0,-1 0 1 0 0,0 0-1 0 0,0 0 1 0 0,0-1 0 0 0,-1 1-1 0 0,1-1 1 0 0,-1 0-1 0 0,0 0 1 0 0,1 0 0 0 0,-8 3-1 0 0,1-1 3 0 0,1-1 1 0 0,-1 0-1 0 0,0 0 0 0 0,0-1 1 0 0,0 0-1 0 0,-1-1 0 0 0,1 0 0 0 0,-1-1 1 0 0,1 0-1 0 0,-21-1 0 0 0,27 0-6 0 0,1 0 0 0 0,-1-1 0 0 0,1 0 1 0 0,-1 1-1 0 0,0-1 0 0 0,1-1 0 0 0,0 1 0 0 0,-1 0 0 0 0,1-1 0 0 0,0 0 0 0 0,-1 1 0 0 0,1-1 1 0 0,0-1-1 0 0,1 1 0 0 0,-1 0 0 0 0,0-1 0 0 0,1 1 0 0 0,-1-1 0 0 0,1 0 0 0 0,0 0 0 0 0,0 0 0 0 0,0 0 1 0 0,0 0-1 0 0,0-1 0 0 0,1 1 0 0 0,-1 0 0 0 0,1-1 0 0 0,0 1 0 0 0,0-1 0 0 0,0 0 0 0 0,1 1 1 0 0,-1-1-1 0 0,1 1 0 0 0,0-7 0 0 0,0-2-1 0 0,1-1 0 0 0,1 1-1 0 0,0 0 1 0 0,0-1 0 0 0,1 1 0 0 0,1 0 0 0 0,0 0 0 0 0,11-21 0 0 0,-5 14-148 0 0,2 1 0 0 0,0 1 1 0 0,1 0-1 0 0,1 0 1 0 0,0 1-1 0 0,2 1 1 0 0,-1 0-1 0 0,2 1 1 0 0,0 1-1 0 0,22-13 0 0 0,-6 5-650 0 0</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4:58.951"/>
    </inkml:context>
    <inkml:brush xml:id="br0">
      <inkml:brushProperty name="width" value="0.05" units="cm"/>
      <inkml:brushProperty name="height" value="0.05" units="cm"/>
      <inkml:brushProperty name="color" value="#004F8B"/>
    </inkml:brush>
  </inkml:definitions>
  <inkml:trace contextRef="#ctx0" brushRef="#br0">212 44 11002 0 0,'-10'-15'707'0'0,"9"12"-371"0"0,0 1 0 0 0,0 0 0 0 0,0 0 0 0 0,0 0 0 0 0,-1 0 0 0 0,1 0-1 0 0,-1 0 1 0 0,1 0 0 0 0,-1 0 0 0 0,0 1 0 0 0,1-1 0 0 0,-1 1 0 0 0,-3-3 0 0 0,4 4-201 0 0,0 0 0 0 0,0 0 1 0 0,0 0-1 0 0,0 1 1 0 0,1-1-1 0 0,-1 0 1 0 0,0 0-1 0 0,0 1 1 0 0,1-1-1 0 0,-1 0 1 0 0,0 1-1 0 0,0-1 1 0 0,1 1-1 0 0,-1-1 1 0 0,0 1-1 0 0,1-1 1 0 0,-1 1-1 0 0,1-1 0 0 0,-1 1 1 0 0,1 0-1 0 0,-1-1 1 0 0,0 2-1 0 0,-12 19 1088 0 0,9-15-815 0 0,-14 27 7 0 0,1 1-1 0 0,-22 61 1 0 0,-11 76-580 0 0,44-148 155 0 0,1-1-1 0 0,1 1 1 0 0,1 0 0 0 0,1 1 0 0 0,1-1-1 0 0,2 0 1 0 0,0 1 0 0 0,7 37 0 0 0,-5-49-80 0 0,0-1 0 0 0,0 0 0 0 0,1 0 0 0 0,0 0 0 0 0,1-1 0 0 0,1 1 1 0 0,0-1-1 0 0,0-1 0 0 0,0 1 0 0 0,1-1 0 0 0,1 0 0 0 0,0 0 0 0 0,0-1 0 0 0,1 0 0 0 0,-1-1 1 0 0,2 0-1 0 0,-1 0 0 0 0,1-1 0 0 0,13 7 0 0 0,6 0-7198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7:09.726"/>
    </inkml:context>
    <inkml:brush xml:id="br0">
      <inkml:brushProperty name="width" value="0.025" units="cm"/>
      <inkml:brushProperty name="height" value="0.025" units="cm"/>
    </inkml:brush>
  </inkml:definitions>
  <inkml:trace contextRef="#ctx0" brushRef="#br0">124 626 8290 0 0,'0'0'148'0'0,"-1"0"0"0"0,1 0 0 0 0,0 0 0 0 0,-1-1 0 0 0,1 1 0 0 0,-1 0 0 0 0,1 0 0 0 0,0 0 0 0 0,-1 0-1 0 0,1-1 1 0 0,0 1 0 0 0,-1 0 0 0 0,1-1 0 0 0,0 1 0 0 0,-1 0 0 0 0,1 0 0 0 0,0-1 0 0 0,0 1 0 0 0,-1 0 0 0 0,1-1 0 0 0,0 1 0 0 0,0-1 0 0 0,0 1 0 0 0,-1 0 0 0 0,1-1 0 0 0,0 1 0 0 0,0 0 0 0 0,0-1 0 0 0,0 1 0 0 0,0-1 0 0 0,0 1 0 0 0,0-1 0 0 0,-6-18 33 0 0,5 18 20 0 0,-40-167 2107 0 0,-26-228 0 0 0,66 364-3726 0 0</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4:59.856"/>
    </inkml:context>
    <inkml:brush xml:id="br0">
      <inkml:brushProperty name="width" value="0.05" units="cm"/>
      <inkml:brushProperty name="height" value="0.05" units="cm"/>
      <inkml:brushProperty name="color" value="#004F8B"/>
    </inkml:brush>
  </inkml:definitions>
  <inkml:trace contextRef="#ctx0" brushRef="#br0">1 995 6913 0 0,'1'1'45'0'0,"0"-1"0"0"0,0 1-1 0 0,0-1 1 0 0,0 0-1 0 0,0 0 1 0 0,0 1 0 0 0,0-1-1 0 0,0 0 1 0 0,0 0-1 0 0,0 0 1 0 0,0 0 0 0 0,0 0-1 0 0,0 0 1 0 0,0 0-1 0 0,0-1 1 0 0,0 1 0 0 0,1-1-1 0 0,22-7-123 0 0,-19 7 204 0 0,19-9 365 0 0,-1-1 0 0 0,0-1 0 0 0,0 0 0 0 0,-1-2 0 0 0,-1-1 0 0 0,0 0 0 0 0,24-26 0 0 0,4-7 590 0 0,65-85 0 0 0,-85 94-986 0 0,-3-2 0 0 0,-1 0 0 0 0,-2-1 0 0 0,-2-1 0 0 0,-2-2 0 0 0,-2 0 0 0 0,-2 0 0 0 0,18-90 0 0 0,-29 115-94 0 0,-1 0 0 0 0,0-35 0 0 0,-3 49 15 0 0,0 0 0 0 0,0-1 1 0 0,-1 1-1 0 0,0-1 0 0 0,0 1 0 0 0,-1 0 0 0 0,0 0 1 0 0,0 0-1 0 0,0 0 0 0 0,-1 0 0 0 0,0 0 1 0 0,-5-8-1 0 0,7 13 31 0 0,0-1 1 0 0,0 1 0 0 0,0 0-1 0 0,0 0 1 0 0,0 0 0 0 0,-1 0-1 0 0,1 0 1 0 0,0 0-1 0 0,0 0 1 0 0,-1 0 0 0 0,1 1-1 0 0,-1-1 1 0 0,1 0-1 0 0,-1 1 1 0 0,1-1 0 0 0,-1 1-1 0 0,1-1 1 0 0,-1 1-1 0 0,1 0 1 0 0,-1 0 0 0 0,1 0-1 0 0,-1 0 1 0 0,-1 0 0 0 0,-1 1 146 0 0,1-1 1 0 0,0 1 0 0 0,0 0 0 0 0,0 1-1 0 0,0-1 1 0 0,0 1 0 0 0,0-1 0 0 0,0 1-1 0 0,0 0 1 0 0,-3 3 0 0 0,-5 5 433 0 0,0 0 0 0 0,1 1 0 0 0,-15 23 0 0 0,4-3-451 0 0,1 2 0 0 0,2 0-1 0 0,1 1 1 0 0,-20 58-1 0 0,28-63-201 0 0,1 0 0 0 0,1 0-1 0 0,2 1 1 0 0,1-1 0 0 0,1 1-1 0 0,1 40 1 0 0,3-60 18 0 0,0 0-1 0 0,0 0 1 0 0,1 0-1 0 0,0 0 1 0 0,0-1 0 0 0,1 1-1 0 0,1-1 1 0 0,0 1 0 0 0,0-1-1 0 0,1 0 1 0 0,0-1-1 0 0,0 1 1 0 0,1-1 0 0 0,0 0-1 0 0,0 0 1 0 0,1-1 0 0 0,0 0-1 0 0,1 0 1 0 0,-1-1-1 0 0,1 0 1 0 0,1 0 0 0 0,-1-1-1 0 0,1 0 1 0 0,18 8 0 0 0,-23-12 5 0 0,0 0 0 0 0,0 1 0 0 0,1-2 0 0 0,-1 1 0 0 0,0 0 0 0 0,1-1 0 0 0,-1 0 0 0 0,1 0 0 0 0,-1-1 0 0 0,0 1 0 0 0,1-1 0 0 0,-1 0 0 0 0,0 0 0 0 0,7-2 0 0 0,-3-1-243 0 0,-1 1 1 0 0,0-1-1 0 0,0 0 1 0 0,0-1-1 0 0,0 0 1 0 0,-1 0 0 0 0,7-6-1 0 0,8-12-6623 0 0</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00.569"/>
    </inkml:context>
    <inkml:brush xml:id="br0">
      <inkml:brushProperty name="width" value="0.05" units="cm"/>
      <inkml:brushProperty name="height" value="0.05" units="cm"/>
      <inkml:brushProperty name="color" value="#004F8B"/>
    </inkml:brush>
  </inkml:definitions>
  <inkml:trace contextRef="#ctx0" brushRef="#br0">33 284 456 0 0,'1'-11'9354'0'0,"-6"23"-6588"0"0,0-3-938 0 0,0 6-1520 0 0,0 0 0 0 0,2 0-1 0 0,-1 0 1 0 0,2 0-1 0 0,0 0 1 0 0,0 1 0 0 0,2 17-1 0 0,0-29-271 0 0,0 0-1 0 0,1 0 1 0 0,-1 0-1 0 0,1 0 1 0 0,0 0-1 0 0,0 0 1 0 0,0 0-1 0 0,0 0 1 0 0,1-1-1 0 0,0 1 0 0 0,-1-1 1 0 0,1 1-1 0 0,1-1 1 0 0,-1 1-1 0 0,0-1 1 0 0,1 0-1 0 0,0 0 1 0 0,0 0-1 0 0,0 0 1 0 0,0-1-1 0 0,0 1 1 0 0,0-1-1 0 0,1 0 1 0 0,-1 0-1 0 0,1 0 1 0 0,-1 0-1 0 0,1-1 1 0 0,0 1-1 0 0,0-1 0 0 0,0 0 1 0 0,0 0-1 0 0,6 0 1 0 0,-4 0-26 0 0,1-1 0 0 0,-1 0 0 0 0,1-1 0 0 0,0 0 0 0 0,-1 0 0 0 0,0 0 0 0 0,1-1 1 0 0,-1 1-1 0 0,0-2 0 0 0,0 1 0 0 0,1-1 0 0 0,-2 0 0 0 0,1 0 0 0 0,0 0 0 0 0,-1-1 0 0 0,1 0 0 0 0,-1 0 0 0 0,0 0 0 0 0,-1-1 1 0 0,1 0-1 0 0,-1 1 0 0 0,0-2 0 0 0,0 1 0 0 0,5-10 0 0 0,-4 8 4 0 0,-1 0 0 0 0,-1 0 1 0 0,1 0-1 0 0,-1-1 0 0 0,0 1 0 0 0,-1-1 0 0 0,0 0 1 0 0,0 1-1 0 0,-1-1 0 0 0,0 0 0 0 0,0 0 0 0 0,-1 0 1 0 0,0 0-1 0 0,0 0 0 0 0,-1 0 0 0 0,0 0 0 0 0,-1 0 1 0 0,1 0-1 0 0,-7-14 0 0 0,7 18 62 0 0,-1 1 1 0 0,1-1-1 0 0,-1 1 0 0 0,0 0 1 0 0,0 0-1 0 0,-1 0 0 0 0,1 0 0 0 0,0 0 1 0 0,-1 0-1 0 0,0 1 0 0 0,0-1 1 0 0,0 1-1 0 0,0 0 0 0 0,0 0 1 0 0,0 0-1 0 0,0 0 0 0 0,-1 1 1 0 0,1-1-1 0 0,-1 1 0 0 0,1 0 0 0 0,-1 0 1 0 0,0 0-1 0 0,1 0 0 0 0,-1 1 1 0 0,0-1-1 0 0,0 1 0 0 0,1 0 1 0 0,-1 0-1 0 0,0 0 0 0 0,0 1 1 0 0,1 0-1 0 0,-1-1 0 0 0,0 1 1 0 0,1 0-1 0 0,-1 1 0 0 0,1-1 0 0 0,-1 1 1 0 0,1-1-1 0 0,0 1 0 0 0,-1 0 1 0 0,1 0-1 0 0,0 1 0 0 0,0-1 1 0 0,1 1-1 0 0,-1-1 0 0 0,0 1 1 0 0,1 0-1 0 0,0 0 0 0 0,-3 4 0 0 0,4-6-105 0 0,-1 1-1 0 0,1 0 0 0 0,0 0 1 0 0,0 0-1 0 0,0 0 0 0 0,0 0 1 0 0,0 0-1 0 0,0 0 1 0 0,1 0-1 0 0,-1 0 0 0 0,1 1 1 0 0,-1-1-1 0 0,1 0 0 0 0,0 0 1 0 0,0 1-1 0 0,0-1 0 0 0,0 0 1 0 0,1 0-1 0 0,-1 0 0 0 0,0 1 1 0 0,1-1-1 0 0,-1 0 0 0 0,1 0 1 0 0,0 0-1 0 0,0 0 0 0 0,0 0 1 0 0,1 2-1 0 0,0-1-176 0 0,1-1 0 0 0,-1 0 0 0 0,0 0-1 0 0,1 0 1 0 0,-1 0 0 0 0,1 0 0 0 0,0 0 0 0 0,0 0 0 0 0,0-1 0 0 0,0 1-1 0 0,0-1 1 0 0,0 0 0 0 0,0 0 0 0 0,0 0 0 0 0,0-1 0 0 0,0 1 0 0 0,7 0-1 0 0,12-1-879 0 0,0 0 0 0 0,0-1 0 0 0,-1-1 0 0 0,1-1 0 0 0,24-7-1 0 0,-23 4 1064 0 0,0-1-1 0 0,-1-1 0 0 0,0-1 0 0 0,0-1 0 0 0,-1-1 0 0 0,0-1 0 0 0,-1-1 0 0 0,18-15 0 0 0,-30 21 201 0 0,-1 1 0 0 0,0-2 0 0 0,0 1 0 0 0,-1-1 0 0 0,0 0 0 0 0,0 0 0 0 0,-1-1 0 0 0,0 1 0 0 0,-1-1 0 0 0,5-13 0 0 0,-7 17 49 0 0,-1 1-1 0 0,0-1 0 0 0,1 0 0 0 0,-2 1 1 0 0,1-1-1 0 0,-1 0 0 0 0,1 0 0 0 0,-1 0 1 0 0,-1 1-1 0 0,1-1 0 0 0,-1 0 1 0 0,0 0-1 0 0,0 1 0 0 0,0-1 0 0 0,0 0 1 0 0,-1 1-1 0 0,0-1 0 0 0,0 1 1 0 0,0 0-1 0 0,-1 0 0 0 0,1 0 0 0 0,-1 0 1 0 0,-5-6-1 0 0,6 8-143 0 0,1 1 1 0 0,-1-1-1 0 0,0 0 0 0 0,0 1 1 0 0,0 0-1 0 0,1 0 0 0 0,-1-1 1 0 0,-1 1-1 0 0,1 0 0 0 0,0 0 1 0 0,0 1-1 0 0,0-1 0 0 0,0 0 1 0 0,-1 1-1 0 0,1-1 1 0 0,0 1-1 0 0,-1 0 0 0 0,1 0 1 0 0,-3 0-1 0 0,1 1 22 0 0,-1-1 1 0 0,1 1-1 0 0,0 1 0 0 0,0-1 1 0 0,-1 0-1 0 0,1 1 0 0 0,0 0 1 0 0,1 0-1 0 0,-7 4 0 0 0,0 2-28 0 0,1-1-1 0 0,0 1 0 0 0,0 1 0 0 0,1-1 0 0 0,0 2 0 0 0,-11 15 1 0 0,15-18-131 0 0,-1 1 0 0 0,1 0 0 0 0,1 0 0 0 0,0 0 0 0 0,0 1 0 0 0,1-1 0 0 0,0 1 0 0 0,0-1 1 0 0,1 1-1 0 0,0 0 0 0 0,0-1 0 0 0,1 1 0 0 0,0 0 0 0 0,2 13 0 0 0,-1-17-113 0 0,0 0 0 0 0,0 0 0 0 0,1 0 0 0 0,0 0 0 0 0,0 0 0 0 0,0-1 0 0 0,0 1 0 0 0,1-1 0 0 0,-1 1 0 0 0,1-1-1 0 0,0 0 1 0 0,1 0 0 0 0,-1 0 0 0 0,1 0 0 0 0,0-1 0 0 0,-1 1 0 0 0,2-1 0 0 0,-1 0 0 0 0,0 0 0 0 0,1-1 0 0 0,-1 1 0 0 0,1-1 0 0 0,0 0 0 0 0,-1 0 0 0 0,10 2 0 0 0,34 1-1295 0 0,-40-5 1212 0 0,1 0 0 0 0,-1 1 0 0 0,0 0 1 0 0,14 4-1 0 0,-20-4 240 0 0,1 0 0 0 0,-1 0 0 0 0,1 0 1 0 0,-1 1-1 0 0,0-1 0 0 0,1 1 0 0 0,-1-1 0 0 0,0 1 1 0 0,0 0-1 0 0,0 0 0 0 0,0 0 0 0 0,0 0 0 0 0,-1 0 1 0 0,1 0-1 0 0,0 1 0 0 0,-1-1 0 0 0,0 0 0 0 0,2 4 1 0 0,1 5 35 0 0,-1 0 1 0 0,0-1-1 0 0,-1 1 1 0 0,0 0 0 0 0,-1 1-1 0 0,0-1 1 0 0,-1 15 0 0 0,-9 83-39 0 0,4-69 22 0 0,-5 64 52 0 0,-1 15 280 0 0,-34 153 0 0 0,41-255-35 0 0,-1-1 1 0 0,-1 0-1 0 0,-1 0 1 0 0,0-1 0 0 0,-11 18-1 0 0,16-28-28 0 0,-2 0-1 0 0,1 0 1 0 0,0 0-1 0 0,-1-1 1 0 0,0 0-1 0 0,0 1 1 0 0,0-2-1 0 0,0 1 1 0 0,-1 0-1 0 0,0-1 1 0 0,0 0-1 0 0,1 0 1 0 0,-2 0-1 0 0,1 0 1 0 0,0-1-1 0 0,-1 0 1 0 0,1 0-1 0 0,-11 1 1 0 0,12-2-199 0 0,-1-1 0 0 0,1-1 0 0 0,0 1 1 0 0,-1 0-1 0 0,1-1 0 0 0,0 0 0 0 0,0 0 0 0 0,0-1 0 0 0,0 1 1 0 0,0-1-1 0 0,0 1 0 0 0,0-1 0 0 0,0-1 0 0 0,0 1 0 0 0,1 0 0 0 0,-1-1 1 0 0,1 0-1 0 0,0 0 0 0 0,0 0 0 0 0,0 0 0 0 0,0 0 0 0 0,1-1 1 0 0,-1 1-1 0 0,1-1 0 0 0,0 0 0 0 0,-2-3 0 0 0,-2-5-56 0 0,1 0 1 0 0,0 0-1 0 0,1 0 0 0 0,0-1 0 0 0,1 0 1 0 0,0 1-1 0 0,-1-20 0 0 0,3 6-34 0 0,2 0 0 0 0,0 0 0 0 0,1 1 0 0 0,2-1 0 0 0,1 1 0 0 0,0 0 0 0 0,2 0 0 0 0,1 0 0 0 0,12-24 0 0 0,-6 20-482 0 0,1 0 0 0 0,26-39 1 0 0,-22 42-1131 0 0,1 0 1 0 0,32-30-1 0 0,-18 24-4916 0 0</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01.507"/>
    </inkml:context>
    <inkml:brush xml:id="br0">
      <inkml:brushProperty name="width" value="0.05" units="cm"/>
      <inkml:brushProperty name="height" value="0.05" units="cm"/>
      <inkml:brushProperty name="color" value="#004F8B"/>
    </inkml:brush>
  </inkml:definitions>
  <inkml:trace contextRef="#ctx0" brushRef="#br0">0 118 3169 0 0,'1'-2'23'0'0,"0"0"0"0"0,0 0 1 0 0,0 0-1 0 0,0 1 1 0 0,0-1-1 0 0,0 0 0 0 0,0 0 1 0 0,1 1-1 0 0,-1-1 1 0 0,1 1-1 0 0,-1-1 0 0 0,1 1 1 0 0,-1 0-1 0 0,1 0 0 0 0,0-1 1 0 0,0 1-1 0 0,0 0 1 0 0,0 1-1 0 0,0-1 0 0 0,2-1 1 0 0,47-12 259 0 0,-43 13-202 0 0,3-1 201 0 0,1 0 1 0 0,-1 1 0 0 0,0 0 0 0 0,1 0-1 0 0,-1 2 1 0 0,1-1 0 0 0,-1 2 0 0 0,0-1 0 0 0,18 6-1 0 0,-25-6-141 0 0,-1 0 0 0 0,1 1-1 0 0,0-1 1 0 0,0 1-1 0 0,-1 0 1 0 0,1 0 0 0 0,-1 0-1 0 0,0 0 1 0 0,0 1-1 0 0,1-1 1 0 0,-2 1 0 0 0,1 0-1 0 0,0 0 1 0 0,0 0 0 0 0,-1 0-1 0 0,0 1 1 0 0,0-1-1 0 0,0 0 1 0 0,0 1 0 0 0,0 0-1 0 0,0-1 1 0 0,-1 1-1 0 0,0 0 1 0 0,0 0 0 0 0,0 0-1 0 0,0 0 1 0 0,-1 0 0 0 0,1 0-1 0 0,-1 0 1 0 0,-1 4-1 0 0,1 0 148 0 0,-1-1-1 0 0,-1 0 1 0 0,0 1-1 0 0,0-1 1 0 0,0 0-1 0 0,-1 0 1 0 0,0 0-1 0 0,0 0 0 0 0,-1 0 1 0 0,0-1-1 0 0,0 0 1 0 0,0 0-1 0 0,-1 0 1 0 0,0 0-1 0 0,0 0 1 0 0,-1-1-1 0 0,-7 6 1 0 0,6-6-40 0 0,0 1 1 0 0,0-1 0 0 0,-1 0-1 0 0,0-1 1 0 0,0 0 0 0 0,0 0-1 0 0,0-1 1 0 0,-1 0 0 0 0,1 0-1 0 0,-1-1 1 0 0,0 0 0 0 0,0-1 0 0 0,0 0-1 0 0,-11 0 1 0 0,-1-6-223 0 0,21 5-28 0 0,-1 0 0 0 0,1 0 0 0 0,0 0 0 0 0,0 0 0 0 0,0 0 0 0 0,0 0 1 0 0,0 0-1 0 0,0 0 0 0 0,0 0 0 0 0,0 0 0 0 0,0 0 0 0 0,0 0 0 0 0,0 0 0 0 0,0 0 0 0 0,0 0 1 0 0,0 0-1 0 0,0 0 0 0 0,0 0 0 0 0,0 0 0 0 0,0 0 0 0 0,0-1 0 0 0,-1 1 0 0 0,1 0 1 0 0,0 0-1 0 0,0 0 0 0 0,0 0 0 0 0,0 0 0 0 0,0 0 0 0 0,0 0 0 0 0,0 0 0 0 0,0 0 0 0 0,0 0 1 0 0,0 0-1 0 0,0 0 0 0 0,1-1 0 0 0,-1 1 0 0 0,0 0 0 0 0,0 0 0 0 0,0 0 0 0 0,0 0 1 0 0,0 0-1 0 0,0 0 0 0 0,0 0 0 0 0,0 0 0 0 0,0 0 0 0 0,0 0 0 0 0,0 0 0 0 0,0 0 0 0 0,0 0 1 0 0,0 0-1 0 0,0 0 0 0 0,0 0 0 0 0,0 0 0 0 0,0-1 0 0 0,0 1 0 0 0,0 0 0 0 0,1 0 1 0 0,-1 0-1 0 0,0 0 0 0 0,0 0 0 0 0,0 0 0 0 0,0 0 0 0 0,13-2-224 0 0,-3 2 148 0 0,-1 0-1 0 0,1 0 1 0 0,-1 1-1 0 0,1 0 1 0 0,-1 0 0 0 0,0 1-1 0 0,1 1 1 0 0,-1-1-1 0 0,0 2 1 0 0,0-1-1 0 0,13 8 1 0 0,-17-8 74 0 0,0 1 0 0 0,0-1 0 0 0,-1 1 0 0 0,0 0 0 0 0,1 0 0 0 0,-1 0 0 0 0,-1 1 0 0 0,1-1 0 0 0,0 1 0 0 0,-1 0 1 0 0,0 0-1 0 0,-1 0 0 0 0,1 1 0 0 0,-1-1 0 0 0,0 1 0 0 0,0-1 0 0 0,0 1 0 0 0,-1 0 0 0 0,0 0 0 0 0,1 6 0 0 0,-2-5 8 0 0,0 1-1 0 0,-1-1 1 0 0,1 0 0 0 0,-1 0 0 0 0,-1 0-1 0 0,1 0 1 0 0,-1 0 0 0 0,-1 0-1 0 0,1-1 1 0 0,-1 1 0 0 0,0 0-1 0 0,-1-1 1 0 0,1 0 0 0 0,-1 0 0 0 0,0 0-1 0 0,-1-1 1 0 0,0 1 0 0 0,-8 7-1 0 0,7-7 99 0 0,-1-1-1 0 0,1 1 0 0 0,-1-2 1 0 0,0 1-1 0 0,0-1 0 0 0,0 0 0 0 0,-1 0 1 0 0,0-1-1 0 0,1 0 0 0 0,-1-1 1 0 0,0 1-1 0 0,0-2 0 0 0,0 1 1 0 0,-1-1-1 0 0,1 0 0 0 0,-9-1 0 0 0,16 1-76 0 0,0-1 0 0 0,1 0 0 0 0,-1 0-1 0 0,0 0 1 0 0,0 0 0 0 0,0 0-1 0 0,0 0 1 0 0,1-1 0 0 0,-1 1 0 0 0,0 0-1 0 0,0 0 1 0 0,0-1 0 0 0,0 1-1 0 0,1 0 1 0 0,-1-1 0 0 0,0 1 0 0 0,1-1-1 0 0,-1 1 1 0 0,0-1 0 0 0,1 1-1 0 0,-1-1 1 0 0,0 1 0 0 0,1-1 0 0 0,-1 0-1 0 0,1 1 1 0 0,-1-1 0 0 0,0-1-1 0 0,1 1-22 0 0,0 0 0 0 0,0-1-1 0 0,0 1 1 0 0,0 0-1 0 0,1 0 1 0 0,-1-1-1 0 0,0 1 1 0 0,0 0-1 0 0,1 0 1 0 0,-1 0-1 0 0,1-1 1 0 0,-1 1 0 0 0,1 0-1 0 0,0 0 1 0 0,-1 0-1 0 0,2-1 1 0 0,4-5-157 0 0,-1 0 0 0 0,2 0 0 0 0,12-10 0 0 0,21-14-2135 0 0,2 2 0 0 0,56-28-1 0 0,96-38-6886 0 0,-72 38 8447 0 0,-96 44 1203 0 0,-2-1 1 0 0,1-1-1 0 0,41-33 1 0 0,-58 41 141 0 0,-1 1 1 0 0,0-1-1 0 0,0-1 0 0 0,0 1 1 0 0,-1-1-1 0 0,0 0 0 0 0,-1-1 0 0 0,1 1 1 0 0,-2-1-1 0 0,1 0 0 0 0,-1-1 1 0 0,-1 1-1 0 0,0 0 0 0 0,3-15 1 0 0,-5 21-414 0 0,-1-1 0 0 0,1 1 0 0 0,-1 0 0 0 0,0 0 0 0 0,0 0 0 0 0,0 0 1 0 0,0 0-1 0 0,-1-1 0 0 0,0 1 0 0 0,1 0 0 0 0,-1 0 0 0 0,0 0 1 0 0,0 0-1 0 0,-1 0 0 0 0,1 1 0 0 0,0-1 0 0 0,-1 0 0 0 0,0 0 0 0 0,0 1 1 0 0,0-1-1 0 0,0 1 0 0 0,0 0 0 0 0,0 0 0 0 0,-1-1 0 0 0,1 1 1 0 0,-1 1-1 0 0,1-1 0 0 0,-1 0 0 0 0,0 1 0 0 0,1-1 0 0 0,-1 1 0 0 0,0 0 1 0 0,-4-1-1 0 0,3 1-121 0 0,-1 0 0 0 0,0 0 0 0 0,0 0 0 0 0,1 1 0 0 0,-1 0 0 0 0,0 0 0 0 0,0 0 0 0 0,0 1 0 0 0,1 0 0 0 0,-1 0 0 0 0,0 0 0 0 0,1 0 1 0 0,-1 1-1 0 0,1-1 0 0 0,-1 1 0 0 0,1 1 0 0 0,0-1 0 0 0,0 0 0 0 0,0 1 0 0 0,0 0 0 0 0,-5 4 0 0 0,3-1-84 0 0,0 0-1 0 0,1 0 1 0 0,0 1-1 0 0,0 0 1 0 0,0 0 0 0 0,1 0-1 0 0,0 0 1 0 0,0 1-1 0 0,1 0 1 0 0,0 0 0 0 0,0 0-1 0 0,1 0 1 0 0,0 0-1 0 0,0 0 1 0 0,1 0 0 0 0,0 1-1 0 0,1-1 1 0 0,0 1-1 0 0,0-1 1 0 0,1 0 0 0 0,2 13-1 0 0,4 10-17 0 0,2 0-1 0 0,1 0 0 0 0,2-2 0 0 0,20 40 1 0 0,2 7 32 0 0,-30-66-11 0 0,0 1 0 0 0,0 0 0 0 0,-1 0 0 0 0,-1 1 0 0 0,0-1 0 0 0,0 1 0 0 0,-1-1 0 0 0,-1 1 0 0 0,-1 19 0 0 0,0-26 0 0 0,0 0 0 0 0,0 0 0 0 0,0 0 0 0 0,-1 0 0 0 0,1-1 0 0 0,-1 1 0 0 0,0 0 0 0 0,-1-1 0 0 0,1 1 0 0 0,-1-1 0 0 0,0 0 0 0 0,0 0 0 0 0,0 0 0 0 0,-1 0 0 0 0,1-1 0 0 0,-1 1 0 0 0,0-1 0 0 0,0 0 0 0 0,0 0 0 0 0,0 0 0 0 0,-1-1 0 0 0,1 1 0 0 0,-1-1 0 0 0,-5 2 0 0 0,5-2 3 0 0,0-1 0 0 0,0 1 0 0 0,0-1 0 0 0,-1 0-1 0 0,1 0 1 0 0,0 0 0 0 0,0-1 0 0 0,-1 0 0 0 0,1 0 0 0 0,0 0 0 0 0,-1-1 0 0 0,1 0 0 0 0,0 0 0 0 0,0 0-1 0 0,0 0 1 0 0,0-1 0 0 0,0 0 0 0 0,0 0 0 0 0,0 0 0 0 0,1-1 0 0 0,-1 0 0 0 0,1 0 0 0 0,-1 0-1 0 0,1 0 1 0 0,0-1 0 0 0,0 1 0 0 0,1-1 0 0 0,-1 0 0 0 0,1 0 0 0 0,0 0 0 0 0,0-1 0 0 0,0 1 0 0 0,0-1-1 0 0,1 0 1 0 0,0 0 0 0 0,0 1 0 0 0,0-1 0 0 0,1-1 0 0 0,0 1 0 0 0,-1 0 0 0 0,2 0 0 0 0,-1 0-1 0 0,1-1 1 0 0,0 1 0 0 0,0 0 0 0 0,1-8 0 0 0,1 0-7 0 0,1 1 1 0 0,1 0-1 0 0,0 0 0 0 0,0 0 0 0 0,1 0 0 0 0,0 1 1 0 0,1 0-1 0 0,1 0 0 0 0,0 1 0 0 0,14-17 1 0 0,-8 11-16 0 0,2 0 0 0 0,0 1 0 0 0,1 1 0 0 0,0 1 0 0 0,30-19 0 0 0,-32 24-422 0 0,1 1 0 0 0,0 1 1 0 0,0 0-1 0 0,0 1 0 0 0,1 0 0 0 0,-1 1 0 0 0,29-3 0 0 0,-19 5-6815 0 0</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01.873"/>
    </inkml:context>
    <inkml:brush xml:id="br0">
      <inkml:brushProperty name="width" value="0.05" units="cm"/>
      <inkml:brushProperty name="height" value="0.05" units="cm"/>
      <inkml:brushProperty name="color" value="#004F8B"/>
    </inkml:brush>
  </inkml:definitions>
  <inkml:trace contextRef="#ctx0" brushRef="#br0">1 21 6449 0 0,'15'1'10240'0'0,"11"-3"-6225"0"0,71-11-6066 0 0,-79 11 3184 0 0,13-3-1187 0 0</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03.158"/>
    </inkml:context>
    <inkml:brush xml:id="br0">
      <inkml:brushProperty name="width" value="0.05" units="cm"/>
      <inkml:brushProperty name="height" value="0.05" units="cm"/>
      <inkml:brushProperty name="color" value="#004F8B"/>
    </inkml:brush>
  </inkml:definitions>
  <inkml:trace contextRef="#ctx0" brushRef="#br0">1 798 11058 0 0,'0'0'853'0'0,"15"-5"-808"0"0,21-10 321 0 0,-1-2 0 0 0,0-2-1 0 0,-1-1 1 0 0,-2-1 0 0 0,0-2 0 0 0,44-41 0 0 0,-42 31 71 0 0,-2-1 0 0 0,-1-2 0 0 0,-2 0 0 0 0,-1-3 1 0 0,25-45-1 0 0,-34 49-437 0 0,-2 0 0 0 0,14-43 0 0 0,-24 57 0 0 0,-1 1 0 0 0,-1-1 0 0 0,-1-1 0 0 0,0 1 0 0 0,0-32 0 0 0,-4 51 1 0 0,0 0 0 0 0,0-1 0 0 0,0 1 1 0 0,-1 0-1 0 0,1-1 0 0 0,0 1 0 0 0,-1 0 1 0 0,0-1-1 0 0,1 1 0 0 0,-1 0 0 0 0,0 0 0 0 0,0-1 1 0 0,0 1-1 0 0,0 0 0 0 0,-1 0 0 0 0,-1-2 1 0 0,1 3-1 0 0,1 0 0 0 0,0 0 1 0 0,0 1-1 0 0,-1-1 0 0 0,1 1 1 0 0,0-1-1 0 0,-1 1 0 0 0,1 0 1 0 0,0-1-1 0 0,-1 1 0 0 0,1 0 1 0 0,-1 0-1 0 0,1 0 1 0 0,0 0-1 0 0,-1 0 0 0 0,1 0 1 0 0,-1 1-1 0 0,1-1 0 0 0,0 0 1 0 0,-1 1-1 0 0,1-1 0 0 0,0 1 1 0 0,-1-1-1 0 0,1 1 0 0 0,0 0 1 0 0,0-1-1 0 0,0 1 0 0 0,-2 2 1 0 0,-10 6 36 0 0,1 0 1 0 0,1 1-1 0 0,0 0 1 0 0,0 1 0 0 0,1 0-1 0 0,1 1 1 0 0,0 0-1 0 0,0 1 1 0 0,1-1 0 0 0,-7 18-1 0 0,-7 18 41 0 0,-25 77 0 0 0,39-102-84 0 0,1 1 0 0 0,1 0 0 0 0,2 0 0 0 0,0 1 0 0 0,-1 48-1 0 0,6-63-11 0 0,-1 0 0 0 0,2-1 0 0 0,-1 1 0 0 0,1-1 0 0 0,1 1 0 0 0,0-1 0 0 0,8 17 0 0 0,-8-20 9 0 0,0 0-1 0 0,1 0 0 0 0,0 0 1 0 0,1-1-1 0 0,-1 1 1 0 0,1-1-1 0 0,0 0 1 0 0,1-1-1 0 0,-1 1 0 0 0,1-1 1 0 0,-1 0-1 0 0,8 3 1 0 0,-8-4 4 0 0,-1-1 1 0 0,0 0 0 0 0,1-1 0 0 0,0 1-1 0 0,-1-1 1 0 0,1 0 0 0 0,0 0 0 0 0,0 0-1 0 0,-1-1 1 0 0,1 1 0 0 0,0-1-1 0 0,0 0 1 0 0,8-2 0 0 0,-6 1 0 0 0,0-1 1 0 0,0 0-1 0 0,-1-1 0 0 0,1 0 1 0 0,-1 0-1 0 0,1 0 0 0 0,-1-1 1 0 0,8-6-1 0 0,7-7 1 0 0,-2-1 0 0 0,0-1 0 0 0,32-42 0 0 0,-34 40 4 0 0,23-26 40 0 0,-16 19 38 0 0,0-1 0 0 0,32-54 0 0 0,-51 71 84 0 0,-15 19 12 0 0,-12 19 349 0 0,16-19-385 0 0,1 1 0 0 0,-1-1 0 0 0,2 1 0 0 0,-1 0 0 0 0,1 1 0 0 0,0-1 0 0 0,1 1 0 0 0,0-1 0 0 0,0 1 0 0 0,-1 12 0 0 0,3-17-145 0 0,1 0-1 0 0,0 0 1 0 0,0-1-1 0 0,0 1 1 0 0,1 0 0 0 0,-1 0-1 0 0,1 0 1 0 0,0 0 0 0 0,0 0-1 0 0,1 0 1 0 0,-1-1-1 0 0,1 1 1 0 0,-1 0 0 0 0,1-1-1 0 0,0 0 1 0 0,0 1-1 0 0,1-1 1 0 0,-1 0 0 0 0,1 0-1 0 0,0 0 1 0 0,-1 0 0 0 0,1-1-1 0 0,0 1 1 0 0,1-1-1 0 0,-1 0 1 0 0,4 3 0 0 0,0-2-5 0 0,0 0 0 0 0,0 0 1 0 0,0-1-1 0 0,1 0 1 0 0,-1 0-1 0 0,0 0 1 0 0,1-1-1 0 0,-1 0 1 0 0,1-1-1 0 0,0 0 1 0 0,-1 0-1 0 0,1 0 0 0 0,-1-1 1 0 0,1 0-1 0 0,-1-1 1 0 0,1 1-1 0 0,-1-2 1 0 0,10-3-1 0 0,-7 2 17 0 0,1 0 0 0 0,-1-1 0 0 0,0-1 0 0 0,-1 1 0 0 0,1-2 0 0 0,-1 1 0 0 0,0-1 0 0 0,0-1 0 0 0,-1 1 0 0 0,0-2 0 0 0,11-14 0 0 0,-18 22 2 0 0,1-1-1 0 0,-1 1 1 0 0,0-1 0 0 0,0 0-1 0 0,0 1 1 0 0,0-1-1 0 0,0 0 1 0 0,0 0-1 0 0,-1 0 1 0 0,1 0 0 0 0,-1 1-1 0 0,1-1 1 0 0,-1 0-1 0 0,0 0 1 0 0,1 0-1 0 0,-1 0 1 0 0,0 0 0 0 0,0 0-1 0 0,0 0 1 0 0,-1 0-1 0 0,1 0 1 0 0,0 0-1 0 0,-1 0 1 0 0,0 0 0 0 0,1 0-1 0 0,-1 0 1 0 0,0 1-1 0 0,0-1 1 0 0,0 0 0 0 0,0 1-1 0 0,0-1 1 0 0,0 0-1 0 0,0 1 1 0 0,-1-1-1 0 0,1 1 1 0 0,-1 0 0 0 0,1-1-1 0 0,-1 1 1 0 0,1 0-1 0 0,-1 0 1 0 0,-2-2-1 0 0,-3 0 12 0 0,-1 0 0 0 0,1 0-1 0 0,0 0 1 0 0,-1 1-1 0 0,1 0 1 0 0,-1 0 0 0 0,0 1-1 0 0,1 0 1 0 0,-12 0-1 0 0,11 1-18 0 0,6 1-18 0 0,0-1 0 0 0,0 0 0 0 0,-1 0 0 0 0,1 0 0 0 0,0 0 0 0 0,0 0 0 0 0,0-1 0 0 0,0 1 0 0 0,0 0 0 0 0,-4-2 0 0 0,20-16-841 0 0,0 5-79 0 0,1 0-1 0 0,0 1 1 0 0,1 1-1 0 0,1 0 1 0 0,21-10 0 0 0,91-34 623 0 0,-85 39 411 0 0,73-40 0 0 0,-115 55-88 0 0,0 0 0 0 0,-1 0 0 0 0,1-1 0 0 0,0 1 0 0 0,0 0 0 0 0,0-1 0 0 0,-1 1 0 0 0,1-1 1 0 0,-1 0-1 0 0,1 1 0 0 0,-1-1 0 0 0,0 0 0 0 0,2-3 0 0 0,-3 4 12 0 0,0 0 0 0 0,0 0 0 0 0,0 0-1 0 0,0 0 1 0 0,0 0 0 0 0,0 0 0 0 0,0 0 0 0 0,-1 0 0 0 0,1 0 0 0 0,0 0 0 0 0,-1 0 0 0 0,1 0 0 0 0,0 0 0 0 0,-1 0 0 0 0,1 0 0 0 0,-1 0 0 0 0,0 1 0 0 0,1-1 0 0 0,-1 0 0 0 0,0 0 0 0 0,1 0 0 0 0,-1 1-1 0 0,0-1 1 0 0,0 0 0 0 0,0 1 0 0 0,0-1 0 0 0,1 1 0 0 0,-1-1 0 0 0,-2 0 0 0 0,1 0 93 0 0,-1 0 1 0 0,1 0-1 0 0,0 0 0 0 0,-1 0 1 0 0,1 0-1 0 0,-1 0 1 0 0,1 1-1 0 0,-1-1 0 0 0,0 1 1 0 0,1 0-1 0 0,-1-1 0 0 0,1 1 1 0 0,-1 1-1 0 0,0-1 0 0 0,1 0 1 0 0,-1 1-1 0 0,1-1 0 0 0,-1 1 1 0 0,1 0-1 0 0,-1-1 0 0 0,1 1 1 0 0,-5 3-1 0 0,3-2-80 0 0,0 1 0 0 0,0-1 0 0 0,1 1 0 0 0,-1 0-1 0 0,1 0 1 0 0,0 0 0 0 0,0 1 0 0 0,0-1 0 0 0,0 1 0 0 0,0-1-1 0 0,1 1 1 0 0,-4 7 0 0 0,6-11-42 0 0,-1 1-1 0 0,1 0 1 0 0,-1-1-1 0 0,1 1 1 0 0,0 0 0 0 0,-1 0-1 0 0,1 0 1 0 0,0-1-1 0 0,0 1 1 0 0,0 0 0 0 0,0 0-1 0 0,0 0 1 0 0,-1 0-1 0 0,1-1 1 0 0,1 1 0 0 0,-1 0-1 0 0,0 0 1 0 0,0 0-1 0 0,0-1 1 0 0,0 1 0 0 0,1 0-1 0 0,-1 0 1 0 0,0 0-1 0 0,0-1 1 0 0,1 1 0 0 0,-1 0-1 0 0,1 0 1 0 0,-1-1-1 0 0,1 1 1 0 0,-1 0-1 0 0,1-1 1 0 0,-1 1 0 0 0,1-1-1 0 0,0 1 1 0 0,-1-1-1 0 0,2 2 1 0 0,3 0-32 0 0,-1-1-1 0 0,1 1 1 0 0,-1-1 0 0 0,1 0 0 0 0,8 1-1 0 0,-10-2 39 0 0,-1 1-1 0 0,1-1 0 0 0,0 0 1 0 0,-1 1-1 0 0,1-1 1 0 0,-1 1-1 0 0,0 0 0 0 0,1 0 1 0 0,-1 0-1 0 0,0 0 0 0 0,1 0 1 0 0,-1 1-1 0 0,3 1 1 0 0,-3 0 2 0 0,-1 0 0 0 0,0 0 0 0 0,0 0 0 0 0,0 0 0 0 0,0 0 0 0 0,0 0 0 0 0,-1 0 0 0 0,1 1 0 0 0,-1-1 0 0 0,0 0 0 0 0,0 6 0 0 0,-7 37 0 0 0,4-28 0 0 0,-50 430 160 0 0,52-429-155 0 0,-4 37 223 0 0,-2 0 1 0 0,-20 83-1 0 0,23-125-171 0 0,-1 1 0 0 0,0-1 0 0 0,0 0 0 0 0,-2 0 0 0 0,0-1 0 0 0,0 0 0 0 0,-1 0 0 0 0,-1 0 0 0 0,0-1 0 0 0,-1-1 0 0 0,0 1 0 0 0,-1-2 0 0 0,0 1 0 0 0,-18 12 0 0 0,26-21 40 0 0,0 0 1 0 0,1-1-1 0 0,-1 1 0 0 0,0-1 0 0 0,0 0 0 0 0,0 0 0 0 0,-1 0 0 0 0,1 0 1 0 0,0 0-1 0 0,0-1 0 0 0,0 1 0 0 0,-6-1 0 0 0,8 0-138 0 0,-1 0-1 0 0,0-1 0 0 0,1 1 1 0 0,-1 0-1 0 0,1-1 0 0 0,-1 0 1 0 0,1 1-1 0 0,0-1 1 0 0,-1 0-1 0 0,1 1 0 0 0,0-1 1 0 0,-1 0-1 0 0,1 0 1 0 0,0 0-1 0 0,0 0 0 0 0,0-1 1 0 0,0 1-1 0 0,0 0 0 0 0,0 0 1 0 0,0-1-1 0 0,0 1 1 0 0,0 0-1 0 0,1-1 0 0 0,-1 1 1 0 0,1-1-1 0 0,-1 1 1 0 0,1-1-1 0 0,-1-1 0 0 0,-3-18-6608 0 0</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04.589"/>
    </inkml:context>
    <inkml:brush xml:id="br0">
      <inkml:brushProperty name="width" value="0.05" units="cm"/>
      <inkml:brushProperty name="height" value="0.05" units="cm"/>
      <inkml:brushProperty name="color" value="#004F8B"/>
    </inkml:brush>
  </inkml:definitions>
  <inkml:trace contextRef="#ctx0" brushRef="#br0">38 42 5529 0 0,'0'-2'71'0'0,"1"1"1"0"0,-1 0-1 0 0,1-1 0 0 0,-1 1 0 0 0,1-1 1 0 0,0 1-1 0 0,0 0 0 0 0,0 0 0 0 0,0-1 0 0 0,0 1 1 0 0,0 0-1 0 0,0 0 0 0 0,0 0 0 0 0,0 0 1 0 0,0 0-1 0 0,1 0 0 0 0,-1 1 0 0 0,0-1 1 0 0,1 0-1 0 0,-1 0 0 0 0,2 0 0 0 0,33-11 19 0 0,-27 10 49 0 0,1 1 0 0 0,0 0 0 0 0,0 1 0 0 0,0 0 0 0 0,0 0 0 0 0,0 1 0 0 0,0 1 0 0 0,0-1 0 0 0,0 2 0 0 0,0-1 0 0 0,9 5 0 0 0,-15-6-46 0 0,-1 0-1 0 0,0 1 0 0 0,0-1 0 0 0,-1 1 0 0 0,1-1 0 0 0,0 1 0 0 0,0 0 0 0 0,-1 0 0 0 0,1 0 0 0 0,-1 0 0 0 0,0 1 0 0 0,0-1 0 0 0,0 1 1 0 0,0-1-1 0 0,0 1 0 0 0,0 0 0 0 0,0 0 0 0 0,-1 0 0 0 0,0 0 0 0 0,1 0 0 0 0,-1 0 0 0 0,0 0 0 0 0,-1 0 0 0 0,1 0 0 0 0,-1 0 0 0 0,1 1 0 0 0,-1-1 1 0 0,0 0-1 0 0,0 0 0 0 0,0 1 0 0 0,0-1 0 0 0,-1 0 0 0 0,1 0 0 0 0,-1 0 0 0 0,0 1 0 0 0,0-1 0 0 0,-2 4 0 0 0,-1 2 182 0 0,-1 0 0 0 0,0-1 0 0 0,0 1-1 0 0,-1-1 1 0 0,0 0 0 0 0,-1 0 0 0 0,0-1-1 0 0,0 0 1 0 0,0 0 0 0 0,-1-1 0 0 0,0 0-1 0 0,0 0 1 0 0,-14 7 0 0 0,4-4 33 0 0,0 0-1 0 0,-1 0 1 0 0,0-2-1 0 0,0-1 1 0 0,-35 8-1 0 0,40-13-263 0 0,9 0-9 0 0,16 0-112 0 0,12 2-22 0 0,0 1 1 0 0,0 2-1 0 0,-1 0 1 0 0,1 1-1 0 0,23 11 1 0 0,-37-14 99 0 0,0 1 0 0 0,0 0 0 0 0,-1 0 0 0 0,1 0 0 0 0,-1 1 0 0 0,0 1 0 0 0,-1-1 0 0 0,0 1 0 0 0,0 1 0 0 0,0-1 0 0 0,-1 1 1 0 0,0 0-1 0 0,0 0 0 0 0,6 14 0 0 0,-11-20-2 0 0,0 1 1 0 0,0 0-1 0 0,0-1 1 0 0,-1 1-1 0 0,1 0 1 0 0,-1-1-1 0 0,1 1 1 0 0,-1 0-1 0 0,0 0 1 0 0,0-1-1 0 0,0 1 0 0 0,-1 0 1 0 0,1 0-1 0 0,-1-1 1 0 0,1 1-1 0 0,-3 4 1 0 0,2-3 8 0 0,-2 1 0 0 0,1-2 1 0 0,0 1-1 0 0,-1 0 0 0 0,0 0 0 0 0,0-1 0 0 0,0 1 1 0 0,0-1-1 0 0,-5 4 0 0 0,-2 0 79 0 0,1 0-1 0 0,-2-1 1 0 0,1 0-1 0 0,0-1 1 0 0,-1 0 0 0 0,-23 7-1 0 0,23-9 175 0 0,-2-1 0 0 0,1 0 0 0 0,0 0 0 0 0,0-1 0 0 0,-21-1-1 0 0,29-1-216 0 0,1 1 0 0 0,0 0 0 0 0,-1-1-1 0 0,1 0 1 0 0,0 0 0 0 0,0 0 0 0 0,0 0-1 0 0,0-1 1 0 0,0 1 0 0 0,0-1 0 0 0,-5-3 0 0 0,7 4-53 0 0,0 0 1 0 0,-1-1 0 0 0,1 1 0 0 0,0-1 0 0 0,0 1 0 0 0,0-1 0 0 0,0 0 0 0 0,0 0 0 0 0,0 1 0 0 0,0-1 0 0 0,1 0-1 0 0,-1 0 1 0 0,1 0 0 0 0,-1 0 0 0 0,1 0 0 0 0,0 0 0 0 0,0 0 0 0 0,0 0 0 0 0,0 0 0 0 0,0 0 0 0 0,1-2 0 0 0,4-19-1457 0 0,4-3-5171 0 0</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04.907"/>
    </inkml:context>
    <inkml:brush xml:id="br0">
      <inkml:brushProperty name="width" value="0.05" units="cm"/>
      <inkml:brushProperty name="height" value="0.05" units="cm"/>
      <inkml:brushProperty name="color" value="#004F8B"/>
    </inkml:brush>
  </inkml:definitions>
  <inkml:trace contextRef="#ctx0" brushRef="#br0">12 1 1840 0 0,'1'0'186'0'0,"0"1"-1"0"0,0-1 1 0 0,-1 0-1 0 0,1 1 1 0 0,0 0-1 0 0,0-1 1 0 0,0 1-1 0 0,-1-1 0 0 0,1 1 1 0 0,0 0-1 0 0,-1 0 1 0 0,1-1-1 0 0,-1 1 1 0 0,1 0-1 0 0,-1 0 1 0 0,1 0-1 0 0,-1-1 0 0 0,1 1 1 0 0,-1 0-1 0 0,0 0 1 0 0,0 0-1 0 0,1 0 1 0 0,-1 0-1 0 0,0 0 1 0 0,0 0-1 0 0,0 0 0 0 0,0 0 1 0 0,0 0-1 0 0,0 0 1 0 0,-1 2-1 0 0,0 35 3403 0 0,1-38-3511 0 0,-10 58 3940 0 0,5-37-3297 0 0,2 0 1 0 0,0 0-1 0 0,1 1 0 0 0,1 22 1 0 0,1-39-692 0 0,1 0 0 0 0,-1-1 0 0 0,1 1 0 0 0,0 0 1 0 0,0 0-1 0 0,0-1 0 0 0,1 1 0 0 0,0-1 0 0 0,0 0 0 0 0,0 1 0 0 0,0-1 1 0 0,1 0-1 0 0,-1 0 0 0 0,1 0 0 0 0,0 0 0 0 0,1-1 0 0 0,-1 1 0 0 0,0-1 0 0 0,1 0 1 0 0,0 0-1 0 0,0 0 0 0 0,0-1 0 0 0,6 4 0 0 0,-7-4-34 0 0,1 0 0 0 0,0-1-1 0 0,-1 0 1 0 0,1 1 0 0 0,0-1-1 0 0,0 0 1 0 0,0-1 0 0 0,0 1-1 0 0,0-1 1 0 0,0 0 0 0 0,0 0-1 0 0,0 0 1 0 0,0 0-1 0 0,0-1 1 0 0,-1 0 0 0 0,1 1-1 0 0,0-1 1 0 0,0-1 0 0 0,0 1-1 0 0,-1-1 1 0 0,1 1 0 0 0,0-1-1 0 0,-1 0 1 0 0,0 0 0 0 0,1 0-1 0 0,-1-1 1 0 0,0 1 0 0 0,0-1-1 0 0,0 0 1 0 0,-1 0 0 0 0,1 0-1 0 0,2-4 1 0 0,0-1 88 0 0,0 0-1 0 0,0 0 1 0 0,-1 0-1 0 0,0 0 1 0 0,-1-1-1 0 0,1 0 0 0 0,-2 0 1 0 0,1 0-1 0 0,-1 0 1 0 0,-1 0-1 0 0,0 0 1 0 0,0-19-1 0 0,-1 13 72 0 0,-2-1-1 0 0,0 0 0 0 0,-5-18 0 0 0,6 30-157 0 0,0 0 0 0 0,-1 0 1 0 0,1 0-1 0 0,-1 0 0 0 0,1 0 0 0 0,-1 0 0 0 0,0 1 1 0 0,-1-1-1 0 0,1 0 0 0 0,-1 1 0 0 0,1 0 0 0 0,-1 0 1 0 0,0 0-1 0 0,0 0 0 0 0,0 0 0 0 0,-1 1 0 0 0,-4-4 0 0 0,7 6-105 0 0,1-1 0 0 0,-1 1-1 0 0,0 0 1 0 0,0 0-1 0 0,0-1 1 0 0,0 1 0 0 0,0 0-1 0 0,1 0 1 0 0,-1 0-1 0 0,0 0 1 0 0,0 0 0 0 0,0 0-1 0 0,0 0 1 0 0,0 0-1 0 0,0 1 1 0 0,1-1 0 0 0,-1 0-1 0 0,0 0 1 0 0,0 1-1 0 0,0-1 1 0 0,0 0-1 0 0,1 1 1 0 0,-1-1 0 0 0,-1 1-1 0 0</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05.240"/>
    </inkml:context>
    <inkml:brush xml:id="br0">
      <inkml:brushProperty name="width" value="0.05" units="cm"/>
      <inkml:brushProperty name="height" value="0.05" units="cm"/>
      <inkml:brushProperty name="color" value="#004F8B"/>
    </inkml:brush>
  </inkml:definitions>
  <inkml:trace contextRef="#ctx0" brushRef="#br0">0 12 3225 0 0,'3'24'5356'0'0,"-2"-23"-4949"0"0,-1 1 1 0 0,0-1-1 0 0,0 0 1 0 0,1 0-1 0 0,-1 0 1 0 0,0 1-1 0 0,1-1 0 0 0,-1 0 1 0 0,1 0-1 0 0,0 0 1 0 0,-1 0-1 0 0,1 0 1 0 0,0 0-1 0 0,0 0 0 0 0,-1 0 1 0 0,3 1-1 0 0,-1-3-421 0 0,0 0 0 0 0,0-1 0 0 0,0 1-1 0 0,0-1 1 0 0,0 1 0 0 0,-1-1-1 0 0,1 0 1 0 0,0 1 0 0 0,-1-1 0 0 0,0 0-1 0 0,2-3 1 0 0,-1 3 4 0 0,9-13-14 0 0,2-2-43 0 0</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05.577"/>
    </inkml:context>
    <inkml:brush xml:id="br0">
      <inkml:brushProperty name="width" value="0.05" units="cm"/>
      <inkml:brushProperty name="height" value="0.05" units="cm"/>
      <inkml:brushProperty name="color" value="#004F8B"/>
    </inkml:brush>
  </inkml:definitions>
  <inkml:trace contextRef="#ctx0" brushRef="#br0">161 1 1296 0 0,'6'3'421'0'0,"0"0"-1"0"0,0 0 0 0 0,-1 1 1 0 0,1 0-1 0 0,-1 0 1 0 0,0 0-1 0 0,-1 0 1 0 0,1 1-1 0 0,-1 0 0 0 0,1 0 1 0 0,-1 0-1 0 0,-1 1 1 0 0,1-1-1 0 0,-1 1 0 0 0,0 0 1 0 0,0 0-1 0 0,-1 0 1 0 0,0 0-1 0 0,0 1 0 0 0,2 11 1 0 0,-2-9-2 0 0,-1 0 0 0 0,0 0 0 0 0,0 1 0 0 0,-1-1 0 0 0,-1 0 0 0 0,1 0 0 0 0,-1 1 0 0 0,-1-1 0 0 0,0 0 0 0 0,0 0 0 0 0,-1 0 1 0 0,0-1-1 0 0,0 1 0 0 0,-1-1 0 0 0,0 1 0 0 0,0-1 0 0 0,-8 9 0 0 0,5-7-123 0 0,0 0 1 0 0,-1-1 0 0 0,-1 0-1 0 0,1-1 1 0 0,-2 1-1 0 0,1-1 1 0 0,-1-1-1 0 0,0 0 1 0 0,0-1 0 0 0,-1 0-1 0 0,0 0 1 0 0,-19 6-1 0 0,25-10-153 0 0,-1-1-1 0 0,1 0 1 0 0,-1 0-1 0 0,0 0 1 0 0,-9 0-1 0 0,14-1-138 0 0,0 0-1 0 0,0 0 1 0 0,0 0 0 0 0,0 0-1 0 0,0 0 1 0 0,-1 0-1 0 0,1 0 1 0 0,0-1-1 0 0,0 1 1 0 0,0 0-1 0 0,0-1 1 0 0,0 1-1 0 0,0-1 1 0 0,0 1-1 0 0,0-1 1 0 0,0 1-1 0 0,0-1 1 0 0,1 1-1 0 0,-1-1 1 0 0,0 0-1 0 0,0 0 1 0 0,0 1-1 0 0,1-1 1 0 0,-1 0 0 0 0,0 0-1 0 0,1 0 1 0 0,-1 0-1 0 0,1 0 1 0 0,-1 0-1 0 0,1 0 1 0 0,0 0-1 0 0,-1 0 1 0 0,1 0-1 0 0,0 0 1 0 0,-1 0-1 0 0,1-2 1 0 0,0 2 3 0 0,1 1 0 0 0,-1-1 0 0 0,0 1 0 0 0,0-1 0 0 0,1 1 0 0 0,-1-1 0 0 0,0 1 0 0 0,1-1 0 0 0,-1 1 0 0 0,1 0 0 0 0,-1-1 0 0 0,0 1 0 0 0,1-1 0 0 0,-1 1 0 0 0,1 0 0 0 0,-1-1 0 0 0,1 1 0 0 0,-1 0 0 0 0,1 0 0 0 0,0-1 0 0 0,-1 1 0 0 0,2 0 0 0 0</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05.912"/>
    </inkml:context>
    <inkml:brush xml:id="br0">
      <inkml:brushProperty name="width" value="0.05" units="cm"/>
      <inkml:brushProperty name="height" value="0.05" units="cm"/>
      <inkml:brushProperty name="color" value="#004F8B"/>
    </inkml:brush>
  </inkml:definitions>
  <inkml:trace contextRef="#ctx0" brushRef="#br0">39 94 12899 0 0,'-2'0'302'0'0,"1"0"-1"0"0,-1 0 1 0 0,0 0 0 0 0,1 0 0 0 0,-1 0 0 0 0,0 0 0 0 0,1-1 0 0 0,-1 1 0 0 0,0 0-1 0 0,1-1 1 0 0,-1 0 0 0 0,1 1 0 0 0,-1-1 0 0 0,1 0 0 0 0,0 0 0 0 0,-1 0 0 0 0,1 0-1 0 0,0 0 1 0 0,-1 0 0 0 0,0-2 0 0 0,1 2-148 0 0,0 0 0 0 0,1 0 0 0 0,-1-1 1 0 0,1 1-1 0 0,-1 0 0 0 0,1-1 0 0 0,0 1 0 0 0,-1-1 0 0 0,1 1 0 0 0,0-1 1 0 0,0 1-1 0 0,0 0 0 0 0,0-1 0 0 0,0 1 0 0 0,0-1 0 0 0,1 1 0 0 0,-1-1 1 0 0,1-1-1 0 0,0 0-121 0 0,0-1 0 0 0,1 1 0 0 0,-1 0 0 0 0,1 0 0 0 0,-1 1 0 0 0,1-1 0 0 0,0 0 1 0 0,0 1-1 0 0,0-1 0 0 0,0 1 0 0 0,1-1 0 0 0,-1 1 0 0 0,1 0 0 0 0,0 0 0 0 0,-1 0 0 0 0,1 0 1 0 0,0 1-1 0 0,0-1 0 0 0,5-1 0 0 0,-2 2-39 0 0,0 0 0 0 0,-1 1 0 0 0,1 0 0 0 0,0 0 0 0 0,-1 0 0 0 0,1 1 0 0 0,-1 0 0 0 0,1 0 0 0 0,0 0 0 0 0,-1 1 0 0 0,0-1-1 0 0,1 1 1 0 0,-1 1 0 0 0,9 4 0 0 0,7 6-33 0 0,-1 0-1 0 0,21 18 1 0 0,-24-17 32 0 0,14 10 4 0 0,-10-6-7 0 0,1-1 0 0 0,1-2 0 0 0,0 0 0 0 0,33 16-1 0 0,-52-30-2 0 0,-1 0 0 0 0,0 0-1 0 0,1 0 1 0 0,-1 0-1 0 0,0-1 1 0 0,1 1 0 0 0,-1-1-1 0 0,1 0 1 0 0,-1 0-1 0 0,1 0 1 0 0,-1-1-1 0 0,1 1 1 0 0,-1-1 0 0 0,0 0-1 0 0,7-2 1 0 0,-3 0-122 0 0,0 0 1 0 0,-1-1 0 0 0,0 0 0 0 0,0 0-1 0 0,0 0 1 0 0,8-8 0 0 0,5-7-251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7:10.064"/>
    </inkml:context>
    <inkml:brush xml:id="br0">
      <inkml:brushProperty name="width" value="0.025" units="cm"/>
      <inkml:brushProperty name="height" value="0.025" units="cm"/>
    </inkml:brush>
  </inkml:definitions>
  <inkml:trace contextRef="#ctx0" brushRef="#br0">0 1 10594 0 0,'1'0'62'0'0,"-1"1"0"0"0,1 0-1 0 0,-1-1 1 0 0,1 1-1 0 0,0 0 1 0 0,-1-1 0 0 0,1 1-1 0 0,0-1 1 0 0,-1 1-1 0 0,1-1 1 0 0,0 1 0 0 0,0-1-1 0 0,0 1 1 0 0,-1-1 0 0 0,1 0-1 0 0,0 0 1 0 0,0 1-1 0 0,0-1 1 0 0,1 0 0 0 0,22 4-376 0 0,-14-3 357 0 0,13 3 220 0 0,203 36 3144 0 0,-177-28-2452 0 0,0 1 0 0 0,72 31 0 0 0,-94-32-780 0 0,-1 1 1 0 0,-1 1-1 0 0,0 1 0 0 0,34 28 1 0 0,-47-33-56 0 0,-1 1 1 0 0,0 0-1 0 0,-1 0 1 0 0,0 1-1 0 0,0 0 1 0 0,-1 0-1 0 0,-1 1 0 0 0,0 1 1 0 0,11 27-1 0 0,-18-39-199 0 0,0 0 0 0 0,-1 0 0 0 0,1 1 0 0 0,0-1 0 0 0,-1 0 0 0 0,1 1 0 0 0,-1-1 0 0 0,0 0 0 0 0,0 1 0 0 0,0-1-1 0 0,0 0 1 0 0,0 1 0 0 0,-1-1 0 0 0,1 0 0 0 0,-1 1 0 0 0,0 2 0 0 0,-5 1-6642 0 0</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06.246"/>
    </inkml:context>
    <inkml:brush xml:id="br0">
      <inkml:brushProperty name="width" value="0.05" units="cm"/>
      <inkml:brushProperty name="height" value="0.05" units="cm"/>
      <inkml:brushProperty name="color" value="#004F8B"/>
    </inkml:brush>
  </inkml:definitions>
  <inkml:trace contextRef="#ctx0" brushRef="#br0">170 1 1840 0 0,'10'26'481'0'0,"0"1"0"0"0,-2 0-1 0 0,7 39 1 0 0,3 84 3647 0 0,-17-126-3648 0 0,0 0 0 0 0,-2 0 0 0 0,0-1 0 0 0,-2 1 0 0 0,-1 0 0 0 0,-1-1-1 0 0,0 0 1 0 0,-18 43 0 0 0,16-49-206 0 0,-1-1 0 0 0,-1 0 0 0 0,-1 0 0 0 0,0 0 0 0 0,0-2 0 0 0,-2 1 0 0 0,0-1 0 0 0,0-1 0 0 0,-1 0 0 0 0,-1-1 0 0 0,0-1-1 0 0,-20 13 1 0 0,9-9-274 0 0</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14.293"/>
    </inkml:context>
    <inkml:brush xml:id="br0">
      <inkml:brushProperty name="width" value="0.05" units="cm"/>
      <inkml:brushProperty name="height" value="0.05" units="cm"/>
      <inkml:brushProperty name="color" value="#004F8B"/>
    </inkml:brush>
  </inkml:definitions>
  <inkml:trace contextRef="#ctx0" brushRef="#br0">11 1 4609 0 0,'-1'11'16119'0'0,"-9"8"-17480"0"0</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14.643"/>
    </inkml:context>
    <inkml:brush xml:id="br0">
      <inkml:brushProperty name="width" value="0.05" units="cm"/>
      <inkml:brushProperty name="height" value="0.05" units="cm"/>
      <inkml:brushProperty name="color" value="#004F8B"/>
    </inkml:brush>
  </inkml:definitions>
  <inkml:trace contextRef="#ctx0" brushRef="#br0">31 0 1376 0 0,'-1'12'11804'0'0,"-1"-1"-7555"0"0,-2 19-5425 0 0,5-23 262 0 0</inkml:trace>
  <inkml:trace contextRef="#ctx0" brushRef="#br0" timeOffset="1">1 378 5241 0 0,'3'16'464'0'0,"-3"-8"-368"0"0,0 1-96 0 0,-1-1 0 0 0</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14.978"/>
    </inkml:context>
    <inkml:brush xml:id="br0">
      <inkml:brushProperty name="width" value="0.05" units="cm"/>
      <inkml:brushProperty name="height" value="0.05" units="cm"/>
      <inkml:brushProperty name="color" value="#004F8B"/>
    </inkml:brush>
  </inkml:definitions>
  <inkml:trace contextRef="#ctx0" brushRef="#br0">12 1 9674 0 0,'-2'5'635'0'0,"0"0"1"0"0,0 0-1 0 0,0 1 0 0 0,1-1 1 0 0,0 0-1 0 0,0 1 0 0 0,1-1 0 0 0,-1 1 1 0 0,1-1-1 0 0,1 7 0 0 0,10-16-3390 0 0,-5 0 2515 0 0</inkml:trace>
  <inkml:trace contextRef="#ctx0" brushRef="#br0" timeOffset="1">31 232 13363 0 0,'-3'3'592'0'0,"2"-1"120"0"0,2 0-568 0 0,-2 0-144 0 0,1 1 0 0 0,-1-1 0 0 0,0 1-264 0 0,-1 3-88 0 0,-2 3-8 0 0,0 4-8 0 0,1 1 368 0 0</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17.582"/>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2109 1503 17972 0 0,'-139'94'1718'0'0,"84"-63"-1736"0"0,-2-3 1 0 0,0-2 0 0 0,-2-3 0 0 0,-1-3 0 0 0,-69 15 0 0 0,30-15-12 0 0,-1-4 0 0 0,-148 4 0 0 0,162-20 45 0 0,0-3 0 0 0,0-3 0 0 0,-157-34 0 0 0,192 27 154 0 0,0-2-1 0 0,1-2 1 0 0,-54-27-1 0 0,77 31-66 0 0,1-2-1 0 0,1 0 0 0 0,0-2 0 0 0,2 0 1 0 0,-1-2-1 0 0,2 0 0 0 0,-22-26 1 0 0,29 26-74 0 0,1 0 0 0 0,1-1 0 0 0,1 0 0 0 0,0-1 0 0 0,2-1 0 0 0,1 0 1 0 0,0 0-1 0 0,1-1 0 0 0,-7-38 0 0 0,9 25-130 0 0,1 1 0 0 0,2-1 1 0 0,2 1-1 0 0,1-1 0 0 0,8-64 0 0 0,-1 60-49 0 0,2 0 1 0 0,2 0-1 0 0,1 1 1 0 0,2 1-1 0 0,2 0 0 0 0,1 1 1 0 0,44-69-1 0 0,-34 66 74 0 0,2 1 1 0 0,2 2-1 0 0,2 1 0 0 0,0 1 1 0 0,3 2-1 0 0,56-40 0 0 0,-29 29 35 0 0,2 3-1 0 0,1 3 1 0 0,2 2-1 0 0,2 4 1 0 0,137-43 0 0 0,-152 60 39 0 0,1 2-1 0 0,0 3 1 0 0,1 3 0 0 0,0 2 0 0 0,0 2 0 0 0,0 3-1 0 0,0 2 1 0 0,89 16 0 0 0,-86-5-8 0 0,-1 3 1 0 0,0 2-1 0 0,104 48 0 0 0,-64-16-1 0 0,116 80 1 0 0,-164-97 53 0 0,-2 3 0 0 0,-2 3 0 0 0,61 61 0 0 0,-89-80-25 0 0,-2 0 0 0 0,0 1-1 0 0,-2 0 1 0 0,0 2 0 0 0,-1-1 0 0 0,-2 2 0 0 0,0 0 0 0 0,-1 0-1 0 0,-2 1 1 0 0,9 35 0 0 0,-14-41 7 0 0,-1 1-1 0 0,-1-1 0 0 0,-1 1 1 0 0,-1-1-1 0 0,-1 1 1 0 0,0 0-1 0 0,-1-1 1 0 0,-2 0-1 0 0,1 1 0 0 0,-2-1 1 0 0,-9 23-1 0 0,2-15 72 0 0,0 0-1 0 0,-2-1 0 0 0,-1-1 0 0 0,-1-1 1 0 0,-1 0-1 0 0,-38 41 0 0 0,-90 79 319 0 0,97-99-588 0 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18.184"/>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90 1542 13827 0 0,'-72'5'2738'0'0,"60"-9"821"0"0,11 3-3518 0 0,0 0 0 0 0,1 0 0 0 0,-1 0-1 0 0,1 0 1 0 0,-1 0 0 0 0,1 0 0 0 0,0 1 0 0 0,-1-1 0 0 0,1-1-1 0 0,0 1 1 0 0,-1 0 0 0 0,1 0 0 0 0,0 0 0 0 0,0 0 0 0 0,0 0-1 0 0,0-1 1 0 0,1-2-203 0 0,-1 0-1 0 0,1 0 1 0 0,0 0 0 0 0,0 0-1 0 0,0 0 1 0 0,3-6 0 0 0,5-9-327 0 0,2 1 1 0 0,0 0 0 0 0,1 0-1 0 0,1 2 1 0 0,17-19 0 0 0,81-71-1930 0 0,-102 98 2222 0 0,95-79-2484 0 0,4 6 0 0 0,155-91 1 0 0,81-3 1312 0 0,13 27 524 0 0,-349 145 843 0 0,845-269 3383 0 0,22 80 401 0 0,-597 142-2765 0 0,362-16-1 0 0,-461 60-608 0 0,1 8-1 0 0,0 7 1 0 0,202 38-1 0 0,-269-24-433 0 0,-2 4-1 0 0,158 60 1 0 0,-191-55 16 0 0,0 3-1 0 0,-3 4 0 0 0,-1 3 1 0 0,68 52-1 0 0,-110-69 153 0 0,-1 1 0 0 0,-1 2-1 0 0,47 57 1 0 0,-35-30 363 0 0,49 84-1 0 0,-71-107-1662 0 0</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18.551"/>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0 1 10594 0 0,'7'1'177'0'0,"-1"1"-1"0"0,1 0 1 0 0,-1 1 0 0 0,0-1-1 0 0,0 1 1 0 0,0 0-1 0 0,0 1 1 0 0,7 5 0 0 0,-7-5-134 0 0,17 12 386 0 0,-1 2 0 0 0,-1 0 0 0 0,-1 1 0 0 0,0 1 0 0 0,22 29 0 0 0,-7-2 1036 0 0,43 77-1 0 0,-72-114-1157 0 0,0 0 0 0 0,-1 1-1 0 0,0 0 1 0 0,-1 0-1 0 0,0 1 1 0 0,2 13 0 0 0,-5-21-271 0 0,0 0 0 0 0,-1 0 0 0 0,0 0 0 0 0,0 0 0 0 0,0 0 1 0 0,-1 0-1 0 0,1 0 0 0 0,-1 0 0 0 0,0 0 0 0 0,0 0 0 0 0,-1 0 1 0 0,1 0-1 0 0,-1-1 0 0 0,0 1 0 0 0,0 0 0 0 0,0-1 1 0 0,0 1-1 0 0,0-1 0 0 0,-1 0 0 0 0,0 0 0 0 0,-4 5 0 0 0,-7 2-24 0 0,0 0-1 0 0,0 0 0 0 0,-1-1 1 0 0,-1-1-1 0 0,1-1 0 0 0,-1 0 0 0 0,0-1 1 0 0,-1 0-1 0 0,0-2 0 0 0,-22 4 0 0 0,-7 0-11 0 0</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32.399"/>
    </inkml:context>
    <inkml:brush xml:id="br0">
      <inkml:brushProperty name="width" value="0.05" units="cm"/>
      <inkml:brushProperty name="height" value="0.05" units="cm"/>
      <inkml:brushProperty name="color" value="#004F8B"/>
    </inkml:brush>
  </inkml:definitions>
  <inkml:trace contextRef="#ctx0" brushRef="#br0">3 122 10594 0 0,'-3'-1'5075'0'0,"3"2"-4994"0"0,8-7 1341 0 0,128-29 435 0 0,-10 4-1067 0 0,-89 19-729 0 0,46-19-1 0 0,-71 25-260 0 0</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32.721"/>
    </inkml:context>
    <inkml:brush xml:id="br0">
      <inkml:brushProperty name="width" value="0.05" units="cm"/>
      <inkml:brushProperty name="height" value="0.05" units="cm"/>
      <inkml:brushProperty name="color" value="#004F8B"/>
    </inkml:brush>
  </inkml:definitions>
  <inkml:trace contextRef="#ctx0" brushRef="#br0">83 0 14283 0 0,'-1'1'141'0'0,"0"-1"0"0"0,0 0 0 0 0,0 1-1 0 0,0-1 1 0 0,-1 1 0 0 0,1-1 0 0 0,0 1 0 0 0,0 0 0 0 0,0-1 0 0 0,0 1-1 0 0,0 0 1 0 0,1 0 0 0 0,-1 0 0 0 0,0 0 0 0 0,0-1 0 0 0,0 1 0 0 0,1 0-1 0 0,-1 1 1 0 0,0-1 0 0 0,1 0 0 0 0,-1 0 0 0 0,1 0 0 0 0,-1 1 0 0 0,-10 33 623 0 0,9-29-435 0 0,-11 39 256 0 0,2 2 0 0 0,2-1 0 0 0,2 1 0 0 0,-1 74 0 0 0,9-96-566 0 0</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33.057"/>
    </inkml:context>
    <inkml:brush xml:id="br0">
      <inkml:brushProperty name="width" value="0.05" units="cm"/>
      <inkml:brushProperty name="height" value="0.05" units="cm"/>
      <inkml:brushProperty name="color" value="#004F8B"/>
    </inkml:brush>
  </inkml:definitions>
  <inkml:trace contextRef="#ctx0" brushRef="#br0">1 3 11522 0 0,'0'-1'2388'0'0,"0"0"-1476"0"0,1 5 331 0 0,3 7-1426 0 0,-1-6-49 0 0,-1 0 1 0 0,0 1-1 0 0,0 0 1 0 0,0-1 0 0 0,-1 1-1 0 0,1 10 1 0 0,-4-5 212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7:10.587"/>
    </inkml:context>
    <inkml:brush xml:id="br0">
      <inkml:brushProperty name="width" value="0.025" units="cm"/>
      <inkml:brushProperty name="height" value="0.025" units="cm"/>
    </inkml:brush>
  </inkml:definitions>
  <inkml:trace contextRef="#ctx0" brushRef="#br0">2 133 7370 0 0,'0'0'568'0'0,"0"0"-374"0"0,0-1 1005 0 0,27-4 2010 0 0,2 5-2474 0 0,0 0 0 0 0,0 2-1 0 0,-1 1 1 0 0,1 2 0 0 0,54 14 0 0 0,-78-17-542 0 0,0 0 0 0 0,0 0 1 0 0,0 0-1 0 0,0 1 0 0 0,0-1 0 0 0,-1 1 0 0 0,6 4 1 0 0,-9-6-87 0 0,-1-1 1 0 0,1 1 0 0 0,0 0-1 0 0,-1-1 1 0 0,1 1-1 0 0,-1 0 1 0 0,1 0 0 0 0,0-1-1 0 0,-1 1 1 0 0,0 0-1 0 0,1 0 1 0 0,-1 0 0 0 0,0 0-1 0 0,1-1 1 0 0,-1 1 0 0 0,0 0-1 0 0,0 0 1 0 0,0 0-1 0 0,1 1 1 0 0,-2-1-15 0 0,1 0 0 0 0,-1 0 0 0 0,1 0 0 0 0,-1 0 0 0 0,1 0 0 0 0,-1 0 0 0 0,0 0 0 0 0,1 0 0 0 0,-1 0 0 0 0,0-1 0 0 0,0 1 0 0 0,0 0 0 0 0,1-1 0 0 0,-1 1 0 0 0,0 0 0 0 0,0-1 0 0 0,0 1 0 0 0,0-1 0 0 0,0 1 0 0 0,0-1 0 0 0,-2 1 0 0 0,-2 0-44 0 0,-1 1 0 0 0,1-1 0 0 0,-1 0 0 0 0,1 0 0 0 0,-1-1 0 0 0,0 0 0 0 0,1 0 0 0 0,-1 0 0 0 0,1 0 1 0 0,-1-1-1 0 0,1 0 0 0 0,-8-2 0 0 0,-2-1-63 0 0,1 0 1 0 0,0-1-1 0 0,-19-10 1 0 0,22 9-81 0 0,1 0 0 0 0,0 0 1 0 0,1-1-1 0 0,-1-1 0 0 0,2 1 0 0 0,-1-1 1 0 0,1-1-1 0 0,0 1 0 0 0,-10-16 0 0 0,13 17-500 0 0,1-1-1 0 0,0 1 0 0 0,0-1 0 0 0,1 0 0 0 0,-1 0 1 0 0,2-1-1 0 0,0 1 0 0 0,-2-10 0 0 0,3 2-812 0 0</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33.394"/>
    </inkml:context>
    <inkml:brush xml:id="br0">
      <inkml:brushProperty name="width" value="0.05" units="cm"/>
      <inkml:brushProperty name="height" value="0.05" units="cm"/>
      <inkml:brushProperty name="color" value="#004F8B"/>
    </inkml:brush>
  </inkml:definitions>
  <inkml:trace contextRef="#ctx0" brushRef="#br0">0 0 5985 0 0,'5'32'3799'0'0,"-4"-29"-3637"0"0,0 1-1 0 0,0-1 1 0 0,0 0-1 0 0,-1 1 1 0 0,1-1-1 0 0,-1 0 1 0 0,0 1 0 0 0,0-1-1 0 0,0 1 1 0 0,0-1-1 0 0,-1 0 1 0 0,1 1-1 0 0,-1-1 1 0 0,0 0 0 0 0,0 1-1 0 0,-2 2 1 0 0,1 12-386 0 0,1-11 224 0 0</inkml:trace>
  <inkml:trace contextRef="#ctx0" brushRef="#br0" timeOffset="1">19 302 6913 0 0,'-2'8'521'0'0,"1"0"0"0"0,0 0 0 0 0,0-1 0 0 0,1 1 0 0 0,0 0 0 0 0,0 0 0 0 0,1 0 0 0 0,0-1 0 0 0,3 14 0 0 0,-3-20-529 0 0,0 0 1 0 0,-1 0-1 0 0,1-1 0 0 0,0 1 1 0 0,-1 0-1 0 0,1 0 1 0 0,0 0-1 0 0,0 0 1 0 0,0-1-1 0 0,0 1 1 0 0,0 0-1 0 0,0-1 1 0 0,0 1-1 0 0,0-1 0 0 0,0 1 1 0 0,0-1-1 0 0,0 0 1 0 0,0 1-1 0 0,2-1 1 0 0,4 2-6 0 0,-2 1 25 0 0</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33.729"/>
    </inkml:context>
    <inkml:brush xml:id="br0">
      <inkml:brushProperty name="width" value="0.05" units="cm"/>
      <inkml:brushProperty name="height" value="0.05" units="cm"/>
      <inkml:brushProperty name="color" value="#004F8B"/>
    </inkml:brush>
  </inkml:definitions>
  <inkml:trace contextRef="#ctx0" brushRef="#br0">15 1 9674 0 0,'-4'8'424'0'0,"1"-2"96"0"0,2 0-416 0 0,0-1-104 0 0,0-2 0 0 0,0 1 0 0 0,1-1 480 0 0,-1 5 65 0 0,0 5 23 0 0,0 2 0 0 0,1 2-240 0 0,0-2-40 0 0,1-1-16 0 0,4 2-3913 0 0,-1-4-776 0 0</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21.567"/>
    </inkml:context>
    <inkml:brush xml:id="br0">
      <inkml:brushProperty name="width" value="0.05" units="cm"/>
      <inkml:brushProperty name="height" value="0.05" units="cm"/>
      <inkml:brushProperty name="color" value="#004F8B"/>
    </inkml:brush>
  </inkml:definitions>
  <inkml:trace contextRef="#ctx0" brushRef="#br0">407 45 1376 0 0,'5'-5'703'0'0,"-1"0"1"0"0,1 0-1 0 0,0 0 0 0 0,0 1 0 0 0,0 0 0 0 0,1 0 0 0 0,-1 0 0 0 0,9-4 0 0 0,-14 8-638 0 0,0 0 1 0 0,1 0-1 0 0,-1 0 0 0 0,0 0 0 0 0,0 0 0 0 0,0 0 1 0 0,0 0-1 0 0,0 0 0 0 0,1 0 0 0 0,-1 0 0 0 0,0 0 0 0 0,0 0 1 0 0,0 0-1 0 0,0 0 0 0 0,1 0 0 0 0,-1 0 0 0 0,0 0 1 0 0,0 0-1 0 0,0 0 0 0 0,0 0 0 0 0,0 0 0 0 0,1 0 0 0 0,-1 1 1 0 0,0-1-1 0 0,0 0 0 0 0,0 0 0 0 0,0 0 0 0 0,0 0 0 0 0,0 0 1 0 0,0 0-1 0 0,1 0 0 0 0,-1 1 0 0 0,0-1 0 0 0,0 0 1 0 0,0 0-1 0 0,0 0 0 0 0,0 0 0 0 0,0 0 0 0 0,0 1 0 0 0,0-1 1 0 0,0 0-1 0 0,0 0 0 0 0,0 0 0 0 0,0 0 0 0 0,0 0 1 0 0,0 1-1 0 0,0-1 0 0 0,-3 11 1334 0 0,-8 10 23 0 0,-10 9-918 0 0,-1-1 1 0 0,-2 0 0 0 0,-37 34 0 0 0,-88 66 2306 0 0,31-29-1803 0 0,111-94-1008 0 0,2-2 0 0 0,0 0 0 0 0,0 1 0 0 0,0-1 0 0 0,1 1 0 0 0,-1 0 0 0 0,1 0 0 0 0,1 1 0 0 0,-1-1 0 0 0,1 1 0 0 0,-3 6 0 0 0,6-11-1 0 0,0-1-1 0 0,0 1 0 0 0,0 0 1 0 0,0-1-1 0 0,0 1 1 0 0,0-1-1 0 0,0 1 0 0 0,1-1 1 0 0,-1 1-1 0 0,0 0 1 0 0,0-1-1 0 0,1 1 1 0 0,-1-1-1 0 0,1 1 0 0 0,-1-1 1 0 0,0 0-1 0 0,1 1 1 0 0,-1-1-1 0 0,1 1 0 0 0,-1-1 1 0 0,1 0-1 0 0,-1 1 1 0 0,1-1-1 0 0,-1 0 1 0 0,1 1-1 0 0,-1-1 0 0 0,1 0 1 0 0,-1 0-1 0 0,1 0 1 0 0,0 1-1 0 0,-1-1 0 0 0,1 0 1 0 0,-1 0-1 0 0,1 0 1 0 0,1 0-1 0 0,24 2-82 0 0,-25-1 81 0 0,46-2-118 0 0,80-12-1 0 0,-41 3 106 0 0,-41 6-1 0 0,139-9-53 0 0,-152 12 60 0 0,0 2 1 0 0,0 2-1 0 0,52 10 1 0 0,-82-13 6 0 0,0 0 1 0 0,0 1-1 0 0,1-1 1 0 0,-1 1-1 0 0,0 0 1 0 0,0 0-1 0 0,0 0 0 0 0,0 0 1 0 0,2 2-1 0 0,-3-3 0 0 0,-1 0-1 0 0,0 0 0 0 0,0 0 1 0 0,0 0-1 0 0,0 1 0 0 0,0-1 1 0 0,0 0-1 0 0,0 0 1 0 0,0 0-1 0 0,0 0 0 0 0,0 1 1 0 0,0-1-1 0 0,0 0 0 0 0,0 0 1 0 0,0 0-1 0 0,0 0 0 0 0,0 1 1 0 0,0-1-1 0 0,0 0 1 0 0,0 0-1 0 0,0 0 0 0 0,0 0 1 0 0,0 0-1 0 0,0 1 0 0 0,0-1 1 0 0,-1 0-1 0 0,1 0 0 0 0,0 0 1 0 0,0 0-1 0 0,0 0 1 0 0,0 1-1 0 0,0-1 0 0 0,0 0 1 0 0,0 0-1 0 0,-1 0 0 0 0,1 0 1 0 0,0 0-1 0 0,0 0 0 0 0,-15 7-397 0 0,1-3-70 0 0</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21.918"/>
    </inkml:context>
    <inkml:brush xml:id="br0">
      <inkml:brushProperty name="width" value="0.05" units="cm"/>
      <inkml:brushProperty name="height" value="0.05" units="cm"/>
      <inkml:brushProperty name="color" value="#004F8B"/>
    </inkml:brush>
  </inkml:definitions>
  <inkml:trace contextRef="#ctx0" brushRef="#br0">45 55 1376 0 0,'-9'-34'1628'0'0,"4"13"3819"0"0,6 29-4321 0 0,-1-1 0 0 0,0 0 0 0 0,0 0 0 0 0,-3 12 0 0 0,1 8-428 0 0,-11 160 668 0 0,0 105 829 0 0,14-269-3422 0 0,2-4-4908 0 0</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23.860"/>
    </inkml:context>
    <inkml:brush xml:id="br0">
      <inkml:brushProperty name="width" value="0.05" units="cm"/>
      <inkml:brushProperty name="height" value="0.05" units="cm"/>
      <inkml:brushProperty name="color" value="#004F8B"/>
    </inkml:brush>
  </inkml:definitions>
  <inkml:trace contextRef="#ctx0" brushRef="#br0">1 1124 5529 0 0,'10'3'2912'0'0,"-8"-2"-2871"0"0,0 0 0 0 0,-1 0 0 0 0,1-1-1 0 0,0 1 1 0 0,0-1 0 0 0,0 1 0 0 0,-1-1 0 0 0,1 0-1 0 0,0 0 1 0 0,2 0 0 0 0,3-1 208 0 0,0-1-1 0 0,0 0 1 0 0,0-1 0 0 0,-1 1-1 0 0,1-1 1 0 0,-1 0 0 0 0,1-1 0 0 0,-1 0-1 0 0,0 0 1 0 0,0 0 0 0 0,9-10 0 0 0,6-7 750 0 0,28-37 0 0 0,-32 36-533 0 0,31-37-171 0 0,-3-2 0 0 0,-3-3 1 0 0,-3-1-1 0 0,-3-2 0 0 0,-3-1 0 0 0,-2-2 0 0 0,-4 0 0 0 0,24-99 1 0 0,-38 120-377 0 0,-2-1 0 0 0,8-96 0 0 0,-19 142 73 0 0,0 1 0 0 0,0 0 0 0 0,0-1 0 0 0,0 1 0 0 0,-1 0 0 0 0,0 0 0 0 0,1-1 0 0 0,-1 1 0 0 0,-3-5 0 0 0,4 7 7 0 0,0 1 0 0 0,-1-1 0 0 0,1 1 0 0 0,0-1 0 0 0,-1 1 0 0 0,1-1 0 0 0,-1 1 0 0 0,1-1 0 0 0,-1 1 0 0 0,1 0-1 0 0,-1-1 1 0 0,1 1 0 0 0,-1 0 0 0 0,0-1 0 0 0,1 1 0 0 0,-1 0 0 0 0,1 0 0 0 0,-1-1 0 0 0,0 1 0 0 0,0 0 0 0 0,-1 0 1 0 0,1 0 1 0 0,0 0-1 0 0,-1 1 1 0 0,1-1 0 0 0,0 0-1 0 0,0 1 1 0 0,-1-1-1 0 0,1 1 1 0 0,0-1 0 0 0,0 1-1 0 0,0 0 1 0 0,0-1-1 0 0,0 1 1 0 0,-2 1 0 0 0,-5 6 38 0 0,0-1 1 0 0,0 2-1 0 0,1-1 1 0 0,0 1 0 0 0,1 0-1 0 0,0 0 1 0 0,-9 18 0 0 0,-28 75 647 0 0,38-88-611 0 0,-17 45 116 0 0,3 0 0 0 0,-17 95 0 0 0,30-122-135 0 0,2 0 0 0 0,2 1 0 0 0,1-1 1 0 0,1 0-1 0 0,2 1 0 0 0,10 55 0 0 0,-9-74-57 0 0,1-1 0 0 0,0 1 0 0 0,1-1 0 0 0,1 1 0 0 0,0-1 0 0 0,10 16 0 0 0,-12-24 0 0 0,-1 0 0 0 0,1 0 0 0 0,0 0 0 0 0,0-1 0 0 0,0 0 0 0 0,1 1 0 0 0,0-1 0 0 0,-1-1 0 0 0,1 1 0 0 0,1-1 0 0 0,-1 0 0 0 0,0 0 0 0 0,1 0 0 0 0,0-1 0 0 0,0 0 0 0 0,-1 0 0 0 0,8 1 0 0 0,-9-3-22 0 0,0 0-1 0 0,1 0 1 0 0,-1 0-1 0 0,0-1 1 0 0,1 1-1 0 0,-1-1 1 0 0,0 0 0 0 0,0-1-1 0 0,0 1 1 0 0,0-1-1 0 0,0 1 1 0 0,0-1-1 0 0,0-1 1 0 0,0 1 0 0 0,-1 0-1 0 0,1-1 1 0 0,-1 0-1 0 0,0 0 1 0 0,0 0-1 0 0,5-6 1 0 0,5-6-165 0 0,-1 0-1 0 0,-1-2 1 0 0,10-17 0 0 0,-4 6-1021 0 0,-2-1 1 0 0,0 0-1 0 0,-3-1 0 0 0,0-1 1 0 0,13-58-1 0 0,-24 89 1210 0 0,-1 0 0 0 0,0 0 0 0 0,0-1 0 0 0,0 1 0 0 0,0 0 0 0 0,0 0 0 0 0,0 0 0 0 0,0 0 1 0 0,0 0-1 0 0,0 0 0 0 0,0 0 0 0 0,0 0 0 0 0,0 0 0 0 0,0-1 0 0 0,0 1 0 0 0,0 0 0 0 0,0 0 0 0 0,0 0 0 0 0,0 0 0 0 0,0 0 0 0 0,0 0 0 0 0,0 0 0 0 0,0 0 0 0 0,0-1 0 0 0,0 1 0 0 0,0 0 0 0 0,0 0 0 0 0,0 0 0 0 0,0 0 0 0 0,0 0 0 0 0,0 0 0 0 0,0 0 0 0 0,0 0 0 0 0,0-1 0 0 0,0 1 0 0 0,0 0 0 0 0,0 0 1 0 0,0 0-1 0 0,0 0 0 0 0,-1 0 0 0 0,1 0 0 0 0,0 0 0 0 0,0 0 0 0 0,0 0 0 0 0,0 0 0 0 0,0 0 0 0 0,0 0 0 0 0,0 0 0 0 0,0 0 0 0 0,0 0 0 0 0,-1 0 0 0 0,1 0 0 0 0,0 0 0 0 0,0 0 0 0 0,0 0 0 0 0,0 0 0 0 0,-7 5 462 0 0,-6 12 1049 0 0,3 0-428 0 0,0 1 1 0 0,-8 22-1 0 0,16-34-922 0 0,-1 1 1 0 0,1-1-1 0 0,0 1 0 0 0,1-1 0 0 0,0 1 0 0 0,0 0 1 0 0,0 0-1 0 0,1 0 0 0 0,0 0 0 0 0,1 8 0 0 0,0-12-157 0 0,0-1 0 0 0,-1 1 0 0 0,1-1 0 0 0,0 0 0 0 0,0 0 0 0 0,1 1 0 0 0,-1-1 0 0 0,0 0 0 0 0,1 0 0 0 0,-1 0 0 0 0,1 0 0 0 0,0 0 0 0 0,0-1 0 0 0,0 1 0 0 0,-1-1 0 0 0,1 1 0 0 0,1-1 0 0 0,-1 1 0 0 0,0-1 0 0 0,0 0 0 0 0,0 0 0 0 0,1 0 0 0 0,-1 0 0 0 0,1-1 0 0 0,-1 1 0 0 0,0-1 0 0 0,1 1 0 0 0,-1-1 0 0 0,1 0 0 0 0,4 0 0 0 0,4 0 6 0 0,0 0 0 0 0,0-1 0 0 0,0-1 0 0 0,0 0 0 0 0,16-4 0 0 0,-8 0-17 0 0,-1-1 1 0 0,0-1-1 0 0,0 0 0 0 0,-1-1 1 0 0,0-1-1 0 0,26-20 1 0 0,-33 22 1 0 0,0 0 0 0 0,-1 0 1 0 0,0-1-1 0 0,-1-1 0 0 0,0 1 1 0 0,0-1-1 0 0,-1-1 0 0 0,-1 1 1 0 0,0-1-1 0 0,0 0 0 0 0,6-19 1 0 0,-11 28-1 0 0,0-1 0 0 0,0 1 1 0 0,-1-1-1 0 0,1 1 0 0 0,-1-1 0 0 0,0 0 1 0 0,1 1-1 0 0,-1-1 0 0 0,0 1 1 0 0,-1-1-1 0 0,1 0 0 0 0,0 1 0 0 0,-1-1 1 0 0,0 1-1 0 0,1-1 0 0 0,-1 1 1 0 0,0-1-1 0 0,-2-3 0 0 0,1 4 9 0 0,0-1 0 0 0,0 1 0 0 0,-1-1 0 0 0,1 1 0 0 0,-1 0 0 0 0,1 0 0 0 0,-1 0 0 0 0,0 0 0 0 0,0 0 0 0 0,0 1 0 0 0,0-1 0 0 0,-5-1 0 0 0,-8-2 34 0 0,-1 1-1 0 0,1 1 1 0 0,-1 1 0 0 0,-28-1 0 0 0,32 2-39 0 0,-12-1 13 0 0,11 0-8 0 0,-1 1 1 0 0,0 1 0 0 0,0 0-1 0 0,0 1 1 0 0,-19 3 0 0 0,34-4-9 0 0,-1 0 1 0 0,1 0 0 0 0,-1 0-1 0 0,1 0 1 0 0,-1 0-1 0 0,1 0 1 0 0,-1 1 0 0 0,1-1-1 0 0,-1 0 1 0 0,1 0-1 0 0,0 0 1 0 0,-1 1 0 0 0,1-1-1 0 0,-1 0 1 0 0,1 0-1 0 0,0 1 1 0 0,-1-1 0 0 0,1 0-1 0 0,0 1 1 0 0,-1-1-1 0 0,1 0 1 0 0,0 1 0 0 0,0-1-1 0 0,-1 1 1 0 0,1-1-1 0 0,0 0 1 0 0,0 1 0 0 0,0-1-1 0 0,-1 1 1 0 0,1-1-1 0 0,0 1 1 0 0,0-1 0 0 0,0 1-1 0 0,0-1 1 0 0,0 1-1 0 0,0-1 1 0 0,0 0 0 0 0,0 1-1 0 0,0-1 1 0 0,0 1-1 0 0,0-1 1 0 0,0 1 0 0 0,0-1-1 0 0,1 1 1 0 0,-1-1-1 0 0,0 1 1 0 0,0-1 0 0 0,0 0-1 0 0,1 1 1 0 0,-1-1-1 0 0,0 1 1 0 0,1-1 0 0 0,-1 0-1 0 0,0 1 1 0 0,1-1-1 0 0,-1 0 1 0 0,0 0 0 0 0,1 1-1 0 0,-1-1 1 0 0,0 0-1 0 0,1 0 1 0 0,-1 1 0 0 0,1-1-1 0 0,2 2-14 0 0,0 1 0 0 0,0-1 0 0 0,0 0 0 0 0,0 0 0 0 0,0-1 0 0 0,1 1 0 0 0,3 1 0 0 0,5-1-146 0 0,-1-1 0 0 0,1 0 0 0 0,-1-1-1 0 0,1 0 1 0 0,-1-1 0 0 0,1-1-1 0 0,-1 1 1 0 0,0-2 0 0 0,12-3-1 0 0,-1 0-5582 0 0</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24.560"/>
    </inkml:context>
    <inkml:brush xml:id="br0">
      <inkml:brushProperty name="width" value="0.05" units="cm"/>
      <inkml:brushProperty name="height" value="0.05" units="cm"/>
      <inkml:brushProperty name="color" value="#004F8B"/>
    </inkml:brush>
  </inkml:definitions>
  <inkml:trace contextRef="#ctx0" brushRef="#br0">355 198 10594 0 0,'-2'-3'253'0'0,"-1"0"-1"0"0,1 0 0 0 0,0 0 1 0 0,0 0-1 0 0,0-1 0 0 0,0 1 1 0 0,0-1-1 0 0,1 1 0 0 0,-1-1 1 0 0,1 1-1 0 0,-1-6 0 0 0,-3-42 1302 0 0,5 45-1494 0 0,1 0 0 0 0,-2 0 0 0 0,1 0 1 0 0,-1 0-1 0 0,0 0 0 0 0,0 0 0 0 0,0 1 0 0 0,-1-1 0 0 0,0 0 1 0 0,0 1-1 0 0,0-1 0 0 0,-7-9 0 0 0,8 14-52 0 0,0-1 0 0 0,0 1-1 0 0,0 0 1 0 0,-1 0 0 0 0,1 0 0 0 0,-1-1 0 0 0,1 1-1 0 0,-1 1 1 0 0,1-1 0 0 0,-1 0 0 0 0,1 0 0 0 0,-1 1-1 0 0,0-1 1 0 0,1 0 0 0 0,-1 1 0 0 0,0 0 0 0 0,0-1-1 0 0,-2 1 1 0 0,0 0 8 0 0,1 0 0 0 0,-1 1 0 0 0,0-1 0 0 0,1 1 0 0 0,-1 0 0 0 0,1 0 0 0 0,-1 0 0 0 0,-5 3 0 0 0,-3 3 49 0 0,-1 0 1 0 0,1 1 0 0 0,-16 14 0 0 0,26-20-55 0 0,-28 22 122 0 0,-40 42 0 0 0,62-58-127 0 0,1 1-1 0 0,-1 1 0 0 0,2-1 1 0 0,-1 1-1 0 0,1 0 0 0 0,1 0 1 0 0,0 1-1 0 0,0 0 0 0 0,-4 15 1 0 0,8-24-10 0 0,1 0 1 0 0,-1-1-1 0 0,1 1 1 0 0,-1 0-1 0 0,1 0 1 0 0,0-1-1 0 0,0 1 1 0 0,0 0-1 0 0,0 0 1 0 0,0 0-1 0 0,0-1 1 0 0,1 1-1 0 0,-1 0 1 0 0,0 0-1 0 0,1-1 1 0 0,-1 1-1 0 0,1 0 1 0 0,0-1-1 0 0,0 1 1 0 0,0-1-1 0 0,-1 1 1 0 0,1-1-1 0 0,1 1 1 0 0,-1-1-1 0 0,0 0 1 0 0,0 1 0 0 0,0-1-1 0 0,1 0 1 0 0,-1 0-1 0 0,3 2 1 0 0,-1-2-4 0 0,0 0 1 0 0,0 0 0 0 0,0 0-1 0 0,0-1 1 0 0,0 1-1 0 0,0-1 1 0 0,0 0 0 0 0,1 1-1 0 0,-1-1 1 0 0,0-1 0 0 0,0 1-1 0 0,0 0 1 0 0,0-1 0 0 0,0 0-1 0 0,1 0 1 0 0,4-2 0 0 0,7-3-368 0 0,0-2 0 0 0,-1 0 0 0 0,0 0 0 0 0,-1-1 0 0 0,0-1 0 0 0,0-1 0 0 0,-1 1 0 0 0,21-25 1 0 0,-6 3-762 0 0,-2-2 1 0 0,28-46-1 0 0,-60 94 1208 0 0,0 1-1 0 0,0 0 1 0 0,2 0-1 0 0,-8 31 1 0 0,-8 72 345 0 0,17-86-312 0 0,-82 787 3831 0 0,84-782-3650 0 0,-9 96 366 0 0,8-118-515 0 0,0 0 0 0 0,0-1 0 0 0,-2 1-1 0 0,1-1 1 0 0,-2 0 0 0 0,-12 22 0 0 0,15-31 23 0 0,0 0 0 0 0,0 0 1 0 0,-1-1-1 0 0,0 0 1 0 0,0 0-1 0 0,0 0 0 0 0,0 0 1 0 0,-1 0-1 0 0,-6 4 0 0 0,9-8-79 0 0,1 1-1 0 0,-1 0 1 0 0,1 0-1 0 0,-1-1 0 0 0,1 1 1 0 0,-1-1-1 0 0,1 1 0 0 0,-1-1 1 0 0,1 0-1 0 0,-1 0 0 0 0,1 0 1 0 0,-1 0-1 0 0,0 0 0 0 0,1 0 1 0 0,-1 0-1 0 0,1 0 0 0 0,-1 0 1 0 0,1-1-1 0 0,-1 1 0 0 0,0-1 1 0 0,1 1-1 0 0,0-1 0 0 0,-1 0 1 0 0,1 0-1 0 0,-1 1 0 0 0,1-1 1 0 0,0 0-1 0 0,-1 0 0 0 0,1 0 1 0 0,0 0-1 0 0,0-1 0 0 0,0 1 1 0 0,0 0-1 0 0,0 0 0 0 0,0-1 1 0 0,0 1-1 0 0,-1-3 1 0 0,-1-3 26 0 0,0 0 0 0 0,0 0 0 0 0,1 0 0 0 0,-1 0 0 0 0,2-1 0 0 0,-1 1 1 0 0,1 0-1 0 0,0-1 0 0 0,0-11 0 0 0,2-10-42 0 0,3-31 0 0 0,-3 52-47 0 0,6-49 20 0 0,2 0 1 0 0,20-69 0 0 0,-18 93-559 0 0,0 0 0 0 0,3 1 0 0 0,0 0 0 0 0,2 1 1 0 0,21-30-1 0 0,-13 27-6561 0 0</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25.641"/>
    </inkml:context>
    <inkml:brush xml:id="br0">
      <inkml:brushProperty name="width" value="0.05" units="cm"/>
      <inkml:brushProperty name="height" value="0.05" units="cm"/>
      <inkml:brushProperty name="color" value="#004F8B"/>
    </inkml:brush>
  </inkml:definitions>
  <inkml:trace contextRef="#ctx0" brushRef="#br0">395 28 6833 0 0,'0'-4'552'0'0,"0"3"-196"0"0,0-1 0 0 0,-1 1 0 0 0,1-1 1 0 0,0 1-1 0 0,0 0 0 0 0,1-1 0 0 0,-1 1 0 0 0,0 0 1 0 0,0-1-1 0 0,1 1 0 0 0,-1-1 0 0 0,0 1 0 0 0,1 0 1 0 0,0 0-1 0 0,1-3 170 0 0,-4 5 82 0 0,0-1 0 0 0,1 0 0 0 0,-1 1 1 0 0,1 0-1 0 0,-1-1 0 0 0,1 1 0 0 0,0 0 1 0 0,-1 0-1 0 0,1-1 0 0 0,-3 3 1 0 0,-29 27-82 0 0,18-16 7 0 0,-97 69-658 0 0,-1 0-196 0 0,97-70 283 0 0,1 1 1 0 0,0 1 0 0 0,1 0 0 0 0,-19 28-1 0 0,31-41 33 0 0,0 0 0 0 0,1 1-1 0 0,0-1 1 0 0,-1 0-1 0 0,1 1 1 0 0,0-1 0 0 0,0 1-1 0 0,0 0 1 0 0,0-1-1 0 0,1 1 1 0 0,-1 0 0 0 0,1 3-1 0 0,0-5 3 0 0,0 0-1 0 0,1 0 1 0 0,-1 1-1 0 0,1-1 0 0 0,-1 0 1 0 0,1 0-1 0 0,-1 0 1 0 0,1 0-1 0 0,0 0 0 0 0,0 0 1 0 0,0 0-1 0 0,-1 0 1 0 0,1 0-1 0 0,0 0 1 0 0,0 0-1 0 0,0-1 0 0 0,0 1 1 0 0,0 0-1 0 0,1-1 1 0 0,-1 1-1 0 0,0-1 0 0 0,0 1 1 0 0,0-1-1 0 0,0 1 1 0 0,1-1-1 0 0,-1 0 1 0 0,0 0-1 0 0,2 1 0 0 0,15 1-28 0 0,0 0 1 0 0,0-1-1 0 0,0 0 0 0 0,0-2 0 0 0,33-4 0 0 0,5-1-12 0 0,-44 6 43 0 0,120-3-31 0 0,-108 3 20 0 0,0 2-1 0 0,0 1 1 0 0,34 8-1 0 0,-52-9-4 0 0,-10-3-1596 0 0</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25.976"/>
    </inkml:context>
    <inkml:brush xml:id="br0">
      <inkml:brushProperty name="width" value="0.05" units="cm"/>
      <inkml:brushProperty name="height" value="0.05" units="cm"/>
      <inkml:brushProperty name="color" value="#004F8B"/>
    </inkml:brush>
  </inkml:definitions>
  <inkml:trace contextRef="#ctx0" brushRef="#br0">105 13 2304 0 0,'-2'-13'2999'0'0,"-3"16"1335"0"0,-2 11-658 0 0,3-6-4017 0 0,-18 66 1259 0 0,3 1 1 0 0,3 1-1 0 0,3 0 0 0 0,-3 98 1 0 0,17-42-986 0 0,-1-104 54 0 0</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26.328"/>
    </inkml:context>
    <inkml:brush xml:id="br0">
      <inkml:brushProperty name="width" value="0.05" units="cm"/>
      <inkml:brushProperty name="height" value="0.05" units="cm"/>
      <inkml:brushProperty name="color" value="#004F8B"/>
    </inkml:brush>
  </inkml:definitions>
  <inkml:trace contextRef="#ctx0" brushRef="#br0">371 112 4809 0 0,'-12'-28'188'0'0,"9"20"213"0"0,0-1-1 0 0,-1 1 1 0 0,0 0-1 0 0,0 0 0 0 0,-1 0 1 0 0,0 0-1 0 0,-11-12 0 0 0,15 20-313 0 0,0-1-1 0 0,1 1 0 0 0,-1-1 0 0 0,0 1 0 0 0,1-1 0 0 0,-1 1 0 0 0,0-1 0 0 0,1 1 0 0 0,-1 0 0 0 0,0-1 1 0 0,0 1-1 0 0,0 0 0 0 0,0-1 0 0 0,1 1 0 0 0,-1 0 0 0 0,0 0 0 0 0,0 0 0 0 0,0 0 0 0 0,0 0 0 0 0,1 0 1 0 0,-1 0-1 0 0,0 0 0 0 0,0 0 0 0 0,0 1 0 0 0,0-1 0 0 0,1 0 0 0 0,-1 0 0 0 0,0 1 0 0 0,0-1 0 0 0,0 1 1 0 0,1-1-1 0 0,-1 0 0 0 0,0 1 0 0 0,1-1 0 0 0,-1 1 0 0 0,0 0 0 0 0,0 0 0 0 0,-3 4 211 0 0,0-1 0 0 0,1 1-1 0 0,0 0 1 0 0,-5 8 0 0 0,6-9-169 0 0,-42 82 770 0 0,3 1 1 0 0,5 3-1 0 0,-42 154 0 0 0,61-177-574 0 0,2 1 0 0 0,3 0 0 0 0,-5 112 0 0 0,16-144-248 0 0,2 1-1 0 0,2-1 1 0 0,1 1-1 0 0,2-1 0 0 0,2 0 1 0 0,1-1-1 0 0,1 0 1 0 0,25 53-1 0 0,-23-62-82 0 0,1-1 0 0 0,2-1 0 0 0,0 0 0 0 0,2-1-1 0 0,25 28 1 0 0,-10-20-206 0 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26.696"/>
    </inkml:context>
    <inkml:brush xml:id="br0">
      <inkml:brushProperty name="width" value="0.05" units="cm"/>
      <inkml:brushProperty name="height" value="0.05" units="cm"/>
      <inkml:brushProperty name="color" value="#004F8B"/>
    </inkml:brush>
  </inkml:definitions>
  <inkml:trace contextRef="#ctx0" brushRef="#br0">0 95 7370 0 0,'1'-1'112'0'0,"-1"0"0"0"0,0 0 0 0 0,0 0 0 0 0,0 0 0 0 0,0 0 0 0 0,1 0 0 0 0,-1 0 0 0 0,0 1 1 0 0,1-1-1 0 0,-1 0 0 0 0,1 0 0 0 0,-1 0 0 0 0,1 1 0 0 0,-1-1 0 0 0,1 0 0 0 0,0 1 0 0 0,-1-1 0 0 0,1 0 1 0 0,0 1-1 0 0,-1-1 0 0 0,1 1 0 0 0,0-1 0 0 0,0 1 0 0 0,0-1 0 0 0,0 1 0 0 0,-1 0 0 0 0,3-1 1 0 0,30-13 487 0 0,-28 12-371 0 0,23-7 577 0 0,1 0 0 0 0,0 2 0 0 0,34-3-1 0 0,91-4 1061 0 0,-77 8-1728 0 0,-45 3-123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7:10.953"/>
    </inkml:context>
    <inkml:brush xml:id="br0">
      <inkml:brushProperty name="width" value="0.025" units="cm"/>
      <inkml:brushProperty name="height" value="0.025" units="cm"/>
    </inkml:brush>
  </inkml:definitions>
  <inkml:trace contextRef="#ctx0" brushRef="#br0">239 286 2761 0 0,'-1'-3'5938'0'0,"1"-5"-3536"0"0,-2-25-2189 0 0,-2 13 267 0 0,0 1-1 0 0,-2-1 0 0 0,-1 1 0 0 0,-1 0 1 0 0,-9-17-1 0 0,12 27-291 0 0,0 1 0 0 0,0-1 0 0 0,0 1 0 0 0,-1 1 0 0 0,-1-1 0 0 0,1 1 0 0 0,-1 0 0 0 0,0 0 0 0 0,-1 1 0 0 0,0 0 0 0 0,0 0 0 0 0,-15-7 0 0 0,20 12-173 0 0,1 0 0 0 0,-1-1-1 0 0,0 2 1 0 0,0-1 0 0 0,-1 0-1 0 0,1 1 1 0 0,0-1 0 0 0,0 1-1 0 0,0 0 1 0 0,0 0 0 0 0,0 0 0 0 0,-1 0-1 0 0,1 0 1 0 0,0 1 0 0 0,0-1-1 0 0,0 1 1 0 0,0 0 0 0 0,0 0-1 0 0,-5 3 1 0 0,6-3 31 0 0,0 0-1 0 0,0 0 1 0 0,1 1-1 0 0,-1-1 1 0 0,1 1-1 0 0,-1-1 1 0 0,1 1-1 0 0,-1 0 1 0 0,1-1-1 0 0,0 1 1 0 0,0 0-1 0 0,0 0 1 0 0,0 0-1 0 0,0 0 1 0 0,1-1-1 0 0,-1 1 1 0 0,1 0-1 0 0,-1 1 1 0 0,1-1-1 0 0,0 0 1 0 0,-1 0-1 0 0,1 0 1 0 0,0 0-1 0 0,1 0 1 0 0,-1 0-1 0 0,0 0 1 0 0,0 0-1 0 0,1 0 1 0 0,1 3-1 0 0,1 4 72 0 0,1-1-1 0 0,0 0 1 0 0,0 0-1 0 0,1 0 1 0 0,0 0-1 0 0,0-1 1 0 0,1 1-1 0 0,0-1 1 0 0,0-1-1 0 0,12 10 0 0 0,10 6-250 0 0,40 26 0 0 0,-65-46 107 0 0,1 1 21 0 0,0-1 0 0 0,0 1 0 0 0,0-1 0 0 0,0 0 0 0 0,0-1 0 0 0,1 1 0 0 0,-1-1 0 0 0,1 1 0 0 0,-1-1 0 0 0,1 0 0 0 0,-1-1 1 0 0,1 1-1 0 0,-1-1 0 0 0,1 0 0 0 0,5 0 0 0 0,-7-1-24 0 0,1 0-1 0 0,0 0 1 0 0,-1 0 0 0 0,1-1 0 0 0,-1 1-1 0 0,1-1 1 0 0,-1 0 0 0 0,0 1 0 0 0,1-2-1 0 0,-1 1 1 0 0,0 0 0 0 0,0 0 0 0 0,-1-1 0 0 0,1 0-1 0 0,-1 1 1 0 0,1-1 0 0 0,-1 0 0 0 0,3-6-1 0 0,-1 4-131 0 0,-1 0 0 0 0,0-1 0 0 0,-1 1 0 0 0,1-1 0 0 0,-1 0 0 0 0,2-9-1 0 0,-2 0-371 0 0</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27.654"/>
    </inkml:context>
    <inkml:brush xml:id="br0">
      <inkml:brushProperty name="width" value="0.05" units="cm"/>
      <inkml:brushProperty name="height" value="0.05" units="cm"/>
      <inkml:brushProperty name="color" value="#004F8B"/>
    </inkml:brush>
  </inkml:definitions>
  <inkml:trace contextRef="#ctx0" brushRef="#br0">1 727 10138 0 0,'0'0'1076'0'0,"15"-15"98"0"0,82-92 707 0 0,86-104-276 0 0,-163 184-1538 0 0,-2 0 1 0 0,0-1-1 0 0,-2-1 0 0 0,-1-1 1 0 0,-1 0-1 0 0,-2-1 0 0 0,-1-1 1 0 0,-1 0-1 0 0,7-45 1 0 0,-16 74-74 0 0,-1 0 0 0 0,0 0 0 0 0,0 0 0 0 0,0-1 0 0 0,0 1 0 0 0,0 0 0 0 0,-1 0 0 0 0,1-1 0 0 0,-1 1-1 0 0,-1-3 1 0 0,2 5 5 0 0,-1 0-1 0 0,1 0 1 0 0,-1 1-1 0 0,1-1 0 0 0,-1 0 1 0 0,1 1-1 0 0,-1-1 0 0 0,0 0 1 0 0,1 1-1 0 0,-1-1 0 0 0,0 1 1 0 0,1-1-1 0 0,-1 1 0 0 0,0-1 1 0 0,0 1-1 0 0,0 0 1 0 0,1-1-1 0 0,-1 1 0 0 0,0 0 1 0 0,0-1-1 0 0,0 1 0 0 0,0 0 1 0 0,0 0-1 0 0,0 0 0 0 0,1 0 1 0 0,-1 0-1 0 0,0 0 0 0 0,0 0 1 0 0,0 0-1 0 0,0 0 1 0 0,0 1-1 0 0,0-1 0 0 0,1 0 1 0 0,-1 1-1 0 0,0-1 0 0 0,0 0 1 0 0,0 1-1 0 0,1-1 0 0 0,-1 1 1 0 0,-1 0-1 0 0,-6 4 23 0 0,0 0 0 0 0,0 0 0 0 0,1 1 0 0 0,0 0 0 0 0,0 1 0 0 0,0-1 0 0 0,1 1 0 0 0,-9 13 0 0 0,-39 68 252 0 0,49-78-225 0 0,-14 23-2 0 0,1 2 0 0 0,3 0 1 0 0,0 0-1 0 0,-16 67 1 0 0,28-88-34 0 0,1-1 0 0 0,0 1 1 0 0,1 0-1 0 0,1-1 1 0 0,0 1-1 0 0,1 0 0 0 0,3 18 1 0 0,-1-23-11 0 0,-1-1 1 0 0,1 1-1 0 0,0 0 1 0 0,1-1-1 0 0,0 0 0 0 0,0 0 1 0 0,0 0-1 0 0,1 0 1 0 0,1-1-1 0 0,-1 0 1 0 0,1 0-1 0 0,8 7 1 0 0,-10-10-9 0 0,-1-1 1 0 0,0 0-1 0 0,1-1 1 0 0,-1 1-1 0 0,1 0 1 0 0,0-1-1 0 0,0 0 1 0 0,0 0-1 0 0,0 0 1 0 0,0-1-1 0 0,1 1 1 0 0,-1-1-1 0 0,0 0 1 0 0,1 0-1 0 0,-1-1 1 0 0,1 1-1 0 0,-1-1 1 0 0,1 0-1 0 0,-1 0 1 0 0,1-1-1 0 0,-1 1 1 0 0,1-1-1 0 0,-1 0 1 0 0,0 0-1 0 0,1 0 1 0 0,-1-1-1 0 0,0 1 1 0 0,0-1-1 0 0,0 0 1 0 0,0 0-1 0 0,0-1 1 0 0,0 1-1 0 0,-1-1 1 0 0,5-4-1 0 0,5-4-248 0 0,-2 0-1 0 0,1-1 1 0 0,-2 0-1 0 0,0 0 1 0 0,0-1-1 0 0,-1 0 1 0 0,0-1 0 0 0,-2 0-1 0 0,1-1 1 0 0,-2 0-1 0 0,0 0 1 0 0,-1 0-1 0 0,0 0 1 0 0,4-28-1 0 0,-8 40 248 0 0,-1 1-1 0 0,0-1 0 0 0,0 0 1 0 0,0 1-1 0 0,0-1 1 0 0,0 0-1 0 0,0 0 1 0 0,-1 1-1 0 0,0-1 0 0 0,1 1 1 0 0,-1-1-1 0 0,0 1 1 0 0,0-1-1 0 0,0 1 1 0 0,0-1-1 0 0,-1 1 1 0 0,1 0-1 0 0,-1-1 0 0 0,1 1 1 0 0,-1 0-1 0 0,0 0 1 0 0,0 0-1 0 0,0 1 1 0 0,0-1-1 0 0,0 0 0 0 0,-3-1 1 0 0,1 1 6 0 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28.087"/>
    </inkml:context>
    <inkml:brush xml:id="br0">
      <inkml:brushProperty name="width" value="0.05" units="cm"/>
      <inkml:brushProperty name="height" value="0.05" units="cm"/>
      <inkml:brushProperty name="color" value="#004F8B"/>
    </inkml:brush>
  </inkml:definitions>
  <inkml:trace contextRef="#ctx0" brushRef="#br0">220 152 5985 0 0,'0'-9'358'0'0,"0"-1"0"0"0,0 1 0 0 0,2-11 0 0 0,-1-32 645 0 0,-1 50-935 0 0,0-1-1 0 0,-1 0 0 0 0,1 1 1 0 0,-1-1-1 0 0,0 0 0 0 0,0 1 1 0 0,0-1-1 0 0,0 1 0 0 0,0-1 1 0 0,-1 1-1 0 0,1 0 1 0 0,-1-1-1 0 0,1 1 0 0 0,-1 0 1 0 0,-3-3-1 0 0,3 4 45 0 0,0 0 0 0 0,0-1 0 0 0,0 1 0 0 0,0 0 1 0 0,-1 0-1 0 0,1 1 0 0 0,0-1 0 0 0,-1 0 0 0 0,1 1 0 0 0,-1-1 0 0 0,1 1 0 0 0,-1 0 0 0 0,1 0 1 0 0,0 0-1 0 0,-1 0 0 0 0,1 0 0 0 0,-1 1 0 0 0,1-1 0 0 0,-1 1 0 0 0,1 0 0 0 0,0-1 0 0 0,-1 1 1 0 0,1 0-1 0 0,0 0 0 0 0,0 1 0 0 0,-4 1 0 0 0,-3 2 233 0 0,1 1 0 0 0,0 0 0 0 0,0 0 0 0 0,0 1 0 0 0,-8 9 0 0 0,6-4-212 0 0,0 0-1 0 0,0 1 1 0 0,1 1-1 0 0,1-1 1 0 0,-10 21 0 0 0,16-28-129 0 0,-1-1 0 0 0,1 0 0 0 0,0 0 0 0 0,1 1 0 0 0,-1-1 0 0 0,1 1 0 0 0,0 0 0 0 0,1-1 0 0 0,-1 1 0 0 0,1 0 0 0 0,0 0 0 0 0,1-1 0 0 0,-1 1 0 0 0,1 0 0 0 0,0-1 0 0 0,0 1 0 0 0,1-1 0 0 0,3 9 0 0 0,-3-11-9 0 0,-1 0-1 0 0,1-1 1 0 0,0 1-1 0 0,0-1 1 0 0,1 1-1 0 0,-1-1 0 0 0,0 1 1 0 0,1-1-1 0 0,-1 0 1 0 0,1 0-1 0 0,0-1 1 0 0,0 1-1 0 0,-1 0 1 0 0,7 1-1 0 0,-4-1-3 0 0,1 0 0 0 0,0-1-1 0 0,-1 0 1 0 0,1 0 0 0 0,0-1 0 0 0,0 1 0 0 0,10-2-1 0 0,-3 0-1 0 0,0-1 0 0 0,-1-1-1 0 0,1 0 1 0 0,-1 0 0 0 0,0-2 0 0 0,23-10-1 0 0,-24 8-10 0 0,0 0 0 0 0,0 0 1 0 0,0-1-1 0 0,-1 0 0 0 0,0-1 0 0 0,-1-1 0 0 0,10-11 0 0 0,-16 17 15 0 0,0 0 0 0 0,0 0 0 0 0,0 0 0 0 0,0 0 0 0 0,-1-1-1 0 0,1 1 1 0 0,-1-1 0 0 0,0 0 0 0 0,-1 0 0 0 0,1 1 0 0 0,-1-1 0 0 0,0 0-1 0 0,0 0 1 0 0,0 0 0 0 0,-1-1 0 0 0,0 1 0 0 0,0 0 0 0 0,0 0 0 0 0,-1 0-1 0 0,0 0 1 0 0,-1-6 0 0 0,0 8-13 0 0,1 0 0 0 0,-1 0 0 0 0,0 1-1 0 0,0-1 1 0 0,0 1 0 0 0,-1-1 0 0 0,1 1 0 0 0,-1 0 0 0 0,1 0-1 0 0,-1 0 1 0 0,0 0 0 0 0,1 1 0 0 0,-1-1 0 0 0,0 1-1 0 0,0-1 1 0 0,0 1 0 0 0,0 0 0 0 0,-1 0 0 0 0,1 0-1 0 0,0 1 1 0 0,-4-1 0 0 0,-2 0-504 0 0</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28.660"/>
    </inkml:context>
    <inkml:brush xml:id="br0">
      <inkml:brushProperty name="width" value="0.05" units="cm"/>
      <inkml:brushProperty name="height" value="0.05" units="cm"/>
      <inkml:brushProperty name="color" value="#004F8B"/>
    </inkml:brush>
  </inkml:definitions>
  <inkml:trace contextRef="#ctx0" brushRef="#br0">403 310 5985 0 0,'5'-11'395'0'0,"-1"0"0"0"0,0-1-1 0 0,-1 1 1 0 0,0-1 0 0 0,-1 0-1 0 0,0 0 1 0 0,0-15 0 0 0,-1 3 88 0 0,-2 0 0 0 0,-5-40 1 0 0,5 58-451 0 0,0-1 0 0 0,-1 1 0 0 0,0 0 0 0 0,0-1 0 0 0,0 1 0 0 0,0 0-1 0 0,-1 1 1 0 0,0-1 0 0 0,-6-8 0 0 0,7 12-5 0 0,1 0-1 0 0,-1 1 1 0 0,1-1-1 0 0,-1 1 1 0 0,0-1-1 0 0,0 1 0 0 0,0 0 1 0 0,0 0-1 0 0,1-1 1 0 0,-2 2-1 0 0,1-1 1 0 0,0 0-1 0 0,0 0 1 0 0,0 1-1 0 0,0-1 0 0 0,0 1 1 0 0,-1-1-1 0 0,1 1 1 0 0,0 0-1 0 0,0 0 1 0 0,0 0-1 0 0,-1 0 1 0 0,1 0-1 0 0,0 1 0 0 0,0-1 1 0 0,0 1-1 0 0,-1-1 1 0 0,1 1-1 0 0,0 0 1 0 0,-3 2-1 0 0,-6 2 142 0 0,0 1-1 0 0,1 1 0 0 0,0 0 1 0 0,0 0-1 0 0,1 1 0 0 0,0 0 1 0 0,-15 18-1 0 0,8-7-122 0 0,2 0 0 0 0,0 1 0 0 0,-11 22 0 0 0,21-35-32 0 0,1 1-1 0 0,-1-1 1 0 0,1 1-1 0 0,1-1 1 0 0,-1 1 0 0 0,1 0-1 0 0,-1 10 1 0 0,3-16-19 0 0,0 0 1 0 0,0 1 0 0 0,0-1 0 0 0,0 0 0 0 0,0 0 0 0 0,0 0-1 0 0,1 0 1 0 0,-1 0 0 0 0,1 0 0 0 0,0 0 0 0 0,-1 0 0 0 0,1 0-1 0 0,0 0 1 0 0,0 0 0 0 0,0 0 0 0 0,0 0 0 0 0,1-1-1 0 0,-1 1 1 0 0,0 0 0 0 0,1-1 0 0 0,-1 1 0 0 0,1-1 0 0 0,0 0-1 0 0,-1 1 1 0 0,1-1 0 0 0,0 0 0 0 0,0 0 0 0 0,0 0 0 0 0,0 0-1 0 0,0 0 1 0 0,0-1 0 0 0,3 2 0 0 0,2-1-9 0 0,0 1-1 0 0,0-1 1 0 0,0-1 0 0 0,0 1-1 0 0,0-1 1 0 0,1 0 0 0 0,-1-1 0 0 0,0 0-1 0 0,0 0 1 0 0,0-1 0 0 0,0 1 0 0 0,0-2-1 0 0,-1 1 1 0 0,1-1 0 0 0,0 0 0 0 0,7-5-1 0 0,10-6-58 0 0,-1-2-1 0 0,38-34 0 0 0,-47 39 29 0 0,-4 5 17 0 0,-14 16-26 0 0,-4 6 61 0 0,-8 36 90 0 0,2 1 1 0 0,-13 102-1 0 0,4-19 51 0 0,10-73-29 0 0,-59 231 376 0 0,66-278-301 0 0,0 0 1 0 0,-1-1 0 0 0,-1 0-1 0 0,0 0 1 0 0,-18 24-1 0 0,22-34-7 0 0,0 0 0 0 0,-1 0 0 0 0,0-1 0 0 0,1 1-1 0 0,-2-1 1 0 0,1 0 0 0 0,-11 5 0 0 0,13-7-31 0 0,-1 0 0 0 0,1-1-1 0 0,-1 0 1 0 0,1 0 0 0 0,-1 0 0 0 0,0 0-1 0 0,1-1 1 0 0,-1 1 0 0 0,0-1 0 0 0,0 0 0 0 0,0 0-1 0 0,1 0 1 0 0,-1-1 0 0 0,-6-1 0 0 0,6 1-80 0 0,0-1 0 0 0,-1 0 0 0 0,1 0 0 0 0,0 0 0 0 0,1 0 0 0 0,-1-1 0 0 0,0 0 0 0 0,1 0 0 0 0,-1 0 0 0 0,1 0 0 0 0,0 0 0 0 0,0 0 0 0 0,0-1 0 0 0,0 0 0 0 0,1 1 0 0 0,0-1 0 0 0,-1 0 0 0 0,1 0 0 0 0,-2-8 0 0 0,-1-2-80 0 0,0-1 0 0 0,1 0-1 0 0,1 0 1 0 0,-2-24 0 0 0,3 12-437 0 0,2 0-1 0 0,1-1 1 0 0,6-36-1 0 0,2 5-6225 0 0</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29.202"/>
    </inkml:context>
    <inkml:brush xml:id="br0">
      <inkml:brushProperty name="width" value="0.05" units="cm"/>
      <inkml:brushProperty name="height" value="0.05" units="cm"/>
      <inkml:brushProperty name="color" value="#004F8B"/>
    </inkml:brush>
  </inkml:definitions>
  <inkml:trace contextRef="#ctx0" brushRef="#br0">272 297 6913 0 0,'0'-6'175'0'0,"0"-38"871"0"0,-6-49 1 0 0,4 82-961 0 0,0-1 0 0 0,0 0 0 0 0,-1 0 0 0 0,-1 1 0 0 0,0-1 1 0 0,0 1-1 0 0,-1 0 0 0 0,-1 1 0 0 0,-7-13 0 0 0,11 20-27 0 0,0 1-1 0 0,1 0 1 0 0,-1 0-1 0 0,0 0 1 0 0,-1 0 0 0 0,1 0-1 0 0,0 0 1 0 0,0 1-1 0 0,-1-1 1 0 0,1 1-1 0 0,-1 0 1 0 0,1-1 0 0 0,-1 1-1 0 0,0 0 1 0 0,0 1-1 0 0,1-1 1 0 0,-1 0-1 0 0,0 1 1 0 0,0-1 0 0 0,0 1-1 0 0,0 0 1 0 0,1 0-1 0 0,-1 0 1 0 0,0 1-1 0 0,0-1 1 0 0,0 0 0 0 0,0 1-1 0 0,1 0 1 0 0,-5 1-1 0 0,3 0-7 0 0,1-1 1 0 0,0 1-1 0 0,-1 0 0 0 0,1 0 0 0 0,0 0 0 0 0,0 1 0 0 0,0-1 0 0 0,0 1 0 0 0,0 0 1 0 0,0-1-1 0 0,1 1 0 0 0,-1 0 0 0 0,1 1 0 0 0,0-1 0 0 0,0 0 0 0 0,0 1 0 0 0,1-1 1 0 0,-1 1-1 0 0,1-1 0 0 0,0 1 0 0 0,-2 6 0 0 0,2 2-52 0 0,0 1 1 0 0,1-1-1 0 0,0 1 0 0 0,1-1 1 0 0,1 1-1 0 0,0-1 0 0 0,0 1 0 0 0,1-1 1 0 0,7 17-1 0 0,7 13-10 0 0,29 53-1 0 0,-1-5 49 0 0,-41-80-37 0 0,0 0 0 0 0,0 0 0 0 0,-1 1 0 0 0,0-1 0 0 0,-1 1 1 0 0,0 0-1 0 0,-1-1 0 0 0,0 21 0 0 0,-1-26 14 0 0,-1-1-1 0 0,0 1 1 0 0,0-1 0 0 0,0 1 0 0 0,0 0-1 0 0,-1-1 1 0 0,0 0 0 0 0,0 1 0 0 0,0-1-1 0 0,0 0 1 0 0,-1 0 0 0 0,1 0 0 0 0,-1-1-1 0 0,0 1 1 0 0,0-1 0 0 0,-1 1 0 0 0,1-1-1 0 0,-1 0 1 0 0,1 0 0 0 0,-1 0 0 0 0,0-1-1 0 0,-8 4 1 0 0,6-3 187 0 0,-1 0 1 0 0,0 0-1 0 0,0 0 0 0 0,0-1 0 0 0,0-1 0 0 0,0 1 1 0 0,0-1-1 0 0,0 0 0 0 0,-1-1 0 0 0,1 1 1 0 0,0-2-1 0 0,-9 0 0 0 0,12 1-114 0 0,1-1-1 0 0,0 0 1 0 0,-1 0 0 0 0,1 0 0 0 0,0 0-1 0 0,0-1 1 0 0,-1 1 0 0 0,1-1-1 0 0,0 0 1 0 0,0 0 0 0 0,1 0 0 0 0,-1 0-1 0 0,0 0 1 0 0,1-1 0 0 0,-1 1-1 0 0,1-1 1 0 0,0 1 0 0 0,0-1 0 0 0,0 0-1 0 0,0 0 1 0 0,0 0 0 0 0,1 0-1 0 0,-1-1 1 0 0,1 1 0 0 0,0 0-1 0 0,0 0 1 0 0,-1-6 0 0 0,1 0-100 0 0,0-1 0 0 0,1 0 0 0 0,0 0 0 0 0,0 0 0 0 0,1 0-1 0 0,1 0 1 0 0,-1 1 0 0 0,2-1 0 0 0,-1 1 0 0 0,1-1 0 0 0,1 1 0 0 0,7-16 0 0 0,3-1-39 0 0,1 1 1 0 0,1 1-1 0 0,19-23 1 0 0,-23 31 11 0 0,2 1 0 0 0,-1 1 0 0 0,17-14 0 0 0,-22 22-163 0 0,0 0 1 0 0,0 1-1 0 0,0 0 0 0 0,1 0 0 0 0,-1 1 1 0 0,1 0-1 0 0,0 1 0 0 0,12-4 0 0 0,-3 4-5526 0 0</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29.536"/>
    </inkml:context>
    <inkml:brush xml:id="br0">
      <inkml:brushProperty name="width" value="0.05" units="cm"/>
      <inkml:brushProperty name="height" value="0.05" units="cm"/>
      <inkml:brushProperty name="color" value="#004F8B"/>
    </inkml:brush>
  </inkml:definitions>
  <inkml:trace contextRef="#ctx0" brushRef="#br0">3 0 6449 0 0,'-3'3'10843'0'0,"6"4"-8974"0"0,8 11-4306 0 0</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30.030"/>
    </inkml:context>
    <inkml:brush xml:id="br0">
      <inkml:brushProperty name="width" value="0.05" units="cm"/>
      <inkml:brushProperty name="height" value="0.05" units="cm"/>
      <inkml:brushProperty name="color" value="#004F8B"/>
    </inkml:brush>
  </inkml:definitions>
  <inkml:trace contextRef="#ctx0" brushRef="#br0">305 319 6649 0 0,'-2'-4'109'0'0,"1"0"0"0"0,0 0 0 0 0,-1-1 0 0 0,1 1-1 0 0,1 0 1 0 0,-1-1 0 0 0,1 1 0 0 0,-1 0-1 0 0,2-9 1 0 0,7-42 1255 0 0,-2 26-584 0 0,-1-5-474 0 0,-2 20-175 0 0,0 0 1 0 0,-1 0-1 0 0,-1 0 0 0 0,0 0 1 0 0,-1 0-1 0 0,-3-18 0 0 0,3 30-112 0 0,0 0-1 0 0,-1 1 1 0 0,1-1-1 0 0,-1 0 1 0 0,1 1-1 0 0,-1-1 1 0 0,0 1-1 0 0,0-1 0 0 0,0 1 1 0 0,1-1-1 0 0,-1 1 1 0 0,-1 0-1 0 0,1-1 1 0 0,0 1-1 0 0,0 0 1 0 0,0 0-1 0 0,-1 0 0 0 0,1 0 1 0 0,-1 0-1 0 0,1 0 1 0 0,-1 0-1 0 0,1 1 1 0 0,-1-1-1 0 0,1 0 1 0 0,-1 1-1 0 0,1-1 0 0 0,-1 1 1 0 0,0 0-1 0 0,0-1 1 0 0,1 1-1 0 0,-1 0 1 0 0,0 0-1 0 0,1 0 1 0 0,-1 0-1 0 0,0 0 0 0 0,1 1 1 0 0,-1-1-1 0 0,0 0 1 0 0,-2 2-1 0 0,-6 1 128 0 0,1 0-1 0 0,0 0 0 0 0,0 1 0 0 0,1 0 1 0 0,-14 9-1 0 0,3 0-111 0 0,0 1 1 0 0,1 0-1 0 0,1 2 0 0 0,1 0 1 0 0,0 0-1 0 0,1 1 0 0 0,1 1 1 0 0,1 1-1 0 0,0 0 0 0 0,-18 37 0 0 0,29-51-34 0 0,0 0 0 0 0,0 1 0 0 0,1-1 0 0 0,-1 0 0 0 0,1 1 0 0 0,0-1 0 0 0,1 1 0 0 0,-1-1 0 0 0,1 1 0 0 0,0-1-1 0 0,1 1 1 0 0,-1 0 0 0 0,3 10 0 0 0,-2-13 0 0 0,0-1-1 0 0,0 1 0 0 0,1-1 1 0 0,-1 1-1 0 0,1-1 1 0 0,-1 1-1 0 0,1-1 0 0 0,0 0 1 0 0,0 1-1 0 0,0-1 1 0 0,0 0-1 0 0,0-1 0 0 0,0 1 1 0 0,1 0-1 0 0,-1 0 1 0 0,1-1-1 0 0,-1 0 0 0 0,1 1 1 0 0,-1-1-1 0 0,1 0 1 0 0,0 0-1 0 0,0 0 0 0 0,-1-1 1 0 0,1 1-1 0 0,0-1 1 0 0,0 0-1 0 0,0 1 0 0 0,4-2 1 0 0,3 1-14 0 0,0-1 0 0 0,1 0 1 0 0,-1-1-1 0 0,0 0 0 0 0,1-1 0 0 0,-1 0 1 0 0,-1 0-1 0 0,1-1 0 0 0,0-1 1 0 0,-1 1-1 0 0,0-2 0 0 0,0 1 0 0 0,10-9 1 0 0,-6 3-18 0 0,0 0 0 0 0,-1 0 0 0 0,0-1 0 0 0,0-1 0 0 0,-2 0 0 0 0,0-1 0 0 0,13-21 0 0 0,-14 16-153 0 0,-9 18 181 0 0,0 1 0 0 0,1 0 1 0 0,-1-1-1 0 0,0 1 1 0 0,1 0-1 0 0,-1-1 0 0 0,0 1 1 0 0,0-1-1 0 0,0 1 1 0 0,1 0-1 0 0,-1-1 0 0 0,0 1 1 0 0,0-1-1 0 0,0 1 1 0 0,0-1-1 0 0,0 1 0 0 0,0-1 1 0 0,0 1-1 0 0,0 0 1 0 0,0-1-1 0 0,0 1 0 0 0,0-1 1 0 0,0 1-1 0 0,0-1 1 0 0,0 1-1 0 0,0-1 0 0 0,-1 1 1 0 0,1 0-1 0 0,0-1 1 0 0,0 1-1 0 0,0-1 0 0 0,-1 1 1 0 0,1 0-1 0 0,0-1 1 0 0,-1 1-1 0 0,1 0 0 0 0,0-1 1 0 0,-1 1-1 0 0,1-1 1 0 0,-2 3 27 0 0,1-1 0 0 0,0 1 1 0 0,0 0-1 0 0,0-1 0 0 0,0 1 0 0 0,0 0 1 0 0,0 0-1 0 0,0 0 0 0 0,0 0 1 0 0,1 0-1 0 0,-1 0 0 0 0,1 0 1 0 0,0 0-1 0 0,-1 3 0 0 0,0-1-4 0 0,-71 324 403 0 0,47-204 772 0 0,-12 170-1 0 0,33-258-1154 0 0,-2 13 23 0 0,6-52-64 0 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30.365"/>
    </inkml:context>
    <inkml:brush xml:id="br0">
      <inkml:brushProperty name="width" value="0.05" units="cm"/>
      <inkml:brushProperty name="height" value="0.05" units="cm"/>
      <inkml:brushProperty name="color" value="#004F8B"/>
    </inkml:brush>
  </inkml:definitions>
  <inkml:trace contextRef="#ctx0" brushRef="#br0">175 0 1376 0 0,'4'2'115'0'0,"0"1"0"0"0,-1-1-1 0 0,1 1 1 0 0,-1 0 0 0 0,0 0 0 0 0,0 0-1 0 0,0 0 1 0 0,0 1 0 0 0,0-1-1 0 0,-1 1 1 0 0,0-1 0 0 0,3 5 0 0 0,5 7 306 0 0,8 13 787 0 0,-2-1 1 0 0,0 2 0 0 0,-2 0 0 0 0,-1 1 0 0 0,-1 1-1 0 0,-2 0 1 0 0,-1 0 0 0 0,-1 1 0 0 0,4 44-1 0 0,-8-40-822 0 0,-2 0-1 0 0,-1 1 0 0 0,-2-1 1 0 0,-1 0-1 0 0,-2 0 0 0 0,-2 0 0 0 0,-1 0 1 0 0,-15 42-1 0 0,15-58-367 0 0,-2 0 0 0 0,0-1 0 0 0,-2 0-1 0 0,0 0 1 0 0,0-1 0 0 0,-2-1 0 0 0,0 0 0 0 0,-1 0 0 0 0,-1-2-1 0 0,-1 0 1 0 0,-18 14 0 0 0,13-13-1783 0 0,0-1 1 0 0,-38 19-1 0 0,4-10-4141 0 0</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34.063"/>
    </inkml:context>
    <inkml:brush xml:id="br0">
      <inkml:brushProperty name="width" value="0.05" units="cm"/>
      <inkml:brushProperty name="height" value="0.05" units="cm"/>
      <inkml:brushProperty name="color" value="#004F8B"/>
    </inkml:brush>
  </inkml:definitions>
  <inkml:trace contextRef="#ctx0" brushRef="#br0">8 90 3225 0 0,'0'0'105'0'0,"-1"0"0"0"0,1 0 0 0 0,0 0 1 0 0,-1 0-1 0 0,1 0 0 0 0,0 0 1 0 0,-1 0-1 0 0,1-1 0 0 0,0 1 0 0 0,-1 0 1 0 0,1 0-1 0 0,0 0 0 0 0,-1-1 0 0 0,1 1 1 0 0,0 0-1 0 0,-1-1 0 0 0,1 1 0 0 0,0 0 1 0 0,0 0-1 0 0,-1-1 0 0 0,1 1 0 0 0,0 0 1 0 0,0-1-1 0 0,0 1 0 0 0,0 0 1 0 0,0-1-1 0 0,-1 1 0 0 0,1-1 0 0 0,0 1 1 0 0,0 0-1 0 0,0-1 0 0 0,0 1 0 0 0,0-1 1 0 0,0 1-1 0 0,0 0 0 0 0,0-1 0 0 0,0 1 1 0 0,0 0-1 0 0,0-1 0 0 0,1 1 0 0 0,-1-1 1 0 0,0 1-1 0 0,0 0 0 0 0,0-1 0 0 0,1 1 1 0 0,17-8 6329 0 0,-10 5-7801 0 0,47-14 2354 0 0,2 3 0 0 0,0 2 0 0 0,0 3 0 0 0,113-4 0 0 0,-154 13-988 0 0</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34.428"/>
    </inkml:context>
    <inkml:brush xml:id="br0">
      <inkml:brushProperty name="width" value="0.05" units="cm"/>
      <inkml:brushProperty name="height" value="0.05" units="cm"/>
      <inkml:brushProperty name="color" value="#004F8B"/>
    </inkml:brush>
  </inkml:definitions>
  <inkml:trace contextRef="#ctx0" brushRef="#br0">25 1 12443 0 0,'-1'3'152'0'0,"-1"1"0"0"0,1-1 0 0 0,-1 1 0 0 0,1-1 0 0 0,0 1 0 0 0,0 0 0 0 0,0-1 0 0 0,1 1 0 0 0,0 0 1 0 0,-1-1-1 0 0,1 7 0 0 0,-1 6 87 0 0,-7 65 942 0 0,3 87-1 0 0,11-62-5781 0 0,-3-67-665 0 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37.630"/>
    </inkml:context>
    <inkml:brush xml:id="br0">
      <inkml:brushProperty name="width" value="0.05" units="cm"/>
      <inkml:brushProperty name="height" value="0.05" units="cm"/>
      <inkml:brushProperty name="color" value="#004F8B"/>
    </inkml:brush>
  </inkml:definitions>
  <inkml:trace contextRef="#ctx0" brushRef="#br0">1 66 6913 0 0,'0'-1'529'0'0,"0"0"195"0"0,0 0-471 0 0,1 0 1 0 0,-1 0 0 0 0,1 0-1 0 0,0 0 1 0 0,-1 1 0 0 0,1-1-1 0 0,0 0 1 0 0,-1 0 0 0 0,1 0-1 0 0,0 1 1 0 0,0-1 0 0 0,0 0-1 0 0,0 1 1 0 0,0-1 0 0 0,0 0-1 0 0,0 1 1 0 0,0 0 0 0 0,0-1-1 0 0,1 0 1 0 0,23-8 288 0 0,-24 9-451 0 0,46-12 835 0 0,0 3-1 0 0,0 1 1 0 0,1 3-1 0 0,86 1 1 0 0,-128 4-997 0 0,-3-1-19 0 0,-1 1 0 0 0,1 0 1 0 0,-1 0-1 0 0,1 0 0 0 0,-1 0 0 0 0,1 1 0 0 0,-1-1 0 0 0,0 1 0 0 0,1-1 1 0 0,-1 1-1 0 0,1 0 0 0 0,1 1 0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7:11.687"/>
    </inkml:context>
    <inkml:brush xml:id="br0">
      <inkml:brushProperty name="width" value="0.025" units="cm"/>
      <inkml:brushProperty name="height" value="0.025" units="cm"/>
    </inkml:brush>
  </inkml:definitions>
  <inkml:trace contextRef="#ctx0" brushRef="#br0">244 363 4609 0 0,'-5'-1'807'0'0,"-1"0"0"0"0,1 0 0 0 0,0 0 0 0 0,-1 0 0 0 0,1 1 0 0 0,-1 0 0 0 0,1 0 0 0 0,0 1 0 0 0,-1-1 0 0 0,1 1 0 0 0,0 0 0 0 0,-1 0 0 0 0,1 1 0 0 0,0 0-1 0 0,0 0 1 0 0,0 0 0 0 0,0 0 0 0 0,1 1 0 0 0,-1-1 0 0 0,-5 6 0 0 0,9-7-762 0 0,0 0 0 0 0,0 0-1 0 0,1 0 1 0 0,-1 0 0 0 0,0 0 0 0 0,1 1-1 0 0,-1-1 1 0 0,1 0 0 0 0,0 0 0 0 0,-1 1-1 0 0,1-1 1 0 0,0 0 0 0 0,0 1 0 0 0,0-1-1 0 0,0 0 1 0 0,0 1 0 0 0,0-1 0 0 0,0 0-1 0 0,0 1 1 0 0,1-1 0 0 0,-1 0-1 0 0,1 0 1 0 0,-1 1 0 0 0,1-1 0 0 0,-1 0-1 0 0,1 0 1 0 0,-1 0 0 0 0,1 1 0 0 0,0-1-1 0 0,2 2 1 0 0,1 3-27 0 0,1-1 0 0 0,0 1 0 0 0,0-1 0 0 0,7 6 0 0 0,13 8-32 0 0,2-1 1 0 0,0-1 0 0 0,1-1-1 0 0,41 17 1 0 0,-62-31 11 0 0,1 1 0 0 0,-1-1 0 0 0,0-1-1 0 0,1 1 1 0 0,-1-1 0 0 0,0 0 0 0 0,15 0 0 0 0,-20-1-16 0 0,0 0-1 0 0,0 0 1 0 0,0 0-1 0 0,0 0 1 0 0,0-1-1 0 0,0 1 1 0 0,-1 0-1 0 0,1-1 1 0 0,0 1-1 0 0,0-1 1 0 0,0 0-1 0 0,0 0 1 0 0,-1 0-1 0 0,1 1 1 0 0,0-2-1 0 0,-1 1 1 0 0,1 0-1 0 0,0 0 1 0 0,-1 0-1 0 0,0-1 1 0 0,1 1-1 0 0,-1 0 1 0 0,0-1-1 0 0,0 0 1 0 0,0 1-1 0 0,0-1 1 0 0,0 1-1 0 0,0-1 1 0 0,0 0-1 0 0,-1 0 1 0 0,1 1-1 0 0,0-1 1 0 0,-1 0-1 0 0,1-3 1 0 0,-1 2-101 0 0,-1 1 0 0 0,1-1 1 0 0,-1 0-1 0 0,1 1 0 0 0,-1-1 0 0 0,0 0 1 0 0,0 1-1 0 0,0-1 0 0 0,0 1 0 0 0,-1-1 1 0 0,1 1-1 0 0,-1 0 0 0 0,1-1 0 0 0,-5-3 1 0 0,-32-30-1036 0 0,24 24 776 0 0,-29-24-1214 0 0,-80-50 0 0 0,63 46-856 0 0,47 32 1048 0 0,19 16 2600 0 0,20 14 1831 0 0,-13-15-2837 0 0,-1-1 1 0 0,1 0-1 0 0,0 0 0 0 0,1-2 0 0 0,-1 1 0 0 0,1-2 0 0 0,0 0 0 0 0,0 0 0 0 0,0-1 0 0 0,0-1 0 0 0,21 0 0 0 0,-34-1-205 0 0,1 0 1 0 0,0 0-1 0 0,0-1 0 0 0,0 1 0 0 0,0 0 1 0 0,0-1-1 0 0,-1 1 0 0 0,1-1 1 0 0,0 0-1 0 0,0 0 0 0 0,-1 1 1 0 0,1-1-1 0 0,-1 0 0 0 0,1 0 0 0 0,-1-1 1 0 0,1 1-1 0 0,-1 0 0 0 0,1 0 1 0 0,0-2-1 0 0,-2 2-50 0 0,1 0-1 0 0,-1-1 1 0 0,0 1 0 0 0,0 0 0 0 0,1 0 0 0 0,-1 0-1 0 0,0 0 1 0 0,0-1 0 0 0,0 1 0 0 0,-1 0-1 0 0,1 0 1 0 0,0 0 0 0 0,0 0 0 0 0,-1-1-1 0 0,1 1 1 0 0,-1 0 0 0 0,1 0 0 0 0,-1 0-1 0 0,1 0 1 0 0,-1 0 0 0 0,0 0 0 0 0,1 0-1 0 0,-1 0 1 0 0,0 0 0 0 0,0 0 0 0 0,0 1 0 0 0,0-1-1 0 0,0 0 1 0 0,-1-1 0 0 0,-32-25-1392 0 0,-2 1 0 0 0,0 1 0 0 0,-1 2-1 0 0,-58-27 1 0 0,-56-29 740 0 0,173 89 1988 0 0,1-1 0 0 0,-1-1 0 0 0,2 0 0 0 0,-1-2 0 0 0,1-1 0 0 0,0 0 0 0 0,0-2 0 0 0,0-1 0 0 0,46-1 1 0 0,-65-1-1292 0 0,-1-1 0 0 0,0 0 1 0 0,0 0-1 0 0,0 0 0 0 0,0 0 1 0 0,0-1-1 0 0,0 1 0 0 0,0-1 0 0 0,-1 0 1 0 0,1 0-1 0 0,-1-1 0 0 0,6-4 1 0 0,-7 6 8 0 0,-1 0 1 0 0,0 0-1 0 0,0 0 0 0 0,0-1 1 0 0,-1 1-1 0 0,1 0 0 0 0,0-1 1 0 0,0 1-1 0 0,-1 0 0 0 0,1-1 1 0 0,-1 1-1 0 0,1-1 0 0 0,-1 1 1 0 0,0-1-1 0 0,1 1 1 0 0,-1-1-1 0 0,0 1 0 0 0,0-1 1 0 0,0 0-1 0 0,0 1 0 0 0,-1-1 1 0 0,1 1-1 0 0,0-1 0 0 0,-1 1 1 0 0,1-1-1 0 0,-1 1 1 0 0,1 0-1 0 0,-1-1 0 0 0,0 1 1 0 0,0-1-1 0 0,1 1 0 0 0,-1 0 1 0 0,0 0-1 0 0,0 0 0 0 0,0-1 1 0 0,-2 0-1 0 0,-3-4-250 0 0,-1 1 1 0 0,1 0-1 0 0,-1 0 0 0 0,0 1 0 0 0,0-1 1 0 0,0 1-1 0 0,-1 1 0 0 0,0 0 1 0 0,-12-4-1 0 0,3 2-1183 0 0</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5:37.966"/>
    </inkml:context>
    <inkml:brush xml:id="br0">
      <inkml:brushProperty name="width" value="0.05" units="cm"/>
      <inkml:brushProperty name="height" value="0.05" units="cm"/>
      <inkml:brushProperty name="color" value="#004F8B"/>
    </inkml:brush>
  </inkml:definitions>
  <inkml:trace contextRef="#ctx0" brushRef="#br0">6 68 13827 0 0,'-6'2'897'0'0,"7"0"-388"0"0,14 1-286 0 0,26 0-372 0 0,5-6 199 0 0,0-1 0 0 0,85-22 0 0 0,-26 5 168 0 0,5 2-143 0 0,-81 15-22 0 0</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00.115"/>
    </inkml:context>
    <inkml:brush xml:id="br0">
      <inkml:brushProperty name="width" value="0.05" units="cm"/>
      <inkml:brushProperty name="height" value="0.05" units="cm"/>
      <inkml:brushProperty name="color" value="#004F8B"/>
    </inkml:brush>
  </inkml:definitions>
  <inkml:trace contextRef="#ctx0" brushRef="#br0">208 35 6913 0 0,'2'-13'854'0'0,"1"-9"3189"0"0,-6 34-2698 0 0,-10 37 491 0 0,-35 86 1 0 0,16-50-1004 0 0,10-24-620 0 0,-3 5 198 0 0,3 1 1 0 0,-21 110-1 0 0,43-174-411 0 0,-1 2-8 0 0,0 0 1 0 0,0 0-1 0 0,0 0 1 0 0,1 0 0 0 0,0-1-1 0 0,0 1 1 0 0,0 0-1 0 0,1 0 1 0 0,0 0 0 0 0,0 0-1 0 0,3 9 1 0 0,2-9-1327 0 0,3-4-5005 0 0</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00.579"/>
    </inkml:context>
    <inkml:brush xml:id="br0">
      <inkml:brushProperty name="width" value="0.05" units="cm"/>
      <inkml:brushProperty name="height" value="0.05" units="cm"/>
      <inkml:brushProperty name="color" value="#004F8B"/>
    </inkml:brush>
  </inkml:definitions>
  <inkml:trace contextRef="#ctx0" brushRef="#br0">228 430 3657 0 0,'104'-87'2071'0'0,"-73"63"-268"0"0,-1-2 1 0 0,31-32-1 0 0,-45 40-601 0 0,-1 0-1 0 0,20-32 1 0 0,-31 44-1067 0 0,-1 1 0 0 0,0 0-1 0 0,-1-1 1 0 0,1 0 0 0 0,-1 0 0 0 0,0 0 0 0 0,0 0-1 0 0,-1 0 1 0 0,0 0 0 0 0,0 0 0 0 0,0 0-1 0 0,-1 0 1 0 0,0-1 0 0 0,0 1 0 0 0,-2-8 0 0 0,1 12-90 0 0,1-1 0 0 0,-1 1 1 0 0,0-1-1 0 0,0 1 0 0 0,-1-1 0 0 0,1 1 1 0 0,0 0-1 0 0,-1 0 0 0 0,1 0 1 0 0,-1 0-1 0 0,0 0 0 0 0,0 0 1 0 0,0 0-1 0 0,0 1 0 0 0,0-1 1 0 0,0 0-1 0 0,0 1 0 0 0,0 0 0 0 0,-1 0 1 0 0,1-1-1 0 0,-1 1 0 0 0,1 1 1 0 0,-1-1-1 0 0,1 0 0 0 0,-1 1 1 0 0,1-1-1 0 0,-1 1 0 0 0,1 0 1 0 0,-1-1-1 0 0,-4 2 0 0 0,-3-1 102 0 0,0 1 0 0 0,1 0-1 0 0,-1 0 1 0 0,0 1-1 0 0,1 0 1 0 0,-18 8 0 0 0,1 0 4 0 0,0 2 0 0 0,1 1 0 0 0,1 1 1 0 0,-42 33-1 0 0,57-41-148 0 0,1 1 0 0 0,0 0-1 0 0,1 1 1 0 0,-1 0 0 0 0,1 0 0 0 0,1 0 0 0 0,0 1 0 0 0,0 0-1 0 0,1 0 1 0 0,0 1 0 0 0,0 0 0 0 0,1-1 0 0 0,1 1 0 0 0,-1 1-1 0 0,-2 20 1 0 0,5-25-6 0 0,1 1 1 0 0,0 0-1 0 0,1 0 0 0 0,0-1 0 0 0,0 1 0 0 0,0 0 0 0 0,1-1 0 0 0,0 1 0 0 0,0-1 0 0 0,0 0 0 0 0,1 0 0 0 0,0 0 1 0 0,0 0-1 0 0,5 6 0 0 0,7 8-25 0 0,0-1 1 0 0,31 28-1 0 0,-31-33 16 0 0,0 1-1 0 0,-1 0 1 0 0,20 31-1 0 0,-30-40 19 0 0,0 1-1 0 0,-1-1 0 0 0,0 1 1 0 0,-1 0-1 0 0,0 0 0 0 0,0 0 1 0 0,0 0-1 0 0,-1 0 0 0 0,0 0 1 0 0,0 0-1 0 0,0 14 0 0 0,-2-15 2 0 0,0 0-1 0 0,0 0 0 0 0,0 0 1 0 0,-1-1-1 0 0,0 1 1 0 0,0 0-1 0 0,0-1 0 0 0,-1 0 1 0 0,0 1-1 0 0,0-1 1 0 0,0 0-1 0 0,-1 0 1 0 0,1-1-1 0 0,-8 9 0 0 0,-1-2 0 0 0,-1 0-1 0 0,0-1 1 0 0,0 0-1 0 0,-1-1 1 0 0,0-1-1 0 0,-17 8 0 0 0,22-12 14 0 0,0 0 1 0 0,0-1-1 0 0,0 0 0 0 0,0 0 0 0 0,0-1 0 0 0,0-1 0 0 0,-1 0 0 0 0,1 0 0 0 0,-1 0 0 0 0,1-1 0 0 0,-19-3 0 0 0,25 3-18 0 0,0-1-1 0 0,1 1 1 0 0,-1-1-1 0 0,0 0 1 0 0,1 0 0 0 0,-1 0-1 0 0,1-1 1 0 0,-1 1-1 0 0,1 0 1 0 0,0-1-1 0 0,-1 0 1 0 0,1 1 0 0 0,0-1-1 0 0,0 0 1 0 0,0 0-1 0 0,0 0 1 0 0,1 0-1 0 0,-1-1 1 0 0,-1-2 0 0 0,1 1-1 0 0,1 0 0 0 0,-1 0 1 0 0,1 0-1 0 0,0 0 0 0 0,0 0 1 0 0,1 0-1 0 0,-1 0 1 0 0,1-1-1 0 0,0 1 0 0 0,0 0 1 0 0,1-6-1 0 0,1-3-2 0 0,0 0-1 0 0,2 1 1 0 0,-1-1 0 0 0,2 1-1 0 0,-1 0 1 0 0,2 0 0 0 0,7-13-1 0 0,-2 8-38 0 0,1 1-1 0 0,0 1 1 0 0,1 0-1 0 0,1 0 1 0 0,0 1 0 0 0,1 1-1 0 0,24-17 1 0 0,-16 15-21 0 0,1 1 0 0 0,0 0 1 0 0,2 2-1 0 0,44-16 0 0 0,-39 19-10 0 0</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03.133"/>
    </inkml:context>
    <inkml:brush xml:id="br0">
      <inkml:brushProperty name="width" value="0.05" units="cm"/>
      <inkml:brushProperty name="height" value="0.05" units="cm"/>
      <inkml:brushProperty name="color" value="#004F8B"/>
    </inkml:brush>
  </inkml:definitions>
  <inkml:trace contextRef="#ctx0" brushRef="#br0">7 1 10594 0 0,'0'0'1105'0'0,"0"1"-1118"0"0,0 13-158 0 0,0-1 1 0 0,-1 1 0 0 0,-3 15 0 0 0,2-23-3777 0 0</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03.482"/>
    </inkml:context>
    <inkml:brush xml:id="br0">
      <inkml:brushProperty name="width" value="0.05" units="cm"/>
      <inkml:brushProperty name="height" value="0.05" units="cm"/>
      <inkml:brushProperty name="color" value="#004F8B"/>
    </inkml:brush>
  </inkml:definitions>
  <inkml:trace contextRef="#ctx0" brushRef="#br0">184 3 10594 0 0,'-1'0'64'0'0,"1"0"-1"0"0,-1-1 0 0 0,1 1 1 0 0,-1 0-1 0 0,1 0 1 0 0,-1-1-1 0 0,1 1 0 0 0,-1 0 1 0 0,1 0-1 0 0,-1 0 0 0 0,0 0 1 0 0,1 0-1 0 0,-1 0 1 0 0,1 0-1 0 0,-1 0 0 0 0,0 0 1 0 0,1 0-1 0 0,-1 0 0 0 0,1 0 1 0 0,-1 0-1 0 0,1 1 1 0 0,-1-1-1 0 0,1 0 0 0 0,-1 0 1 0 0,1 1-1 0 0,-1-1 0 0 0,1 0 1 0 0,-1 0-1 0 0,1 1 1 0 0,-1-1-1 0 0,1 1 0 0 0,-1-1 1 0 0,1 0-1 0 0,0 1 0 0 0,-1-1 1 0 0,0 2-1 0 0,-21 19 1246 0 0,19-19-1199 0 0,-19 20 222 0 0,1-2-476 0 0,1 0-1 0 0,1 1 0 0 0,1 1 1 0 0,-20 32-1 0 0,62-85-1771 0 0,-18 16 1916 0 0</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03.817"/>
    </inkml:context>
    <inkml:brush xml:id="br0">
      <inkml:brushProperty name="width" value="0.05" units="cm"/>
      <inkml:brushProperty name="height" value="0.05" units="cm"/>
      <inkml:brushProperty name="color" value="#004F8B"/>
    </inkml:brush>
  </inkml:definitions>
  <inkml:trace contextRef="#ctx0" brushRef="#br0">47 28 1376 0 0,'1'-3'81'0'0,"1"1"-1"0"0,-1 0 1 0 0,1 1-1 0 0,0-1 1 0 0,-1 0-1 0 0,1 0 1 0 0,0 1-1 0 0,0-1 1 0 0,1 1-1 0 0,-1 0 1 0 0,0-1-1 0 0,0 1 0 0 0,1 0 1 0 0,-1 0-1 0 0,0 1 1 0 0,1-1-1 0 0,-1 0 1 0 0,1 1-1 0 0,-1-1 1 0 0,1 1-1 0 0,-1 0 1 0 0,1 0-1 0 0,-1 0 1 0 0,1 0-1 0 0,-1 1 1 0 0,1-1-1 0 0,-1 0 1 0 0,1 1-1 0 0,-1 0 1 0 0,1 0-1 0 0,-1 0 0 0 0,0 0 1 0 0,1 0-1 0 0,2 2 1 0 0,-1 0 110 0 0,0-1 1 0 0,-1 1-1 0 0,0 0 1 0 0,1 0-1 0 0,-1 0 1 0 0,-1 1-1 0 0,1-1 1 0 0,0 1-1 0 0,-1-1 1 0 0,1 1-1 0 0,-1 0 1 0 0,0 0-1 0 0,-1 0 1 0 0,1 0 0 0 0,-1 0-1 0 0,1 1 1 0 0,-1-1-1 0 0,-1 0 1 0 0,1 1-1 0 0,0-1 1 0 0,-1 8-1 0 0,0 3 434 0 0,0 0 0 0 0,-2 0-1 0 0,1 0 1 0 0,-2 1 0 0 0,-4 14 0 0 0,-74 202 4021 0 0,9-35-3044 0 0,71-193-1586 0 0,-1-1-17 0 0,1 0 1 0 0,0 0 0 0 0,0 0 0 0 0,0 0-1 0 0,1 0 1 0 0,-1 1 0 0 0,1-1 0 0 0,-1 0-1 0 0,1 1 1 0 0,0-1 0 0 0,1 0 0 0 0,-1 0 0 0 0,0 1-1 0 0,1-1 1 0 0,0 0 0 0 0,1 6 0 0 0,3-5-307 0 0</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04.166"/>
    </inkml:context>
    <inkml:brush xml:id="br0">
      <inkml:brushProperty name="width" value="0.05" units="cm"/>
      <inkml:brushProperty name="height" value="0.05" units="cm"/>
      <inkml:brushProperty name="color" value="#004F8B"/>
    </inkml:brush>
  </inkml:definitions>
  <inkml:trace contextRef="#ctx0" brushRef="#br0">173 1 6913 0 0,'-2'0'319'0'0,"0"1"0"0"0,0-1-1 0 0,1 1 1 0 0,-1-1-1 0 0,0 1 1 0 0,0 0-1 0 0,0 0 1 0 0,1 0-1 0 0,-1 0 1 0 0,0 0 0 0 0,1 0-1 0 0,-1 0 1 0 0,1 1-1 0 0,-2 1 1 0 0,1-2-172 0 0,-14 12 549 0 0,0 1 1 0 0,2 1 0 0 0,-1 0 0 0 0,2 1-1 0 0,-12 19 1 0 0,19-27-577 0 0,0 0 0 0 0,1 1 1 0 0,1 0-1 0 0,0 0 0 0 0,0 0 0 0 0,0 0 0 0 0,1 1 0 0 0,1-1 0 0 0,0 1 1 0 0,0 0-1 0 0,1 0 0 0 0,-1 16 0 0 0,3-20-91 0 0,-1-1 1 0 0,1 0-1 0 0,0 0 1 0 0,0 0-1 0 0,1-1 0 0 0,0 1 1 0 0,-1 0-1 0 0,2 0 0 0 0,-1-1 1 0 0,0 1-1 0 0,1-1 1 0 0,0 0-1 0 0,0 0 0 0 0,0 0 1 0 0,5 4-1 0 0,-2-3-22 0 0,0 0-1 0 0,0 0 0 0 0,1-1 1 0 0,0 1-1 0 0,-1-2 1 0 0,2 1-1 0 0,-1-1 1 0 0,0 0-1 0 0,9 2 1 0 0,-2-1-8 0 0,0-1-1 0 0,0-1 1 0 0,0 0 0 0 0,0-1 0 0 0,1-1 0 0 0,-1 0-1 0 0,0-1 1 0 0,0 0 0 0 0,1-1 0 0 0,20-6 0 0 0,2-7-201 0 0,-22 5 113 0 0</inkml:trace>
  <inkml:trace contextRef="#ctx0" brushRef="#br0" timeOffset="1">330 108 8754 0 0,'-4'2'349'0'0,"0"0"0"0"0,1 0 0 0 0,-1 0 0 0 0,1 1 0 0 0,0-1 0 0 0,0 1 0 0 0,0 0 0 0 0,0 0 0 0 0,0 0 1 0 0,-3 5-1 0 0,-25 39 1192 0 0,27-40-1184 0 0,-19 31 1218 0 0,-29 69 0 0 0,44-87-1410 0 0,0 0 1 0 0,2 1 0 0 0,1-1 0 0 0,0 1-1 0 0,-2 34 1 0 0,7-31-129 0 0,4-4-106 0 0</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04.500"/>
    </inkml:context>
    <inkml:brush xml:id="br0">
      <inkml:brushProperty name="width" value="0.05" units="cm"/>
      <inkml:brushProperty name="height" value="0.05" units="cm"/>
      <inkml:brushProperty name="color" value="#004F8B"/>
    </inkml:brush>
  </inkml:definitions>
  <inkml:trace contextRef="#ctx0" brushRef="#br0">169 18 5065 0 0,'-1'0'154'0'0,"1"-1"0"0"0,0 1-1 0 0,-1-1 1 0 0,1 1 0 0 0,-1-1 0 0 0,1 1-1 0 0,-1 0 1 0 0,1-1 0 0 0,-1 1 0 0 0,1 0 0 0 0,-1-1-1 0 0,1 1 1 0 0,-1 0 0 0 0,1 0 0 0 0,-1-1-1 0 0,1 1 1 0 0,-1 0 0 0 0,0 0 0 0 0,1 0 0 0 0,-1 0-1 0 0,1 0 1 0 0,-1 0 0 0 0,0 0 0 0 0,1 0-1 0 0,-1 0 1 0 0,-19 8 2699 0 0,-14 19 99 0 0,31-24-2753 0 0,-7 6 159 0 0,1 1-1 0 0,0 1 1 0 0,0-1 0 0 0,1 2-1 0 0,0-1 1 0 0,1 1-1 0 0,0 0 1 0 0,1 0 0 0 0,1 1-1 0 0,-8 24 1 0 0,11-32-309 0 0,1 1-1 0 0,0 0 1 0 0,1 0 0 0 0,-1-1 0 0 0,1 1-1 0 0,0 0 1 0 0,0 0 0 0 0,1 0-1 0 0,0 0 1 0 0,0 0 0 0 0,0-1 0 0 0,3 7-1 0 0,-2-8-42 0 0,0 0 1 0 0,0 1-1 0 0,1-1 0 0 0,0 0 0 0 0,-1 0 1 0 0,2-1-1 0 0,-1 1 0 0 0,0-1 0 0 0,1 1 1 0 0,-1-1-1 0 0,1 0 0 0 0,0 0 0 0 0,0-1 1 0 0,0 1-1 0 0,1-1 0 0 0,5 3 0 0 0,1-1-25 0 0,-1 0 0 0 0,1-1 0 0 0,-1 0 0 0 0,1 0 0 0 0,0-1 0 0 0,14 0-1 0 0,-20-1-2 0 0,1-1 0 0 0,-1 0 0 0 0,1-1-1 0 0,0 1 1 0 0,-1-1 0 0 0,1 0-1 0 0,-1 0 1 0 0,1-1 0 0 0,-1 0 0 0 0,0 0-1 0 0,0 0 1 0 0,1-1 0 0 0,-2 1-1 0 0,7-5 1 0 0,2-5-166 0 0</inkml:trace>
  <inkml:trace contextRef="#ctx0" brushRef="#br0" timeOffset="1">357 2 10138 0 0,'-2'0'162'0'0,"0"-1"1"0"0,0 1-1 0 0,0 0 0 0 0,0 0 1 0 0,0 0-1 0 0,0 0 0 0 0,0 0 1 0 0,0 0-1 0 0,0 0 0 0 0,0 1 1 0 0,0-1-1 0 0,0 0 0 0 0,0 1 1 0 0,1 0-1 0 0,-1 0 0 0 0,0-1 1 0 0,0 1-1 0 0,1 0 0 0 0,-1 0 1 0 0,0 0-1 0 0,1 1 0 0 0,-1-1 1 0 0,1 0-1 0 0,-3 4 0 0 0,-6 5 506 0 0,0 0-1 0 0,-11 16 1 0 0,15-19-303 0 0,-22 31 778 0 0,2 1 1 0 0,-34 67 0 0 0,-30 91 34 0 0,90-196-1185 0 0,-14 29-388 0 0,2 1 0 0 0,-15 59-1 0 0,23-61-6765 0 0</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05.082"/>
    </inkml:context>
    <inkml:brush xml:id="br0">
      <inkml:brushProperty name="width" value="0.05" units="cm"/>
      <inkml:brushProperty name="height" value="0.05" units="cm"/>
      <inkml:brushProperty name="color" value="#004F8B"/>
    </inkml:brush>
  </inkml:definitions>
  <inkml:trace contextRef="#ctx0" brushRef="#br0">8 1 10138 0 0,'0'0'778'0'0,"19"11"1383"0"0,33 7-445 0 0,57 11-1 0 0,-73-21-1186 0 0,0 1-1 0 0,0 2 1 0 0,-1 1-1 0 0,57 29 1 0 0,-90-40-512 0 0,0 0 0 0 0,-1 0 1 0 0,1 0-1 0 0,0 1 0 0 0,0-1 0 0 0,-1 0 1 0 0,1 1-1 0 0,-1-1 0 0 0,1 1 0 0 0,-1-1 1 0 0,0 1-1 0 0,1 0 0 0 0,-1-1 0 0 0,0 1 1 0 0,0 0-1 0 0,0 0 0 0 0,0 0 1 0 0,-1 0-1 0 0,2 3 0 0 0,-2-2 15 0 0,0-1-1 0 0,-1 0 1 0 0,1 0-1 0 0,-1 1 1 0 0,1-1-1 0 0,-1 0 1 0 0,0 0 0 0 0,1 0-1 0 0,-1 1 1 0 0,0-1-1 0 0,-1 0 1 0 0,1 0-1 0 0,0 0 1 0 0,-1-1 0 0 0,1 1-1 0 0,-1 0 1 0 0,-2 2-1 0 0,-13 12 323 0 0,0-1 1 0 0,-1 0-1 0 0,0-2 0 0 0,-35 20 0 0 0,-88 37 754 0 0,88-46-1174 0 0,-25 12 146 0 0,42-18-80 0 0</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07.321"/>
    </inkml:context>
    <inkml:brush xml:id="br0">
      <inkml:brushProperty name="width" value="0.05" units="cm"/>
      <inkml:brushProperty name="height" value="0.05" units="cm"/>
      <inkml:brushProperty name="color" value="#004F8B"/>
    </inkml:brush>
  </inkml:definitions>
  <inkml:trace contextRef="#ctx0" brushRef="#br0">0 139 6913 0 0,'3'-12'399'0'0,"0"1"0"0"0,1 0-1 0 0,0 0 1 0 0,0 1-1 0 0,11-17 1 0 0,-13 22-315 0 0,0 1 0 0 0,1 0 1 0 0,0 0-1 0 0,0 0 0 0 0,0 1 1 0 0,0-1-1 0 0,1 1 0 0 0,-1 0 1 0 0,1 0-1 0 0,0 0 0 0 0,0 0 1 0 0,0 0-1 0 0,0 1 0 0 0,1 0 1 0 0,-1 0-1 0 0,6-2 0 0 0,-7 4-49 0 0,0 0-1 0 0,-1 0 0 0 0,1 0 0 0 0,0 0 1 0 0,-1 0-1 0 0,1 1 0 0 0,0-1 0 0 0,-1 1 1 0 0,1 0-1 0 0,-1-1 0 0 0,1 1 0 0 0,0 1 1 0 0,-1-1-1 0 0,0 0 0 0 0,1 0 0 0 0,-1 1 0 0 0,0 0 1 0 0,0-1-1 0 0,0 1 0 0 0,0 0 0 0 0,0 0 1 0 0,0 0-1 0 0,0 0 0 0 0,-1 0 0 0 0,1 0 1 0 0,-1 1-1 0 0,2 3 0 0 0,5 8 121 0 0,-1 1 0 0 0,-1-1 1 0 0,6 23-1 0 0,-9-30-78 0 0,11 39 87 0 0,58 156 2366 0 0,-60-175-2212 0 0,2 0 0 0 0,0 0-1 0 0,2-1 1 0 0,1-1 0 0 0,23 26 0 0 0,-4-11-346 0 0,2-2 1 0 0,74 59-1 0 0,-105-92 15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7:12.035"/>
    </inkml:context>
    <inkml:brush xml:id="br0">
      <inkml:brushProperty name="width" value="0.025" units="cm"/>
      <inkml:brushProperty name="height" value="0.025" units="cm"/>
    </inkml:brush>
  </inkml:definitions>
  <inkml:trace contextRef="#ctx0" brushRef="#br0">16 247 9674 0 0,'-5'8'812'0'0,"3"-8"906"0"0,2-14 2095 0 0,0 3-2858 0 0,-6-166-1716 0 0,5 155 125 0 0,0-9-4945 0 0</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07.640"/>
    </inkml:context>
    <inkml:brush xml:id="br0">
      <inkml:brushProperty name="width" value="0.05" units="cm"/>
      <inkml:brushProperty name="height" value="0.05" units="cm"/>
      <inkml:brushProperty name="color" value="#004F8B"/>
    </inkml:brush>
  </inkml:definitions>
  <inkml:trace contextRef="#ctx0" brushRef="#br0">559 1 11979 0 0,'-8'4'463'0'0,"0"1"1"0"0,0 1 0 0 0,0 0 0 0 0,1 0 0 0 0,0 0 0 0 0,0 1 0 0 0,-9 12 0 0 0,-6 5 15 0 0,-279 314 3938 0 0,156-169-4156 0 0,124-144-448 0 0</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08.149"/>
    </inkml:context>
    <inkml:brush xml:id="br0">
      <inkml:brushProperty name="width" value="0.05" units="cm"/>
      <inkml:brushProperty name="height" value="0.05" units="cm"/>
      <inkml:brushProperty name="color" value="#004F8B"/>
    </inkml:brush>
  </inkml:definitions>
  <inkml:trace contextRef="#ctx0" brushRef="#br0">1 33 7370 0 0,'0'-1'156'0'0,"0"-1"1"0"0,1 1-1 0 0,-1 0 1 0 0,1 0-1 0 0,-1 0 1 0 0,1 0-1 0 0,-1 0 1 0 0,1 0-1 0 0,0 0 1 0 0,-1 0 0 0 0,1 1-1 0 0,0-1 1 0 0,0 0-1 0 0,0 0 1 0 0,-1 0-1 0 0,1 1 1 0 0,0-1-1 0 0,0 1 1 0 0,2-2-1 0 0,20-8 538 0 0,-17 9-542 0 0,0 0-1 0 0,0 0 1 0 0,0 1-1 0 0,1-1 1 0 0,-1 1 0 0 0,0 1-1 0 0,0-1 1 0 0,0 1-1 0 0,0 1 1 0 0,0-1-1 0 0,0 1 1 0 0,0 0-1 0 0,0 0 1 0 0,0 0-1 0 0,-1 1 1 0 0,1 0-1 0 0,-1 0 1 0 0,0 1-1 0 0,0-1 1 0 0,0 1-1 0 0,0 0 1 0 0,-1 0-1 0 0,1 1 1 0 0,-1-1-1 0 0,0 1 1 0 0,0 0 0 0 0,-1 0-1 0 0,0 1 1 0 0,0-1-1 0 0,0 1 1 0 0,0-1-1 0 0,-1 1 1 0 0,2 6-1 0 0,-4-9-107 0 0,0-1-1 0 0,0 1 0 0 0,0-1 1 0 0,0 1-1 0 0,-1-1 0 0 0,1 1 1 0 0,-1-1-1 0 0,1 1 0 0 0,-1-1 1 0 0,0 0-1 0 0,0 1 1 0 0,0-1-1 0 0,0 0 0 0 0,-1 0 1 0 0,1 0-1 0 0,0 0 0 0 0,-1 0 1 0 0,0 0-1 0 0,1 0 1 0 0,-1 0-1 0 0,0-1 0 0 0,0 1 1 0 0,0 0-1 0 0,0-1 0 0 0,-4 2 1 0 0,-2 2 197 0 0,-1 0 0 0 0,1-1 0 0 0,-1 0 0 0 0,0-1 0 0 0,-14 4 0 0 0,3-3-120 0 0,-1-1 0 0 0,0-1 0 0 0,-26 0 0 0 0,86-6-357 0 0,66-15 0 0 0,-50 8 111 0 0,-27 6 18 0 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08.627"/>
    </inkml:context>
    <inkml:brush xml:id="br0">
      <inkml:brushProperty name="width" value="0.05" units="cm"/>
      <inkml:brushProperty name="height" value="0.05" units="cm"/>
      <inkml:brushProperty name="color" value="#004F8B"/>
    </inkml:brush>
  </inkml:definitions>
  <inkml:trace contextRef="#ctx0" brushRef="#br0">74 67 6913 0 0,'-1'0'288'0'0,"0"-1"0"0"0,1 0 0 0 0,-1 0 0 0 0,0 1 0 0 0,0-1-1 0 0,0 0 1 0 0,1 1 0 0 0,-1-1 0 0 0,0 1 0 0 0,0-1-1 0 0,0 1 1 0 0,0 0 0 0 0,0-1 0 0 0,0 1 0 0 0,0 0-1 0 0,0-1 1 0 0,0 1 0 0 0,0 0 0 0 0,0 0 0 0 0,0 0-1 0 0,0 0 1 0 0,0 0 0 0 0,0 0 0 0 0,0 0 0 0 0,-1 1 0 0 0,0 0-52 0 0,0 0 1 0 0,1 0-1 0 0,-1 0 1 0 0,1 0-1 0 0,-1 0 1 0 0,1 0-1 0 0,-1 0 1 0 0,1 1 0 0 0,0-1-1 0 0,0 0 1 0 0,-1 1-1 0 0,0 2 1 0 0,-2 4-21 0 0,0-1 0 0 0,0 1 1 0 0,1 0-1 0 0,-4 15 0 0 0,5-13-209 0 0,0 1 0 0 0,1-1 0 0 0,0 0-1 0 0,1 0 1 0 0,0 1 0 0 0,3 17 0 0 0,-3-24-7 0 0,1-1 1 0 0,0 0 0 0 0,0 0 0 0 0,0 1-1 0 0,0-1 1 0 0,1 0 0 0 0,-1 0 0 0 0,1 0-1 0 0,0-1 1 0 0,0 1 0 0 0,2 3 0 0 0,-2-5-1 0 0,-1 0 0 0 0,1 1 0 0 0,0-1 0 0 0,-1 0 0 0 0,1 0 0 0 0,0 0 0 0 0,0 0 1 0 0,0 0-1 0 0,0 0 0 0 0,0 0 0 0 0,0-1 0 0 0,0 1 0 0 0,1-1 0 0 0,-1 1 0 0 0,0-1 1 0 0,0 0-1 0 0,0 0 0 0 0,4 0 0 0 0,-2-1 12 0 0,0 0-1 0 0,0 0 1 0 0,-1-1-1 0 0,1 1 1 0 0,0-1-1 0 0,-1 0 1 0 0,1 0 0 0 0,-1 0-1 0 0,0 0 1 0 0,1 0-1 0 0,-1-1 1 0 0,0 1 0 0 0,-1-1-1 0 0,1 0 1 0 0,0 0-1 0 0,-1 0 1 0 0,0 0-1 0 0,4-6 1 0 0,1-3 63 0 0,0-1 0 0 0,0 0 0 0 0,7-24 0 0 0,-10 25 7 0 0,0-1 0 0 0,-1 0 1 0 0,2-21-1 0 0,-4 29-83 0 0,-1 1 1 0 0,0 0-1 0 0,0-1 1 0 0,0 1-1 0 0,0 0 0 0 0,-1 0 1 0 0,0-1-1 0 0,0 1 1 0 0,0 0-1 0 0,0 0 1 0 0,-1 0-1 0 0,1 0 1 0 0,-1 0-1 0 0,0 0 1 0 0,-3-4-1 0 0,-7-1-223 0 0,6 9 0 0 0</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08.980"/>
    </inkml:context>
    <inkml:brush xml:id="br0">
      <inkml:brushProperty name="width" value="0.05" units="cm"/>
      <inkml:brushProperty name="height" value="0.05" units="cm"/>
      <inkml:brushProperty name="color" value="#004F8B"/>
    </inkml:brush>
  </inkml:definitions>
  <inkml:trace contextRef="#ctx0" brushRef="#br0">4 0 6449 0 0,'-1'1'3119'0'0,"1"-1"-2982"0"0,0 1-1 0 0,0-1 0 0 0,-1 0 0 0 0,1 0 1 0 0,0 0-1 0 0,0 1 0 0 0,0-1 1 0 0,0 0-1 0 0,0 0 0 0 0,-1 1 0 0 0,1-1 1 0 0,0 0-1 0 0,0 0 0 0 0,0 1 1 0 0,0-1-1 0 0,0 0 0 0 0,0 1 0 0 0,0-1 1 0 0,0 0-1 0 0,0 0 0 0 0,0 1 1 0 0,0-1-1 0 0,0 0 0 0 0,0 1 0 0 0,0-1 1 0 0,0 0-1 0 0,0 0 0 0 0,0 1 1 0 0,0-1-1 0 0,1 0 0 0 0,-1 0 0 0 0,0 1 1 0 0,0-1-1 0 0,0 0 0 0 0,0 0 1 0 0,1 1-1 0 0,-1-1 0 0 0,0 0 0 0 0,0 0 1 0 0,0 0-1 0 0,1 0 0 0 0,-1 1 1 0 0,3-1-297 0 0,-1 1 1 0 0,1-1 0 0 0,-1 1 0 0 0,1-1 0 0 0,-1 0-1 0 0,1 0 1 0 0,-1 0 0 0 0,0 0 0 0 0,1-1 0 0 0,-1 1-1 0 0,1 0 1 0 0,-1-1 0 0 0,1 0 0 0 0,-1 0 0 0 0,4-1-1 0 0,8-6-830 0 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09.315"/>
    </inkml:context>
    <inkml:brush xml:id="br0">
      <inkml:brushProperty name="width" value="0.05" units="cm"/>
      <inkml:brushProperty name="height" value="0.05" units="cm"/>
      <inkml:brushProperty name="color" value="#004F8B"/>
    </inkml:brush>
  </inkml:definitions>
  <inkml:trace contextRef="#ctx0" brushRef="#br0">93 1 9674 0 0,'-3'0'138'0'0,"0"0"-1"0"0,0 0 1 0 0,0 1-1 0 0,1-1 1 0 0,-1 1 0 0 0,0 0-1 0 0,0 0 1 0 0,1 0 0 0 0,-1 0-1 0 0,1 0 1 0 0,-1 1-1 0 0,1-1 1 0 0,-1 1 0 0 0,1 0-1 0 0,0 0 1 0 0,0-1-1 0 0,0 1 1 0 0,0 1 0 0 0,0-1-1 0 0,-3 5 1 0 0,0-1 145 0 0,0 1 0 0 0,0 0 1 0 0,1 0-1 0 0,0 1 0 0 0,0-1 1 0 0,-2 10-1 0 0,4-14-212 0 0,2 0 0 0 0,-1 0-1 0 0,0 1 1 0 0,1-1 0 0 0,0 0-1 0 0,-1 1 1 0 0,1-1 0 0 0,0 0 0 0 0,1 1-1 0 0,-1-1 1 0 0,1 0 0 0 0,-1 0 0 0 0,1 1-1 0 0,0-1 1 0 0,0 0 0 0 0,1 0 0 0 0,-1 0-1 0 0,1 0 1 0 0,-1 0 0 0 0,1 0-1 0 0,0-1 1 0 0,0 1 0 0 0,0 0 0 0 0,0-1-1 0 0,1 0 1 0 0,-1 1 0 0 0,1-1 0 0 0,-1 0-1 0 0,1 0 1 0 0,0-1 0 0 0,4 3-1 0 0,-3-1-22 0 0,1-1 0 0 0,-1 0 0 0 0,1-1-1 0 0,-1 1 1 0 0,1-1 0 0 0,0 0-1 0 0,0 0 1 0 0,0-1 0 0 0,-1 1-1 0 0,1-1 1 0 0,0 0 0 0 0,0 0 0 0 0,0-1-1 0 0,0 1 1 0 0,0-1 0 0 0,-1 0-1 0 0,1-1 1 0 0,0 1 0 0 0,-1-1-1 0 0,1 0 1 0 0,5-3 0 0 0,-7 3 8 0 0,0-1 0 0 0,1 0 1 0 0,-1 0-1 0 0,0 0 0 0 0,-1 0 1 0 0,1 0-1 0 0,-1 0 0 0 0,1-1 1 0 0,-1 1-1 0 0,0-1 0 0 0,0 0 0 0 0,0 0 1 0 0,-1 1-1 0 0,0-1 0 0 0,1 0 1 0 0,-1 0-1 0 0,-1-1 0 0 0,1 1 1 0 0,0 0-1 0 0,-1 0 0 0 0,0-4 1 0 0,0 2-138 0 0,0 1-1 0 0,-1-1 1 0 0,0 1 0 0 0,0-1 0 0 0,0 1 0 0 0,-4-11 0 0 0,3 12-407 0 0,1 1-1 0 0,-1-1 1 0 0,0 1-1 0 0,0-1 1 0 0,-1 1-1 0 0,1 0 0 0 0,-1 0 1 0 0,1 0-1 0 0,-6-5 1 0 0,-2 1-5372 0 0</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09.651"/>
    </inkml:context>
    <inkml:brush xml:id="br0">
      <inkml:brushProperty name="width" value="0.05" units="cm"/>
      <inkml:brushProperty name="height" value="0.05" units="cm"/>
      <inkml:brushProperty name="color" value="#004F8B"/>
    </inkml:brush>
  </inkml:definitions>
  <inkml:trace contextRef="#ctx0" brushRef="#br0">139 86 4609 0 0,'-1'0'206'0'0,"0"0"1"0"0,1 0-1 0 0,-1 0 0 0 0,0 0 1 0 0,0 1-1 0 0,1-1 1 0 0,-1 0-1 0 0,0 0 0 0 0,1 0 1 0 0,-1 1-1 0 0,0-1 0 0 0,1 0 1 0 0,-1 1-1 0 0,0-1 0 0 0,1 0 1 0 0,-1 1-1 0 0,1-1 1 0 0,-1 1-1 0 0,0-1 0 0 0,1 1 1 0 0,-1 0-1 0 0,-17 13 2937 0 0,12-9-2645 0 0,0 0 0 0 0,1 0-1 0 0,-1 0 1 0 0,1 1 0 0 0,0 0 0 0 0,1 0-1 0 0,-1 0 1 0 0,-5 11 0 0 0,9-14-473 0 0,0-1 1 0 0,1 1-1 0 0,-1-1 1 0 0,0 1-1 0 0,1 0 0 0 0,0-1 1 0 0,-1 1-1 0 0,1 0 1 0 0,0-1-1 0 0,1 1 1 0 0,-1 0-1 0 0,0-1 0 0 0,1 1 1 0 0,-1 0-1 0 0,1-1 1 0 0,0 1-1 0 0,0-1 1 0 0,0 1-1 0 0,0-1 0 0 0,0 1 1 0 0,1-1-1 0 0,-1 0 1 0 0,1 0-1 0 0,-1 1 0 0 0,1-1 1 0 0,0 0-1 0 0,3 2 1 0 0,2 3-80 0 0,0 0 21 0 0,1 0 1 0 0,-1 1-1 0 0,0 1 1 0 0,0-1 0 0 0,8 16-1 0 0,-14-22 40 0 0,0 1 1 0 0,0-1-1 0 0,0 1 0 0 0,0-1 0 0 0,-1 1 1 0 0,1 0-1 0 0,-1-1 0 0 0,1 1 0 0 0,-1 0 1 0 0,0 0-1 0 0,0-1 0 0 0,0 1 0 0 0,-1 0 1 0 0,1 0-1 0 0,-1-1 0 0 0,1 1 1 0 0,-1 0-1 0 0,0-1 0 0 0,0 1 0 0 0,0-1 1 0 0,0 1-1 0 0,-1-1 0 0 0,1 1 0 0 0,-1-1 1 0 0,1 0-1 0 0,-1 0 0 0 0,-2 2 0 0 0,-1 2 145 0 0,0-2-1 0 0,0 1 1 0 0,0-1-1 0 0,-1 1 1 0 0,1-2-1 0 0,-1 1 1 0 0,-11 5-1 0 0,16-8-176 0 0,-1 0 0 0 0,0-1-1 0 0,0 1 1 0 0,0 0 0 0 0,0-1 0 0 0,0 1-1 0 0,0-1 1 0 0,0 1 0 0 0,0-1 0 0 0,0 0 0 0 0,0 0-1 0 0,0 0 1 0 0,0 0 0 0 0,0 0 0 0 0,0 0-1 0 0,0-1 1 0 0,0 1 0 0 0,0-1 0 0 0,0 1-1 0 0,0-1 1 0 0,0 0 0 0 0,1 0 0 0 0,-1 0-1 0 0,0 0 1 0 0,0 0 0 0 0,1 0 0 0 0,-1 0 0 0 0,1-1-1 0 0,-1 1 1 0 0,-1-2 0 0 0,-2-7-6377 0 0</inkml:trace>
  <inkml:trace contextRef="#ctx0" brushRef="#br0" timeOffset="1">128 5 4145 0 0,'2'-1'368'0'0,"0"1"-296"0"0,1 0-72 0 0,-2 0 0 0 0,2 0 304 0 0,-1 0 48 0 0,5-1 0 0 0,3 1 8 0 0,6 0-200 0 0,2-1-32 0 0,2-1-16 0 0,-1 4 0 0 0,1-1-112 0 0,1 1 64 0 0,2 2-64 0 0,-1-2 0 0 0,-1-5 0 0 0</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18.196"/>
    </inkml:context>
    <inkml:brush xml:id="br0">
      <inkml:brushProperty name="width" value="0.05" units="cm"/>
      <inkml:brushProperty name="height" value="0.05" units="cm"/>
      <inkml:brushProperty name="color" value="#004F8B"/>
    </inkml:brush>
  </inkml:definitions>
  <inkml:trace contextRef="#ctx0" brushRef="#br0">56 1 10594 0 0,'0'0'819'0'0,"-1"22"1315"0"0,-1-12-1804 0 0,0 1 0 0 0,-1-1 1 0 0,0 0-1 0 0,-1-1 0 0 0,0 1 0 0 0,-1-1 0 0 0,1 1 1 0 0,-2-1-1 0 0,-6 8 0 0 0,3-4-287 0 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19.101"/>
    </inkml:context>
    <inkml:brush xml:id="br0">
      <inkml:brushProperty name="width" value="0.05" units="cm"/>
      <inkml:brushProperty name="height" value="0.05" units="cm"/>
      <inkml:brushProperty name="color" value="#004F8B"/>
    </inkml:brush>
  </inkml:definitions>
  <inkml:trace contextRef="#ctx0" brushRef="#br0">56 33 4145 0 0,'-10'-33'5633'0'0,"-2"62"-2627"0"0,3-3-2695 0 0,2 1 0 0 0,1 0 0 0 0,-4 44 0 0 0,9-63-255 0 0,0 0 1 0 0,1-1-1 0 0,0 1 0 0 0,1 0 1 0 0,0-1-1 0 0,0 1 1 0 0,0 0-1 0 0,1-1 0 0 0,0 1 1 0 0,1-1-1 0 0,0 0 1 0 0,0 0-1 0 0,0 0 1 0 0,1 0-1 0 0,0-1 0 0 0,0 1 1 0 0,10 11-1 0 0,-12-16-65 0 0,1 0 0 0 0,-1 0 0 0 0,0 0 0 0 0,1 0 0 0 0,-1-1 0 0 0,1 1 0 0 0,0-1 0 0 0,-1 0 0 0 0,1 1 0 0 0,0-1 0 0 0,0 0 0 0 0,0-1 0 0 0,0 1 0 0 0,0 0 0 0 0,5 0 0 0 0,1-3-55 0 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19.514"/>
    </inkml:context>
    <inkml:brush xml:id="br0">
      <inkml:brushProperty name="width" value="0.05" units="cm"/>
      <inkml:brushProperty name="height" value="0.05" units="cm"/>
      <inkml:brushProperty name="color" value="#004F8B"/>
    </inkml:brush>
  </inkml:definitions>
  <inkml:trace contextRef="#ctx0" brushRef="#br0">76 27 7746 0 0,'0'-1'44'0'0,"0"1"1"0"0,0-1 0 0 0,0 0-1 0 0,-1 1 1 0 0,1-1 0 0 0,0 0-1 0 0,0 1 1 0 0,0-1 0 0 0,0 0-1 0 0,0 1 1 0 0,1-1 0 0 0,-1 0-1 0 0,0 1 1 0 0,0-1-1 0 0,0 0 1 0 0,1 1 0 0 0,-1-1-1 0 0,0 0 1 0 0,0 1 0 0 0,1-1-1 0 0,-1 0 1 0 0,1 1 0 0 0,-1-1-1 0 0,1 1 1 0 0,-1-1 0 0 0,0 1-1 0 0,1-1 1 0 0,0 1 0 0 0,-1 0-1 0 0,1-1 1 0 0,-1 1 0 0 0,1-1-1 0 0,0 1 1 0 0,-1 0 0 0 0,1 0-1 0 0,-1-1 1 0 0,1 1 0 0 0,0 0-1 0 0,0 0 1 0 0,0 0 0 0 0,3-2 64 0 0,0 1 1 0 0,0 0 0 0 0,0 1 0 0 0,0-1 0 0 0,0 1 0 0 0,4 0 0 0 0,-4 0-18 0 0,0 0-1 0 0,0 0 1 0 0,-1 1-1 0 0,1 0 1 0 0,0 0-1 0 0,0 0 1 0 0,0 0-1 0 0,-1 1 0 0 0,1-1 1 0 0,-1 1-1 0 0,1 0 1 0 0,-1 0-1 0 0,0 0 1 0 0,1 1-1 0 0,-1-1 1 0 0,0 1-1 0 0,-1-1 1 0 0,1 1-1 0 0,0 0 1 0 0,-1 0-1 0 0,0 1 1 0 0,1-1-1 0 0,-1 0 1 0 0,-1 1-1 0 0,1-1 1 0 0,0 1-1 0 0,-1 0 1 0 0,0-1-1 0 0,0 1 0 0 0,0 0 1 0 0,0 0-1 0 0,0 7 1 0 0,0-3 25 0 0,-1 0 0 0 0,0 0 0 0 0,-1 0-1 0 0,1 0 1 0 0,-2 0 0 0 0,1 1 0 0 0,-1-2 0 0 0,0 1 0 0 0,-1 0 0 0 0,0 0 0 0 0,0-1 0 0 0,0 0 0 0 0,-1 1-1 0 0,-1-1 1 0 0,-4 6 0 0 0,3-6 22 0 0,-1 1 0 0 0,0-2 0 0 0,0 1 0 0 0,-1-1 0 0 0,0 0 0 0 0,0-1 0 0 0,0 0 0 0 0,-1 0 1 0 0,-12 5-1 0 0,18-9-86 0 0,0 0 1 0 0,1-1 0 0 0,-1 1 0 0 0,0 0-1 0 0,0-1 1 0 0,0 1 0 0 0,0-1 0 0 0,0 0-1 0 0,0 0 1 0 0,0 0 0 0 0,0-1-1 0 0,0 1 1 0 0,0-1 0 0 0,-5-1 0 0 0,6 1-37 0 0,0 0 0 0 0,0-1 0 0 0,0 1 0 0 0,-1-1 0 0 0,2 1-1 0 0,-1-1 1 0 0,0 0 0 0 0,0 0 0 0 0,1 0 0 0 0,-1 0 0 0 0,1 0 0 0 0,-1 0 0 0 0,1 0 0 0 0,0-1 0 0 0,0 1 0 0 0,0 0 0 0 0,0-1 0 0 0,0 1 0 0 0,0-1 0 0 0,0-2 0 0 0,1 3-25 0 0,-1-1 0 0 0,0 0 0 0 0,1 0 1 0 0,-1 0-1 0 0,1 1 0 0 0,0-1 0 0 0,0 0 1 0 0,0 0-1 0 0,0 0 0 0 0,1 0 0 0 0,-1 0 1 0 0,1 1-1 0 0,-1-1 0 0 0,1 0 0 0 0,0 1 0 0 0,0-1 1 0 0,1 0-1 0 0,-1 1 0 0 0,0-1 0 0 0,1 1 1 0 0,-1 0-1 0 0,1-1 0 0 0,0 1 0 0 0,0 0 1 0 0,0 0-1 0 0,0 0 0 0 0,0 0 0 0 0,3-1 0 0 0,-2 1-2 0 0,0 0-1 0 0,1 1 1 0 0,-1 0-1 0 0,0 0 1 0 0,1 0-1 0 0,-1 0 1 0 0,1 0-1 0 0,-1 1 1 0 0,1-1-1 0 0,-1 1 1 0 0,1 0-1 0 0,-1 0 1 0 0,1 0-1 0 0,-1 1 1 0 0,1-1-1 0 0,-1 1 1 0 0,1 0 0 0 0,-1 0-1 0 0,0 0 1 0 0,1 0-1 0 0,-1 1 1 0 0,4 2-1 0 0,98 60-96 0 0,-95-58 97 0 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19.895"/>
    </inkml:context>
    <inkml:brush xml:id="br0">
      <inkml:brushProperty name="width" value="0.05" units="cm"/>
      <inkml:brushProperty name="height" value="0.05" units="cm"/>
      <inkml:brushProperty name="color" value="#004F8B"/>
    </inkml:brush>
  </inkml:definitions>
  <inkml:trace contextRef="#ctx0" brushRef="#br0">1 42 7834 0 0,'0'0'124'0'0,"0"0"0"0"0,-1 0 1 0 0,1 0-1 0 0,0 0 0 0 0,0-1 1 0 0,2-3 3357 0 0,-2 4-3358 0 0,0 0 0 0 0,1 0 1 0 0,-1 0-1 0 0,0 0 0 0 0,0 0 1 0 0,0 0-1 0 0,0 0 0 0 0,0 0 1 0 0,1 0-1 0 0,-1 0 0 0 0,0 0 1 0 0,0 0-1 0 0,1 0 0 0 0,16-7 1520 0 0,19-5-1299 0 0,-13 7-18 0 0,-1 0 0 0 0,42-2 0 0 0,-57 6-327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27:55.194"/>
    </inkml:context>
    <inkml:brush xml:id="br0">
      <inkml:brushProperty name="width" value="0.07938" units="cm"/>
      <inkml:brushProperty name="height" value="0.07938" units="cm"/>
    </inkml:brush>
  </inkml:definitions>
  <inkml:trace contextRef="#ctx0" brushRef="#br0">0 607 4145 0 0,'15'0'3706'0'0,"-9"-3"-3180"0"0,-1 0-1 0 0,0-1 1 0 0,0 0 0 0 0,0 0-1 0 0,0 0 1 0 0,0 0 0 0 0,-1 0 0 0 0,6-9-1 0 0,29-45 1635 0 0,-27 40-1432 0 0,54-94 39 0 0,70-157 0 0 0,-132 261-767 0 0,14-37 0 0 0,-16 41 0 0 0,-1 0 0 0 0,0 0 0 0 0,0 0 0 0 0,-1 0 0 0 0,1 0 0 0 0,-1-1 0 0 0,0 1 0 0 0,0 0 0 0 0,0-4 0 0 0,0 7 8 0 0,0 1 0 0 0,0 0 0 0 0,0-1 0 0 0,0 1 0 0 0,0 0 1 0 0,0-1-1 0 0,0 1 0 0 0,0 0 0 0 0,0 0 0 0 0,0-1 0 0 0,-1 1 0 0 0,1 0 1 0 0,0-1-1 0 0,0 1 0 0 0,0 0 0 0 0,0 0 0 0 0,0-1 0 0 0,-1 1 1 0 0,1 0-1 0 0,0 0 0 0 0,0 0 0 0 0,-1-1 0 0 0,1 1 0 0 0,0 0 0 0 0,0 0 1 0 0,-1 0-1 0 0,1-1 0 0 0,0 1 0 0 0,0 0 0 0 0,-1 0 0 0 0,1 0 0 0 0,0 0 1 0 0,0 0-1 0 0,-1 0 0 0 0,1 0 0 0 0,-1 0 0 0 0,-9 7 679 0 0,-6 18 526 0 0,5-3-1016 0 0,0 0 0 0 0,1 1 0 0 0,2 1 0 0 0,0 0 0 0 0,2 0 0 0 0,-6 39 0 0 0,10-51-226 0 0,1-1 0 0 0,1 1 1 0 0,-1-1-1 0 0,2 1 1 0 0,0-1-1 0 0,0 0 1 0 0,1 1-1 0 0,0-1 0 0 0,1 0 1 0 0,0 0-1 0 0,1 0 1 0 0,0 0-1 0 0,1-1 0 0 0,0 0 1 0 0,1 0-1 0 0,10 15 1 0 0,-14-23 5 0 0,-1 0-1 0 0,1 0 1 0 0,0 0 0 0 0,0 0 0 0 0,-1-1 0 0 0,1 1 0 0 0,0-1 0 0 0,0 1 0 0 0,1-1 0 0 0,-1 0 0 0 0,0 0 0 0 0,0 0 0 0 0,1 0 0 0 0,-1 0-1 0 0,0 0 1 0 0,1-1 0 0 0,-1 1 0 0 0,5 0 0 0 0,-5-2-83 0 0,0 1-1 0 0,0 0 1 0 0,0-1-1 0 0,0 0 1 0 0,0 1 0 0 0,0-1-1 0 0,0 0 1 0 0,-1 0-1 0 0,1 0 1 0 0,0 0 0 0 0,0 0-1 0 0,-1 0 1 0 0,1-1-1 0 0,-1 1 1 0 0,1-1 0 0 0,-1 1-1 0 0,0-1 1 0 0,1 1-1 0 0,-1-1 1 0 0,0 0-1 0 0,0 1 1 0 0,1-5 0 0 0,4-6-622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28:15.987"/>
    </inkml:context>
    <inkml:brush xml:id="br0">
      <inkml:brushProperty name="width" value="0.07938" units="cm"/>
      <inkml:brushProperty name="height" value="0.07938" units="cm"/>
    </inkml:brush>
  </inkml:definitions>
  <inkml:trace contextRef="#ctx0" brushRef="#br0">502 239 2761 0 0,'4'-8'1457'0'0,"5"-9"599"0"0,0 0 0 0 0,-2-1-1 0 0,0 0 1 0 0,4-21 0 0 0,-10 35-1935 0 0,0-1 0 0 0,0 1 0 0 0,-1 0 0 0 0,1 0 0 0 0,-1 0 1 0 0,0-1-1 0 0,0 1 0 0 0,-1 0 0 0 0,1 0 0 0 0,-1 0 0 0 0,0-1 0 0 0,0 1 1 0 0,0 0-1 0 0,-1 0 0 0 0,1 0 0 0 0,-1 1 0 0 0,0-1 0 0 0,0 0 0 0 0,0 1 0 0 0,-1-1 1 0 0,0 1-1 0 0,1 0 0 0 0,-1-1 0 0 0,-6-4 0 0 0,4 5-42 0 0,1 1 0 0 0,0 0-1 0 0,-1-1 1 0 0,1 2 0 0 0,-1-1 0 0 0,0 0 0 0 0,0 1-1 0 0,1 0 1 0 0,-1 0 0 0 0,0 1 0 0 0,0-1-1 0 0,0 1 1 0 0,0 0 0 0 0,0 0 0 0 0,0 1 0 0 0,0-1-1 0 0,0 1 1 0 0,0 0 0 0 0,1 1 0 0 0,-7 1-1 0 0,-4 3 7 0 0,0 0 0 0 0,0 1 0 0 0,1 0 0 0 0,-25 18 0 0 0,25-15-114 0 0,0 0-1 0 0,1 1 0 0 0,1 0 1 0 0,0 1-1 0 0,0 1 1 0 0,-17 25-1 0 0,25-33 10 0 0,1 1 0 0 0,0 0-1 0 0,0-1 1 0 0,0 1 0 0 0,0 1 0 0 0,1-1-1 0 0,0 0 1 0 0,1 0 0 0 0,-1 1 0 0 0,1-1-1 0 0,1 1 1 0 0,-1 0 0 0 0,1-1 0 0 0,0 1-1 0 0,0-1 1 0 0,1 1 0 0 0,0-1 0 0 0,0 1 0 0 0,1-1-1 0 0,2 9 1 0 0,5 3-23 0 0,0-1-1 0 0,1 0 1 0 0,1 0 0 0 0,1-1 0 0 0,0 0-1 0 0,1-1 1 0 0,16 14 0 0 0,31 39-3 0 0,-59-67 46 0 0,-1-1 1 0 0,1 1-1 0 0,0 0 0 0 0,-1-1 0 0 0,1 1 1 0 0,-1 0-1 0 0,0 0 0 0 0,1 0 0 0 0,-1 0 1 0 0,1-1-1 0 0,-1 1 0 0 0,0 0 1 0 0,0 0-1 0 0,0 0 0 0 0,1 0 0 0 0,-1 0 1 0 0,0 0-1 0 0,0 0 0 0 0,0 0 0 0 0,0-1 1 0 0,0 1-1 0 0,-1 0 0 0 0,1 0 0 0 0,0 1 1 0 0,-1-1 12 0 0,0 1 1 0 0,0-1 0 0 0,0 0-1 0 0,0 0 1 0 0,0 0-1 0 0,0 0 1 0 0,0-1-1 0 0,0 1 1 0 0,0 0 0 0 0,0 0-1 0 0,0-1 1 0 0,-1 1-1 0 0,1 0 1 0 0,-2 0 0 0 0,-7 2 205 0 0,0-1 1 0 0,0 0 0 0 0,-17 1-1 0 0,20-2-26 0 0,-16 2 192 0 0,1-2 1 0 0,-1-1-1 0 0,0 0 1 0 0,-23-5 0 0 0,38 4-399 0 0,-1 0 1 0 0,1-1-1 0 0,0 0 1 0 0,0-1 0 0 0,0 0-1 0 0,0 0 1 0 0,0 0-1 0 0,1-1 1 0 0,-1-1-1 0 0,1 1 1 0 0,0-1 0 0 0,0 0-1 0 0,1-1 1 0 0,-7-6-1 0 0,2-3-1602 0 0,3-2-5570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7:12.848"/>
    </inkml:context>
    <inkml:brush xml:id="br0">
      <inkml:brushProperty name="width" value="0.025" units="cm"/>
      <inkml:brushProperty name="height" value="0.025" units="cm"/>
    </inkml:brush>
  </inkml:definitions>
  <inkml:trace contextRef="#ctx0" brushRef="#br0">282 519 5529 0 0,'-16'-2'2907'0'0,"4"-1"-2715"0"0,1 0 0 0 0,-1-1 0 0 0,1 0-1 0 0,-1-1 1 0 0,2 0 0 0 0,-1-1 0 0 0,-13-8-1 0 0,9 3-220 0 0,1 0-1 0 0,-1 0 0 0 0,2-2 1 0 0,-14-15-1 0 0,24 25 6 0 0,0 0 0 0 0,1 0 0 0 0,-1-1 0 0 0,1 1 0 0 0,0-1 0 0 0,0 1 0 0 0,1-1 0 0 0,-1 0 0 0 0,-1-4 0 0 0,3 7 16 0 0,0 0 1 0 0,0 0-1 0 0,0 0 1 0 0,0 1 0 0 0,0-1-1 0 0,0 0 1 0 0,0 0-1 0 0,0 0 1 0 0,0 0 0 0 0,0 1-1 0 0,1-1 1 0 0,-1 0-1 0 0,0 0 1 0 0,1 1 0 0 0,-1-1-1 0 0,0 0 1 0 0,1 0-1 0 0,-1 1 1 0 0,2-2 0 0 0,-1 1 4 0 0,0 0 1 0 0,0 1 0 0 0,0-1 0 0 0,1 0 0 0 0,-1 0-1 0 0,0 1 1 0 0,1-1 0 0 0,-1 1 0 0 0,1-1 0 0 0,-1 1-1 0 0,1 0 1 0 0,-1-1 0 0 0,1 1 0 0 0,2 0 0 0 0,23-2 195 0 0,1 2 1 0 0,-1 0-1 0 0,1 2 1 0 0,-1 1-1 0 0,0 1 1 0 0,0 1-1 0 0,0 1 1 0 0,43 16-1 0 0,-52-13-214 0 0,-17-9 26 0 0,0 1-1 0 0,-1-1 0 0 0,1 0 0 0 0,0 0 0 0 0,-1 1 0 0 0,1-1 0 0 0,-1 1 1 0 0,1-1-1 0 0,0 0 0 0 0,-1 1 0 0 0,1-1 0 0 0,-1 1 0 0 0,1 0 1 0 0,-1-1-1 0 0,1 1 0 0 0,-1-1 0 0 0,0 1 0 0 0,1 0 0 0 0,-1-1 0 0 0,0 1 1 0 0,0 0-1 0 0,1-1 0 0 0,-1 2 0 0 0,-1-1 59 0 0,0 0 0 0 0,0 0 0 0 0,1 0-1 0 0,-1-1 1 0 0,-1 1 0 0 0,1 0 0 0 0,0-1 0 0 0,0 1 0 0 0,0 0-1 0 0,0-1 1 0 0,0 1 0 0 0,-1-1 0 0 0,1 0 0 0 0,0 1 0 0 0,0-1-1 0 0,-1 0 1 0 0,1 0 0 0 0,0 0 0 0 0,0 0 0 0 0,-1 0 0 0 0,1 0-1 0 0,0 0 1 0 0,-3-1 0 0 0,-30-5 440 0 0,-5-8-1238 0 0,1-1 0 0 0,-66-36-1 0 0,89 43 344 0 0,1 0 0 0 0,0-2-1 0 0,-14-11 1 0 0,23 17 289 0 0,0-1 0 0 0,0 1-1 0 0,1-1 1 0 0,0 0 0 0 0,0 0-1 0 0,0 0 1 0 0,1 0 0 0 0,0-1 0 0 0,0 1-1 0 0,0-1 1 0 0,-2-7 0 0 0,5 13 109 0 0,0-1-1 0 0,0 1 1 0 0,0-1 0 0 0,0 1 0 0 0,0-1 0 0 0,0 1 0 0 0,0-1 0 0 0,0 1-1 0 0,0 0 1 0 0,0-1 0 0 0,0 1 0 0 0,0-1 0 0 0,0 1 0 0 0,0-1-1 0 0,0 1 1 0 0,1 0 0 0 0,-1-1 0 0 0,0 1 0 0 0,0-1 0 0 0,0 1-1 0 0,1 0 1 0 0,-1-1 0 0 0,0 1 0 0 0,1 0 0 0 0,-1-1 0 0 0,0 1 0 0 0,1 0-1 0 0,-1 0 1 0 0,0-1 0 0 0,1 1 0 0 0,18-5 224 0 0,19 7 63 0 0,7 4 190 0 0,0 2-1 0 0,84 25 1 0 0,-124-31-421 0 0,-1 0-1 0 0,1 0 0 0 0,0 0 1 0 0,-1 1-1 0 0,1 0 0 0 0,-1-1 1 0 0,0 1-1 0 0,4 4 0 0 0,-42-8 2896 0 0,19-2-2204 0 0,-1 0-1 0 0,-21-8 1 0 0,-60-30-1651 0 0,96 41 897 0 0,-11-6-353 0 0,1 1 0 0 0,0-2 0 0 0,0 1-1 0 0,0-1 1 0 0,1-1 0 0 0,0 0 0 0 0,0-1 0 0 0,1 1 0 0 0,0-2 0 0 0,1 1 0 0 0,0-1 0 0 0,1 0-1 0 0,0-1 1 0 0,1 1 0 0 0,0-1 0 0 0,-9-22 0 0 0,15 32 359 0 0,0 0 1 0 0,-1 0-1 0 0,1 0 1 0 0,0 0-1 0 0,-1-1 0 0 0,1 1 1 0 0,0 0-1 0 0,0 0 1 0 0,0 0-1 0 0,0 0 0 0 0,0 0 1 0 0,0 0-1 0 0,0 0 1 0 0,1-1-1 0 0,-1 1 0 0 0,0 0 1 0 0,1 0-1 0 0,-1 0 1 0 0,1 0-1 0 0,-1 0 1 0 0,1 0-1 0 0,-1 0 0 0 0,2-1 1 0 0,-1 1 37 0 0,1 0 1 0 0,-1 0-1 0 0,1 0 1 0 0,-1 1 0 0 0,1-1-1 0 0,-1 0 1 0 0,1 1-1 0 0,-1-1 1 0 0,1 1-1 0 0,0-1 1 0 0,-1 1-1 0 0,1 0 1 0 0,0-1 0 0 0,1 1-1 0 0,7 0 235 0 0,1 0 0 0 0,-1 1 0 0 0,0 0 0 0 0,10 3 0 0 0,-19-4-264 0 0,47 10 961 0 0,2 1-840 0 0,58 4-1 0 0,-102-15-4661 0 0</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20.246"/>
    </inkml:context>
    <inkml:brush xml:id="br0">
      <inkml:brushProperty name="width" value="0.05" units="cm"/>
      <inkml:brushProperty name="height" value="0.05" units="cm"/>
      <inkml:brushProperty name="color" value="#004F8B"/>
    </inkml:brush>
  </inkml:definitions>
  <inkml:trace contextRef="#ctx0" brushRef="#br0">38 1 5065 0 0,'-5'2'6258'0'0,"0"8"-3871"0"0,-1 14-2008 0 0,6-21 83 0 0,-7 26-153 0 0,1 1 0 0 0,2-1 0 0 0,0 35 0 0 0,4-53-309 0 0</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20.567"/>
    </inkml:context>
    <inkml:brush xml:id="br0">
      <inkml:brushProperty name="width" value="0.05" units="cm"/>
      <inkml:brushProperty name="height" value="0.05" units="cm"/>
      <inkml:brushProperty name="color" value="#004F8B"/>
    </inkml:brush>
  </inkml:definitions>
  <inkml:trace contextRef="#ctx0" brushRef="#br0">69 1 2304 0 0,'0'0'32'0'0,"1"0"-1"0"0,0 0 0 0 0,0 0 0 0 0,-1 0 0 0 0,1 0 0 0 0,0 0 0 0 0,0 0 0 0 0,-1 1 0 0 0,1-1 0 0 0,0 0 0 0 0,0 1 0 0 0,-1-1 0 0 0,1 0 0 0 0,0 1 0 0 0,-1-1 1 0 0,1 1-1 0 0,-1-1 0 0 0,1 1 0 0 0,0-1 0 0 0,-1 1 0 0 0,1 0 0 0 0,-1-1 0 0 0,0 1 0 0 0,1 0 0 0 0,-1-1 0 0 0,1 1 0 0 0,-1 1 0 0 0,10 24 1318 0 0,-7-19-1127 0 0,1 8 749 0 0,1 0 0 0 0,-2 0 1 0 0,0 0-1 0 0,-1 1 0 0 0,0-1 0 0 0,-1 1 0 0 0,-1-1 1 0 0,-1 1-1 0 0,-2 19 0 0 0,2-28-889 0 0,-1 1-1 0 0,0-1 1 0 0,0 1-1 0 0,0-1 1 0 0,-1 1 0 0 0,0-1-1 0 0,-1 0 1 0 0,1 0 0 0 0,-1-1-1 0 0,-1 1 1 0 0,1-1 0 0 0,-1 0-1 0 0,0 0 1 0 0,0 0 0 0 0,-1-1-1 0 0,0 0 1 0 0,0 0 0 0 0,0 0-1 0 0,-1-1 1 0 0,-8 5-1 0 0,-4-1-81 0 0</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20.919"/>
    </inkml:context>
    <inkml:brush xml:id="br0">
      <inkml:brushProperty name="width" value="0.05" units="cm"/>
      <inkml:brushProperty name="height" value="0.05" units="cm"/>
      <inkml:brushProperty name="color" value="#004F8B"/>
    </inkml:brush>
  </inkml:definitions>
  <inkml:trace contextRef="#ctx0" brushRef="#br0">82 1 5529 0 0,'-1'0'259'0'0,"0"1"1"0"0,1-1-1 0 0,-1 1 0 0 0,0-1 0 0 0,0 1 1 0 0,0-1-1 0 0,1 1 0 0 0,-1-1 1 0 0,0 1-1 0 0,1 0 0 0 0,-1-1 0 0 0,1 1 1 0 0,-1 0-1 0 0,1 0 0 0 0,-1 0 0 0 0,1-1 1 0 0,-1 1-1 0 0,0 2 0 0 0,-8 19 740 0 0,8-19-538 0 0,0-1-401 0 0,-38 111 3202 0 0,34-96-3058 0 0,1 0 0 0 0,1 0 0 0 0,0 0 0 0 0,0 34 0 0 0,7-24-84 0 0,-4-26-165 0 0,0 0 0 0 0,0-1 0 0 0,0 1 0 0 0,0 0 0 0 0,1 0 0 0 0,-1 0 0 0 0,0-1 1 0 0,1 1-1 0 0,-1 0 0 0 0,0 0 0 0 0,1-1 0 0 0,-1 1 0 0 0,1 0 0 0 0,-1-1 0 0 0,1 1 0 0 0,-1 0 1 0 0,1-1-1 0 0,0 1 0 0 0,-1-1 0 0 0,1 1 0 0 0,0-1 0 0 0,-1 1 0 0 0,1-1 0 0 0,0 0 0 0 0,0 1 0 0 0,-1-1 1 0 0,1 0-1 0 0,0 0 0 0 0,1 1 0 0 0</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21.255"/>
    </inkml:context>
    <inkml:brush xml:id="br0">
      <inkml:brushProperty name="width" value="0.05" units="cm"/>
      <inkml:brushProperty name="height" value="0.05" units="cm"/>
      <inkml:brushProperty name="color" value="#004F8B"/>
    </inkml:brush>
  </inkml:definitions>
  <inkml:trace contextRef="#ctx0" brushRef="#br0">43 6 6913 0 0,'0'0'32'0'0,"0"0"0"0"0,0-1-1 0 0,0 1 1 0 0,0 0-1 0 0,0 0 1 0 0,0-1 0 0 0,0 1-1 0 0,0 0 1 0 0,0 0-1 0 0,0 0 1 0 0,0 0 0 0 0,0-1-1 0 0,0 1 1 0 0,0 0-1 0 0,0 0 1 0 0,1 0-1 0 0,-1-1 1 0 0,0 1 0 0 0,0 0-1 0 0,0 0 1 0 0,0 0-1 0 0,0 0 1 0 0,1 0 0 0 0,-1-1-1 0 0,0 1 1 0 0,0 0-1 0 0,0 0 1 0 0,0 0-1 0 0,1 0 1 0 0,-1 0 0 0 0,0 0-1 0 0,0 0 1 0 0,0 0-1 0 0,1 0 1 0 0,-1 0 0 0 0,0 0-1 0 0,0 0 1 0 0,0 0-1 0 0,1 0 1 0 0,-1 0 0 0 0,0 0-1 0 0,0 0 1 0 0,1 0-1 0 0,13 5 440 0 0,11 13 245 0 0,-23-15-577 0 0,0 0-1 0 0,0 0 1 0 0,0 0-1 0 0,0 1 1 0 0,-1-1 0 0 0,0 1-1 0 0,1-1 1 0 0,-1 1-1 0 0,0 0 1 0 0,-1 0 0 0 0,1-1-1 0 0,-1 1 1 0 0,0 0 0 0 0,0 0-1 0 0,0-1 1 0 0,0 1-1 0 0,0 0 1 0 0,-1 0 0 0 0,0-1-1 0 0,0 1 1 0 0,0 0-1 0 0,0-1 1 0 0,0 1 0 0 0,-1-1-1 0 0,0 1 1 0 0,-3 5-1 0 0,2-4-33 0 0,1-1 0 0 0,-1 0 0 0 0,0-1 0 0 0,0 1 0 0 0,-1 0-1 0 0,1-1 1 0 0,-1 0 0 0 0,1 1 0 0 0,-1-1 0 0 0,0-1 0 0 0,0 1-1 0 0,0-1 1 0 0,-1 1 0 0 0,1-1 0 0 0,-1 0 0 0 0,1-1 0 0 0,-1 1-1 0 0,0-1 1 0 0,1 0 0 0 0,-10 1 0 0 0,21-4-186 0 0,0 1 0 0 0,1 0 0 0 0,13 0 0 0 0,-9 2 42 0 0,0 1 1 0 0,0 1 0 0 0,0 0-1 0 0,0 1 1 0 0,14 6-1 0 0,-21-8 42 0 0,0 1 1 0 0,0-1-1 0 0,-1 1 0 0 0,1 0 0 0 0,-1 0 0 0 0,0 0 1 0 0,0 1-1 0 0,0-1 0 0 0,0 1 0 0 0,0 0 0 0 0,-1 0 1 0 0,0 0-1 0 0,0 1 0 0 0,4 7 0 0 0,-6-10 1 0 0,-1-1 1 0 0,1 0-1 0 0,-1 1 0 0 0,1-1 1 0 0,-1 0-1 0 0,0 1 0 0 0,0-1 0 0 0,0 1 1 0 0,0-1-1 0 0,0 1 0 0 0,0-1 0 0 0,0 0 1 0 0,0 1-1 0 0,-1-1 0 0 0,1 1 0 0 0,0-1 1 0 0,-1 0-1 0 0,1 1 0 0 0,-1-1 0 0 0,-1 3 1 0 0,0-2 12 0 0,0 1 0 0 0,0-1 1 0 0,0 0-1 0 0,0 1 0 0 0,-1-1 1 0 0,1 0-1 0 0,-1 0 1 0 0,1-1-1 0 0,-5 3 0 0 0,0 0 14 0 0,0-1 0 0 0,0 0-1 0 0,0-1 1 0 0,-1 1-1 0 0,1-1 1 0 0,-1-1 0 0 0,-9 2-1 0 0,-9-5-30 0 0,15 0 0 0 0</inkml:trace>
  <inkml:trace contextRef="#ctx0" brushRef="#br0" timeOffset="1">214 198 5065 0 0,'122'-32'7664'0'0,"-40"19"-6638"0"0,-78 13-1154 0 0</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21.589"/>
    </inkml:context>
    <inkml:brush xml:id="br0">
      <inkml:brushProperty name="width" value="0.05" units="cm"/>
      <inkml:brushProperty name="height" value="0.05" units="cm"/>
      <inkml:brushProperty name="color" value="#004F8B"/>
    </inkml:brush>
  </inkml:definitions>
  <inkml:trace contextRef="#ctx0" brushRef="#br0">62 86 9674 0 0,'-1'0'199'0'0,"0"1"-1"0"0,1-1 1 0 0,-1 0 0 0 0,1 1-1 0 0,-1-1 1 0 0,1 1 0 0 0,-1-1-1 0 0,1 0 1 0 0,-1 1-1 0 0,1-1 1 0 0,-1 1 0 0 0,1 0-1 0 0,-1-1 1 0 0,1 1 0 0 0,0-1-1 0 0,-1 1 1 0 0,1-1 0 0 0,0 1-1 0 0,-1 0 1 0 0,1-1-1 0 0,0 1 1 0 0,0 0 0 0 0,0-1-1 0 0,0 2 1 0 0,-10 23 287 0 0,9-22-169 0 0,-1 1-226 0 0,-6 19 81 0 0,0 0 1 0 0,1 0-1 0 0,1 1 0 0 0,-3 32 1 0 0,8-45-173 0 0</inkml:trace>
  <inkml:trace contextRef="#ctx0" brushRef="#br0" timeOffset="1">250 0 1376 0 0,'0'1'58'0'0,"1"-1"1"0"0,0 1-1 0 0,0-1 0 0 0,0 1 0 0 0,-1 0 0 0 0,1-1 1 0 0,0 1-1 0 0,-1 0 0 0 0,1 0 0 0 0,-1-1 0 0 0,1 1 1 0 0,-1 0-1 0 0,1 0 0 0 0,-1 0 0 0 0,1 0 0 0 0,-1 0 0 0 0,0-1 1 0 0,1 1-1 0 0,-1 2 0 0 0,7 23 1575 0 0,-6-23-1122 0 0,2 11 751 0 0,-1 1 0 0 0,-1-1 1 0 0,0 0-1 0 0,0 1 0 0 0,-1-1 0 0 0,-3 15 1 0 0,1-13-601 0 0,-1 0-1 0 0,-1-1 1 0 0,0 0 0 0 0,-1 0 0 0 0,-10 22-1 0 0,10-27-612 0 0,-1 1 0 0 0,1-1-1 0 0,-2 0 1 0 0,0 0 0 0 0,0-1-1 0 0,-1 0 1 0 0,0 0 0 0 0,0-1-1 0 0,-1 0 1 0 0,0-1 0 0 0,0 1-1 0 0,-1-2 1 0 0,0 1 0 0 0,0-1 0 0 0,-1-1-1 0 0,1 0 1 0 0,-21 6 0 0 0,1-4-60 0 0</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23.322"/>
    </inkml:context>
    <inkml:brush xml:id="br0">
      <inkml:brushProperty name="width" value="0.05" units="cm"/>
      <inkml:brushProperty name="height" value="0.05" units="cm"/>
      <inkml:brushProperty name="color" value="#004F8B"/>
    </inkml:brush>
  </inkml:definitions>
  <inkml:trace contextRef="#ctx0" brushRef="#br0">1 13 6913 0 0,'0'0'529'0'0,"0"-1"-362"0"0,0 1 1 0 0,1-1 0 0 0,-1 1-1 0 0,0-1 1 0 0,1 1 0 0 0,-1-1 0 0 0,1 1-1 0 0,-1-1 1 0 0,1 1 0 0 0,-1-1-1 0 0,1 1 1 0 0,-1 0 0 0 0,1-1 0 0 0,0 1-1 0 0,-1 0 1 0 0,1 0 0 0 0,-1-1-1 0 0,1 1 1 0 0,0 0 0 0 0,-1 0-1 0 0,1 0 1 0 0,0 0 0 0 0,-1 0 0 0 0,2 0-1 0 0,20-3 838 0 0,-19 3-605 0 0,14-1 433 0 0,1 0 1 0 0,0 1-1 0 0,-1 1 1 0 0,25 5-1 0 0,-38-5-939 0 0</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23.639"/>
    </inkml:context>
    <inkml:brush xml:id="br0">
      <inkml:brushProperty name="width" value="0.05" units="cm"/>
      <inkml:brushProperty name="height" value="0.05" units="cm"/>
      <inkml:brushProperty name="color" value="#004F8B"/>
    </inkml:brush>
  </inkml:definitions>
  <inkml:trace contextRef="#ctx0" brushRef="#br0">0 0 3681 0 0,'13'0'6371'0'0,"5"1"-3438"0"0,60 1-1416 0 0,-27-1-937 0 0,-34 0-547 0 0</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26.704"/>
    </inkml:context>
    <inkml:brush xml:id="br0">
      <inkml:brushProperty name="width" value="0.05" units="cm"/>
      <inkml:brushProperty name="height" value="0.05" units="cm"/>
      <inkml:brushProperty name="color" value="#004F8B"/>
    </inkml:brush>
  </inkml:definitions>
  <inkml:trace contextRef="#ctx0" brushRef="#br0">79 17 6913 0 0,'4'-16'5546'0'0,"-7"25"-3935"0"0,-8 18-575 0 0,0 0 0 0 0,-30 48 0 0 0,29-55-1074 0 0,8-13-130 0 0</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27.038"/>
    </inkml:context>
    <inkml:brush xml:id="br0">
      <inkml:brushProperty name="width" value="0.05" units="cm"/>
      <inkml:brushProperty name="height" value="0.05" units="cm"/>
      <inkml:brushProperty name="color" value="#004F8B"/>
    </inkml:brush>
  </inkml:definitions>
  <inkml:trace contextRef="#ctx0" brushRef="#br0">74 7 920 0 0,'2'-1'157'0'0,"0"0"1"0"0,0 0-1 0 0,1 0 0 0 0,-1 0 0 0 0,0 1 0 0 0,1-1 0 0 0,-1 1 1 0 0,0 0-1 0 0,1 0 0 0 0,-1 0 0 0 0,1 0 0 0 0,-1 0 0 0 0,0 0 0 0 0,1 0 1 0 0,-1 1-1 0 0,0 0 0 0 0,1-1 0 0 0,-1 1 0 0 0,0 0 0 0 0,0 0 1 0 0,0 0-1 0 0,1 0 0 0 0,-1 0 0 0 0,2 2 0 0 0,-2 0 36 0 0,0-1 0 0 0,0 1 0 0 0,0-1 0 0 0,0 1 0 0 0,0 0 0 0 0,0 0 0 0 0,-1 0 0 0 0,1 0 0 0 0,-1 0 0 0 0,0 0 0 0 0,0 0 0 0 0,0 1 0 0 0,-1-1 0 0 0,1 0 0 0 0,-1 1 0 0 0,1 4 0 0 0,-2 13 297 0 0,0-1 1 0 0,-1 0 0 0 0,-1 1-1 0 0,-1-1 1 0 0,0-1 0 0 0,-2 1 0 0 0,0-1-1 0 0,-11 23 1 0 0,-1-4-337 0 0,-2 0 0 0 0,-47 65 0 0 0,61-94-415 0 0</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27.370"/>
    </inkml:context>
    <inkml:brush xml:id="br0">
      <inkml:brushProperty name="width" value="0.05" units="cm"/>
      <inkml:brushProperty name="height" value="0.05" units="cm"/>
      <inkml:brushProperty name="color" value="#004F8B"/>
    </inkml:brush>
  </inkml:definitions>
  <inkml:trace contextRef="#ctx0" brushRef="#br0">207 156 4609 0 0,'21'-72'4036'0'0,"-19"63"-3328"0"0,0 1-1 0 0,-1-1 0 0 0,0 0 0 0 0,-1 0 0 0 0,0 0 0 0 0,-1-11 0 0 0,1 19-622 0 0,0 1 1 0 0,0-1-1 0 0,-1 1 1 0 0,1-1 0 0 0,0 1-1 0 0,0 0 1 0 0,0-1-1 0 0,0 1 1 0 0,0-1-1 0 0,0 1 1 0 0,-1 0-1 0 0,1-1 1 0 0,0 1-1 0 0,0-1 1 0 0,-1 1-1 0 0,1 0 1 0 0,0-1-1 0 0,-1 1 1 0 0,1 0 0 0 0,0 0-1 0 0,-1-1 1 0 0,1 1-1 0 0,0 0 1 0 0,-1 0-1 0 0,1-1 1 0 0,0 1-1 0 0,-1 0 1 0 0,1 0-1 0 0,-1 0 1 0 0,1 0-1 0 0,-1 0 1 0 0,0-1-1 0 0,-15 7 1726 0 0,-12 17-411 0 0,24-19-1391 0 0,0 0 0 0 0,0 1 0 0 0,1-1 0 0 0,-1 1 0 0 0,1 0 0 0 0,0 0 0 0 0,1 0 0 0 0,-1 0 0 0 0,1 0 0 0 0,0 1 0 0 0,0-1 0 0 0,1 1 0 0 0,-1-1 0 0 0,1 1 0 0 0,0 0 0 0 0,1 9 0 0 0,1 1-66 0 0,0 0-1 0 0,2 0 0 0 0,0 0 0 0 0,7 22 0 0 0,-4-17 46 0 0,7 42 0 0 0,-13-58 13 0 0,0 0-1 0 0,0 1 1 0 0,0-1-1 0 0,-1 0 1 0 0,0 0-1 0 0,0 0 1 0 0,0 0-1 0 0,-1 0 1 0 0,0 0-1 0 0,0 0 1 0 0,0 0-1 0 0,0-1 1 0 0,-1 1-1 0 0,0-1 1 0 0,0 0-1 0 0,0 1 1 0 0,0-1-1 0 0,-5 4 1 0 0,5-5 16 0 0,0-1 1 0 0,0 1 0 0 0,0-1-1 0 0,0 1 1 0 0,0-1-1 0 0,-1 0 1 0 0,1-1-1 0 0,-1 1 1 0 0,1 0-1 0 0,-1-1 1 0 0,0 0-1 0 0,0 0 1 0 0,0 0-1 0 0,1 0 1 0 0,-1-1-1 0 0,0 1 1 0 0,0-1 0 0 0,0 0-1 0 0,0 0 1 0 0,0-1-1 0 0,0 1 1 0 0,0-1-1 0 0,0 0 1 0 0,-6-2-1 0 0,8 2-6 0 0,-1 0 0 0 0,1-1-1 0 0,-1 1 1 0 0,1-1-1 0 0,-1 0 1 0 0,1 0 0 0 0,0 0-1 0 0,0 0 1 0 0,0 0 0 0 0,0 0-1 0 0,0 0 1 0 0,0-1 0 0 0,1 1-1 0 0,-1 0 1 0 0,1-1 0 0 0,0 0-1 0 0,0 1 1 0 0,0-1 0 0 0,0 0-1 0 0,0 0 1 0 0,0 1-1 0 0,1-1 1 0 0,-1 0 0 0 0,1 0-1 0 0,0 0 1 0 0,0 0 0 0 0,0 0-1 0 0,0 0 1 0 0,0 0 0 0 0,2-5-1 0 0,-1 0-20 0 0,1 0-1 0 0,0-1 0 0 0,1 1 0 0 0,0 1 1 0 0,0-1-1 0 0,0 0 0 0 0,1 1 0 0 0,0-1 1 0 0,8-10-1 0 0,-4 10-118 0 0,0 0 1 0 0,0 0-1 0 0,0 1 1 0 0,1 0-1 0 0,0 1 1 0 0,0 0-1 0 0,1 0 1 0 0,0 1-1 0 0,0 0 1 0 0,15-5-1 0 0,-9 4-816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7:13.885"/>
    </inkml:context>
    <inkml:brush xml:id="br0">
      <inkml:brushProperty name="width" value="0.025" units="cm"/>
      <inkml:brushProperty name="height" value="0.025" units="cm"/>
    </inkml:brush>
  </inkml:definitions>
  <inkml:trace contextRef="#ctx0" brushRef="#br0">369 920 6449 0 0,'-6'-23'-286'0'0,"0"0"1251"0"0,-2 1 0 0 0,0 0 1 0 0,-14-24-1 0 0,18 39-708 0 0,0 0 0 0 0,-1 0-1 0 0,1 0 1 0 0,-2 0 0 0 0,1 1 0 0 0,-1 0 0 0 0,0 0 0 0 0,0 0-1 0 0,-1 1 1 0 0,0 0 0 0 0,0 0 0 0 0,-11-6 0 0 0,17 10-243 0 0,0 1-1 0 0,0-1 1 0 0,0 1 0 0 0,0-1 0 0 0,0 1 0 0 0,0-1 0 0 0,0 1-1 0 0,0 0 1 0 0,0 0 0 0 0,0-1 0 0 0,0 1 0 0 0,0 0-1 0 0,0 0 1 0 0,0 0 0 0 0,0 0 0 0 0,0 0 0 0 0,-1 0 0 0 0,1 0-1 0 0,0 0 1 0 0,0 1 0 0 0,0-1 0 0 0,0 0 0 0 0,0 1 0 0 0,0-1-1 0 0,0 1 1 0 0,0-1 0 0 0,0 1 0 0 0,1-1 0 0 0,-1 1-1 0 0,0-1 1 0 0,0 1 0 0 0,0 0 0 0 0,0-1 0 0 0,1 1 0 0 0,-2 1-1 0 0,1 0 27 0 0,1 0 0 0 0,-1 0-1 0 0,1-1 1 0 0,-1 1-1 0 0,1 0 1 0 0,0 0 0 0 0,-1 0-1 0 0,1 0 1 0 0,0 0-1 0 0,0-1 1 0 0,1 1 0 0 0,-1 0-1 0 0,0 0 1 0 0,1 0-1 0 0,-1 0 1 0 0,1-1 0 0 0,-1 1-1 0 0,1 0 1 0 0,1 2-1 0 0,5 7-74 0 0,0 1 1 0 0,1-1-1 0 0,1-1 0 0 0,-1 1 0 0 0,2-1 0 0 0,-1-1 0 0 0,2 0 0 0 0,-1 0 0 0 0,14 8 0 0 0,-4-4-64 0 0,-1-2 1 0 0,2 0 0 0 0,0-1-1 0 0,36 11 1 0 0,-49-18 162 0 0,0-1 1 0 0,0-1 0 0 0,0 1-1 0 0,0-1 1 0 0,0-1-1 0 0,12 1 1 0 0,-18-1-50 0 0,0 0 0 0 0,0 0-1 0 0,0-1 1 0 0,0 1 0 0 0,0 0 0 0 0,0-1 0 0 0,0 1 0 0 0,0-1 0 0 0,0 1 0 0 0,0-1 0 0 0,0 0-1 0 0,-1 0 1 0 0,1 0 0 0 0,0 0 0 0 0,0 0 0 0 0,-1 0 0 0 0,1 0 0 0 0,-1 0 0 0 0,1-1 0 0 0,-1 1 0 0 0,1-1-1 0 0,-1 1 1 0 0,0-1 0 0 0,0 0 0 0 0,0 1 0 0 0,0-1 0 0 0,0 0 0 0 0,0 0 0 0 0,0 1 0 0 0,0-4-1 0 0,-1 3-45 0 0,0 0-1 0 0,0 0 0 0 0,0 1 0 0 0,0-1 0 0 0,-1 0 1 0 0,1 0-1 0 0,-1 0 0 0 0,1 0 0 0 0,-1 1 0 0 0,1-1 1 0 0,-1 0-1 0 0,0 1 0 0 0,0-1 0 0 0,0 0 0 0 0,0 1 1 0 0,-1-1-1 0 0,-1-1 0 0 0,-27-25-417 0 0,20 19 337 0 0,-65-51-542 0 0,-9-8-621 0 0,74 58 1160 0 0,0 0 0 0 0,0-1-1 0 0,1 0 1 0 0,0 0 0 0 0,-8-17-1 0 0,16 27 130 0 0,0 0-1 0 0,1 0 1 0 0,-1 0-1 0 0,1 0 1 0 0,-1 0-1 0 0,1 0 1 0 0,-1 0-1 0 0,1 0 1 0 0,0 0-1 0 0,-1 0 1 0 0,1 0-1 0 0,0 0 1 0 0,0 0-1 0 0,0 0 1 0 0,0 0-1 0 0,0 0 1 0 0,0 0-1 0 0,0 0 1 0 0,0 0-1 0 0,1 0 1 0 0,-1 0-1 0 0,1-1 1 0 0,-1 1 20 0 0,1 1 0 0 0,0-1 0 0 0,-1 1 1 0 0,1-1-1 0 0,0 1 0 0 0,0-1 0 0 0,0 1 1 0 0,-1 0-1 0 0,1-1 0 0 0,0 1 0 0 0,0 0 1 0 0,0 0-1 0 0,0-1 0 0 0,0 1 0 0 0,0 0 1 0 0,0 0-1 0 0,-1 0 0 0 0,1 0 0 0 0,0 0 1 0 0,2 1-1 0 0,7 0 316 0 0,0 1 0 0 0,0 1 0 0 0,15 5 0 0 0,-19-6-254 0 0,23 7 495 0 0,30 9 111 0 0,-55-16-676 0 0,0 0 1 0 0,0 0-1 0 0,0 0 1 0 0,0 0-1 0 0,0 0 1 0 0,-1 1-1 0 0,1-1 1 0 0,-1 1-1 0 0,0 0 1 0 0,5 6 0 0 0,-8-9-21 0 0,0 1 157 0 0,-8-4-255 0 0,-15-7-1654 0 0,0-2 0 0 0,0 0 1 0 0,-25-19-1 0 0,41 26 1530 0 0,-1-1-1 0 0,1 0 1 0 0,0-1 0 0 0,1 1 0 0 0,-1-1-1 0 0,2 0 1 0 0,-1-1 0 0 0,1 1 0 0 0,0-1-1 0 0,0 0 1 0 0,1-1 0 0 0,-5-12 0 0 0,8 19 399 0 0,1 1 0 0 0,0-1 1 0 0,-1 1-1 0 0,1-1 1 0 0,0 1-1 0 0,-1-1 0 0 0,1 1 1 0 0,0-1-1 0 0,0 1 0 0 0,1-1 1 0 0,-1 0-1 0 0,0 1 0 0 0,0-1 1 0 0,1 1-1 0 0,-1-1 0 0 0,1 1 1 0 0,-1-1-1 0 0,1 1 0 0 0,0 0 1 0 0,1-3-1 0 0,0 2-12 0 0,0 1-1 0 0,-1-1 1 0 0,1 1 0 0 0,0 0 0 0 0,0 0-1 0 0,0 0 1 0 0,-1 0 0 0 0,1 0 0 0 0,0 0-1 0 0,0 1 1 0 0,1-1 0 0 0,-1 0 0 0 0,4 0-1 0 0,6 0 307 0 0,1 1-1 0 0,-1 0 1 0 0,0 0-1 0 0,18 4 1 0 0,-24-3-280 0 0,16 1 206 0 0,57 10 779 0 0,-78-12-1172 0 0,-11-8-48 0 0,-148-115-3908 0 0,5 5-1372 0 0,120 89 5088 0 0,0-2-1 0 0,3-1 0 0 0,1-1 1 0 0,-26-38-1 0 0,50 62 1219 0 0,7 6 2132 0 0,14 7 2712 0 0,-7-1-6337 0 0,22 8 2118 0 0,41 21 0 0 0,-47-20-1230 0 0,1 0-1 0 0,49 13 0 0 0,-54-19-349 0 0,1-2 0 0 0,34 3 1 0 0,-49-7-48 0 0,1 0 1 0 0,-1 0-1 0 0,0 0 1 0 0,1-1 0 0 0,-1 0-1 0 0,0 0 1 0 0,0-1-1 0 0,1 0 1 0 0,-1 0 0 0 0,0-1-1 0 0,9-4 1 0 0,-14 6 7 0 0,-1 1 0 0 0,0-1 0 0 0,0 0 0 0 0,0 1 0 0 0,1-1-1 0 0,-1 0 1 0 0,0 0 0 0 0,0 0 0 0 0,0 0 0 0 0,0 0 0 0 0,0 0 0 0 0,-1 0 0 0 0,1 0 0 0 0,0 0 0 0 0,0 0 0 0 0,-1 0 0 0 0,1 0 0 0 0,-1-1 0 0 0,1 1 0 0 0,-1 0 0 0 0,1 0 0 0 0,-1-1 0 0 0,0 1 0 0 0,0 0 0 0 0,0-1 0 0 0,1 1 0 0 0,-1 0 0 0 0,-1-1 0 0 0,1 1 0 0 0,0 0-1 0 0,0 0 1 0 0,0-1 0 0 0,-1 1 0 0 0,1 0 0 0 0,-1-1 0 0 0,0-1 0 0 0,-1 0-69 0 0,-1-1 0 0 0,0 1 0 0 0,1-1-1 0 0,-1 1 1 0 0,0 0 0 0 0,-1 0 0 0 0,1 0-1 0 0,0 0 1 0 0,-1 1 0 0 0,-4-3 0 0 0,-10-5-517 0 0</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27.783"/>
    </inkml:context>
    <inkml:brush xml:id="br0">
      <inkml:brushProperty name="width" value="0.05" units="cm"/>
      <inkml:brushProperty name="height" value="0.05" units="cm"/>
      <inkml:brushProperty name="color" value="#004F8B"/>
    </inkml:brush>
  </inkml:definitions>
  <inkml:trace contextRef="#ctx0" brushRef="#br0">1 0 9218 0 0,'3'3'5748'0'0,"9"0"-5926"0"0,-3-2-50 0 0,-7-2 215 0 0</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29.768"/>
    </inkml:context>
    <inkml:brush xml:id="br0">
      <inkml:brushProperty name="width" value="0.05" units="cm"/>
      <inkml:brushProperty name="height" value="0.05" units="cm"/>
      <inkml:brushProperty name="color" value="#004F8B"/>
    </inkml:brush>
  </inkml:definitions>
  <inkml:trace contextRef="#ctx0" brushRef="#br0">67 1 6449 0 0,'-16'29'3729'0'0,"5"1"-3451"0"0,1 0-1 0 0,1 0 1 0 0,2 1 0 0 0,-5 42-1 0 0,11-58-369 0 0</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30.101"/>
    </inkml:context>
    <inkml:brush xml:id="br0">
      <inkml:brushProperty name="width" value="0.05" units="cm"/>
      <inkml:brushProperty name="height" value="0.05" units="cm"/>
      <inkml:brushProperty name="color" value="#004F8B"/>
    </inkml:brush>
  </inkml:definitions>
  <inkml:trace contextRef="#ctx0" brushRef="#br0">120 19 2761 0 0,'1'-18'9389'0'0,"-8"27"-8071"0"0,3-2-1192 0 0,-1 1-1 0 0,1-1 1 0 0,0 1-1 0 0,1 1 1 0 0,0-1-1 0 0,-4 16 1 0 0,6-20-93 0 0,1 0 1 0 0,-1 0-1 0 0,1 1 0 0 0,0-1 1 0 0,1 0-1 0 0,-1 0 1 0 0,1 1-1 0 0,0-1 1 0 0,0 0-1 0 0,0 0 1 0 0,0 0-1 0 0,1 0 0 0 0,-1 0 1 0 0,1 0-1 0 0,0 0 1 0 0,3 3-1 0 0,4 6 7 0 0,19 30 315 0 0,-27-41-331 0 0,0 1 1 0 0,0-1-1 0 0,0 1 1 0 0,0-1-1 0 0,0 1 1 0 0,0-1-1 0 0,0 1 1 0 0,-1-1-1 0 0,0 1 0 0 0,1 0 1 0 0,-1-1-1 0 0,0 1 1 0 0,0 0-1 0 0,-1 5 1 0 0,0-6 145 0 0,-1 0 0 0 0,1 1 0 0 0,0-1 0 0 0,-1 0 0 0 0,0 0 0 0 0,0 0 0 0 0,1 0 1 0 0,-1 0-1 0 0,-1 0 0 0 0,1 0 0 0 0,0-1 0 0 0,0 1 0 0 0,0-1 0 0 0,-1 0 0 0 0,-4 3 0 0 0,-39 12 1396 0 0,40-14-1705 0 0,-1-1 0 0 0,1 1 1 0 0,-1-1-1 0 0,1-1 0 0 0,-1 1 0 0 0,-7-1 0 0 0,3-1-6642 0 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46:30.435"/>
    </inkml:context>
    <inkml:brush xml:id="br0">
      <inkml:brushProperty name="width" value="0.05" units="cm"/>
      <inkml:brushProperty name="height" value="0.05" units="cm"/>
      <inkml:brushProperty name="color" value="#004F8B"/>
    </inkml:brush>
  </inkml:definitions>
  <inkml:trace contextRef="#ctx0" brushRef="#br0">0 60 1840 0 0,'5'-4'160'0'0,"-1"0"-160"0"0,0 3 0 0 0,-2 0 0 0 0,1 0 817 0 0,1 0 127 0 0,3-2 24 0 0,6-2 8 0 0,6-1-240 0 0,3-2-55 0 0,3 2-9 0 0,-1 0 0 0 0,0 1-424 0 0,0 1-88 0 0,1 1-24 0 0,-1 1 0 0 0</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12.992"/>
    </inkml:context>
    <inkml:brush xml:id="br0">
      <inkml:brushProperty name="width" value="0.1" units="cm"/>
      <inkml:brushProperty name="height" value="0.1" units="cm"/>
    </inkml:brush>
  </inkml:definitions>
  <inkml:trace contextRef="#ctx0" brushRef="#br0">0 432 1840 0 0,'0'-12'3389'0'0,"0"-15"15"0"0,0 19-3231 0 0,1-1 0 0 0,0 1 0 0 0,0 0 0 0 0,1 0 0 0 0,0 0 0 0 0,4-10-1 0 0,114-280 1993 0 0,-117 289-2156 0 0,5-10 51 0 0,-7 19-118 0 0</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13.340"/>
    </inkml:context>
    <inkml:brush xml:id="br0">
      <inkml:brushProperty name="width" value="0.1" units="cm"/>
      <inkml:brushProperty name="height" value="0.1" units="cm"/>
    </inkml:brush>
  </inkml:definitions>
  <inkml:trace contextRef="#ctx0" brushRef="#br0">0 0 5985 0 0,'1'2'95'0'0,"-1"1"0"0"0,1-1 0 0 0,0 1 0 0 0,-1-1-1 0 0,1 1 1 0 0,0-1 0 0 0,1 0 0 0 0,-1 0 0 0 0,0 0 0 0 0,1 1-1 0 0,-1-1 1 0 0,1 0 0 0 0,-1-1 0 0 0,1 1 0 0 0,2 2 0 0 0,36 28 800 0 0,-28-23-488 0 0,270 195 4802 0 0,-261-187-5174 0 0,36 39-1 0 0,-10-8-430 0 0,-39-42-16 0 0</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14.148"/>
    </inkml:context>
    <inkml:brush xml:id="br0">
      <inkml:brushProperty name="width" value="0.1" units="cm"/>
      <inkml:brushProperty name="height" value="0.1" units="cm"/>
    </inkml:brush>
  </inkml:definitions>
  <inkml:trace contextRef="#ctx0" brushRef="#br0">16 1406 5065 0 0,'4'-15'3537'0'0,"7"-9"-3041"0"0,-3 10-533 0 0,22-49-216 0 0,16-38 355 0 0,-41 86-78 0 0,-1 1 0 0 0,0-1 0 0 0,0 1 0 0 0,-2-1 0 0 0,2-20 0 0 0,-4 30 13 0 0,0 1 0 0 0,-1-1 0 0 0,1 1 0 0 0,-1-1 0 0 0,0 1 0 0 0,0 0 0 0 0,0-1 0 0 0,-1 1 0 0 0,0 0 0 0 0,-3-6 1 0 0,4 8 30 0 0,0 0 0 0 0,0 0 1 0 0,0 0-1 0 0,-1 1 0 0 0,1-1 1 0 0,-1 0-1 0 0,1 0 0 0 0,-1 1 1 0 0,0-1-1 0 0,0 1 0 0 0,0 0 1 0 0,0-1-1 0 0,0 1 0 0 0,0 0 1 0 0,0 0-1 0 0,0 0 0 0 0,0 1 1 0 0,0-1-1 0 0,0 0 0 0 0,-1 1 1 0 0,-2-1-1 0 0,-14-1 777 0 0,17 1-743 0 0,1 1 0 0 0,-1-1 0 0 0,0 1 0 0 0,1-1 0 0 0,-1 1 1 0 0,0 0-1 0 0,0 0 0 0 0,1 0 0 0 0,-1 0 0 0 0,0 0 0 0 0,0 0 0 0 0,1 1 1 0 0,-1-1-1 0 0,0 0 0 0 0,1 1 0 0 0,-1-1 0 0 0,0 1 0 0 0,1 0 1 0 0,-1 0-1 0 0,1-1 0 0 0,-1 1 0 0 0,1 0 0 0 0,-1 0 0 0 0,1 0 1 0 0,0 1-1 0 0,-1-1 0 0 0,1 0 0 0 0,0 0 0 0 0,0 1 0 0 0,-1 1 1 0 0,0 1 88 0 0,0 1 0 0 0,0 0 0 0 0,0-1 0 0 0,1 1 0 0 0,-1 0 1 0 0,1 0-1 0 0,1 0 0 0 0,-1 1 0 0 0,1-1 0 0 0,0 0 0 0 0,0 0 1 0 0,0 0-1 0 0,1 0 0 0 0,-1 0 0 0 0,3 7 0 0 0,3 9 62 0 0,0 0 0 0 0,12 24-1 0 0,-16-39-273 0 0,7 15 19 0 0,1-1 0 0 0,21 35 0 0 0,-26-48-20 0 0,0 0 0 0 0,0-1 0 0 0,0 1 0 0 0,1-1 0 0 0,0 0-1 0 0,1-1 1 0 0,-1 0 0 0 0,1 0 0 0 0,0 0 0 0 0,12 6 0 0 0,-16-10 12 0 0,0 0 1 0 0,0 0-1 0 0,-1 0 0 0 0,1 0 1 0 0,0 0-1 0 0,0-1 1 0 0,0 0-1 0 0,0 1 1 0 0,0-1-1 0 0,0 0 0 0 0,0-1 1 0 0,0 1-1 0 0,0 0 1 0 0,0-1-1 0 0,-1 0 1 0 0,7-1-1 0 0,-5 0-13 0 0,0-1-1 0 0,0 1 1 0 0,0-1-1 0 0,0 1 1 0 0,0-1 0 0 0,-1 0-1 0 0,1 0 1 0 0,-1-1-1 0 0,5-6 1 0 0,-1 1-88 0 0,-1 0 1 0 0,-1-1-1 0 0,0 1 1 0 0,0-1 0 0 0,-1-1-1 0 0,0 1 1 0 0,0 0-1 0 0,2-14 1 0 0,-1-17-1608 0 0,-1 1 1 0 0,-2-1-1 0 0,-2 0 1 0 0,-9-77-1 0 0,-12 0 649 0 0,18 107 1298 0 0,0 0-1 0 0,-1 1 1 0 0,0 0-1 0 0,-1-1 1 0 0,0 2 0 0 0,-1-1-1 0 0,0 1 1 0 0,0-1-1 0 0,-1 2 1 0 0,0-1 0 0 0,-16-14-1 0 0,22 22-123 0 0,1 1-1 0 0,-1 0 1 0 0,1-1-1 0 0,0 1 1 0 0,-1-1 0 0 0,1 1-1 0 0,-1 0 1 0 0,1-1-1 0 0,-1 1 1 0 0,1 0-1 0 0,-1-1 1 0 0,1 1-1 0 0,-1 0 1 0 0,1 0 0 0 0,-1 0-1 0 0,1 0 1 0 0,-1-1-1 0 0,1 1 1 0 0,-1 0-1 0 0,1 0 1 0 0,-1 0 0 0 0,0 0-1 0 0,1 0 1 0 0,-1 0-1 0 0,1 0 1 0 0,-1 0-1 0 0,1 1 1 0 0,-1-1-1 0 0,0 0 1 0 0,1 0 0 0 0,-1 0-1 0 0,1 1 1 0 0,-1-1-1 0 0,1 0 1 0 0,-1 0-1 0 0,1 1 1 0 0,-1-1-1 0 0,1 0 1 0 0,0 1 0 0 0,-1-1-1 0 0,1 1 1 0 0,-1-1-1 0 0,1 1 1 0 0,0-1-1 0 0,0 0 1 0 0,-1 1 0 0 0,1-1-1 0 0,0 1 1 0 0,-1 0-1 0 0,1-1 1 0 0,0 1-1 0 0,0-1 1 0 0,0 1-1 0 0,0 0 1 0 0,-1 2 355 0 0,0 1-1 0 0,1-1 1 0 0,-1 1 0 0 0,1-1 0 0 0,0 1-1 0 0,0-1 1 0 0,1 7 0 0 0,4 9-178 0 0,1-1 0 0 0,0 1 0 0 0,1-1 0 0 0,1 0-1 0 0,1 0 1 0 0,11 16 0 0 0,-13-22-310 0 0,0-1-1 0 0,1 0 0 0 0,1-1 0 0 0,0 0 0 0 0,1 0 1 0 0,0-1-1 0 0,0 0 0 0 0,1-1 0 0 0,18 12 1 0 0,-27-19 23 0 0,-1 0 1 0 0,1 0 0 0 0,-1 0 0 0 0,1 0-1 0 0,0-1 1 0 0,-1 1 0 0 0,1 0 0 0 0,0-1 0 0 0,0 0-1 0 0,-1 1 1 0 0,1-1 0 0 0,0 0 0 0 0,0 0-1 0 0,-1 0 1 0 0,1 0 0 0 0,0 0 0 0 0,0 0-1 0 0,0 0 1 0 0,-1-1 0 0 0,1 1 0 0 0,0-1 0 0 0,-1 1-1 0 0,1-1 1 0 0,0 0 0 0 0,-1 0 0 0 0,1 1-1 0 0,-1-1 1 0 0,1 0 0 0 0,-1-1 0 0 0,1 1-1 0 0,-1 0 1 0 0,0 0 0 0 0,1 0 0 0 0,-1-1 0 0 0,0 1-1 0 0,0-1 1 0 0,1-2 0 0 0,0 1-16 0 0,0-1 0 0 0,-1 1 0 0 0,0-1 0 0 0,0 0 0 0 0,0 0 0 0 0,0 0 0 0 0,0 0 0 0 0,-1 1-1 0 0,0-1 1 0 0,1 0 0 0 0,-2 0 0 0 0,1 0 0 0 0,0 0 0 0 0,-1 0 0 0 0,0 0 0 0 0,-1-4 0 0 0,-13-31-876 0 0,-27-51 0 0 0,-5-10-275 0 0,49 103 1177 0 0,1 1 0 0 0,-1 0 1 0 0,1-1-1 0 0,0 0 0 0 0,0 1 1 0 0,1-1-1 0 0,-1 0 0 0 0,1-1 0 0 0,-1 1 1 0 0,1-1-1 0 0,0 1 0 0 0,0-1 1 0 0,5 1-1 0 0,-7-1-4 0 0,0-1 1 0 0,1 0 0 0 0,-1 0-1 0 0,1 0 1 0 0,-1 0-1 0 0,1 0 1 0 0,-1-1-1 0 0,1 1 1 0 0,-1-1-1 0 0,1 0 1 0 0,0 0 0 0 0,-1 0-1 0 0,1 0 1 0 0,0 0-1 0 0,-1 0 1 0 0,1-1-1 0 0,-1 1 1 0 0,1-1-1 0 0,-1 0 1 0 0,1 1 0 0 0,-1-1-1 0 0,1-1 1 0 0,-1 1-1 0 0,4-3 1 0 0,-1-1-18 0 0,-1-1 1 0 0,0 1-1 0 0,-1-1 0 0 0,1 0 1 0 0,-1 0-1 0 0,-1-1 1 0 0,1 1-1 0 0,-1-1 0 0 0,0 1 1 0 0,0-1-1 0 0,-1 0 0 0 0,0 0 1 0 0,1-13-1 0 0,-1-9 106 0 0,-6-53 0 0 0,5 81-92 0 0,-3-41 28 0 0,-2 0-1 0 0,-2 1 1 0 0,-1 0 0 0 0,-3 0-1 0 0,-21-55 1 0 0,31 92-27 0 0,-1 1 0 0 0,0 0 0 0 0,0 1 0 0 0,1-1 1 0 0,-2 0-1 0 0,1 1 0 0 0,0-1 0 0 0,0 1 0 0 0,-1-1 0 0 0,-4-2 0 0 0,6 4 15 0 0,1 1 0 0 0,-1 0 0 0 0,0-1 0 0 0,1 1 0 0 0,-1 0 0 0 0,1 0 0 0 0,-1-1 1 0 0,0 1-1 0 0,1 0 0 0 0,-1 0 0 0 0,0 0 0 0 0,1 0 0 0 0,-1 0 0 0 0,0 0 0 0 0,1 0 0 0 0,-1 0 0 0 0,0 0 0 0 0,0 0 0 0 0,1 0 0 0 0,-1 1 0 0 0,1-1 0 0 0,-2 0 0 0 0,1 1 46 0 0,0 0-1 0 0,0 0 1 0 0,0 0 0 0 0,0 0-1 0 0,0 0 1 0 0,1 0 0 0 0,-1 0-1 0 0,0 0 1 0 0,1 1 0 0 0,-1-1 0 0 0,1 0-1 0 0,-1 0 1 0 0,1 0 0 0 0,-1 1-1 0 0,1-1 1 0 0,0 2 0 0 0,-2 6 291 0 0,1 0 0 0 0,1 1 1 0 0,0-1-1 0 0,0 0 0 0 0,1 0 0 0 0,0 0 1 0 0,0 0-1 0 0,6 18 0 0 0,0-3-222 0 0,22 46 0 0 0,-21-54-129 0 0,1-1 1 0 0,0 0-1 0 0,15 18 0 0 0,-20-27-7 0 0,1 0-1 0 0,1 0 0 0 0,-1-1 0 0 0,1 0 0 0 0,0 0 0 0 0,1 0 0 0 0,-1 0 0 0 0,1-1 0 0 0,12 6 0 0 0,-16-9 3 0 0,0 0 0 0 0,0 0 0 0 0,-1-1 0 0 0,1 1 0 0 0,0 0 0 0 0,0-1 1 0 0,0 0-1 0 0,0 0 0 0 0,0 0 0 0 0,0 0 0 0 0,0 0 0 0 0,0-1 0 0 0,-1 1 0 0 0,1-1 0 0 0,0 1 0 0 0,0-1 1 0 0,0 0-1 0 0,-1-1 0 0 0,1 1 0 0 0,0 0 0 0 0,-1-1 0 0 0,1 1 0 0 0,-1-1 0 0 0,0 0 0 0 0,1 0 0 0 0,-1 0 1 0 0,0 0-1 0 0,0 0 0 0 0,0 0 0 0 0,-1 0 0 0 0,1-1 0 0 0,2-3 0 0 0,-1-1-6 0 0,1 1-1 0 0,-1-1 0 0 0,-1 1 1 0 0,1-1-1 0 0,-1 0 1 0 0,-1 0-1 0 0,1 0 0 0 0,-1 0 1 0 0,0-1-1 0 0,-1 1 0 0 0,1 0 1 0 0,-2-10-1 0 0,-5-20-290 0 0,-3-1-1 0 0,0 1 1 0 0,-2 0 0 0 0,-2 1-1 0 0,-32-64 1 0 0,17 51-1638 0 0,-4 1-4953 0 0</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14.959"/>
    </inkml:context>
    <inkml:brush xml:id="br0">
      <inkml:brushProperty name="width" value="0.1" units="cm"/>
      <inkml:brushProperty name="height" value="0.1" units="cm"/>
    </inkml:brush>
  </inkml:definitions>
  <inkml:trace contextRef="#ctx0" brushRef="#br0">19 922 3681 0 0,'-18'-16'7934'0'0,"22"24"-4698"0"0,54 83 1614 0 0,42 34-3384 0 0,89 65-1831 0 0,-167-163 376 0 0,-19-22-11 0 0,1-1 0 0 0,-1 1 0 0 0,1-1 0 0 0,0 1 0 0 0,6 4-1 0 0,-7-4 1 0 0,-6-8 0 0 0,-33-48 0 0 0,3 2-358 0 0,20 32 53 0 0,1-1 0 0 0,0 0 0 0 0,1-1 0 0 0,2 0 0 0 0,0 0 0 0 0,-11-33 0 0 0,20 51 300 0 0,0 0 1 0 0,-1 0 0 0 0,1 0-1 0 0,0 0 1 0 0,0 0 0 0 0,0 0 0 0 0,-1 0-1 0 0,1 0 1 0 0,0 0 0 0 0,0 0 0 0 0,1 0-1 0 0,-1 0 1 0 0,0 0 0 0 0,0 0-1 0 0,0 0 1 0 0,1 0 0 0 0,-1 0 0 0 0,0 0-1 0 0,1 0 1 0 0,-1 0 0 0 0,1 1-1 0 0,-1-1 1 0 0,1 0 0 0 0,0 0 0 0 0,0-1-1 0 0,1 2-3 0 0,-1-1-1 0 0,0 0 1 0 0,1 1-1 0 0,-1-1 0 0 0,0 1 1 0 0,1 0-1 0 0,-1 0 1 0 0,1-1-1 0 0,-1 1 0 0 0,1 0 1 0 0,-1 0-1 0 0,1 0 1 0 0,-1 0-1 0 0,0 1 0 0 0,3-1 1 0 0,7 3-41 0 0,0 0 0 0 0,0 1 0 0 0,15 7-1 0 0,-20-8 45 0 0,8 3 13 0 0,-1 1 34 0 0,1-2 0 0 0,23 7 1 0 0,-34-11-41 0 0,1 0 1 0 0,-1 0 0 0 0,1-1 0 0 0,0 0-1 0 0,-1 1 1 0 0,1-1 0 0 0,-1-1 0 0 0,1 1-1 0 0,0 0 1 0 0,-1-1 0 0 0,1 0 0 0 0,-1 0-1 0 0,1 0 1 0 0,-1 0 0 0 0,7-3 0 0 0,-10 3-44 0 0,1 0 0 0 0,0 1 1 0 0,-1-1-1 0 0,1 0 1 0 0,0 0-1 0 0,-1 0 0 0 0,1 1 1 0 0,-1-1-1 0 0,1 0 1 0 0,-1 0-1 0 0,0 0 0 0 0,1 0 1 0 0,-1 0-1 0 0,0 0 1 0 0,1 0-1 0 0,-1 0 1 0 0,0 0-1 0 0,0 0 0 0 0,0 0 1 0 0,0 0-1 0 0,0 0 1 0 0,0 0-1 0 0,0 0 0 0 0,-1 0 1 0 0,1 1-1 0 0,0-1 1 0 0,-1-2-1 0 0,-11-29-2377 0 0,8 24 1376 0 0,1-2 533 0 0,-1-1 1 0 0,1 0 0 0 0,1 0 0 0 0,0 0 0 0 0,1 0 0 0 0,0 0 0 0 0,1-22 0 0 0,3-4 717 0 0,9-39 0 0 0,-6 42-81 0 0,3-49-1 0 0,-9 54-109 0 0,-1 1 0 0 0,-6-45-1 0 0,5 64 136 0 0,1 0-1 0 0,-1 0 1 0 0,-1 1-1 0 0,0-1 0 0 0,0 1 1 0 0,0 0-1 0 0,-1 0 0 0 0,0 0 1 0 0,-1 1-1 0 0,0-1 0 0 0,0 1 1 0 0,-9-10-1 0 0,13 16-20 0 0,0 0-1 0 0,1 1 1 0 0,-1-1 0 0 0,1 1-1 0 0,-1-1 1 0 0,0 0 0 0 0,1 1 0 0 0,-1 0-1 0 0,0-1 1 0 0,0 1 0 0 0,1-1-1 0 0,-1 1 1 0 0,0 0 0 0 0,0-1-1 0 0,0 1 1 0 0,0 0 0 0 0,1 0 0 0 0,-1 0-1 0 0,0 0 1 0 0,0 0 0 0 0,0 0-1 0 0,0 0 1 0 0,0 0 0 0 0,1 0-1 0 0,-3 0 1 0 0,2 1 66 0 0,0 0 0 0 0,0-1 0 0 0,1 1 0 0 0,-1 0-1 0 0,0 0 1 0 0,0 0 0 0 0,0 0 0 0 0,1 0 0 0 0,-1 0 0 0 0,0 0 0 0 0,1 0 0 0 0,-1 0-1 0 0,1 0 1 0 0,-1 0 0 0 0,0 2 0 0 0,0 4 323 0 0,-1-1 0 0 0,1 0 0 0 0,0 1 0 0 0,1-1-1 0 0,0 10 1 0 0,2 0-440 0 0,1-1 0 0 0,0 1-1 0 0,2-1 1 0 0,0 0 0 0 0,0 0-1 0 0,2 0 1 0 0,0-1-1 0 0,0 0 1 0 0,1 0 0 0 0,1-1-1 0 0,0 0 1 0 0,1 0 0 0 0,1-1-1 0 0,-1-1 1 0 0,2 1 0 0 0,13 9-1 0 0,-19-17-78 0 0,1 1-1 0 0,0-1 1 0 0,0 0-1 0 0,0 0 1 0 0,0-1 0 0 0,1 0-1 0 0,12 3 1 0 0,-17-5-1 0 0,-1 0 0 0 0,1-1 0 0 0,-1 0 1 0 0,1 1-1 0 0,-1-1 0 0 0,1 0 0 0 0,-1 0 0 0 0,1-1 1 0 0,-1 1-1 0 0,1 0 0 0 0,-1-1 0 0 0,0 1 1 0 0,1-1-1 0 0,-1 0 0 0 0,1 0 0 0 0,-1 0 1 0 0,0 0-1 0 0,0 0 0 0 0,0-1 0 0 0,1 1 0 0 0,-1-1 1 0 0,-1 1-1 0 0,1-1 0 0 0,0 0 0 0 0,0 0 1 0 0,-1 0-1 0 0,1 1 0 0 0,1-4 0 0 0,-2 3-46 0 0,0 0 0 0 0,0 0 0 0 0,-1-1 0 0 0,1 1 0 0 0,0 0 0 0 0,-1 0-1 0 0,0-1 1 0 0,0 1 0 0 0,1 0 0 0 0,-1 0 0 0 0,-1-1 0 0 0,1 1 0 0 0,0 0 0 0 0,-1-5-1 0 0,-12-33-183 0 0,9 29 138 0 0,-9-27-327 0 0,-15-37-1443 0 0,4-1 0 0 0,-22-125-1 0 0,46 196 1862 0 0,-1 2 0 0 0,0 0 0 0 0,1-1 0 0 0,-1 1 0 0 0,1-1 0 0 0,0 1 0 0 0,0 0 0 0 0,0-1 0 0 0,1 1 0 0 0,-1-1 0 0 0,1 1 0 0 0,1-3 0 0 0,-2 5 5 0 0,1 1-1 0 0,-1 0 0 0 0,1 0 0 0 0,-1 0 0 0 0,1-1 1 0 0,-1 1-1 0 0,0 0 0 0 0,1 0 0 0 0,-1 0 0 0 0,1 0 0 0 0,-1 0 1 0 0,1 0-1 0 0,-1 0 0 0 0,1 0 0 0 0,-1 0 0 0 0,1 0 0 0 0,-1 0 1 0 0,1 1-1 0 0,-1-1 0 0 0,0 0 0 0 0,1 0 0 0 0,-1 0 0 0 0,1 1 1 0 0,-1-1-1 0 0,1 0 0 0 0,-1 0 0 0 0,0 1 0 0 0,1-1 0 0 0,-1 0 1 0 0,0 1-1 0 0,1-1 0 0 0,-1 0 0 0 0,1 1 0 0 0,14 14 335 0 0,-14-13-250 0 0,32 31 617 0 0,-11-9-563 0 0,1-2 1 0 0,0 0-1 0 0,2-1 1 0 0,52 33-1 0 0,-69-53-143 0 0,1 0-1 0 0,-9-1 2 0 0,0 0-1 0 0,0 0 0 0 0,1 0 0 0 0,-1 0 1 0 0,0 0-1 0 0,0 0 0 0 0,0 0 0 0 0,0 0 0 0 0,0 0 1 0 0,0 1-1 0 0,1-1 0 0 0,-1 0 0 0 0,0 0 1 0 0,0 0-1 0 0,0 0 0 0 0,0 0 0 0 0,0 0 1 0 0,0 0-1 0 0,0 0 0 0 0,0 0 0 0 0,0 1 1 0 0,0-1-1 0 0,1 0 0 0 0,-1 0 0 0 0,0 0 1 0 0,0 0-1 0 0,0 0 0 0 0,0 1 0 0 0,0-1 0 0 0,0 0 1 0 0,0 0-1 0 0,0 0 0 0 0,0 0 0 0 0,0 0 1 0 0,0 0-1 0 0,0 1 0 0 0,0-1 0 0 0,0 0 1 0 0,0 0-1 0 0,0 0 0 0 0,0 0 0 0 0,0 0 1 0 0,-1 0-1 0 0,1 1 0 0 0,0-1 0 0 0,0 0 1 0 0,0 0 11 0 0,-1 0 1 0 0,1 0 0 0 0,0 0-1 0 0,-1 0 1 0 0,1 0 0 0 0,0 0-1 0 0,-1 0 1 0 0,1 0 0 0 0,0 0-1 0 0,-1 0 1 0 0,1-1 0 0 0,0 1-1 0 0,-1 0 1 0 0,1 0 0 0 0,0 0-1 0 0,0 0 1 0 0,-1-1 0 0 0,1 1-1 0 0,0 0 1 0 0,0 0 0 0 0,-1-1-1 0 0,1 1 1 0 0,0 0 0 0 0,0 0-1 0 0,0-1 1 0 0,-1 1 0 0 0,1 0-1 0 0,0-1 1 0 0,0 1 0 0 0,0-1 0 0 0,-8-10 203 0 0,-7-15 398 0 0,1-1 0 0 0,2-1 0 0 0,1-1 0 0 0,0 0 0 0 0,-7-37 1 0 0,14 43-840 0 0,1 1 0 0 0,1-1 0 0 0,1 1 1 0 0,0-1-1 0 0,2 0 0 0 0,1 1 1 0 0,8-42-1 0 0,-3 37-7203 0 0</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3:43.710"/>
    </inkml:context>
    <inkml:brush xml:id="br0">
      <inkml:brushProperty name="width" value="0.1" units="cm"/>
      <inkml:brushProperty name="height" value="0.1" units="cm"/>
    </inkml:brush>
  </inkml:definitions>
  <inkml:trace contextRef="#ctx0" brushRef="#br0">1 511 5529 0 0,'9'-2'4219'0'0,"17"-1"-3419"0"0,3 1-548 0 0,0-4 425 0 0,0-1 0 0 0,0-2 1 0 0,-1-1-1 0 0,0-1 0 0 0,-1-1 1 0 0,0-2-1 0 0,46-31 0 0 0,-58 34-390 0 0,-1-1 0 0 0,0-1-1 0 0,-1 0 1 0 0,0 0 0 0 0,-1-2-1 0 0,0 1 1 0 0,9-18 0 0 0,-17 25-208 0 0,1-1 1 0 0,-1 0 0 0 0,0-1 0 0 0,0 1 0 0 0,-1-1-1 0 0,-1 1 1 0 0,1-1 0 0 0,-1 0 0 0 0,-1 0 0 0 0,0 0-1 0 0,0 0 1 0 0,0 0 0 0 0,-1 0 0 0 0,-1 0 0 0 0,0-1-1 0 0,-2-9 1 0 0,2 13-54 0 0,-1 1 0 0 0,1 0 0 0 0,-1 0 0 0 0,0 0-1 0 0,-1 1 1 0 0,1-1 0 0 0,-1 0 0 0 0,0 1 0 0 0,0 0 0 0 0,0-1 0 0 0,-1 1-1 0 0,1 1 1 0 0,-1-1 0 0 0,0 0 0 0 0,0 1 0 0 0,-1 0 0 0 0,1 0-1 0 0,0 0 1 0 0,-1 0 0 0 0,0 1 0 0 0,0 0 0 0 0,0 0 0 0 0,-6-2 0 0 0,4 3-26 0 0,1 0 1 0 0,0 0 0 0 0,0 1 0 0 0,-1 0 0 0 0,1 0 0 0 0,0 0 0 0 0,-1 1-1 0 0,1 0 1 0 0,0 0 0 0 0,0 1 0 0 0,0-1 0 0 0,0 1 0 0 0,0 1 0 0 0,0-1-1 0 0,0 1 1 0 0,1 0 0 0 0,-1 0 0 0 0,1 1 0 0 0,-7 5 0 0 0,-3 4-51 0 0,1 1 0 0 0,1 1 0 0 0,0 0 0 0 0,1 0 0 0 0,1 1 0 0 0,0 1 0 0 0,1 0 0 0 0,1 0 0 0 0,0 1 0 0 0,1 0 0 0 0,2 0 0 0 0,-1 1 1 0 0,-4 30-1 0 0,8-35 21 0 0,2 1 1 0 0,-1-1 0 0 0,2 0 0 0 0,0 1 0 0 0,1-1 0 0 0,0 1 0 0 0,1-1-1 0 0,5 20 1 0 0,-3-23 5 0 0,0 0 0 0 0,0-1 0 0 0,1 1 0 0 0,0-1 0 0 0,0-1 0 0 0,1 1 0 0 0,1-1 0 0 0,-1 0 0 0 0,2 0 0 0 0,-1-1 0 0 0,15 13 0 0 0,-15-16 19 0 0,0 1-1 0 0,1-1 0 0 0,0 0 1 0 0,0-1-1 0 0,0 0 0 0 0,0 0 1 0 0,0-1-1 0 0,1 0 0 0 0,0 0 1 0 0,0-1-1 0 0,15 3 0 0 0,-18-5 4 0 0,1 0 0 0 0,-1 0 0 0 0,0 0 0 0 0,0 0 0 0 0,0-1 0 0 0,0 0 1 0 0,0 0-1 0 0,0-1 0 0 0,0 0 0 0 0,0 0 0 0 0,0 0 0 0 0,-1-1 0 0 0,1 1 0 0 0,-1-1 0 0 0,0-1 0 0 0,1 1 0 0 0,-1-1 0 0 0,5-4 0 0 0,3-7-20 0 0,0 1 0 0 0,-1-1 0 0 0,-1-1 0 0 0,0 0 0 0 0,-1-1 0 0 0,0 0-1 0 0,-2-1 1 0 0,10-26 0 0 0,1-16-159 0 0,14-80 0 0 0,5-15 43 0 0,-38 155 138 0 0,0 0 0 0 0,0 0 0 0 0,0 0 0 0 0,0 0 0 0 0,0 0 0 0 0,0 0-1 0 0,0 1 1 0 0,0-1 0 0 0,0 0 0 0 0,0 0 0 0 0,0 0 0 0 0,0 0 0 0 0,0 0 0 0 0,0 0 0 0 0,0 0 0 0 0,0 0 0 0 0,0 0 0 0 0,0 0 0 0 0,0 0 0 0 0,1 0-1 0 0,-1 0 1 0 0,0 0 0 0 0,0 0 0 0 0,0 0 0 0 0,0 0 0 0 0,0 1 0 0 0,0-1 0 0 0,0 0 0 0 0,0 0 0 0 0,0 0 0 0 0,0 0 0 0 0,1 0 0 0 0,-1 0-1 0 0,0 0 1 0 0,0 0 0 0 0,0 0 0 0 0,0 0 0 0 0,0-1 0 0 0,0 1 0 0 0,0 0 0 0 0,0 0 0 0 0,0 0 0 0 0,0 0 0 0 0,1 0 0 0 0,-1 0 0 0 0,0 0 0 0 0,0 0-1 0 0,0 0 1 0 0,0 0 0 0 0,0 0 0 0 0,0 0 0 0 0,0 0 0 0 0,0 0 0 0 0,0 0 0 0 0,0 0 0 0 0,0 0 0 0 0,0-1 0 0 0,5 18 132 0 0,3 28 209 0 0,-7-39-280 0 0,3 23 251 0 0,2-1 0 0 0,1 0-1 0 0,15 36 1 0 0,-18-53-310 0 0,1 0 1 0 0,1-1-1 0 0,0 1 0 0 0,0-1 0 0 0,1 0 1 0 0,0-1-1 0 0,1 0 0 0 0,0 0 0 0 0,0-1 0 0 0,18 15 1 0 0,-25-23-1 0 0,0 1-1 0 0,0 0 1 0 0,0 0 0 0 0,0-1 0 0 0,0 1 0 0 0,0-1 0 0 0,0 1 0 0 0,0-1-1 0 0,0 1 1 0 0,0-1 0 0 0,0 0 0 0 0,0 1 0 0 0,0-1 0 0 0,0 0 0 0 0,0 0-1 0 0,0 0 1 0 0,0 0 0 0 0,0 0 0 0 0,0 0 0 0 0,1 0 0 0 0,-1 0 0 0 0,0 0 0 0 0,0-1-1 0 0,0 1 1 0 0,0 0 0 0 0,0-1 0 0 0,0 1 0 0 0,0-1 0 0 0,0 1 0 0 0,0-1-1 0 0,0 1 1 0 0,0-1 0 0 0,0 0 0 0 0,-1 0 0 0 0,1 1 0 0 0,0-1 0 0 0,0 0-1 0 0,-1 0 1 0 0,1 0 0 0 0,1-1 0 0 0,1-5 126 0 0,1 0 0 0 0,-1 0 1 0 0,0 0-1 0 0,-1 0 0 0 0,2-7 0 0 0,-1 3 46 0 0,69-290 1237 0 0,-64 261-1592 0 0</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3:45.978"/>
    </inkml:context>
    <inkml:brush xml:id="br0">
      <inkml:brushProperty name="width" value="0.1" units="cm"/>
      <inkml:brushProperty name="height" value="0.1" units="cm"/>
    </inkml:brush>
  </inkml:definitions>
  <inkml:trace contextRef="#ctx0" brushRef="#br0">314 131 4145 0 0,'0'-8'8699'0'0,"-2"-2"-8240"0"0,-1 1 0 0 0,0-1-1 0 0,0 0 1 0 0,-1 1 0 0 0,0-1 0 0 0,-1 1 0 0 0,0 1-1 0 0,-8-11 1 0 0,11 17-361 0 0,1-1-1 0 0,-1 1 1 0 0,0 0 0 0 0,-1 0-1 0 0,1 0 1 0 0,0 0-1 0 0,0 1 1 0 0,-1-1-1 0 0,1 0 1 0 0,-1 1 0 0 0,0 0-1 0 0,1 0 1 0 0,-1 0-1 0 0,0 0 1 0 0,1 0-1 0 0,-1 0 1 0 0,0 1 0 0 0,0-1-1 0 0,0 1 1 0 0,0 0-1 0 0,0 0 1 0 0,0 0-1 0 0,0 0 1 0 0,0 0 0 0 0,1 1-1 0 0,-1-1 1 0 0,0 1-1 0 0,0 0 1 0 0,0 0-1 0 0,1 0 1 0 0,-1 0 0 0 0,0 0-1 0 0,1 1 1 0 0,-4 2-1 0 0,-4 3-147 0 0,1 0 0 0 0,0 0 0 0 0,0 1-1 0 0,1 0 1 0 0,0 0 0 0 0,0 1 0 0 0,-10 16-1 0 0,-1 4-200 0 0,-18 40 0 0 0,29-52 160 0 0,1 0 0 0 0,0 1-1 0 0,-8 32 1 0 0,13-44 60 0 0,1 0 1 0 0,0 1-1 0 0,0-1 1 0 0,1 1-1 0 0,0-1 0 0 0,0 0 1 0 0,0 1-1 0 0,1-1 1 0 0,0 1-1 0 0,0-1 0 0 0,1 0 1 0 0,-1 0-1 0 0,1 0 1 0 0,5 11-1 0 0,-6-15-108 0 0,0 0-1 0 0,1 0 1 0 0,-1 0-1 0 0,0-1 1 0 0,1 1-1 0 0,-1 0 1 0 0,1 0 0 0 0,0-1-1 0 0,-1 1 1 0 0,1-1-1 0 0,0 0 1 0 0,0 1-1 0 0,0-1 1 0 0,0 0 0 0 0,0 0-1 0 0,0 0 1 0 0,0 0-1 0 0,1-1 1 0 0,-1 1-1 0 0,0 0 1 0 0,3-1 0 0 0,-1 0 10 0 0,-1 0 0 0 0,1 0-1 0 0,0-1 1 0 0,-1 1 0 0 0,1-1 0 0 0,-1 0 0 0 0,1 0 0 0 0,-1-1 0 0 0,1 1 0 0 0,-1-1 0 0 0,0 0 0 0 0,4-2 0 0 0,4-4-117 0 0,0 0 1 0 0,0-2-1 0 0,-1 1 1 0 0,0-1-1 0 0,15-20 0 0 0,-12 11-376 0 0,-1 0 1 0 0,17-34-1 0 0,-14 20-440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7:14.208"/>
    </inkml:context>
    <inkml:brush xml:id="br0">
      <inkml:brushProperty name="width" value="0.025" units="cm"/>
      <inkml:brushProperty name="height" value="0.025" units="cm"/>
    </inkml:brush>
  </inkml:definitions>
  <inkml:trace contextRef="#ctx0" brushRef="#br0">65 473 12899 0 0,'0'0'1172'0'0,"0"-13"-997"0"0,2-45 230 0 0,-4 1 0 0 0,-2 0 0 0 0,-2 0 0 0 0,-4 0 0 0 0,-21-74 0 0 0,18 88-405 0 0</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3:46.312"/>
    </inkml:context>
    <inkml:brush xml:id="br0">
      <inkml:brushProperty name="width" value="0.1" units="cm"/>
      <inkml:brushProperty name="height" value="0.1" units="cm"/>
    </inkml:brush>
  </inkml:definitions>
  <inkml:trace contextRef="#ctx0" brushRef="#br0">20 1 7338 0 0,'-1'1'345'0'0,"0"-1"1"0"0,0 1-1 0 0,0 0 1 0 0,0 0 0 0 0,0 0-1 0 0,0 0 1 0 0,0 1 0 0 0,0-1-1 0 0,1 0 1 0 0,-1 0 0 0 0,0 0-1 0 0,1 1 1 0 0,-1-1 0 0 0,1 0-1 0 0,-1 1 1 0 0,1-1-1 0 0,0 0 1 0 0,-1 1 0 0 0,1-1-1 0 0,0 1 1 0 0,0-1 0 0 0,0 2-1 0 0,-4 40 1089 0 0,4-42-1417 0 0,-1 18-27 0 0,0 0-1 0 0,2-1 1 0 0,0 1-1 0 0,6 28 1 0 0,-6-41-67 0 0,1-1-1 0 0,-1 1 1 0 0,1 0 0 0 0,0-1 0 0 0,0 1 0 0 0,1-1 0 0 0,0 0 0 0 0,0 0 0 0 0,0 0 0 0 0,1 0-1 0 0,-1 0 1 0 0,1-1 0 0 0,0 1 0 0 0,0-1 0 0 0,1 0 0 0 0,-1-1 0 0 0,1 1 0 0 0,7 4 0 0 0,-9-7 18 0 0,-1 0 1 0 0,1 0-1 0 0,-1 0 1 0 0,1 0 0 0 0,-1-1-1 0 0,1 1 1 0 0,-1-1 0 0 0,1 1-1 0 0,0-1 1 0 0,-1 0 0 0 0,1 0-1 0 0,0 0 1 0 0,-1 0-1 0 0,1-1 1 0 0,-1 1 0 0 0,1-1-1 0 0,4-1 1 0 0,-5 1-264 0 0,1 0 1 0 0,-1 0-1 0 0,0-1 1 0 0,0 1-1 0 0,0-1 1 0 0,0 1-1 0 0,0-1 1 0 0,0 0-1 0 0,0 0 1 0 0,0 0-1 0 0,2-3 1 0 0</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3:47.204"/>
    </inkml:context>
    <inkml:brush xml:id="br0">
      <inkml:brushProperty name="width" value="0.1" units="cm"/>
      <inkml:brushProperty name="height" value="0.1" units="cm"/>
    </inkml:brush>
  </inkml:definitions>
  <inkml:trace contextRef="#ctx0" brushRef="#br0">1 1130 6449 0 0,'0'0'24'0'0,"0"0"-1"0"0,0 0 0 0 0,0 0 0 0 0,0 0 0 0 0,0 1 0 0 0,0-1 0 0 0,0 0 0 0 0,0 0 0 0 0,0 0 1 0 0,0 0-1 0 0,0 0 0 0 0,0 0 0 0 0,0 0 0 0 0,1 0 0 0 0,-1 0 0 0 0,0 0 0 0 0,0 1 1 0 0,0-1-1 0 0,0 0 0 0 0,0 0 0 0 0,0 0 0 0 0,0 0 0 0 0,0 0 0 0 0,1 0 0 0 0,-1 0 1 0 0,0 0-1 0 0,0 0 0 0 0,0 0 0 0 0,0 0 0 0 0,0 0 0 0 0,0 0 0 0 0,1 0 0 0 0,-1 0 1 0 0,0 0-1 0 0,0 0 0 0 0,0 0 0 0 0,0 0 0 0 0,0 0 0 0 0,0-1 0 0 0,0 1 0 0 0,1 0 1 0 0,-1 0-1 0 0,0 0 0 0 0,0 0 0 0 0,0 0 0 0 0,0 0 0 0 0,0 0 0 0 0,0 0 0 0 0,0 0 1 0 0,11-7 924 0 0,9-10 429 0 0,-7 0-353 0 0,-1-1 0 0 0,-1 0 0 0 0,0 0 0 0 0,8-23 0 0 0,28-83 1754 0 0,-40 105-2484 0 0,24-86 15 0 0,-3-1 0 0 0,-6 0 1 0 0,-4-2-1 0 0,4-111 1 0 0,-21 207-324 0 0,1-15-29 0 0,0 0 1 0 0,-2-1 0 0 0,-1 1-1 0 0,-5-36 1 0 0,6 61 42 0 0,-1 1 0 0 0,1 0 0 0 0,0 0 0 0 0,0 0 0 0 0,0 0 0 0 0,-1 0 0 0 0,1 0 0 0 0,-1 0 0 0 0,1-1 0 0 0,-1 1 0 0 0,1 0 0 0 0,-1 0 0 0 0,0 1 0 0 0,1-1 0 0 0,-1 0 0 0 0,0 0 0 0 0,0 0 0 0 0,1 0 0 0 0,-1 1 0 0 0,0-1 0 0 0,0 0 0 0 0,0 1 0 0 0,-1-1 0 0 0,0 0 0 0 0,1 1 0 0 0,0 0 0 0 0,0 1 0 0 0,0-1 0 0 0,0 0 0 0 0,0 0 0 0 0,0 0 0 0 0,0 1 0 0 0,0-1 0 0 0,0 0 0 0 0,-1 1 0 0 0,1-1 0 0 0,0 1 0 0 0,1 0 0 0 0,-1-1 0 0 0,0 1 0 0 0,0 0 1 0 0,-1 1-1 0 0,-5 4-22 0 0,1 0 0 0 0,1 1 0 0 0,-1 0 0 0 0,-6 12 0 0 0,-8 17-42 0 0,1 1 0 0 0,3 1 0 0 0,0 1 0 0 0,-13 53 0 0 0,-21 167-195 0 0,45-226 246 0 0,2-1 0 0 0,2 1 0 0 0,4 63-1 0 0,-1-83 9 0 0,-1-1 0 0 0,2 0 0 0 0,-1 0 0 0 0,2 0-1 0 0,-1-1 1 0 0,2 1 0 0 0,0-1 0 0 0,0 0 0 0 0,1 0-1 0 0,0 0 1 0 0,1-1 0 0 0,0 0 0 0 0,14 15 0 0 0,-18-22-11 0 0,0 0 0 0 0,1 0 1 0 0,-1 0-1 0 0,1-1 1 0 0,-1 0-1 0 0,1 0 0 0 0,0 0 1 0 0,0 0-1 0 0,0 0 1 0 0,0-1-1 0 0,0 1 0 0 0,0-1 1 0 0,0 0-1 0 0,5 0 0 0 0,-5-1-17 0 0,-1 0-1 0 0,0 0 0 0 0,0-1 1 0 0,0 1-1 0 0,0-1 0 0 0,0 0 1 0 0,0 0-1 0 0,0 0 0 0 0,0 0 0 0 0,0 0 1 0 0,0-1-1 0 0,0 1 0 0 0,0-1 1 0 0,-1 0-1 0 0,1 0 0 0 0,-1 0 1 0 0,1 0-1 0 0,-1 0 0 0 0,4-5 0 0 0,6-9-427 0 0,0-1 0 0 0,-1-1 0 0 0,0 0 0 0 0,13-33-1 0 0,24-83-4005 0 0,-37 102 2928 0 0,2-14-1563 0 0,-9 30 2238 0 0,1 0 1 0 0,0 0-1 0 0,1 0 0 0 0,16-28 1 0 0,-22 43 927 0 0,-4 23 5309 0 0,3-20-5094 0 0,-9 77 5975 0 0,8-53-4913 0 0,2 34 1 0 0,0-51-1309 0 0,1 1-1 0 0,0-1 1 0 0,0 0 0 0 0,1 0 0 0 0,0 0 0 0 0,0 0-1 0 0,1 0 1 0 0,0 0 0 0 0,1 0 0 0 0,0-1 0 0 0,0 0-1 0 0,1 0 1 0 0,0 0 0 0 0,1 0 0 0 0,9 10 0 0 0,-13-16-42 0 0,-1-1-1 0 0,1 1 1 0 0,0 0 0 0 0,0-1 0 0 0,0 1 0 0 0,0-1 0 0 0,0 0 0 0 0,1 0 0 0 0,-1 1 0 0 0,0-2 0 0 0,1 1 0 0 0,-1 0-1 0 0,0 0 1 0 0,1-1 0 0 0,-1 1 0 0 0,1-1 0 0 0,-1 0 0 0 0,1 0 0 0 0,-1 0 0 0 0,1 0 0 0 0,2 0 0 0 0,-1-1 18 0 0,-1-1 0 0 0,0 1 1 0 0,0 0-1 0 0,0-1 1 0 0,-1 0-1 0 0,1 1 1 0 0,0-1-1 0 0,-1 0 0 0 0,1-1 1 0 0,-1 1-1 0 0,1 0 1 0 0,-1-1-1 0 0,0 1 0 0 0,0-1 1 0 0,3-5-1 0 0,12-21 240 0 0,-2-1 0 0 0,-1 0 0 0 0,14-43 0 0 0,17-100 356 0 0,-50 201 193 0 0,1 1 0 0 0,0-1-1 0 0,2 48 1 0 0,3-61-947 0 0,1-1-1 0 0,0 0 0 0 0,7 25 1 0 0,-6-30-682 0 0,1 1 0 0 0,0-1 0 0 0,0 0 0 0 0,1-1 0 0 0,0 1 0 0 0,8 10 0 0 0</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3:48.965"/>
    </inkml:context>
    <inkml:brush xml:id="br0">
      <inkml:brushProperty name="width" value="0.1" units="cm"/>
      <inkml:brushProperty name="height" value="0.1" units="cm"/>
    </inkml:brush>
  </inkml:definitions>
  <inkml:trace contextRef="#ctx0" brushRef="#br0">364 123 10138 0 0,'-1'-6'1281'0'0,"0"0"-1"0"0,0-1 1 0 0,0 1-1 0 0,-3-9 0 0 0,1 5-627 0 0,-1 0-1 0 0,0 1 1 0 0,-1-1-1 0 0,-6-10 1 0 0,10 19-602 0 0,0-1 1 0 0,-1 0-1 0 0,1 0 1 0 0,0 1 0 0 0,-1-1-1 0 0,0 1 1 0 0,1-1-1 0 0,-1 1 1 0 0,0 0-1 0 0,1 0 1 0 0,-1-1-1 0 0,0 1 1 0 0,0 1-1 0 0,0-1 1 0 0,0 0-1 0 0,0 0 1 0 0,0 1-1 0 0,0-1 1 0 0,-4 0-1 0 0,2 1 23 0 0,1 1 0 0 0,-1-1 0 0 0,1 0 0 0 0,-1 1 0 0 0,1 0 0 0 0,0 0 0 0 0,-1 0 0 0 0,1 0 0 0 0,0 1 0 0 0,0-1 0 0 0,-4 3 0 0 0,-5 4 60 0 0,0 1-1 0 0,1 0 0 0 0,0 1 0 0 0,-15 17 0 0 0,5-4-214 0 0,1 1-1 0 0,1 0 1 0 0,2 2 0 0 0,0 0-1 0 0,2 1 1 0 0,1 0-1 0 0,1 2 1 0 0,1-1-1 0 0,-11 44 1 0 0,22-63 52 0 0,0-1 1 0 0,0 1 0 0 0,1-1 0 0 0,0 1 0 0 0,0 0-1 0 0,1-1 1 0 0,0 1 0 0 0,1-1 0 0 0,-1 0 0 0 0,6 13 0 0 0,-7-19-25 0 0,1 1 0 0 0,0 0 0 0 0,0-1 0 0 0,0 1 0 0 0,1-1 1 0 0,-1 0-1 0 0,0 1 0 0 0,1-1 0 0 0,0 0 0 0 0,-1 0 0 0 0,1 0 1 0 0,0 0-1 0 0,0 0 0 0 0,0 0 0 0 0,0-1 0 0 0,1 1 1 0 0,-1-1-1 0 0,0 1 0 0 0,1-1 0 0 0,-1 0 0 0 0,1 0 0 0 0,-1 0 1 0 0,1 0-1 0 0,0 0 0 0 0,-1-1 0 0 0,1 1 0 0 0,0-1 1 0 0,-1 0-1 0 0,1 0 0 0 0,0 0 0 0 0,0 0 0 0 0,-1 0 0 0 0,1 0 1 0 0,0-1-1 0 0,-1 1 0 0 0,5-2 0 0 0,0-1-125 0 0,1 0-1 0 0,-1-1 0 0 0,1 0 1 0 0,-1 0-1 0 0,0 0 1 0 0,-1-1-1 0 0,1 0 1 0 0,-1-1-1 0 0,7-6 1 0 0,6-9-2170 0 0,21-30 1 0 0,-35 44 1384 0 0,22-29-4157 0 0</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3:49.345"/>
    </inkml:context>
    <inkml:brush xml:id="br0">
      <inkml:brushProperty name="width" value="0.1" units="cm"/>
      <inkml:brushProperty name="height" value="0.1" units="cm"/>
    </inkml:brush>
  </inkml:definitions>
  <inkml:trace contextRef="#ctx0" brushRef="#br0">93 61 10594 0 0,'-14'20'1530'0'0,"3"0"-1503"0"0,0 0 0 0 0,1 1 1 0 0,1 0-1 0 0,1 0 0 0 0,1 1 1 0 0,1 0-1 0 0,0 1 0 0 0,2-1 0 0 0,1 1 1 0 0,-1 32-1 0 0,4-52-38 0 0,0 0-1 0 0,1 0 1 0 0,-1 1 0 0 0,0-1-1 0 0,1 0 1 0 0,0 0 0 0 0,0 0 0 0 0,0 0-1 0 0,0 0 1 0 0,0 0 0 0 0,1 0-1 0 0,-1 0 1 0 0,1 0 0 0 0,0-1-1 0 0,-1 1 1 0 0,5 4 0 0 0,-4-6 4 0 0,0 0 0 0 0,-1 0-1 0 0,1 0 1 0 0,0-1 0 0 0,0 1 0 0 0,0 0 0 0 0,0-1 0 0 0,0 1 0 0 0,0-1 0 0 0,0 1 0 0 0,0-1-1 0 0,0 0 1 0 0,0 0 0 0 0,0 0 0 0 0,0 0 0 0 0,0 0 0 0 0,0-1 0 0 0,0 1 0 0 0,0-1 0 0 0,0 1 0 0 0,0-1-1 0 0,0 0 1 0 0,0 1 0 0 0,0-1 0 0 0,0 0 0 0 0,2-2 0 0 0,10-6-148 0 0,-1 1 0 0 0,-1-2 0 0 0,1 0 0 0 0,-2 0 0 0 0,1-1 0 0 0,-2-1 0 0 0,11-13 0 0 0,7-12 29 0 0,24-45 0 0 0,-37 56 57 0 0,13-30 0 0 0,-23 45 15 0 0,-1 0 0 0 0,-1 0 0 0 0,0 0 0 0 0,0 0 0 0 0,2-22 0 0 0,-5 32 46 0 0,0 0 1 0 0,0 0-1 0 0,0 0 0 0 0,1 0 1 0 0,-1 0-1 0 0,0 0 0 0 0,-1 0 0 0 0,1 0 1 0 0,0 0-1 0 0,0 0 0 0 0,0 0 0 0 0,0 0 1 0 0,-1 0-1 0 0,1 1 0 0 0,0-1 0 0 0,-1 0 1 0 0,1 0-1 0 0,-1 0 0 0 0,0-1 1 0 0,0 2 180 0 0,1 0 1 0 0,-1 0 0 0 0,1 0 0 0 0,-1 0 0 0 0,1 0 0 0 0,-1 0 0 0 0,1 0 0 0 0,-1 0-1 0 0,1 0 1 0 0,-1 0 0 0 0,1 1 0 0 0,-1-1 0 0 0,1 0 0 0 0,-4 3 1565 0 0,3-2-1566 0 0,-3 4 1271 0 0,0 0 0 0 0,0 0 0 0 0,1 0 0 0 0,-5 8 0 0 0,-23 62 2523 0 0,24-55-3844 0 0,2 0 0 0 0,-4 25 0 0 0,7-35-279 0 0,1-1 0 0 0,0 0 0 0 0,0 1 0 0 0,1-1 1 0 0,1 1-1 0 0,0-1 0 0 0,0 0 0 0 0,0 1 0 0 0,1-1 1 0 0,1 0-1 0 0,0 0 0 0 0,0 0 0 0 0,0 0 1 0 0,1-1-1 0 0,10 16 0 0 0,-13-22 87 0 0,1 1 0 0 0,-1-1 1 0 0,1 0-1 0 0,0-1 0 0 0,0 1 0 0 0,0 0 1 0 0,0 0-1 0 0,0-1 0 0 0,0 1 0 0 0,0-1 0 0 0,1 0 1 0 0,-1 0-1 0 0,1 0 0 0 0,-1 0 0 0 0,0 0 1 0 0,1 0-1 0 0,0 0 0 0 0,4 0 0 0 0,-5-1 6 0 0,0-1-1 0 0,0 1 0 0 0,0 0 1 0 0,0-1-1 0 0,-1 1 0 0 0,1-1 1 0 0,0 0-1 0 0,0 1 0 0 0,-1-1 1 0 0,1 0-1 0 0,0 0 1 0 0,-1 0-1 0 0,1 0 0 0 0,-1-1 1 0 0,0 1-1 0 0,1 0 0 0 0,-1-1 1 0 0,0 1-1 0 0,0 0 0 0 0,1-1 1 0 0,-1 0-1 0 0,0 1 1 0 0,-1-1-1 0 0,1 0 0 0 0,0 1 1 0 0,0-1-1 0 0,0-2 0 0 0,3-7-976 0 0,-1-1 0 0 0,0 1 0 0 0,2-20-1 0 0,-4 12-303 0 0</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3:49.694"/>
    </inkml:context>
    <inkml:brush xml:id="br0">
      <inkml:brushProperty name="width" value="0.1" units="cm"/>
      <inkml:brushProperty name="height" value="0.1" units="cm"/>
    </inkml:brush>
  </inkml:definitions>
  <inkml:trace contextRef="#ctx0" brushRef="#br0">0 80 10138 0 0,'0'0'778'0'0,"13"0"1836"0"0,6 0-2713 0 0,0 0 1 0 0,-1-1-1 0 0,1-1 0 0 0,19-4 1 0 0,74-23 361 0 0,-67 16-256 0 0,24-6 50 0 0,-35 9-170 0 0</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3:50.026"/>
    </inkml:context>
    <inkml:brush xml:id="br0">
      <inkml:brushProperty name="width" value="0.1" units="cm"/>
      <inkml:brushProperty name="height" value="0.1" units="cm"/>
    </inkml:brush>
  </inkml:definitions>
  <inkml:trace contextRef="#ctx0" brushRef="#br0">37 1 11058 0 0,'-7'32'1292'0'0,"1"-10"-1187"0"0,-16 117 2936 0 0,21-121-2634 0 0,0-1-1 0 0,1 1 0 0 0,1 0 0 0 0,1-1 0 0 0,0 1 1 0 0,6 17-1 0 0,-5-29-1788 0 0</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3:50.358"/>
    </inkml:context>
    <inkml:brush xml:id="br0">
      <inkml:brushProperty name="width" value="0.1" units="cm"/>
      <inkml:brushProperty name="height" value="0.1" units="cm"/>
    </inkml:brush>
  </inkml:definitions>
  <inkml:trace contextRef="#ctx0" brushRef="#br0">1 12 1840 0 0,'4'-2'-16'0'0,"0"1"-1"0"0,0-1 1 0 0,0 1-1 0 0,0 0 1 0 0,0 0-1 0 0,1 1 1 0 0,-1-1-1 0 0,0 1 1 0 0,8 0-1 0 0,-3 0 38 0 0,12-2-83 0 0,0 1 0 0 0,0 2 0 0 0,0 0 0 0 0,0 1 0 0 0,0 1 0 0 0,0 1 0 0 0,27 8 0 0 0,-46-11 72 0 0,0 0 1 0 0,1 0-1 0 0,-1 0 0 0 0,0 0 0 0 0,0 0 0 0 0,0 1 0 0 0,0-1 0 0 0,0 1 1 0 0,0-1-1 0 0,0 1 0 0 0,0 0 0 0 0,0-1 0 0 0,-1 1 0 0 0,1 0 0 0 0,-1 0 1 0 0,1 0-1 0 0,-1 1 0 0 0,0-1 0 0 0,0 0 0 0 0,0 0 0 0 0,0 1 0 0 0,0-1 1 0 0,-1 0-1 0 0,1 1 0 0 0,-1-1 0 0 0,1 1 0 0 0,-1-1 0 0 0,0 4 0 0 0,-1 4 116 0 0,0 1 0 0 0,-1-1-1 0 0,0 1 1 0 0,0-1-1 0 0,-6 14 1 0 0,-1 5 265 0 0,0 3 671 0 0,2 0 0 0 0,-6 65 0 0 0,13-88-840 0 0,-1 0-1 0 0,2 0 1 0 0,-1 1-1 0 0,1-1 1 0 0,0 0 0 0 0,1 0-1 0 0,0 1 1 0 0,1-1-1 0 0,0-1 1 0 0,0 1-1 0 0,1 0 1 0 0,0-1-1 0 0,0 0 1 0 0,1 0-1 0 0,8 11 1 0 0,-12-18-122 0 0,0 1-1 0 0,0 0 1 0 0,1-1 0 0 0,-1 0-1 0 0,1 1 1 0 0,-1-1 0 0 0,1 0-1 0 0,0 1 1 0 0,-1-1 0 0 0,1 0-1 0 0,0 0 1 0 0,0 0-1 0 0,0-1 1 0 0,0 1 0 0 0,0 0-1 0 0,0-1 1 0 0,0 1 0 0 0,0-1-1 0 0,0 0 1 0 0,0 1 0 0 0,3-1-1 0 0,-3-1 72 0 0,0 0 0 0 0,1 1 0 0 0,-1-1-1 0 0,0 0 1 0 0,0 0 0 0 0,0-1 0 0 0,0 1-1 0 0,0 0 1 0 0,0-1 0 0 0,0 1 0 0 0,0-1-1 0 0,0 1 1 0 0,-1-1 0 0 0,1 0 0 0 0,1-3-1 0 0,4-4 375 0 0,-1-1 0 0 0,-1 0 0 0 0,0-1 0 0 0,0 1-1 0 0,-1-1 1 0 0,3-14 0 0 0,-2 9-59 0 0,-2 1 1 0 0,0 0-1 0 0,-1-1 1 0 0,0 1-1 0 0,-2-19 0 0 0,0 29-424 0 0,0 0 0 0 0,-1 0 0 0 0,0 0 0 0 0,0 0 0 0 0,0 1-1 0 0,-1-1 1 0 0,1 0 0 0 0,-1 1 0 0 0,0-1 0 0 0,-1 1 0 0 0,1-1-1 0 0,-1 1 1 0 0,0 0 0 0 0,0 0 0 0 0,0 0 0 0 0,0 1-1 0 0,-1-1 1 0 0,0 1 0 0 0,1 0 0 0 0,-6-4 0 0 0,1 2 53 0 0,5 4-84 0 0,0-1 0 0 0,0 0 0 0 0,0 0 0 0 0,0-1 0 0 0,0 1 0 0 0,-2-4 1 0 0,4 6-133 0 0,1-1-1 0 0,-1 0 1 0 0,1 1 0 0 0,0-1 0 0 0,-1 0 0 0 0,1 1 0 0 0,0-1 0 0 0,0 0 0 0 0,0 1-1 0 0,-1-1 1 0 0,1 0 0 0 0,0 0 0 0 0,0 1 0 0 0,0-1 0 0 0,0 0 0 0 0,0 0 0 0 0,0 1 0 0 0,0-1-1 0 0,0 0 1 0 0,1 0 0 0 0,-1 1 0 0 0,0-1 0 0 0,0 0 0 0 0,1 1 0 0 0,-1-1 0 0 0,0 0-1 0 0,1 1 1 0 0,-1-1 0 0 0,0 0 0 0 0,1 1 0 0 0,-1-1 0 0 0,1 1 0 0 0,-1-1 0 0 0,1 1 0 0 0,1-1-1 0 0</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3:50.690"/>
    </inkml:context>
    <inkml:brush xml:id="br0">
      <inkml:brushProperty name="width" value="0.1" units="cm"/>
      <inkml:brushProperty name="height" value="0.1" units="cm"/>
    </inkml:brush>
  </inkml:definitions>
  <inkml:trace contextRef="#ctx0" brushRef="#br0">0 1 2304 0 0,'5'3'178'0'0,"0"1"0"0"0,-1 0-1 0 0,0 0 1 0 0,0 1 0 0 0,0-1-1 0 0,0 1 1 0 0,-1 0 0 0 0,1 0-1 0 0,-1 0 1 0 0,-1 0-1 0 0,1 1 1 0 0,-1-1 0 0 0,3 8-1 0 0,1 10 1445 0 0,8 43 0 0 0,-11-47-384 0 0,1 34-1 0 0,-4-46-648 0 0,0 0 0 0 0,-1 0 0 0 0,1 0 0 0 0,-2 0 0 0 0,1 0-1 0 0,-1 0 1 0 0,0 0 0 0 0,-3 8 0 0 0,20-47 200 0 0,3 1 0 0 0,0 1 0 0 0,31-38-1 0 0,-43 61-863 0 0,8-10-478 0 0,25-24 0 0 0,-35 38 367 0 0,0-1 0 0 0,0 1 0 0 0,0 0-1 0 0,0 0 1 0 0,1 0 0 0 0,-1 1 0 0 0,1-1-1 0 0,0 1 1 0 0,-1 0 0 0 0,1 1 0 0 0,0-1 0 0 0,8-1-1 0 0,-12 3 182 0 0,0 0-1 0 0,0 1 0 0 0,0-1 0 0 0,0 0 0 0 0,0 0 1 0 0,0 1-1 0 0,0-1 0 0 0,0 1 0 0 0,0-1 1 0 0,0 0-1 0 0,-1 1 0 0 0,1 0 0 0 0,0-1 1 0 0,0 1-1 0 0,-1-1 0 0 0,1 1 0 0 0,0 0 0 0 0,-1 0 1 0 0,1-1-1 0 0,0 1 0 0 0,-1 0 0 0 0,1 0 1 0 0,-1 0-1 0 0,0 0 0 0 0,1 0 0 0 0,-1 0 1 0 0,0-1-1 0 0,1 1 0 0 0,-1 0 0 0 0,0 0 0 0 0,0 2 1 0 0,4 36 1077 0 0,-4-35-974 0 0,16 238 2813 0 0,-13-216-2911 0 0</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3:53.839"/>
    </inkml:context>
    <inkml:brush xml:id="br0">
      <inkml:brushProperty name="width" value="0.1" units="cm"/>
      <inkml:brushProperty name="height" value="0.1" units="cm"/>
    </inkml:brush>
  </inkml:definitions>
  <inkml:trace contextRef="#ctx0" brushRef="#br0">85 0 8290 0 0,'0'6'9365'0'0,"2"2"-6872"0"0,1 27-2519 0 0,-11 80 1252 0 0,-32 153 1 0 0,0 8-1069 0 0,38-259-1678 0 0</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3:55.014"/>
    </inkml:context>
    <inkml:brush xml:id="br0">
      <inkml:brushProperty name="width" value="0.1" units="cm"/>
      <inkml:brushProperty name="height" value="0.1" units="cm"/>
    </inkml:brush>
  </inkml:definitions>
  <inkml:trace contextRef="#ctx0" brushRef="#br0">270 26 3681 0 0,'-4'-9'11141'0'0,"4"8"-10927"0"0,19-7 1465 0 0,-12 6-2037 0 0,1 0 0 0 0,0 1 0 0 0,16-1 0 0 0,-20 2 332 0 0,1 0 0 0 0,-1 1 0 0 0,1 0 0 0 0,-1 0 0 0 0,1 0-1 0 0,-1 1 1 0 0,0 0 0 0 0,0 0 0 0 0,0 0 0 0 0,0 0 0 0 0,0 0-1 0 0,0 1 1 0 0,4 3 0 0 0,-2-1 1 0 0,-1 1-1 0 0,0-1 0 0 0,0 1 1 0 0,0 1-1 0 0,-1-1 0 0 0,0 0 1 0 0,5 10-1 0 0,-2 0 26 0 0,-1 0-1 0 0,-1 0 1 0 0,0 1 0 0 0,-1 0-1 0 0,-1-1 1 0 0,2 25 0 0 0,-4-18 395 0 0,-1 0 0 0 0,-2 0-1 0 0,0 0 1 0 0,-1-1 0 0 0,-1 1 0 0 0,-1-1 0 0 0,-1 0 0 0 0,-1 0 0 0 0,-1-1-1 0 0,-1 0 1 0 0,-20 34 0 0 0,17-34-179 0 0,-2-2 0 0 0,0 1 1 0 0,-1-1-1 0 0,-1-1 0 0 0,0-1 0 0 0,-2-1 0 0 0,0 0 0 0 0,0-1 1 0 0,-2-1-1 0 0,0 0 0 0 0,-23 11 0 0 0,37-23-201 0 0,1 1 0 0 0,0-1 0 0 0,0 0 0 0 0,-1 0 0 0 0,0-1 0 0 0,1 1 0 0 0,-1-1 0 0 0,0-1 0 0 0,1 1 0 0 0,-1-1 0 0 0,0 0 0 0 0,0 0 0 0 0,1-1 0 0 0,-1 1-1 0 0,-9-4 1 0 0,10 3-7 0 0,1-1 0 0 0,0 0 0 0 0,0 0 0 0 0,0-1-1 0 0,0 1 1 0 0,0-1 0 0 0,1 1 0 0 0,-1-1-1 0 0,1-1 1 0 0,-1 1 0 0 0,1 0 0 0 0,0-1 0 0 0,1 1-1 0 0,-1-1 1 0 0,1 0 0 0 0,-1 0 0 0 0,1 0-1 0 0,0 0 1 0 0,0-1 0 0 0,-1-4 0 0 0,1-1-27 0 0,0 0 0 0 0,1 0 0 0 0,-1-1 1 0 0,2 1-1 0 0,0 0 0 0 0,0-1 0 0 0,1 1 0 0 0,0 0 1 0 0,1-1-1 0 0,0 1 0 0 0,0 0 0 0 0,1 0 0 0 0,1 1 1 0 0,-1-1-1 0 0,2 1 0 0 0,-1-1 0 0 0,1 1 0 0 0,1 1 1 0 0,-1-1-1 0 0,15-14 0 0 0,-17 20 14 0 0,0 0 1 0 0,0 0-1 0 0,1 0 1 0 0,-1 1-1 0 0,1 0 1 0 0,0 0-1 0 0,0 0 0 0 0,0 0 1 0 0,0 0-1 0 0,0 1 1 0 0,0 0-1 0 0,0 0 0 0 0,5-1 1 0 0,-2 1-8 0 0,1 1 1 0 0,-1 0-1 0 0,1 0 1 0 0,-1 1-1 0 0,1 0 1 0 0,13 3-1 0 0,2 3 1 0 0,0 2 0 0 0,-1 0 0 0 0,34 20 0 0 0,-15-6-477 0 0,-1 3 1 0 0,60 50 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7:58.064"/>
    </inkml:context>
    <inkml:brush xml:id="br0">
      <inkml:brushProperty name="width" value="0.025" units="cm"/>
      <inkml:brushProperty name="height" value="0.025" units="cm"/>
    </inkml:brush>
  </inkml:definitions>
  <inkml:trace contextRef="#ctx0" brushRef="#br0">583 222 3681 0 0,'26'-21'5156'0'0,"-23"18"-5021"0"0,-1 0 0 0 0,0 0 0 0 0,0 0 0 0 0,-1 0 0 0 0,1-1 1 0 0,-1 1-1 0 0,1-1 0 0 0,-1 1 0 0 0,0-1 0 0 0,0 1 0 0 0,-1-1 1 0 0,1 1-1 0 0,-1-1 0 0 0,0-5 0 0 0,0 3 277 0 0,-1 0 0 0 0,0 0 0 0 0,0 0-1 0 0,-1 0 1 0 0,0 0 0 0 0,0 0 0 0 0,0 1 0 0 0,-5-9-1 0 0,4 8-107 0 0,-1 0-1 0 0,0 1 0 0 0,0-1 0 0 0,0 0 0 0 0,-1 1 0 0 0,0 0 1 0 0,0 0-1 0 0,0 0 0 0 0,-1 1 0 0 0,0 0 0 0 0,1 0 0 0 0,-2 0 1 0 0,1 1-1 0 0,0-1 0 0 0,-1 2 0 0 0,-7-4 0 0 0,8 5-336 0 0,-1 0 0 0 0,1 0-1 0 0,-1 1 1 0 0,1-1 0 0 0,-1 1-1 0 0,1 1 1 0 0,-1-1 0 0 0,1 1-1 0 0,-1 0 1 0 0,1 1 0 0 0,0-1-1 0 0,-10 5 1 0 0,7-2-87 0 0,-1 0 0 0 0,1 1 0 0 0,1 0 0 0 0,-1 1 0 0 0,1 0 0 0 0,0 0 1 0 0,-11 11-1 0 0,9-6-13 0 0,0 1 1 0 0,0 0 0 0 0,1 0 0 0 0,1 0-1 0 0,0 1 1 0 0,1 1 0 0 0,0-1 0 0 0,1 1-1 0 0,1 0 1 0 0,-6 22 0 0 0,10-27 54 0 0,0-1-1 0 0,1 0 1 0 0,0 1-1 0 0,0-1 1 0 0,1 0-1 0 0,0 0 1 0 0,1 1 0 0 0,0-1-1 0 0,0 0 1 0 0,0 0-1 0 0,1 0 1 0 0,1-1-1 0 0,-1 1 1 0 0,1-1 0 0 0,1 0-1 0 0,7 11 1 0 0,9 7-165 0 0,0 0 0 0 0,49 41 0 0 0,-65-62 231 0 0,42 34-217 0 0,-34-29 196 0 0,0 0 0 0 0,-1 2 0 0 0,0-1 0 0 0,-1 1 0 0 0,0 1 0 0 0,-1 0 0 0 0,9 14 0 0 0,-18-24 19 0 0,0-1 0 0 0,0 1 0 0 0,-1-1 0 0 0,1 1 0 0 0,-1-1 0 0 0,1 1 0 0 0,-1-1 0 0 0,0 1 0 0 0,1 0 0 0 0,-1-1 0 0 0,0 1 0 0 0,0 0 0 0 0,0-1 0 0 0,0 1 0 0 0,-1 0 0 0 0,1-1 1 0 0,0 1-1 0 0,-1 0 0 0 0,-1 2 0 0 0,1-1 51 0 0,-1-1 0 0 0,0 1 0 0 0,1-1 1 0 0,-1 1-1 0 0,-1-1 0 0 0,1 0 0 0 0,0 0 1 0 0,0 0-1 0 0,-1 0 0 0 0,-3 2 1 0 0,-7 3 560 0 0,0-1 0 0 0,0 0 1 0 0,-25 7-1 0 0,31-11-179 0 0,-24 9 569 0 0,-1-3 1 0 0,0 0-1 0 0,0-2 1 0 0,-46 4-1 0 0,67-10-965 0 0,-1 1 0 0 0,1-2 0 0 0,0 1 1 0 0,-1-1-1 0 0,1-1 0 0 0,0 0 0 0 0,-1-1 0 0 0,1 0 0 0 0,1 0 1 0 0,-1-1-1 0 0,0 0 0 0 0,1-1 0 0 0,0 0 0 0 0,0-1 0 0 0,1 0 1 0 0,-11-9-1 0 0,16 11-217 0 0,-1 0 1 0 0,1 0 0 0 0,1 0-1 0 0,-1-1 1 0 0,1 0 0 0 0,0 0-1 0 0,0 0 1 0 0,0 0-1 0 0,0 0 1 0 0,1 0 0 0 0,0-1-1 0 0,-1-6 1 0 0,-2-19-766 0 0</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3:55.819"/>
    </inkml:context>
    <inkml:brush xml:id="br0">
      <inkml:brushProperty name="width" value="0.1" units="cm"/>
      <inkml:brushProperty name="height" value="0.1" units="cm"/>
    </inkml:brush>
  </inkml:definitions>
  <inkml:trace contextRef="#ctx0" brushRef="#br0">94 32 7834 0 0,'6'-8'3673'0'0,"12"1"-3593"0"0,-15 6 33 0 0,4-2-149 0 0,1 0 1 0 0,0 1-1 0 0,-1 0 1 0 0,1 0-1 0 0,0 1 0 0 0,0 0 1 0 0,0 0-1 0 0,0 1 1 0 0,0 0-1 0 0,0 0 0 0 0,0 1 1 0 0,0 0-1 0 0,0 1 1 0 0,0-1-1 0 0,-1 2 0 0 0,10 2 1 0 0,-11-2 128 0 0,0 1 1 0 0,0-1-1 0 0,0 1 0 0 0,0 0 1 0 0,-1 0-1 0 0,1 1 0 0 0,-1-1 1 0 0,0 1-1 0 0,0 1 0 0 0,-1-1 0 0 0,0 1 1 0 0,0-1-1 0 0,0 1 0 0 0,0 0 1 0 0,-1 1-1 0 0,0-1 0 0 0,-1 1 1 0 0,4 10-1 0 0,-4-11 27 0 0,-1 0 0 0 0,0 0 0 0 0,0 0 1 0 0,0 0-1 0 0,-1 0 0 0 0,0 0 0 0 0,0 0 0 0 0,-1 0 0 0 0,1 0 0 0 0,-1 0 0 0 0,-1 0 1 0 0,1 0-1 0 0,-5 11 0 0 0,2-9 254 0 0,0 0 1 0 0,-1 0-1 0 0,0 0 0 0 0,0-1 1 0 0,0 0-1 0 0,-1 0 1 0 0,0 0-1 0 0,-13 10 0 0 0,7-8 63 0 0,-1 1-1 0 0,-1-2 0 0 0,1 1 0 0 0,-1-2 0 0 0,-1 0 0 0 0,1-1 0 0 0,-1 0 0 0 0,0-1 1 0 0,-1-1-1 0 0,-22 4 0 0 0,25-8-575 0 0,12-2-186 0 0,21-1-339 0 0,8 4 407 0 0,-1 2 0 0 0,0 1-1 0 0,52 14 1 0 0,-69-15 194 0 0,1 1-1 0 0,-1 1 0 0 0,0-1 1 0 0,0 2-1 0 0,0-1 0 0 0,-1 1 0 0 0,1 1 1 0 0,-2 0-1 0 0,1 0 0 0 0,-1 1 1 0 0,0 0-1 0 0,11 14 0 0 0,-16-19 93 0 0,-1 1 0 0 0,0-1 0 0 0,0 1 0 0 0,0-1 0 0 0,0 1-1 0 0,0 0 1 0 0,-1 0 0 0 0,0 0 0 0 0,1 0 0 0 0,-2 0 0 0 0,1 0 0 0 0,0 0 0 0 0,-1 0-1 0 0,0 0 1 0 0,0 0 0 0 0,0 0 0 0 0,0 0 0 0 0,0 1 0 0 0,-1-1 0 0 0,0 0 0 0 0,0 0-1 0 0,-2 6 1 0 0,0-4 38 0 0,-1-1-1 0 0,1 1 0 0 0,-1 0 1 0 0,0-1-1 0 0,0 0 0 0 0,-1 0 0 0 0,1 0 1 0 0,-1 0-1 0 0,0-1 0 0 0,-1 1 1 0 0,1-1-1 0 0,-1-1 0 0 0,-6 4 1 0 0,-12 6 441 0 0,-1-1 0 0 0,0-2 1 0 0,-51 16-1 0 0,62-23-460 0 0,0 0 0 0 0,-1-1 0 0 0,1 0 0 0 0,0-1 0 0 0,-1 0 0 0 0,1-2-1 0 0,-1 1 1 0 0,1-2 0 0 0,-17-3 0 0 0,26 4-247 0 0,0-1 0 0 0,0 1-1 0 0,0-1 1 0 0,1 0 0 0 0,-1-1 0 0 0,1 1 0 0 0,-7-5-1 0 0</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3:56.488"/>
    </inkml:context>
    <inkml:brush xml:id="br0">
      <inkml:brushProperty name="width" value="0.1" units="cm"/>
      <inkml:brushProperty name="height" value="0.1" units="cm"/>
    </inkml:brush>
  </inkml:definitions>
  <inkml:trace contextRef="#ctx0" brushRef="#br0">373 0 3681 0 0,'-9'13'18240'0'0,"-46"54"-17215"0"0,-73 52-680 0 0,90-87-344 0 0,2 1-1 0 0,-61 72 1 0 0,96-104-1 0 0,0 0 1 0 0,0 0-1 0 0,0 0 1 0 0,0 1-1 0 0,1-1 1 0 0,-1 0-1 0 0,0 1 1 0 0,1-1-1 0 0,-1 0 1 0 0,1 1-1 0 0,-1-1 1 0 0,1 1-1 0 0,0-1 1 0 0,0 1-1 0 0,-1-1 1 0 0,1 1-1 0 0,0-1 1 0 0,0 1-1 0 0,1-1 1 0 0,-1 1-1 0 0,0-1 1 0 0,0 0-1 0 0,1 2 1 0 0,0-1-4 0 0,0 0 1 0 0,1 0 0 0 0,-1 0 0 0 0,0 0 0 0 0,1-1 0 0 0,-1 1 0 0 0,1-1 0 0 0,0 1 0 0 0,-1-1 0 0 0,1 0 0 0 0,0 1 0 0 0,0-1 0 0 0,4 1 0 0 0,5 3-9 0 0,0-1 0 0 0,1 0 0 0 0,0-1 0 0 0,19 2 0 0 0,-1-2 3 0 0,1-1 0 0 0,-1-1 0 0 0,44-5 0 0 0,90-21-24 0 0,-158 25 66 0 0,-4-1-161 0 0,1 1 1 0 0,-1 0-1 0 0,1 0 1 0 0,-1-1-1 0 0,1 0 1 0 0,-1 1-1 0 0,0-1 1 0 0,1 0-1 0 0,-1 0 1 0 0,0 0-1 0 0,0 0 1 0 0,0-1-1 0 0,0 1 1 0 0,0-1-1 0 0,0 1 1 0 0,3-3-1 0 0</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3:56.853"/>
    </inkml:context>
    <inkml:brush xml:id="br0">
      <inkml:brushProperty name="width" value="0.1" units="cm"/>
      <inkml:brushProperty name="height" value="0.1" units="cm"/>
    </inkml:brush>
  </inkml:definitions>
  <inkml:trace contextRef="#ctx0" brushRef="#br0">160 0 14283 0 0,'0'0'1103'0'0,"-3"10"-334"0"0,-53 188 2308 0 0,-9 37 102 0 0,52-180-3193 0 0,4 1 0 0 0,-5 73 0 0 0,14-100-254 0 0</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3:57.488"/>
    </inkml:context>
    <inkml:brush xml:id="br0">
      <inkml:brushProperty name="width" value="0.1" units="cm"/>
      <inkml:brushProperty name="height" value="0.1" units="cm"/>
    </inkml:brush>
  </inkml:definitions>
  <inkml:trace contextRef="#ctx0" brushRef="#br0">243 0 10594 0 0,'-2'6'7088'0'0,"-4"4"-3597"0"0,-20 32-3584 0 0,16-26 880 0 0,-9 14-745 0 0,9-17-32 0 0,2 0-1 0 0,-1 1 0 0 0,2 0 0 0 0,0 1 0 0 0,-6 17 1 0 0,13-29-15 0 0,-1 0 1 0 0,1-1 0 0 0,0 1 0 0 0,0 0 0 0 0,0 0-1 0 0,1 0 1 0 0,-1 0 0 0 0,1 0 0 0 0,-1 0-1 0 0,1 0 1 0 0,0-1 0 0 0,0 1 0 0 0,0 0 0 0 0,0-1-1 0 0,1 1 1 0 0,-1 0 0 0 0,1-1 0 0 0,0 0 0 0 0,0 1-1 0 0,-1-1 1 0 0,4 3 0 0 0,7 6-42 0 0,-1 0 1 0 0,25 16 0 0 0,-15-12 26 0 0,-13-8 17 0 0,64 55-66 0 0,-66-56 62 0 0,0 1-1 0 0,-1 0 1 0 0,1 0-1 0 0,-1 0 1 0 0,0 0-1 0 0,-1 1 1 0 0,0 0-1 0 0,5 13 1 0 0,-8-20 16 0 0,-1 1 0 0 0,0 0 1 0 0,1-1-1 0 0,-1 1 0 0 0,0 0 1 0 0,0 0-1 0 0,0-1 1 0 0,0 1-1 0 0,0 0 0 0 0,0 0 1 0 0,-1-1-1 0 0,1 1 0 0 0,0 0 1 0 0,-1-1-1 0 0,0 1 0 0 0,1 0 1 0 0,-1-1-1 0 0,0 1 1 0 0,0-1-1 0 0,-1 3 0 0 0,0-1 45 0 0,-1 0 0 0 0,0 0 0 0 0,0-1-1 0 0,0 1 1 0 0,0-1 0 0 0,0 1 0 0 0,-1-1-1 0 0,-5 3 1 0 0,-5 1 157 0 0,0 0 0 0 0,-1-1 0 0 0,-23 4 1 0 0,23-6-70 0 0,0 0 1 0 0,-1-1 0 0 0,1-1-1 0 0,0-1 1 0 0,0 0 0 0 0,-17-3-1 0 0,21 1-350 0 0,1 0 0 0 0,0 0 0 0 0,0-1 0 0 0,0 0 0 0 0,0-1 0 0 0,0 0 0 0 0,1 0 0 0 0,0-1 0 0 0,-16-11 0 0 0</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3:57.820"/>
    </inkml:context>
    <inkml:brush xml:id="br0">
      <inkml:brushProperty name="width" value="0.1" units="cm"/>
      <inkml:brushProperty name="height" value="0.1" units="cm"/>
    </inkml:brush>
  </inkml:definitions>
  <inkml:trace contextRef="#ctx0" brushRef="#br0">1 118 920 0 0,'158'-33'4716'0'0,"121"-33"-1307"0"0,-218 48-3356 0 0</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19.670"/>
    </inkml:context>
    <inkml:brush xml:id="br0">
      <inkml:brushProperty name="width" value="0.1" units="cm"/>
      <inkml:brushProperty name="height" value="0.1" units="cm"/>
    </inkml:brush>
  </inkml:definitions>
  <inkml:trace contextRef="#ctx0" brushRef="#br0">34 8 11522 0 0,'-15'-7'7263'0'0,"11"32"-5258"0"0,3-21-1977 0 0,-5 124 1053 0 0,10 142 1 0 0,1-140-946 0 0,-5-117-145 0 0,1-7 0 0 0,-1 0-1 0 0,1 0 1 0 0,-1 0 0 0 0,-1 1-1 0 0,1-1 1 0 0,-1 0-1 0 0,0 0 1 0 0,-1 0 0 0 0,-2 9-1 0 0,4-15-62 0 0,-1 0 0 0 0,1 0 0 0 0,0 0 0 0 0,0 0 0 0 0,-1 0 0 0 0,1 0 0 0 0,0 0 0 0 0,0 1 0 0 0,-1-1 0 0 0,1 0 0 0 0,0 0 0 0 0,0 0 0 0 0,-1 0 0 0 0,1 0 0 0 0,0 0 0 0 0,0-1-1 0 0,-1 1 1 0 0,1 0 0 0 0,0 0 0 0 0,0 0 0 0 0,-1 0 0 0 0,1 0 0 0 0,0 0 0 0 0,0 0 0 0 0,0 0 0 0 0,-1-1 0 0 0,1 1 0 0 0,0 0 0 0 0,0 0 0 0 0,0 0 0 0 0,-1 0 0 0 0,1-1 0 0 0,0 1 0 0 0,0 0 0 0 0,0 0 0 0 0,0 0 0 0 0,0-1 0 0 0,-1 1-1 0 0,1 0 1 0 0,0 0 0 0 0,0-1 0 0 0,0 1 0 0 0,0 0 0 0 0,0-1 0 0 0</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20.020"/>
    </inkml:context>
    <inkml:brush xml:id="br0">
      <inkml:brushProperty name="width" value="0.1" units="cm"/>
      <inkml:brushProperty name="height" value="0.1" units="cm"/>
    </inkml:brush>
  </inkml:definitions>
  <inkml:trace contextRef="#ctx0" brushRef="#br0">1 97 6105 0 0,'2'-6'113'0'0,"1"-1"-1"0"0,0 1 0 0 0,0 0 0 0 0,1 0 0 0 0,-1 1 1 0 0,1-1-1 0 0,1 1 0 0 0,-1 0 0 0 0,1 0 0 0 0,0 0 1 0 0,0 0-1 0 0,0 1 0 0 0,0 0 0 0 0,11-6 0 0 0,-10 8 136 0 0,1 0 0 0 0,0 0 0 0 0,0 0 0 0 0,0 1 0 0 0,0 0-1 0 0,0 0 1 0 0,0 0 0 0 0,0 1 0 0 0,0 1 0 0 0,0-1 0 0 0,0 1 0 0 0,0 0-1 0 0,0 0 1 0 0,0 1 0 0 0,-1 0 0 0 0,1 0 0 0 0,0 1 0 0 0,-1 0 0 0 0,0 0-1 0 0,1 1 1 0 0,-1-1 0 0 0,9 8 0 0 0,-6-4-35 0 0,-1 0 0 0 0,0 0 0 0 0,0 1 0 0 0,0-1 0 0 0,-1 2 0 0 0,0-1 0 0 0,-1 1 0 0 0,0 0 1 0 0,0 1-1 0 0,-1-1 0 0 0,0 1 0 0 0,-1 0 0 0 0,0 0 0 0 0,3 14 0 0 0,-6-19 7 0 0,0-1 0 0 0,-1 1 1 0 0,0-1-1 0 0,0 1 0 0 0,0-1 0 0 0,0 1 1 0 0,-1-1-1 0 0,0 1 0 0 0,1-1 0 0 0,-2 0 0 0 0,1 1 1 0 0,0-1-1 0 0,-4 6 0 0 0,2-4 29 0 0,-1 1-1 0 0,-1 0 1 0 0,1-1-1 0 0,-1 0 0 0 0,0 0 1 0 0,0 0-1 0 0,-8 5 1 0 0,-3 1-20 0 0,0 0 0 0 0,-1-1 0 0 0,0-1 0 0 0,-1 0 0 0 0,-20 7 0 0 0,-27 6-74 0 0,60-21-143 0 0,0 0 0 0 0,-1-1 0 0 0,0 0 0 0 0,1-1 0 0 0,-1 1 0 0 0,0-1 0 0 0,1 0 0 0 0,-1 0 0 0 0,-11-3 0 0 0,31-2-234 0 0,9 1-132 0 0,-7 3 246 0 0,1 0 0 0 0,0 2 0 0 0,0 0 0 0 0,0 1 0 0 0,0 0 0 0 0,-1 2 1 0 0,1 0-1 0 0,17 7 0 0 0,-12-3 105 0 0,0 1 0 0 0,0 2 0 0 0,-1 0 0 0 0,-1 1 1 0 0,23 18-1 0 0,-37-26-1 0 0,-1 0 1 0 0,0 1 0 0 0,0 0-1 0 0,0 1 1 0 0,-1-1 0 0 0,0 1-1 0 0,0-1 1 0 0,4 10 0 0 0,-7-13 13 0 0,0 0 0 0 0,0 0 0 0 0,0 0 0 0 0,0 0 1 0 0,-1 0-1 0 0,1 0 0 0 0,-1 0 0 0 0,1 1 0 0 0,-1-1 1 0 0,0 0-1 0 0,0 0 0 0 0,0 0 0 0 0,0 1 0 0 0,0-1 1 0 0,0 0-1 0 0,-1 0 0 0 0,1 0 0 0 0,-1 1 0 0 0,0-1 1 0 0,0 0-1 0 0,1 0 0 0 0,-1 0 0 0 0,0 0 1 0 0,-1 0-1 0 0,1 0 0 0 0,0-1 0 0 0,-1 1 0 0 0,1 0 1 0 0,-3 2-1 0 0,-10 7 157 0 0,0-1 1 0 0,-1 0-1 0 0,0-2 1 0 0,-1 1-1 0 0,0-2 1 0 0,0 0-1 0 0,-1-1 0 0 0,0 0 1 0 0,0-1-1 0 0,0-1 1 0 0,0-1-1 0 0,-1-1 1 0 0,-18 1-1 0 0,2-3-247 0 0</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22.111"/>
    </inkml:context>
    <inkml:brush xml:id="br0">
      <inkml:brushProperty name="width" value="0.1" units="cm"/>
      <inkml:brushProperty name="height" value="0.1" units="cm"/>
    </inkml:brush>
  </inkml:definitions>
  <inkml:trace contextRef="#ctx0" brushRef="#br0">74 0 17972 0 0,'-5'15'1472'0'0,"-18"85"-968"0"0,6 1 0 0 0,-10 200 0 0 0,25-271-792 0 0</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22.665"/>
    </inkml:context>
    <inkml:brush xml:id="br0">
      <inkml:brushProperty name="width" value="0.1" units="cm"/>
      <inkml:brushProperty name="height" value="0.1" units="cm"/>
    </inkml:brush>
  </inkml:definitions>
  <inkml:trace contextRef="#ctx0" brushRef="#br0">39 20 9218 0 0,'31'-12'1336'0'0,"-21"10"-1352"0"0,-1 0 0 0 0,1 1 0 0 0,0-1 0 0 0,0 2 0 0 0,0 0 0 0 0,0 0-1 0 0,0 1 1 0 0,0 0 0 0 0,0 0 0 0 0,0 1 0 0 0,-1 1 0 0 0,1-1 0 0 0,-1 2 0 0 0,1-1-1 0 0,-1 1 1 0 0,0 1 0 0 0,-1 0 0 0 0,14 9 0 0 0,-15-9 271 0 0,-1 0 1 0 0,1 1-1 0 0,-1-1 1 0 0,0 1-1 0 0,0 1 0 0 0,-1-1 1 0 0,0 1-1 0 0,0 0 1 0 0,-1 0-1 0 0,0 1 0 0 0,0-1 1 0 0,0 1-1 0 0,-1 0 1 0 0,0 0-1 0 0,-1 0 0 0 0,0 0 1 0 0,0 1-1 0 0,-1-1 1 0 0,0 1-1 0 0,0-1 0 0 0,-1 0 1 0 0,-1 10-1 0 0,0-9 49 0 0,-1-1-1 0 0,0 0 1 0 0,0 0-1 0 0,-1 0 1 0 0,0-1-1 0 0,-1 1 1 0 0,1-1-1 0 0,-2 0 1 0 0,1 0-1 0 0,-1 0 1 0 0,-7 9-1 0 0,4-7 64 0 0,-1 0 0 0 0,0 0 0 0 0,0 0-1 0 0,-1-1 1 0 0,0-1 0 0 0,-20 11-1 0 0,17-12-263 0 0,-1-1 0 0 0,0 0 0 0 0,0-2-1 0 0,-24 4 1 0 0,34-6-150 0 0,0-1 1 0 0,0 0-1 0 0,0 0 1 0 0,0 0-1 0 0,0 0 0 0 0,0-1 1 0 0,0 1-1 0 0,0-1 1 0 0,0 0-1 0 0,0 0 0 0 0,0-1 1 0 0,1 1-1 0 0,-1-1 1 0 0,0 0-1 0 0,1 0 0 0 0,-1 0 1 0 0,1 0-1 0 0,0-1 1 0 0,0 1-1 0 0,-4-5 1 0 0,2 3-312 0 0,1-1 0 0 0,1 0 1 0 0,-1 0-1 0 0,1 0 0 0 0,0 0 1 0 0,0 0-1 0 0,0-1 0 0 0,1 1 1 0 0,-1-1-1 0 0,1 0 1 0 0,1 1-1 0 0,-1-1 0 0 0,0-7 1 0 0,1 7-1 0 0,1-1 0 0 0,0 1 0 0 0,0-1 0 0 0,0 1 1 0 0,1-1-1 0 0,1-8 0 0 0,-1 14 349 0 0,-1-1 1 0 0,0 1-1 0 0,1 0 1 0 0,-1 0-1 0 0,0 0 1 0 0,1 0-1 0 0,-1 0 0 0 0,1 0 1 0 0,0 0-1 0 0,-1 0 1 0 0,1 0-1 0 0,0 0 1 0 0,0 0-1 0 0,-1 0 1 0 0,1 0-1 0 0,0 1 0 0 0,0-1 1 0 0,0 0-1 0 0,0 0 1 0 0,0 1-1 0 0,0-1 1 0 0,0 1-1 0 0,0-1 1 0 0,1 1-1 0 0,-1 0 0 0 0,0-1 1 0 0,0 1-1 0 0,0 0 1 0 0,0 0-1 0 0,0-1 1 0 0,1 1-1 0 0,-1 0 1 0 0,0 0-1 0 0,0 0 0 0 0,0 1 1 0 0,1-1-1 0 0,-1 0 1 0 0,0 0-1 0 0,0 1 1 0 0,0-1-1 0 0,0 1 1 0 0,2 0-1 0 0,27 12 849 0 0,30 17 0 0 0,3 2 337 0 0,-11-8-633 0 0,-11-3-412 0 0,0-3 0 0 0,2-1 0 0 0,45 11 0 0 0,-57-23-132 0 0</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24.317"/>
    </inkml:context>
    <inkml:brush xml:id="br0">
      <inkml:brushProperty name="width" value="0.1" units="cm"/>
      <inkml:brushProperty name="height" value="0.1" units="cm"/>
    </inkml:brush>
  </inkml:definitions>
  <inkml:trace contextRef="#ctx0" brushRef="#br0">144 1 17972 0 0,'-3'7'94'0'0,"-1"0"1"0"0,0 0-1 0 0,-8 12 1 0 0,-6 12-1217 0 0,-5 15 1941 0 0,-25 78 1 0 0,40-99-570 0 0,2 1-1 0 0,0 1 1 0 0,1-1-1 0 0,-1 53 1 0 0,6-76-422 0 0,0 1 0 0 0,0 0-1 0 0,0 0 1 0 0,0 0 0 0 0,1-1 0 0 0,0 1 0 0 0,0 0-1 0 0,2 4 1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7:59.308"/>
    </inkml:context>
    <inkml:brush xml:id="br0">
      <inkml:brushProperty name="width" value="0.025" units="cm"/>
      <inkml:brushProperty name="height" value="0.025" units="cm"/>
    </inkml:brush>
  </inkml:definitions>
  <inkml:trace contextRef="#ctx0" brushRef="#br0">306 129 4609 0 0,'0'0'353'0'0,"-4"-44"7845"0"0,3 37-7667 0 0,-1 0 0 0 0,0 1 1 0 0,0-1-1 0 0,-6-9 0 0 0,7 13-509 0 0,0 0-1 0 0,-1 1 0 0 0,0-1 0 0 0,0 1 1 0 0,1-1-1 0 0,-1 1 0 0 0,-1 0 1 0 0,1-1-1 0 0,0 1 0 0 0,-1 0 0 0 0,1 1 1 0 0,-1-1-1 0 0,1 0 0 0 0,-1 1 0 0 0,0-1 1 0 0,0 1-1 0 0,0 0 0 0 0,0 0 0 0 0,0 0 1 0 0,0 0-1 0 0,0 0 0 0 0,0 1 0 0 0,0-1 1 0 0,0 1-1 0 0,0 0 0 0 0,0 0 0 0 0,-4 0 1 0 0,0 2 21 0 0,0-1 0 0 0,0 1 0 0 0,0 0 0 0 0,0 0 0 0 0,1 0 0 0 0,-1 1 0 0 0,1 0 0 0 0,0 0 0 0 0,0 1 0 0 0,0 0 0 0 0,0 0 0 0 0,1 0 0 0 0,-1 1 1 0 0,1-1-1 0 0,0 1 0 0 0,1 0 0 0 0,-7 9 0 0 0,-5 9-257 0 0,1 1 0 0 0,-23 48-1 0 0,37-70 207 0 0,-4 8-41 0 0,0 0 0 0 0,1 0 0 0 0,1 1 1 0 0,-1 0-1 0 0,2 0 0 0 0,-3 16 0 0 0,5-24 33 0 0,0 0 0 0 0,0-1 1 0 0,0 1-1 0 0,0-1 0 0 0,0 1 0 0 0,1 0 0 0 0,-1-1 0 0 0,1 1 0 0 0,-1-1 0 0 0,1 1 0 0 0,0-1 1 0 0,0 1-1 0 0,1-1 0 0 0,-1 0 0 0 0,0 1 0 0 0,1-1 0 0 0,0 0 0 0 0,-1 0 0 0 0,1 0 0 0 0,0 0 1 0 0,0 0-1 0 0,0-1 0 0 0,0 1 0 0 0,0 0 0 0 0,1-1 0 0 0,-1 1 0 0 0,0-1 0 0 0,1 0 0 0 0,-1 0 1 0 0,1 0-1 0 0,0 0 0 0 0,-1 0 0 0 0,4 0 0 0 0,0 0 21 0 0,1-1 0 0 0,-1 1 1 0 0,0-1-1 0 0,0 0 0 0 0,1 0 0 0 0,-1-1 0 0 0,0 0 0 0 0,0 0 0 0 0,1-1 1 0 0,-1 1-1 0 0,0-1 0 0 0,-1 0 0 0 0,1-1 0 0 0,0 1 0 0 0,-1-1 1 0 0,1 0-1 0 0,-1-1 0 0 0,6-4 0 0 0,5-4 108 0 0,0-2-1 0 0,-1 0 1 0 0,0 0 0 0 0,14-20-1 0 0,-21 24-76 0 0,0 0-1 0 0,-1 0 1 0 0,0-1-1 0 0,-1-1 0 0 0,0 1 1 0 0,-1-1-1 0 0,5-15 0 0 0,-17 53 411 0 0,-9 36 244 0 0,15-56-680 0 0,1 0 0 0 0,-1-1 1 0 0,1 1-1 0 0,0 0 0 0 0,0 0 1 0 0,1 0-1 0 0,0 0 0 0 0,2 9 0 0 0,-3-15-12 0 0,1 1 0 0 0,-1-1 0 0 0,0 0 0 0 0,0 1 0 0 0,0-1 0 0 0,0 0 0 0 0,0 1 0 0 0,1-1 0 0 0,-1 0 0 0 0,0 1 0 0 0,0-1-1 0 0,1 0 1 0 0,-1 1 0 0 0,0-1 0 0 0,0 0 0 0 0,1 0 0 0 0,-1 1 0 0 0,0-1 0 0 0,1 0 0 0 0,-1 0 0 0 0,0 1 0 0 0,1-1 0 0 0,-1 0 0 0 0,1 0-1 0 0,-1 0 1 0 0,0 0 0 0 0,1 0 0 0 0,-1 0 0 0 0,1 0 0 0 0,0 1 0 0 0,12-8-139 0 0,12-18-174 0 0,-23 23 277 0 0,46-58-590 0 0,19-21 253 0 0,-58 70 364 0 0,2 1-1 0 0,-1 1 0 0 0,1 0 1 0 0,1 0-1 0 0,14-8 0 0 0,-22 15 5 0 0,-1 0 0 0 0,1 1 0 0 0,0-1 0 0 0,0 0-1 0 0,0 1 1 0 0,0 0 0 0 0,0 0 0 0 0,0 0 0 0 0,9 0-1 0 0,-12 1 6 0 0,1 0 0 0 0,-1 0 0 0 0,1 1-1 0 0,-1-1 1 0 0,1 0 0 0 0,-1 1 0 0 0,0-1-1 0 0,1 1 1 0 0,-1-1 0 0 0,0 1 0 0 0,1-1-1 0 0,-1 1 1 0 0,0 0 0 0 0,0 0 0 0 0,1 0-1 0 0,-1-1 1 0 0,0 1 0 0 0,0 0 0 0 0,0 1-1 0 0,0-1 1 0 0,0 0 0 0 0,-1 0 0 0 0,1 0-1 0 0,0 0 1 0 0,-1 1 0 0 0,1-1 0 0 0,0 0-1 0 0,-1 0 1 0 0,0 1 0 0 0,1-1 0 0 0,-1 3-1 0 0,2 6-32 0 0,-1-1-1 0 0,0 1 1 0 0,-1 0-1 0 0,0 0 1 0 0,-1-1-1 0 0,0 1 0 0 0,-1 0 1 0 0,-4 16-1 0 0,0-8-44 0 0,-1 1 0 0 0,-1-1 0 0 0,-14 24 0 0 0,21-40 96 0 0,0 0 0 0 0,0 0-1 0 0,-1 1 1 0 0,1-1 0 0 0,-1 0-1 0 0,0 0 1 0 0,0-1 0 0 0,0 1 0 0 0,1 0-1 0 0,-2-1 1 0 0,1 1 0 0 0,-3 1-1 0 0,5-5-28 0 0,0 0-1 0 0,0 0 1 0 0,0 1-1 0 0,0-1 0 0 0,0 0 1 0 0,0 0-1 0 0,1 0 1 0 0,-1 0-1 0 0,1 0 1 0 0,0-1-1 0 0,5-12-771 0 0,0 1 0 0 0,1 1 0 0 0,0-1 0 0 0,1 1 0 0 0,19-22 0 0 0,-6 10-1112 0 0,43-38-1 0 0,-62 61 1856 0 0,1 0-1 0 0,-1 0 0 0 0,0 0 0 0 0,0 1 0 0 0,1-1 0 0 0,-1 0 1 0 0,1 1-1 0 0,-1 0 0 0 0,1 0 0 0 0,0 0 0 0 0,0 0 0 0 0,-1 0 1 0 0,1 0-1 0 0,0 1 0 0 0,3-1 0 0 0,-4 1 83 0 0,0 1-1 0 0,0-1 1 0 0,0 0-1 0 0,1 1 1 0 0,-1 0-1 0 0,0 0 1 0 0,0-1-1 0 0,0 1 1 0 0,-1 0-1 0 0,1 1 1 0 0,0-1-1 0 0,0 0 1 0 0,-1 0-1 0 0,1 1 1 0 0,0-1-1 0 0,-1 1 1 0 0,0-1-1 0 0,1 1 1 0 0,-1 0-1 0 0,2 2 1 0 0,2 4 276 0 0,0-1 0 0 0,0 1 1 0 0,-1 0-1 0 0,0 1 0 0 0,-1-1 1 0 0,0 0-1 0 0,0 1 1 0 0,-1 0-1 0 0,0-1 0 0 0,-1 1 1 0 0,0 0-1 0 0,0 10 0 0 0,-1-18-223 0 0,0 0-1 0 0,0-1 0 0 0,0 1 0 0 0,0 0 1 0 0,0 0-1 0 0,-1 0 0 0 0,1-1 0 0 0,0 1 0 0 0,0 0 1 0 0,-1 0-1 0 0,1-1 0 0 0,-1 1 0 0 0,1 0 1 0 0,-1 0-1 0 0,1-1 0 0 0,-1 1 0 0 0,1-1 0 0 0,-1 1 1 0 0,0 0-1 0 0,1-1 0 0 0,-1 1 0 0 0,0-1 1 0 0,1 0-1 0 0,-1 1 0 0 0,0-1 0 0 0,0 1 1 0 0,1-1-1 0 0,-3 1 0 0 0,3-1-27 0 0,0 0 0 0 0,-1 0 0 0 0,1 0 0 0 0,0 0 0 0 0,-1-1 0 0 0,1 1 0 0 0,-1 0 0 0 0,1 0 1 0 0,0 0-1 0 0,-1 0 0 0 0,1 0 0 0 0,0 0 0 0 0,0 0 0 0 0,-1-1 0 0 0,1 1 0 0 0,0 0 0 0 0,-1 0 0 0 0,1 0 0 0 0,0-1 0 0 0,0 1 0 0 0,-1 0 0 0 0,1 0 0 0 0,0-1 0 0 0,0 1 0 0 0,-1-1 0 0 0,1 1-73 0 0,0-1-1 0 0,-1 0 1 0 0,1 0-1 0 0,0 0 1 0 0,0 0-1 0 0,-1 0 1 0 0,1 0-1 0 0,0 0 1 0 0,0 0-1 0 0,0 0 1 0 0,0 0-1 0 0,1 0 1 0 0,-1 1-1 0 0,0-2 1 0 0,5-13-1213 0 0,-1 0 0 0 0,13-23 0 0 0,-14 32 677 0 0,8-18-3705 0 0</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24.651"/>
    </inkml:context>
    <inkml:brush xml:id="br0">
      <inkml:brushProperty name="width" value="0.1" units="cm"/>
      <inkml:brushProperty name="height" value="0.1" units="cm"/>
    </inkml:brush>
  </inkml:definitions>
  <inkml:trace contextRef="#ctx0" brushRef="#br0">79 43 6913 0 0,'-5'4'569'0'0,"1"0"0"0"0,-1 0 0 0 0,1 1 0 0 0,0 0 0 0 0,0-1 0 0 0,0 2 0 0 0,1-1 0 0 0,0 0 0 0 0,0 1 0 0 0,0-1 0 0 0,-2 8 0 0 0,-4 10 1069 0 0,-6 32 1 0 0,15-54-1647 0 0,-2 6 254 0 0,0-1-1 0 0,1 1 0 0 0,0 0 1 0 0,0 0-1 0 0,1 0 1 0 0,0 0-1 0 0,0 0 0 0 0,1 0 1 0 0,-1 0-1 0 0,2 0 0 0 0,2 11 1 0 0,-2-15-145 0 0,-1 1 0 0 0,1 0 0 0 0,0 0 0 0 0,0-1 0 0 0,1 1 0 0 0,-1-1 0 0 0,1 0 0 0 0,0 0 0 0 0,0 0 0 0 0,0 0 0 0 0,0 0 0 0 0,0-1 0 0 0,1 1 0 0 0,-1-1 0 0 0,1 0 1 0 0,-1 0-1 0 0,1 0 0 0 0,0 0 0 0 0,0-1 0 0 0,6 2 0 0 0,-1-1-86 0 0,0 0 0 0 0,0 0 1 0 0,0-1-1 0 0,0 0 0 0 0,0-1 1 0 0,1 0-1 0 0,-1-1 0 0 0,0 1 1 0 0,0-2-1 0 0,0 1 0 0 0,0-1 1 0 0,0-1-1 0 0,0 0 0 0 0,-1 0 1 0 0,1 0-1 0 0,-1-1 0 0 0,14-9 0 0 0,-16 9-15 0 0,0 0 0 0 0,-1-1 0 0 0,1 1 0 0 0,-1-1 0 0 0,0-1 0 0 0,-1 1-1 0 0,1 0 1 0 0,-1-1 0 0 0,0 0 0 0 0,0 0 0 0 0,-1-1 0 0 0,0 1-1 0 0,0-1 1 0 0,0 1 0 0 0,-1-1 0 0 0,0 0 0 0 0,0 0 0 0 0,-1 0 0 0 0,0 0-1 0 0,0 0 1 0 0,-1 0 0 0 0,0 0 0 0 0,0-9 0 0 0,-2 8 22 0 0,1 1 1 0 0,-1 0-1 0 0,0 0 1 0 0,0 1-1 0 0,-1-1 1 0 0,0 0-1 0 0,0 1 1 0 0,-1-1-1 0 0,0 1 1 0 0,0 0-1 0 0,0 0 0 0 0,-1 1 1 0 0,0-1-1 0 0,0 1 1 0 0,0 0-1 0 0,-1 1 1 0 0,1-1-1 0 0,-12-6 1 0 0,8 6-2 0 0,0-1 1 0 0,0 2 0 0 0,-1-1-1 0 0,1 1 1 0 0,-1 1 0 0 0,0 0-1 0 0,0 0 1 0 0,0 1-1 0 0,0 0 1 0 0,-1 1 0 0 0,1 0-1 0 0,-17 1 1 0 0,13 2-1576 0 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26.351"/>
    </inkml:context>
    <inkml:brush xml:id="br0">
      <inkml:brushProperty name="width" value="0.1" units="cm"/>
      <inkml:brushProperty name="height" value="0.1" units="cm"/>
    </inkml:brush>
  </inkml:definitions>
  <inkml:trace contextRef="#ctx0" brushRef="#br0">409 9 10138 0 0,'-8'-6'3986'0'0,"7"6"-3488"0"0,-1-1 1 0 0,1 1-1 0 0,0-1 0 0 0,0 1 1 0 0,0 0-1 0 0,-1-1 0 0 0,1 1 0 0 0,0 0 1 0 0,-2 0-1 0 0,1 0-125 0 0,-1 1 1 0 0,1-1-1 0 0,-1 1 1 0 0,1-1-1 0 0,0 1 1 0 0,-1 0-1 0 0,1 0 1 0 0,-4 1-1 0 0,-3 4-437 0 0,-1 1 0 0 0,1 0 0 0 0,-10 9 0 0 0,5-4 778 0 0,-106 76-433 0 0,-18 15-459 0 0,136-101 178 0 0,-4 3 0 0 0,1-1 0 0 0,-1 1 0 0 0,1 0 0 0 0,0 0 0 0 0,-4 7 0 0 0,9-12 0 0 0,-1 1 0 0 0,1 0 0 0 0,-1 0 0 0 0,1 0 0 0 0,-1 0 0 0 0,1 0 0 0 0,0 0 0 0 0,-1 0 0 0 0,1-1 0 0 0,0 1 0 0 0,0 0 0 0 0,0 0 0 0 0,0 0 0 0 0,0 0 0 0 0,0 0 0 0 0,0 0 0 0 0,0 0 0 0 0,0 2 0 0 0,1-2 0 0 0,0 0 0 0 0,-1 0 0 0 0,1 0 0 0 0,0 0 0 0 0,-1 0 0 0 0,1 0 0 0 0,0-1 0 0 0,0 1 0 0 0,0 0 0 0 0,0 0 0 0 0,0 0 0 0 0,0-1 0 0 0,0 1 0 0 0,0-1 0 0 0,0 1 0 0 0,1-1 0 0 0,-1 1 0 0 0,2 0 0 0 0,15 3-12 0 0,1 0 1 0 0,0-1-1 0 0,0-1 1 0 0,0-1-1 0 0,0-1 1 0 0,33-3-1 0 0,-3 0 29 0 0,71 6-76 0 0,-63-1 19 0 0,67-6-1 0 0,-123 4 17 0 0,18-3 19 0 0,-18 3-27 0 0,-1 0 0 0 0,0 0-1 0 0,1 0 1 0 0,-1-1 0 0 0,0 1 0 0 0,1 0 0 0 0,-1 0 0 0 0,0 0 0 0 0,1 0 0 0 0,-1 0 0 0 0,0-1 0 0 0,0 1 0 0 0,1 0 0 0 0,-1 0 0 0 0,0-1 0 0 0,0 1 0 0 0,1 0 0 0 0,-1 0 0 0 0,0-1 0 0 0,0 1 0 0 0,0 0 0 0 0,1 0 0 0 0,-1-1 0 0 0,0 1 0 0 0,0 0 0 0 0,0-1 0 0 0,0 1 0 0 0,0 0 0 0 0,0-1 0 0 0,0 1 0 0 0,0 0 0 0 0,0-1 0 0 0,0 1 0 0 0,0 0 0 0 0,0-1 0 0 0,0 1 0 0 0,0 0 0 0 0,0-1 0 0 0,0 1 0 0 0,0 0 0 0 0,0-1 0 0 0,0 1 0 0 0,0 0 0 0 0,-1-1 0 0 0,1 1 0 0 0,0-1 0 0 0,-4-5-487 0 0</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26.686"/>
    </inkml:context>
    <inkml:brush xml:id="br0">
      <inkml:brushProperty name="width" value="0.1" units="cm"/>
      <inkml:brushProperty name="height" value="0.1" units="cm"/>
    </inkml:brush>
  </inkml:definitions>
  <inkml:trace contextRef="#ctx0" brushRef="#br0">93 0 4609 0 0,'-18'16'13914'0'0,"16"-9"-15264"0"0,-26 132 5557 0 0,-4 73-2475 0 0,31-205-1676 0 0,-6 58-37 0 0,3 77 0 0 0,4-130-1636 0 0</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28.384"/>
    </inkml:context>
    <inkml:brush xml:id="br0">
      <inkml:brushProperty name="width" value="0.1" units="cm"/>
      <inkml:brushProperty name="height" value="0.1" units="cm"/>
    </inkml:brush>
  </inkml:definitions>
  <inkml:trace contextRef="#ctx0" brushRef="#br0">116 3 1376 0 0,'-21'-2'15953'0'0,"17"11"-14503"0"0,1-2-3121 0 0,-14 31 4005 0 0,-19 67 1 0 0,26-69-2198 0 0,2 1 0 0 0,1 0 1 0 0,2 0-1 0 0,0 44 0 0 0,5-77-220 0 0,3 42 244 0 0,-3-44-287 0 0,0-1-1 0 0,1 1 1 0 0,-1 0 0 0 0,1 0 0 0 0,-1 0-1 0 0,1-1 1 0 0,-1 1 0 0 0,1 0-1 0 0,0-1 1 0 0,0 1 0 0 0,-1-1 0 0 0,1 1-1 0 0,1-1 1 0 0,-1 1 0 0 0,0-1 0 0 0,0 0-1 0 0,0 1 1 0 0,1-1 0 0 0,-1 0-1 0 0,1 0 1 0 0,2 2 0 0 0</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28.704"/>
    </inkml:context>
    <inkml:brush xml:id="br0">
      <inkml:brushProperty name="width" value="0.1" units="cm"/>
      <inkml:brushProperty name="height" value="0.1" units="cm"/>
    </inkml:brush>
  </inkml:definitions>
  <inkml:trace contextRef="#ctx0" brushRef="#br0">244 0 8754 0 0,'-2'1'339'0'0,"1"0"1"0"0,-1-1-1 0 0,1 1 1 0 0,0 0-1 0 0,0 0 1 0 0,-1 0-1 0 0,1 0 1 0 0,0 0-1 0 0,0 0 1 0 0,0 0-1 0 0,0 0 1 0 0,0 0-1 0 0,0 0 1 0 0,0 1-1 0 0,-1 1 1 0 0,-3 4 816 0 0,-37 45 1745 0 0,-51 81 0 0 0,80-112-2731 0 0,2 0 0 0 0,0 1 0 0 0,1 0 0 0 0,1 1 0 0 0,1 0 0 0 0,1 1 0 0 0,-5 32-1 0 0,11-47-157 0 0,0-1 0 0 0,0 1 0 0 0,1-1 0 0 0,1 1 0 0 0,-1-1 0 0 0,1 0 0 0 0,1 1 0 0 0,-1-1 0 0 0,1 0 0 0 0,1 0 0 0 0,0 0 0 0 0,5 11 0 0 0,-5-13-27 0 0,0-1 1 0 0,1-1 0 0 0,0 1 0 0 0,0 0-1 0 0,0-1 1 0 0,0 0 0 0 0,0 0 0 0 0,1 0-1 0 0,0-1 1 0 0,0 1 0 0 0,0-1-1 0 0,0 0 1 0 0,0-1 0 0 0,1 1 0 0 0,-1-1-1 0 0,1 0 1 0 0,0 0 0 0 0,8 1-1 0 0,0-1-73 0 0,1 0-1 0 0,-1-1 0 0 0,1-1 1 0 0,-1 0-1 0 0,1-1 0 0 0,0-1 0 0 0,-1 0 1 0 0,0-1-1 0 0,17-5 0 0 0,-20 5-48 0 0,0-1 0 0 0,0-1-1 0 0,0 1 1 0 0,-1-2 0 0 0,0 1 0 0 0,0-1 0 0 0,0-1-1 0 0,-1 0 1 0 0,0 0 0 0 0,0-1 0 0 0,-1 0-1 0 0,8-10 1 0 0,-14 16 124 0 0,-1 1-1 0 0,0 0 0 0 0,0-1 1 0 0,1 0-1 0 0,-1 1 0 0 0,0-1 1 0 0,0 0-1 0 0,-1 1 0 0 0,1-1 1 0 0,0 0-1 0 0,-1 0 0 0 0,1 0 1 0 0,-1 0-1 0 0,1 0 0 0 0,-1 0 1 0 0,0 0-1 0 0,0 1 0 0 0,0-1 1 0 0,0 0-1 0 0,0 0 0 0 0,0 0 1 0 0,0 0-1 0 0,-1 0 1 0 0,1 0-1 0 0,-1 0 0 0 0,0 0 1 0 0,1 0-1 0 0,-1 1 0 0 0,0-1 1 0 0,0 0-1 0 0,0 0 0 0 0,0 1 1 0 0,0-1-1 0 0,0 1 0 0 0,-1-1 1 0 0,1 1-1 0 0,-1 0 0 0 0,1-1 1 0 0,-1 1-1 0 0,-2-2 0 0 0,-2 0 141 0 0,0-1 0 0 0,-1 1 0 0 0,1 0 0 0 0,0 1 0 0 0,-1 0 0 0 0,0 0 0 0 0,0 0 0 0 0,0 1 0 0 0,0 0-1 0 0,-9 0 1 0 0,1 1 207 0 0,-1 1 0 0 0,1 1 0 0 0,0 0 0 0 0,0 1 0 0 0,0 1 0 0 0,-17 6 0 0 0,8-1-122 0 0,2 2 1 0 0,-1 0 0 0 0,-22 15 0 0 0,42-24-249 0 0,-1 0-1 0 0,1 1 1 0 0,0-1-1 0 0,0 1 1 0 0,-5 6-1 0 0,0 2-192 0 0</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30.129"/>
    </inkml:context>
    <inkml:brush xml:id="br0">
      <inkml:brushProperty name="width" value="0.1" units="cm"/>
      <inkml:brushProperty name="height" value="0.1" units="cm"/>
    </inkml:brush>
  </inkml:definitions>
  <inkml:trace contextRef="#ctx0" brushRef="#br0">81 40 6913 0 0,'-8'-15'1778'0'0,"-8"-9"3899"0"0,14 26-5176 0 0,1 0 0 0 0,0 0 0 0 0,-1 1 0 0 0,1-1 0 0 0,0 0 0 0 0,0 1 0 0 0,0-1 0 0 0,0 4 0 0 0,0-3-330 0 0,-36 152 3074 0 0,34-137-3237 0 0,1-1-1 0 0,0 0 1 0 0,2 1-1 0 0,0-1 1 0 0,1 1 0 0 0,0-1-1 0 0,5 20 1 0 0,-5-34-224 0 0,0 0 0 0 0,0 0 0 0 0,0 0 1 0 0,0 0-1 0 0,0 0 0 0 0,1 0 0 0 0,2 4 0 0 0</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30.463"/>
    </inkml:context>
    <inkml:brush xml:id="br0">
      <inkml:brushProperty name="width" value="0.1" units="cm"/>
      <inkml:brushProperty name="height" value="0.1" units="cm"/>
    </inkml:brush>
  </inkml:definitions>
  <inkml:trace contextRef="#ctx0" brushRef="#br0">123 0 14747 0 0,'-2'1'301'0'0,"-1"1"0"0"0,0-1 0 0 0,1 1 0 0 0,-1 0 0 0 0,1 0 0 0 0,0 0 0 0 0,-1 0-1 0 0,1 0 1 0 0,0 0 0 0 0,-2 5 0 0 0,-21 30 701 0 0,15-22-636 0 0,2-2-142 0 0,0 0 0 0 0,1 1 0 0 0,0 0 0 0 0,1 0 0 0 0,0 1-1 0 0,1-1 1 0 0,-5 24 0 0 0,9-32-207 0 0,1-1 0 0 0,-1 0 0 0 0,1 0 0 0 0,-1 1 0 0 0,1-1 1 0 0,1 1-1 0 0,-1-1 0 0 0,1 0 0 0 0,0 0 0 0 0,0 1 0 0 0,1-1 0 0 0,-1 0 0 0 0,1 0 0 0 0,0 0 0 0 0,1-1 1 0 0,-1 1-1 0 0,1 0 0 0 0,0-1 0 0 0,0 1 0 0 0,0-1 0 0 0,1 0 0 0 0,-1 0 0 0 0,1-1 0 0 0,0 1 1 0 0,7 4-1 0 0,-3-3-18 0 0,0 0 1 0 0,0-1-1 0 0,1 0 1 0 0,0-1-1 0 0,0 0 1 0 0,0 0-1 0 0,0-1 1 0 0,0 0-1 0 0,0 0 1 0 0,0-1-1 0 0,1 0 1 0 0,-1-1-1 0 0,0 0 1 0 0,1-1-1 0 0,-1 0 1 0 0,0 0-1 0 0,1-1 1 0 0,-1 0-1 0 0,0 0 1 0 0,9-5-1 0 0,-11 4-3 0 0,1 0 0 0 0,0-1 0 0 0,-1 0 1 0 0,0 0-1 0 0,0-1 0 0 0,0 0 0 0 0,-1 0 0 0 0,1 0 0 0 0,-1-1 0 0 0,-1 0 0 0 0,1-1 0 0 0,-1 1 0 0 0,0-1 0 0 0,0 0 0 0 0,-1 0 0 0 0,0 0 0 0 0,0-1 0 0 0,-1 1 0 0 0,0-1 0 0 0,0 0 0 0 0,-1 0 0 0 0,3-14 0 0 0,-4 17 8 0 0,-1-1 0 0 0,0 0 1 0 0,0 1-1 0 0,0-1 0 0 0,0 0 0 0 0,-1 1 0 0 0,0-1 0 0 0,0 1 0 0 0,-1-1 0 0 0,0 1 0 0 0,0 0 0 0 0,0-1 0 0 0,0 1 1 0 0,-1 0-1 0 0,0 0 0 0 0,0 1 0 0 0,0-1 0 0 0,0 0 0 0 0,-1 1 0 0 0,0 0 0 0 0,0 0 0 0 0,0 0 0 0 0,0 0 1 0 0,-9-5-1 0 0,3 3 47 0 0,-1 0 1 0 0,1 1-1 0 0,-1 0 1 0 0,0 1-1 0 0,-1 0 1 0 0,1 0 0 0 0,-1 2-1 0 0,1-1 1 0 0,-1 1-1 0 0,-20 0 1 0 0,8 1 300 0 0,-37 5 1 0 0,52-3-586 0 0</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32.034"/>
    </inkml:context>
    <inkml:brush xml:id="br0">
      <inkml:brushProperty name="width" value="0.1" units="cm"/>
      <inkml:brushProperty name="height" value="0.1" units="cm"/>
    </inkml:brush>
  </inkml:definitions>
  <inkml:trace contextRef="#ctx0" brushRef="#br0">78 1 13827 0 0,'-8'7'6018'0'0,"0"13"-5142"0"0,8-18-538 0 0,-38 141 2504 0 0,29-93-2799 0 0,2 0 0 0 0,-1 74 0 0 0,8-121-387 0 0,3 33 1471 0 0,2-19-2538 0 0</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32.383"/>
    </inkml:context>
    <inkml:brush xml:id="br0">
      <inkml:brushProperty name="width" value="0.1" units="cm"/>
      <inkml:brushProperty name="height" value="0.1" units="cm"/>
    </inkml:brush>
  </inkml:definitions>
  <inkml:trace contextRef="#ctx0" brushRef="#br0">177 0 16131 0 0,'-3'2'287'0'0,"1"-1"-1"0"0,0 0 1 0 0,0 1-1 0 0,0-1 1 0 0,0 1-1 0 0,0 0 1 0 0,0 0-1 0 0,1 0 1 0 0,-1 0-1 0 0,0 0 1 0 0,1 0-1 0 0,0 0 1 0 0,-1 0-1 0 0,1 1 1 0 0,-1 2-1 0 0,-2 2 80 0 0,-13 20 525 0 0,5-9-598 0 0,1 0 0 0 0,0 0-1 0 0,1 1 1 0 0,1 0 0 0 0,1 1-1 0 0,-6 24 1 0 0,14-42-293 0 0,-1 0-1 0 0,1 1 1 0 0,0-1-1 0 0,0 0 1 0 0,1 0-1 0 0,-1 1 1 0 0,0-1-1 0 0,1 0 1 0 0,-1 0-1 0 0,1 0 1 0 0,0 1-1 0 0,0-1 1 0 0,0 0-1 0 0,0 0 1 0 0,0 0-1 0 0,0 0 1 0 0,0-1-1 0 0,1 1 1 0 0,-1 0-1 0 0,1 0 1 0 0,-1-1-1 0 0,1 1 1 0 0,0-1-1 0 0,0 1 1 0 0,0-1-1 0 0,-1 0 1 0 0,4 1-1 0 0,7 5-96 0 0,0-1-1 0 0,0-1 1 0 0,21 7-1 0 0,-3-1 6 0 0,-16-5 55 0 0,-1 0-1 0 0,0 1 1 0 0,0 1-1 0 0,-1 0 1 0 0,21 18-1 0 0,-30-23 39 0 0,-1-1-1 0 0,1 1 1 0 0,-1-1-1 0 0,0 1 1 0 0,0 0-1 0 0,0 0 1 0 0,0 0-1 0 0,-1 0 1 0 0,1 0-1 0 0,-1 1 1 0 0,0-1 0 0 0,0 0-1 0 0,1 5 1 0 0,-2-5 9 0 0,0 0 0 0 0,0-1 0 0 0,0 1 0 0 0,-1-1 0 0 0,1 1 0 0 0,-1 0-1 0 0,0-1 1 0 0,0 1 0 0 0,1-1 0 0 0,-2 1 0 0 0,1-1 0 0 0,0 0 0 0 0,0 1 0 0 0,-1-1 0 0 0,1 0 0 0 0,-1 0 0 0 0,0 0 0 0 0,0 0 0 0 0,1 0 0 0 0,-4 2 0 0 0,0 0-8 0 0,0 0 0 0 0,-1-1 0 0 0,0 1-1 0 0,0-1 1 0 0,0 0 0 0 0,0 0 0 0 0,0-1 0 0 0,-1 0 0 0 0,1 0 0 0 0,-1 0-1 0 0,1-1 1 0 0,-1 0 0 0 0,0 0 0 0 0,1-1 0 0 0,-1 0 0 0 0,0 0 0 0 0,0 0-1 0 0,1-1 1 0 0,-1 0 0 0 0,-12-4 0 0 0,10 3-62 0 0,1 0 0 0 0,0-1 1 0 0,0 0-1 0 0,0-1 0 0 0,0 0 0 0 0,1 0 1 0 0,-1-1-1 0 0,1 0 0 0 0,0 0 0 0 0,1 0 0 0 0,-1-1 1 0 0,1 0-1 0 0,0-1 0 0 0,0 1 0 0 0,-8-15 0 0 0,2-3-990 0 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32.730"/>
    </inkml:context>
    <inkml:brush xml:id="br0">
      <inkml:brushProperty name="width" value="0.1" units="cm"/>
      <inkml:brushProperty name="height" value="0.1" units="cm"/>
    </inkml:brush>
  </inkml:definitions>
  <inkml:trace contextRef="#ctx0" brushRef="#br0">0 72 5529 0 0,'5'-2'1066'0'0,"1"0"-1"0"0,-1 0 1 0 0,1 0-1 0 0,0 1 1 0 0,5-1-1 0 0,55-2 2889 0 0,-39 4-2421 0 0,7-3-1114 0 0,0 0 0 0 0,0-2 1 0 0,-1-2-1 0 0,0-1 0 0 0,35-13 0 0 0,-44 11-419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7:59.644"/>
    </inkml:context>
    <inkml:brush xml:id="br0">
      <inkml:brushProperty name="width" value="0.025" units="cm"/>
      <inkml:brushProperty name="height" value="0.025" units="cm"/>
    </inkml:brush>
  </inkml:definitions>
  <inkml:trace contextRef="#ctx0" brushRef="#br0">0 7 1840 0 0,'4'-2'-232'0'0,"-2"1"394"0"0,1 0 1 0 0,-1 1-1 0 0,1-1 1 0 0,-1 0 0 0 0,1 1-1 0 0,-1 0 1 0 0,5-1-1 0 0,-6 1-68 0 0,0 1-1 0 0,-1-1 1 0 0,1 0-1 0 0,-1 0 0 0 0,1 1 1 0 0,0-1-1 0 0,-1 0 0 0 0,1 1 1 0 0,-1-1-1 0 0,1 0 0 0 0,-1 1 1 0 0,1-1-1 0 0,-1 1 0 0 0,0-1 1 0 0,1 1-1 0 0,-1-1 1 0 0,1 1-1 0 0,-1-1 0 0 0,0 1 1 0 0,0 0-1 0 0,1-1 0 0 0,-1 1 1 0 0,0-1-1 0 0,0 1 0 0 0,0 0 1 0 0,0-1-1 0 0,1 1 0 0 0,-1-1 1 0 0,0 1-1 0 0,0 0 1 0 0,0-1-1 0 0,-1 1 0 0 0,1 0 1 0 0,0-1-1 0 0,0 1 0 0 0,0 0 1 0 0,-9 56 3780 0 0,5-40-3026 0 0,2 0 1 0 0,-2 31-1 0 0,4-44-834 0 0,0 0 1 0 0,0 1-1 0 0,1-1 0 0 0,0 0 1 0 0,0 1-1 0 0,0-1 0 0 0,0 0 0 0 0,1 0 1 0 0,-1 0-1 0 0,1 0 0 0 0,0 0 1 0 0,0-1-1 0 0,1 1 0 0 0,-1 0 0 0 0,7 5 1 0 0,-7-7-26 0 0,0 0 0 0 0,1 0 0 0 0,-1-1 1 0 0,0 0-1 0 0,1 1 0 0 0,0-1 0 0 0,-1 0 0 0 0,1 0 0 0 0,0 0 1 0 0,-1-1-1 0 0,1 1 0 0 0,0-1 0 0 0,0 1 0 0 0,0-1 1 0 0,0 0-1 0 0,0 0 0 0 0,-1 0 0 0 0,1 0 0 0 0,0-1 0 0 0,0 1 1 0 0,0-1-1 0 0,0 1 0 0 0,-1-1 0 0 0,1 0 0 0 0,0 0 1 0 0,3-3-1 0 0,9-3-121 0 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34.244"/>
    </inkml:context>
    <inkml:brush xml:id="br0">
      <inkml:brushProperty name="width" value="0.1" units="cm"/>
      <inkml:brushProperty name="height" value="0.1" units="cm"/>
    </inkml:brush>
  </inkml:definitions>
  <inkml:trace contextRef="#ctx0" brushRef="#br0">161 85 6913 0 0,'4'-7'421'0'0,"0"1"0"0"0,1 0 0 0 0,-1-1-1 0 0,1 1 1 0 0,1 1 0 0 0,-1-1 0 0 0,9-5-1 0 0,-10 7-307 0 0,0 1 0 0 0,1 0 0 0 0,-1 0 0 0 0,1 0 0 0 0,0 1 0 0 0,0-1 0 0 0,0 1 0 0 0,0 0 0 0 0,0 1 0 0 0,0-1 0 0 0,7 0-1 0 0,-9 2-64 0 0,0 0-1 0 0,0 0 1 0 0,0 0-1 0 0,0 1 1 0 0,0-1-1 0 0,-1 1 1 0 0,1 0-1 0 0,0 0 1 0 0,0 0-1 0 0,-1 0 1 0 0,1 0-1 0 0,0 0 1 0 0,-1 1-1 0 0,1-1 1 0 0,2 4-1 0 0,-1-1 15 0 0,1 0-1 0 0,-1 0 1 0 0,0 0-1 0 0,-1 1 1 0 0,1 0-1 0 0,-1 0 1 0 0,3 6-1 0 0,1 4 127 0 0,-1 0 1 0 0,0 0-1 0 0,-2 0 0 0 0,6 27 0 0 0,-8-28 162 0 0,0-1 1 0 0,-2 1-1 0 0,1 0 1 0 0,-1 0-1 0 0,-1 0 1 0 0,-1 0-1 0 0,0 0 0 0 0,-1-1 1 0 0,0 1-1 0 0,-1-1 1 0 0,0 0-1 0 0,-11 21 1 0 0,11-25-192 0 0,-1-1 0 0 0,0 0 1 0 0,0 0-1 0 0,-1-1 0 0 0,0 0 1 0 0,0 0-1 0 0,0 0 1 0 0,-1-1-1 0 0,0 1 0 0 0,-1-2 1 0 0,1 1-1 0 0,-1-1 0 0 0,0 0 1 0 0,-1-1-1 0 0,1 0 0 0 0,-1 0 1 0 0,0-1-1 0 0,0 0 1 0 0,-16 3-1 0 0,17-5-190 0 0,0-1 0 0 0,0 0 0 0 0,0 0 0 0 0,0 0 0 0 0,0-1 0 0 0,0-1 0 0 0,0 1 0 0 0,0-1 0 0 0,0-1 0 0 0,1 1 0 0 0,-1-1 0 0 0,1 0 0 0 0,-1-1 0 0 0,1 0 0 0 0,0 0 1 0 0,-7-7-1 0 0,9 8-87 0 0,0-1 0 0 0,0 0 0 0 0,1 0-1 0 0,0-1 1 0 0,0 1 0 0 0,0-1 0 0 0,0 0 0 0 0,1 0 0 0 0,0 0 0 0 0,0 0 0 0 0,0-1 0 0 0,0 1 0 0 0,1-1 0 0 0,0 0 0 0 0,0 0 0 0 0,1 1 0 0 0,0-1 0 0 0,0 0 0 0 0,0-1 0 0 0,0 1 0 0 0,1 0 0 0 0,1-8 0 0 0,-1 12 107 0 0,0 1-1 0 0,1-1 0 0 0,-1 1 1 0 0,0-1-1 0 0,1 1 0 0 0,0-1 1 0 0,-1 1-1 0 0,1 0 0 0 0,0-1 1 0 0,0 1-1 0 0,-1 0 0 0 0,1 0 1 0 0,0-1-1 0 0,0 1 1 0 0,1 0-1 0 0,-1 0 0 0 0,0 0 1 0 0,0 0-1 0 0,0 0 0 0 0,3-1 1 0 0,-1 1 1 0 0,1-1 1 0 0,-1 1-1 0 0,1 0 1 0 0,-1 0-1 0 0,1 0 1 0 0,0 1-1 0 0,-1-1 1 0 0,6 1-1 0 0,6 0-52 0 0,0 1-1 0 0,-1 1 1 0 0,19 4-1 0 0,67 18-113 0 0,33 7 175 0 0,-103-26-79 0 0</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34.563"/>
    </inkml:context>
    <inkml:brush xml:id="br0">
      <inkml:brushProperty name="width" value="0.1" units="cm"/>
      <inkml:brushProperty name="height" value="0.1" units="cm"/>
    </inkml:brush>
  </inkml:definitions>
  <inkml:trace contextRef="#ctx0" brushRef="#br0">159 6 12443 0 0,'0'-1'140'0'0,"-1"1"0"0"0,1-1 0 0 0,-1 1-1 0 0,1 0 1 0 0,-1-1 0 0 0,1 1 0 0 0,-1 0 0 0 0,1-1 0 0 0,-1 1 0 0 0,1 0 0 0 0,-1 0 0 0 0,1-1 0 0 0,-1 1 0 0 0,1 0 0 0 0,-1 0 0 0 0,0 0 0 0 0,1 0 0 0 0,-1 0 0 0 0,1 0 0 0 0,-1 0 0 0 0,0 0 0 0 0,1 0 0 0 0,-1 0 0 0 0,1 0 0 0 0,-1 0 0 0 0,0 0-1 0 0,1 1 1 0 0,-1-1 0 0 0,1 0 0 0 0,-1 0 0 0 0,1 1 0 0 0,-1-1 0 0 0,1 0 0 0 0,-1 1 0 0 0,1-1 0 0 0,-1 0 0 0 0,1 1 0 0 0,-1-1 0 0 0,1 1 0 0 0,0-1 0 0 0,-1 1 0 0 0,1-1 0 0 0,0 1 0 0 0,-1 0 0 0 0,-21 28 1007 0 0,18-23-992 0 0,-59 90 1416 0 0,55-82-1452 0 0,0 1 1 0 0,1 1 0 0 0,1-1 0 0 0,-8 29 0 0 0,13-40-129 0 0,0 0 1 0 0,1 0-1 0 0,-1 0 0 0 0,1 0 1 0 0,0 0-1 0 0,0 0 1 0 0,0-1-1 0 0,1 1 1 0 0,-1 0-1 0 0,1 0 0 0 0,0 0 1 0 0,0 0-1 0 0,0-1 1 0 0,1 1-1 0 0,-1 0 0 0 0,1-1 1 0 0,4 6-1 0 0,-2-4 8 0 0,0 0 0 0 0,0-1 0 0 0,0 0-1 0 0,1 0 1 0 0,0 0 0 0 0,0 0 0 0 0,0-1-1 0 0,0 0 1 0 0,0 0 0 0 0,9 4 0 0 0,1-2-6 0 0,-1 0 1 0 0,1-1-1 0 0,0-1 1 0 0,0 0-1 0 0,0-1 1 0 0,0 0-1 0 0,1-2 1 0 0,20 0-1 0 0,-16-3-321 0 0,1 0-1 0 0,-1-2 1 0 0,0 0 0 0 0,0-1 0 0 0,35-16-1 0 0,-34 11-6852 0 0</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34.897"/>
    </inkml:context>
    <inkml:brush xml:id="br0">
      <inkml:brushProperty name="width" value="0.1" units="cm"/>
      <inkml:brushProperty name="height" value="0.1" units="cm"/>
    </inkml:brush>
  </inkml:definitions>
  <inkml:trace contextRef="#ctx0" brushRef="#br0">202 1 14747 0 0,'-1'0'71'0'0,"0"0"-1"0"0,1 0 1 0 0,-1 0 0 0 0,1 0-1 0 0,-1 0 1 0 0,1 0 0 0 0,-1 1-1 0 0,1-1 1 0 0,-1 0 0 0 0,1 0-1 0 0,-1 1 1 0 0,1-1 0 0 0,-1 0-1 0 0,1 1 1 0 0,-1-1 0 0 0,1 1-1 0 0,-1-1 1 0 0,1 0 0 0 0,0 1-1 0 0,-1-1 1 0 0,1 1 0 0 0,0-1-1 0 0,0 1 1 0 0,-1-1 0 0 0,1 1-1 0 0,0-1 1 0 0,0 1 0 0 0,0-1-1 0 0,-1 2 1 0 0,-9 24 599 0 0,7-19-371 0 0,-111 331 5188 0 0,95-265-5575 0 0,4 1 0 0 0,-11 131-1 0 0,25-185-700 0 0</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36.627"/>
    </inkml:context>
    <inkml:brush xml:id="br0">
      <inkml:brushProperty name="width" value="0.1" units="cm"/>
      <inkml:brushProperty name="height" value="0.1" units="cm"/>
    </inkml:brush>
  </inkml:definitions>
  <inkml:trace contextRef="#ctx0" brushRef="#br0">200 344 6449 0 0,'3'0'331'0'0,"0"-1"-1"0"0,0 1 1 0 0,1-1-1 0 0,-1 0 1 0 0,0-1 0 0 0,0 1-1 0 0,0 0 1 0 0,0-1-1 0 0,0 1 1 0 0,0-1-1 0 0,-1 0 1 0 0,1 0-1 0 0,-1 0 1 0 0,1-1-1 0 0,-1 1 1 0 0,1-1-1 0 0,-1 1 1 0 0,3-6-1 0 0,2-2 964 0 0,0-1-1 0 0,-1 0 0 0 0,8-19 0 0 0,-10 21-1050 0 0,-1 0 0 0 0,-1 0-1 0 0,0-1 1 0 0,0 1-1 0 0,-1-1 1 0 0,0 1-1 0 0,0-1 1 0 0,-1 0-1 0 0,0 1 1 0 0,-1-1 0 0 0,0 0-1 0 0,-1 1 1 0 0,0-1-1 0 0,-6-15 1 0 0,6 19-233 0 0,0 1 1 0 0,0 0-1 0 0,0 0 1 0 0,-1 1 0 0 0,0-1-1 0 0,0 0 1 0 0,0 1-1 0 0,-1 0 1 0 0,0 0-1 0 0,1 0 1 0 0,-1 0 0 0 0,-1 0-1 0 0,1 1 1 0 0,0 0-1 0 0,-1 0 1 0 0,0 0-1 0 0,0 0 1 0 0,0 1 0 0 0,0 0-1 0 0,0 0 1 0 0,0 0-1 0 0,0 1 1 0 0,-1-1-1 0 0,1 1 1 0 0,-1 0 0 0 0,1 1-1 0 0,-7 0 1 0 0,5 0-47 0 0,0 1 1 0 0,0 1 0 0 0,0 0 0 0 0,1-1-1 0 0,-1 2 1 0 0,1-1 0 0 0,-1 1 0 0 0,1 0 0 0 0,0 1-1 0 0,0-1 1 0 0,0 1 0 0 0,0 0 0 0 0,1 1-1 0 0,-1-1 1 0 0,1 1 0 0 0,0 0 0 0 0,1 1-1 0 0,-1-1 1 0 0,-4 9 0 0 0,5-9 2 0 0,0 1 0 0 0,1-1 0 0 0,0 1 0 0 0,0-1 0 0 0,0 1 0 0 0,1 0 0 0 0,0 0 0 0 0,0 0 0 0 0,0 0 0 0 0,1 1 0 0 0,0-1 0 0 0,0 0 1 0 0,1 1-1 0 0,-1-1 0 0 0,2 0 0 0 0,-1 1 0 0 0,1-1 0 0 0,-1 0 0 0 0,2 1 0 0 0,-1-1 0 0 0,4 10 0 0 0,3-2-255 0 0,0 0-1 0 0,1-1 1 0 0,0 0-1 0 0,18 20 1 0 0,52 44-1029 0 0,-14-15 1065 0 0,-56-53 241 0 0,9 10 44 0 0,32 42 0 0 0,-46-55-22 0 0,0-1 0 0 0,-1 1 0 0 0,0 1 0 0 0,0-1 0 0 0,0 0 1 0 0,0 1-1 0 0,-1-1 0 0 0,0 1 0 0 0,-1 0 0 0 0,0 0 0 0 0,0 0 1 0 0,1 11-1 0 0,-3-16 5 0 0,1 0 0 0 0,0 0 1 0 0,0 0-1 0 0,-1 0 0 0 0,1 0 0 0 0,-1 0 1 0 0,0 0-1 0 0,0-1 0 0 0,1 1 0 0 0,-1 0 1 0 0,0-1-1 0 0,-1 1 0 0 0,1 0 1 0 0,0-1-1 0 0,0 1 0 0 0,-1-1 0 0 0,-1 2 1 0 0,-1 0 90 0 0,1-1 1 0 0,-1 1-1 0 0,0-1 1 0 0,0 0 0 0 0,0 0-1 0 0,0-1 1 0 0,-6 2-1 0 0,-4 0 474 0 0,0 0-1 0 0,0-1 0 0 0,-26 0 0 0 0,29-3-448 0 0,1 1 0 0 0,0-2-1 0 0,-1 1 1 0 0,1-1 0 0 0,0-1 0 0 0,-1 0 0 0 0,2 0 0 0 0,-1-1 0 0 0,0 0 0 0 0,1-1-1 0 0,-1 0 1 0 0,1 0 0 0 0,1-1 0 0 0,-9-7 0 0 0,12 9-107 0 0,1 0-1 0 0,0 0 1 0 0,1 0 0 0 0,-1 0 0 0 0,1-1-1 0 0,0 0 1 0 0,0 1 0 0 0,0-1 0 0 0,0 0-1 0 0,1 0 1 0 0,0-1 0 0 0,0 1 0 0 0,0 0 0 0 0,1-1-1 0 0,0 1 1 0 0,0-1 0 0 0,0 0 0 0 0,1 1-1 0 0,0-1 1 0 0,0 1 0 0 0,0-1 0 0 0,1 0-1 0 0,0 1 1 0 0,0-1 0 0 0,0 1 0 0 0,0-1-1 0 0,5-8 1 0 0,-1 2-39 0 0,1 1-1 0 0,1 0 1 0 0,0 0 0 0 0,0 1-1 0 0,1 0 1 0 0,0 0-1 0 0,1 1 1 0 0,0 0 0 0 0,1 0-1 0 0,0 1 1 0 0,13-9 0 0 0,0 2-256 0 0,1 2 1 0 0,0 0 0 0 0,1 1-1 0 0,32-10 1 0 0,-25 12-636 0 0</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37.150"/>
    </inkml:context>
    <inkml:brush xml:id="br0">
      <inkml:brushProperty name="width" value="0.1" units="cm"/>
      <inkml:brushProperty name="height" value="0.1" units="cm"/>
    </inkml:brush>
  </inkml:definitions>
  <inkml:trace contextRef="#ctx0" brushRef="#br0">113 0 12899 0 0,'0'0'997'0'0,"-6"12"2064"0"0,-46 92 547 0 0,40-74-3492 0 0,1-1 0 0 0,1 1 0 0 0,-8 50-1 0 0,16-71-201 0 0,1 1-1 0 0,1-1 0 0 0,-1 0 1 0 0,2 1-1 0 0,-1-1 0 0 0,1 0 1 0 0,1 0-1 0 0,2 11 0 0 0,3-2-773 0 0</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37.482"/>
    </inkml:context>
    <inkml:brush xml:id="br0">
      <inkml:brushProperty name="width" value="0.1" units="cm"/>
      <inkml:brushProperty name="height" value="0.1" units="cm"/>
    </inkml:brush>
  </inkml:definitions>
  <inkml:trace contextRef="#ctx0" brushRef="#br0">131 1 6449 0 0,'-2'0'182'0'0,"0"1"0"0"0,1-1 0 0 0,-1 1 0 0 0,0 0 0 0 0,1-1 0 0 0,-1 1 0 0 0,1 0-1 0 0,-1 0 1 0 0,1 0 0 0 0,-1 0 0 0 0,1 0 0 0 0,0 0 0 0 0,-1 1 0 0 0,1-1 0 0 0,0 0-1 0 0,0 1 1 0 0,0-1 0 0 0,-1 2 0 0 0,-20 34 3425 0 0,16-26-3789 0 0,-6 10 551 0 0,1 0 1 0 0,1 0-1 0 0,1 2 1 0 0,1-1-1 0 0,0 1 1 0 0,-5 34-1 0 0,12-50-220 0 0,0 0 0 0 0,0 0 1 0 0,1 0-1 0 0,0-1 0 0 0,0 1 0 0 0,1 0 0 0 0,-1 0 0 0 0,2 0 0 0 0,-1-1 0 0 0,1 1 0 0 0,0 0 0 0 0,0-1 0 0 0,1 0 1 0 0,0 1-1 0 0,0-1 0 0 0,0 0 0 0 0,1-1 0 0 0,0 1 0 0 0,0-1 0 0 0,0 1 0 0 0,1-1 0 0 0,0 0 0 0 0,0-1 1 0 0,0 1-1 0 0,0-1 0 0 0,1 0 0 0 0,8 4 0 0 0,-7-4-128 0 0,0 0-1 0 0,0-1 1 0 0,0 0 0 0 0,1-1-1 0 0,0 1 1 0 0,-1-1 0 0 0,1-1-1 0 0,0 0 1 0 0,0 0 0 0 0,0 0 0 0 0,0-1-1 0 0,0 0 1 0 0,0 0 0 0 0,0-1-1 0 0,-1 0 1 0 0,1-1 0 0 0,0 0-1 0 0,0 0 1 0 0,-1 0 0 0 0,1-1-1 0 0,-1 0 1 0 0,0-1 0 0 0,0 0-1 0 0,0 0 1 0 0,0 0 0 0 0,-1-1 0 0 0,0 0-1 0 0,0 0 1 0 0,0 0 0 0 0,0-1-1 0 0,-1 0 1 0 0,0 0 0 0 0,0-1-1 0 0,-1 1 1 0 0,0-1 0 0 0,0 0-1 0 0,0 0 1 0 0,-1 0 0 0 0,0-1-1 0 0,-1 1 1 0 0,1-1 0 0 0,1-10-1 0 0,-2 8 38 0 0,-1 0 0 0 0,0 0 0 0 0,0 0-1 0 0,-1 0 1 0 0,-1 0 0 0 0,1 0 0 0 0,-1 1-1 0 0,-1-1 1 0 0,0 0 0 0 0,-1 0 0 0 0,1 1-1 0 0,-2-1 1 0 0,1 1 0 0 0,-2 0 0 0 0,1 0-1 0 0,-1 0 1 0 0,0 1 0 0 0,-1-1 0 0 0,0 1-1 0 0,0 1 1 0 0,-1-1 0 0 0,0 1 0 0 0,0 0-1 0 0,-1 1 1 0 0,1-1 0 0 0,-2 1 0 0 0,1 1-1 0 0,0 0 1 0 0,-15-6 0 0 0,-57-18 1445 0 0,45 19-5860 0 0,26 7 1939 0 0</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42.157"/>
    </inkml:context>
    <inkml:brush xml:id="br0">
      <inkml:brushProperty name="width" value="0.1" units="cm"/>
      <inkml:brushProperty name="height" value="0.1" units="cm"/>
    </inkml:brush>
  </inkml:definitions>
  <inkml:trace contextRef="#ctx0" brushRef="#br0">361 403 4145 0 0,'6'-13'1281'0'0,"-1"0"-1"0"0,-1-1 1 0 0,0 1 0 0 0,0-1-1 0 0,-1 0 1 0 0,-1 0 0 0 0,1-22 0 0 0,-3 16-527 0 0,0 1 1 0 0,-2-1 0 0 0,0 1-1 0 0,-10-39 1 0 0,10 50-663 0 0,0 0 1 0 0,-1 0-1 0 0,-1 1 1 0 0,1-1-1 0 0,-1 1 1 0 0,0 0-1 0 0,-1 0 0 0 0,0 0 1 0 0,0 0-1 0 0,0 1 1 0 0,-1 0-1 0 0,0 0 1 0 0,0 0-1 0 0,-12-7 1 0 0,13 10-52 0 0,-1-1 0 0 0,0 1 0 0 0,0 1 0 0 0,0-1 0 0 0,0 1 0 0 0,-1 0 0 0 0,1 1 0 0 0,-1-1 0 0 0,1 1 0 0 0,-1 0 0 0 0,1 1 0 0 0,-1 0 0 0 0,0 0 0 0 0,1 0 0 0 0,-1 1 0 0 0,1 0 0 0 0,-1 0 0 0 0,-11 4 0 0 0,12-3-99 0 0,0 0 1 0 0,0 0 0 0 0,1 1 0 0 0,-1 0-1 0 0,0 0 1 0 0,1 0 0 0 0,0 1 0 0 0,0 0-1 0 0,0 0 1 0 0,0 0 0 0 0,0 1 0 0 0,1-1-1 0 0,-5 7 1 0 0,7-8 33 0 0,1 0 0 0 0,-1 0 0 0 0,1 0 0 0 0,-1 1-1 0 0,1-1 1 0 0,0 0 0 0 0,0 1 0 0 0,1-1 0 0 0,-1 1 0 0 0,1-1-1 0 0,0 1 1 0 0,0-1 0 0 0,0 1 0 0 0,0-1 0 0 0,0 1 0 0 0,1-1-1 0 0,-1 1 1 0 0,1-1 0 0 0,0 1 0 0 0,0-1 0 0 0,1 0 0 0 0,-1 0 0 0 0,1 0-1 0 0,-1 1 1 0 0,4 3 0 0 0,10 13-104 0 0,0 1 0 0 0,2-2 0 0 0,0 0 0 0 0,1-1-1 0 0,22 16 1 0 0,-18-16 402 0 0,-2 1 1 0 0,0 1-1 0 0,32 42 0 0 0,-47-56-356 0 0,-1 0 0 0 0,-1 1 0 0 0,1-1 0 0 0,-1 1 0 0 0,0 0 0 0 0,-1 0 0 0 0,0 0 0 0 0,0 1 0 0 0,0-1 0 0 0,-1 0 0 0 0,0 1 0 0 0,0-1 0 0 0,-1 1 0 0 0,-1 10-1 0 0,0-11 73 0 0,0 0-1 0 0,-1-1 1 0 0,0 1-1 0 0,0 0 0 0 0,-1-1 1 0 0,1 0-1 0 0,-2 1 1 0 0,1-1-1 0 0,-1 0 0 0 0,1-1 1 0 0,-2 1-1 0 0,1-1 1 0 0,-1 1-1 0 0,1-1 0 0 0,-11 7 1 0 0,5-4 375 0 0,0-1 1 0 0,-1 0 0 0 0,0-1-1 0 0,-1 0 1 0 0,1 0-1 0 0,-1-2 1 0 0,0 1-1 0 0,-1-1 1 0 0,-20 3 0 0 0,23-5-446 0 0,1-1 1 0 0,-1 0 0 0 0,0 0 0 0 0,1-1 0 0 0,-1-1 0 0 0,0 1-1 0 0,1-2 1 0 0,-1 1 0 0 0,1-1 0 0 0,-1-1 0 0 0,1 0-1 0 0,0 0 1 0 0,-12-6 0 0 0,3-3-7245 0 0</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42.535"/>
    </inkml:context>
    <inkml:brush xml:id="br0">
      <inkml:brushProperty name="width" value="0.1" units="cm"/>
      <inkml:brushProperty name="height" value="0.1" units="cm"/>
    </inkml:brush>
  </inkml:definitions>
  <inkml:trace contextRef="#ctx0" brushRef="#br0">109 0 12899 0 0,'-15'21'1743'0'0,"-7"19"-970"0"0,7-14 54 0 0,0 1 0 0 0,-13 39 0 0 0,25-59-752 0 0,1 1 1 0 0,-1 0 0 0 0,2-1 0 0 0,-1 1-1 0 0,1 0 1 0 0,0 0 0 0 0,1 0 0 0 0,0 0-1 0 0,0 0 1 0 0,1 0 0 0 0,0 0 0 0 0,0 0-1 0 0,5 15 1 0 0,-4-19-81 0 0,-1-1 0 0 0,1 1 0 0 0,0 0 1 0 0,1-1-1 0 0,-1 1 0 0 0,1-1 0 0 0,-1 1 0 0 0,1-1 0 0 0,0 0 0 0 0,0 0 0 0 0,0-1 1 0 0,1 1-1 0 0,-1-1 0 0 0,1 1 0 0 0,-1-1 0 0 0,6 2 0 0 0,-6-2 39 0 0,0-1-1 0 0,0 0 1 0 0,0-1-1 0 0,0 1 1 0 0,0 0-1 0 0,0-1 0 0 0,0 0 1 0 0,0 1-1 0 0,1-1 1 0 0,-1-1-1 0 0,0 1 1 0 0,0 0-1 0 0,0-1 1 0 0,0 1-1 0 0,0-1 1 0 0,0 0-1 0 0,0 0 1 0 0,0 0-1 0 0,0 0 0 0 0,-1-1 1 0 0,1 1-1 0 0,4-4 1 0 0,5-6 61 0 0,0 0 1 0 0,-1 0-1 0 0,0-1 0 0 0,-1-1 1 0 0,0 0-1 0 0,14-24 1 0 0,39-90-596 0 0,-58 116 236 0 0,-1 0 0 0 0,0 0 0 0 0,0 0 0 0 0,-1 0 0 0 0,0 0 1 0 0,-1-1-1 0 0,1-16 0 0 0,-6 29 645 0 0,-3 9 91 0 0,-4 12 703 0 0,-2 15-45 0 0,-9 51 0 0 0,19-71-1700 0 0,-2 32 1 0 0,4-39-533 0 0,1 0 0 0 0,0 1 1 0 0,0-1-1 0 0,4 11 1 0 0</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43.108"/>
    </inkml:context>
    <inkml:brush xml:id="br0">
      <inkml:brushProperty name="width" value="0.1" units="cm"/>
      <inkml:brushProperty name="height" value="0.1" units="cm"/>
    </inkml:brush>
  </inkml:definitions>
  <inkml:trace contextRef="#ctx0" brushRef="#br0">21 348 17972 0 0,'-2'-1'206'0'0,"1"0"-1"0"0,-1 0 1 0 0,1 0 0 0 0,0-1-1 0 0,-1 1 1 0 0,1 0 0 0 0,0-1 0 0 0,0 1-1 0 0,0-1 1 0 0,0 0 0 0 0,0 1-1 0 0,0-1 1 0 0,0 0 0 0 0,0 1 0 0 0,1-1-1 0 0,-1 0 1 0 0,1 0 0 0 0,-1-2-1 0 0,1 0-69 0 0,0 0-1 0 0,0-1 0 0 0,0 1 0 0 0,1 0 0 0 0,-1 0 0 0 0,1 0 1 0 0,0 0-1 0 0,2-5 0 0 0,3-7-178 0 0,1 0 0 0 0,1 1 0 0 0,12-18 0 0 0,-15 25 235 0 0,13-22-205 0 0,42-51 0 0 0,-54 73 10 0 0,0 1 0 0 0,0 1 0 0 0,1-1 0 0 0,0 1 0 0 0,1 0 0 0 0,-1 1 0 0 0,1-1 0 0 0,0 1 1 0 0,0 1-1 0 0,1 0 0 0 0,-1 0 0 0 0,13-3 0 0 0,-20 7 1 0 0,1-1-1 0 0,-1 1 1 0 0,1 0 0 0 0,-1 0 0 0 0,0 0-1 0 0,1 0 1 0 0,-1 0 0 0 0,1 0-1 0 0,-1 1 1 0 0,1-1 0 0 0,-1 0 0 0 0,1 1-1 0 0,-1-1 1 0 0,0 1 0 0 0,1 0-1 0 0,-1-1 1 0 0,0 1 0 0 0,0 0 0 0 0,1 0-1 0 0,-1 0 1 0 0,0 0 0 0 0,0 0 0 0 0,0 0-1 0 0,0 0 1 0 0,0 0 0 0 0,0 0-1 0 0,0 0 1 0 0,-1 0 0 0 0,1 1 0 0 0,0-1-1 0 0,-1 0 1 0 0,1 1 0 0 0,-1-1 0 0 0,1 0-1 0 0,-1 1 1 0 0,1-1 0 0 0,-1 1-1 0 0,0-1 1 0 0,0 2 0 0 0,2 8-9 0 0,-1 0-1 0 0,0 0 1 0 0,-2 21 0 0 0,1-29 11 0 0,-5 41-13 0 0,-1-1 0 0 0,-2 0 1 0 0,-2-1-1 0 0,-20 54 0 0 0,28-90-17 0 0,0 0 1 0 0,-1 0-1 0 0,0 0 0 0 0,-1 0 1 0 0,1 0-1 0 0,-1-1 0 0 0,-6 8 0 0 0,17-45-1515 0 0,12-15 796 0 0,3 1 1 0 0,1 1-1 0 0,29-43 1 0 0,-43 74 748 0 0,1 1 0 0 0,0 0 0 0 0,19-17 0 0 0,-25 26 0 0 0,0 0 0 0 0,1 0 0 0 0,-1 0 0 0 0,1 1 0 0 0,0 0 0 0 0,0 0 0 0 0,1 0 0 0 0,-1 1 0 0 0,0-1 0 0 0,1 1 0 0 0,0 1 0 0 0,-1-1 0 0 0,8 0 0 0 0,-11 2-2 0 0,-1-1-1 0 0,0 1 1 0 0,1 0 0 0 0,-1 1 0 0 0,1-1-1 0 0,-1 0 1 0 0,1 0 0 0 0,-1 1 0 0 0,1-1-1 0 0,-1 1 1 0 0,1-1 0 0 0,-1 1 0 0 0,0-1-1 0 0,1 1 1 0 0,-1 0 0 0 0,0 0 0 0 0,0 0-1 0 0,0 0 1 0 0,1 0 0 0 0,0 1 0 0 0,0 1 23 0 0,0-1 1 0 0,-1 1-1 0 0,1-1 1 0 0,-1 1-1 0 0,0 0 1 0 0,0 0-1 0 0,0 0 1 0 0,0-1-1 0 0,1 6 1 0 0,0 4 189 0 0,-1 0 1 0 0,0 0-1 0 0,-2 22 0 0 0,-1-8-47 0 0,-1-1-1 0 0,-2 0 0 0 0,0 0 0 0 0,-1 0 0 0 0,-13 29 0 0 0,6-34-244 0 0,8-18-643 0 0,8-15-1155 0 0,4-2-4415 0 0</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43.439"/>
    </inkml:context>
    <inkml:brush xml:id="br0">
      <inkml:brushProperty name="width" value="0.1" units="cm"/>
      <inkml:brushProperty name="height" value="0.1" units="cm"/>
    </inkml:brush>
  </inkml:definitions>
  <inkml:trace contextRef="#ctx0" brushRef="#br0">62 1 5929 0 0,'1'0'17'0'0,"-1"0"1"0"0,1 0-1 0 0,-1 0 0 0 0,1 0 0 0 0,-1 0 0 0 0,1 0 1 0 0,-1 0-1 0 0,1 1 0 0 0,-1-1 0 0 0,1 0 0 0 0,-1 0 1 0 0,1 0-1 0 0,-1 1 0 0 0,1-1 0 0 0,-1 0 0 0 0,1 0 1 0 0,-1 1-1 0 0,0-1 0 0 0,1 0 0 0 0,-1 1 0 0 0,0-1 1 0 0,1 1-1 0 0,-1-1 0 0 0,0 0 0 0 0,1 1 0 0 0,-1-1 1 0 0,0 1-1 0 0,1 17 1445 0 0,-13 25 2172 0 0,9-34-2889 0 0,-6 16 997 0 0,-3 9-181 0 0,1 0-1 0 0,2 1 1 0 0,-8 62 0 0 0,16-86-1498 0 0,0 0-1 0 0,2 0 1 0 0,-1 0-1 0 0,1 0 1 0 0,1 0-1 0 0,0-1 1 0 0,4 12-1 0 0,-3-14-94 0 0,0-1-1 0 0,0 0 0 0 0,0-1 0 0 0,1 1 0 0 0,0-1 0 0 0,1 1 0 0 0,-1-1 1 0 0,1 0-1 0 0,0-1 0 0 0,1 1 0 0 0,7 5 0 0 0,-9-7-18 0 0,0-1 0 0 0,1 0 1 0 0,0-1-1 0 0,-1 1 0 0 0,1-1 0 0 0,0 0 0 0 0,0 0 0 0 0,0 0 1 0 0,0-1-1 0 0,1 0 0 0 0,-1 0 0 0 0,0 0 0 0 0,1 0 0 0 0,-1-1 1 0 0,0 0-1 0 0,9-1 0 0 0,-1-1-258 0 0,-1-1-1 0 0,0 0 1 0 0,0-1 0 0 0,0 0 0 0 0,-1 0 0 0 0,13-8-1 0 0,12-7-512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8:00.028"/>
    </inkml:context>
    <inkml:brush xml:id="br0">
      <inkml:brushProperty name="width" value="0.025" units="cm"/>
      <inkml:brushProperty name="height" value="0.025" units="cm"/>
    </inkml:brush>
  </inkml:definitions>
  <inkml:trace contextRef="#ctx0" brushRef="#br0">244 12 4145 0 0,'1'-12'1195'0'0,"2"15"1911"0"0,2 19-666 0 0,-3 8-1146 0 0,-1 0 0 0 0,-5 45 0 0 0,-14 60 994 0 0,15-120-2012 0 0,-1 15 168 0 0,-8 50 237 0 0,-3 0 1 0 0,-27 78-1 0 0,32-132-617 0 0,-23 43 1 0 0,27-57 1 0 0,-1-1 1 0 0,0 0 0 0 0,-1 0 0 0 0,-1-1 0 0 0,-17 18 0 0 0,24-27-52 0 0,1 0 0 0 0,0 0 0 0 0,0 0 0 0 0,-1 0 0 0 0,1 0 1 0 0,-1 0-1 0 0,1 0 0 0 0,-1 0 0 0 0,1-1 0 0 0,-1 1 0 0 0,1-1 1 0 0,-1 1-1 0 0,0-1 0 0 0,-2 1 0 0 0,2-1-75 0 0,1 0-1 0 0,0-1 1 0 0,0 1-1 0 0,0 0 1 0 0,0-1 0 0 0,0 1-1 0 0,0-1 1 0 0,0 1 0 0 0,0-1-1 0 0,0 1 1 0 0,0-1 0 0 0,1 0-1 0 0,-1 0 1 0 0,0 1-1 0 0,0-1 1 0 0,1 0 0 0 0,-1 0-1 0 0,0 0 1 0 0,1 0 0 0 0,-1 1-1 0 0,1-1 1 0 0,-1 0-1 0 0,0-2 1 0 0,-5-12-6761 0 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44.029"/>
    </inkml:context>
    <inkml:brush xml:id="br0">
      <inkml:brushProperty name="width" value="0.1" units="cm"/>
      <inkml:brushProperty name="height" value="0.1" units="cm"/>
    </inkml:brush>
  </inkml:definitions>
  <inkml:trace contextRef="#ctx0" brushRef="#br0">255 1 11522 0 0,'-10'28'4185'0'0,"7"-19"-3706"0"0,-56 136 3920 0 0,5-12-2963 0 0,52-128-1427 0 0,0-1 0 0 0,0 1 0 0 0,1 0 0 0 0,0-1 1 0 0,0 1-1 0 0,1 0 0 0 0,-1 0 0 0 0,1 9 0 0 0,0-12-17 0 0,1 1 0 0 0,0-1 0 0 0,0 0 0 0 0,0 1 0 0 0,0-1 0 0 0,0 0 0 0 0,0 0 0 0 0,0 0 0 0 0,1 0 0 0 0,-1 0 0 0 0,1 0 0 0 0,0 0 0 0 0,-1 0 0 0 0,1-1 0 0 0,0 1 0 0 0,0-1 0 0 0,0 1 0 0 0,5 2 0 0 0,9 5-1 0 0,3 3-18 0 0,-1 0-1 0 0,31 26 1 0 0,-46-36 24 0 0,1 1 1 0 0,-1 0-1 0 0,0 0 1 0 0,-1 1-1 0 0,1-1 1 0 0,0 0-1 0 0,-1 1 1 0 0,0 0-1 0 0,0-1 1 0 0,0 1-1 0 0,0 0 1 0 0,-1 0-1 0 0,1 0 1 0 0,-1 0-1 0 0,0 0 1 0 0,0 1-1 0 0,-1-1 1 0 0,1 0-1 0 0,-1 0 1 0 0,0 1-1 0 0,0 3 1 0 0,-1-3 33 0 0,-1-1 0 0 0,1 0 1 0 0,-1 0-1 0 0,0 1 1 0 0,0-1-1 0 0,-1 0 1 0 0,1-1-1 0 0,-1 1 0 0 0,1 0 1 0 0,-1-1-1 0 0,0 0 1 0 0,-1 1-1 0 0,1-1 0 0 0,-1-1 1 0 0,1 1-1 0 0,-1 0 1 0 0,0-1-1 0 0,0 0 0 0 0,0 1 1 0 0,0-2-1 0 0,0 1 1 0 0,0 0-1 0 0,-6 0 0 0 0,-3 2 80 0 0,-1-1 0 0 0,1 0 0 0 0,-1-1 0 0 0,1-1 0 0 0,-1 0-1 0 0,-20-1 1 0 0,23-1-102 0 0,0-1-1 0 0,1 0 0 0 0,-1 0 0 0 0,-18-7 1 0 0,5-1-276 0 0</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44.378"/>
    </inkml:context>
    <inkml:brush xml:id="br0">
      <inkml:brushProperty name="width" value="0.1" units="cm"/>
      <inkml:brushProperty name="height" value="0.1" units="cm"/>
    </inkml:brush>
  </inkml:definitions>
  <inkml:trace contextRef="#ctx0" brushRef="#br0">0 1 6401 0 0,'48'0'304'0'0,"62"1"323"0"0,-94 0-477 0 0,0 1-1 0 0,0 1 0 0 0,0 0 1 0 0,23 8-1 0 0,-37-10-106 0 0,-1-1 1 0 0,1 1-1 0 0,0-1 0 0 0,-1 1 1 0 0,1 0-1 0 0,-1 0 0 0 0,1 0 1 0 0,-1-1-1 0 0,1 2 0 0 0,-1-1 1 0 0,0 0-1 0 0,0 0 0 0 0,1 0 1 0 0,-1 0-1 0 0,0 1 0 0 0,0-1 1 0 0,0 1-1 0 0,0-1 0 0 0,-1 1 0 0 0,1-1 1 0 0,0 1-1 0 0,-1-1 0 0 0,1 1 1 0 0,-1 0-1 0 0,1-1 0 0 0,-1 1 1 0 0,0 0-1 0 0,0-1 0 0 0,1 1 1 0 0,-1 0-1 0 0,0 0 0 0 0,-1-1 1 0 0,1 1-1 0 0,0 0 0 0 0,-1 3 1 0 0,-2 4 792 0 0,-1 0 1 0 0,0 0 0 0 0,0 0 0 0 0,-1 0-1 0 0,-7 10 1 0 0,1-1 453 0 0,4-5-586 0 0,0 0 1 0 0,1 0-1 0 0,1 1 1 0 0,0 0 0 0 0,0 0-1 0 0,-3 23 1 0 0,7-33-683 0 0,1 0 0 0 0,0 0 0 0 0,0-1-1 0 0,0 1 1 0 0,0 0 0 0 0,1 0 0 0 0,-1-1 0 0 0,1 1 0 0 0,0 0 0 0 0,0-1 0 0 0,0 1 0 0 0,1 0 0 0 0,2 3 0 0 0,-2-4-69 0 0,0-1 0 0 0,0 1 0 0 0,0-1 1 0 0,0 0-1 0 0,0 0 0 0 0,1 0 0 0 0,-1 0 0 0 0,1 0 1 0 0,0-1-1 0 0,0 1 0 0 0,-1-1 0 0 0,1 1 1 0 0,0-1-1 0 0,0 0 0 0 0,0 0 0 0 0,0-1 1 0 0,0 1-1 0 0,6 0 0 0 0,0-1-30 0 0,1 1-1 0 0,0-2 1 0 0,0 1 0 0 0,0-2 0 0 0,0 1-1 0 0,0-1 1 0 0,-1-1 0 0 0,1 1 0 0 0,-1-2-1 0 0,0 1 1 0 0,1-1 0 0 0,9-7 0 0 0,-6 4 36 0 0,-1-1 0 0 0,0 0 1 0 0,0-1-1 0 0,-1 0 0 0 0,0-1 1 0 0,-1 0-1 0 0,16-20 0 0 0,-23 26 32 0 0,0 0 0 0 0,0-1 0 0 0,-1 1 0 0 0,1 0-1 0 0,-1-1 1 0 0,0 0 0 0 0,-1 1 0 0 0,1-1-1 0 0,-1 0 1 0 0,0 0 0 0 0,0 0 0 0 0,-1 0 0 0 0,1 0-1 0 0,-1 0 1 0 0,0-7 0 0 0,-1 8 62 0 0,0 0 1 0 0,0 0-1 0 0,0 0 1 0 0,-1 0-1 0 0,1 0 1 0 0,-1 0-1 0 0,0 0 1 0 0,0 1-1 0 0,-1-1 0 0 0,1 1 1 0 0,-1-1-1 0 0,1 1 1 0 0,-1 0-1 0 0,0 0 1 0 0,0 0-1 0 0,-1 1 1 0 0,1-1-1 0 0,-6-3 1 0 0,1 2 148 0 0,1 0 0 0 0,-1 0 0 0 0,0 1-1 0 0,0 0 1 0 0,0 0 0 0 0,0 1 0 0 0,-1 0 0 0 0,1 0 0 0 0,-1 1 0 0 0,-8 0 0 0 0,2 0-344 0 0</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45.095"/>
    </inkml:context>
    <inkml:brush xml:id="br0">
      <inkml:brushProperty name="width" value="0.1" units="cm"/>
      <inkml:brushProperty name="height" value="0.1" units="cm"/>
    </inkml:brush>
  </inkml:definitions>
  <inkml:trace contextRef="#ctx0" brushRef="#br0">215 0 10594 0 0,'0'0'819'0'0,"0"26"1180"0"0,-4-7-1465 0 0,-1-1 1 0 0,-1 0-1 0 0,0 0 0 0 0,-1 0 1 0 0,-1-1-1 0 0,-1 0 0 0 0,0 0 0 0 0,-2-1 1 0 0,1 0-1 0 0,-2-1 0 0 0,0-1 0 0 0,-25 24 1 0 0,33-34-446 0 0,1-2 21 0 0,0 1-1 0 0,0 0 1 0 0,1 0 0 0 0,-1 0 0 0 0,1 1 0 0 0,-4 5 0 0 0,6-8-106 0 0,-1 0 0 0 0,1 0 1 0 0,0 0-1 0 0,0 0 0 0 0,0 0 1 0 0,0 0-1 0 0,0 0 0 0 0,0 0 1 0 0,0 0-1 0 0,0-1 0 0 0,0 1 1 0 0,0 0-1 0 0,0 0 0 0 0,1 0 1 0 0,-1 0-1 0 0,0 0 0 0 0,1 0 1 0 0,-1 0-1 0 0,1 0 0 0 0,-1-1 1 0 0,1 1-1 0 0,-1 0 0 0 0,1 0 1 0 0,-1-1-1 0 0,1 1 1 0 0,0 0-1 0 0,-1-1 0 0 0,1 1 1 0 0,0 0-1 0 0,0-1 0 0 0,0 1 1 0 0,-1-1-1 0 0,2 1 0 0 0,50 30-293 0 0,-27-18 272 0 0,32 24 0 0 0,-51-32 16 0 0,-1-1 1 0 0,1 1-1 0 0,-1 0 1 0 0,0 0-1 0 0,-1 0 0 0 0,1 1 1 0 0,-1-1-1 0 0,0 1 1 0 0,-1 0-1 0 0,6 12 1 0 0,-8-17-6 0 0,-1 1 0 0 0,1 0 0 0 0,0 0 1 0 0,-1 0-1 0 0,1 0 0 0 0,-1 0 0 0 0,0 0 0 0 0,0 1 0 0 0,0-1 1 0 0,0 0-1 0 0,0 0 0 0 0,0 0 0 0 0,0 0 0 0 0,-1 0 1 0 0,1 0-1 0 0,-1 0 0 0 0,0 0 0 0 0,1 0 0 0 0,-1 0 1 0 0,0-1-1 0 0,-2 4 0 0 0,1-2 72 0 0,-1 0 0 0 0,1-1 0 0 0,-1 1 0 0 0,0-1 0 0 0,0 0 0 0 0,0 0 0 0 0,0 0 0 0 0,0 0 0 0 0,0 0 0 0 0,-1-1 0 0 0,-4 2 0 0 0,-5 1 173 0 0,0-1-1 0 0,0 0 1 0 0,0-1 0 0 0,0-1 0 0 0,-24 1-1 0 0,28-2-378 0 0,-1-1-1 0 0,0 1 1 0 0,1-1-1 0 0,-1-1 0 0 0,1 0 1 0 0,-1 0-1 0 0,1-1 1 0 0,0 0-1 0 0,-14-7 1 0 0</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45.446"/>
    </inkml:context>
    <inkml:brush xml:id="br0">
      <inkml:brushProperty name="width" value="0.1" units="cm"/>
      <inkml:brushProperty name="height" value="0.1" units="cm"/>
    </inkml:brush>
  </inkml:definitions>
  <inkml:trace contextRef="#ctx0" brushRef="#br0">0 46 1016 0 0,'32'-11'352'0'0,"0"2"-1"0"0,1 1 0 0 0,-1 2 1 0 0,2 1-1 0 0,59-1 1 0 0,-83 5-145 0 0,1 1-1 0 0,-1 0 1 0 0,1 1 0 0 0,-1 0 0 0 0,1 1 0 0 0,12 4 0 0 0,-20-6-102 0 0,-1 1 0 0 0,0 0-1 0 0,0 0 1 0 0,0 0 0 0 0,0 0 0 0 0,0 0 0 0 0,0 1 0 0 0,0-1 0 0 0,-1 0-1 0 0,1 1 1 0 0,0 0 0 0 0,-1-1 0 0 0,1 1 0 0 0,-1 0 0 0 0,0 0 0 0 0,1 0-1 0 0,-1 0 1 0 0,0 0 0 0 0,0 0 0 0 0,0 0 0 0 0,-1 0 0 0 0,1 0 0 0 0,0 0 0 0 0,-1 1-1 0 0,1-1 1 0 0,-1 0 0 0 0,0 0 0 0 0,0 1 0 0 0,0-1 0 0 0,0 0 0 0 0,0 0-1 0 0,0 1 1 0 0,-1-1 0 0 0,0 3 0 0 0,-4 13 713 0 0,0 0 0 0 0,-1 0 0 0 0,-13 24 0 0 0,10-23 734 0 0,1 1 0 0 0,-8 28 0 0 0,15-41-1353 0 0,-1-1-1 0 0,1 1 1 0 0,1-1 0 0 0,-1 1 0 0 0,1 0-1 0 0,0-1 1 0 0,1 1 0 0 0,0 0 0 0 0,0-1-1 0 0,0 1 1 0 0,4 11 0 0 0,-3-14-198 0 0,-1 0 0 0 0,1 0 0 0 0,0-1 0 0 0,1 1 0 0 0,-1 0-1 0 0,1-1 1 0 0,-1 1 0 0 0,1-1 0 0 0,0 0 0 0 0,0 0 0 0 0,1 0 0 0 0,-1-1 0 0 0,1 1 0 0 0,-1-1 0 0 0,1 0 0 0 0,0 1 0 0 0,0-2-1 0 0,-1 1 1 0 0,1 0 0 0 0,1-1 0 0 0,-1 0 0 0 0,0 0 0 0 0,0 0 0 0 0,0 0 0 0 0,1-1 0 0 0,-1 0 0 0 0,7 0 0 0 0,-4 0 6 0 0,1-1-1 0 0,0 0 1 0 0,0 0 0 0 0,0 0 0 0 0,-1-1 0 0 0,1-1 0 0 0,-1 1 0 0 0,0-1 0 0 0,1 0 0 0 0,-1-1 0 0 0,-1 0 0 0 0,1 0-1 0 0,0 0 1 0 0,6-7 0 0 0,-5 3 112 0 0,-1 0 0 0 0,0-1 0 0 0,0 1 0 0 0,-1-1 0 0 0,0-1 0 0 0,-1 1 0 0 0,0-1 0 0 0,0 0 0 0 0,-1 0 0 0 0,-1 0 0 0 0,0-1 0 0 0,4-20 0 0 0,-6 26-14 0 0,0 0 1 0 0,-1 0-1 0 0,1-1 1 0 0,-1 1-1 0 0,0 0 0 0 0,-1-1 1 0 0,1 1-1 0 0,-1 0 1 0 0,0-1-1 0 0,-1 1 1 0 0,1 0-1 0 0,-1 0 0 0 0,0 0 1 0 0,0 0-1 0 0,-1 0 1 0 0,1 1-1 0 0,-1-1 0 0 0,0 1 1 0 0,0 0-1 0 0,-1-1 1 0 0,1 1-1 0 0,-1 1 1 0 0,0-1-1 0 0,0 0 0 0 0,0 1 1 0 0,0 0-1 0 0,-1 0 1 0 0,-5-3-1 0 0,3 3-254 0 0,0 1 0 0 0,0-1 0 0 0,0 1 1 0 0,0 0-1 0 0,-1 1 0 0 0,1 0 0 0 0,-11-1 0 0 0</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19.018"/>
    </inkml:context>
    <inkml:brush xml:id="br0">
      <inkml:brushProperty name="width" value="0.1" units="cm"/>
      <inkml:brushProperty name="height" value="0.1" units="cm"/>
    </inkml:brush>
  </inkml:definitions>
  <inkml:trace contextRef="#ctx0" brushRef="#br0">1 16 8290 0 0,'0'-1'77'0'0,"0"0"0"0"0,1 0 0 0 0,0 0 0 0 0,-1 0 0 0 0,1 0 0 0 0,0 0 0 0 0,-1 1 0 0 0,1-1 0 0 0,0 0 0 0 0,0 0 0 0 0,0 1 1 0 0,-1-1-1 0 0,1 0 0 0 0,0 1 0 0 0,0-1 0 0 0,0 1 0 0 0,0-1 0 0 0,0 1 0 0 0,0-1 0 0 0,0 1 0 0 0,2 0 0 0 0,-1 0 46 0 0,0 1-1 0 0,0-1 1 0 0,0 1-1 0 0,-1 0 0 0 0,1 0 1 0 0,0 0-1 0 0,-1 0 1 0 0,1 0-1 0 0,-1 0 1 0 0,1 1-1 0 0,-1-1 1 0 0,3 3-1 0 0,5 6 343 0 0,1 1-1 0 0,-2 0 1 0 0,0 0-1 0 0,0 1 1 0 0,-1 0-1 0 0,8 19 1 0 0,29 82 2523 0 0,-36-90-2313 0 0,16 53 259 0 0,-3 0 0 0 0,-3 1 0 0 0,13 133-1 0 0,-30-197-1154 0 0,0 1-1 0 0,-1 0 1 0 0,-1-1-1 0 0,0 1 1 0 0,-1-1-1 0 0,-5 20 0 0 0,-1-10-7179 0 0</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19.353"/>
    </inkml:context>
    <inkml:brush xml:id="br0">
      <inkml:brushProperty name="width" value="0.1" units="cm"/>
      <inkml:brushProperty name="height" value="0.1" units="cm"/>
    </inkml:brush>
  </inkml:definitions>
  <inkml:trace contextRef="#ctx0" brushRef="#br0">1 16 6913 0 0,'1'-2'609'0'0,"1"1"-481"0"0,1 0-128 0 0,1 0 0 0 0,-1 1 104 0 0,3-2 0 0 0,5 1 0 0 0,9-3 0 0 0,7 2-104 0 0,6 1 0 0 0,4 1 64 0 0,0 0-64 0 0,2 1 112 0 0,2 1 0 0 0,3 2 0 0 0,2 2 0 0 0,-1 3-376 0 0,-8 2-80 0 0</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4:58.637"/>
    </inkml:context>
    <inkml:brush xml:id="br0">
      <inkml:brushProperty name="width" value="0.1" units="cm"/>
      <inkml:brushProperty name="height" value="0.1" units="cm"/>
    </inkml:brush>
  </inkml:definitions>
  <inkml:trace contextRef="#ctx0" brushRef="#br0">168 5 5065 0 0,'5'-5'12063'0'0,"-6"20"-11154"0"0,0-1 0 0 0,-1 0 0 0 0,-1 0 0 0 0,-9 28 1 0 0,-27 60 115 0 0,21-59-811 0 0,-3 10-171 0 0,2 1 0 0 0,2 1 0 0 0,-17 104 0 0 0,33-154-61 0 0,-3 61 72 0 0,4-61-89 0 0,0-1 0 0 0,0 1 0 0 0,1 0 0 0 0,0-1-1 0 0,0 1 1 0 0,0 0 0 0 0,0-1 0 0 0,1 1 0 0 0,-1-1 0 0 0,1 0 0 0 0,3 6 0 0 0,0-4-356 0 0</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6:27.191"/>
    </inkml:context>
    <inkml:brush xml:id="br0">
      <inkml:brushProperty name="width" value="0.1" units="cm"/>
      <inkml:brushProperty name="height" value="0.1" units="cm"/>
    </inkml:brush>
  </inkml:definitions>
  <inkml:trace contextRef="#ctx0" brushRef="#br0">0 308 8290 0 0,'5'-1'4111'0'0,"8"0"-3609"0"0,26-5 705 0 0,-1-2 0 0 0,60-20 0 0 0,-89 25-1018 0 0,0-2 0 0 0,1 1 0 0 0,-1-1 1 0 0,-1-1-1 0 0,1 0 0 0 0,-1 0 1 0 0,0 0-1 0 0,0-1 0 0 0,-1-1 1 0 0,0 1-1 0 0,0-1 0 0 0,6-10 1 0 0,-10 14-117 0 0,0-1 1 0 0,0 0 0 0 0,-1 1 0 0 0,1-1-1 0 0,-1 0 1 0 0,-1-1 0 0 0,1 1 0 0 0,-1 0-1 0 0,1 0 1 0 0,-2-1 0 0 0,1 1 0 0 0,0-1-1 0 0,-1 1 1 0 0,0-1 0 0 0,0 1 0 0 0,-1-1-1 0 0,0 1 1 0 0,0 0 0 0 0,0-1 0 0 0,0 1-1 0 0,-1 0 1 0 0,0 0 0 0 0,0 0 0 0 0,-5-9-1 0 0,6 12-66 0 0,-1-1-1 0 0,1 1 1 0 0,-1-1-1 0 0,0 1 0 0 0,0 0 1 0 0,0-1-1 0 0,0 1 0 0 0,-1 0 1 0 0,1 0-1 0 0,0 1 0 0 0,-1-1 1 0 0,1 0-1 0 0,-1 1 0 0 0,0 0 1 0 0,0-1-1 0 0,1 1 1 0 0,-1 0-1 0 0,0 0 0 0 0,0 1 1 0 0,0-1-1 0 0,0 1 0 0 0,0-1 1 0 0,0 1-1 0 0,0 0 0 0 0,0 0 1 0 0,0 0-1 0 0,0 1 0 0 0,0-1 1 0 0,0 1-1 0 0,0 0 0 0 0,0-1 1 0 0,1 1-1 0 0,-4 2 1 0 0,-2 0 33 0 0,0 1 0 0 0,1 0 0 0 0,0 0 0 0 0,-1 1 0 0 0,1 0 0 0 0,1 0 0 0 0,-1 1 0 0 0,1 0 0 0 0,0 0 0 0 0,-8 11 0 0 0,3 0-29 0 0,0 1 0 0 0,1 0 1 0 0,1 0-1 0 0,1 1 1 0 0,0 1-1 0 0,2-1 1 0 0,0 1-1 0 0,1 0 0 0 0,1 0 1 0 0,1 1-1 0 0,1-1 1 0 0,0 1-1 0 0,2 22 1 0 0,1-35-3 0 0,0 0 1 0 0,0 0 0 0 0,1 0 0 0 0,0 0 0 0 0,0 0 0 0 0,1-1 0 0 0,0 1-1 0 0,0-1 1 0 0,1 1 0 0 0,0-1 0 0 0,0 0 0 0 0,7 8 0 0 0,-7-10-3 0 0,1-1 1 0 0,-1 1-1 0 0,1-1 1 0 0,-1 0-1 0 0,1 0 1 0 0,0-1-1 0 0,1 0 1 0 0,-1 0-1 0 0,1 0 1 0 0,-1 0-1 0 0,1-1 1 0 0,0 0 0 0 0,0 0-1 0 0,0-1 1 0 0,0 1-1 0 0,10 0 1 0 0,-12-2-26 0 0,0 0 1 0 0,0-1 0 0 0,1 1-1 0 0,-1-1 1 0 0,0 0 0 0 0,0 0 0 0 0,1-1-1 0 0,-1 1 1 0 0,0-1 0 0 0,0 0-1 0 0,-1 0 1 0 0,1 0 0 0 0,0-1-1 0 0,-1 1 1 0 0,1-1 0 0 0,-1 0-1 0 0,0 0 1 0 0,0 0 0 0 0,0 0 0 0 0,0 0-1 0 0,-1-1 1 0 0,5-7 0 0 0,2-4-88 0 0,0-1 1 0 0,-1 0-1 0 0,-1 0 1 0 0,6-21-1 0 0,31-127-1895 0 0,-44 173 2248 0 0,0 1 1 0 0,1-1-1 0 0,0 1 1 0 0,0-1-1 0 0,5 17 1 0 0,-3-14-84 0 0,-1-1-76 0 0,1 0 0 0 0,0-1-1 0 0,1 1 1 0 0,0-1 0 0 0,11 19 0 0 0,-12-25-66 0 0,-1 0 1 0 0,1 0 0 0 0,0 0 0 0 0,0-1-1 0 0,0 1 1 0 0,0-1 0 0 0,1 0 0 0 0,0 0-1 0 0,-1 0 1 0 0,1 0 0 0 0,0 0 0 0 0,0-1 0 0 0,1 0-1 0 0,-1 0 1 0 0,0 0 0 0 0,5 1 0 0 0,-7-3-14 0 0,0 0 0 0 0,0 0 0 0 0,0 0-1 0 0,0 0 1 0 0,0 0 0 0 0,0 0 0 0 0,0-1 0 0 0,0 1 0 0 0,0-1 0 0 0,0 1 0 0 0,0-1 0 0 0,0 0 0 0 0,-1 0 0 0 0,1 0 0 0 0,0 0 0 0 0,-1 0 0 0 0,1 0 0 0 0,-1 0 0 0 0,1-1 0 0 0,-1 1 0 0 0,1-1 0 0 0,-1 1 0 0 0,2-3 0 0 0,3-4 110 0 0,1-1-1 0 0,9-19 1 0 0,-13 23-90 0 0,10-23-124 0 0,0 0 1 0 0,-2-1-1 0 0,-2 0 1 0 0,0-1-1 0 0,-2 0 0 0 0,5-45 1 0 0,-10 58-7602 0 0</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6:28.017"/>
    </inkml:context>
    <inkml:brush xml:id="br0">
      <inkml:brushProperty name="width" value="0.1" units="cm"/>
      <inkml:brushProperty name="height" value="0.1" units="cm"/>
    </inkml:brush>
  </inkml:definitions>
  <inkml:trace contextRef="#ctx0" brushRef="#br0">320 168 7834 0 0,'-1'-2'518'0'0,"0"1"-1"0"0,1 0 1 0 0,-1-1 0 0 0,0 1 0 0 0,1-1 0 0 0,0 1 0 0 0,-1-1-1 0 0,1 0 1 0 0,0 1 0 0 0,0-1 0 0 0,0 1 0 0 0,0-1 0 0 0,0 1-1 0 0,0-1 1 0 0,0 1 0 0 0,1-1 0 0 0,0-1 0 0 0,-1-5 1588 0 0,0 1-1700 0 0,0 0 0 0 0,0 1 0 0 0,-1-1 0 0 0,0 0 0 0 0,-1 0 0 0 0,0 1 0 0 0,0-1 0 0 0,0 1 0 0 0,-5-11-1 0 0,4 13-369 0 0,1 1-1 0 0,-1-1 0 0 0,1 0 1 0 0,-1 1-1 0 0,0-1 0 0 0,0 1 0 0 0,-1 0 1 0 0,1 0-1 0 0,-1 1 0 0 0,1-1 1 0 0,-1 0-1 0 0,0 1 0 0 0,0 0 1 0 0,0 0-1 0 0,-6-2 0 0 0,6 3-46 0 0,1 0 1 0 0,-1 0-1 0 0,1 1 0 0 0,-1-1 1 0 0,0 1-1 0 0,1 0 0 0 0,-1 0 1 0 0,0 0-1 0 0,1 0 0 0 0,-1 1 0 0 0,0-1 1 0 0,1 1-1 0 0,-1 0 0 0 0,-6 2 1 0 0,5 0-4 0 0,-1 0 0 0 0,1 0 0 0 0,0 1 0 0 0,0-1-1 0 0,0 1 1 0 0,0 0 0 0 0,1 0 0 0 0,-5 6 0 0 0,-4 6 1 0 0,1 0-1 0 0,1 1 1 0 0,1 1-1 0 0,-11 22 0 0 0,7-9-3 0 0,-22 64 0 0 0,32-83 15 0 0,1 0 0 0 0,1 1-1 0 0,0-1 1 0 0,0 1 0 0 0,1 0 0 0 0,1-1 0 0 0,0 1 0 0 0,3 21 0 0 0,-2-30-6 0 0,0 1 1 0 0,1-1-1 0 0,-1 1 0 0 0,1-1 0 0 0,-1 0 1 0 0,1 1-1 0 0,1-1 0 0 0,-1 0 1 0 0,1 0-1 0 0,-1-1 0 0 0,1 1 0 0 0,0 0 1 0 0,0-1-1 0 0,1 0 0 0 0,-1 0 0 0 0,1 0 1 0 0,-1 0-1 0 0,6 3 0 0 0,-6-5 1 0 0,1 1 0 0 0,-1-1 0 0 0,1 0 0 0 0,-1 1 0 0 0,1-2 0 0 0,0 1 0 0 0,-1 0 0 0 0,1-1 0 0 0,0 1 0 0 0,0-1 0 0 0,-1 0-1 0 0,1-1 1 0 0,0 1 0 0 0,0 0 0 0 0,-1-1 0 0 0,1 0 0 0 0,0 0 0 0 0,-1 0 0 0 0,1-1 0 0 0,-1 1 0 0 0,1-1 0 0 0,4-3 0 0 0,4-3-7 0 0,-1-1 0 0 0,0 0 0 0 0,0-1 1 0 0,-1 0-1 0 0,0-1 0 0 0,-1 0 0 0 0,0 0 1 0 0,8-16-1 0 0,-2 2-54 0 0,-1 0 0 0 0,-2-1 0 0 0,11-33 0 0 0,0-27-199 0 0,-8 29 151 0 0,-26 94 432 0 0,-8 61 0 0 0,17-86-253 0 0,1 0 0 0 0,0 0 1 0 0,1 1-1 0 0,1-1 0 0 0,0 0 0 0 0,0 0 0 0 0,1 0 1 0 0,1 0-1 0 0,6 20 0 0 0,-6-25-215 0 0,1-1-1 0 0,-1 0 1 0 0,1 0-1 0 0,0 0 1 0 0,0 0-1 0 0,1-1 0 0 0,-1 1 1 0 0,1-1-1 0 0,1 0 1 0 0,-1-1-1 0 0,1 1 1 0 0,-1-1-1 0 0,9 5 1 0 0</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6:29.570"/>
    </inkml:context>
    <inkml:brush xml:id="br0">
      <inkml:brushProperty name="width" value="0.1" units="cm"/>
      <inkml:brushProperty name="height" value="0.1" units="cm"/>
    </inkml:brush>
  </inkml:definitions>
  <inkml:trace contextRef="#ctx0" brushRef="#br0">0 678 7834 0 0,'3'0'723'0'0,"-1"-1"1"0"0,1 1-1 0 0,-1 0 1 0 0,0-1-1 0 0,1 1 1 0 0,-1-1-1 0 0,0 0 1 0 0,0 0-1 0 0,4-2 1 0 0,18-16 1481 0 0,-14 8-2042 0 0,0-1 1 0 0,8-13-1 0 0,-14 20 398 0 0,19-30 119 0 0,-1-1 1 0 0,-2-2-1 0 0,-2 0 0 0 0,-1-1 0 0 0,13-44 1 0 0,-15 30-703 0 0,-2 0 0 0 0,-2-1 0 0 0,5-80 0 0 0,-16 133 18 0 0,1-20-3 0 0,-1 21 7 0 0,0-1 0 0 0,0 1 0 0 0,0-1 0 0 0,0 1 0 0 0,0-1 0 0 0,0 1 0 0 0,0-1 0 0 0,0 1 0 0 0,0 0 0 0 0,0-1 0 0 0,0 1 0 0 0,0-1 0 0 0,0 1 0 0 0,0-1 0 0 0,0 1 0 0 0,0-1 0 0 0,-1 1 0 0 0,1 0 1 0 0,0-1-1 0 0,0 1 0 0 0,0-1 0 0 0,-1 1 0 0 0,1 0 0 0 0,0-1 0 0 0,-1 1 0 0 0,1 0 0 0 0,0-1 0 0 0,-1 0 0 0 0,-1 3 20 0 0,0 0 0 0 0,0-1 0 0 0,0 1 1 0 0,0 0-1 0 0,1 0 0 0 0,-1 0 0 0 0,1 0 1 0 0,-1 0-1 0 0,1 1 0 0 0,0-1 0 0 0,0 0 1 0 0,-1 4-1 0 0,0-2 14 0 0,-10 21 119 0 0,3 0-1 0 0,0 1 1 0 0,-9 41-1 0 0,-4 82-139 0 0,20-123-2 0 0,1 0 1 0 0,1-1-1 0 0,6 43 1 0 0,-5-60-11 0 0,0 1 0 0 0,1 0 0 0 0,0-1 1 0 0,1 0-1 0 0,0 1 0 0 0,0-1 0 0 0,1 0 0 0 0,0 0 1 0 0,0-1-1 0 0,0 1 0 0 0,1-1 0 0 0,1 0 1 0 0,-1 0-1 0 0,9 8 0 0 0,-13-14-20 0 0,1 0 1 0 0,-1 0-1 0 0,0 0 0 0 0,1 0 1 0 0,-1 0-1 0 0,1 0 1 0 0,-1 0-1 0 0,1 0 0 0 0,0 0 1 0 0,-1-1-1 0 0,1 1 0 0 0,0-1 1 0 0,-1 1-1 0 0,1-1 0 0 0,0 0 1 0 0,0 1-1 0 0,-1-1 1 0 0,1 0-1 0 0,0 0 0 0 0,0 0 1 0 0,0-1-1 0 0,-1 1 0 0 0,1 0 1 0 0,0-1-1 0 0,-1 1 1 0 0,1-1-1 0 0,0 0 0 0 0,-1 1 1 0 0,1-1-1 0 0,0 0 0 0 0,-1 0 1 0 0,1 0-1 0 0,-1 0 0 0 0,0 0 1 0 0,1 0-1 0 0,-1-1 1 0 0,0 1-1 0 0,0 0 0 0 0,0-1 1 0 0,2-2-1 0 0,4-6-259 0 0,-1 0-1 0 0,0-1 1 0 0,-1 0 0 0 0,8-21 0 0 0,-10 25 106 0 0,6-20-2081 0 0,7-34 1 0 0,2-9-989 0 0,-19 76 3960 0 0,0-1 0 0 0,0 1 0 0 0,1 0 0 0 0,-1 0 0 0 0,1 0 0 0 0,1 0 0 0 0,-1 0 0 0 0,3 12 0 0 0,-1-9-432 0 0,0 0 1 0 0,1 0-1 0 0,0 0 1 0 0,0-1-1 0 0,7 13 0 0 0,-8-19-286 0 0,-1 0 0 0 0,0 0-1 0 0,1 0 1 0 0,-1 0 0 0 0,1 0-1 0 0,0 0 1 0 0,0 0 0 0 0,0-1-1 0 0,0 1 1 0 0,0 0-1 0 0,0-1 1 0 0,0 0 0 0 0,0 0-1 0 0,0 1 1 0 0,1-1 0 0 0,-1-1-1 0 0,1 1 1 0 0,-1 0 0 0 0,1 0-1 0 0,-1-1 1 0 0,0 0 0 0 0,1 1-1 0 0,4-1 1 0 0,-4-1-14 0 0,0 1-1 0 0,1-1 1 0 0,-1 1-1 0 0,0-1 1 0 0,0 0-1 0 0,0-1 1 0 0,0 1-1 0 0,-1 0 1 0 0,1-1-1 0 0,0 1 1 0 0,0-1-1 0 0,-1 0 1 0 0,1 0 0 0 0,-1 0-1 0 0,0-1 1 0 0,0 1-1 0 0,1 0 1 0 0,1-5-1 0 0,9-12-129 0 0,-1-1 1 0 0,-1-1-1 0 0,0 0 0 0 0,-2-1 1 0 0,-1 0-1 0 0,9-33 0 0 0,-17 63 441 0 0,0 1-1 0 0,0 0 0 0 0,1-1 0 0 0,0 1 0 0 0,0-1 1 0 0,1 1-1 0 0,4 12 0 0 0,-5-17-259 0 0,0-1-1 0 0,1 1 1 0 0,-1-1-1 0 0,1 0 1 0 0,-1 1-1 0 0,1-1 1 0 0,0 0-1 0 0,0 0 1 0 0,1 0 0 0 0,-1 0-1 0 0,1 0 1 0 0,-1-1-1 0 0,1 1 1 0 0,0-1-1 0 0,0 0 1 0 0,0 0-1 0 0,6 4 1 0 0,-4-5-153 0 0,0 1 1 0 0,0 0-1 0 0,0-1 1 0 0,0 0-1 0 0,1 0 0 0 0,-1-1 1 0 0,0 0-1 0 0,1 0 1 0 0,-1 0-1 0 0,0 0 1 0 0,6-2-1 0 0,8-2-410 0 0,0-1-1 0 0,0-1 1 0 0,-1-1-1 0 0,0-1 1 0 0,27-15 0 0 0,-37 18 513 0 0,31-15-178 0 0,-2-2 0 0 0,-1-2 0 0 0,52-43-1 0 0,-87 66 173 0 0,0-1 0 0 0,0 1 0 0 0,1-1 0 0 0,-1 1-1 0 0,0-1 1 0 0,0 0 0 0 0,0 0 0 0 0,-1 1-1 0 0,1-1 1 0 0,1-3 0 0 0,-2 2 562 0 0,1-1 0 0 0,-1 1 0 0 0,1-1 0 0 0,-1 0 0 0 0,0 1 0 0 0,0-1 0 0 0,-1 1 0 0 0,1-1 0 0 0,-2-4 0 0 0,1 4 65 0 0,0-1 0 0 0,0 1 0 0 0,-1 0 0 0 0,0 0 0 0 0,0-1 0 0 0,0 1 0 0 0,-3-4 0 0 0,3 6-782 0 0,0 0-1 0 0,0 0 1 0 0,0 0 0 0 0,0 0 0 0 0,0 0 0 0 0,-4-3 0 0 0,4 5 173 0 0,0-1 0 0 0,1 0 0 0 0,-1 1 0 0 0,0-1 0 0 0,0 1 0 0 0,1 0 0 0 0,-1 0 0 0 0,0-1 0 0 0,0 1 0 0 0,0 0 0 0 0,1 1 0 0 0,-1-1 0 0 0,0 0 0 0 0,0 0 0 0 0,0 1 0 0 0,1-1 0 0 0,-1 1 0 0 0,0 0 0 0 0,1-1 0 0 0,-1 1 0 0 0,0 0 0 0 0,1 0 0 0 0,-1 0 0 0 0,1 0 0 0 0,-3 2 0 0 0,-4 4 0 0 0,0 0 0 0 0,1 1 0 0 0,-8 8 0 0 0,11-12 0 0 0,-13 17 1068 0 0,0 1 1 0 0,1 0 0 0 0,-22 43-1 0 0,31-50-1233 0 0,0 0-1 0 0,1 0 1 0 0,1 1 0 0 0,0-1-1 0 0,1 1 1 0 0,1 0-1 0 0,-2 27 1 0 0,4-40 70 0 0,1 0 0 0 0,1 0 1 0 0,-1 0-1 0 0,0 0 0 0 0,1-1 0 0 0,-1 1 1 0 0,1 0-1 0 0,0 0 0 0 0,0 0 0 0 0,0-1 1 0 0,0 1-1 0 0,0 0 0 0 0,1-1 0 0 0,-1 1 1 0 0,1-1-1 0 0,0 0 0 0 0,0 1 0 0 0,-1-1 0 0 0,5 3 1 0 0,-4-4-7 0 0,-1 1 0 0 0,1-1 1 0 0,0 0-1 0 0,0 0 1 0 0,1 0-1 0 0,-1 0 0 0 0,0 0 1 0 0,0-1-1 0 0,0 1 0 0 0,0-1 1 0 0,1 1-1 0 0,-1-1 1 0 0,0 0-1 0 0,0 0 0 0 0,1 0 1 0 0,-1 0-1 0 0,0 0 0 0 0,0-1 1 0 0,1 1-1 0 0,-1-1 1 0 0,0 1-1 0 0,0-1 0 0 0,0 0 1 0 0,0 0-1 0 0,3-1 0 0 0,5-4-370 0 0,1 0 1 0 0,-1 0-1 0 0,0-2 0 0 0,-1 1 0 0 0,1-1 0 0 0,-2-1 0 0 0,14-14 0 0 0,22-25 385 0 0,98-121-11111 0 0,-94 110 18035 0 0,-55 77-1526 0 0,-4 26-2429 0 0,1 47-3599 0 0,10-81 723 0 0,0 0 1 0 0,0 0 0 0 0,1 0-1 0 0,0 0 1 0 0,1-1-1 0 0,5 18 1 0 0,-6-24-15 0 0,0 0 0 0 0,0-1 0 0 0,0 1 0 0 0,1-1 0 0 0,-1 1 0 0 0,1-1 0 0 0,0 0 0 0 0,-1 1 0 0 0,1-1 0 0 0,0 0 0 0 0,0 0 0 0 0,3 2 0 0 0,-3-3-17 0 0,0 0 0 0 0,0 0 0 0 0,0-1 0 0 0,-1 1 0 0 0,1 0-1 0 0,0-1 1 0 0,0 0 0 0 0,0 1 0 0 0,0-1 0 0 0,0 0 0 0 0,0 0 0 0 0,0 0 0 0 0,0 0 0 0 0,0 0-1 0 0,0 0 1 0 0,0-1 0 0 0,0 1 0 0 0,0-1 0 0 0,3-1 0 0 0,1-1-227 0 0,1 0 1 0 0,-1 0-1 0 0,0-1 1 0 0,0 0-1 0 0,0-1 1 0 0,-1 1-1 0 0,1-1 0 0 0,8-11 1 0 0,2-2-1665 0 0,17-28 1 0 0,-14 18 1516 0 0,-7 11 385 0 0,0-1 0 0 0,-1 0-1 0 0,12-26 1 0 0,-25 22 7810 0 0,-5 32-5373 0 0,2 0-2244 0 0,1 0 0 0 0,-1 0 0 0 0,2 1 0 0 0,-1-1 1 0 0,2 1-1 0 0,-1 0 0 0 0,1 0 0 0 0,0 15 0 0 0,1-19-75 0 0,1 0-1 0 0,0 0 1 0 0,1 0 0 0 0,0 0-1 0 0,0 0 1 0 0,0 0 0 0 0,1 0-1 0 0,0-1 1 0 0,0 1 0 0 0,1-1 0 0 0,0 1-1 0 0,0-1 1 0 0,0 0 0 0 0,7 9-1 0 0,-9-13-171 0 0,1 0 0 0 0,0 0-1 0 0,0 0 1 0 0,0 0-1 0 0,0-1 1 0 0,0 1 0 0 0,0-1-1 0 0,1 1 1 0 0,-1-1 0 0 0,0 0-1 0 0,1 0 1 0 0,-1 0-1 0 0,1 0 1 0 0,-1 0 0 0 0,1 0-1 0 0,-1-1 1 0 0,1 1 0 0 0,0-1-1 0 0,-1 0 1 0 0,1 0-1 0 0,0 0 1 0 0,3-1 0 0 0,-2 1-315 0 0,0-1 0 0 0,0 0 0 0 0,0 0 0 0 0,-1-1 0 0 0,1 1 0 0 0,0-1 0 0 0,5-3 0 0 0,11-11-6180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8:00.357"/>
    </inkml:context>
    <inkml:brush xml:id="br0">
      <inkml:brushProperty name="width" value="0.025" units="cm"/>
      <inkml:brushProperty name="height" value="0.025" units="cm"/>
    </inkml:brush>
  </inkml:definitions>
  <inkml:trace contextRef="#ctx0" brushRef="#br0">0 21 920 0 0,'8'-3'239'0'0,"0"0"0"0"0,0 0 0 0 0,1 0-1 0 0,-1 1 1 0 0,1 0 0 0 0,-1 1 0 0 0,14-1 0 0 0,-3 1 351 0 0,1 1 1 0 0,23 2-1 0 0,-38-1-392 0 0,1 0-1 0 0,-1-1 0 0 0,1 2 0 0 0,-1-1 1 0 0,1 1-1 0 0,-1 0 0 0 0,0 0 0 0 0,0 0 1 0 0,0 0-1 0 0,0 1 0 0 0,0 0 0 0 0,-1 0 1 0 0,1 0-1 0 0,-1 1 0 0 0,0 0 0 0 0,0-1 1 0 0,0 1-1 0 0,-1 0 0 0 0,4 5 0 0 0,-4-3 79 0 0,0-1 0 0 0,-1 0 0 0 0,1 1 0 0 0,-1 0-1 0 0,0-1 1 0 0,-1 1 0 0 0,0 0 0 0 0,0 0 0 0 0,0 0 0 0 0,0 0-1 0 0,-1 0 1 0 0,0 0 0 0 0,-1 0 0 0 0,1 0 0 0 0,-1-1-1 0 0,-3 12 1 0 0,0-7 162 0 0,1 0-1 0 0,-2 0 1 0 0,0-1 0 0 0,0 1-1 0 0,0-1 1 0 0,-1 0-1 0 0,-1-1 1 0 0,0 1-1 0 0,0-1 1 0 0,0-1 0 0 0,-1 1-1 0 0,-16 11 1 0 0,8-9-212 0 0,1 0 1 0 0,-2 0 0 0 0,1-1-1 0 0,-1-1 1 0 0,0-1-1 0 0,-32 9 1 0 0,37-13-582 0 0</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6:30.108"/>
    </inkml:context>
    <inkml:brush xml:id="br0">
      <inkml:brushProperty name="width" value="0.1" units="cm"/>
      <inkml:brushProperty name="height" value="0.1" units="cm"/>
    </inkml:brush>
  </inkml:definitions>
  <inkml:trace contextRef="#ctx0" brushRef="#br0">0 61 6913 0 0,'1'-4'14257'0'0,"21"0"-11478"0"0,36-4-5020 0 0,-55 8 2970 0 0,197-38-735 0 0,-174 31-4 0 0</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6:30.442"/>
    </inkml:context>
    <inkml:brush xml:id="br0">
      <inkml:brushProperty name="width" value="0.1" units="cm"/>
      <inkml:brushProperty name="height" value="0.1" units="cm"/>
    </inkml:brush>
  </inkml:definitions>
  <inkml:trace contextRef="#ctx0" brushRef="#br0">8 1 17052 0 0,'-1'2'366'0'0,"1"0"1"0"0,-1 1-1 0 0,0-1 1 0 0,1 0-1 0 0,0 1 1 0 0,-1-1-1 0 0,1 5 1 0 0,0-4-120 0 0,0 143 2456 0 0,2-17-2232 0 0,-5-113-684 0 0,1-11-22 0 0</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6:30.775"/>
    </inkml:context>
    <inkml:brush xml:id="br0">
      <inkml:brushProperty name="width" value="0.1" units="cm"/>
      <inkml:brushProperty name="height" value="0.1" units="cm"/>
    </inkml:brush>
  </inkml:definitions>
  <inkml:trace contextRef="#ctx0" brushRef="#br0">1 2 17508 0 0,'-1'0'3336'0'0,"2"-1"-2831"0"0,0 2-369 0 0,3 0-72 0 0,1 1-64 0 0,3 0 96 0 0,3 3-224 0 0,3-1-48 0 0,2 2-8 0 0,4 0-1 0 0,3 1 121 0 0,-4 2 64 0 0</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6:31.109"/>
    </inkml:context>
    <inkml:brush xml:id="br0">
      <inkml:brushProperty name="width" value="0.1" units="cm"/>
      <inkml:brushProperty name="height" value="0.1" units="cm"/>
    </inkml:brush>
  </inkml:definitions>
  <inkml:trace contextRef="#ctx0" brushRef="#br0">14 85 14283 0 0,'-3'11'517'0'0,"1"1"0"0"0,0 0 0 0 0,1-1 0 0 0,0 1 1 0 0,1 21-1 0 0,0-29-266 0 0,0 0 0 0 0,1 0 0 0 0,-1 0 0 0 0,1 0 1 0 0,0 0-1 0 0,0 0 0 0 0,0 0 0 0 0,0 0 0 0 0,1 0 1 0 0,0-1-1 0 0,0 1 0 0 0,0-1 0 0 0,0 1 0 0 0,0-1 1 0 0,0 0-1 0 0,1 0 0 0 0,0 0 0 0 0,0 0 0 0 0,-1 0 1 0 0,6 3-1 0 0,-7-5-212 0 0,1 0 0 0 0,0-1 0 0 0,0 1 0 0 0,-1 0 0 0 0,1 0 0 0 0,0-1-1 0 0,0 1 1 0 0,0-1 0 0 0,-1 0 0 0 0,1 1 0 0 0,0-1 0 0 0,0 0 0 0 0,0 0 0 0 0,0 0 0 0 0,0 0 0 0 0,0-1 0 0 0,0 1 0 0 0,-1-1 0 0 0,5 0 0 0 0,-4-1-42 0 0,1 1 0 0 0,-1-1 0 0 0,1 1-1 0 0,-1-1 1 0 0,0 0 0 0 0,1 0 0 0 0,-1 0 0 0 0,0-1 0 0 0,0 1 0 0 0,0 0 0 0 0,2-4 0 0 0,1-5 2 0 0,0 1 0 0 0,0 0 1 0 0,-1-1-1 0 0,0 0 0 0 0,3-16 0 0 0,-5 20 18 0 0,-1 0-1 0 0,0 0 0 0 0,0-1 1 0 0,-1 1-1 0 0,0-1 1 0 0,0 1-1 0 0,0 0 0 0 0,-1-1 1 0 0,0 1-1 0 0,-1 0 0 0 0,-4-14 1 0 0,5 18-13 0 0,-1 0 1 0 0,1 0-1 0 0,-1 0 0 0 0,0 0 1 0 0,0 0-1 0 0,0 0 0 0 0,0 1 1 0 0,0-1-1 0 0,-1 1 0 0 0,1 0 1 0 0,-1 0-1 0 0,0-1 1 0 0,1 2-1 0 0,-1-1 0 0 0,0 0 1 0 0,0 1-1 0 0,0-1 0 0 0,0 1 1 0 0,-1 0-1 0 0,1 0 1 0 0,0 0-1 0 0,0 0 0 0 0,-1 1 1 0 0,1-1-1 0 0,-1 1 0 0 0,1 0 1 0 0,-6 0-1 0 0,2 1-15 0 0,1-1 1 0 0,0 1-1 0 0,-1 0 0 0 0,1 1 1 0 0,-7 2-1 0 0,0 1-309 0 0</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6:31.459"/>
    </inkml:context>
    <inkml:brush xml:id="br0">
      <inkml:brushProperty name="width" value="0.1" units="cm"/>
      <inkml:brushProperty name="height" value="0.1" units="cm"/>
    </inkml:brush>
  </inkml:definitions>
  <inkml:trace contextRef="#ctx0" brushRef="#br0">0 0 5529 0 0,'4'0'275'0'0,"-1"1"-1"0"0,1 0 1 0 0,-1-1-1 0 0,1 1 1 0 0,-1 1-1 0 0,1-1 1 0 0,-1 0-1 0 0,0 1 1 0 0,0 0-1 0 0,0-1 1 0 0,0 1 0 0 0,4 4-1 0 0,-2-2 610 0 0,0 1 0 0 0,0-1-1 0 0,0 1 1 0 0,-1 0 0 0 0,7 11-1 0 0,-7-10 290 0 0,-1 1 0 0 0,0 0 0 0 0,0 0 0 0 0,4 15 0 0 0,-4-9-427 0 0,-1 0 0 0 0,1 16 0 0 0,-3 3-503 0 0,-4 46 0 0 0,3-72-250 0 0,1-7 4 0 0,1-16-19 0 0,3-26-302 0 0,0 19-155 0 0,2-1 1 0 0,10-29 0 0 0,-13 46 80 0 0,0 1 1 0 0,0-1-1 0 0,1 1 1 0 0,0 0 0 0 0,0 0-1 0 0,0 0 1 0 0,1 0-1 0 0,0 1 1 0 0,1 0 0 0 0,11-11-1 0 0,-16 17 369 0 0,0-1 1 0 0,-1 0-1 0 0,1 1 0 0 0,0-1 0 0 0,0 1 0 0 0,-1-1 1 0 0,1 1-1 0 0,0-1 0 0 0,0 1 0 0 0,0 0 0 0 0,0-1 0 0 0,0 1 1 0 0,0 0-1 0 0,0 0 0 0 0,0 0 0 0 0,-1 0 0 0 0,1 0 1 0 0,0 0-1 0 0,0 0 0 0 0,0 0 0 0 0,0 0 0 0 0,0 0 1 0 0,0 0-1 0 0,2 1 0 0 0,-2 0 81 0 0,0 0 0 0 0,0 0 0 0 0,0 0 0 0 0,0 0 0 0 0,0 0 0 0 0,-1 0 1 0 0,1 0-1 0 0,0 0 0 0 0,0 0 0 0 0,-1 0 0 0 0,1 1 0 0 0,0-1 0 0 0,-1 0 0 0 0,1 1 0 0 0,-1 0 0 0 0,2 8 419 0 0,0-1 0 0 0,-1 0 0 0 0,1 18 0 0 0,-2-25-493 0 0,1 37 1124 0 0,5 99-1737 0 0,-5-121-133 0 0</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6:32.394"/>
    </inkml:context>
    <inkml:brush xml:id="br0">
      <inkml:brushProperty name="width" value="0.1" units="cm"/>
      <inkml:brushProperty name="height" value="0.1" units="cm"/>
    </inkml:brush>
  </inkml:definitions>
  <inkml:trace contextRef="#ctx0" brushRef="#br0">92 5 9674 0 0,'-9'-4'6639'0'0,"8"4"-6323"0"0,-9 6 2527 0 0,-4 16-1814 0 0,14-22-1019 0 0,-10 20 139 0 0,1 1 1 0 0,0 0-1 0 0,-8 36 0 0 0,13-41-140 0 0,1-1-1 0 0,1 1 1 0 0,0 0 0 0 0,1 0-1 0 0,0 0 1 0 0,3 16 0 0 0,-2-27 9 0 0,1 1 1 0 0,0-1 0 0 0,0 0 0 0 0,1 0-1 0 0,-1 0 1 0 0,1 0 0 0 0,0 0 0 0 0,1-1-1 0 0,-1 1 1 0 0,1-1 0 0 0,0 1 0 0 0,0-1 0 0 0,0 0-1 0 0,0 0 1 0 0,1 0 0 0 0,0-1 0 0 0,0 1-1 0 0,0-1 1 0 0,0 0 0 0 0,9 5 0 0 0,-8-5-21 0 0,0-1 0 0 0,1 0 1 0 0,0 0-1 0 0,-1-1 0 0 0,1 1 1 0 0,0-1-1 0 0,0-1 0 0 0,0 1 1 0 0,0-1-1 0 0,-1 0 0 0 0,1 0 1 0 0,0-1-1 0 0,0 0 1 0 0,0 0-1 0 0,0 0 0 0 0,-1 0 1 0 0,1-1-1 0 0,6-3 0 0 0,13-7-244 0 0</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6:32.935"/>
    </inkml:context>
    <inkml:brush xml:id="br0">
      <inkml:brushProperty name="width" value="0.1" units="cm"/>
      <inkml:brushProperty name="height" value="0.1" units="cm"/>
    </inkml:brush>
  </inkml:definitions>
  <inkml:trace contextRef="#ctx0" brushRef="#br0">26 1 11522 0 0,'0'0'1273'0'0,"22"-1"1167"0"0,-13 3-2468 0 0,1 0 0 0 0,-1 1 0 0 0,0-1 0 0 0,-1 2 0 0 0,1-1-1 0 0,-1 1 1 0 0,1 1 0 0 0,-1-1 0 0 0,0 2 0 0 0,0-1 0 0 0,-1 1 0 0 0,0 0 0 0 0,0 0-1 0 0,0 1 1 0 0,10 14 0 0 0,-12-14 148 0 0,0 0 0 0 0,0 0 0 0 0,-1 0-1 0 0,0 1 1 0 0,0-1 0 0 0,-1 1 0 0 0,0 0 0 0 0,0 0 0 0 0,-1 1 0 0 0,0-1-1 0 0,0 0 1 0 0,-1 1 0 0 0,0-1 0 0 0,-1 1 0 0 0,0-1 0 0 0,0 1-1 0 0,-3 15 1 0 0,1-17 171 0 0,0 0 0 0 0,-1 0 0 0 0,0 0 0 0 0,-1-1-1 0 0,1 0 1 0 0,-1 1 0 0 0,0-1 0 0 0,-1-1 0 0 0,1 1-1 0 0,-1-1 1 0 0,0 1 0 0 0,-1-2 0 0 0,1 1 0 0 0,-12 7-1 0 0,1-1 10 0 0,-1-2 1 0 0,0 0-1 0 0,0 0 0 0 0,-26 8 0 0 0,15-10-505 0 0,9-5-5855 0 0</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6:33.269"/>
    </inkml:context>
    <inkml:brush xml:id="br0">
      <inkml:brushProperty name="width" value="0.1" units="cm"/>
      <inkml:brushProperty name="height" value="0.1" units="cm"/>
    </inkml:brush>
  </inkml:definitions>
  <inkml:trace contextRef="#ctx0" brushRef="#br0">151 3 456 0 0,'-25'-2'19062'0'0,"21"3"-18332"0"0,0 0 0 0 0,0 1-1 0 0,1 0 1 0 0,-1-1 0 0 0,-4 5-1 0 0,-1 0-881 0 0,1 0 1 0 0,0 1-1 0 0,-12 13 0 0 0,14-12 153 0 0,0-1 1 0 0,1 1-1 0 0,0 0 0 0 0,0 1 1 0 0,1-1-1 0 0,0 1 0 0 0,0 0 1 0 0,1 0-1 0 0,0 0 1 0 0,1 0-1 0 0,0 1 0 0 0,0-1 1 0 0,1 1-1 0 0,0-1 0 0 0,1 1 1 0 0,0 10-1 0 0,1-13-8 0 0,-1-1 0 0 0,1 1 0 0 0,1-1 0 0 0,-1 1 0 0 0,1-1 0 0 0,0 0 0 0 0,0 1 0 0 0,1-1 0 0 0,0 0-1 0 0,0-1 1 0 0,0 1 0 0 0,1-1 0 0 0,0 1 0 0 0,0-1 0 0 0,0 0 0 0 0,1 0 0 0 0,-1-1 0 0 0,1 1 0 0 0,0-1 0 0 0,1 0 0 0 0,-1-1 0 0 0,1 1 0 0 0,-1-1 0 0 0,10 4 0 0 0,-12-6-17 0 0,1 1 0 0 0,0-1 0 0 0,0 0 0 0 0,0 0 0 0 0,0 0 1 0 0,-1-1-1 0 0,1 0 0 0 0,0 1 0 0 0,0-1 0 0 0,0 0 1 0 0,0-1-1 0 0,0 1 0 0 0,0-1 0 0 0,7-2 0 0 0,2-3-173 0 0</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6:33.619"/>
    </inkml:context>
    <inkml:brush xml:id="br0">
      <inkml:brushProperty name="width" value="0.1" units="cm"/>
      <inkml:brushProperty name="height" value="0.1" units="cm"/>
    </inkml:brush>
  </inkml:definitions>
  <inkml:trace contextRef="#ctx0" brushRef="#br0">160 0 14283 0 0,'9'11'663'0'0,"1"1"-1"0"0,-2 0 1 0 0,0 0-1 0 0,0 1 0 0 0,-1 0 1 0 0,-1 0-1 0 0,0 0 1 0 0,-1 1-1 0 0,-1 0 1 0 0,0 0-1 0 0,0 0 1 0 0,1 22-1 0 0,-3-24-518 0 0,-1 1-1 0 0,-1-1 1 0 0,0 1 0 0 0,-4 24-1 0 0,2-28-113 0 0,-1 0 1 0 0,0 0-1 0 0,0-1 1 0 0,0 1-1 0 0,-1-1 1 0 0,-1 0-1 0 0,1 0 0 0 0,-1 0 1 0 0,-1-1-1 0 0,1 1 1 0 0,-1-1-1 0 0,0-1 1 0 0,-1 1-1 0 0,-8 6 0 0 0,-1-1-48 0 0,-1-1-1 0 0,1 0 0 0 0,-2-1 1 0 0,0-1-1 0 0,-26 10 0 0 0,8-7-101 0 0</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6:35.339"/>
    </inkml:context>
    <inkml:brush xml:id="br0">
      <inkml:brushProperty name="width" value="0.1" units="cm"/>
      <inkml:brushProperty name="height" value="0.1" units="cm"/>
    </inkml:brush>
  </inkml:definitions>
  <inkml:trace contextRef="#ctx0" brushRef="#br0">27 0 10594 0 0,'-1'2'4113'0'0,"-2"8"-2655"0"0,-16 221 4596 0 0,16-56-5258 0 0,4-103-726 0 0,-3-61-266 0 0,2-12-16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8:00.790"/>
    </inkml:context>
    <inkml:brush xml:id="br0">
      <inkml:brushProperty name="width" value="0.025" units="cm"/>
      <inkml:brushProperty name="height" value="0.025" units="cm"/>
    </inkml:brush>
  </inkml:definitions>
  <inkml:trace contextRef="#ctx0" brushRef="#br0">1 786 11979 0 0,'22'-21'2283'0'0,"42"-33"-1302"0"0,60-65 0 0 0,-92 85-830 0 0,-2-2 0 0 0,-2-1 0 0 0,34-58 0 0 0,-48 67-143 0 0,-1 0 0 0 0,-1 0 0 0 0,10-42 0 0 0,10-91 24 0 0,-32 159-32 0 0,3-39 0 0 0,-3 40 0 0 0,0-1 0 0 0,0 1 0 0 0,0 0 0 0 0,0-1 0 0 0,0 1 0 0 0,-1-1 0 0 0,1 1 0 0 0,0-1 0 0 0,-1 1 0 0 0,1 0 0 0 0,-1-1 0 0 0,0 1 0 0 0,1 0 0 0 0,-1 0 0 0 0,0-1 0 0 0,0 1 0 0 0,0 0 0 0 0,0 0 0 0 0,0 0 0 0 0,0 0 0 0 0,0 0 0 0 0,0 0 0 0 0,-2-1 0 0 0,1 2 12 0 0,1-1 0 0 0,0 1 1 0 0,-1 0-1 0 0,1 0 1 0 0,-1 0-1 0 0,1 0 1 0 0,0 1-1 0 0,-1-1 1 0 0,1 0-1 0 0,0 1 0 0 0,-1-1 1 0 0,1 0-1 0 0,0 1 1 0 0,-1-1-1 0 0,1 1 1 0 0,0 0-1 0 0,0-1 1 0 0,0 1-1 0 0,0 0 0 0 0,0 0 1 0 0,0 0-1 0 0,0 0 1 0 0,-2 1-1 0 0,-20 25 388 0 0,22-26-397 0 0,-12 18 130 0 0,1 0 0 0 0,1 1 0 0 0,1 0 0 0 0,0 1 0 0 0,-7 26 0 0 0,-25 113-75 0 0,38-142-63 0 0,-1 3-18 0 0,1 1-1 0 0,1-1 1 0 0,2 1 0 0 0,0 0-1 0 0,4 42 1 0 0,-2-55 15 0 0,1 0-1 0 0,0 0 1 0 0,0 1 0 0 0,1-1 0 0 0,0-1-1 0 0,1 1 1 0 0,-1 0 0 0 0,2-1 0 0 0,0 0 0 0 0,0 0-1 0 0,0 0 1 0 0,1-1 0 0 0,0 1 0 0 0,1-1-1 0 0,-1-1 1 0 0,11 9 0 0 0,-15-13-62 0 0,0-1 0 0 0,1 1 0 0 0,-1 0 0 0 0,0-1 1 0 0,1 1-1 0 0,-1-1 0 0 0,1 0 0 0 0,0 0 0 0 0,-1 0 0 0 0,1 0 1 0 0,0 0-1 0 0,0 0 0 0 0,0-1 0 0 0,0 0 0 0 0,-1 1 0 0 0,1-1 0 0 0,0 0 1 0 0,0 0-1 0 0,0 0 0 0 0,0-1 0 0 0,0 1 0 0 0,0-1 0 0 0,3-1 1 0 0,5-4-5857 0 0</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6:36.149"/>
    </inkml:context>
    <inkml:brush xml:id="br0">
      <inkml:brushProperty name="width" value="0.1" units="cm"/>
      <inkml:brushProperty name="height" value="0.1" units="cm"/>
    </inkml:brush>
  </inkml:definitions>
  <inkml:trace contextRef="#ctx0" brushRef="#br0">82 1 10138 0 0,'6'0'953'0'0,"1"0"-1"0"0,-1 1 0 0 0,1 0 1 0 0,-1 1-1 0 0,1-1 0 0 0,9 5 1 0 0,-6-2-670 0 0,0 1 0 0 0,-1 1 0 0 0,0-1 0 0 0,0 1 0 0 0,-1 1 1 0 0,13 11-1 0 0,-11-8-306 0 0,0 1 0 0 0,0 0 0 0 0,-2 0 0 0 0,1 1 0 0 0,-1 0 0 0 0,-1 1 0 0 0,0 0 0 0 0,8 22 0 0 0,-14-31 63 0 0,1 0 0 0 0,-1 0 0 0 0,0 0 0 0 0,0 0 0 0 0,-1 1 0 0 0,0-1 0 0 0,1 0 0 0 0,-1 0 0 0 0,0 1 0 0 0,-1-1 0 0 0,1 0 0 0 0,-1 0 0 0 0,0 0 0 0 0,0 0 0 0 0,0 0 0 0 0,-1 0 0 0 0,-1 5 0 0 0,0-4 139 0 0,-1 1-1 0 0,0-1 0 0 0,0 0 1 0 0,0 0-1 0 0,0-1 0 0 0,-1 1 1 0 0,0-1-1 0 0,1 0 0 0 0,-2 0 1 0 0,-8 5-1 0 0,3-3-79 0 0,1-1 0 0 0,-1 0 0 0 0,1-1 0 0 0,-1-1 0 0 0,0 1 0 0 0,-1-2 0 0 0,1 0 0 0 0,-14 1 0 0 0,5-1-127 0 0,1-2 0 0 0,0-1 0 0 0,0 0 0 0 0,-22-5 0 0 0,34 4 490 0 0,7 0-134 0 0,14-2 3 0 0,24-1-456 0 0,78-4 96 0 0,71-11-7 0 0,-162 16-167 0 0</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6:36.832"/>
    </inkml:context>
    <inkml:brush xml:id="br0">
      <inkml:brushProperty name="width" value="0.1" units="cm"/>
      <inkml:brushProperty name="height" value="0.1" units="cm"/>
    </inkml:brush>
  </inkml:definitions>
  <inkml:trace contextRef="#ctx0" brushRef="#br0">17 37 10138 0 0,'-1'0'43'0'0,"1"-1"0"0"0,-1 1 0 0 0,1 0 0 0 0,-1-1 0 0 0,1 1-1 0 0,0 0 1 0 0,-1-1 0 0 0,1 1 0 0 0,-1-1 0 0 0,1 1 0 0 0,0-1 0 0 0,-1 1 0 0 0,1-1-1 0 0,0 1 1 0 0,0-1 0 0 0,-1 1 0 0 0,1-1 0 0 0,0 1 0 0 0,0-1 0 0 0,0 1 0 0 0,0-1 0 0 0,0 1-1 0 0,0-1 1 0 0,0 0 0 0 0,0 1 0 0 0,0-1 0 0 0,0 1 0 0 0,0-1 0 0 0,0 1 0 0 0,0-1-1 0 0,0 0 1 0 0,0 1 0 0 0,0-1 0 0 0,1 1 0 0 0,-1-1 0 0 0,0 1 0 0 0,1-1 0 0 0,-1 0 0 0 0,2 0 138 0 0,0-1 0 0 0,1 1 0 0 0,-1 0 0 0 0,0-1 0 0 0,0 1 0 0 0,1 0 0 0 0,3-1 0 0 0,1 0-136 0 0,-1 1 0 0 0,0 0 0 0 0,1 0 0 0 0,-1 1 0 0 0,1-1 0 0 0,-1 2 0 0 0,1-1 0 0 0,-1 1 0 0 0,1-1 1 0 0,-1 2-1 0 0,0-1 0 0 0,1 1 0 0 0,-1 0 0 0 0,0 0 0 0 0,0 1 0 0 0,0 0 0 0 0,0 0 0 0 0,-1 0 0 0 0,1 1 0 0 0,-1 0 0 0 0,6 5 0 0 0,-5-4 23 0 0,0 0-1 0 0,-1 0 1 0 0,0 1 0 0 0,0-1-1 0 0,0 1 1 0 0,-1 0-1 0 0,0 0 1 0 0,0 1-1 0 0,0-1 1 0 0,-1 1 0 0 0,0 0-1 0 0,0 0 1 0 0,-1 0-1 0 0,1 0 1 0 0,-2 0-1 0 0,1 1 1 0 0,-1-1-1 0 0,1 12 1 0 0,-3-14 226 0 0,0 1 1 0 0,-1-1-1 0 0,1 0 0 0 0,-1 0 1 0 0,0 1-1 0 0,0-1 0 0 0,0-1 1 0 0,-1 1-1 0 0,0 0 0 0 0,0 0 1 0 0,0-1-1 0 0,-1 0 0 0 0,1 0 1 0 0,-1 0-1 0 0,0 0 0 0 0,0 0 0 0 0,0-1 1 0 0,-9 6-1 0 0,1-1-7 0 0,0-1-1 0 0,-1 0 1 0 0,1 0-1 0 0,-2-2 0 0 0,-26 9 1 0 0,28-12-245 0 0,-1 0 0 0 0,1 0 0 0 0,-25-1 0 0 0,60-1-460 0 0,1 2 1 0 0,-1 0-1 0 0,0 2 0 0 0,25 6 0 0 0,-37-7 244 0 0,0 0 0 0 0,-1 1 0 0 0,0 0 0 0 0,0 1 0 0 0,0 0 0 0 0,0 1 0 0 0,-1 0 0 0 0,0 0 0 0 0,0 1 0 0 0,-1 0 0 0 0,9 9 0 0 0,-16-15 198 0 0,0 0 0 0 0,1 0 0 0 0,-1 1 0 0 0,0-1 0 0 0,0 1 0 0 0,0-1 0 0 0,0 1 0 0 0,-1-1 0 0 0,1 1 1 0 0,0 0-1 0 0,-1-1 0 0 0,1 1 0 0 0,-1 0 0 0 0,1-1 0 0 0,-1 1 0 0 0,0 0 0 0 0,0 0 0 0 0,0-1 0 0 0,0 1 0 0 0,0 0 0 0 0,0 0 0 0 0,-1 2 0 0 0,1-2 60 0 0,-2 0-1 0 0,1 1 1 0 0,0-1-1 0 0,0 0 0 0 0,-1 0 1 0 0,1 0-1 0 0,-1 0 1 0 0,0-1-1 0 0,1 1 1 0 0,-1 0-1 0 0,0-1 0 0 0,0 1 1 0 0,0-1-1 0 0,-3 2 1 0 0,-7 4 345 0 0,-2-1 1 0 0,1-1 0 0 0,-1 0 0 0 0,-16 4-1 0 0,27-8-402 0 0,-13 3 66 0 0,-1 0 1 0 0,1 0 0 0 0,-1-2-1 0 0,1 0 1 0 0,-1-1 0 0 0,0-1-1 0 0,-24-2 1 0 0,28-1-334 0 0</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6:37.450"/>
    </inkml:context>
    <inkml:brush xml:id="br0">
      <inkml:brushProperty name="width" value="0.1" units="cm"/>
      <inkml:brushProperty name="height" value="0.1" units="cm"/>
    </inkml:brush>
  </inkml:definitions>
  <inkml:trace contextRef="#ctx0" brushRef="#br0">246 0 14747 0 0,'-6'5'7030'0'0,"-121"137"-6243"0"0,24-31-370 0 0,103-110-421 0 0,-1-1 1 0 0,0 1-1 0 0,0 0 1 0 0,0 0-1 0 0,1-1 1 0 0,-1 1-1 0 0,0 0 1 0 0,1 0-1 0 0,-1 0 1 0 0,1 0-1 0 0,-1 0 1 0 0,1 0-1 0 0,-1 0 1 0 0,1 0-1 0 0,0 0 1 0 0,0 1-1 0 0,-1-1 1 0 0,1 0-1 0 0,0 0 0 0 0,0 0 1 0 0,0 0-1 0 0,0 0 1 0 0,0 0-1 0 0,1 0 1 0 0,-1 1-1 0 0,0-1 1 0 0,0 0-1 0 0,1 0 1 0 0,-1 0-1 0 0,0 0 1 0 0,1 0-1 0 0,-1 0 1 0 0,1 0-1 0 0,0 0 1 0 0,-1 0-1 0 0,1 0 1 0 0,0-1-1 0 0,-1 1 1 0 0,1 0-1 0 0,0 0 1 0 0,0-1-1 0 0,0 1 0 0 0,0 0 1 0 0,-1-1-1 0 0,1 1 1 0 0,0-1-1 0 0,0 1 1 0 0,0-1-1 0 0,2 1 1 0 0,5 2-44 0 0,0 0 1 0 0,0 0 0 0 0,1-1-1 0 0,15 3 1 0 0,7-2-8 0 0,1-1 0 0 0,-1-1 1 0 0,0-2-1 0 0,0-1 0 0 0,0-1 0 0 0,58-15 1 0 0,-67 9-168 0 0</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6:37.801"/>
    </inkml:context>
    <inkml:brush xml:id="br0">
      <inkml:brushProperty name="width" value="0.1" units="cm"/>
      <inkml:brushProperty name="height" value="0.1" units="cm"/>
    </inkml:brush>
  </inkml:definitions>
  <inkml:trace contextRef="#ctx0" brushRef="#br0">61 1 15203 0 0,'-1'0'158'0'0,"1"0"1"0"0,-1 0-1 0 0,1 0 0 0 0,-1 0 0 0 0,1 0 0 0 0,-1 0 1 0 0,1 0-1 0 0,-1 0 0 0 0,1 0 0 0 0,-1 0 1 0 0,1 1-1 0 0,-1-1 0 0 0,1 0 0 0 0,-1 0 0 0 0,1 1 1 0 0,-1-1-1 0 0,1 0 0 0 0,0 1 0 0 0,-1-1 0 0 0,1 0 1 0 0,0 1-1 0 0,-1-1 0 0 0,1 1 0 0 0,0-1 0 0 0,-1 0 1 0 0,1 1-1 0 0,0-1 0 0 0,0 1 0 0 0,-1-1 0 0 0,1 1 1 0 0,0-1-1 0 0,0 1 0 0 0,0-1 0 0 0,0 1 0 0 0,0-1 1 0 0,0 1-1 0 0,0 0 0 0 0,-7 28-67 0 0,6-23 406 0 0,-13 60-322 0 0,2 2-1 0 0,4-1 1 0 0,3 1-1 0 0,5 115 1 0 0,2-150-326 0 0,0-1-1 0 0</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6:38.435"/>
    </inkml:context>
    <inkml:brush xml:id="br0">
      <inkml:brushProperty name="width" value="0.1" units="cm"/>
      <inkml:brushProperty name="height" value="0.1" units="cm"/>
    </inkml:brush>
  </inkml:definitions>
  <inkml:trace contextRef="#ctx0" brushRef="#br0">178 0 10594 0 0,'-4'9'7239'0'0,"-8"18"-6131"0"0,-4 8-668 0 0,1 1-1 0 0,-15 55 1 0 0,30-90-453 0 0,0 1 0 0 0,-1-1-1 0 0,1 1 1 0 0,1 0-1 0 0,-1-1 1 0 0,0 1 0 0 0,0-1-1 0 0,1 1 1 0 0,-1-1 0 0 0,0 1-1 0 0,1-1 1 0 0,0 1 0 0 0,-1-1-1 0 0,1 0 1 0 0,0 1-1 0 0,0-1 1 0 0,0 0 0 0 0,0 1-1 0 0,0-1 1 0 0,0 0 0 0 0,0 0-1 0 0,0 0 1 0 0,2 2-1 0 0,4 2-248 0 0,1 1-1 0 0,15 7 0 0 0,-10-5 120 0 0,2 1 98 0 0,-1 1-1 0 0,0 0 0 0 0,0 1 1 0 0,12 14-1 0 0,-22-21 53 0 0,0 0 0 0 0,0 1 1 0 0,0 0-1 0 0,-1 0 0 0 0,0 0 0 0 0,0 0 0 0 0,0 0 0 0 0,0 1 0 0 0,-1-1 0 0 0,0 1 0 0 0,0 0 0 0 0,0 0 0 0 0,-1 0 0 0 0,0 0 0 0 0,0 8 0 0 0,-1-11 94 0 0,0-1-1 0 0,-1 1 0 0 0,0 0 1 0 0,0 0-1 0 0,0 0 1 0 0,0-1-1 0 0,0 1 0 0 0,0-1 1 0 0,-1 1-1 0 0,1-1 0 0 0,-1 1 1 0 0,0-1-1 0 0,1 0 1 0 0,-1 0-1 0 0,0 0 0 0 0,0 0 1 0 0,-1 0-1 0 0,1 0 0 0 0,0 0 1 0 0,-1-1-1 0 0,1 1 0 0 0,-1-1 1 0 0,-5 2-1 0 0,-1 1 173 0 0,0 0-1 0 0,-1-1 1 0 0,1 0-1 0 0,-1 0 0 0 0,-15 1 1 0 0,13-3-204 0 0,0-1 0 0 0,0 0 0 0 0,0 0 0 0 0,1-2 0 0 0,-1 1-1 0 0,0-1 1 0 0,-16-6 0 0 0,19 5-2265 0 0,-1-1 0 0 0,-15-8 0 0 0,4-1-5078 0 0</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6:38.800"/>
    </inkml:context>
    <inkml:brush xml:id="br0">
      <inkml:brushProperty name="width" value="0.1" units="cm"/>
      <inkml:brushProperty name="height" value="0.1" units="cm"/>
    </inkml:brush>
  </inkml:definitions>
  <inkml:trace contextRef="#ctx0" brushRef="#br0">0 72 920 0 0,'4'0'80'0'0,"1"-2"-80"0"0,-1 2 0 0 0,0 0 0 0 0,0-1 392 0 0,4 0 64 0 0,6-1 16 0 0,10-2 1 0 0,8-2-129 0 0,6-2-24 0 0,-2 2-8 0 0,0-3 0 0 0,1 0-224 0 0,0 0-88 0 0,1 0 64 0 0,-4 4-64 0 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6:58.314"/>
    </inkml:context>
    <inkml:brush xml:id="br0">
      <inkml:brushProperty name="width" value="0.1" units="cm"/>
      <inkml:brushProperty name="height" value="0.1" units="cm"/>
    </inkml:brush>
  </inkml:definitions>
  <inkml:trace contextRef="#ctx0" brushRef="#br0">26 11 6913 0 0,'1'-11'12751'0'0,"-1"28"-8117"0"0,-1 2-6072 0 0,-11 86 2109 0 0,5-62-505 0 0,3 1 0 0 0,1 0 0 0 0,4 58 0 0 0,1-84-132 0 0,-2-6-24 0 0,1 0 0 0 0,1 1 0 0 0,5 18 0 0 0,-6-30-22 0 0,-2-2-217 0 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6:59.932"/>
    </inkml:context>
    <inkml:brush xml:id="br0">
      <inkml:brushProperty name="width" value="0.1" units="cm"/>
      <inkml:brushProperty name="height" value="0.1" units="cm"/>
    </inkml:brush>
  </inkml:definitions>
  <inkml:trace contextRef="#ctx0" brushRef="#br0">45 1 9674 0 0,'-3'2'8057'0'0,"0"6"-4993"0"0,-3 18-3299 0 0,4-15 1360 0 0,-3 7-633 0 0,-18 96 750 0 0,22-102-1233 0 0,0 0 1 0 0,0-1-1 0 0,1 1 0 0 0,1 0 0 0 0,-1 0 1 0 0,2 0-1 0 0,4 18 0 0 0,-6-29-70 0 0,1 1 0 0 0,-1-1 0 0 0,0 0 0 0 0,1 0-1 0 0,-1 0 1 0 0,1 0 0 0 0,-1 1 0 0 0,1-1 0 0 0,0 0 0 0 0,-1 0 0 0 0,1 0 0 0 0,0 0 0 0 0,0 0-1 0 0,0-1 1 0 0,-1 1 0 0 0,1 0 0 0 0,0 0 0 0 0,0-1 0 0 0,0 1 0 0 0,0 0 0 0 0,1-1 0 0 0,-1 1-1 0 0,0-1 1 0 0,0 1 0 0 0,0-1 0 0 0,0 0 0 0 0,1 1 0 0 0,-1-1 0 0 0,0 0 0 0 0,0 0 0 0 0,0 0-1 0 0,1 0 1 0 0,1 0 0 0 0,8-5-1446 0 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7:00.251"/>
    </inkml:context>
    <inkml:brush xml:id="br0">
      <inkml:brushProperty name="width" value="0.1" units="cm"/>
      <inkml:brushProperty name="height" value="0.1" units="cm"/>
    </inkml:brush>
  </inkml:definitions>
  <inkml:trace contextRef="#ctx0" brushRef="#br0">48 1 5065 0 0,'-4'0'6147'0'0,"-5"11"-2775"0"0,4-2-2524 0 0,0 0-1 0 0,1 1 0 0 0,0-1 0 0 0,1 1 0 0 0,0 0 0 0 0,0 0 1 0 0,-2 20-1 0 0,4-19-674 0 0,0 0 1 0 0,1 0 0 0 0,0 0 0 0 0,1 0 0 0 0,0 0-1 0 0,1 0 1 0 0,4 14 0 0 0,-4-18-177 0 0,0 0-1 0 0,1 0 1 0 0,-1 0-1 0 0,1-1 1 0 0,1 1 0 0 0,-1-1-1 0 0,1 0 1 0 0,1 0-1 0 0,-1 0 1 0 0,1 0 0 0 0,0-1-1 0 0,0 0 1 0 0,0 0-1 0 0,1 0 1 0 0,-1-1 0 0 0,1 1-1 0 0,0-2 1 0 0,1 1-1 0 0,-1-1 1 0 0,1 1 0 0 0,-1-2-1 0 0,1 1 1 0 0,0-1-1 0 0,0 0 1 0 0,13 1 0 0 0,-16-2 5 0 0,1-1 1 0 0,-1 0-1 0 0,0 0 1 0 0,0 0-1 0 0,0 0 1 0 0,0-1-1 0 0,0 0 1 0 0,0 0-1 0 0,0 0 1 0 0,0 0-1 0 0,0 0 1 0 0,0-1-1 0 0,0 0 1 0 0,0 0-1 0 0,-1 0 1 0 0,1 0-1 0 0,-1-1 1 0 0,0 1-1 0 0,5-6 1 0 0,-3 2 12 0 0,0 0-1 0 0,-1 0 1 0 0,1 0 0 0 0,-1-1 0 0 0,-1 1 0 0 0,1-1 0 0 0,-1 0-1 0 0,-1 0 1 0 0,1-1 0 0 0,1-7 0 0 0,-2 3-13 0 0,0 0 0 0 0,0 0 0 0 0,-1 0 1 0 0,-1 0-1 0 0,0 0 0 0 0,-1 0 0 0 0,0 0 1 0 0,0 0-1 0 0,-5-16 0 0 0,4 22 7 0 0,0 0 0 0 0,0 1 1 0 0,-1-1-1 0 0,1 0 0 0 0,-1 1 0 0 0,-1-1 0 0 0,1 1 1 0 0,-8-9-1 0 0,8 11 28 0 0,0 1-1 0 0,0-1 1 0 0,0 0 0 0 0,-1 1 0 0 0,1-1-1 0 0,-1 1 1 0 0,0 0 0 0 0,1 0 0 0 0,-1 1-1 0 0,0-1 1 0 0,0 1 0 0 0,0 0 0 0 0,0 0-1 0 0,-5-1 1 0 0,6 2-13 0 0,0 0-1 0 0,1 0 1 0 0,-1 0 0 0 0,0 0-1 0 0,0 0 1 0 0,0 1-1 0 0,0-1 1 0 0,0 1 0 0 0,-5 1-1 0 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7:00.693"/>
    </inkml:context>
    <inkml:brush xml:id="br0">
      <inkml:brushProperty name="width" value="0.1" units="cm"/>
      <inkml:brushProperty name="height" value="0.1" units="cm"/>
    </inkml:brush>
  </inkml:definitions>
  <inkml:trace contextRef="#ctx0" brushRef="#br0">40 0 13363 0 0,'-2'11'3753'0'0,"-14"84"-1061"0"0,-5 126 1 0 0,20-202-2635 0 0,1 0 0 0 0,1 0 1 0 0,3 22-1 0 0,-2-33-73 0 0,0 1-1 0 0,0-1 1 0 0,0 0 0 0 0,1 0-1 0 0,1 0 1 0 0,-1 0 0 0 0,1 0-1 0 0,0-1 1 0 0,7 10 0 0 0,-9-16-136 0 0,-1 1 1 0 0,0-1-1 0 0,0 1 1 0 0,1-1-1 0 0,-1 1 1 0 0,0-1-1 0 0,1 0 1 0 0,0 0-1 0 0,-1 0 1 0 0,1 0 0 0 0,-1 0-1 0 0,1 0 1 0 0,0 0-1 0 0,0-1 1 0 0,0 1-1 0 0,-1-1 1 0 0,1 1-1 0 0,0-1 1 0 0,0 0-1 0 0,0 1 1 0 0,0-1-1 0 0,0 0 1 0 0,0 0-1 0 0,0-1 1 0 0,-1 1-1 0 0,1 0 1 0 0,0-1-1 0 0,0 1 1 0 0,0-1-1 0 0,2 0 1 0 0,13-10-6492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8:01.156"/>
    </inkml:context>
    <inkml:brush xml:id="br0">
      <inkml:brushProperty name="width" value="0.025" units="cm"/>
      <inkml:brushProperty name="height" value="0.025" units="cm"/>
    </inkml:brush>
  </inkml:definitions>
  <inkml:trace contextRef="#ctx0" brushRef="#br0">0 176 6913 0 0,'0'0'623'0'0,"17"6"-1407"0"0,-3-2 1150 0 0,-1-2 0 0 0,1 0 0 0 0,0 0 0 0 0,0-1 0 0 0,0-1-1 0 0,0 0 1 0 0,0-1 0 0 0,0-1 0 0 0,0 0 0 0 0,24-6 0 0 0,-11 0 791 0 0,0-1 1 0 0,-1-1-1 0 0,0-1 0 0 0,33-20 1 0 0,-51 26-1023 0 0,0 0 1 0 0,0 0 0 0 0,0-1 0 0 0,-1 0 0 0 0,0 0 0 0 0,8-10 0 0 0,-14 15-127 0 0,0-1 0 0 0,0 1 0 0 0,0 0 0 0 0,0-1 0 0 0,0 1 0 0 0,-1-1 0 0 0,1 1 0 0 0,-1-1 0 0 0,1 1 0 0 0,-1-1 0 0 0,1 1 0 0 0,-1-1 0 0 0,0 1 0 0 0,0-1 0 0 0,0 0 0 0 0,0 1 0 0 0,0-4 0 0 0,-1 4 27 0 0,0-1-1 0 0,0 0 0 0 0,0 1 0 0 0,0-1 1 0 0,0 0-1 0 0,0 1 0 0 0,0-1 0 0 0,-1 1 1 0 0,1 0-1 0 0,0-1 0 0 0,-1 1 1 0 0,1 0-1 0 0,-1 0 0 0 0,0 0 0 0 0,1 0 1 0 0,-1 0-1 0 0,0 0 0 0 0,0 1 0 0 0,-2-2 1 0 0,1 1 6 0 0,0 0 1 0 0,-1 0-1 0 0,1 0 1 0 0,0 0 0 0 0,-1 1-1 0 0,1 0 1 0 0,-1-1-1 0 0,1 1 1 0 0,-1 0-1 0 0,1 0 1 0 0,0 1 0 0 0,-1-1-1 0 0,-3 2 1 0 0,0 0 115 0 0,0 0 1 0 0,1 0-1 0 0,-1 1 0 0 0,1 0 1 0 0,0 0-1 0 0,-6 5 1 0 0,-5 4 228 0 0,1 1 0 0 0,0 1 0 0 0,-17 20 1 0 0,23-24-404 0 0,1 1-1 0 0,1 0 1 0 0,0 0 0 0 0,0 1 0 0 0,1 0 0 0 0,1 0 0 0 0,-8 22 0 0 0,12-29 11 0 0,0 1 0 0 0,1 0 0 0 0,-1 0 0 0 0,1 0 0 0 0,1 0 0 0 0,-1 0 0 0 0,1 0 0 0 0,0 0 0 0 0,1 0 0 0 0,-1 0 0 0 0,1 0 0 0 0,1 0-1 0 0,-1 0 1 0 0,1 0 0 0 0,0-1 0 0 0,0 1 0 0 0,1-1 0 0 0,0 1 0 0 0,6 8 0 0 0,-5-9-7 0 0,0-1 1 0 0,1 1-1 0 0,0-1 0 0 0,0 0 0 0 0,0 0 1 0 0,0-1-1 0 0,1 0 0 0 0,-1 0 0 0 0,1 0 1 0 0,0 0-1 0 0,0-1 0 0 0,0 0 0 0 0,0 0 0 0 0,1 0 1 0 0,-1-1-1 0 0,9 1 0 0 0,7 0-6 0 0,1-1 1 0 0,-1 0-1 0 0,32-4 1 0 0,-29 0-540 0 0,0 0 1 0 0,0-2-1 0 0,28-8 1 0 0,-11-2-6272 0 0</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7:01.027"/>
    </inkml:context>
    <inkml:brush xml:id="br0">
      <inkml:brushProperty name="width" value="0.1" units="cm"/>
      <inkml:brushProperty name="height" value="0.1" units="cm"/>
    </inkml:brush>
  </inkml:definitions>
  <inkml:trace contextRef="#ctx0" brushRef="#br0">142 13 10594 0 0,'0'-1'143'0'0,"0"1"-1"0"0,0-1 1 0 0,0 1-1 0 0,1-1 1 0 0,-1 1-1 0 0,0-1 0 0 0,0 1 1 0 0,0-1-1 0 0,0 1 1 0 0,0-1-1 0 0,0 1 1 0 0,0-1-1 0 0,0 0 1 0 0,0 1-1 0 0,0-1 1 0 0,0 1-1 0 0,-1-1 1 0 0,1 1-1 0 0,0-1 0 0 0,0 1 1 0 0,0-1-1 0 0,-1 0 1 0 0,-7 8 3206 0 0,-10 24 415 0 0,17-29-3816 0 0,-12 26 337 0 0,1-1 0 0 0,2 1-1 0 0,0 1 1 0 0,2 0 0 0 0,1 1-1 0 0,-4 48 1 0 0,10-70-284 0 0,1 0 1 0 0,0 0-1 0 0,1-1 0 0 0,-1 1 1 0 0,2 0-1 0 0,-1-1 1 0 0,1 1-1 0 0,0 0 0 0 0,1-1 1 0 0,-1 0-1 0 0,1 0 0 0 0,1 0 1 0 0,0 0-1 0 0,7 11 1 0 0,-8-14-24 0 0,0 0 0 0 0,1 0 1 0 0,-1-1-1 0 0,1 0 0 0 0,-1 1 1 0 0,1-1-1 0 0,0-1 1 0 0,0 1-1 0 0,0 0 0 0 0,1-1 1 0 0,-1 0-1 0 0,0 0 0 0 0,1 0 1 0 0,0-1-1 0 0,-1 0 0 0 0,1 0 1 0 0,0 0-1 0 0,-1 0 1 0 0,1-1-1 0 0,0 1 0 0 0,0-1 1 0 0,0 0-1 0 0,0-1 0 0 0,7-1 1 0 0,-9 1 2 0 0,0 0 1 0 0,0 0-1 0 0,0 0 1 0 0,-1-1-1 0 0,1 1 1 0 0,-1-1-1 0 0,1 1 1 0 0,-1-1-1 0 0,1 0 1 0 0,-1 0-1 0 0,0 0 1 0 0,0-1-1 0 0,0 1 0 0 0,0 0 1 0 0,0-1-1 0 0,-1 1 1 0 0,1-1-1 0 0,-1 0 1 0 0,1 1-1 0 0,-1-1 1 0 0,0 0-1 0 0,0 0 1 0 0,0 0-1 0 0,-1 0 1 0 0,1 0-1 0 0,-1 0 1 0 0,0 0-1 0 0,1 0 1 0 0,-1 0-1 0 0,-1-3 1 0 0,1 3 84 0 0,0 0 1 0 0,0 1 0 0 0,0-1 0 0 0,0 0-1 0 0,-1 1 1 0 0,1-1 0 0 0,-1 0 0 0 0,0 1-1 0 0,0-1 1 0 0,0 1 0 0 0,0-1 0 0 0,0 1-1 0 0,0-1 1 0 0,-1 1 0 0 0,1 0 0 0 0,-1 0-1 0 0,0 0 1 0 0,0 0 0 0 0,1 0-1 0 0,-1 0 1 0 0,0 0 0 0 0,-1 1 0 0 0,1-1-1 0 0,0 1 1 0 0,0-1 0 0 0,-1 1 0 0 0,1 0-1 0 0,-1 0 1 0 0,1 0 0 0 0,-1 0 0 0 0,1 0-1 0 0,-1 1 1 0 0,-4-1 0 0 0,-1 1 19 0 0,0 0 1 0 0,0 1 0 0 0,0 0-1 0 0,0 0 1 0 0,0 1 0 0 0,0 0-1 0 0,1 1 1 0 0,-1 0 0 0 0,-13 7-1 0 0,12-5-217 0 0,0 1 0 0 0,0 0 0 0 0,0 0-1 0 0,0 1 1 0 0,1 0 0 0 0,-13 16 0 0 0,19-21-8 0 0,0 1 0 0 0,0-1-1 0 0,1 1 1 0 0,-1 0 0 0 0,1 0 0 0 0,-1 0 0 0 0,1 0 0 0 0,-1 5 0 0 0,-1 5-508 0 0</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7:02.440"/>
    </inkml:context>
    <inkml:brush xml:id="br0">
      <inkml:brushProperty name="width" value="0.1" units="cm"/>
      <inkml:brushProperty name="height" value="0.1" units="cm"/>
    </inkml:brush>
  </inkml:definitions>
  <inkml:trace contextRef="#ctx0" brushRef="#br0">77 0 17972 0 0,'0'0'2042'0'0,"-9"22"467"0"0,-10 45-2328 0 0,2 0-1 0 0,4 2 1 0 0,-6 70-1 0 0,20-110-1780 0 0</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7:02.821"/>
    </inkml:context>
    <inkml:brush xml:id="br0">
      <inkml:brushProperty name="width" value="0.1" units="cm"/>
      <inkml:brushProperty name="height" value="0.1" units="cm"/>
    </inkml:brush>
  </inkml:definitions>
  <inkml:trace contextRef="#ctx0" brushRef="#br0">102 1 3225 0 0,'-3'0'15471'0'0,"-1"9"-11789"0"0,-3 14-4481 0 0,-1 1 1104 0 0,0-1 0 0 0,-2 0 0 0 0,-13 23 0 0 0,-10 24-155 0 0,32-67-197 0 0,0-1 0 0 0,0 1 0 0 0,1-1 0 0 0,-1 1 0 0 0,1-1 0 0 0,-1 1 0 0 0,1-1 0 0 0,0 1 0 0 0,0 0 0 0 0,0-1 0 0 0,0 1 0 0 0,0 0 0 0 0,1-1 0 0 0,-1 1 0 0 0,1-1 0 0 0,-1 1 0 0 0,1-1 0 0 0,0 1 0 0 0,0-1 0 0 0,0 1 0 0 0,0-1 0 0 0,1 0 0 0 0,-1 0 0 0 0,1 0 0 0 0,-1 1 0 0 0,1-1 0 0 0,3 2 0 0 0,4 4-373 0 0,1 0 1 0 0,0-1-1 0 0,0-1 0 0 0,21 11 1 0 0,6 4-64 0 0,-35-20 484 0 0,34 26 83 0 0,-35-26-79 0 0,0 0-1 0 0,0 0 1 0 0,1 1 0 0 0,-1-1 0 0 0,0 0 0 0 0,0 0 0 0 0,0 1 0 0 0,0-1 0 0 0,-1 0 0 0 0,1 1-1 0 0,0-1 1 0 0,0 1 0 0 0,-1-1 0 0 0,1 1 0 0 0,-1-1 0 0 0,1 1 0 0 0,-1 0 0 0 0,0-1-1 0 0,0 1 1 0 0,0-1 0 0 0,0 1 0 0 0,0 0 0 0 0,0-1 0 0 0,0 3 0 0 0,-2-1 162 0 0,1-1 0 0 0,-1 0 1 0 0,0 1-1 0 0,1-1 0 0 0,-1 0 1 0 0,0 0-1 0 0,-1 0 0 0 0,1 0 1 0 0,0 0-1 0 0,0-1 0 0 0,-1 1 1 0 0,1-1-1 0 0,-1 1 0 0 0,0-1 1 0 0,1 0-1 0 0,-4 1 0 0 0,-5 2-43 0 0,0-1-1 0 0,-19 3 0 0 0,7-3-255 0 0</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7:03.141"/>
    </inkml:context>
    <inkml:brush xml:id="br0">
      <inkml:brushProperty name="width" value="0.1" units="cm"/>
      <inkml:brushProperty name="height" value="0.1" units="cm"/>
    </inkml:brush>
  </inkml:definitions>
  <inkml:trace contextRef="#ctx0" brushRef="#br0">1 34 6449 0 0,'11'-4'380'0'0,"1"0"-1"0"0,0 1 0 0 0,0 0 0 0 0,0 1 1 0 0,1 1-1 0 0,13-1 0 0 0,-2 0-241 0 0,20-2 145 0 0,-8-1-252 0 0,0 2 0 0 0,39 3 0 0 0,-43 3-31 0 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7:03.726"/>
    </inkml:context>
    <inkml:brush xml:id="br0">
      <inkml:brushProperty name="width" value="0.1" units="cm"/>
      <inkml:brushProperty name="height" value="0.1" units="cm"/>
    </inkml:brush>
  </inkml:definitions>
  <inkml:trace contextRef="#ctx0" brushRef="#br0">260 210 8290 0 0,'23'-40'5101'0'0,"-11"20"-2872"0"0,9-22 1 0 0,-18 36-1821 0 0,-1 1 0 0 0,0-1 0 0 0,-1 1 0 0 0,1-1-1 0 0,-1 0 1 0 0,0 0 0 0 0,0 0 0 0 0,-1 0 0 0 0,0-7 0 0 0,0 11-331 0 0,-1 0-1 0 0,1 0 1 0 0,-1 0-1 0 0,0 0 1 0 0,0 0-1 0 0,1 0 1 0 0,-1 0-1 0 0,0 1 1 0 0,-1-1-1 0 0,1 0 1 0 0,0 0-1 0 0,0 1 1 0 0,-1-1-1 0 0,1 1 1 0 0,-1-1-1 0 0,0 1 1 0 0,1 0-1 0 0,-1-1 1 0 0,0 1-1 0 0,0 0 1 0 0,1 0-1 0 0,-1 0 1 0 0,0 0-1 0 0,0 1 1 0 0,0-1-1 0 0,0 1 1 0 0,0-1-1 0 0,0 1 1 0 0,0-1-1 0 0,-4 1 1 0 0,-2-1-36 0 0,-1 1 1 0 0,1 0 0 0 0,-1 0 0 0 0,1 0 0 0 0,0 1-1 0 0,-12 3 1 0 0,13-2-67 0 0,-1 0-1 0 0,1 1 1 0 0,0 0 0 0 0,0 0-1 0 0,0 1 1 0 0,0 0-1 0 0,0 0 1 0 0,1 0-1 0 0,0 1 1 0 0,0 0 0 0 0,0 0-1 0 0,0 1 1 0 0,1-1-1 0 0,-6 8 1 0 0,8-8-10 0 0,1-1-1 0 0,-1 1 1 0 0,1 0 0 0 0,-1 0-1 0 0,1 0 1 0 0,1 0 0 0 0,-1 0-1 0 0,1 0 1 0 0,0 0 0 0 0,0 0-1 0 0,0 1 1 0 0,1-1 0 0 0,0 0-1 0 0,0 1 1 0 0,0-1 0 0 0,1 0-1 0 0,-1 1 1 0 0,1-1 0 0 0,0 0-1 0 0,1 0 1 0 0,3 8 0 0 0,10 19-60 0 0,1 0 0 0 0,2-2 0 0 0,38 50-1 0 0,12 20-67 0 0,-65-95 162 0 0,0 1 0 0 0,0-1 0 0 0,-1 1 0 0 0,1 0 0 0 0,-1 0 0 0 0,0 0 0 0 0,-1 0 0 0 0,1 0 0 0 0,-1 0 0 0 0,-1 0 0 0 0,1 1 0 0 0,-1 8 0 0 0,-1-10 0 0 0,1-1 0 0 0,-1 0 0 0 0,0 0 0 0 0,0 0 0 0 0,-1 0 0 0 0,1 0 0 0 0,-1 0 0 0 0,0 0 0 0 0,0-1 0 0 0,0 1 0 0 0,-1-1 0 0 0,1 1 0 0 0,-1-1 0 0 0,0 0 0 0 0,0 0 0 0 0,0 0 0 0 0,0 0 0 0 0,0-1 0 0 0,-5 4 0 0 0,-2 0 98 0 0,0 0 0 0 0,-1-1 0 0 0,1 0 0 0 0,-1 0 0 0 0,0-2 0 0 0,0 1 0 0 0,0-1 0 0 0,-1-1 0 0 0,1 0 0 0 0,-14 1 0 0 0,20-3-56 0 0,1 0 0 0 0,-1 0-1 0 0,1 0 1 0 0,-1-1 0 0 0,1 1 0 0 0,-1-1-1 0 0,1 0 1 0 0,-1 0 0 0 0,1-1-1 0 0,0 0 1 0 0,0 1 0 0 0,0-1 0 0 0,0 0-1 0 0,0-1 1 0 0,0 1 0 0 0,0-1 0 0 0,1 0-1 0 0,-1 0 1 0 0,1 0 0 0 0,0 0 0 0 0,0-1-1 0 0,0 1 1 0 0,0-1 0 0 0,1 0-1 0 0,-1 0 1 0 0,1 0 0 0 0,0 0 0 0 0,-3-8-1 0 0,4 7-76 0 0,0 0 0 0 0,0 0 0 0 0,1 0 0 0 0,-1 1 0 0 0,1-1 0 0 0,0 0 0 0 0,1 0 0 0 0,-1 0 0 0 0,1 0 0 0 0,0 0 0 0 0,0 0 0 0 0,0 1 0 0 0,1-1 0 0 0,0 1 0 0 0,4-9 0 0 0,0 1-157 0 0,1 0 0 0 0,0 1 0 0 0,1 0 0 0 0,15-17 0 0 0,-4 10-519 0 0,0 1 0 0 0,1 1 0 0 0,0 1 0 0 0,38-21 0 0 0,-33 21-735 0 0</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6:52.438"/>
    </inkml:context>
    <inkml:brush xml:id="br0">
      <inkml:brushProperty name="width" value="0.1" units="cm"/>
      <inkml:brushProperty name="height" value="0.1" units="cm"/>
    </inkml:brush>
  </inkml:definitions>
  <inkml:trace contextRef="#ctx0" brushRef="#br0">304 84 6913 0 0,'0'-5'868'0'0,"0"-1"0"0"0,-1 1 0 0 0,1 0 0 0 0,-1 0 0 0 0,0 0-1 0 0,0 0 1 0 0,-1 0 0 0 0,1 0 0 0 0,-5-9 0 0 0,5 12-685 0 0,0 1 0 0 0,0-1 0 0 0,-1 0 1 0 0,1 1-1 0 0,0-1 0 0 0,-1 1 0 0 0,0-1 1 0 0,1 1-1 0 0,-1 0 0 0 0,0 0 0 0 0,1 0 1 0 0,-1 0-1 0 0,0 0 0 0 0,0 0 0 0 0,0 0 1 0 0,0 0-1 0 0,0 1 0 0 0,0-1 0 0 0,0 1 0 0 0,0 0 1 0 0,0-1-1 0 0,0 1 0 0 0,0 0 0 0 0,-1 0 1 0 0,1 0-1 0 0,-3 1 0 0 0,-3 1-84 0 0,1 0 0 0 0,-1 0 0 0 0,1 1 0 0 0,0 0 0 0 0,0 0 0 0 0,0 0 1 0 0,0 1-1 0 0,1 0 0 0 0,-1 1 0 0 0,1-1 0 0 0,0 1 0 0 0,-6 7 0 0 0,-5 5-361 0 0,1 1 1 0 0,-22 32-1 0 0,27-34 5 0 0,1 1 0 0 0,0 0 0 0 0,2 0 0 0 0,-14 37 0 0 0,19-45 231 0 0,1-1-1 0 0,0 1 1 0 0,0 1-1 0 0,0-1 1 0 0,1 0-1 0 0,1 0 0 0 0,0 0 1 0 0,0 1-1 0 0,0-1 1 0 0,1 0-1 0 0,1 0 1 0 0,3 14-1 0 0,-3-19 10 0 0,0 0 1 0 0,0 1-1 0 0,0-1 0 0 0,1 0 0 0 0,0 0 0 0 0,-1-1 1 0 0,1 1-1 0 0,0-1 0 0 0,1 1 0 0 0,-1-1 0 0 0,1 0 1 0 0,-1 0-1 0 0,1 0 0 0 0,0-1 0 0 0,0 0 0 0 0,0 1 0 0 0,1-1 1 0 0,-1-1-1 0 0,0 1 0 0 0,1-1 0 0 0,-1 1 0 0 0,1-1 1 0 0,-1-1-1 0 0,6 2 0 0 0,-1-1 5 0 0,0-1 0 0 0,0 0-1 0 0,0 0 1 0 0,0-1 0 0 0,-1 0 0 0 0,1 0-1 0 0,0-1 1 0 0,-1 0 0 0 0,1-1 0 0 0,-1 1 0 0 0,16-9-1 0 0,-7 0-56 0 0,-1 0-1 0 0,0-1 1 0 0,0-1-1 0 0,-1-1 1 0 0,13-15-1 0 0,60-81-2461 0 0,-76 93 1439 0 0,-5 10 213 0 0,-1-1-1 0 0,-1 0 0 0 0,1-1 0 0 0,-1 1 1 0 0,-1-1-1 0 0,6-13 0 0 0,-10 22 988 0 0,-8 35 6625 0 0,2 8-5118 0 0,5-37-1652 0 0,1-1 1 0 0,0 0 0 0 0,0 1-1 0 0,1-1 1 0 0,-1 0-1 0 0,1 1 1 0 0,0-1-1 0 0,0 0 1 0 0,1 0 0 0 0,0 0-1 0 0,0 0 1 0 0,0 0-1 0 0,5 9 1 0 0,-5-12 29 0 0,0 1 1 0 0,0-1-1 0 0,0 0 0 0 0,0-1 1 0 0,0 1-1 0 0,0 0 0 0 0,1 0 1 0 0,-1-1-1 0 0,0 0 0 0 0,1 1 1 0 0,-1-1-1 0 0,1 0 0 0 0,0 0 1 0 0,-1 0-1 0 0,1-1 0 0 0,0 1 1 0 0,-1-1-1 0 0,1 1 0 0 0,0-1 1 0 0,0 0-1 0 0,0 0 0 0 0,-1 0 1 0 0,1 0-1 0 0,0-1 0 0 0,0 1 1 0 0,-1-1-1 0 0,1 0 1 0 0,3-1-1 0 0,0 0 73 0 0,-1 0-1 0 0,1-1 1 0 0,-1 0-1 0 0,0 0 1 0 0,1 0 0 0 0,-1-1-1 0 0,-1 0 1 0 0,1 0 0 0 0,0 0-1 0 0,-1 0 1 0 0,7-10 0 0 0,-5 6 117 0 0,-1-1 0 0 0,0-1 0 0 0,0 1 0 0 0,-1-1 0 0 0,0 0 0 0 0,-1 1 0 0 0,0-2 0 0 0,-1 1 0 0 0,0 0 0 0 0,0-1 0 0 0,-1 1 0 0 0,0-1 0 0 0,-1 1 0 0 0,0-1 0 0 0,-4-18 0 0 0,4 27-117 0 0,-1 0-1 0 0,1 0 0 0 0,-1 0 0 0 0,0 0 1 0 0,0 0-1 0 0,0 0 0 0 0,0 0 0 0 0,0 0 1 0 0,-1 0-1 0 0,1 0 0 0 0,-1 0 0 0 0,1 1 1 0 0,-1-1-1 0 0,1 1 0 0 0,-1-1 0 0 0,0 1 1 0 0,0 0-1 0 0,0 0 0 0 0,0-1 0 0 0,-2 0 1 0 0,1 1 39 0 0,-1 0 0 0 0,0 0 0 0 0,1 1 0 0 0,-1-1 1 0 0,0 1-1 0 0,0-1 0 0 0,1 1 0 0 0,-1 0 0 0 0,0 1 0 0 0,0-1 1 0 0,-4 2-1 0 0,2-1-162 0 0,-1 1 0 0 0,0 0 1 0 0,0 0-1 0 0,1 1 0 0 0,-1 0 0 0 0,1 0 1 0 0,0 0-1 0 0,0 1 0 0 0,0 0 1 0 0,1 0-1 0 0,-1 1 0 0 0,-6 7 0 0 0,4-1-397 0 0</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6:52.930"/>
    </inkml:context>
    <inkml:brush xml:id="br0">
      <inkml:brushProperty name="width" value="0.1" units="cm"/>
      <inkml:brushProperty name="height" value="0.1" units="cm"/>
    </inkml:brush>
  </inkml:definitions>
  <inkml:trace contextRef="#ctx0" brushRef="#br0">59 0 10594 0 0,'-1'0'226'0'0,"-1"1"0"0"0,0-1 0 0 0,0 1 0 0 0,0-1 0 0 0,1 1-1 0 0,-1 0 1 0 0,0-1 0 0 0,0 1 0 0 0,1 0 0 0 0,-1 0 0 0 0,1 0 0 0 0,-1 0 0 0 0,1 1-1 0 0,-1-1 1 0 0,1 0 0 0 0,0 1 0 0 0,0-1 0 0 0,-1 1 0 0 0,1-1 0 0 0,0 1-1 0 0,0-1 1 0 0,1 1 0 0 0,-2 3 0 0 0,-2 3-120 0 0,1 0 0 0 0,0 1-1 0 0,-3 13 1 0 0,4-10-190 0 0,-1 1 0 0 0,2 0 0 0 0,0 0 0 0 0,0 0 0 0 0,1 0 0 0 0,3 21 0 0 0,-2-30 140 0 0,-1 1 0 0 0,1-1-1 0 0,0 0 1 0 0,0 0 0 0 0,1 0-1 0 0,-1 0 1 0 0,1 0 0 0 0,0 0-1 0 0,0 0 1 0 0,0-1 0 0 0,0 1-1 0 0,1-1 1 0 0,0 1 0 0 0,-1-1-1 0 0,1 0 1 0 0,0 0 0 0 0,1 0-1 0 0,-1 0 1 0 0,0-1 0 0 0,1 1-1 0 0,0-1 1 0 0,-1 0 0 0 0,8 3-1 0 0,-8-5 7 0 0,-1 1 0 0 0,1-1 0 0 0,-1 0-1 0 0,1 1 1 0 0,0-1 0 0 0,-1 0 0 0 0,1-1-1 0 0,-1 1 1 0 0,1 0 0 0 0,0-1 0 0 0,-1 0-1 0 0,1 1 1 0 0,-1-1 0 0 0,0 0 0 0 0,1 0-1 0 0,-1-1 1 0 0,0 1 0 0 0,1 0 0 0 0,-1-1-1 0 0,0 1 1 0 0,0-1 0 0 0,0 0-1 0 0,0 0 1 0 0,2-4 0 0 0,6-4 79 0 0,-2-2-1 0 0,0 1 1 0 0,9-18-1 0 0,-12 21-67 0 0,10-20-4 0 0,-1-1 1 0 0,-2 0-1 0 0,17-59 0 0 0,-34 106 110 0 0,0 0 0 0 0,2 0 0 0 0,-3 32 0 0 0,6-43-194 0 0,0 0 1 0 0,1 0-1 0 0,-1-1 1 0 0,1 1-1 0 0,1 0 1 0 0,2 10-1 0 0,-2-14 4 0 0,-1 1 0 0 0,1-1 0 0 0,0 1 0 0 0,-1-1 0 0 0,2 0 0 0 0,-1 0-1 0 0,0 0 1 0 0,0 0 0 0 0,1 0 0 0 0,0-1 0 0 0,-1 1 0 0 0,1-1-1 0 0,4 3 1 0 0,-6-4 0 0 0,1-1 0 0 0,-1 1 0 0 0,1 0 1 0 0,-1-1-1 0 0,1 1 0 0 0,-1-1 0 0 0,1 0 0 0 0,-1 0 0 0 0,1 1 0 0 0,-1-1 0 0 0,1 0 0 0 0,-1 0 0 0 0,1 0 0 0 0,0-1 0 0 0,-1 1 0 0 0,1 0 0 0 0,-1-1 0 0 0,1 1 0 0 0,-1 0 0 0 0,1-1 0 0 0,-1 0 0 0 0,0 1 1 0 0,1-1-1 0 0,-1 0 0 0 0,0 0 0 0 0,1 0 0 0 0,-1 0 0 0 0,0 0 0 0 0,2-2 0 0 0,4-4-152 0 0,0-1 0 0 0,-1 1 0 0 0,9-15 0 0 0,-9 12 10 0 0,37-53-3475 0 0,-29 41-2045 0 0</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6:53.519"/>
    </inkml:context>
    <inkml:brush xml:id="br0">
      <inkml:brushProperty name="width" value="0.1" units="cm"/>
      <inkml:brushProperty name="height" value="0.1" units="cm"/>
    </inkml:brush>
  </inkml:definitions>
  <inkml:trace contextRef="#ctx0" brushRef="#br0">1 164 3209 0 0,'2'-2'95'0'0,"-1"2"-71"0"0,-1-1 1 0 0,1 1-1 0 0,-1-1 1 0 0,1 1-1 0 0,-1 0 1 0 0,1-1-1 0 0,-1 1 1 0 0,1-1 0 0 0,0 1-1 0 0,-1 0 1 0 0,1 0-1 0 0,0-1 1 0 0,-1 1-1 0 0,1 0 1 0 0,0 0-1 0 0,1 0 1 0 0,-1 2 862 0 0,0 1 1 0 0,-1 0 0 0 0,1-1 0 0 0,-1 1-1 0 0,1 0 1 0 0,-1 0 0 0 0,0 3-1 0 0,-2 68 5018 0 0,0-49-5084 0 0,3 36-1 0 0,1-51-812 0 0,0-9-3 0 0,6-14-8 0 0,-2 1-11 0 0,12-15-121 0 0,1 1 1 0 0,1 1 0 0 0,1 0-1 0 0,41-36 1 0 0,-61 60 137 0 0,0-1-1 0 0,0 1 1 0 0,0 0 0 0 0,1 0 0 0 0,-1 1 0 0 0,0-1-1 0 0,1 0 1 0 0,-1 0 0 0 0,0 1 0 0 0,1-1 0 0 0,-1 1-1 0 0,1-1 1 0 0,-1 1 0 0 0,1-1 0 0 0,1 1 0 0 0,-2 0-5 0 0,0 0 0 0 0,0 1 1 0 0,0-1-1 0 0,0 1 0 0 0,0-1 1 0 0,-1 1-1 0 0,1-1 0 0 0,0 1 0 0 0,0-1 1 0 0,0 1-1 0 0,-1 0 0 0 0,1-1 1 0 0,0 1-1 0 0,-1 0 0 0 0,1 0 1 0 0,-1 0-1 0 0,1-1 0 0 0,-1 1 1 0 0,1 0-1 0 0,-1 0 0 0 0,0 0 1 0 0,1 0-1 0 0,-1 0 0 0 0,0 1 0 0 0,3 7 59 0 0,-1-1 0 0 0,-1 1-1 0 0,1 0 1 0 0,-2 0-1 0 0,1-1 1 0 0,-2 12-1 0 0,1-9 46 0 0,0 1 0 0 0,4 20 0 0 0,31-78-2229 0 0,75-88-7960 0 0,-67 82 6803 0 0,-27 32 2196 0 0,-11 13 1272 0 0,1-1 0 0 0,0 1 0 0 0,26-16 13271 0 0,-27 35-10167 0 0,1 9-2879 0 0,0 68 1483 0 0,3 14-909 0 0,-7-91-981 0 0,1 0 1 0 0,0 0 0 0 0,0 0-1 0 0,1-1 1 0 0,1 1 0 0 0,8 14-1 0 0,-13-25 11 0 0,1 1-1 0 0,-1-1 1 0 0,1 0-1 0 0,0 0 0 0 0,-1 0 1 0 0,1 0-1 0 0,0 0 0 0 0,0 0 1 0 0,0 0-1 0 0,0 0 0 0 0,0 0 1 0 0,0 0-1 0 0,0 0 0 0 0,0-1 1 0 0,0 1-1 0 0,0 0 0 0 0,0-1 1 0 0,1 1-1 0 0,-1-1 0 0 0,0 1 1 0 0,0-1-1 0 0,1 0 0 0 0,-1 1 1 0 0,0-1-1 0 0,1 0 0 0 0,-1 0 1 0 0,0 0-1 0 0,1 0 0 0 0,-1 0 1 0 0,0 0-1 0 0,0 0 1 0 0,1-1-1 0 0,-1 1 0 0 0,0 0 1 0 0,1-1-1 0 0,-1 1 0 0 0,0-1 1 0 0,0 1-1 0 0,0-1 0 0 0,0 0 1 0 0,1 0-1 0 0,-1 1 0 0 0,0-1 1 0 0,0 0-1 0 0,0 0 0 0 0,1-1 1 0 0,21-25-995 0 0,-6 1-4874 0 0,-9 11-1084 0 0</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6:53.868"/>
    </inkml:context>
    <inkml:brush xml:id="br0">
      <inkml:brushProperty name="width" value="0.1" units="cm"/>
      <inkml:brushProperty name="height" value="0.1" units="cm"/>
    </inkml:brush>
  </inkml:definitions>
  <inkml:trace contextRef="#ctx0" brushRef="#br0">0 74 18436 0 0,'31'-3'5153'0'0,"101"-24"-5241"0"0,-42 0 88 0 0,-41 11 0 0 0</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7:08.600"/>
    </inkml:context>
    <inkml:brush xml:id="br0">
      <inkml:brushProperty name="width" value="0.1" units="cm"/>
      <inkml:brushProperty name="height" value="0.1" units="cm"/>
    </inkml:brush>
  </inkml:definitions>
  <inkml:trace contextRef="#ctx0" brushRef="#br0">140 5 3225 0 0,'-5'-4'21032'0'0,"1"4"-20585"0"0,-6 2-1975 0 0,4 1 1576 0 0,0 0 0 0 0,0 1 0 0 0,0-1 0 0 0,1 1 0 0 0,-1 0 0 0 0,1 1 0 0 0,0-1 0 0 0,0 1 1 0 0,-5 8-1 0 0,0-3-20 0 0,4-4-128 0 0,0 1 1 0 0,1 0-1 0 0,0 0 0 0 0,0 0 1 0 0,0 1-1 0 0,1 0 1 0 0,-5 10-1 0 0,8-15 55 0 0,0-1 1 0 0,0 1-1 0 0,1 0 1 0 0,-1-1-1 0 0,1 1 1 0 0,-1 0-1 0 0,1-1 1 0 0,0 1-1 0 0,0 0 0 0 0,0-1 1 0 0,0 1-1 0 0,1 0 1 0 0,-1 0-1 0 0,1-1 1 0 0,-1 1-1 0 0,1-1 1 0 0,0 1-1 0 0,0 0 1 0 0,0-1-1 0 0,0 0 0 0 0,1 1 1 0 0,-1-1-1 0 0,1 0 1 0 0,-1 0-1 0 0,1 1 1 0 0,0-1-1 0 0,3 3 1 0 0,3 1-822 0 0,0-1 1 0 0,1 0 0 0 0,0 0 0 0 0,-1 0 0 0 0,16 4 0 0 0,-16-6 688 0 0,0 0 0 0 0,0 0 0 0 0,-1 1 0 0 0,0 0 0 0 0,0 0 0 0 0,0 1 0 0 0,0 0 0 0 0,9 9 0 0 0,-15-14 185 0 0,0 1 0 0 0,-1 0 1 0 0,1-1-1 0 0,-1 1 0 0 0,0-1 1 0 0,1 1-1 0 0,-1 0 0 0 0,1-1 1 0 0,-1 1-1 0 0,0 0 1 0 0,1-1-1 0 0,-1 1 0 0 0,0 0 1 0 0,0 0-1 0 0,0-1 0 0 0,0 1 1 0 0,0 0-1 0 0,1 0 1 0 0,-1-1-1 0 0,-1 1 0 0 0,1 0 1 0 0,0 0-1 0 0,0-1 0 0 0,0 1 1 0 0,0 0-1 0 0,0 0 0 0 0,-1-1 1 0 0,1 2-1 0 0,-1-1 84 0 0,0 1 1 0 0,-1-1-1 0 0,1 1 0 0 0,0-1 0 0 0,0 0 0 0 0,-1 1 0 0 0,1-1 0 0 0,-1 0 1 0 0,1 0-1 0 0,-1 0 0 0 0,-2 1 0 0 0,-3 1 369 0 0,0 0 0 0 0,0-1 0 0 0,-1 1-1 0 0,-12 1 1 0 0,4-2-454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28:21.641"/>
    </inkml:context>
    <inkml:brush xml:id="br0">
      <inkml:brushProperty name="width" value="0.07938" units="cm"/>
      <inkml:brushProperty name="height" value="0.07938" units="cm"/>
    </inkml:brush>
  </inkml:definitions>
  <inkml:trace contextRef="#ctx0" brushRef="#br0">135 119 6913 0 0,'-11'11'-168'0'0,"0"0"-1"0"0,1 1 0 0 0,0 0 0 0 0,1 0 1 0 0,1 1-1 0 0,-14 27 0 0 0,15-28 368 0 0,-1 4 68 0 0,0 1 1 0 0,0-1 0 0 0,-7 29 0 0 0,13-38-132 0 0,0 0 0 0 0,1 1 1 0 0,0 0-1 0 0,0-1 0 0 0,0 1 1 0 0,1-1-1 0 0,0 1 0 0 0,1 0 1 0 0,0-1-1 0 0,0 1 1 0 0,3 8-1 0 0,-4-14-77 0 0,1 0 1 0 0,-1-1-1 0 0,1 1 1 0 0,0 0-1 0 0,-1-1 1 0 0,1 1-1 0 0,0 0 1 0 0,0-1 0 0 0,0 0-1 0 0,0 1 1 0 0,0-1-1 0 0,1 1 1 0 0,-1-1-1 0 0,0 0 1 0 0,1 0-1 0 0,-1 0 1 0 0,1 0-1 0 0,-1 0 1 0 0,1 0-1 0 0,-1 0 1 0 0,1 0-1 0 0,0-1 1 0 0,-1 1-1 0 0,4 0 1 0 0,-3-1 46 0 0,1 0 1 0 0,-1 0-1 0 0,0 0 0 0 0,0-1 1 0 0,1 1-1 0 0,-1-1 0 0 0,0 1 1 0 0,0-1-1 0 0,1 0 0 0 0,-1 0 1 0 0,0 0-1 0 0,0 0 0 0 0,0 0 1 0 0,0 0-1 0 0,0-1 1 0 0,-1 1-1 0 0,1-1 0 0 0,3-2 1 0 0,12-17 399 0 0,0 0 1 0 0,-1-1-1 0 0,26-47 1 0 0,9-13 307 0 0,-25 44-827 0 0,-13 18-4 0 0,1 0 0 0 0,25-27 0 0 0,-39 47 17 0 0,-1 0-1 0 0,1 0 1 0 0,0 0 0 0 0,0 0-1 0 0,0 0 1 0 0,0 0 0 0 0,0 0-1 0 0,0 0 1 0 0,0 1 0 0 0,0-1-1 0 0,0 0 1 0 0,0 0-1 0 0,0 0 1 0 0,0 0 0 0 0,0 0-1 0 0,0 0 1 0 0,0 0 0 0 0,0 0-1 0 0,0 0 1 0 0,0 0-1 0 0,0 0 1 0 0,0 1 0 0 0,0-1-1 0 0,0 0 1 0 0,0 0 0 0 0,0 0-1 0 0,0 0 1 0 0,0 0-1 0 0,0 0 1 0 0,0 0 0 0 0,0 0-1 0 0,0 0 1 0 0,0 0 0 0 0,0 1-1 0 0,0-1 1 0 0,0 0 0 0 0,0 0-1 0 0,0 0 1 0 0,0 0-1 0 0,0 0 1 0 0,0 0 0 0 0,0 0-1 0 0,0 0 1 0 0,0 0 0 0 0,0 0-1 0 0,0 0 1 0 0,0 0-1 0 0,0 0 1 0 0,0 0 0 0 0,1 1-1 0 0,-1-1 1 0 0,0 0 0 0 0,0 0-1 0 0,0 0 1 0 0,0 0 0 0 0,0 0-1 0 0,0 0 1 0 0,0 0-1 0 0,0 0 1 0 0,0 0 0 0 0,0 0-1 0 0,1 0 1 0 0,-1 0 0 0 0,0 0-1 0 0,0 0 1 0 0,0 0-1 0 0,-3 15-49 0 0,-7 15 17 0 0,-32 67 950 0 0,27-66-815 0 0,1 0 0 0 0,1 2 0 0 0,-10 43-1 0 0,22-73-101 0 0,1-3 0 0 0,0 1 0 0 0,-1 0 0 0 0,1 0 0 0 0,0 0 0 0 0,0 0 0 0 0,0 0 0 0 0,0 0 0 0 0,0 0 0 0 0,0 0 0 0 0,0 0 0 0 0,0 0 0 0 0,0 0 0 0 0,0 0 0 0 0,0 0 0 0 0,1 0 0 0 0,-1 0 0 0 0,1 1 0 0 0,19-21-92 0 0,47-69 233 0 0,10-13 37 0 0,-63 86-172 0 0,0 0 0 0 0,0 1 0 0 0,1 1 0 0 0,20-14 0 0 0,-31 25-14 0 0,-1 0 1 0 0,0 0 0 0 0,0 0-1 0 0,1 1 1 0 0,-1-1 0 0 0,1 1 0 0 0,-1 0-1 0 0,1 0 1 0 0,5-1 0 0 0,-8 2 4 0 0,0 0 0 0 0,0 0 0 0 0,-1 0 1 0 0,1 0-1 0 0,0 0 0 0 0,0 0 0 0 0,-1 0 0 0 0,1 1 0 0 0,0-1 1 0 0,-1 0-1 0 0,1 0 0 0 0,0 1 0 0 0,-1-1 0 0 0,1 1 1 0 0,0-1-1 0 0,-1 0 0 0 0,1 1 0 0 0,-1-1 0 0 0,1 1 0 0 0,0 0 1 0 0,0 0-3 0 0,0 1 1 0 0,-1-1-1 0 0,1 0 0 0 0,-1 1 1 0 0,1-1-1 0 0,-1 0 1 0 0,0 1-1 0 0,1-1 1 0 0,-1 0-1 0 0,0 1 1 0 0,0-1-1 0 0,0 1 1 0 0,0-1-1 0 0,-1 3 0 0 0,-2 18 185 0 0,-1 0-1 0 0,-2 0 0 0 0,-13 35 1 0 0,-3 12 143 0 0,20-64-316 0 0,2-3-2 0 0,0 1 1 0 0,-1 0-1 0 0,0-1 0 0 0,1 1 1 0 0,-1-1-1 0 0,0 1 1 0 0,0-1-1 0 0,-1 1 0 0 0,1-1 1 0 0,0 0-1 0 0,-1 0 1 0 0,1 0-1 0 0,-4 4 0 0 0,9-35 262 0 0,5 7-372 0 0,0 1-1 0 0,2 0 1 0 0,0 1 0 0 0,2 0-1 0 0,0 0 1 0 0,1 2 0 0 0,30-32-1 0 0,-9 16-180 0 0,2 2 0 0 0,69-48-1 0 0,-104 78 287 0 0,-1 1 0 0 0,1 0 0 0 0,0 0 0 0 0,0-1 0 0 0,0 1 0 0 0,0 0 0 0 0,1 1 0 0 0,-1-1 0 0 0,0 0 0 0 0,0 1 0 0 0,3-1 0 0 0,-5 1 0 0 0,1 0 0 0 0,-1 0 0 0 0,0 0 0 0 0,1 0 0 0 0,-1 0 0 0 0,0 0 0 0 0,1 0 0 0 0,-1 1 0 0 0,0-1 0 0 0,1 0 0 0 0,-1 0 0 0 0,0 0 0 0 0,0 0 0 0 0,1 1 0 0 0,-1-1 0 0 0,0 0 0 0 0,0 0 0 0 0,0 1 0 0 0,1-1 0 0 0,-1 0 0 0 0,0 0 0 0 0,0 1 0 0 0,0-1 0 0 0,0 0 0 0 0,1 1 0 0 0,-1-1 0 0 0,0 1 0 0 0,-1 17 0 0 0,-6 9 295 0 0,-1-1 0 0 0,-1 0 0 0 0,-19 37 0 0 0,-11 30 358 0 0,-10 70-563 0 0,49-161-56 0 0,3-4-17 0 0,7-12-10 0 0,10-18 57 0 0,28-60 287 0 0,40-69-505 0 0,-75 142 79 0 0,1 0 1 0 0,0 1-1 0 0,1 1 1 0 0,1 0 0 0 0,1 1-1 0 0,18-14 1 0 0,-19 21 151 0 0,-15 9-76 0 0,-1 0-1 0 0,0 0 1 0 0,0 0 0 0 0,1 0 0 0 0,-1 0-1 0 0,0 0 1 0 0,1 0 0 0 0,-1 0 0 0 0,0 0-1 0 0,1 0 1 0 0,-1 0 0 0 0,0 0 0 0 0,1 0-1 0 0,-1 0 1 0 0,0 0 0 0 0,1 0 0 0 0,-1 0-1 0 0,0 0 1 0 0,0 0 0 0 0,1 1 0 0 0,-1-1-1 0 0,0 0 1 0 0,1 0 0 0 0,-1 0 0 0 0,0 0-1 0 0,0 1 1 0 0,1-1 0 0 0,-1 2-9 0 0,1 0 0 0 0,-1 0-1 0 0,1 0 1 0 0,-1 0 0 0 0,0 0 0 0 0,0 0 0 0 0,0 1 0 0 0,0-1 0 0 0,0 0-1 0 0,0 0 1 0 0,-1 0 0 0 0,1 0 0 0 0,-1 2 0 0 0,-8 29 149 0 0,-1 0 1 0 0,-20 45-1 0 0,18-51-32 0 0,1 0 0 0 0,2 1-1 0 0,1 0 1 0 0,-6 34 0 0 0,13-53-125 0 0,0-1 1 0 0,1 0-1 0 0,0 1 1 0 0,0-1-1 0 0,0 1 1 0 0,3 10-1 0 0,-3-18 11 0 0,1 1 1 0 0,-1-1-1 0 0,1 1 0 0 0,-1-1 0 0 0,1 1 1 0 0,0-1-1 0 0,0 0 0 0 0,0 1 1 0 0,-1-1-1 0 0,1 0 0 0 0,0 0 0 0 0,0 0 1 0 0,1 1-1 0 0,-1-1 0 0 0,0 0 1 0 0,2 1-1 0 0,-1-1 2 0 0,0-1 0 0 0,0 1 1 0 0,0-1-1 0 0,0 1 0 0 0,0-1 0 0 0,0 0 1 0 0,0 0-1 0 0,0 0 0 0 0,-1 0 0 0 0,1 0 0 0 0,0 0 1 0 0,0 0-1 0 0,0 0 0 0 0,0-1 0 0 0,0 1 1 0 0,3-2-1 0 0,18-7-117 0 0,-1-1 0 0 0,-1 0 0 0 0,0-2 0 0 0,23-16-1 0 0,74-61-2716 0 0,-79 55 1654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8:20.016"/>
    </inkml:context>
    <inkml:brush xml:id="br0">
      <inkml:brushProperty name="width" value="0.025" units="cm"/>
      <inkml:brushProperty name="height" value="0.025" units="cm"/>
    </inkml:brush>
  </inkml:definitions>
  <inkml:trace contextRef="#ctx0" brushRef="#br0">118 0 6913 0 0,'-49'143'9093'0'0,"-2"-12"-2654"0"0,45-106-6442 0 0,-6 75-109 0 0,16-87-45 0 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7:10.313"/>
    </inkml:context>
    <inkml:brush xml:id="br0">
      <inkml:brushProperty name="width" value="0.1" units="cm"/>
      <inkml:brushProperty name="height" value="0.1" units="cm"/>
    </inkml:brush>
  </inkml:definitions>
  <inkml:trace contextRef="#ctx0" brushRef="#br0">319 102 5529 0 0,'0'-1'423'0'0,"-2"-2"612"0"0,-1 0 0 0 0,1-1 0 0 0,0 1 0 0 0,0-1 1 0 0,1 1-1 0 0,-1-1 0 0 0,1 0 0 0 0,-2-4 0 0 0,-5-14 1071 0 0,7 19-1933 0 0,-1 0 0 0 0,1 1-1 0 0,-1-1 1 0 0,0 0 0 0 0,0 1 0 0 0,0-1-1 0 0,0 1 1 0 0,0 0 0 0 0,-1 0-1 0 0,1 0 1 0 0,0 0 0 0 0,-1 0 0 0 0,0 0-1 0 0,1 1 1 0 0,-1-1 0 0 0,0 1-1 0 0,0 0 1 0 0,0 0 0 0 0,0 0-1 0 0,-4-1 1 0 0,2 2-107 0 0,0 0-1 0 0,0 0 1 0 0,0 0-1 0 0,1 1 1 0 0,-1-1-1 0 0,0 1 1 0 0,0 0-1 0 0,1 1 1 0 0,-1-1-1 0 0,1 1 1 0 0,-1 0-1 0 0,-6 4 1 0 0,-2 2-52 0 0,0 1 0 0 0,1 1 0 0 0,0-1 0 0 0,1 2 0 0 0,0 0 0 0 0,1 0 1 0 0,0 1-1 0 0,0 0 0 0 0,1 1 0 0 0,1 0 0 0 0,0 0 0 0 0,1 1 0 0 0,1 0 0 0 0,0 0 1 0 0,0 1-1 0 0,2-1 0 0 0,0 1 0 0 0,0 0 0 0 0,1 1 0 0 0,1-1 0 0 0,0 17 0 0 0,2-27-12 0 0,0 0-1 0 0,0 0 0 0 0,1 0 1 0 0,-1 0-1 0 0,1 0 0 0 0,1 0 1 0 0,-1 0-1 0 0,0-1 0 0 0,1 1 1 0 0,0-1-1 0 0,0 1 0 0 0,1-1 1 0 0,-1 1-1 0 0,1-1 0 0 0,0 0 1 0 0,0 0-1 0 0,0-1 0 0 0,0 1 1 0 0,1-1-1 0 0,0 1 0 0 0,-1-1 1 0 0,1 0-1 0 0,0-1 0 0 0,1 1 1 0 0,-1-1-1 0 0,0 1 0 0 0,1-1 1 0 0,-1 0-1 0 0,1-1 0 0 0,0 1 1 0 0,-1-1-1 0 0,1 0 0 0 0,0 0 1 0 0,0-1-1 0 0,0 0 0 0 0,0 1 1 0 0,0-2-1 0 0,-1 1 0 0 0,1 0 1 0 0,0-1-1 0 0,0 0 0 0 0,5-2 1 0 0,2-1-474 0 0,0-1 0 0 0,-1 0 0 0 0,20-12 0 0 0,-16 7-977 0 0,0-1 0 0 0,-1 0 0 0 0,-1-1 0 0 0,16-18 0 0 0,-12 11-1024 0 0,-2-1-1 0 0,21-34 1 0 0,-3-11 272 0 0,-48 106 13172 0 0,3 15-6170 0 0,10-49-4646 0 0,1 0 1 0 0,1 0 0 0 0,-1 0-1 0 0,1 0 1 0 0,0 0 0 0 0,1 0-1 0 0,0 0 1 0 0,0-1 0 0 0,0 1 0 0 0,1 0-1 0 0,0 0 1 0 0,0-1 0 0 0,1 1-1 0 0,4 9 1 0 0,-5-14-114 0 0,-1 0 1 0 0,1 0-1 0 0,-1 0 0 0 0,1 0 1 0 0,-1 0-1 0 0,1 0 0 0 0,0 0 1 0 0,0-1-1 0 0,0 1 0 0 0,0-1 1 0 0,0 0-1 0 0,0 1 0 0 0,1-1 1 0 0,-1 0-1 0 0,0 0 0 0 0,0 0 1 0 0,1-1-1 0 0,-1 1 0 0 0,4 0 1 0 0,-3-1-22 0 0,0 0-1 0 0,1-1 1 0 0,-1 1 0 0 0,0-1 0 0 0,0 1-1 0 0,0-1 1 0 0,0 0 0 0 0,0 0 0 0 0,0-1 0 0 0,0 1-1 0 0,0-1 1 0 0,-1 1 0 0 0,4-3 0 0 0,5-6-18 0 0,0 1 1 0 0,0-2-1 0 0,-1 1 1 0 0,0-1-1 0 0,9-15 1 0 0,42-63-705 0 0,-25 26-4638 0 0,-29 41-435 0 0,-5 0 11527 0 0,-4 44-2381 0 0,0 5-1853 0 0,0-4-841 0 0,2 38 0 0 0,1-56-638 0 0,-1 0-1 0 0,1 0 0 0 0,0 1 1 0 0,0-1-1 0 0,0 0 1 0 0,1 0-1 0 0,0 0 1 0 0,0 0-1 0 0,0 0 0 0 0,0-1 1 0 0,1 1-1 0 0,5 7 1 0 0,-7-11-44 0 0,0 1 1 0 0,0-1 0 0 0,0 0 0 0 0,0 0-1 0 0,0 0 1 0 0,0 0 0 0 0,0-1-1 0 0,1 1 1 0 0,-1 0 0 0 0,0 0 0 0 0,0-1-1 0 0,1 1 1 0 0,-1-1 0 0 0,0 1-1 0 0,1-1 1 0 0,-1 1 0 0 0,1-1 0 0 0,-1 0-1 0 0,0 0 1 0 0,1 0 0 0 0,-1 0 0 0 0,1 0-1 0 0,-1 0 1 0 0,1 0 0 0 0,-1 0-1 0 0,0 0 1 0 0,1-1 0 0 0,-1 1 0 0 0,0-1-1 0 0,1 1 1 0 0,1-2 0 0 0,3-1-113 0 0,-1-1 0 0 0,0 0 1 0 0,0 0-1 0 0,-1-1 0 0 0,8-8 0 0 0,-7 8-47 0 0,7-8-125 0 0</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7:11.075"/>
    </inkml:context>
    <inkml:brush xml:id="br0">
      <inkml:brushProperty name="width" value="0.1" units="cm"/>
      <inkml:brushProperty name="height" value="0.1" units="cm"/>
    </inkml:brush>
  </inkml:definitions>
  <inkml:trace contextRef="#ctx0" brushRef="#br0">7 319 11979 0 0,'-4'-4'6258'0'0,"2"-4"-4014"0"0,2-9-1543 0 0,0 15-280 0 0,0-19-271 0 0,1-1 0 0 0,1 0 0 0 0,1 0-1 0 0,1 1 1 0 0,0 0 0 0 0,2-1 0 0 0,1 2-1 0 0,0-1 1 0 0,12-21 0 0 0,2 12-186 0 0,-20 29 35 0 0,-1 0-1 0 0,1 0 1 0 0,0 0 0 0 0,0 0-1 0 0,0 0 1 0 0,0 0 0 0 0,0 0-1 0 0,0 1 1 0 0,0-1 0 0 0,0 0-1 0 0,0 1 1 0 0,0-1 0 0 0,0 1-1 0 0,0-1 1 0 0,0 1 0 0 0,0 0-1 0 0,1-1 1 0 0,-1 1 0 0 0,0 0-1 0 0,0 0 1 0 0,0 0 0 0 0,1 0-1 0 0,-1 0 1 0 0,0 0 0 0 0,0 0-1 0 0,2 1 1 0 0,-2-1-1 0 0,0 1 0 0 0,0 0 0 0 0,0-1 0 0 0,-1 1 0 0 0,1 0 0 0 0,0 0 0 0 0,-1 0 0 0 0,1 0 0 0 0,-1 0 1 0 0,1 0-1 0 0,-1 0 0 0 0,1 0 0 0 0,-1 0 0 0 0,1 0 0 0 0,-1 0 0 0 0,0 0 0 0 0,0 0 0 0 0,1 2 0 0 0,1 22-34 0 0,-2-22 45 0 0,2 49-37 0 0,-3-1 1 0 0,-15 102-1 0 0,11-135 61 0 0,4-15 7 0 0,4-13-46 0 0,14-34-568 0 0,34-63 0 0 0,-41 91-65 0 0,0 0 0 0 0,0 0-1 0 0,2 1 1 0 0,0 0 0 0 0,0 1 0 0 0,25-21-1 0 0,-5 16 46 0 0,-30 18 581 0 0,0 0-1 0 0,0 0 1 0 0,0 0 0 0 0,0 1 0 0 0,0-1 0 0 0,0 1 0 0 0,0-1-1 0 0,0 1 1 0 0,0 0 0 0 0,0 0 0 0 0,0 0 0 0 0,1 0 0 0 0,-1 0-1 0 0,4 1 1 0 0,-5-1 33 0 0,0 1 0 0 0,0 0 1 0 0,0 0-1 0 0,0 0 0 0 0,1 0 0 0 0,-1 0 0 0 0,0 1 0 0 0,-1-1 0 0 0,1 0 0 0 0,0 0 1 0 0,0 1-1 0 0,0-1 0 0 0,-1 0 0 0 0,1 1 0 0 0,-1-1 0 0 0,1 1 0 0 0,-1-1 0 0 0,0 1 0 0 0,1-1 1 0 0,-1 2-1 0 0,3 34 365 0 0,-3-32-307 0 0,2 34 481 0 0,0 5 887 0 0,-4 61 0 0 0,14-140-2956 0 0,2 1 0 0 0,18-32 0 0 0,-20 43-724 0 0,26-38 0 0 0,-34 55 2106 0 0,0 0 0 0 0,1 1 0 0 0,0 0 0 0 0,-1 0 0 0 0,1 0 1 0 0,1 1-1 0 0,-1 0 0 0 0,1 0 0 0 0,0 0 0 0 0,0 1 0 0 0,0 0 0 0 0,7-3 0 0 0,-12 5 219 0 0,0 1-1 0 0,0 0 1 0 0,0 0 0 0 0,0 0-1 0 0,0 0 1 0 0,0 0 0 0 0,0 0-1 0 0,0 0 1 0 0,0 0 0 0 0,0 0-1 0 0,0 0 1 0 0,0 0 0 0 0,0 1-1 0 0,0-1 1 0 0,0 0 0 0 0,0 1-1 0 0,-1-1 1 0 0,1 1 0 0 0,0-1-1 0 0,0 1 1 0 0,0-1 0 0 0,0 1-1 0 0,-1 0 1 0 0,1-1 0 0 0,0 1-1 0 0,-1 0 1 0 0,1 0 0 0 0,0-1-1 0 0,-1 1 1 0 0,1 0-1 0 0,-1 0 1 0 0,1 0 0 0 0,-1 0-1 0 0,0 0 1 0 0,1 0 0 0 0,-1 0-1 0 0,0 0 1 0 0,1 0 0 0 0,-1 0-1 0 0,0 0 1 0 0,0 1 0 0 0,1 7 596 0 0,0 0 0 0 0,0-1 0 0 0,-1 16 0 0 0,0-17-135 0 0,6 105 4119 0 0,9-1-4558 0 0,-12-96-698 0 0</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7:47.707"/>
    </inkml:context>
    <inkml:brush xml:id="br0">
      <inkml:brushProperty name="width" value="0.1" units="cm"/>
      <inkml:brushProperty name="height" value="0.1" units="cm"/>
    </inkml:brush>
  </inkml:definitions>
  <inkml:trace contextRef="#ctx0" brushRef="#br0">3 115 9218 0 0,'-2'3'8359'0'0,"2"0"-7988"0"0,4 41 220 0 0,0-7-186 0 0,8 42-1 0 0,-11-75-371 0 0,0 0-1 0 0,1 0 1 0 0,-1 0 0 0 0,1-1-1 0 0,-1 1 1 0 0,1 0 0 0 0,0-1-1 0 0,0 0 1 0 0,1 1-1 0 0,-1-1 1 0 0,1 0 0 0 0,4 5-1 0 0,-5-7-31 0 0,-1 0-1 0 0,0 0 0 0 0,1-1 0 0 0,-1 1 1 0 0,1 0-1 0 0,0 0 0 0 0,-1-1 0 0 0,1 1 1 0 0,-1-1-1 0 0,1 0 0 0 0,0 1 0 0 0,0-1 1 0 0,-1 0-1 0 0,1 0 0 0 0,0 0 0 0 0,-1 0 1 0 0,1 0-1 0 0,0 0 0 0 0,-1-1 0 0 0,1 1 1 0 0,0-1-1 0 0,-1 1 0 0 0,1-1 0 0 0,-1 1 1 0 0,1-1-1 0 0,-1 0 0 0 0,1 0 0 0 0,-1 0 1 0 0,1 0-1 0 0,-1 0 0 0 0,3-2 0 0 0,3-4 5 0 0,0 0 0 0 0,-1 0-1 0 0,1-1 1 0 0,-1 0 0 0 0,9-16 0 0 0,22-48-216 0 0,-27 50-136 0 0,52-135-3872 0 0,-56 142 3763 0 0,-18 112 4516 0 0,9-73-3409 0 0,1-1-1 0 0,3 34 1 0 0,-1-49-642 0 0,1 1 0 0 0,0-1-1 0 0,1 1 1 0 0,0-1 0 0 0,0 0 0 0 0,1 0-1 0 0,0 0 1 0 0,1 0 0 0 0,-1 0 0 0 0,6 7-1 0 0,-8-13-107 0 0,0-1-1 0 0,0 0 1 0 0,0 0-1 0 0,0 0 1 0 0,0 0-1 0 0,0 1 1 0 0,0-1-1 0 0,0-1 0 0 0,0 1 1 0 0,0 0-1 0 0,0 0 1 0 0,1 0-1 0 0,-1-1 1 0 0,0 1-1 0 0,1 0 1 0 0,-1-1-1 0 0,0 1 0 0 0,1-1 1 0 0,-1 0-1 0 0,1 1 1 0 0,-1-1-1 0 0,2 0 1 0 0</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7:48.342"/>
    </inkml:context>
    <inkml:brush xml:id="br0">
      <inkml:brushProperty name="width" value="0.1" units="cm"/>
      <inkml:brushProperty name="height" value="0.1" units="cm"/>
    </inkml:brush>
  </inkml:definitions>
  <inkml:trace contextRef="#ctx0" brushRef="#br0">1 726 9218 0 0,'4'-4'10252'0'0,"14"-16"-9956"0"0,3-16 272 0 0,-2-1 1 0 0,-1-1 0 0 0,-2-1 0 0 0,19-69 0 0 0,20-167-502 0 0,-54 271-67 0 0,9-75-32 0 0,-10 69 13 0 0,1 0 1 0 0,-2 0-1 0 0,1 0 0 0 0,-1 0 1 0 0,-4-17-1 0 0,5 26 19 0 0,0 1 0 0 0,0 0 0 0 0,0-1 0 0 0,-1 1 0 0 0,1 0 0 0 0,0-1 0 0 0,0 1 0 0 0,0 0 0 0 0,0-1 0 0 0,0 1 0 0 0,0 0 0 0 0,-1-1 0 0 0,1 1 0 0 0,0 0 0 0 0,0-1 0 0 0,-1 1 0 0 0,1 0 0 0 0,0 0 0 0 0,0-1 0 0 0,-1 1 0 0 0,1 0 0 0 0,0 0 0 0 0,0 0 0 0 0,-1-1 0 0 0,1 1 0 0 0,0 0 0 0 0,-1 0 0 0 0,1 0 0 0 0,0 0 0 0 0,-1 0 0 0 0,0 0 0 0 0,-8 7 0 0 0,-6 17 0 0 0,0 15 12 0 0,1 1 0 0 0,2 0 0 0 0,1 1 0 0 0,3 1 0 0 0,-7 72 0 0 0,13-93-460 0 0,1 0 0 0 0,1-1 1 0 0,1 1-1 0 0,5 33 0 0 0,-5-48 183 0 0,1 0-1 0 0,-1 0 0 0 0,1 0 0 0 0,0 0 1 0 0,0 0-1 0 0,1 0 0 0 0,0-1 0 0 0,0 1 1 0 0,0-1-1 0 0,0 0 0 0 0,1 0 0 0 0,0 0 1 0 0,0 0-1 0 0,1-1 0 0 0,-1 1 0 0 0,1-1 0 0 0,0 0 1 0 0,0-1-1 0 0,8 6 0 0 0,6-1-6223 0 0</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7:48.980"/>
    </inkml:context>
    <inkml:brush xml:id="br0">
      <inkml:brushProperty name="width" value="0.1" units="cm"/>
      <inkml:brushProperty name="height" value="0.1" units="cm"/>
    </inkml:brush>
  </inkml:definitions>
  <inkml:trace contextRef="#ctx0" brushRef="#br0">211 89 8754 0 0,'0'-4'1062'0'0,"1"1"0"0"0,-1-1 1 0 0,1 1-1 0 0,-1-1 0 0 0,0 0 1 0 0,0 1-1 0 0,-1-7 0 0 0,0 6-642 0 0,1 0-1 0 0,-1 1 0 0 0,0-1 1 0 0,0 0-1 0 0,0 1 0 0 0,0-1 1 0 0,-1 1-1 0 0,0-1 0 0 0,1 1 1 0 0,-1-1-1 0 0,-1 1 0 0 0,-1-3 1 0 0,3 5-385 0 0,0 1 1 0 0,-1-1 0 0 0,1 1 0 0 0,0-1 0 0 0,0 1 0 0 0,0 0-1 0 0,0-1 1 0 0,-1 1 0 0 0,1 0 0 0 0,0 0 0 0 0,0 0 0 0 0,0 0-1 0 0,-1 0 1 0 0,1 0 0 0 0,0 0 0 0 0,0 0 0 0 0,-1 1 0 0 0,1-1-1 0 0,0 0 1 0 0,0 1 0 0 0,0-1 0 0 0,0 1 0 0 0,0-1 0 0 0,0 1-1 0 0,0 0 1 0 0,0-1 0 0 0,0 1 0 0 0,0 0 0 0 0,0 0 0 0 0,-2 1 0 0 0,-26 29 234 0 0,28-30-263 0 0,-17 22 33 0 0,1 1 1 0 0,0 1-1 0 0,-12 28 1 0 0,21-38-26 0 0,2 0 1 0 0,-1 1 0 0 0,2 0 0 0 0,0 0 0 0 0,1 0 0 0 0,-4 33 0 0 0,8-47-44 0 0,0 1 0 0 0,0 0 0 0 0,0 0 0 0 0,0-1 0 0 0,1 1-1 0 0,-1 0 1 0 0,1-1 0 0 0,-1 1 0 0 0,1 0 0 0 0,0-1 0 0 0,0 1 0 0 0,0-1 0 0 0,0 1-1 0 0,1-1 1 0 0,-1 0 0 0 0,1 1 0 0 0,-1-1 0 0 0,3 2 0 0 0,-2-3 6 0 0,-1 0 0 0 0,0 0 0 0 0,1 0 1 0 0,-1 0-1 0 0,1 0 0 0 0,0 0 0 0 0,-1 0 0 0 0,1-1 0 0 0,0 1 1 0 0,-1-1-1 0 0,1 1 0 0 0,0-1 0 0 0,-1 0 0 0 0,1 0 1 0 0,0 0-1 0 0,0 0 0 0 0,0 0 0 0 0,-1 0 0 0 0,1 0 1 0 0,0 0-1 0 0,0-1 0 0 0,-1 1 0 0 0,1-1 0 0 0,0 1 1 0 0,-1-1-1 0 0,1 0 0 0 0,-1 0 0 0 0,4-2 0 0 0,2-2-77 0 0,1 0 1 0 0,-1 0-1 0 0,0-1 0 0 0,-1-1 0 0 0,0 1 0 0 0,8-11 0 0 0,32-48-1100 0 0,-31 40 519 0 0,82-129-8733 0 0,-106 171 11525 0 0,1 0-1 0 0,0 1 0 0 0,-9 36 1 0 0,10-31-1296 0 0,3-9-612 0 0,0-1-1 0 0,-2 22 1 0 0,5-31-197 0 0,0-1 0 0 0,1 0 0 0 0,0 1 0 0 0,0-1 0 0 0,0 1-1 0 0,0-1 1 0 0,1 0 0 0 0,-1 1 0 0 0,1-1 0 0 0,0 0 0 0 0,0 0 0 0 0,0 1 0 0 0,0-1 0 0 0,1 0 0 0 0,-1 0 0 0 0,3 3 0 0 0,-3-5-22 0 0,-1 0 0 0 0,1-1 1 0 0,0 1-1 0 0,-1 0 0 0 0,1-1 0 0 0,0 1 1 0 0,0-1-1 0 0,-1 1 0 0 0,1-1 1 0 0,0 1-1 0 0,0-1 0 0 0,0 0 1 0 0,0 1-1 0 0,0-1 0 0 0,0 0 1 0 0,0 0-1 0 0,-1 0 0 0 0,1 0 1 0 0,0 1-1 0 0,0-1 0 0 0,0-1 1 0 0,1 1-1 0 0,1 0-32 0 0,-1-1 0 0 0,0 0 0 0 0,0 1 0 0 0,0-1 0 0 0,0 0 1 0 0,0 0-1 0 0,0 0 0 0 0,-1-1 0 0 0,4-1 0 0 0,3-4-320 0 0,-1-1 0 0 0,0 1 0 0 0,8-12 0 0 0,-12 15 109 0 0,120-163-11421 0 0,-121 163 11698 0 0,2 0 61 0 0,-1 0 0 0 0,0-1-1 0 0,0 1 1 0 0,-1-1 0 0 0,5-16 8954 0 0,-18 38-5163 0 0,8-9-3623 0 0,1 0 0 0 0,0 1-1 0 0,0-1 1 0 0,1 1-1 0 0,0 0 1 0 0,1 0-1 0 0,0-1 1 0 0,0 1 0 0 0,1 0-1 0 0,0 0 1 0 0,5 16-1 0 0,-5-21-274 0 0,0 0 0 0 0,1 0 0 0 0,-1-1 0 0 0,1 1 0 0 0,0 0 0 0 0,0-1 0 0 0,0 1 0 0 0,0-1 0 0 0,1 0 0 0 0,0 0 0 0 0,-1 0-1 0 0,5 3 1 0 0,-5-4 34 0 0,0 0 1 0 0,1-1-1 0 0,-1 0 0 0 0,1 0 0 0 0,-1 1 0 0 0,1-1 0 0 0,0-1 0 0 0,-1 1 0 0 0,1 0 0 0 0,0-1 0 0 0,0 1 0 0 0,-1-1 0 0 0,1 0 0 0 0,0 0 1 0 0,0 0-1 0 0,-1-1 0 0 0,1 1 0 0 0,0 0 0 0 0,4-2 0 0 0,-6 1-4 0 0,1 0 0 0 0,0 1 0 0 0,0-1 1 0 0,0 0-1 0 0,0 0 0 0 0,-1 0 0 0 0,1-1 0 0 0,0 1 0 0 0,-1 0 0 0 0,1-1 0 0 0,-1 1 1 0 0,0-1-1 0 0,1 1 0 0 0,-1-1 0 0 0,0 0 0 0 0,0 0 0 0 0,0 1 0 0 0,1-4 1 0 0,0 2-245 0 0,-1-1 0 0 0,0 0 0 0 0,0 1 0 0 0,0-1 0 0 0,0 0 0 0 0,-1 0 0 0 0,1 0 0 0 0,-1-7 0 0 0</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7:49.315"/>
    </inkml:context>
    <inkml:brush xml:id="br0">
      <inkml:brushProperty name="width" value="0.1" units="cm"/>
      <inkml:brushProperty name="height" value="0.1" units="cm"/>
    </inkml:brush>
  </inkml:definitions>
  <inkml:trace contextRef="#ctx0" brushRef="#br0">8 115 2761 0 0,'-6'-4'3270'0'0,"6"4"-3128"0"0,0 0 0 0 0,0-1 0 0 0,-1 1 0 0 0,1 0 1 0 0,0-1-1 0 0,0 1 0 0 0,0 0 0 0 0,0-1 0 0 0,0 1 1 0 0,0 0-1 0 0,0-1 0 0 0,0 1 0 0 0,0 0 0 0 0,0-1 0 0 0,0 1 1 0 0,0 0-1 0 0,0-1 0 0 0,13-13 2466 0 0,22-8-1667 0 0,6 7-959 0 0,1 1 0 0 0,0 2 1 0 0,1 1-1 0 0,44-3 1 0 0,-86 13 28 0 0,0 1-1 0 0,0 0 1 0 0,0-1 0 0 0,0 1 0 0 0,0 0 0 0 0,0 0 0 0 0,0 0 0 0 0,0 0 0 0 0,-1 0 0 0 0,1 0 0 0 0,0 0 0 0 0,0 0 0 0 0,0 0 0 0 0,0 1 0 0 0,0-1 0 0 0,0 0 0 0 0,0 1-1 0 0,0-1 1 0 0,0 0 0 0 0,0 1 0 0 0,0-1 0 0 0,-1 1 0 0 0,1 0 0 0 0,0-1 0 0 0,0 1 0 0 0,-1 0 0 0 0,1-1 0 0 0,0 1 0 0 0,0 1 0 0 0,0 1 255 0 0,0 0 0 0 0,-1 0 0 0 0,1 0 0 0 0,-1-1 0 0 0,0 1 0 0 0,1 0 0 0 0,-1 0 0 0 0,-1 6-1 0 0,0 17 3348 0 0,3 39 0 0 0,-1-56-3513 0 0,0 0 0 0 0,1 0 0 0 0,0 0 0 0 0,1-1-1 0 0,-1 1 1 0 0,2 0 0 0 0,7 15 0 0 0,-11-24-105 0 0,0 1 0 0 0,1-1 0 0 0,-1 1-1 0 0,0-1 1 0 0,1 1 0 0 0,-1-1 0 0 0,0 0 0 0 0,0 1 0 0 0,1-1 0 0 0,-1 1 0 0 0,1-1 0 0 0,-1 0 0 0 0,0 0-1 0 0,1 1 1 0 0,-1-1 0 0 0,1 0 0 0 0,-1 1 0 0 0,1-1 0 0 0,0 0 0 0 0,4-5 238 0 0,1-20-939 0 0,-5 21-181 0 0,2-13-6741 0 0</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7:49.664"/>
    </inkml:context>
    <inkml:brush xml:id="br0">
      <inkml:brushProperty name="width" value="0.1" units="cm"/>
      <inkml:brushProperty name="height" value="0.1" units="cm"/>
    </inkml:brush>
  </inkml:definitions>
  <inkml:trace contextRef="#ctx0" brushRef="#br0">6 0 2304 0 0,'-6'11'22374'0'0,"24"16"-26680"0"0,-13-22 5109 0 0</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7:49.997"/>
    </inkml:context>
    <inkml:brush xml:id="br0">
      <inkml:brushProperty name="width" value="0.1" units="cm"/>
      <inkml:brushProperty name="height" value="0.1" units="cm"/>
    </inkml:brush>
  </inkml:definitions>
  <inkml:trace contextRef="#ctx0" brushRef="#br0">3 246 8554 0 0,'-1'4'298'0'0,"0"-1"0"0"0,1 0 0 0 0,0 1 0 0 0,0-1 0 0 0,0 0 1 0 0,0 1-1 0 0,0-1 0 0 0,1 0 0 0 0,0 1 0 0 0,-1-1 0 0 0,3 4 0 0 0,-2 0 511 0 0,1 1-39 0 0,0-1-1 0 0,0 1 1 0 0,1-1-1 0 0,0 1 1 0 0,0-1-1 0 0,1 0 1 0 0,-1-1 0 0 0,7 9-1 0 0,-9-13-711 0 0,0-1 0 0 0,0 0-1 0 0,0 1 1 0 0,0-1 0 0 0,0 0-1 0 0,1 0 1 0 0,-1 0 0 0 0,0 0-1 0 0,0 0 1 0 0,1 0 0 0 0,-1 0-1 0 0,1 0 1 0 0,-1 0 0 0 0,1-1 0 0 0,-1 1-1 0 0,1-1 1 0 0,-1 1 0 0 0,1-1-1 0 0,0 0 1 0 0,-1 1 0 0 0,1-1-1 0 0,-1 0 1 0 0,1 0 0 0 0,0 0-1 0 0,-1 0 1 0 0,1 0 0 0 0,0-1-1 0 0,-1 1 1 0 0,1 0 0 0 0,-1-1 0 0 0,1 1-1 0 0,-1-1 1 0 0,1 0 0 0 0,-1 1-1 0 0,1-1 1 0 0,-1 0 0 0 0,1 0-1 0 0,-1 0 1 0 0,0 0 0 0 0,0 0-1 0 0,1 0 1 0 0,-1-1 0 0 0,0 1-1 0 0,1-2 1 0 0,10-13 174 0 0,-1 0 0 0 0,0 0 1 0 0,-2-2-1 0 0,0 1 0 0 0,0-1 0 0 0,6-21 0 0 0,-1 5 157 0 0,40-104-80 0 0,-33 78-7393 0 0</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7:50.330"/>
    </inkml:context>
    <inkml:brush xml:id="br0">
      <inkml:brushProperty name="width" value="0.1" units="cm"/>
      <inkml:brushProperty name="height" value="0.1" units="cm"/>
    </inkml:brush>
  </inkml:definitions>
  <inkml:trace contextRef="#ctx0" brushRef="#br0">1 177 3681 0 0,'7'2'269'0'0,"1"0"-1"0"0,0 0 1 0 0,0-1 0 0 0,0 0 0 0 0,0-1 0 0 0,0 1 0 0 0,15-3-1 0 0,-14 2 105 0 0,6-1 232 0 0,1 0 0 0 0,-1-1 0 0 0,0-1 0 0 0,0 0 1 0 0,0-1-1 0 0,21-9 0 0 0,-32 11-281 0 0,1 0 1 0 0,0 0-1 0 0,-1-1 1 0 0,0 1-1 0 0,0-1 1 0 0,0 0-1 0 0,0 0 1 0 0,0-1-1 0 0,0 1 1 0 0,-1-1-1 0 0,1 0 1 0 0,-1 0-1 0 0,0 0 1 0 0,-1 0-1 0 0,1 0 1 0 0,-1-1-1 0 0,1 1 1 0 0,-1-1-1 0 0,-1 0 1 0 0,1 0-1 0 0,-1 0 1 0 0,1 1-1 0 0,0-9 1 0 0,-2 11-179 0 0,0 0 0 0 0,0 0-1 0 0,1 0 1 0 0,-1-1 0 0 0,-1 1 0 0 0,1 0 0 0 0,0 0 0 0 0,0 0 0 0 0,-1 0-1 0 0,1 0 1 0 0,-1 0 0 0 0,0 0 0 0 0,0 0 0 0 0,1 0 0 0 0,-1 0-1 0 0,0 0 1 0 0,-1 0 0 0 0,1 0 0 0 0,0 1 0 0 0,0-1 0 0 0,-1 0 0 0 0,1 1-1 0 0,-1 0 1 0 0,0-1 0 0 0,1 1 0 0 0,-1 0 0 0 0,0-1 0 0 0,0 1 0 0 0,0 0-1 0 0,-2 0 1 0 0,1 0-91 0 0,0 0 0 0 0,-1 0 1 0 0,1 0-1 0 0,-1 1 0 0 0,0 0 0 0 0,1 0 0 0 0,-1 0 0 0 0,1 0 0 0 0,-1 0 0 0 0,1 1 0 0 0,-1-1 0 0 0,1 1 1 0 0,-1 0-1 0 0,1 0 0 0 0,0 1 0 0 0,-1-1 0 0 0,-2 3 0 0 0,-3 1-38 0 0,0 1 1 0 0,1 0-1 0 0,0 1 0 0 0,0 0 1 0 0,1 0-1 0 0,0 0 0 0 0,0 1 0 0 0,0 0 1 0 0,1 1-1 0 0,1 0 0 0 0,-1 0 1 0 0,1 0-1 0 0,1 0 0 0 0,-5 13 0 0 0,7-16-19 0 0,0-1-1 0 0,0 1 0 0 0,1-1 1 0 0,0 1-1 0 0,0 0 0 0 0,1-1 1 0 0,-1 1-1 0 0,1 0 0 0 0,0 0 1 0 0,1-1-1 0 0,-1 1 0 0 0,1 0 1 0 0,0-1-1 0 0,1 1 0 0 0,-1-1 0 0 0,1 1 1 0 0,0-1-1 0 0,1 1 0 0 0,-1-1 1 0 0,1 0-1 0 0,0 0 0 0 0,0-1 1 0 0,0 1-1 0 0,1 0 0 0 0,0-1 1 0 0,0 0-1 0 0,4 4 0 0 0,1-1-36 0 0,0-1 1 0 0,1 0-1 0 0,-1 0 0 0 0,1-1 0 0 0,0 0 1 0 0,1-1-1 0 0,-1 0 0 0 0,1-1 0 0 0,-1 0 0 0 0,1-1 1 0 0,0 0-1 0 0,0 0 0 0 0,0-2 0 0 0,16 1 1 0 0,-2-4-181 0 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7:52.224"/>
    </inkml:context>
    <inkml:brush xml:id="br0">
      <inkml:brushProperty name="width" value="0.1" units="cm"/>
      <inkml:brushProperty name="height" value="0.1" units="cm"/>
    </inkml:brush>
  </inkml:definitions>
  <inkml:trace contextRef="#ctx0" brushRef="#br0">19 40 2761 0 0,'6'-39'19578'0'0,"-6"49"-19293"0"0,1 24-126 0 0,-3-1 1 0 0,-8 58 0 0 0,3-38-26 0 0,3-18-123 0 0,2 1 0 0 0,2-1 0 0 0,5 56 0 0 0,-3-73-151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8:21.192"/>
    </inkml:context>
    <inkml:brush xml:id="br0">
      <inkml:brushProperty name="width" value="0.025" units="cm"/>
      <inkml:brushProperty name="height" value="0.025" units="cm"/>
    </inkml:brush>
  </inkml:definitions>
  <inkml:trace contextRef="#ctx0" brushRef="#br0">56 70 9674 0 0,'-2'-3'2477'0'0,"7"-3"-1572"0"0,4-1-964 0 0,1 0-1 0 0,0 1 0 0 0,0 0 1 0 0,1 0-1 0 0,0 1 1 0 0,0 1-1 0 0,1 0 1 0 0,21-5-1 0 0,-25 7 38 0 0,0 0 1 0 0,0 1-1 0 0,0 0 0 0 0,0 0 1 0 0,0 1-1 0 0,0 0 0 0 0,1 1 1 0 0,-1 0-1 0 0,0 0 0 0 0,0 0 0 0 0,-1 1 1 0 0,1 0-1 0 0,0 0 0 0 0,12 7 1 0 0,-15-7-1 0 0,-1 1 0 0 0,1 0 0 0 0,-1 0 0 0 0,0 1 0 0 0,-1-1 0 0 0,1 1 0 0 0,0 0 0 0 0,-1 0 0 0 0,0 0 0 0 0,0 0 0 0 0,0 0 1 0 0,2 7-1 0 0,-2-4 159 0 0,0 1 0 0 0,-1-1 0 0 0,1 1 0 0 0,-2 0 0 0 0,1 0 1 0 0,-1 0-1 0 0,0 9 0 0 0,-1-2 204 0 0,-1 0 0 0 0,-1-1 0 0 0,0 1 0 0 0,-1-1 0 0 0,0 1 0 0 0,-1-1 1 0 0,-1 0-1 0 0,-7 14 0 0 0,7-18-84 0 0,-1 0 0 0 0,-1-1 0 0 0,0 1 0 0 0,0-1 0 0 0,-1-1 0 0 0,0 1 0 0 0,-1-1 0 0 0,0-1 0 0 0,0 1 0 0 0,0-2 0 0 0,-1 1 0 0 0,-14 6 0 0 0,16-9-112 0 0,0 0 1 0 0,-1 0 0 0 0,0-1-1 0 0,1 0 1 0 0,-1 0-1 0 0,0-1 1 0 0,-1 0-1 0 0,1-1 1 0 0,0 0 0 0 0,-1 0-1 0 0,1-1 1 0 0,0 0-1 0 0,-1 0 1 0 0,1-1 0 0 0,0 0-1 0 0,-11-4 1 0 0,16 4-199 0 0,0-1-1 0 0,1 1 1 0 0,-1-1 0 0 0,1-1 0 0 0,0 1 0 0 0,-1 0 0 0 0,1-1-1 0 0,0 1 1 0 0,0-1 0 0 0,1 0 0 0 0,-1 0 0 0 0,1 0 0 0 0,-1 0-1 0 0,1 0 1 0 0,0-1 0 0 0,0 1 0 0 0,-1-5 0 0 0,1 6-26 0 0,1-1-1 0 0,0 1 1 0 0,1-1 0 0 0,-1 1 0 0 0,0-1 0 0 0,1 0-1 0 0,-1 1 1 0 0,1-1 0 0 0,0 0 0 0 0,0 0-1 0 0,0 1 1 0 0,0-1 0 0 0,1 0 0 0 0,-1 1 0 0 0,1-1-1 0 0,0 1 1 0 0,0-1 0 0 0,0 0 0 0 0,0 1-1 0 0,0-1 1 0 0,0 1 0 0 0,1 0 0 0 0,-1-1 0 0 0,1 1-1 0 0,2-3 1 0 0,-2 4 57 0 0,-1 0 0 0 0,1 0 1 0 0,-1 0-1 0 0,1 0 0 0 0,0 0 0 0 0,-1 1 1 0 0,1-1-1 0 0,0 0 0 0 0,0 1 0 0 0,-1-1 1 0 0,1 1-1 0 0,0 0 0 0 0,0-1 0 0 0,0 1 0 0 0,0 0 1 0 0,0 0-1 0 0,-1 0 0 0 0,1 1 0 0 0,0-1 1 0 0,0 0-1 0 0,0 1 0 0 0,0-1 0 0 0,-1 1 0 0 0,1-1 1 0 0,0 1-1 0 0,2 1 0 0 0,6 2-32 0 0,-1 2-1 0 0,1-1 1 0 0,11 9-1 0 0,-12-8 5 0 0,5 3 43 0 0,51 35 62 0 0,77 37 1 0 0,-110-64-56 0 0,27 12 0 0 0,-51-26 0 0 0</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7:52.842"/>
    </inkml:context>
    <inkml:brush xml:id="br0">
      <inkml:brushProperty name="width" value="0.1" units="cm"/>
      <inkml:brushProperty name="height" value="0.1" units="cm"/>
    </inkml:brush>
  </inkml:definitions>
  <inkml:trace contextRef="#ctx0" brushRef="#br0">13 0 9218 0 0,'0'0'3126'0'0,"0"18"1198"0"0,-5 66-1746 0 0,-2 119 533 0 0,7-192-3186 0 0,0-1 55 0 0,0-1 1 0 0,0 0-1 0 0,1 1 1 0 0,0-1-1 0 0,1 0 1 0 0,0 0-1 0 0,0 0 1 0 0,5 10-1 0 0,-7-19-21 0 0,0 0 0 0 0,0 1 1 0 0,0-1-1 0 0,1 0 0 0 0,-1 0 0 0 0,0 1 1 0 0,0-1-1 0 0,0 0 0 0 0,0 0 0 0 0,1 0 0 0 0,-1 1 1 0 0,0-1-1 0 0,0 0 0 0 0,1 0 0 0 0,-1 0 1 0 0,0 0-1 0 0,0 0 0 0 0,1 0 0 0 0,-1 0 0 0 0,0 1 1 0 0,0-1-1 0 0,1 0 0 0 0,-1 0 0 0 0,0 0 1 0 0,0 0-1 0 0,1 0 0 0 0,-1 0 0 0 0,0 0 0 0 0,1 0 1 0 0,-1 0-1 0 0,0 0 0 0 0,0-1 0 0 0,1 1 0 0 0,-1 0 1 0 0,0 0-1 0 0,0 0 0 0 0,1 0 0 0 0,-1 0 1 0 0,0 0-1 0 0,0 0 0 0 0,0-1 0 0 0,1 1 0 0 0,-1 0 1 0 0,0 0-1 0 0,0 0 0 0 0,0-1 0 0 0,1 1 1 0 0,-1 0-1 0 0,0-1 0 0 0</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7:53.175"/>
    </inkml:context>
    <inkml:brush xml:id="br0">
      <inkml:brushProperty name="width" value="0.1" units="cm"/>
      <inkml:brushProperty name="height" value="0.1" units="cm"/>
    </inkml:brush>
  </inkml:definitions>
  <inkml:trace contextRef="#ctx0" brushRef="#br0">25 1 11522 0 0,'-1'11'1100'0'0,"0"0"0"0"0,-1 0-1 0 0,-3 11 1 0 0,-2 15 1179 0 0,-1 72 2034 0 0,16 54-3821 0 0,-8-127-568 0 0,-1-29-16 0 0</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7:54.875"/>
    </inkml:context>
    <inkml:brush xml:id="br0">
      <inkml:brushProperty name="width" value="0.1" units="cm"/>
      <inkml:brushProperty name="height" value="0.1" units="cm"/>
    </inkml:brush>
  </inkml:definitions>
  <inkml:trace contextRef="#ctx0" brushRef="#br0">63 9 4145 0 0,'1'-5'15431'0'0,"6"4"-15465"0"0,0 0-1 0 0,0 0 0 0 0,1 1 1 0 0,-1 0-1 0 0,0 0 1 0 0,0 1-1 0 0,0 0 0 0 0,0 0 1 0 0,0 0-1 0 0,0 1 1 0 0,0 0-1 0 0,0 1 0 0 0,7 3 1 0 0,-3-1 53 0 0,0 0 0 0 0,-1 1 1 0 0,0 0-1 0 0,0 0 1 0 0,0 1-1 0 0,0 1 0 0 0,11 11 1 0 0,-20-18 0 0 0,-1 1 0 0 0,1-1 1 0 0,0 0-1 0 0,0 0 0 0 0,-1 0 0 0 0,1 0 1 0 0,-1 1-1 0 0,1-1 0 0 0,-1 0 0 0 0,1 0 1 0 0,-1 1-1 0 0,0-1 0 0 0,1 0 0 0 0,-1 1 1 0 0,0-1-1 0 0,0 1 0 0 0,0-1 0 0 0,0 0 1 0 0,0 1-1 0 0,-1-1 0 0 0,1 0 1 0 0,0 1-1 0 0,-1-1 0 0 0,1 0 0 0 0,-1 1 1 0 0,1-1-1 0 0,-1 0 0 0 0,1 0 0 0 0,-1 0 1 0 0,0 1-1 0 0,0-1 0 0 0,1 0 0 0 0,-1 0 1 0 0,0 0-1 0 0,-2 1 0 0 0,-4 5 371 0 0,0-1 0 0 0,0 0-1 0 0,-17 10 1 0 0,19-12-235 0 0,-115 67 789 0 0,32-21-2621 0 0,120-46 811 0 0,-9-7 674 0 0,-1-1-1 0 0,0-1 1 0 0,0-1 0 0 0,0-1-1 0 0,29-14 1 0 0,-39 16 183 0 0,26-10-3 0 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7:55.432"/>
    </inkml:context>
    <inkml:brush xml:id="br0">
      <inkml:brushProperty name="width" value="0.1" units="cm"/>
      <inkml:brushProperty name="height" value="0.1" units="cm"/>
    </inkml:brush>
  </inkml:definitions>
  <inkml:trace contextRef="#ctx0" brushRef="#br0">213 1 11979 0 0,'-4'0'1087'0'0,"1"0"1"0"0,-1 0-1 0 0,1 1 1 0 0,-1 0-1 0 0,1 0 1 0 0,-5 1 0 0 0,-20 13 1975 0 0,-23 26-2978 0 0,31-24 521 0 0,8-7-611 0 0,6-4-20 0 0,0-1 0 0 0,-1 0 0 0 0,1 0-1 0 0,-1 0 1 0 0,0-1 0 0 0,0 0 0 0 0,-16 6 0 0 0,24-10-39 0 0,-1 0 1 0 0,0 0 0 0 0,0-1 0 0 0,0 1-1 0 0,0 0 1 0 0,0 0 0 0 0,0 0 0 0 0,0 0-1 0 0,0-1 1 0 0,0 1 0 0 0,0 0 0 0 0,0 0-1 0 0,0 0 1 0 0,0-1 0 0 0,0 1 0 0 0,0 0-1 0 0,0 0 1 0 0,0 0 0 0 0,0 0 0 0 0,0-1-1 0 0,0 1 1 0 0,0 0 0 0 0,0 0 0 0 0,0 0-1 0 0,0 0 1 0 0,0-1 0 0 0,0 1 0 0 0,0 0-1 0 0,-1 0 1 0 0,1 0 0 0 0,0 0 0 0 0,0-1-1 0 0,0 1-62 0 0,0 0 63 0 0,0 0-1 0 0,-1 0 1 0 0,1 0 0 0 0,0 0 0 0 0,0 0-1 0 0,0 0 1 0 0,0 0 0 0 0,-1-1 0 0 0,1 1-1 0 0,0 0 1 0 0,0 0 0 0 0,0 0 0 0 0,0 0-1 0 0,-1 0 1 0 0,1 0 0 0 0,0 0 0 0 0,0 0-1 0 0,12-11-1775 0 0,15-3 1577 0 0,1 1 0 0 0,0 1 1 0 0,0 1-1 0 0,1 1 0 0 0,1 2 0 0 0,51-7 0 0 0,-68 13 273 0 0,1 0 0 0 0,0 1-1 0 0,0 1 1 0 0,0 0 0 0 0,22 4-1 0 0,-36-4 51 0 0,0 0-1 0 0,0 0 1 0 0,0 0 0 0 0,1 0-1 0 0,-1 0 1 0 0,0 0-1 0 0,0 0 1 0 0,0 0-1 0 0,0 0 1 0 0,1 1-1 0 0,-1-1 1 0 0,0 0-1 0 0,0 0 1 0 0,0 0-1 0 0,0 0 1 0 0,0 0-1 0 0,0 1 1 0 0,0-1-1 0 0,1 0 1 0 0,-1 0-1 0 0,0 0 1 0 0,0 0-1 0 0,0 1 1 0 0,0-1-1 0 0,0 0 1 0 0,0 0-1 0 0,0 0 1 0 0,0 1-1 0 0,0-1 1 0 0,0 0 0 0 0,0 0-1 0 0,0 0 1 0 0,0 1-1 0 0,0-1 1 0 0,0 0-1 0 0,0 0 1 0 0,0 0-1 0 0,0 0 1 0 0,0 1-1 0 0,0-1 1 0 0,0 0-1 0 0,-1 0 1 0 0,1 0-1 0 0,0 0 1 0 0,0 1-1 0 0,0-1 1 0 0,0 0-1 0 0,-9 13 3916 0 0,3-3-4590 0 0,-66 102 1526 0 0,44-70-784 0 0,2 0-1 0 0,-23 51 1 0 0,28-47-29 0 0,2 2 0 0 0,3 0-1 0 0,-16 72 1 0 0,28-98-85 0 0,2-1 0 0 0,0 0 0 0 0,1 0 1 0 0,3 33-1 0 0,0-40-43 0 0,0 1 1 0 0,1-1 0 0 0,1 0-1 0 0,0 0 1 0 0,1-1 0 0 0,0 1-1 0 0,12 20 1 0 0,-14-29-111 0 0,0 0 1 0 0,0 1-1 0 0,1-1 1 0 0,0-1-1 0 0,5 6 1 0 0,1-2-182 0 0</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7:58.169"/>
    </inkml:context>
    <inkml:brush xml:id="br0">
      <inkml:brushProperty name="width" value="0.1" units="cm"/>
      <inkml:brushProperty name="height" value="0.1" units="cm"/>
    </inkml:brush>
  </inkml:definitions>
  <inkml:trace contextRef="#ctx0" brushRef="#br0">288 3 8754 0 0,'-4'-2'14111'0'0,"-11"7"-13819"0"0,-1 1 1 0 0,2 1-1 0 0,-1 0 0 0 0,1 1 1 0 0,-17 13-1 0 0,-67 55-370 0 0,94-72 78 0 0,-6 3 0 0 0,1 0 0 0 0,0 1 0 0 0,1 0 0 0 0,0 1 0 0 0,0 0 0 0 0,1 0 0 0 0,-7 12 0 0 0,13-20-4 0 0,1 0-1 0 0,-1 0 0 0 0,1 1 1 0 0,-1-1-1 0 0,1 0 0 0 0,0 1 1 0 0,0-1-1 0 0,-1 0 0 0 0,1 1 1 0 0,0-1-1 0 0,0 1 0 0 0,0-1 1 0 0,0 0-1 0 0,1 1 1 0 0,-1-1-1 0 0,0 0 0 0 0,0 1 1 0 0,1-1-1 0 0,-1 0 0 0 0,2 3 1 0 0,-1-2-30 0 0,1 1 1 0 0,0-1-1 0 0,-1 0 1 0 0,1 1-1 0 0,0-1 1 0 0,1 0 0 0 0,-1 0-1 0 0,0 0 1 0 0,4 2-1 0 0,2 1-68 0 0,1 0-1 0 0,0-1 1 0 0,0 0-1 0 0,16 5 1 0 0,-2-3 57 0 0,0 0 0 0 0,1-2 0 0 0,0-1 0 0 0,0-1 0 0 0,0 0 0 0 0,0-2 0 0 0,0-1-1 0 0,0-1 1 0 0,47-11 0 0 0,-63 11-424 0 0,-1-1-1 0 0,0 0 1 0 0,0 0 0 0 0,10-6-1 0 0</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7:58.503"/>
    </inkml:context>
    <inkml:brush xml:id="br0">
      <inkml:brushProperty name="width" value="0.1" units="cm"/>
      <inkml:brushProperty name="height" value="0.1" units="cm"/>
    </inkml:brush>
  </inkml:definitions>
  <inkml:trace contextRef="#ctx0" brushRef="#br0">70 1 11058 0 0,'-2'3'169'0'0,"0"0"0"0"0,0 1-1 0 0,1-1 1 0 0,-1 1 0 0 0,1-1 0 0 0,0 1-1 0 0,0-1 1 0 0,0 1 0 0 0,0 6-1 0 0,-2 4 34 0 0,-37 183 4615 0 0,34-152-3252 0 0,2 1 1 0 0,1 65 0 0 0,4-89-1401 0 0,4 50-1827 0 0,-1-51-5819 0 0</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7:58.837"/>
    </inkml:context>
    <inkml:brush xml:id="br0">
      <inkml:brushProperty name="width" value="0.1" units="cm"/>
      <inkml:brushProperty name="height" value="0.1" units="cm"/>
    </inkml:brush>
  </inkml:definitions>
  <inkml:trace contextRef="#ctx0" brushRef="#br0">80 2 2304 0 0,'1'0'233'0'0,"0"-1"0"0"0,0 1 0 0 0,0 0-1 0 0,0 0 1 0 0,0 0 0 0 0,0 0-1 0 0,0 0 1 0 0,0 0 0 0 0,-1 0 0 0 0,1 0-1 0 0,0 0 1 0 0,0 0 0 0 0,0 0-1 0 0,0 0 1 0 0,1 1 0 0 0,23 11 267 0 0,-20-8-533 0 0,3 0-28 0 0,0 1 1 0 0,-1 1-1 0 0,11 8 1 0 0,-12-8 691 0 0,0 0 1 0 0,0 1 0 0 0,0 0-1 0 0,-1 0 1 0 0,0 0 0 0 0,8 15 0 0 0,-11-18-277 0 0,-1 0 1 0 0,1 0 0 0 0,0 0-1 0 0,-1 1 1 0 0,0-1 0 0 0,0 0 0 0 0,0 0-1 0 0,-1 1 1 0 0,1-1 0 0 0,-1 0-1 0 0,0 1 1 0 0,0-1 0 0 0,-1 1 0 0 0,1-1-1 0 0,-1 0 1 0 0,0 1 0 0 0,0-1 0 0 0,0 0-1 0 0,-1 0 1 0 0,1 0 0 0 0,-1 0-1 0 0,0 0 1 0 0,0 0 0 0 0,-1 0 0 0 0,1-1-1 0 0,-6 6 1 0 0,-6 6 235 0 0,-1-1-1 0 0,0 0 1 0 0,-22 14 0 0 0,30-22-590 0 0,-1-1 1 0 0,0-1 0 0 0,0 1-1 0 0,-1-2 1 0 0,1 1 0 0 0,-1-1-1 0 0,0 0 1 0 0,0-1 0 0 0,-13 3-1 0 0,22-5-2 0 0,-2 0-6 0 0,1 0-1 0 0,0 0 0 0 0,0 0 0 0 0,0 0 0 0 0,0 0 1 0 0,0 0-1 0 0,0 0 0 0 0,0 0 0 0 0,0 0 0 0 0,0-1 1 0 0,0 1-1 0 0,0 0 0 0 0,0-1 0 0 0,0 1 0 0 0,0-1 0 0 0,0 1 1 0 0,-1-2-1 0 0,25-4-279 0 0,59-14-853 0 0,99-18 904 0 0,-153 34-158 0 0</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7:59.410"/>
    </inkml:context>
    <inkml:brush xml:id="br0">
      <inkml:brushProperty name="width" value="0.1" units="cm"/>
      <inkml:brushProperty name="height" value="0.1" units="cm"/>
    </inkml:brush>
  </inkml:definitions>
  <inkml:trace contextRef="#ctx0" brushRef="#br0">102 1 10594 0 0,'0'0'1401'0'0,"-11"14"4046"0"0,1 1-4715 0 0,0-1-1 0 0,1 2 1 0 0,1-1-1 0 0,-9 23 1 0 0,14-29-706 0 0,0-1 0 0 0,0 1 1 0 0,1-1-1 0 0,0 1 1 0 0,1 0-1 0 0,0 0 0 0 0,0 0 1 0 0,1 0-1 0 0,0 0 1 0 0,3 14-1 0 0,-2-16 28 0 0,1-1 0 0 0,0 0 0 0 0,1 0 0 0 0,0 0-1 0 0,0 0 1 0 0,0-1 0 0 0,4 7 0 0 0,33 38 337 0 0,-10-12-388 0 0,-23-28 38 0 0,0-1-1 0 0,-1 1 0 0 0,0 1 0 0 0,-1-1 1 0 0,7 18-1 0 0,-12-26-13 0 0,1 1 0 0 0,0 0 0 0 0,0-1 0 0 0,-1 1 0 0 0,0 0 0 0 0,1 0 0 0 0,-1-1 0 0 0,0 1 0 0 0,-1 0 0 0 0,1-1 0 0 0,0 1 0 0 0,-1 0 0 0 0,1 0 0 0 0,-1-1 0 0 0,0 1 0 0 0,0-1 0 0 0,0 1 0 0 0,0-1 0 0 0,0 1 0 0 0,-1-1 0 0 0,1 0 0 0 0,-1 1 0 0 0,1-1 0 0 0,-1 0 0 0 0,0 0 1 0 0,0 0-1 0 0,0 0 0 0 0,0-1 0 0 0,-5 4 0 0 0,3-2 53 0 0,-1 0 0 0 0,0 0 0 0 0,0-1 1 0 0,0 1-1 0 0,0-1 0 0 0,-1-1 0 0 0,1 1 1 0 0,-1-1-1 0 0,1 1 0 0 0,-12-1 0 0 0,13-1-212 0 0,0 0 0 0 0,1 0 0 0 0,-1-1 0 0 0,0 1 0 0 0,0-1 0 0 0,1 0 0 0 0,-1 0 0 0 0,0-1 0 0 0,1 1 0 0 0,-1-1 0 0 0,1 0 0 0 0,-1 1 0 0 0,1-2 0 0 0,0 1 0 0 0,0 0 0 0 0,-5-6 0 0 0</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7:59.809"/>
    </inkml:context>
    <inkml:brush xml:id="br0">
      <inkml:brushProperty name="width" value="0.1" units="cm"/>
      <inkml:brushProperty name="height" value="0.1" units="cm"/>
    </inkml:brush>
  </inkml:definitions>
  <inkml:trace contextRef="#ctx0" brushRef="#br0">1 100 3209 0 0,'2'-4'142'0'0,"0"0"1"0"0,0 0 0 0 0,0 1-1 0 0,1-1 1 0 0,-1 1 0 0 0,1-1 0 0 0,0 1-1 0 0,0 0 1 0 0,0 0 0 0 0,1 0-1 0 0,-1 1 1 0 0,1-1 0 0 0,-1 1-1 0 0,1 0 1 0 0,6-3 0 0 0,7-2 666 0 0,-1 0 0 0 0,25-6 0 0 0,-14 7-639 0 0,0 0-1 0 0,1 2 1 0 0,-1 1 0 0 0,1 2 0 0 0,0 0-1 0 0,0 2 1 0 0,28 4 0 0 0,-50-4-173 0 0,0 0 0 0 0,0 0 0 0 0,-1 1 0 0 0,1 0 1 0 0,0 0-1 0 0,-1 0 0 0 0,1 1 0 0 0,-1-1 0 0 0,5 5 0 0 0,-8-6 26 0 0,0 0 0 0 0,-1 1 0 0 0,1-1-1 0 0,-1 1 1 0 0,1 0 0 0 0,-1-1-1 0 0,0 1 1 0 0,1 0 0 0 0,-1 0-1 0 0,0 0 1 0 0,0 0 0 0 0,0 0-1 0 0,-1 0 1 0 0,1 0 0 0 0,0 0-1 0 0,-1 0 1 0 0,1 1 0 0 0,-1-1-1 0 0,0 0 1 0 0,0 0 0 0 0,0 0-1 0 0,0 1 1 0 0,0-1 0 0 0,0 0-1 0 0,-1 0 1 0 0,1 0 0 0 0,-1 3-1 0 0,-6 16 2625 0 0,-11 27 0 0 0,9-29-1367 0 0,2 1 0 0 0,0-1 0 0 0,-4 24 0 0 0,10-38-1210 0 0,0 0 0 0 0,1 0 0 0 0,0 0 0 0 0,-1 0 1 0 0,2 0-1 0 0,-1 0 0 0 0,0 0 0 0 0,1 0 0 0 0,0 0 0 0 0,0 0 0 0 0,1 0 1 0 0,-1 0-1 0 0,1-1 0 0 0,0 1 0 0 0,0-1 0 0 0,0 1 0 0 0,6 6 0 0 0,-5-7-66 0 0,0-1 0 0 0,0 0 0 0 0,0-1 0 0 0,1 1-1 0 0,-1-1 1 0 0,1 1 0 0 0,-1-1 0 0 0,1 0 0 0 0,0 0 0 0 0,0-1-1 0 0,0 1 1 0 0,0-1 0 0 0,0 0 0 0 0,1 0 0 0 0,-1 0 0 0 0,0-1-1 0 0,0 1 1 0 0,1-1 0 0 0,-1 0 0 0 0,0 0 0 0 0,0-1 0 0 0,1 1-1 0 0,5-2 1 0 0,0-1-16 0 0,0 1 0 0 0,0-1-1 0 0,-1-1 1 0 0,1 1 0 0 0,-1-2-1 0 0,0 1 1 0 0,-1-1 0 0 0,17-12 0 0 0,-15 8 18 0 0,-1 1 1 0 0,-1-1 0 0 0,1-1 0 0 0,-1 1 0 0 0,-1-2 0 0 0,0 1-1 0 0,0-1 1 0 0,-1 0 0 0 0,-1 0 0 0 0,8-20 0 0 0,-12 26 24 0 0,1 0 0 0 0,0 0 1 0 0,-1 0-1 0 0,0 0 0 0 0,-1 0 0 0 0,1-1 1 0 0,-1 1-1 0 0,0 0 0 0 0,0-1 1 0 0,0 1-1 0 0,-1 0 0 0 0,0-1 0 0 0,0 1 1 0 0,0 0-1 0 0,-1 0 0 0 0,1 0 0 0 0,-1 0 1 0 0,-1 0-1 0 0,1 1 0 0 0,-1-1 1 0 0,1 0-1 0 0,-1 1 0 0 0,0 0 0 0 0,-1 0 1 0 0,1 0-1 0 0,-1 0 0 0 0,-6-5 0 0 0,4 4 47 0 0,0 1-1 0 0,0 1 0 0 0,0-1 1 0 0,0 1-1 0 0,-1 0 0 0 0,1 0 1 0 0,-1 1-1 0 0,1 0 0 0 0,-1 0 1 0 0,0 1-1 0 0,0-1 0 0 0,0 2 1 0 0,0-1-1 0 0,-14 1 0 0 0,15 1-835 0 0,-1 0 0 0 0,1 0-1 0 0,0 0 1 0 0,-1 1 0 0 0,-10 5-1 0 0,1-1-4127 0 0,1-2-247 0 0</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8:26.932"/>
    </inkml:context>
    <inkml:brush xml:id="br0">
      <inkml:brushProperty name="width" value="0.1" units="cm"/>
      <inkml:brushProperty name="height" value="0.1" units="cm"/>
    </inkml:brush>
  </inkml:definitions>
  <inkml:trace contextRef="#ctx0" brushRef="#br0">10 34 7370 0 0,'-9'-2'4982'0'0,"15"-2"-2851"0"0,16-2-1681 0 0,214-7-568 0 0,-147 10 1032 0 0,120-3-418 0 0,-205 7-564 0 0,-7 0-187 0 0,1 0 76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8:57.429"/>
    </inkml:context>
    <inkml:brush xml:id="br0">
      <inkml:brushProperty name="width" value="0.025" units="cm"/>
      <inkml:brushProperty name="height" value="0.025" units="cm"/>
    </inkml:brush>
  </inkml:definitions>
  <inkml:trace contextRef="#ctx0" brushRef="#br0">49 2 11058 0 0,'0'0'853'0'0,"-1"-1"-24"0"0,-2 8 586 0 0,1 1 0 0 0,1 0-1 0 0,-1 0 1 0 0,1 0 0 0 0,0 10 0 0 0,0-4-255 0 0,-15 77-1279 0 0,9-60 18 0 0,1 1 0 0 0,2-1-1 0 0,1 37 1 0 0,4-55-1548 0 0,0 0-5620 0 0</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8:27.251"/>
    </inkml:context>
    <inkml:brush xml:id="br0">
      <inkml:brushProperty name="width" value="0.1" units="cm"/>
      <inkml:brushProperty name="height" value="0.1" units="cm"/>
    </inkml:brush>
  </inkml:definitions>
  <inkml:trace contextRef="#ctx0" brushRef="#br0">131 1 3225 0 0,'-4'0'408'0'0,"-1"0"1"0"0,1 0-1 0 0,0 0 1 0 0,0 1 0 0 0,0-1-1 0 0,0 1 1 0 0,0 0-1 0 0,-5 2 1 0 0,7-2-126 0 0,0 1 0 0 0,0-1 0 0 0,1 0 0 0 0,-1 0-1 0 0,1 1 1 0 0,-1-1 0 0 0,1 1 0 0 0,-1-1 0 0 0,1 1 0 0 0,0 0 0 0 0,0 0 0 0 0,0-1 0 0 0,0 1 0 0 0,0 0 0 0 0,0 0-1 0 0,0 0 1 0 0,1 0 0 0 0,-1 0 0 0 0,0 3 0 0 0,-12 68 3439 0 0,-8 123 1 0 0,8-55-2083 0 0,-4 116-485 0 0,18-239-2689 0 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8:28.145"/>
    </inkml:context>
    <inkml:brush xml:id="br0">
      <inkml:brushProperty name="width" value="0.1" units="cm"/>
      <inkml:brushProperty name="height" value="0.1" units="cm"/>
    </inkml:brush>
  </inkml:definitions>
  <inkml:trace contextRef="#ctx0" brushRef="#br0">0 249 11058 0 0,'5'-2'36'0'0,"-1"0"-1"0"0,0 0 0 0 0,0 1 0 0 0,1 0 0 0 0,-1 0 1 0 0,1 0-1 0 0,-1 1 0 0 0,8-1 0 0 0,4-1-160 0 0,84-18 638 0 0,-87 16-70 0 0,0 0 0 0 0,0-1 0 0 0,0 0 0 0 0,-1-1-1 0 0,18-11 1 0 0,-26 14-341 0 0,0 0-1 0 0,0-1 1 0 0,-1 0-1 0 0,1 0 1 0 0,-1 0-1 0 0,1 0 1 0 0,-1-1-1 0 0,-1 1 1 0 0,1-1-1 0 0,-1 0 1 0 0,1 1-1 0 0,-1-1 0 0 0,-1 0 1 0 0,2-6-1 0 0,-2 8 40 0 0,0 0 0 0 0,-1 1 0 0 0,1-1-1 0 0,-1 0 1 0 0,0 0 0 0 0,0 0 0 0 0,0 0-1 0 0,0 0 1 0 0,0 0 0 0 0,0 1-1 0 0,-1-1 1 0 0,0 0 0 0 0,1 0 0 0 0,-1 1-1 0 0,0-1 1 0 0,0 0 0 0 0,-1 1 0 0 0,1-1-1 0 0,-1 1 1 0 0,1-1 0 0 0,-1 1 0 0 0,0 0-1 0 0,1-1 1 0 0,-1 1 0 0 0,0 0-1 0 0,-1 0 1 0 0,-2-2 0 0 0,3 3-130 0 0,0 0 0 0 0,-1 0 0 0 0,1 0 1 0 0,0 1-1 0 0,0-1 0 0 0,0 0 0 0 0,-1 1 0 0 0,1 0 0 0 0,0 0 1 0 0,-1-1-1 0 0,1 1 0 0 0,0 1 0 0 0,0-1 0 0 0,-1 0 1 0 0,1 0-1 0 0,0 1 0 0 0,0 0 0 0 0,-1-1 0 0 0,1 1 0 0 0,0 0 1 0 0,0 0-1 0 0,0 0 0 0 0,-2 2 0 0 0,-6 3 15 0 0,1 0 1 0 0,0 1-1 0 0,-11 10 0 0 0,18-15-14 0 0,-13 12-152 0 0,0 1 0 0 0,1 0-1 0 0,1 1 1 0 0,-15 24 0 0 0,22-30 62 0 0,0 0 0 0 0,1 0 0 0 0,0 1 0 0 0,0-1 0 0 0,1 1 0 0 0,1 0 0 0 0,0 1 0 0 0,0-1 0 0 0,-1 17 0 0 0,4-24 60 0 0,0 1 1 0 0,0-1 0 0 0,0 0 0 0 0,1 1 0 0 0,-1-1-1 0 0,1 0 1 0 0,0 1 0 0 0,1-1 0 0 0,-1 0 0 0 0,0 0-1 0 0,1 0 1 0 0,0 0 0 0 0,0 0 0 0 0,0 0-1 0 0,5 6 1 0 0,-2-6 4 0 0,-1 0 1 0 0,0 0-1 0 0,1 0 0 0 0,-1-1 0 0 0,1 1 0 0 0,0-1 1 0 0,0 0-1 0 0,1 0 0 0 0,-1-1 0 0 0,9 3 0 0 0,-2-1 3 0 0,1-1 1 0 0,-1-1-1 0 0,1 0 0 0 0,-1-1 0 0 0,1 0 0 0 0,-1-1 0 0 0,1 0 0 0 0,0-1 0 0 0,-1-1 0 0 0,16-3 0 0 0,-11 0-42 0 0,0-2-1 0 0,0 0 0 0 0,-1 0 1 0 0,0-2-1 0 0,23-15 0 0 0,71-60-159 0 0,-103 78 205 0 0,5-4 39 0 0,0 0 0 0 0,-1-1 0 0 0,-1 0 0 0 0,11-14 0 0 0,-18 20 56 0 0,1 0 0 0 0,-1 0 0 0 0,-1 0 0 0 0,1 0 0 0 0,-1 0 0 0 0,0-1 0 0 0,0 1 0 0 0,0-1 0 0 0,-1 1 0 0 0,1-1 0 0 0,-1 0 0 0 0,-1 0 0 0 0,1 1-1 0 0,-1-8 1 0 0,0 13-2 0 0,0-1-1 0 0,0 0 0 0 0,0 0 1 0 0,0 0-1 0 0,0 0 0 0 0,-1 0 0 0 0,1 0 1 0 0,0 0-1 0 0,0 1 0 0 0,0-1 0 0 0,-1 0 1 0 0,1 0-1 0 0,-1 0 0 0 0,1 1 1 0 0,-1-1-1 0 0,1 0 0 0 0,-1 0 0 0 0,1 1 1 0 0,-1-1-1 0 0,1 0 0 0 0,-1 1 0 0 0,0-1 1 0 0,1 1-1 0 0,-1-1 0 0 0,-1 0 0 0 0,1 1-1 0 0,-1 0 0 0 0,1-1-1 0 0,0 1 1 0 0,0 0 0 0 0,-1 0-1 0 0,1 1 1 0 0,0-1 0 0 0,-1 0-1 0 0,1 0 1 0 0,0 1 0 0 0,0-1-1 0 0,0 0 1 0 0,-1 1 0 0 0,1-1-1 0 0,-1 2 1 0 0,-5 2 57 0 0,1 0 1 0 0,0 0 0 0 0,0 1-1 0 0,-9 9 1 0 0,-4 7-176 0 0,1 0-1 0 0,1 2 1 0 0,-18 30-1 0 0,30-44 11 0 0,0 0 0 0 0,0 0 0 0 0,1 1 0 0 0,1 0 0 0 0,-1-1 0 0 0,1 1 0 0 0,1 1 0 0 0,0-1 0 0 0,0 0-1 0 0,1 1 1 0 0,1-1 0 0 0,0 13 0 0 0,0-20-62 0 0,0-1-1 0 0,1 1 1 0 0,-1 0-1 0 0,1-1 1 0 0,0 1-1 0 0,0-1 1 0 0,0 1-1 0 0,0-1 1 0 0,0 0-1 0 0,0 1 1 0 0,1-1-1 0 0,-1 0 1 0 0,1 0-1 0 0,0 0 0 0 0,-1 0 1 0 0,1 0-1 0 0,0 0 1 0 0,0-1-1 0 0,0 1 1 0 0,0-1-1 0 0,1 1 1 0 0,-1-1-1 0 0,0 0 1 0 0,0 0-1 0 0,1 0 1 0 0,-1 0-1 0 0,1 0 1 0 0,-1 0-1 0 0,1-1 1 0 0,-1 1-1 0 0,1-1 1 0 0,0 0-1 0 0,-1 0 1 0 0,1 0-1 0 0,-1 0 1 0 0,1 0-1 0 0,0 0 1 0 0,-1-1-1 0 0,1 1 1 0 0,-1-1-1 0 0,1 0 0 0 0,-1 0 1 0 0,1 0-1 0 0,-1 0 1 0 0,0 0-1 0 0,0-1 1 0 0,4-1-1 0 0,7-8-120 0 0,-1-1 0 0 0,0 0 0 0 0,-1-1 0 0 0,0-1 0 0 0,17-27-1 0 0,37-79-125 0 0,-62 113 340 0 0,4-10 35 0 0,1-1 48 0 0,-7 20 63 0 0,-2 12 126 0 0,-1-4-122 0 0,1 0 0 0 0,0 0 0 0 0,0 0 0 0 0,1 0 0 0 0,1 0-1 0 0,0 0 1 0 0,3 16 0 0 0,-3-22-165 0 0,0 1 0 0 0,1-1 0 0 0,-1 0 0 0 0,1 0 1 0 0,0 0-1 0 0,0 0 0 0 0,0-1 0 0 0,0 1 0 0 0,1-1 0 0 0,-1 1 0 0 0,1-1 0 0 0,0 0 0 0 0,0 0 0 0 0,0 0 0 0 0,1 0 0 0 0,-1-1 0 0 0,1 1 0 0 0,-1-1 0 0 0,1 0 0 0 0,5 3 0 0 0,-1-2-5 0 0,0-1-1 0 0,0 0 1 0 0,0 0-1 0 0,0 0 1 0 0,1-1-1 0 0,-1 0 1 0 0,1-1-1 0 0,-1 0 1 0 0,1 0-1 0 0,15-3 1 0 0,-11 0-108 0 0,-1 0 0 0 0,0-1 0 0 0,0 0 0 0 0,-1-1 0 0 0,1-1 1 0 0,17-10-1 0 0,1-6-285 0 0,-1-1 1 0 0,-1-2 0 0 0,-1 0 0 0 0,24-31-1 0 0,-35 39 356 0 0,21-31-1 0 0,-34 44 254 0 0,0-1-1 0 0,0 0 1 0 0,-1 1 0 0 0,1-1-1 0 0,-1 0 1 0 0,0-1-1 0 0,0 1 1 0 0,-1 0 0 0 0,1-1-1 0 0,-1 1 1 0 0,-1 0-1 0 0,2-12 1 0 0,-2 16-105 0 0,0 0 0 0 0,-1 1 1 0 0,1-1-1 0 0,0 0 0 0 0,0 0 0 0 0,0 0 1 0 0,0 0-1 0 0,-1 0 0 0 0,1 1 0 0 0,0-1 1 0 0,-1 0-1 0 0,1 0 0 0 0,-1 1 0 0 0,1-1 1 0 0,-1 0-1 0 0,1 1 0 0 0,-1-1 0 0 0,1 0 1 0 0,-1 1-1 0 0,1-1 0 0 0,-1 1 0 0 0,0-1 1 0 0,0 1-1 0 0,1-1 0 0 0,-1 1 0 0 0,0-1 1 0 0,0 1-1 0 0,1 0 0 0 0,-1-1 0 0 0,0 1 1 0 0,0 0-1 0 0,0 0 0 0 0,1 0 0 0 0,-1 0 1 0 0,0 0-1 0 0,0 0 0 0 0,0 0 0 0 0,0 0 1 0 0,0 0-1 0 0,1 0 0 0 0,-1 0 0 0 0,0 0 1 0 0,0 0-1 0 0,0 1 0 0 0,1-1 0 0 0,-1 0 1 0 0,0 1-1 0 0,-1 0 0 0 0,-2 0-6 0 0,-1 2-1 0 0,1-1 1 0 0,-1 0 0 0 0,1 1-1 0 0,0 0 1 0 0,-7 6 0 0 0,-2 4-78 0 0,1 0 1 0 0,1 1 0 0 0,0 1-1 0 0,1 0 1 0 0,-11 20-1 0 0,15-25-12 0 0,1 1 0 0 0,1 0 0 0 0,0 1 0 0 0,0-1 0 0 0,1 1 0 0 0,0 0 0 0 0,1-1 0 0 0,-1 24 0 0 0,3-32-9 0 0,0 0 0 0 0,0 0-1 0 0,0 0 1 0 0,1-1 0 0 0,-1 1 0 0 0,1 0-1 0 0,-1 0 1 0 0,1 0 0 0 0,0-1-1 0 0,0 1 1 0 0,1-1 0 0 0,-1 1 0 0 0,0-1-1 0 0,1 1 1 0 0,-1-1 0 0 0,1 0 0 0 0,0 1-1 0 0,0-1 1 0 0,0 0 0 0 0,0 0 0 0 0,0-1-1 0 0,0 1 1 0 0,1 0 0 0 0,-1-1 0 0 0,0 1-1 0 0,1-1 1 0 0,-1 0 0 0 0,1 0-1 0 0,0 0 1 0 0,-1 0 0 0 0,1 0 0 0 0,5 0-1 0 0,-2 0-11 0 0,1 0-1 0 0,-1-1 1 0 0,0 0-1 0 0,1 0 1 0 0,-1-1-1 0 0,0 0 1 0 0,1 0-1 0 0,-1 0 0 0 0,0-1 1 0 0,0 0-1 0 0,0 0 1 0 0,0 0-1 0 0,10-7 1 0 0,3-5-308 0 0,-1 0 1 0 0,-1-2 0 0 0,0 0 0 0 0,-1-1 0 0 0,-1-1-1 0 0,0-1 1 0 0,19-32 0 0 0,-12 15-7201 0 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8:28.527"/>
    </inkml:context>
    <inkml:brush xml:id="br0">
      <inkml:brushProperty name="width" value="0.1" units="cm"/>
      <inkml:brushProperty name="height" value="0.1" units="cm"/>
    </inkml:brush>
  </inkml:definitions>
  <inkml:trace contextRef="#ctx0" brushRef="#br0">138 1 3225 0 0,'-8'3'9462'0'0,"8"-2"-9260"0"0,-6 14 4080 0 0,4-10-4688 0 0,-27 81 1679 0 0,4 1 0 0 0,4 1 0 0 0,3 1 0 0 0,-6 94 0 0 0,20-1-1103 0 0,5-116-145 0 0,22-124-12 0 0,-13 28-20 0 0,40-97-304 0 0,-43 113 186 0 0,1 0 1 0 0,0 1 0 0 0,0-1 0 0 0,1 2 0 0 0,1-1-1 0 0,18-17 1 0 0,-26 28 101 0 0,0 0 1 0 0,1 0-1 0 0,-1 1 1 0 0,0-1-1 0 0,1 0 0 0 0,-1 1 1 0 0,1 0-1 0 0,0 0 0 0 0,-1-1 1 0 0,1 1-1 0 0,0 1 1 0 0,0-1-1 0 0,0 0 0 0 0,0 1 1 0 0,5-1-1 0 0,-6 2 20 0 0,-1-1 0 0 0,1 0-1 0 0,0 1 1 0 0,0-1 0 0 0,-1 1 0 0 0,1-1-1 0 0,0 1 1 0 0,-1 0 0 0 0,1 0 0 0 0,-1 0-1 0 0,1 0 1 0 0,-1 0 0 0 0,0 0 0 0 0,1 0 0 0 0,-1 0-1 0 0,0 0 1 0 0,0 1 0 0 0,1-1 0 0 0,-1 1-1 0 0,0-1 1 0 0,-1 1 0 0 0,1-1 0 0 0,0 1-1 0 0,0-1 1 0 0,-1 1 0 0 0,2 3 0 0 0,3 15 60 0 0,-1 0 1 0 0,0-1-1 0 0,0 32 1 0 0,-2-28 6 0 0,0 0 1 0 0,8 31 0 0 0,8 12-3163 0 0,-13-54 1979 0 0</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8:29.084"/>
    </inkml:context>
    <inkml:brush xml:id="br0">
      <inkml:brushProperty name="width" value="0.1" units="cm"/>
      <inkml:brushProperty name="height" value="0.1" units="cm"/>
    </inkml:brush>
  </inkml:definitions>
  <inkml:trace contextRef="#ctx0" brushRef="#br0">0 278 1840 0 0,'26'-12'149'0'0,"1"2"-1"0"0,44-11 0 0 0,9-3 1465 0 0,-55 15-337 0 0,57-23 3194 0 0,-74 28-3810 0 0,0-1-1 0 0,0 1 1 0 0,0-1-1 0 0,-1-1 1 0 0,0 1-1 0 0,0-1 1 0 0,9-11 0 0 0,-14 14-320 0 0,0 0 0 0 0,0-1 1 0 0,0 1-1 0 0,0-1 1 0 0,-1 1-1 0 0,0-1 1 0 0,1 0-1 0 0,-1 1 0 0 0,-1-1 1 0 0,1 0-1 0 0,0 0 1 0 0,-1 0-1 0 0,0 0 0 0 0,0 0 1 0 0,0 1-1 0 0,0-1 1 0 0,-1 0-1 0 0,0 0 1 0 0,-1-6-1 0 0,1 8-271 0 0,1 0-1 0 0,-1 0 1 0 0,1 0 0 0 0,-1 0-1 0 0,0 1 1 0 0,0-1 0 0 0,0 0-1 0 0,0 0 1 0 0,-1 1 0 0 0,1-1-1 0 0,0 0 1 0 0,-1 1 0 0 0,1-1-1 0 0,-1 1 1 0 0,1 0 0 0 0,-1-1-1 0 0,1 1 1 0 0,-1 0 0 0 0,0 0-1 0 0,0 0 1 0 0,0 0 0 0 0,0 1-1 0 0,0-1 1 0 0,0 0 0 0 0,0 1 0 0 0,0-1-1 0 0,0 1 1 0 0,0 0 0 0 0,0 0-1 0 0,0 0 1 0 0,0 0 0 0 0,0 0-1 0 0,0 0 1 0 0,0 0 0 0 0,0 1-1 0 0,0-1 1 0 0,-3 2 0 0 0,0 0-63 0 0,1 0 0 0 0,-1 1 0 0 0,0-1 0 0 0,1 1 0 0 0,0 0 0 0 0,0 0 0 0 0,0 1 1 0 0,0 0-1 0 0,0-1 0 0 0,1 1 0 0 0,-1 0 0 0 0,1 1 0 0 0,-4 6 0 0 0,-1 3-84 0 0,0 0 1 0 0,1 0-1 0 0,-6 19 0 0 0,9-21 66 0 0,0 0 0 0 0,1 1 0 0 0,1 0-1 0 0,0-1 1 0 0,1 1 0 0 0,0 0 0 0 0,1 17 0 0 0,0-25-5 0 0,1-1 0 0 0,-1 1 0 0 0,1 0 1 0 0,-1-1-1 0 0,1 1 0 0 0,1-1 0 0 0,-1 1 1 0 0,1-1-1 0 0,0 0 0 0 0,0 1 0 0 0,0-1 0 0 0,0 0 1 0 0,1 0-1 0 0,-1 0 0 0 0,1-1 0 0 0,0 1 1 0 0,0-1-1 0 0,1 1 0 0 0,-1-1 0 0 0,1 0 0 0 0,-1 0 1 0 0,1-1-1 0 0,5 4 0 0 0,-6-5 0 0 0,-1 0-1 0 0,0-1 1 0 0,1 1 0 0 0,-1-1-1 0 0,1 1 1 0 0,-1-1 0 0 0,1 0-1 0 0,-1 0 1 0 0,1 0 0 0 0,-1 0-1 0 0,0 0 1 0 0,1-1 0 0 0,-1 1-1 0 0,1-1 1 0 0,-1 0 0 0 0,0 0 0 0 0,1 1-1 0 0,-1-1 1 0 0,0-1 0 0 0,0 1-1 0 0,0 0 1 0 0,0 0 0 0 0,3-3-1 0 0,4-4-29 0 0,0 0 0 0 0,-1 0 0 0 0,13-16 0 0 0,-8 8-9 0 0,2-1-61 0 0,49-51-304 0 0,-58 62 407 0 0,1 0 1 0 0,1 0 0 0 0,-1 1 0 0 0,1 0-1 0 0,0 0 1 0 0,0 1 0 0 0,15-6 0 0 0,-22 10 13 0 0,-1-1 0 0 0,1 1 0 0 0,0 0-1 0 0,-1 0 1 0 0,1 0 0 0 0,0 0 0 0 0,-1 0 0 0 0,1 0 0 0 0,0 0 0 0 0,-1 0 0 0 0,1 0 0 0 0,0 0 0 0 0,-1 0 0 0 0,1 0 0 0 0,0 1 0 0 0,-1-1-1 0 0,1 0 1 0 0,-1 0 0 0 0,1 1 0 0 0,0-1 0 0 0,-1 0 0 0 0,1 1 0 0 0,-1-1 0 0 0,1 1 0 0 0,-1-1 0 0 0,1 1 0 0 0,0 1-7 0 0,0-1 1 0 0,0 1-1 0 0,0 0 1 0 0,0 0 0 0 0,0-1-1 0 0,0 1 1 0 0,-1 0-1 0 0,1 0 1 0 0,0 2-1 0 0,0 7-23 0 0,0-1-1 0 0,0 19 1 0 0,-1-24 44 0 0,-4 196 50 0 0,12-215 305 0 0,8-13-205 0 0,1 2 0 0 0,35-42 0 0 0,-42 56-161 0 0,0 0 0 0 0,1 1 0 0 0,0 0 0 0 0,1 1 0 0 0,0 0 0 0 0,1 1 0 0 0,0 0 0 0 0,14-6 0 0 0,-2 5-418 0 0,0 0 0 0 0,0 2 1 0 0,52-8-1 0 0,-53 12-7264 0 0</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8:29.690"/>
    </inkml:context>
    <inkml:brush xml:id="br0">
      <inkml:brushProperty name="width" value="0.1" units="cm"/>
      <inkml:brushProperty name="height" value="0.1" units="cm"/>
    </inkml:brush>
  </inkml:definitions>
  <inkml:trace contextRef="#ctx0" brushRef="#br0">166 16 10594 0 0,'0'-1'138'0'0,"0"0"0"0"0,-1 1-1 0 0,1-1 1 0 0,0 0 0 0 0,0 1-1 0 0,0-1 1 0 0,-1 0 0 0 0,1 1-1 0 0,0-1 1 0 0,-1 0 0 0 0,1 1-1 0 0,0-1 1 0 0,-1 1 0 0 0,1-1 0 0 0,-1 1-1 0 0,1-1 1 0 0,-1 1 0 0 0,1-1-1 0 0,-1 1 1 0 0,1-1 0 0 0,-1 1-1 0 0,0 0 1 0 0,1-1 0 0 0,-1 1-1 0 0,0 0 1 0 0,1-1 0 0 0,-1 1-1 0 0,0 0 1 0 0,1 0 0 0 0,-1 0 0 0 0,0 0-1 0 0,1 0 1 0 0,-1 0 0 0 0,0 0-1 0 0,0 0 1 0 0,1 0 0 0 0,-1 0-1 0 0,0 0 1 0 0,1 0 0 0 0,-1 0-1 0 0,0 0 1 0 0,1 1 0 0 0,-1-1-1 0 0,0 0 1 0 0,1 1 0 0 0,-1-1 0 0 0,1 0-1 0 0,-1 1 1 0 0,0-1 0 0 0,1 1-1 0 0,-1-1 1 0 0,1 1 0 0 0,-1 0-1 0 0,-4 4 388 0 0,1 0 0 0 0,-1 0 0 0 0,1 1 0 0 0,-4 7-1 0 0,8-13-526 0 0,-18 30 270 0 0,2 1 0 0 0,1 0-1 0 0,2 1 1 0 0,-17 57 0 0 0,25-69-296 0 0,0 0 1 0 0,2 1 0 0 0,0-1 0 0 0,1 1-1 0 0,1 0 1 0 0,1 0 0 0 0,1 0-1 0 0,1-1 1 0 0,5 25 0 0 0,-5-35 17 0 0,1 1 1 0 0,1-1 0 0 0,0 0 0 0 0,0 0 0 0 0,1 0 0 0 0,6 8 0 0 0,-8-13 4 0 0,0-1 1 0 0,0 0 0 0 0,0 0 0 0 0,1-1-1 0 0,-1 1 1 0 0,1 0 0 0 0,0-1-1 0 0,0 0 1 0 0,0 0 0 0 0,0 0 0 0 0,0-1-1 0 0,1 0 1 0 0,-1 1 0 0 0,10 2 0 0 0,-12-5-4 0 0,1 0 0 0 0,-1 1 0 0 0,1-1 1 0 0,-1 0-1 0 0,1 0 0 0 0,-1 0 0 0 0,1-1 1 0 0,-1 1-1 0 0,1-1 0 0 0,-1 1 0 0 0,0-1 0 0 0,1 0 1 0 0,-1 0-1 0 0,0 0 0 0 0,1 0 0 0 0,-1 0 1 0 0,2-2-1 0 0,2-1-451 0 0,1-1 0 0 0,-1 0 0 0 0,-1-1 1 0 0,7-6-1 0 0,10-15-6461 0 0</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8:30.120"/>
    </inkml:context>
    <inkml:brush xml:id="br0">
      <inkml:brushProperty name="width" value="0.1" units="cm"/>
      <inkml:brushProperty name="height" value="0.1" units="cm"/>
    </inkml:brush>
  </inkml:definitions>
  <inkml:trace contextRef="#ctx0" brushRef="#br0">101 50 6913 0 0,'13'-17'314'0'0,"2"-1"268"0"0,2 3 6393 0 0,-16 22-4679 0 0,-4 10-96 0 0,3-17-2181 0 0,-35 137 2933 0 0,-6 30-2395 0 0,31-92-501 0 0,6-44-57 0 0,-1 0 0 0 0,-12 43 0 0 0,17-72 7 0 0,-1 0-1 0 0,1-1 1 0 0,-1 1-1 0 0,0-1 1 0 0,0 1 0 0 0,0 0-1 0 0,1-1 1 0 0,-1 0 0 0 0,-1 1-1 0 0,1-1 1 0 0,0 1 0 0 0,0-1-1 0 0,-3 2 1 0 0,4-3-9 0 0,0 0 0 0 0,-1 0 0 0 0,1 0 0 0 0,0 1-1 0 0,0-1 1 0 0,-1 0 0 0 0,1 0 0 0 0,0 0 0 0 0,-1 0 0 0 0,1 0 0 0 0,0 0 0 0 0,0 0 0 0 0,-1 0-1 0 0,1 0 1 0 0,0 0 0 0 0,-1 0 0 0 0,1 0 0 0 0,0-1 0 0 0,0 1 0 0 0,-1 0 0 0 0,1 0 0 0 0,0 0 0 0 0,0 0-1 0 0,-1 0 1 0 0,1 0 0 0 0,0-1 0 0 0,0 1 0 0 0,-1 0 0 0 0,1-1 0 0 0,-6-15-570 0 0,5 8 164 0 0,0-1 0 0 0,1 0 1 0 0,0 0-1 0 0,0 0 0 0 0,3-15 0 0 0,13-46-1911 0 0,-9 45 1469 0 0,-4 11 455 0 0,8-34-1301 0 0,27-71 1 0 0,-33 106 1611 0 0,1 1 1 0 0,0 0-1 0 0,0 0 1 0 0,1 0-1 0 0,0 1 0 0 0,1 0 1 0 0,1 1-1 0 0,-1 0 1 0 0,2 0-1 0 0,17-15 1 0 0,-23 22 372 0 0,1 0 0 0 0,-1 0 0 0 0,1 1 0 0 0,0-1 0 0 0,-1 1 0 0 0,1 0 0 0 0,0 1 0 0 0,0-1 0 0 0,1 1 1 0 0,-1 0-1 0 0,0 0 0 0 0,0 0 0 0 0,0 1 0 0 0,1 0 0 0 0,-1 0 0 0 0,0 0 0 0 0,1 1 0 0 0,-1-1 0 0 0,0 1 1 0 0,9 3-1 0 0,-6 0-96 0 0,-1-1 1 0 0,0 1-1 0 0,1 0 1 0 0,-2 1 0 0 0,1-1-1 0 0,0 2 1 0 0,-1-1-1 0 0,0 1 1 0 0,0-1 0 0 0,-1 2-1 0 0,1-1 1 0 0,7 12-1 0 0,0 3-31 0 0,-1 1 1 0 0,-1 0-1 0 0,-1 0 0 0 0,0 1 0 0 0,8 34 0 0 0,-14-41-134 0 0,0 1 0 0 0,-1 0 0 0 0,-1 0 0 0 0,-1 0 0 0 0,0 0 0 0 0,-1 0 0 0 0,-1 0 0 0 0,-5 30 0 0 0,4-39-111 0 0,-1 0 0 0 0,0-1 0 0 0,0 1 0 0 0,-1 0 1 0 0,0-1-1 0 0,0 0 0 0 0,0 0 0 0 0,-1 0 0 0 0,0-1 0 0 0,-1 1 0 0 0,1-1 0 0 0,-1 0 0 0 0,0-1 0 0 0,-1 0 1 0 0,1 0-1 0 0,-1 0 0 0 0,0-1 0 0 0,-1 0 0 0 0,1 0 0 0 0,-12 4 0 0 0,-12 4-7061 0 0</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8:30.437"/>
    </inkml:context>
    <inkml:brush xml:id="br0">
      <inkml:brushProperty name="width" value="0.1" units="cm"/>
      <inkml:brushProperty name="height" value="0.1" units="cm"/>
    </inkml:brush>
  </inkml:definitions>
  <inkml:trace contextRef="#ctx0" brushRef="#br0">1 34 2304 0 0,'93'1'1619'0'0,"90"-1"-1341"0"0,-139-3-302 0 0,0-1 0 0 0,49-12 0 0 0,-45 4 24 0 0</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8:30.945"/>
    </inkml:context>
    <inkml:brush xml:id="br0">
      <inkml:brushProperty name="width" value="0.1" units="cm"/>
      <inkml:brushProperty name="height" value="0.1" units="cm"/>
    </inkml:brush>
  </inkml:definitions>
  <inkml:trace contextRef="#ctx0" brushRef="#br0">0 43 6913 0 0,'1'-2'271'0'0,"-1"-1"-1"0"0,0 1 0 0 0,1 0 0 0 0,0-1 0 0 0,-1 1 0 0 0,1-1 0 0 0,0 1 0 0 0,0 0 0 0 0,0 0 0 0 0,1-1 0 0 0,-1 1 0 0 0,0 0 0 0 0,1 0 0 0 0,0 0 0 0 0,2-2 1 0 0,-2 3-183 0 0,-1 0 1 0 0,0 1-1 0 0,0-1 1 0 0,1 1-1 0 0,-1-1 1 0 0,0 1-1 0 0,1 0 1 0 0,-1-1-1 0 0,0 1 1 0 0,1 0-1 0 0,-1 0 1 0 0,0 0-1 0 0,1 0 1 0 0,-1 0-1 0 0,1 0 1 0 0,-1 1 0 0 0,0-1-1 0 0,1 0 1 0 0,-1 1-1 0 0,0-1 1 0 0,0 1-1 0 0,1-1 1 0 0,-1 1-1 0 0,0 0 1 0 0,0 0-1 0 0,0-1 1 0 0,0 1-1 0 0,0 0 1 0 0,0 0-1 0 0,1 1 1 0 0,6 6 77 0 0,0 0-1 0 0,0 0 1 0 0,-1 0 0 0 0,-1 1 0 0 0,11 17-1 0 0,22 54 1158 0 0,-35-71-1101 0 0,18 38 317 0 0,-2 2 0 0 0,-2 1 0 0 0,-3 0-1 0 0,-2 1 1 0 0,-2 0 0 0 0,8 88 0 0 0,-18-129-538 0 0,-1 1 0 0 0,-1-1 0 0 0,0 1 1 0 0,0-1-1 0 0,-1 0 0 0 0,0 1 0 0 0,0-1 0 0 0,-1 0 1 0 0,-1 0-1 0 0,-5 11 0 0 0,2-9-1 0 0,1-1-1 0 0,-1-1 1 0 0,-1 1 0 0 0,0-1-1 0 0,-1-1 1 0 0,1 0 0 0 0,-20 16-1 0 0,-3-2 1 0 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8:43.231"/>
    </inkml:context>
    <inkml:brush xml:id="br0">
      <inkml:brushProperty name="width" value="0.1" units="cm"/>
      <inkml:brushProperty name="height" value="0.1" units="cm"/>
    </inkml:brush>
  </inkml:definitions>
  <inkml:trace contextRef="#ctx0" brushRef="#br0">1 0 3097 0 0,'8'6'280'0'0</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8:45.405"/>
    </inkml:context>
    <inkml:brush xml:id="br0">
      <inkml:brushProperty name="width" value="0.1" units="cm"/>
      <inkml:brushProperty name="height" value="0.1" units="cm"/>
    </inkml:brush>
  </inkml:definitions>
  <inkml:trace contextRef="#ctx0" brushRef="#br0">206 53 2801 0 0,'1'0'349'0'0,"-1"0"1"0"0,1 1-1 0 0,0-1 1 0 0,0 0-1 0 0,0 0 1 0 0,0 0-1 0 0,0 0 1 0 0,-1 0-1 0 0,1-1 1 0 0,12-7 5942 0 0,-12 7-5943 0 0,-1 1 1 0 0,1-1-1 0 0,-1 0 1 0 0,0 0-1 0 0,1 0 1 0 0,-1 1-1 0 0,0-1 1 0 0,0 0 0 0 0,1-1-1 0 0,-1 0-58 0 0,-1 1 0 0 0,1-1 0 0 0,0 1 0 0 0,-1-1 0 0 0,1 1 0 0 0,-1 0 0 0 0,0-1 0 0 0,1 1 0 0 0,-1 0 0 0 0,0 0 0 0 0,0-1 0 0 0,1 1 0 0 0,-1 0 0 0 0,0 0 0 0 0,0 0 0 0 0,0 0 0 0 0,0 0 0 0 0,-1 0 0 0 0,1 0 0 0 0,0 0 0 0 0,-2 0 0 0 0,0-1-267 0 0,0 1 0 0 0,-1 0 0 0 0,1 0 0 0 0,0 0 0 0 0,-1 0 1 0 0,1 1-1 0 0,0-1 0 0 0,-1 1 0 0 0,1 0 0 0 0,-1 0 0 0 0,1 0 0 0 0,-1 0 0 0 0,1 1 1 0 0,-1-1-1 0 0,1 1 0 0 0,0 0 0 0 0,-1 0 0 0 0,1 0 0 0 0,0 1 0 0 0,0-1 1 0 0,0 1-1 0 0,0-1 0 0 0,0 1 0 0 0,0 0 0 0 0,0 0 0 0 0,1 1 0 0 0,-4 2 0 0 0,-3 3-145 0 0,1 1-1 0 0,-1 0 0 0 0,2 1 1 0 0,-1 0-1 0 0,1 0 0 0 0,-7 14 1 0 0,5-5 71 0 0,0 1 0 0 0,1 0 0 0 0,1 0 1 0 0,1 1-1 0 0,1 0 0 0 0,1 0 0 0 0,0 1 0 0 0,2-1 1 0 0,0 1-1 0 0,1-1 0 0 0,4 34 0 0 0,-2-49 76 0 0,0-1 0 0 0,0 1 0 0 0,1 0-1 0 0,-1 0 1 0 0,1 0 0 0 0,1-1 0 0 0,-1 1 0 0 0,1-1-1 0 0,0 0 1 0 0,0 1 0 0 0,0-2 0 0 0,1 1-1 0 0,0 0 1 0 0,0-1 0 0 0,0 1 0 0 0,0-1 0 0 0,1 0-1 0 0,0-1 1 0 0,-1 1 0 0 0,2-1 0 0 0,-1 0 0 0 0,0 0-1 0 0,0 0 1 0 0,1-1 0 0 0,-1 0 0 0 0,1 0-1 0 0,0 0 1 0 0,0-1 0 0 0,0 0 0 0 0,-1 0 0 0 0,1-1-1 0 0,0 1 1 0 0,0-1 0 0 0,0-1 0 0 0,0 1-1 0 0,0-1 1 0 0,0 0 0 0 0,11-3 0 0 0,-5-1-401 0 0,1 0 1 0 0,0 0-1 0 0,-1-1 1 0 0,0-1-1 0 0,0 0 1 0 0,-1-1-1 0 0,0 0 1 0 0,0-1-1 0 0,-1 0 1 0 0,0 0-1 0 0,10-13 1 0 0,2-5-1020 0 0,-2 0 0 0 0,0-2 1 0 0,20-40-1 0 0,-39 67 1169 0 0,4-7-1319 0 0,0-1-1 0 0,-1 1 1 0 0,0-1-1 0 0,0 1 1 0 0,2-12 0 0 0,-21 54 9279 0 0,3 24-2537 0 0,10-45-4902 0 0,1 1 0 0 0,1 0 0 0 0,0 0 0 0 0,1 0 0 0 0,2 17 0 0 0,-2-24-351 0 0,0-1-1 0 0,1 1 0 0 0,-1-1 0 0 0,1 0 0 0 0,1 0 0 0 0,-1 0 1 0 0,0 0-1 0 0,1 0 0 0 0,0 0 0 0 0,0-1 0 0 0,5 5 0 0 0,-5-6 94 0 0,0 0 0 0 0,0-1-1 0 0,0 1 1 0 0,1-1 0 0 0,-1 0-1 0 0,1 1 1 0 0,0-2 0 0 0,0 1 0 0 0,0 0-1 0 0,0-1 1 0 0,0 0 0 0 0,0 0-1 0 0,0 0 1 0 0,0 0 0 0 0,0-1-1 0 0,5 0 1 0 0,-5 1 36 0 0,1-1-1 0 0,-1 0 1 0 0,0-1-1 0 0,0 1 1 0 0,0-1-1 0 0,0 0 1 0 0,0 0-1 0 0,0 0 1 0 0,0 0-1 0 0,-1-1 1 0 0,1 0-1 0 0,0 1 1 0 0,-1-1 0 0 0,1-1-1 0 0,-1 1 1 0 0,1 0-1 0 0,-1-1 1 0 0,0 0-1 0 0,0 0 1 0 0,-1 0-1 0 0,1 0 1 0 0,0 0-1 0 0,-1-1 1 0 0,0 1-1 0 0,0-1 1 0 0,0 1-1 0 0,3-7 1 0 0,-3 4 5 0 0,-1 1-1 0 0,1-1 1 0 0,-1 0-1 0 0,0 0 1 0 0,-1 1 0 0 0,1-1-1 0 0,-1 0 1 0 0,0 0 0 0 0,0 0-1 0 0,-1 0 1 0 0,0 0 0 0 0,0 1-1 0 0,0-1 1 0 0,-1 0-1 0 0,0 1 1 0 0,0-1 0 0 0,0 1-1 0 0,0-1 1 0 0,-4-4 0 0 0,1 3 7 0 0,0 0 1 0 0,0 0-1 0 0,-1 1 1 0 0,0 0 0 0 0,0 0-1 0 0,0 0 1 0 0,-1 1 0 0 0,-12-8-1 0 0,15 10-217 0 0,-1 1 0 0 0,0-1 0 0 0,0 1-1 0 0,0 0 1 0 0,0 0 0 0 0,0 1 0 0 0,0 0 0 0 0,-1 0 0 0 0,1 0-1 0 0,0 0 1 0 0,-1 1 0 0 0,1 0 0 0 0,0 0 0 0 0,-10 1-1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8:57.998"/>
    </inkml:context>
    <inkml:brush xml:id="br0">
      <inkml:brushProperty name="width" value="0.025" units="cm"/>
      <inkml:brushProperty name="height" value="0.025" units="cm"/>
    </inkml:brush>
  </inkml:definitions>
  <inkml:trace contextRef="#ctx0" brushRef="#br0">265 161 3681 0 0,'4'-6'1058'0'0,"0"1"-1"0"0,0-1 1 0 0,-1 0 0 0 0,1 0-1 0 0,-1 0 1 0 0,-1 0 0 0 0,1 0 0 0 0,-1-1-1 0 0,0 1 1 0 0,-1-1 0 0 0,2-10-1 0 0,-3 14-617 0 0,0 0-1 0 0,0 0 1 0 0,0 0-1 0 0,-1 0 1 0 0,0 0-1 0 0,1 0 1 0 0,-1 1-1 0 0,0-1 1 0 0,0 0-1 0 0,0 0 1 0 0,-1 0-1 0 0,1 1 1 0 0,-1-1-1 0 0,-3-3 1 0 0,3 3-445 0 0,-1 0 0 0 0,0 0 1 0 0,0 1-1 0 0,-1-1 0 0 0,1 1 1 0 0,0 0-1 0 0,-1 0 0 0 0,-4-2 1 0 0,3 2 0 0 0,0 1 1 0 0,0 0-1 0 0,0 0 1 0 0,1 0-1 0 0,-1 0 1 0 0,0 1-1 0 0,0 0 1 0 0,0 0-1 0 0,0 0 1 0 0,0 1-1 0 0,0 0 1 0 0,0 0-1 0 0,0 0 1 0 0,0 0 0 0 0,0 1-1 0 0,1 0 1 0 0,-1-1-1 0 0,1 2 1 0 0,-1-1-1 0 0,-4 4 1 0 0,0-1-146 0 0,0 1 1 0 0,0 0 0 0 0,1 1 0 0 0,-1 0 0 0 0,2 0-1 0 0,-1 1 1 0 0,1 0 0 0 0,-8 11 0 0 0,13-16-17 0 0,1 0 0 0 0,-1 1-1 0 0,0-1 1 0 0,1 1 0 0 0,0-1 0 0 0,0 1 0 0 0,0 0 0 0 0,1 0 0 0 0,-1-1 0 0 0,1 1 0 0 0,0 0 0 0 0,0 0 0 0 0,0-1 0 0 0,0 1 0 0 0,1 0 0 0 0,0 0 0 0 0,0-1 0 0 0,0 1 0 0 0,0 0 0 0 0,0-1 0 0 0,4 6-1 0 0,3 7-277 0 0,2-1-1 0 0,0 0 1 0 0,17 20-1 0 0,-3-5 442 0 0,-16-20 78 0 0,6 10 38 0 0,0 0 0 0 0,11 25 0 0 0,-23-40-98 0 0,1 0 0 0 0,-1 0-1 0 0,0 0 1 0 0,0 1-1 0 0,-1-1 1 0 0,0 1 0 0 0,0-1-1 0 0,0 1 1 0 0,0-1-1 0 0,-1 1 1 0 0,0-1 0 0 0,-1 1-1 0 0,1-1 1 0 0,-1 1-1 0 0,-1 5 1 0 0,0-7 232 0 0,0-1-1 0 0,0 1 1 0 0,0 0 0 0 0,-1-1 0 0 0,1 0-1 0 0,-1 0 1 0 0,0 1 0 0 0,0-1 0 0 0,0-1-1 0 0,0 1 1 0 0,0 0 0 0 0,-1-1-1 0 0,1 0 1 0 0,-1 0 0 0 0,0 0 0 0 0,0 0-1 0 0,0 0 1 0 0,0-1 0 0 0,0 1 0 0 0,0-1-1 0 0,0 0 1 0 0,0 0 0 0 0,0-1 0 0 0,-1 1-1 0 0,-3-1 1 0 0,1 0-223 0 0,1 1-1 0 0,0-1 1 0 0,0 0-1 0 0,0-1 1 0 0,0 0 0 0 0,0 0-1 0 0,0 0 1 0 0,1 0 0 0 0,-1-1-1 0 0,0 0 1 0 0,1 0-1 0 0,-1-1 1 0 0,1 1 0 0 0,-1-1-1 0 0,1 0 1 0 0,0-1-1 0 0,-6-5 1 0 0,9 8-51 0 0,1-1 0 0 0,0 1 0 0 0,-1-1 0 0 0,1 1 1 0 0,0-1-1 0 0,0 0 0 0 0,0 0 0 0 0,0 0 0 0 0,1 1 0 0 0,-1-1 0 0 0,0 0 0 0 0,1 0 0 0 0,-1 0 0 0 0,1 0 0 0 0,0 0 1 0 0,0 0-1 0 0,0 0 0 0 0,0-2 0 0 0,0 0-4 0 0,1 1 0 0 0,0-1 0 0 0,0 1 0 0 0,0 0 0 0 0,0-1 0 0 0,1 1 0 0 0,-1 0-1 0 0,1 0 1 0 0,3-5 0 0 0,3-1-20 0 0,-1 0-1 0 0,2 1 1 0 0,-1 0-1 0 0,1 0 0 0 0,12-8 1 0 0,146-98-517 0 0,-147 101 278 0 0</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8:46.261"/>
    </inkml:context>
    <inkml:brush xml:id="br0">
      <inkml:brushProperty name="width" value="0.1" units="cm"/>
      <inkml:brushProperty name="height" value="0.1" units="cm"/>
    </inkml:brush>
  </inkml:definitions>
  <inkml:trace contextRef="#ctx0" brushRef="#br0">12 93 9218 0 0,'-10'104'4474'0'0,"10"-100"-4466"0"0,-1 24 110 0 0,3 42 1 0 0,-1-63 37 0 0,-1 0 0 0 0,2 0 0 0 0,-1 0 0 0 0,1 0-1 0 0,0 0 1 0 0,0 0 0 0 0,1-1 0 0 0,0 1 0 0 0,0-1 0 0 0,1 1 0 0 0,5 7-1 0 0,-8-13-117 0 0,0 0 0 0 0,-1 0-1 0 0,1 0 1 0 0,0 0-1 0 0,0 0 1 0 0,0 0 0 0 0,0 0-1 0 0,0 0 1 0 0,0-1-1 0 0,1 1 1 0 0,-1 0 0 0 0,0-1-1 0 0,0 1 1 0 0,0 0-1 0 0,1-1 1 0 0,-1 0 0 0 0,0 1-1 0 0,1-1 1 0 0,-1 0-1 0 0,0 1 1 0 0,1-1 0 0 0,-1 0-1 0 0,0 0 1 0 0,1 0-1 0 0,-1-1 1 0 0,0 1 0 0 0,1 0-1 0 0,-1 0 1 0 0,0-1 0 0 0,1 1-1 0 0,-1 0 1 0 0,0-1-1 0 0,0 0 1 0 0,1 1 0 0 0,-1-1-1 0 0,0 0 1 0 0,0 1-1 0 0,0-1 1 0 0,0 0 0 0 0,0 0-1 0 0,0 0 1 0 0,0 0-1 0 0,0 0 1 0 0,0 0 0 0 0,0-2-1 0 0,5-5 118 0 0,0 0-1 0 0,0-1 0 0 0,-1 0 1 0 0,6-16-1 0 0,5-14-538 0 0,15-62 0 0 0,-1-43-4584 0 0,-37 198 11469 0 0,4 14-5013 0 0,3-53-1522 0 0,0-1 0 0 0,1 1 0 0 0,1-1 0 0 0,0 0 0 0 0,1 1 0 0 0,1-1 0 0 0,7 19 0 0 0,-11-33 31 0 0,0 1 1 0 0,0 0 0 0 0,0-1 0 0 0,0 1 0 0 0,1-1 0 0 0,-1 1-1 0 0,0-1 1 0 0,0 1 0 0 0,1-1 0 0 0,-1 1 0 0 0,0-1-1 0 0,1 1 1 0 0,-1-1 0 0 0,0 1 0 0 0,1-1 0 0 0,-1 1-1 0 0,1-1 1 0 0,-1 0 0 0 0,1 1 0 0 0,-1-1 0 0 0,1 0-1 0 0,-1 0 1 0 0,1 1 0 0 0,-1-1 0 0 0,1 0 0 0 0,-1 0 0 0 0,1 0-1 0 0,-1 1 1 0 0,1-1 0 0 0,0 0 0 0 0,-1 0 0 0 0,1 0-1 0 0,-1 0 1 0 0,1 0 0 0 0,-1 0 0 0 0,1 0 0 0 0,0 0-1 0 0,-1-1 1 0 0,1 1 0 0 0,-1 0 0 0 0,1 0 0 0 0,-1 0-1 0 0,1-1 1 0 0,-1 1 0 0 0,1 0 0 0 0,-1 0 0 0 0,1-1-1 0 0,-1 1 1 0 0,1-1 0 0 0,-1 1 0 0 0,1 0 0 0 0,-1-1 0 0 0,0 1-1 0 0,1-1 1 0 0,-1 1 0 0 0,0-1 0 0 0,1 1 0 0 0,-1-1-1 0 0,1 0 1 0 0,3-7-84 0 0,1 1 0 0 0,-1-1-1 0 0,4-10 1 0 0,-4 10-19 0 0,17-36-761 0 0,-3 5-1654 0 0,25-39 1 0 0,-37 68 2079 0 0,1 0 0 0 0,0 1 1 0 0,1-1-1 0 0,0 2 1 0 0,0-1-1 0 0,1 1 0 0 0,0 0 1 0 0,17-10-1 0 0,-25 17 475 0 0,-1 1-1 0 0,1 0 0 0 0,0-1 1 0 0,-1 1-1 0 0,1 0 1 0 0,0 0-1 0 0,-1 0 0 0 0,1 0 1 0 0,0-1-1 0 0,-1 1 1 0 0,1 0-1 0 0,0 0 1 0 0,0 1-1 0 0,-1-1 0 0 0,1 0 1 0 0,0 0-1 0 0,-1 0 1 0 0,1 0-1 0 0,0 1 1 0 0,-1-1-1 0 0,1 0 0 0 0,0 0 1 0 0,-1 1-1 0 0,1-1 1 0 0,0 1-1 0 0,-1-1 0 0 0,1 0 1 0 0,-1 1-1 0 0,1-1 1 0 0,-1 1-1 0 0,1 0 1 0 0,-1-1-1 0 0,1 1 0 0 0,-1-1 1 0 0,0 1-1 0 0,1 0 1 0 0,-1-1-1 0 0,0 1 1 0 0,0 0-1 0 0,1-1 0 0 0,-1 1 1 0 0,0 0-1 0 0,0 0 1 0 0,9 37 2441 0 0,-8-32-1949 0 0,4 21 422 0 0,-1 1-1 0 0,-1 0 0 0 0,-2 0 0 0 0,-3 43 0 0 0,2-66-730 0 0,2-14-382 0 0,1-3-280 0 0,2-3-139 0 0</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8:46.610"/>
    </inkml:context>
    <inkml:brush xml:id="br0">
      <inkml:brushProperty name="width" value="0.1" units="cm"/>
      <inkml:brushProperty name="height" value="0.1" units="cm"/>
    </inkml:brush>
  </inkml:definitions>
  <inkml:trace contextRef="#ctx0" brushRef="#br0">1 1 5065 0 0,'0'0'68'0'0,"0"0"1"0"0,0 0-1 0 0,1 0 0 0 0,-1 0 0 0 0,0 0 1 0 0,0 0-1 0 0,0 0 0 0 0,1 0 0 0 0,-1 0 1 0 0,0 0-1 0 0,0 0 0 0 0,1 0 0 0 0,-1 0 1 0 0,0 0-1 0 0,0 0 0 0 0,0 0 0 0 0,1 0 1 0 0,-1 1-1 0 0,0-1 0 0 0,0 0 0 0 0,0 0 1 0 0,1 0-1 0 0,-1 0 0 0 0,0 0 0 0 0,0 1 1 0 0,0-1-1 0 0,0 0 0 0 0,0 0 0 0 0,1 0 1 0 0,-1 1-1 0 0,0-1 0 0 0,0 0 0 0 0,0 0 1 0 0,0 0-1 0 0,0 1 0 0 0,0-1 0 0 0,0 0 1 0 0,0 0-1 0 0,0 1 0 0 0,0-1 0 0 0,0 0 1 0 0,0 0-1 0 0,0 1 0 0 0,2 13 2507 0 0,-1-10-2264 0 0,7 110 5024 0 0,-6-69-4781 0 0,12 72-1 0 0,5-37-693 0 0,-17-72 128 0 0</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8:46.943"/>
    </inkml:context>
    <inkml:brush xml:id="br0">
      <inkml:brushProperty name="width" value="0.1" units="cm"/>
      <inkml:brushProperty name="height" value="0.1" units="cm"/>
    </inkml:brush>
  </inkml:definitions>
  <inkml:trace contextRef="#ctx0" brushRef="#br0">2 1 14283 0 0,'-1'57'3365'0'0,"0"-8"-2551"0"0,7 64-1 0 0,-4-97-858 0 0,0-1-1 0 0,1 0 1 0 0,1 0 0 0 0,1 0 0 0 0,0 0 0 0 0,0-1-1 0 0,2 1 1 0 0,10 17 0 0 0,-8-21-26 0 0,-8-18 399 0 0,-9-20-5655 0 0,2 13-589 0 0</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8:47.292"/>
    </inkml:context>
    <inkml:brush xml:id="br0">
      <inkml:brushProperty name="width" value="0.1" units="cm"/>
      <inkml:brushProperty name="height" value="0.1" units="cm"/>
    </inkml:brush>
  </inkml:definitions>
  <inkml:trace contextRef="#ctx0" brushRef="#br0">0 260 13363 0 0,'0'0'1429'0'0,"14"1"-479"0"0,0-1-1079 0 0,-1 0 0 0 0,1-1 1 0 0,-1-1-1 0 0,1 0 0 0 0,20-7 0 0 0,65-27 347 0 0,-80 29-210 0 0,22-9 67 0 0,84-36 142 0 0,-106 43-199 0 0,0-1 0 0 0,-1-1 1 0 0,0-1-1 0 0,21-17 0 0 0,-37 27-1 0 0,-1 1 1 0 0,1-1-1 0 0,0 0 1 0 0,-1 0-1 0 0,1 1 1 0 0,-1-1-1 0 0,1 0 0 0 0,-1 0 1 0 0,0-1-1 0 0,0 1 1 0 0,0 0-1 0 0,0 0 1 0 0,0 0-1 0 0,0-1 0 0 0,0-2 1 0 0,-1 4 45 0 0,0 0 0 0 0,0 0 0 0 0,-1-1 0 0 0,1 1 0 0 0,0 0 0 0 0,-1 0 1 0 0,1 0-1 0 0,-1 0 0 0 0,1 0 0 0 0,-1 0 0 0 0,1 0 0 0 0,-1 0 0 0 0,0 0 0 0 0,1 0 0 0 0,-1 0 0 0 0,0 0 0 0 0,0 0 1 0 0,0 0-1 0 0,0 1 0 0 0,0-1 0 0 0,0 0 0 0 0,0 1 0 0 0,0-1 0 0 0,0 0 0 0 0,0 1 0 0 0,0 0 0 0 0,0-1 0 0 0,-1 1 1 0 0,1 0-1 0 0,0-1 0 0 0,-2 1 0 0 0,-4-1 333 0 0,0 0-1 0 0,0 0 1 0 0,0 0 0 0 0,0 1 0 0 0,-1 1-1 0 0,1-1 1 0 0,0 1 0 0 0,0 0 0 0 0,0 1 0 0 0,0-1-1 0 0,-8 4 1 0 0,4-1-320 0 0,1 0-1 0 0,-1 1 0 0 0,1 0 1 0 0,1 1-1 0 0,-1 0 1 0 0,-13 11-1 0 0,21-16-69 0 0,0 1 0 0 0,0 0 0 0 0,0 0 0 0 0,0 0 0 0 0,1 1 0 0 0,-1-1 0 0 0,0 0 0 0 0,1 1 0 0 0,0-1 0 0 0,-1 1 0 0 0,1-1 0 0 0,0 1 0 0 0,0-1 0 0 0,0 5 0 0 0,1-6-42 0 0,0 1 1 0 0,0 0-1 0 0,0-1 1 0 0,0 1 0 0 0,0 0-1 0 0,0-1 1 0 0,1 1-1 0 0,-1-1 1 0 0,1 1 0 0 0,-1 0-1 0 0,1-1 1 0 0,0 1-1 0 0,0-1 1 0 0,0 1 0 0 0,-1-1-1 0 0,1 0 1 0 0,0 1-1 0 0,1-1 1 0 0,-1 0 0 0 0,0 0-1 0 0,0 0 1 0 0,0 0-1 0 0,1 0 1 0 0,-1 0-1 0 0,2 1 1 0 0,12 7-314 0 0,1-2 0 0 0,-1 0-1 0 0,26 8 1 0 0,-20-8-413 0 0,32 16 0 0 0,-47-20 688 0 0,0 1 0 0 0,0 0-1 0 0,-1-1 1 0 0,1 2 0 0 0,-1-1 0 0 0,0 1 0 0 0,0 0 0 0 0,-1 0 0 0 0,7 8 0 0 0,-10-11 102 0 0,0 0 0 0 0,0-1 1 0 0,0 1-1 0 0,0 0 0 0 0,0 0 0 0 0,0 0 0 0 0,-1-1 0 0 0,1 1 1 0 0,-1 0-1 0 0,1 0 0 0 0,-1 0 0 0 0,0 0 0 0 0,0 0 1 0 0,0 0-1 0 0,0 0 0 0 0,0 0 0 0 0,0 0 0 0 0,0 0 1 0 0,-1 0-1 0 0,1 0 0 0 0,-1 2 0 0 0,-1-1 88 0 0,1 0 0 0 0,-1 0 0 0 0,0 0 0 0 0,0 0-1 0 0,0 0 1 0 0,0-1 0 0 0,-1 1 0 0 0,1-1 0 0 0,-1 1 0 0 0,0-1 0 0 0,-3 2-1 0 0,-6 4 340 0 0,0-2-1 0 0,0 1 0 0 0,-1-1 0 0 0,-23 6 0 0 0,-33 6-1657 0 0,44-14-6548 0 0</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8:50.180"/>
    </inkml:context>
    <inkml:brush xml:id="br0">
      <inkml:brushProperty name="width" value="0.1" units="cm"/>
      <inkml:brushProperty name="height" value="0.1" units="cm"/>
    </inkml:brush>
  </inkml:definitions>
  <inkml:trace contextRef="#ctx0" brushRef="#br0">307 102 1376 0 0,'2'-16'6020'0'0,"-2"11"-5266"0"0,0 1 0 0 0,0-1-1 0 0,0 1 1 0 0,-1 0 0 0 0,0-1-1 0 0,1 1 1 0 0,-2 0 0 0 0,1-1-1 0 0,0 1 1 0 0,-1 0 0 0 0,0 0-1 0 0,-4-7 1 0 0,5 9-589 0 0,-1 0-1 0 0,1 1 1 0 0,-1-1-1 0 0,1 0 1 0 0,-1 1-1 0 0,1 0 1 0 0,-1-1-1 0 0,0 1 1 0 0,0 0-1 0 0,0 0 0 0 0,0 0 1 0 0,1 0-1 0 0,-1 0 1 0 0,0 0-1 0 0,-1 1 1 0 0,1-1-1 0 0,0 1 1 0 0,0-1-1 0 0,0 1 1 0 0,0 0-1 0 0,0 0 1 0 0,0 0-1 0 0,-1 0 1 0 0,1 0-1 0 0,0 0 1 0 0,0 1-1 0 0,0-1 1 0 0,0 1-1 0 0,-3 0 1 0 0,-5 3-117 0 0,1 1 1 0 0,-1 0 0 0 0,1 0-1 0 0,0 0 1 0 0,0 1-1 0 0,1 1 1 0 0,0 0 0 0 0,-14 13-1 0 0,5-1-166 0 0,1 1-1 0 0,-21 32 0 0 0,26-35 64 0 0,2-1 0 0 0,0 1 0 0 0,1 1 0 0 0,0 0 1 0 0,2 0-1 0 0,-7 29 0 0 0,11-39 38 0 0,1 1 1 0 0,0-1-1 0 0,1 0 0 0 0,0 1 1 0 0,0-1-1 0 0,1 0 0 0 0,2 14 1 0 0,-1-16 6 0 0,-1-1 0 0 0,1 1 1 0 0,0-1-1 0 0,0 0 0 0 0,1 0 1 0 0,0 0-1 0 0,0 0 1 0 0,0-1-1 0 0,0 1 0 0 0,1-1 1 0 0,0 1-1 0 0,5 4 0 0 0,-5-7 10 0 0,-1 1-1 0 0,1-1 0 0 0,0 1 1 0 0,0-1-1 0 0,0-1 0 0 0,0 1 1 0 0,0 0-1 0 0,0-1 0 0 0,0 0 1 0 0,1 0-1 0 0,-1 0 0 0 0,0 0 1 0 0,1-1-1 0 0,-1 0 0 0 0,1 0 1 0 0,-1 0-1 0 0,0-1 0 0 0,1 1 1 0 0,6-3-1 0 0,-3 1 9 0 0,0 0-1 0 0,0-1 0 0 0,0 0 1 0 0,0 0-1 0 0,-1-1 1 0 0,1 0-1 0 0,-1 0 1 0 0,0-1-1 0 0,9-7 1 0 0,6-10-126 0 0,0-1 1 0 0,-1-1 0 0 0,-1 0-1 0 0,30-50 1 0 0,-44 63-233 0 0,37-60-1566 0 0,-38 60 1220 0 0,0 1 0 0 0,-1-1 0 0 0,0 0 0 0 0,-1 0 0 0 0,3-12 0 0 0,-8 26 832 0 0,-1-1-1 0 0,1 1 0 0 0,0 0 0 0 0,0 0 0 0 0,0 0 0 0 0,-2 5 0 0 0,-2 8 422 0 0,1 1-1 0 0,0 0 1 0 0,2 1 0 0 0,-3 24-1 0 0,5-35-541 0 0,1 0 0 0 0,0 0 0 0 0,0 1 1 0 0,0-1-1 0 0,1 0 0 0 0,0 0 0 0 0,1 0 0 0 0,-1 0 0 0 0,1 0 0 0 0,1-1 0 0 0,-1 1 0 0 0,1-1 0 0 0,7 12 0 0 0,-9-15-15 0 0,1-1 0 0 0,0 0 0 0 0,0 0 0 0 0,0-1 0 0 0,1 1 0 0 0,-1 0 0 0 0,0-1 0 0 0,0 1 0 0 0,1-1 0 0 0,-1 0 0 0 0,1 1 0 0 0,-1-1 0 0 0,1-1 0 0 0,0 1 0 0 0,-1 0-1 0 0,1-1 1 0 0,0 1 0 0 0,0-1 0 0 0,3 0 0 0 0,-2 0 22 0 0,0 0-1 0 0,0 0 1 0 0,1-1-1 0 0,-1 0 0 0 0,0 1 1 0 0,0-2-1 0 0,0 1 0 0 0,0 0 1 0 0,0-1-1 0 0,0 0 1 0 0,6-4-1 0 0,3-3 57 0 0,0-2 0 0 0,-1 0 0 0 0,0 0 0 0 0,0-1 0 0 0,-2 0 0 0 0,1-1 0 0 0,-2 0 0 0 0,16-27 0 0 0,-16 22-898 0 0,0-1 1 0 0,8-28-1 0 0,-11 29-1809 0 0,-1-1 1 0 0,3-37 3048 0 0,-10 85 6699 0 0,2-21-6802 0 0,1 1 0 0 0,0-1 0 0 0,0 0 0 0 0,1 1 0 0 0,0-1 0 0 0,5 14 0 0 0,-6-19-437 0 0,1 0-1 0 0,0 1 0 0 0,0-1 0 0 0,0 0 0 0 0,0 0 0 0 0,0 0 0 0 0,5 5 1 0 0,-5-7-219 0 0,-1 0 0 0 0,1 0 0 0 0,-1 0 1 0 0,1 1-1 0 0,0-1 0 0 0,0-1 1 0 0,-1 1-1 0 0,1 0 0 0 0,0 0 0 0 0,0-1 1 0 0,0 1-1 0 0,0-1 0 0 0,0 0 0 0 0,0 1 1 0 0,2-1-1 0 0</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8:51.040"/>
    </inkml:context>
    <inkml:brush xml:id="br0">
      <inkml:brushProperty name="width" value="0.1" units="cm"/>
      <inkml:brushProperty name="height" value="0.1" units="cm"/>
    </inkml:brush>
  </inkml:definitions>
  <inkml:trace contextRef="#ctx0" brushRef="#br0">9 564 13363 0 0,'-1'-1'179'0'0,"0"0"1"0"0,1 1-1 0 0,-1-1 1 0 0,0 0-1 0 0,1 0 1 0 0,-1 0-1 0 0,1-1 1 0 0,-1 1-1 0 0,1 0 1 0 0,0 0-1 0 0,-1 0 1 0 0,1 0-1 0 0,0 0 1 0 0,0 0-1 0 0,0-3 1 0 0,-2-21 256 0 0,2 22-291 0 0,0-24 360 0 0,1 0 0 0 0,1 1 0 0 0,10-44 0 0 0,-9 54-639 0 0,1 1-1 0 0,1 0 1 0 0,0 0-1 0 0,1 1 0 0 0,1 0 1 0 0,0 0-1 0 0,15-21 1 0 0,-20 32 125 0 0,0 0 0 0 0,0 0 0 0 0,0 1 1 0 0,1-1-1 0 0,-1 1 0 0 0,1-1 0 0 0,0 1 0 0 0,0 0 0 0 0,3-2 1 0 0,-5 4-3 0 0,0 0-1 0 0,0 0 1 0 0,0-1 0 0 0,0 1 0 0 0,0 0 0 0 0,0 0 0 0 0,0 0 0 0 0,0 0-1 0 0,0 1 1 0 0,0-1 0 0 0,0 0 0 0 0,0 0 0 0 0,0 0 0 0 0,0 1 0 0 0,0-1-1 0 0,0 1 1 0 0,0-1 0 0 0,0 1 0 0 0,0-1 0 0 0,-1 1 0 0 0,1-1 0 0 0,0 1 0 0 0,0 0-1 0 0,-1-1 1 0 0,1 1 0 0 0,0 0 0 0 0,0 0 0 0 0,-1-1 0 0 0,1 1 0 0 0,-1 0-1 0 0,1 0 1 0 0,-1 0 0 0 0,1 2 0 0 0,5 8 94 0 0,0 1 0 0 0,-1 0 0 0 0,0 0 0 0 0,-1 0-1 0 0,5 23 1 0 0,7 68 1063 0 0,-10-54-793 0 0,-5-37-345 0 0,1-7-8 0 0,-1 0 1 0 0,0 0-1 0 0,-1 1 0 0 0,1-1 0 0 0,-1 0 1 0 0,0 1-1 0 0,-1-1 0 0 0,1 0 1 0 0,-1 0-1 0 0,-2 10 0 0 0,-2-40 448 0 0,6 3-238 0 0,1 0 0 0 0,1 0 0 0 0,11-41-1 0 0,28-62-1121 0 0,-40 118 798 0 0,19-38-405 0 0,-20 42 499 0 0,0 1-1 0 0,0 0 0 0 0,1 0 0 0 0,-1-1 0 0 0,1 1 0 0 0,0 0 0 0 0,0 1 0 0 0,-1-1 0 0 0,1 0 0 0 0,0 0 1 0 0,0 1-1 0 0,1-1 0 0 0,-1 1 0 0 0,0 0 0 0 0,4-2 0 0 0,-5 3 26 0 0,0 0 0 0 0,0 1 1 0 0,0-1-1 0 0,-1 0 0 0 0,1 1 0 0 0,0-1 0 0 0,0 0 1 0 0,0 1-1 0 0,0-1 0 0 0,-1 1 0 0 0,1 0 1 0 0,0-1-1 0 0,0 1 0 0 0,-1-1 0 0 0,1 1 0 0 0,-1 0 1 0 0,1 0-1 0 0,0-1 0 0 0,-1 1 0 0 0,1 0 0 0 0,-1 0 1 0 0,0 0-1 0 0,1 0 0 0 0,-1-1 0 0 0,0 1 1 0 0,1 0-1 0 0,-1 2 0 0 0,8 25 341 0 0,-1 11 288 0 0,2 48 0 0 0,-5-35-338 0 0,1-78-209 0 0,16-47-1 0 0,-12 45-99 0 0,-1 1-218 0 0,19-57-585 0 0,-23 74 467 0 0,0 0-1 0 0,1 1 1 0 0,0-1 0 0 0,1 1-1 0 0,12-16 1 0 0,-18 25 344 0 0,1-1 1 0 0,-1 1-1 0 0,0 0 0 0 0,0 0 0 0 0,0 0 1 0 0,0-1-1 0 0,0 1 0 0 0,1 0 0 0 0,-1 0 1 0 0,0 0-1 0 0,0 0 0 0 0,0 0 0 0 0,1 0 1 0 0,-1-1-1 0 0,0 1 0 0 0,0 0 0 0 0,0 0 1 0 0,1 0-1 0 0,-1 0 0 0 0,0 0 1 0 0,0 0-1 0 0,0 0 0 0 0,1 0 0 0 0,-1 0 1 0 0,0 0-1 0 0,0 0 0 0 0,1 0 0 0 0,-1 0 1 0 0,0 0-1 0 0,0 0 0 0 0,0 0 0 0 0,1 0 1 0 0,-1 0-1 0 0,0 0 0 0 0,0 0 0 0 0,0 0 1 0 0,1 1-1 0 0,-1-1 0 0 0,0 0 0 0 0,0 0 1 0 0,0 0-1 0 0,1 1 0 0 0,5 12 448 0 0,0 25 897 0 0,-6-32-1176 0 0,1 3 24 0 0,3 17 343 0 0,9 38-1 0 0,-11-58-514 0 0,-1 0-1 0 0,1 0 0 0 0,1-1 0 0 0,-1 1 1 0 0,1 0-1 0 0,0-1 0 0 0,0 0 1 0 0,0 0-1 0 0,1 0 0 0 0,0 0 1 0 0,0 0-1 0 0,7 5 0 0 0,-11-10-14 0 0,1 1-1 0 0,0-1 0 0 0,0 1 0 0 0,0-1 0 0 0,0 0 0 0 0,0 1 1 0 0,0-1-1 0 0,0 0 0 0 0,0 0 0 0 0,0 0 0 0 0,0 0 0 0 0,1 0 0 0 0,-1 0 1 0 0,0 0-1 0 0,0 0 0 0 0,0 0 0 0 0,0 0 0 0 0,0-1 0 0 0,0 1 0 0 0,0 0 1 0 0,0-1-1 0 0,0 1 0 0 0,0-1 0 0 0,-1 1 0 0 0,1-1 0 0 0,0 0 1 0 0,0 1-1 0 0,0-1 0 0 0,0 0 0 0 0,-1 1 0 0 0,1-1 0 0 0,0 0 0 0 0,-1 0 1 0 0,1 0-1 0 0,-1 0 0 0 0,2-1 0 0 0,3-6-51 0 0,0 1 1 0 0,-1-1-1 0 0,5-9 0 0 0,-7 13-30 0 0,51-110-2040 0 0,-16 36-2249 0 0,1 0-4957 0 0,-40 83 10564 0 0,0 0 1 0 0,1 1-1 0 0,0-1 1 0 0,-1 1-1 0 0,2-1 1 0 0,-1 1-1 0 0,1-1 0 0 0,0 1 1 0 0,1 9-1 0 0,0 1-229 0 0,2 0 0 0 0,4 17 0 0 0,-6-29-1007 0 0,1 0 0 0 0,-1 0 0 0 0,0-1 0 0 0,1 1 0 0 0,0-1 0 0 0,0 1 0 0 0,0-1 0 0 0,0 0 0 0 0,1 0 1 0 0,-1 0-1 0 0,1 0 0 0 0,0 0 0 0 0,-1-1 0 0 0,1 1 0 0 0,0-1 0 0 0,1 0 0 0 0,-1 1 0 0 0,7 2 0 0 0,-7-4 30 0 0,0 0-1 0 0,0 0 0 0 0,0 0 0 0 0,1-1 1 0 0,-1 1-1 0 0,0-1 0 0 0,0 0 0 0 0,0 0 1 0 0,1 0-1 0 0,-1 0 0 0 0,0 0 0 0 0,0-1 1 0 0,0 1-1 0 0,0-1 0 0 0,0 0 0 0 0,0 0 1 0 0,0 0-1 0 0,0-1 0 0 0,0 1 0 0 0,0-1 1 0 0,0 1-1 0 0,-1-1 0 0 0,4-3 0 0 0,6-7-191 0 0,0 0-1 0 0,-1 0 0 0 0,10-15 0 0 0,-19 24-185 0 0,14-19-6788 0 0</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8:51.736"/>
    </inkml:context>
    <inkml:brush xml:id="br0">
      <inkml:brushProperty name="width" value="0.1" units="cm"/>
      <inkml:brushProperty name="height" value="0.1" units="cm"/>
    </inkml:brush>
  </inkml:definitions>
  <inkml:trace contextRef="#ctx0" brushRef="#br0">0 881 8754 0 0,'8'-20'2993'0'0,"-2"9"-2275"0"0,-5 6-535 0 0,70-188 4433 0 0,-56 145-4323 0 0,-2-2 0 0 0,7-53 0 0 0,-12 35-263 0 0,-2-1 1 0 0,-4 1 0 0 0,-8-102-1 0 0,6 167-37 0 0,-6-36-51 0 0,5 37 50 0 0,1 0 0 0 0,-1-1 1 0 0,1 1-1 0 0,-1 0 0 0 0,0-1 1 0 0,0 1-1 0 0,0 0 0 0 0,0 0 1 0 0,-1 0-1 0 0,1 0 0 0 0,-1 0 1 0 0,-2-3-1 0 0,3 4 8 0 0,1 1 1 0 0,-1 0-1 0 0,1 0 1 0 0,-1 0-1 0 0,1-1 1 0 0,-1 1-1 0 0,1 0 0 0 0,-1 0 1 0 0,0 0-1 0 0,1 0 1 0 0,-1 0-1 0 0,1 0 1 0 0,-1 0-1 0 0,1 0 1 0 0,-1 0-1 0 0,0 0 0 0 0,1 0 1 0 0,-1 0-1 0 0,1 1 1 0 0,-1-1-1 0 0,1 0 1 0 0,-1 0-1 0 0,1 1 1 0 0,-1-1-1 0 0,1 0 0 0 0,-1 0 1 0 0,1 1-1 0 0,-1-1 1 0 0,1 1-1 0 0,-1-1 1 0 0,1 0-1 0 0,0 1 1 0 0,-1-1-1 0 0,1 1 0 0 0,0-1 1 0 0,-1 1-1 0 0,1-1 1 0 0,0 1-1 0 0,-1 1 1 0 0,-11 24-180 0 0,11-23 165 0 0,-10 30-20 0 0,2 1-1 0 0,1 0 1 0 0,1 0-1 0 0,2 1 0 0 0,2-1 1 0 0,1 1-1 0 0,1 0 1 0 0,2 0-1 0 0,10 66 1 0 0,-6-76-29 0 0,1 1 1 0 0,2-1-1 0 0,12 31 1 0 0,-17-48 48 0 0,0-1 0 0 0,1 1 1 0 0,0-1-1 0 0,1 0 0 0 0,-1 0 0 0 0,1 0 1 0 0,1 0-1 0 0,-1-1 0 0 0,1 0 0 0 0,0 0 1 0 0,1-1-1 0 0,-1 0 0 0 0,1 0 0 0 0,8 5 1 0 0,-11-9-34 0 0,-1 1-1 0 0,1-1 1 0 0,-1 0 0 0 0,1 0 0 0 0,0 0 0 0 0,-1 0 0 0 0,1-1 0 0 0,0 1 0 0 0,0-1 0 0 0,0 0 0 0 0,-1-1 0 0 0,1 1 0 0 0,0 0-1 0 0,3-2 1 0 0,17-9-4287 0 0,-5-3-868 0 0</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8:52.114"/>
    </inkml:context>
    <inkml:brush xml:id="br0">
      <inkml:brushProperty name="width" value="0.1" units="cm"/>
      <inkml:brushProperty name="height" value="0.1" units="cm"/>
    </inkml:brush>
  </inkml:definitions>
  <inkml:trace contextRef="#ctx0" brushRef="#br0">272 52 6449 0 0,'-1'-3'246'0'0,"0"0"-1"0"0,0 0 0 0 0,0 0 1 0 0,0 0-1 0 0,-1 0 0 0 0,1 0 1 0 0,-1 0-1 0 0,0 1 0 0 0,0-1 1 0 0,0 0-1 0 0,0 1 1 0 0,0 0-1 0 0,0-1 0 0 0,-1 1 1 0 0,-4-4-1 0 0,5 5 5 0 0,-1 1 0 0 0,1-1-1 0 0,0 0 1 0 0,0 1 0 0 0,0-1 0 0 0,-1 1 0 0 0,1 0-1 0 0,0 0 1 0 0,0-1 0 0 0,-1 2 0 0 0,1-1 0 0 0,0 0-1 0 0,-1 0 1 0 0,1 1 0 0 0,0-1 0 0 0,0 1 0 0 0,0 0-1 0 0,-1 0 1 0 0,1 0 0 0 0,0 0 0 0 0,0 0 0 0 0,0 0-1 0 0,-3 3 1 0 0,-4 3 200 0 0,0 1 1 0 0,0 0-1 0 0,0 0 0 0 0,1 1 1 0 0,1 0-1 0 0,-1 1 0 0 0,-9 17 0 0 0,-37 78-318 0 0,54-104-124 0 0,-10 17-38 0 0,2 1-1 0 0,1 0 1 0 0,0 0-1 0 0,2 1 1 0 0,0 0-1 0 0,1 0 1 0 0,0 0-1 0 0,0 33 1 0 0,4-50 10 0 0,1 0 1 0 0,-1-1-1 0 0,0 1 1 0 0,1 0-1 0 0,-1-1 1 0 0,1 1 0 0 0,0-1-1 0 0,0 1 1 0 0,0-1-1 0 0,0 1 1 0 0,0-1-1 0 0,1 1 1 0 0,-1-1-1 0 0,1 0 1 0 0,-1 0 0 0 0,1 0-1 0 0,0 0 1 0 0,4 3-1 0 0,-5-4-24 0 0,1 0 1 0 0,-1 0-1 0 0,1-1 0 0 0,-1 1 0 0 0,1-1 0 0 0,0 1 0 0 0,-1-1 0 0 0,1 1 0 0 0,0-1 0 0 0,0 0 1 0 0,-1 0-1 0 0,1 0 0 0 0,0 0 0 0 0,-1 0 0 0 0,1 0 0 0 0,0 0 0 0 0,0-1 0 0 0,-1 1 0 0 0,1-1 1 0 0,-1 1-1 0 0,1-1 0 0 0,0 0 0 0 0,-1 0 0 0 0,1 1 0 0 0,-1-1 0 0 0,1 0 0 0 0,-1 0 1 0 0,0 0-1 0 0,1-1 0 0 0,0 0 0 0 0,8-7-161 0 0,-2-1 0 0 0,1 0 1 0 0,-1 0-1 0 0,0-1 0 0 0,6-11 1 0 0,29-62-613 0 0,-37 72 669 0 0,5-12-755 0 0,8-28-1 0 0,3-26-4409 0 0,-28 104 6883 0 0,-16 74 3344 0 0,21-90-4716 0 0,0-1-1 0 0,0 0 0 0 0,1 1 1 0 0,0-1-1 0 0,1 1 1 0 0,0-1-1 0 0,0 1 0 0 0,5 13 1 0 0,-6-21-209 0 0,0-1 1 0 0,1 1 0 0 0,0 0-1 0 0,-1-1 1 0 0,1 1 0 0 0,0-1-1 0 0,0 0 1 0 0,-1 1 0 0 0,1-1-1 0 0,0 1 1 0 0,1-1-1 0 0,-1 0 1 0 0,0 0 0 0 0,0 0-1 0 0,0 0 1 0 0,1 0 0 0 0,-1 0-1 0 0,0 0 1 0 0,1 0 0 0 0,-1 0-1 0 0,4 0 1 0 0,-4-1-39 0 0,1 0-1 0 0,-1 0 1 0 0,1 0 0 0 0,-1 0-1 0 0,1 0 1 0 0,-1-1-1 0 0,1 1 1 0 0,-1 0 0 0 0,1-1-1 0 0,-1 0 1 0 0,1 1 0 0 0,-1-1-1 0 0,0 0 1 0 0,1 0 0 0 0,-1 1-1 0 0,0-1 1 0 0,0 0 0 0 0,0 0-1 0 0,0-1 1 0 0,1 1-1 0 0,-1 0 1 0 0,-1 0 0 0 0,2-2-1 0 0,35-53-5352 0 0,-22 31 978 0 0</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8:52.462"/>
    </inkml:context>
    <inkml:brush xml:id="br0">
      <inkml:brushProperty name="width" value="0.1" units="cm"/>
      <inkml:brushProperty name="height" value="0.1" units="cm"/>
    </inkml:brush>
  </inkml:definitions>
  <inkml:trace contextRef="#ctx0" brushRef="#br0">46 1 8754 0 0,'-1'1'613'0'0,"0"1"0"0"0,-1-1 0 0 0,1 1 0 0 0,0 0 0 0 0,0-1 0 0 0,0 1 0 0 0,0 0 0 0 0,0 0-1 0 0,0 0 1 0 0,1 0 0 0 0,-1-1 0 0 0,0 4 0 0 0,0-2-222 0 0,-6 17 282 0 0,1 0 0 0 0,0 0 1 0 0,2 0-1 0 0,1 1 0 0 0,-3 40 0 0 0,6-52-636 0 0,0-1 0 0 0,1 0 0 0 0,-1 0 0 0 0,1 0 0 0 0,1 0 0 0 0,0-1-1 0 0,0 1 1 0 0,0 0 0 0 0,1-1 0 0 0,0 1 0 0 0,1-1 0 0 0,-1 0 0 0 0,1 0-1 0 0,1 0 1 0 0,-1 0 0 0 0,1-1 0 0 0,0 0 0 0 0,10 9 0 0 0,-14-14-21 0 0,1 1 0 0 0,-1-1 1 0 0,1 0-1 0 0,0 0 1 0 0,-1 0-1 0 0,1 0 0 0 0,0 0 1 0 0,0 0-1 0 0,-1 0 1 0 0,1 0-1 0 0,0 0 1 0 0,0-1-1 0 0,0 1 0 0 0,0-1 1 0 0,0 0-1 0 0,0 0 1 0 0,0 1-1 0 0,0-1 0 0 0,0-1 1 0 0,0 1-1 0 0,0 0 1 0 0,0 0-1 0 0,0-1 0 0 0,0 1 1 0 0,0-1-1 0 0,0 1 1 0 0,2-2-1 0 0,-2 1-130 0 0,0-1 0 0 0,0 1 0 0 0,-1 0 0 0 0,1-1 0 0 0,0 0 0 0 0,-1 1 0 0 0,1-1-1 0 0,-1 0 1 0 0,3-3 0 0 0,-2 1-714 0 0,-1 1 0 0 0,1-1-1 0 0,-1 0 1 0 0,1 1-1 0 0,-1-1 1 0 0,1-5 0 0 0,0-6-5783 0 0</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8:52.796"/>
    </inkml:context>
    <inkml:brush xml:id="br0">
      <inkml:brushProperty name="width" value="0.1" units="cm"/>
      <inkml:brushProperty name="height" value="0.1" units="cm"/>
    </inkml:brush>
  </inkml:definitions>
  <inkml:trace contextRef="#ctx0" brushRef="#br0">0 502 5065 0 0,'6'-1'57'0'0,"-1"0"0"0"0,0 0 0 0 0,0 0-1 0 0,0-1 1 0 0,0 0 0 0 0,9-4 0 0 0,8-4 41 0 0,278-108-234 0 0,-279 108-27 0 0,-1 0-1 0 0,0-2 1 0 0,-1 0 0 0 0,0-2-1 0 0,31-28 1 0 0,-38 22-990 0 0,-13 13 901 0 0,-11 10 442 0 0,8-1 302 0 0,0 1 1 0 0,0 0-1 0 0,0 0 1 0 0,0 0-1 0 0,0 0 0 0 0,0 0 1 0 0,1 1-1 0 0,0 0 1 0 0,0 0-1 0 0,0 0 0 0 0,-4 6 1 0 0,3-2 307 0 0,0 0 0 0 0,1 1 0 0 0,0-1 1 0 0,0 1-1 0 0,1-1 0 0 0,-2 10 0 0 0,2-1-88 0 0,0 1 0 0 0,2-1-1 0 0,-1 1 1 0 0,2-1-1 0 0,1 1 1 0 0,3 17 0 0 0,-3-27-522 0 0,-1-1 0 0 0,1 0 1 0 0,5 11-1 0 0,-6-16-149 0 0,-1-1 0 0 0,1 1 0 0 0,0-1 0 0 0,0 1 0 0 0,0-1 1 0 0,0 1-1 0 0,0-1 0 0 0,0 0 0 0 0,0 1 0 0 0,0-1 0 0 0,0 0 0 0 0,1 0 0 0 0,-1 0 0 0 0,0 0 0 0 0,1 0 1 0 0,-1 0-1 0 0,1 0 0 0 0,-1-1 0 0 0,1 1 0 0 0,0 0 0 0 0,2 0 0 0 0,-3-1-30 0 0,0 0-1 0 0,0-1 1 0 0,0 1-1 0 0,0 0 0 0 0,0 0 1 0 0,-1-1-1 0 0,1 1 1 0 0,0-1-1 0 0,0 1 1 0 0,0-1-1 0 0,0 1 1 0 0,0-1-1 0 0,-1 1 1 0 0,1-1-1 0 0,0 0 0 0 0,0 1 1 0 0,-1-1-1 0 0,1 0 1 0 0,0 0-1 0 0,-1 0 1 0 0,1 0-1 0 0,-1 1 1 0 0,1-1-1 0 0,-1 0 0 0 0,1-2 1 0 0,9-27 99 0 0,-9 26-101 0 0,3-12-583 0 0,0 1 0 0 0,1-21 0 0 0,-4 10-6615 0 0</inkml:trace>
  <inkml:trace contextRef="#ctx0" brushRef="#br0" timeOffset="1">510 53 6449 0 0,'0'-1'278'0'0,"0"-1"0"0"0,0 0-1 0 0,0 1 1 0 0,0-1 0 0 0,1 1-1 0 0,-1-1 1 0 0,0 0 0 0 0,1 1-1 0 0,-1-1 1 0 0,1 1 0 0 0,-1-1-1 0 0,1 1 1 0 0,0-1-1 0 0,0 1 1 0 0,1-2 0 0 0,-1 1-152 0 0,1 0 0 0 0,0 0 1 0 0,0-1-1 0 0,0 2 0 0 0,0-1 0 0 0,0 0 1 0 0,1 0-1 0 0,3-2 0 0 0,-4 3-152 0 0,-1 0 0 0 0,1 1 0 0 0,-1-1 0 0 0,1 0 0 0 0,-1 1 0 0 0,1-1 0 0 0,0 1 0 0 0,-1-1 0 0 0,1 1 0 0 0,0 0 0 0 0,0-1 0 0 0,-1 1-1 0 0,1 0 1 0 0,0 0 0 0 0,-1 0 0 0 0,1 1 0 0 0,0-1 0 0 0,-1 0 0 0 0,1 1 0 0 0,0-1 0 0 0,-1 1 0 0 0,1-1 0 0 0,0 1 0 0 0,-1 0 0 0 0,1 0 0 0 0,-1 0 0 0 0,0 0 0 0 0,1 0 0 0 0,-1 0-1 0 0,0 0 1 0 0,3 3 0 0 0,1 4-126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8:59.560"/>
    </inkml:context>
    <inkml:brush xml:id="br0">
      <inkml:brushProperty name="width" value="0.025" units="cm"/>
      <inkml:brushProperty name="height" value="0.025" units="cm"/>
    </inkml:brush>
  </inkml:definitions>
  <inkml:trace contextRef="#ctx0" brushRef="#br0">35 0 9218 0 0,'0'0'1435'0'0,"-2"10"3030"0"0,0 35-3373 0 0,-12 59 0 0 0,0 10 382 0 0,12-94-1418 0 0,2 0-1 0 0,0 0 1 0 0,6 33 0 0 0,-6-51-427 0 0,5 17 551 0 0,0-12-5340 0 0</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8:53.321"/>
    </inkml:context>
    <inkml:brush xml:id="br0">
      <inkml:brushProperty name="width" value="0.1" units="cm"/>
      <inkml:brushProperty name="height" value="0.1" units="cm"/>
    </inkml:brush>
  </inkml:definitions>
  <inkml:trace contextRef="#ctx0" brushRef="#br0">17 106 10138 0 0,'-6'9'5601'0'0,"6"-8"-5408"0"0,-4 15 1256 0 0,1 2-1046 0 0,1 1 1 0 0,1 0-1 0 0,0 0 0 0 0,2-1 0 0 0,0 1 1 0 0,1 0-1 0 0,0 0 0 0 0,2-1 1 0 0,6 22-1 0 0,-8-37-345 0 0,-1 1 1 0 0,1-1-1 0 0,-1 0 1 0 0,1 1-1 0 0,0-1 1 0 0,0 0-1 0 0,1 0 1 0 0,-1 0-1 0 0,1 0 1 0 0,-1-1-1 0 0,1 1 1 0 0,4 3-1 0 0,-5-5-36 0 0,0-1 0 0 0,-1 1 0 0 0,1 0 0 0 0,0 0 0 0 0,0-1 0 0 0,-1 1-1 0 0,1-1 1 0 0,0 1 0 0 0,0-1 0 0 0,0 0 0 0 0,0 0 0 0 0,0 0 0 0 0,0 0 0 0 0,0 0-1 0 0,-1 0 1 0 0,1 0 0 0 0,0-1 0 0 0,0 1 0 0 0,0-1 0 0 0,0 1 0 0 0,-1-1 0 0 0,1 0-1 0 0,0 0 1 0 0,-1 1 0 0 0,1-1 0 0 0,1-2 0 0 0,6-3-5 0 0,-1-1 1 0 0,0 0-1 0 0,-1-1 0 0 0,0 0 0 0 0,0 0 1 0 0,0-1-1 0 0,7-12 0 0 0,33-70 132 0 0,-45 87-148 0 0,12-26-389 0 0,-1 1 0 0 0,-2-2 0 0 0,15-61 0 0 0,-22 64-7310 0 0</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8:53.652"/>
    </inkml:context>
    <inkml:brush xml:id="br0">
      <inkml:brushProperty name="width" value="0.1" units="cm"/>
      <inkml:brushProperty name="height" value="0.1" units="cm"/>
    </inkml:brush>
  </inkml:definitions>
  <inkml:trace contextRef="#ctx0" brushRef="#br0">1 289 544 0 0,'4'3'75'0'0,"0"0"-1"0"0,0 0 0 0 0,1 0 1 0 0,0 0-1 0 0,-1-1 1 0 0,1 0-1 0 0,0 0 1 0 0,0 0-1 0 0,0-1 1 0 0,1 0-1 0 0,-1 0 0 0 0,0 0 1 0 0,0 0-1 0 0,1-1 1 0 0,9 0-1 0 0,8-2 503 0 0,0 0 1 0 0,26-6-1 0 0,-47 7-554 0 0,28-5 894 0 0,0-2 0 0 0,0-1 0 0 0,42-19 0 0 0,-55 20-216 0 0,-1 0-1 0 0,0-2 1 0 0,0 0-1 0 0,-1 0 1 0 0,0-1 0 0 0,-1-1-1 0 0,15-17 1 0 0,-22 22-434 0 0,-2-1 1 0 0,1 0-1 0 0,-1 0 1 0 0,0 0-1 0 0,-1-1 1 0 0,4-8-1 0 0,-6 14-258 0 0,-1-1 0 0 0,0 1-1 0 0,0 0 1 0 0,0-1 0 0 0,0 1-1 0 0,-1 0 1 0 0,1-1 0 0 0,-1 1-1 0 0,0-1 1 0 0,0 1 0 0 0,0-1-1 0 0,0 1 1 0 0,-1-1 0 0 0,1 1-1 0 0,-1 0 1 0 0,0-1 0 0 0,0 1-1 0 0,0 0 1 0 0,-3-6 0 0 0,3 8 52 0 0,0 0 0 0 0,0-1 0 0 0,-1 1 0 0 0,1 0 0 0 0,0 0 0 0 0,-1 0 0 0 0,1 0 0 0 0,-1 0 0 0 0,1 0 0 0 0,-1 0 1 0 0,1 0-1 0 0,-1 0 0 0 0,0 1 0 0 0,1-1 0 0 0,-1 1 0 0 0,0-1 0 0 0,1 1 0 0 0,-1 0 0 0 0,0 0 0 0 0,0 0 0 0 0,1 0 1 0 0,-1 0-1 0 0,0 0 0 0 0,0 0 0 0 0,0 0 0 0 0,1 1 0 0 0,-1-1 0 0 0,0 1 0 0 0,1-1 0 0 0,-4 2 0 0 0,-4 2 420 0 0,-1 1-1 0 0,1 0 0 0 0,-16 11 0 0 0,24-16-458 0 0,-12 9 266 0 0,1 1 0 0 0,-1 0 0 0 0,1 1 0 0 0,1 0 0 0 0,0 1 0 0 0,1 0 0 0 0,0 1 0 0 0,1 0 0 0 0,0 0 0 0 0,1 1 1 0 0,-9 22-1 0 0,13-28-235 0 0,1 1 0 0 0,0 0 0 0 0,1 1 0 0 0,0-1 0 0 0,0 0 0 0 0,1 1 0 0 0,0-1 0 0 0,1 1 1 0 0,0-1-1 0 0,0 1 0 0 0,1-1 0 0 0,0 0 0 0 0,1 1 0 0 0,0-1 0 0 0,1 0 0 0 0,0 0 0 0 0,0 0 1 0 0,0 0-1 0 0,1 0 0 0 0,10 14 0 0 0,-8-15-44 0 0,0 0 1 0 0,1-1-1 0 0,0 0 0 0 0,1 0 0 0 0,-1 0 1 0 0,1-1-1 0 0,1 0 0 0 0,-1-1 1 0 0,1 1-1 0 0,0-2 0 0 0,0 1 1 0 0,1-1-1 0 0,-1-1 0 0 0,1 0 0 0 0,9 2 1 0 0,3 0-9 0 0,0-1 0 0 0,0-2 0 0 0,0 0 1 0 0,0-1-1 0 0,41-4 0 0 0,-49 2-9 0 0,0-2 1 0 0,0 0-1 0 0,14-5 0 0 0,6-5-145 0 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8:57.766"/>
    </inkml:context>
    <inkml:brush xml:id="br0">
      <inkml:brushProperty name="width" value="0.1" units="cm"/>
      <inkml:brushProperty name="height" value="0.1" units="cm"/>
    </inkml:brush>
  </inkml:definitions>
  <inkml:trace contextRef="#ctx0" brushRef="#br0">110 47 4145 0 0,'1'-2'132'0'0,"0"0"0"0"0,0 1 0 0 0,0-1 0 0 0,0 0 0 0 0,0 1 0 0 0,0-1 0 0 0,0 1 0 0 0,1-1 0 0 0,-1 1 0 0 0,1 0 0 0 0,-1 0 0 0 0,1-1 0 0 0,-1 1 0 0 0,1 0 0 0 0,0 0 0 0 0,0 1 0 0 0,2-2 0 0 0,33-11 851 0 0,-32 12-869 0 0,3-2 215 0 0,0 2 0 0 0,1-1 1 0 0,-1 1-1 0 0,0 1 0 0 0,1 0 1 0 0,-1 0-1 0 0,1 0 0 0 0,-1 1 1 0 0,0 0-1 0 0,1 1 0 0 0,-1 0 1 0 0,0 0-1 0 0,0 1 0 0 0,0 0 0 0 0,0 1 1 0 0,-1-1-1 0 0,1 1 0 0 0,-1 1 1 0 0,0 0-1 0 0,0 0 0 0 0,10 9 1 0 0,-12-8-130 0 0,1-1 0 0 0,-1 1 0 0 0,-1 0 0 0 0,1 0 1 0 0,-1 0-1 0 0,0 1 0 0 0,0 0 0 0 0,-1-1 0 0 0,0 1 0 0 0,0 1 1 0 0,0-1-1 0 0,-1 0 0 0 0,0 1 0 0 0,-1-1 0 0 0,1 1 0 0 0,-1-1 1 0 0,-1 1-1 0 0,0 0 0 0 0,0-1 0 0 0,0 1 0 0 0,-1 0 0 0 0,0-1 1 0 0,0 1-1 0 0,-4 10 0 0 0,0-6-72 0 0,0 0 0 0 0,-1 0 0 0 0,-1 0 0 0 0,0-1 0 0 0,0 0 0 0 0,-1 0 0 0 0,0-1 0 0 0,-1 0 0 0 0,0-1 0 0 0,0 0 1 0 0,-1 0-1 0 0,-1-1 0 0 0,-15 10 0 0 0,13-10-88 0 0,0 0 1 0 0,0-1-1 0 0,-1 0 0 0 0,0-2 1 0 0,0 1-1 0 0,-1-2 1 0 0,1 0-1 0 0,-1-1 0 0 0,0 0 1 0 0,0-1-1 0 0,-21 0 1 0 0,31-2-33 0 0,0 0 1 0 0,1-1-1 0 0,-1 0 1 0 0,0 0-1 0 0,1 0 0 0 0,-1 0 1 0 0,1-1-1 0 0,-1 1 1 0 0,1-1-1 0 0,0 0 1 0 0,0-1-1 0 0,0 1 1 0 0,0-1-1 0 0,0 0 0 0 0,0 0 1 0 0,-4-4-1 0 0,6 4-18 0 0,1 1-1 0 0,-1 0 1 0 0,0-1-1 0 0,1 1 1 0 0,0-1 0 0 0,-1 0-1 0 0,1 1 1 0 0,0-1-1 0 0,0 0 1 0 0,0 0-1 0 0,1 0 1 0 0,-1 0-1 0 0,1 0 1 0 0,0 0-1 0 0,0 0 1 0 0,0 0-1 0 0,0 0 1 0 0,0 1 0 0 0,0-1-1 0 0,1 0 1 0 0,-1 0-1 0 0,1 0 1 0 0,0 0-1 0 0,0 0 1 0 0,0 1-1 0 0,0-1 1 0 0,3-4-1 0 0,-2 3-1 0 0,0 0-1 0 0,1 0 1 0 0,-1 1-1 0 0,1-1 0 0 0,0 0 1 0 0,0 1-1 0 0,1 0 1 0 0,-1 0-1 0 0,1 0 1 0 0,-1 0-1 0 0,1 0 0 0 0,0 1 1 0 0,0 0-1 0 0,0-1 1 0 0,0 2-1 0 0,0-1 1 0 0,1 0-1 0 0,-1 1 0 0 0,0 0 1 0 0,1 0-1 0 0,-1 0 1 0 0,1 0-1 0 0,-1 1 1 0 0,7 0-1 0 0,0 0-16 0 0,0 2 0 0 0,0-1 0 0 0,0 1 0 0 0,0 1 0 0 0,0 0 0 0 0,-1 0 0 0 0,1 1 1 0 0,18 10-1 0 0,-13-5 37 0 0,198 113 784 0 0,-199-111-388 0 0,-12-8-248 0 0,0-1-1 0 0,1 1 0 0 0,-1-1 0 0 0,1 1 1 0 0,8 2-1 0 0,-11-9-824 0 0,-2 1 290 0 0</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8:59.784"/>
    </inkml:context>
    <inkml:brush xml:id="br0">
      <inkml:brushProperty name="width" value="0.1" units="cm"/>
      <inkml:brushProperty name="height" value="0.1" units="cm"/>
    </inkml:brush>
  </inkml:definitions>
  <inkml:trace contextRef="#ctx0" brushRef="#br0">363 48 5065 0 0,'2'-12'1573'0'0,"-2"10"-984"0"0,1 0 0 0 0,-1 1 0 0 0,1-1 0 0 0,-1 1 0 0 0,0-1 0 0 0,1 0 0 0 0,-1 1 0 0 0,0-1 0 0 0,0 0 0 0 0,0 1 0 0 0,-1-1 0 0 0,1 0 0 0 0,0 1-1 0 0,-1-1 1 0 0,1 1 0 0 0,-1-1 0 0 0,1 1 0 0 0,-1-1 0 0 0,-1-2 0 0 0,1 4-427 0 0,1 0 0 0 0,-1-1 0 0 0,0 1 0 0 0,0 0 0 0 0,1 0 0 0 0,-1 0 0 0 0,0 0 0 0 0,0 0-1 0 0,1 0 1 0 0,-1 1 0 0 0,0-1 0 0 0,0 0 0 0 0,1 0 0 0 0,-1 0 0 0 0,0 1 0 0 0,0-1 0 0 0,1 0 0 0 0,-1 1-1 0 0,0-1 1 0 0,0 2 0 0 0,-16 10 259 0 0,16-11-298 0 0,-107 95 243 0 0,26-22-216 0 0,63-58-150 0 0,-46 43 0 0 0,57-51 0 0 0,1 0 0 0 0,0 0 0 0 0,1 1 0 0 0,0-1 0 0 0,-10 20 0 0 0,16-27-1 0 0,-1 0 1 0 0,1 0-1 0 0,-1 1 1 0 0,1-1-1 0 0,-1 0 1 0 0,1 0-1 0 0,0 0 1 0 0,0 1-1 0 0,0-1 1 0 0,-1 0 0 0 0,1 0-1 0 0,0 1 1 0 0,1-1-1 0 0,-1 0 1 0 0,0 0-1 0 0,0 0 1 0 0,0 1-1 0 0,1-1 1 0 0,-1 0-1 0 0,0 0 1 0 0,1 0-1 0 0,-1 0 1 0 0,1 1-1 0 0,0-1 1 0 0,-1 0-1 0 0,1 0 1 0 0,0 0-1 0 0,0 0 1 0 0,-1 0-1 0 0,1-1 1 0 0,0 1-1 0 0,0 0 1 0 0,0 0-1 0 0,0-1 1 0 0,0 1-1 0 0,0 0 1 0 0,0-1-1 0 0,0 1 1 0 0,1-1-1 0 0,-1 1 1 0 0,0-1-1 0 0,2 1 1 0 0,5 1-8 0 0,0 0 0 0 0,1 0 0 0 0,-1-1 1 0 0,15 0-1 0 0,12 0 13 0 0,1-3-1 0 0,50-7 1 0 0,72-23 45 0 0,-69 14 157 0 0,-7-3-645 0 0</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00.117"/>
    </inkml:context>
    <inkml:brush xml:id="br0">
      <inkml:brushProperty name="width" value="0.1" units="cm"/>
      <inkml:brushProperty name="height" value="0.1" units="cm"/>
    </inkml:brush>
  </inkml:definitions>
  <inkml:trace contextRef="#ctx0" brushRef="#br0">63 1 10138 0 0,'-1'0'98'0'0,"0"0"-1"0"0,0 0 1 0 0,0 0 0 0 0,1 0-1 0 0,-1 1 1 0 0,0-1-1 0 0,0 0 1 0 0,1 1-1 0 0,-1-1 1 0 0,0 0 0 0 0,0 1-1 0 0,1-1 1 0 0,-1 1-1 0 0,0-1 1 0 0,1 1 0 0 0,-1-1-1 0 0,1 1 1 0 0,-1 0-1 0 0,1-1 1 0 0,-1 1 0 0 0,1 0-1 0 0,-1-1 1 0 0,1 1-1 0 0,0 0 1 0 0,-1 0 0 0 0,1-1-1 0 0,0 1 1 0 0,-1 0-1 0 0,1 0 1 0 0,0 0-1 0 0,0 1 1 0 0,-10 35 1333 0 0,8-28-985 0 0,-7 35 1290 0 0,1 1 1 0 0,-1 47-1 0 0,3 94 520 0 0,6-147-2159 0 0,4 60-1576 0 0,-1-68-6083 0 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00.452"/>
    </inkml:context>
    <inkml:brush xml:id="br0">
      <inkml:brushProperty name="width" value="0.1" units="cm"/>
      <inkml:brushProperty name="height" value="0.1" units="cm"/>
    </inkml:brush>
  </inkml:definitions>
  <inkml:trace contextRef="#ctx0" brushRef="#br0">85 0 11979 0 0,'-1'1'161'0'0,"0"-1"1"0"0,0 0-1 0 0,0 1 1 0 0,0-1-1 0 0,0 1 1 0 0,0 0-1 0 0,0-1 1 0 0,0 1 0 0 0,0 0-1 0 0,0-1 1 0 0,0 1-1 0 0,0 0 1 0 0,0 0-1 0 0,0 0 1 0 0,1 0-1 0 0,-1 0 1 0 0,0 0-1 0 0,1 0 1 0 0,-1 0 0 0 0,0 0-1 0 0,1 0 1 0 0,0 0-1 0 0,-1 3 1 0 0,-11 36 1014 0 0,8-26-924 0 0,-11 40 1128 0 0,-11 74 0 0 0,22-105-1105 0 0,2 1 0 0 0,1-1 0 0 0,1 1 0 0 0,0 0 0 0 0,9 45 0 0 0,-7-61-201 0 0,0 1 0 0 0,0-1 0 0 0,1 1-1 0 0,1-1 1 0 0,-1 0 0 0 0,7 9 0 0 0,-9-14-179 0 0,1-1 0 0 0,0 1 1 0 0,0-1-1 0 0,1 1 0 0 0,-1-1 0 0 0,0 0 0 0 0,1 0 0 0 0,5 4 0 0 0,-7-5-249 0 0,1 0-1 0 0,0-1 0 0 0,0 1 0 0 0,0 0 1 0 0,0-1-1 0 0,0 1 0 0 0,-1-1 0 0 0,1 0 1 0 0,0 1-1 0 0,0-1 0 0 0,0 0 0 0 0,0 0 1 0 0,0-1-1 0 0,0 1 0 0 0,3-1 0 0 0,12-5-6338 0 0</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00.785"/>
    </inkml:context>
    <inkml:brush xml:id="br0">
      <inkml:brushProperty name="width" value="0.1" units="cm"/>
      <inkml:brushProperty name="height" value="0.1" units="cm"/>
    </inkml:brush>
  </inkml:definitions>
  <inkml:trace contextRef="#ctx0" brushRef="#br0">34 41 7370 0 0,'-1'1'273'0'0,"0"-1"0"0"0,0 1 0 0 0,0-1 0 0 0,0 1 1 0 0,0 0-1 0 0,1-1 0 0 0,-1 1 0 0 0,0 0 0 0 0,1 0 1 0 0,-1 0-1 0 0,0 0 0 0 0,1-1 0 0 0,-1 1 0 0 0,1 0 1 0 0,-1 0-1 0 0,1 0 0 0 0,0 0 0 0 0,-1 2 0 0 0,-8 24 1486 0 0,8-24-1527 0 0,-2 5 24 0 0,1 0-1 0 0,0 1 1 0 0,1-1-1 0 0,0 0 1 0 0,0 1 0 0 0,1-1-1 0 0,0 0 1 0 0,0 1-1 0 0,1-1 1 0 0,0 1-1 0 0,2 7 1 0 0,-2-12-234 0 0,1 1 0 0 0,-1-1 0 0 0,1 0 0 0 0,0 0 0 0 0,0-1 0 0 0,0 1 0 0 0,0 0 0 0 0,1-1 0 0 0,0 1 0 0 0,-1-1 0 0 0,1 0 0 0 0,0 0 0 0 0,1 0 0 0 0,-1 0 0 0 0,0 0-1 0 0,1-1 1 0 0,0 0 0 0 0,-1 0 0 0 0,1 0 0 0 0,0 0 0 0 0,0 0 0 0 0,0-1 0 0 0,5 2 0 0 0,-2-2-1 0 0,0 0-1 0 0,0 0 0 0 0,0 0 0 0 0,0-1 1 0 0,0 0-1 0 0,1 0 0 0 0,-1-1 1 0 0,0 0-1 0 0,0 0 0 0 0,0-1 0 0 0,-1 0 1 0 0,1 0-1 0 0,0-1 0 0 0,-1 1 1 0 0,1-1-1 0 0,-1-1 0 0 0,0 0 1 0 0,0 1-1 0 0,0-2 0 0 0,10-8 0 0 0,-12 9 10 0 0,0 0 0 0 0,-1 0 0 0 0,1 0-1 0 0,-1-1 1 0 0,0 1 0 0 0,0-1 0 0 0,-1 0-1 0 0,1 1 1 0 0,-1-1 0 0 0,0 0-1 0 0,0-1 1 0 0,-1 1 0 0 0,0 0 0 0 0,1 0-1 0 0,-2-1 1 0 0,1 1 0 0 0,-1-1 0 0 0,1 1-1 0 0,-2 0 1 0 0,1-1 0 0 0,0 1-1 0 0,-1-1 1 0 0,0 1 0 0 0,0 0 0 0 0,-1 0-1 0 0,0-1 1 0 0,0 1 0 0 0,-3-6-1 0 0,2 5 47 0 0,-1 1-1 0 0,1-1 1 0 0,-1 1-1 0 0,-1 0 0 0 0,1 1 1 0 0,-1-1-1 0 0,1 1 1 0 0,-1 0-1 0 0,-1 0 0 0 0,1 0 1 0 0,0 1-1 0 0,-1 0 1 0 0,0 0-1 0 0,0 0 0 0 0,0 1 1 0 0,0-1-1 0 0,0 2 0 0 0,0-1 1 0 0,0 1-1 0 0,-1 0 1 0 0,1 0-1 0 0,0 0 0 0 0,-1 1 1 0 0,1 0-1 0 0,-1 1 1 0 0,1-1-1 0 0,0 1 0 0 0,-1 0 1 0 0,1 1-1 0 0,0 0 1 0 0,0 0-1 0 0,0 0 0 0 0,-9 5 1 0 0,9-3-76 0 0</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03.270"/>
    </inkml:context>
    <inkml:brush xml:id="br0">
      <inkml:brushProperty name="width" value="0.1" units="cm"/>
      <inkml:brushProperty name="height" value="0.1" units="cm"/>
    </inkml:brush>
  </inkml:definitions>
  <inkml:trace contextRef="#ctx0" brushRef="#br0">80 11 11058 0 0,'0'-1'50'0'0,"1"1"0"0"0,-1-1 0 0 0,1 0 0 0 0,-1 1 0 0 0,1-1 0 0 0,-1 1 0 0 0,1-1 0 0 0,-1 1 0 0 0,1-1 0 0 0,-1 1 0 0 0,1 0 0 0 0,0-1 0 0 0,-1 1 0 0 0,1 0 0 0 0,0-1 0 0 0,-1 1 0 0 0,1 0 0 0 0,0 0-1 0 0,-1-1 1 0 0,1 1 0 0 0,0 0 0 0 0,-1 0 0 0 0,1 0 0 0 0,1 0 0 0 0,18-2-346 0 0,-14 3 270 0 0,0 0 1 0 0,-1 1 0 0 0,1-1 0 0 0,-1 1 0 0 0,1 0-1 0 0,-1 1 1 0 0,0-1 0 0 0,0 1 0 0 0,0 0 0 0 0,0 0 0 0 0,0 1-1 0 0,-1-1 1 0 0,1 1 0 0 0,-1 0 0 0 0,0 1 0 0 0,0-1-1 0 0,5 9 1 0 0,2 2 694 0 0,0 1-1 0 0,-2 1 0 0 0,0 0 1 0 0,7 19-1 0 0,-8-17 28 0 0,-2 0-1 0 0,0 0 1 0 0,-1 0 0 0 0,-1 0-1 0 0,-1 1 1 0 0,0 0 0 0 0,-2 0-1 0 0,0 26 1 0 0,-2-37-554 0 0,0 1-1 0 0,-1-1 1 0 0,0 0 0 0 0,0-1 0 0 0,-1 1 0 0 0,0 0 0 0 0,0-1-1 0 0,-9 16 1 0 0,8-18-108 0 0,0-1 0 0 0,0 1 0 0 0,-1 0 0 0 0,0-1 0 0 0,0 0 0 0 0,0 0 0 0 0,-1-1 0 0 0,1 1 0 0 0,-1-1 0 0 0,0-1 0 0 0,0 1 0 0 0,-11 4 0 0 0,12-7-90 0 0,0 1 0 0 0,0-1 1 0 0,0 1-1 0 0,0-1 0 0 0,0-1 0 0 0,0 1 0 0 0,-1-1 0 0 0,1 0 0 0 0,0 0 0 0 0,0 0 0 0 0,0-1 1 0 0,-1 0-1 0 0,1 0 0 0 0,0 0 0 0 0,0-1 0 0 0,0 1 0 0 0,0-1 0 0 0,-8-5 0 0 0,7 3-404 0 0,0 1 1 0 0,1-1-1 0 0,-1-1 0 0 0,1 1 0 0 0,0-1 0 0 0,0 0 0 0 0,0 0 0 0 0,1 0 0 0 0,-1-1 0 0 0,1 0 1 0 0,1 0-1 0 0,-1 0 0 0 0,-4-11 0 0 0,-8-31-2962 0 0,15 44 3227 0 0,0 0 1 0 0,0 0 0 0 0,1-1 0 0 0,0 1-1 0 0,-1 0 1 0 0,1-1 0 0 0,0 1-1 0 0,1 0 1 0 0,1-7 0 0 0,-2 10 265 0 0,1 0-1 0 0,-1 0 1 0 0,1 0 0 0 0,-1 0 0 0 0,1 0 0 0 0,0 1-1 0 0,0-1 1 0 0,-1 0 0 0 0,1 1 0 0 0,0-1 0 0 0,0 0-1 0 0,0 1 1 0 0,-1-1 0 0 0,1 1 0 0 0,0-1-1 0 0,0 1 1 0 0,0 0 0 0 0,0-1 0 0 0,0 1 0 0 0,0 0-1 0 0,0 0 1 0 0,0-1 0 0 0,0 1 0 0 0,0 0 0 0 0,0 0-1 0 0,0 0 1 0 0,0 0 0 0 0,0 1 0 0 0,0-1 0 0 0,0 0-1 0 0,2 1 1 0 0,39 10 3063 0 0,-29-7-2711 0 0,17 4-407 0 0,1-1 0 0 0,0-2 0 0 0,43 3 0 0 0,-44-8-16 0 0</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03.604"/>
    </inkml:context>
    <inkml:brush xml:id="br0">
      <inkml:brushProperty name="width" value="0.1" units="cm"/>
      <inkml:brushProperty name="height" value="0.1" units="cm"/>
    </inkml:brush>
  </inkml:definitions>
  <inkml:trace contextRef="#ctx0" brushRef="#br0">137 3 17972 0 0,'-1'-1'174'0'0,"-1"1"0"0"0,0-1 0 0 0,1 1 0 0 0,-1 0 0 0 0,0 0 0 0 0,1 0 0 0 0,-1 0 0 0 0,0 0 1 0 0,0 0-1 0 0,1 0 0 0 0,-1 1 0 0 0,0-1 0 0 0,1 1 0 0 0,-1-1 0 0 0,0 1 0 0 0,-2 1 0 0 0,0 0 0 0 0,1 0 0 0 0,-1 1 1 0 0,1-1-1 0 0,0 1 0 0 0,0 0 0 0 0,-5 6 0 0 0,0 2 37 0 0,0 0 1 0 0,1 0-1 0 0,-9 18 1 0 0,9-13-181 0 0,0 0-1 0 0,1 0 1 0 0,-7 33 0 0 0,11-41-24 0 0,0 0 0 0 0,1 0 0 0 0,1 0 1 0 0,-1 0-1 0 0,1 1 0 0 0,1-1 0 0 0,0 0 0 0 0,0 0 0 0 0,0 0 0 0 0,4 12 0 0 0,-2-14-5 0 0,0-1 1 0 0,0 0-1 0 0,0 0 0 0 0,1 0 1 0 0,0 0-1 0 0,0 0 0 0 0,0-1 1 0 0,0 1-1 0 0,1-1 0 0 0,0-1 1 0 0,0 1-1 0 0,0 0 0 0 0,0-1 1 0 0,10 5-1 0 0,-6-4 0 0 0,0 0 0 0 0,0-1 0 0 0,1 0 0 0 0,-1 0-1 0 0,1-1 1 0 0,-1 0 0 0 0,1-1 0 0 0,15 1 0 0 0,-20-3-191 0 0,0 1 1 0 0,-1-1 0 0 0,1 1-1 0 0,0-1 1 0 0,0-1-1 0 0,-1 1 1 0 0,1-1-1 0 0,0 0 1 0 0,-1 0-1 0 0,0 0 1 0 0,6-4-1 0 0</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03.938"/>
    </inkml:context>
    <inkml:brush xml:id="br0">
      <inkml:brushProperty name="width" value="0.1" units="cm"/>
      <inkml:brushProperty name="height" value="0.1" units="cm"/>
    </inkml:brush>
  </inkml:definitions>
  <inkml:trace contextRef="#ctx0" brushRef="#br0">129 1 17140 0 0,'-1'0'63'0'0,"0"-1"0"0"0,0 1 1 0 0,0 0-1 0 0,1 0 0 0 0,-1 0 1 0 0,0 0-1 0 0,0 0 0 0 0,0 0 1 0 0,0 0-1 0 0,0 0 0 0 0,0 1 1 0 0,1-1-1 0 0,-1 0 0 0 0,0 0 1 0 0,0 1-1 0 0,0-1 0 0 0,1 0 1 0 0,-1 1-1 0 0,0-1 0 0 0,0 1 1 0 0,1-1-1 0 0,-1 1 0 0 0,0-1 1 0 0,1 1-1 0 0,-1 0 0 0 0,0-1 1 0 0,1 1-1 0 0,-1 0 0 0 0,1 0 1 0 0,-1-1-1 0 0,1 1 0 0 0,0 0 1 0 0,-1 1-1 0 0,-13 35 470 0 0,10-25 91 0 0,-16 46 326 0 0,3 2 0 0 0,2 0 1 0 0,-9 79-1 0 0,15-29-2592 0 0,8-2-3790 0 0,3-76-1959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8:59.879"/>
    </inkml:context>
    <inkml:brush xml:id="br0">
      <inkml:brushProperty name="width" value="0.025" units="cm"/>
      <inkml:brushProperty name="height" value="0.025" units="cm"/>
    </inkml:brush>
  </inkml:definitions>
  <inkml:trace contextRef="#ctx0" brushRef="#br0">1 7 6913 0 0,'0'0'107'0'0,"0"0"0"0"0,0-1-1 0 0,0 1 1 0 0,0 0 0 0 0,0 0-1 0 0,0 0 1 0 0,0-1-1 0 0,0 1 1 0 0,0 0 0 0 0,0 0-1 0 0,0 0 1 0 0,0-1-1 0 0,0 1 1 0 0,0 0 0 0 0,0 0-1 0 0,0 0 1 0 0,0-1-1 0 0,0 1 1 0 0,0 0 0 0 0,0 0-1 0 0,0 0 1 0 0,1-1 0 0 0,-1 1-1 0 0,0 0 1 0 0,0 0-1 0 0,0 0 1 0 0,0 0 0 0 0,0 0-1 0 0,1-1 1 0 0,-1 1-1 0 0,0 0 1 0 0,0 0 0 0 0,0 0-1 0 0,0 0 1 0 0,1 0 0 0 0,-1 0-1 0 0,0 0 1 0 0,0 0-1 0 0,0 0 1 0 0,1 0 0 0 0,-1 0-1 0 0,0 0 1 0 0,0 0-1 0 0,1 0 1 0 0,-1 0 0 0 0,0 0-1 0 0,0 0 1 0 0,0 0-1 0 0,1 0 1 0 0,-1 0 0 0 0,0 0-1 0 0,0 0 1 0 0,0 0 0 0 0,1 0-1 0 0,-1 0 1 0 0,0 0-1 0 0,0 0 1 0 0,0 0 0 0 0,0 1-1 0 0,1-1 1 0 0,-1 0-1 0 0,0 0 1 0 0,0 0 0 0 0,0 0-1 0 0,0 0 1 0 0,0 1-1 0 0,1-1 1 0 0,-1 0 0 0 0,0 0-1 0 0,11 11 1048 0 0,-11-11-1258 0 0,3 5 378 0 0,0 0 0 0 0,-1-1 0 0 0,1 1 0 0 0,-1 0 0 0 0,0 1 0 0 0,0-1 0 0 0,-1 0 0 0 0,0 1 0 0 0,1 4 0 0 0,1 52 1862 0 0,-3-42-1438 0 0,-1 70-88 0 0,0-43-197 0 0,5 54 1 0 0,-4-97-1258 0 0,1 2-4550 0 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04.271"/>
    </inkml:context>
    <inkml:brush xml:id="br0">
      <inkml:brushProperty name="width" value="0.1" units="cm"/>
      <inkml:brushProperty name="height" value="0.1" units="cm"/>
    </inkml:brush>
  </inkml:definitions>
  <inkml:trace contextRef="#ctx0" brushRef="#br0">0 23 5529 0 0,'1'-1'385'0'0,"11"-19"4098"0"0,-6 18-2645 0 0,-1 13-750 0 0,-2 8-226 0 0,-1 1 0 0 0,-1-1 0 0 0,-1 0 0 0 0,-4 33 1 0 0,2-36-363 0 0,0 1 0 0 0,1-1 0 0 0,1 1 0 0 0,1-1 1 0 0,1 1-1 0 0,0-1 0 0 0,5 22 0 0 0,-6-35-627 0 0,0-1-1 0 0,-1 0 0 0 0,1 1 1 0 0,0-1-1 0 0,1 0 0 0 0,-1 0 1 0 0,0 1-1 0 0,0-1 0 0 0,1 0 1 0 0,0 0-1 0 0,-1 0 1 0 0,1-1-1 0 0,0 1 0 0 0,0 0 1 0 0,0-1-1 0 0,0 1 0 0 0,0-1 1 0 0,0 0-1 0 0,0 1 0 0 0,3 0 1 0 0</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04.607"/>
    </inkml:context>
    <inkml:brush xml:id="br0">
      <inkml:brushProperty name="width" value="0.1" units="cm"/>
      <inkml:brushProperty name="height" value="0.1" units="cm"/>
    </inkml:brush>
  </inkml:definitions>
  <inkml:trace contextRef="#ctx0" brushRef="#br0">64 67 4145 0 0,'-9'-3'7674'0'0,"9"3"-7477"0"0,-11 13 3464 0 0,-6 21-1342 0 0,16-31-1928 0 0,-4 9-107 0 0,0 1 0 0 0,1 1 0 0 0,1-1 0 0 0,0 1 0 0 0,1-1 0 0 0,0 1 0 0 0,1 0 0 0 0,0 0 1 0 0,2 0-1 0 0,2 24 0 0 0,-2-31-232 0 0,1-1 1 0 0,-1 1 0 0 0,1-1 0 0 0,1 0-1 0 0,-1 1 1 0 0,1-1 0 0 0,0 0 0 0 0,0-1-1 0 0,1 1 1 0 0,6 8 0 0 0,-6-10-28 0 0,0 0 0 0 0,0-1 0 0 0,0 1 0 0 0,0-1 0 0 0,1 0 1 0 0,-1 0-1 0 0,1-1 0 0 0,0 1 0 0 0,0-1 0 0 0,0 0 0 0 0,0-1 0 0 0,0 1 1 0 0,0-1-1 0 0,9 1 0 0 0,-8-1-33 0 0,1-1 1 0 0,0 0-1 0 0,-1 0 0 0 0,1-1 1 0 0,-1 0-1 0 0,1 0 1 0 0,-1 0-1 0 0,1-1 0 0 0,-1 0 1 0 0,0-1-1 0 0,0 1 1 0 0,0-1-1 0 0,0 0 0 0 0,0-1 1 0 0,-1 1-1 0 0,0-1 1 0 0,1 0-1 0 0,-1-1 0 0 0,-1 1 1 0 0,1-1-1 0 0,-1 0 1 0 0,1 0-1 0 0,-1 0 1 0 0,-1-1-1 0 0,6-9 0 0 0,-5 8-7 0 0,0-1-1 0 0,0 0 1 0 0,-1 0-1 0 0,0 0 1 0 0,0-1 0 0 0,-1 1-1 0 0,0-1 1 0 0,0 0-1 0 0,-1 1 1 0 0,0-1-1 0 0,-1 0 1 0 0,0 0-1 0 0,0 0 1 0 0,-1 1-1 0 0,0-1 1 0 0,0 0-1 0 0,-1 0 1 0 0,0 1 0 0 0,-5-10-1 0 0,4 11 33 0 0,-1 0 1 0 0,0 1-1 0 0,0-1 0 0 0,-1 1 1 0 0,0 0-1 0 0,0 0 0 0 0,-1 1 1 0 0,1-1-1 0 0,-1 1 0 0 0,0 1 1 0 0,-7-5-1 0 0,-11-5 344 0 0,-43-19 0 0 0,50 25-208 0 0,1-3-1409 0 0</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06.713"/>
    </inkml:context>
    <inkml:brush xml:id="br0">
      <inkml:brushProperty name="width" value="0.1" units="cm"/>
      <inkml:brushProperty name="height" value="0.1" units="cm"/>
    </inkml:brush>
  </inkml:definitions>
  <inkml:trace contextRef="#ctx0" brushRef="#br0">63 93 5065 0 0,'3'-7'412'0'0,"1"0"0"0"0,0 0-1 0 0,1 0 1 0 0,-1 1 0 0 0,1 0 0 0 0,0 0-1 0 0,1 0 1 0 0,0 0 0 0 0,0 1 0 0 0,0 0-1 0 0,11-6 1 0 0,-14 9-254 0 0,0 0 0 0 0,0 0 0 0 0,0 1 0 0 0,0-1 0 0 0,1 1 0 0 0,-1 0 0 0 0,1 0 0 0 0,-1 1 0 0 0,1-1 0 0 0,-1 1 0 0 0,1-1 0 0 0,-1 1 0 0 0,1 0 0 0 0,-1 0 0 0 0,1 1 0 0 0,6 1 0 0 0,-5-1-30 0 0,1 1 0 0 0,-1 1 1 0 0,0-1-1 0 0,0 1 0 0 0,-1-1 0 0 0,1 1 1 0 0,0 1-1 0 0,-1-1 0 0 0,0 1 0 0 0,4 4 1 0 0,1 2 217 0 0,0 0-1 0 0,-1 1 1 0 0,0 0 0 0 0,-1 1 0 0 0,-1-1 0 0 0,0 1 0 0 0,0 1 0 0 0,5 16 0 0 0,-7-14 114 0 0,0-1 1 0 0,-1 1 0 0 0,-1 0-1 0 0,0 0 1 0 0,-1 0 0 0 0,0 0-1 0 0,-2 0 1 0 0,-1 15-1 0 0,1-21-364 0 0,-1 1 0 0 0,0-1 0 0 0,-1-1-1 0 0,0 1 1 0 0,0 0 0 0 0,-1 0-1 0 0,0-1 1 0 0,0 0 0 0 0,-1 0-1 0 0,0 0 1 0 0,0-1 0 0 0,-1 1-1 0 0,0-1 1 0 0,-8 6 0 0 0,5-5-79 0 0,0-1 1 0 0,-1 0-1 0 0,0-1 0 0 0,0 0 1 0 0,0 0-1 0 0,-1-1 0 0 0,0-1 1 0 0,0 0-1 0 0,0 0 0 0 0,-22 3 1 0 0,27-6-47 0 0,0 0 1 0 0,0-1 0 0 0,0 0 0 0 0,0 0-1 0 0,0-1 1 0 0,0 1 0 0 0,0-1 0 0 0,0-1-1 0 0,0 1 1 0 0,-6-3 0 0 0,8 2-39 0 0,0 0 0 0 0,0 0 1 0 0,1 0-1 0 0,-1-1 0 0 0,1 0 1 0 0,-1 1-1 0 0,1-1 0 0 0,0 0 1 0 0,0-1-1 0 0,0 1 0 0 0,0-1 1 0 0,1 1-1 0 0,-1-1 0 0 0,1 0 1 0 0,-2-4-1 0 0,2 4-134 0 0,0 0 0 0 0,1 0 0 0 0,-1 0 0 0 0,1 0 1 0 0,0 0-1 0 0,0 0 0 0 0,0 0 0 0 0,1 0 0 0 0,0-1 0 0 0,0 1 0 0 0,0 0 0 0 0,0 0 0 0 0,0-1 1 0 0,1 1-1 0 0,0 0 0 0 0,2-7 0 0 0,-2 7 155 0 0,1 1-1 0 0,-1 0 1 0 0,1 0-1 0 0,0 1 1 0 0,0-1-1 0 0,0 0 1 0 0,1 0-1 0 0,-1 1 1 0 0,0 0 0 0 0,1-1-1 0 0,0 1 1 0 0,-1 0-1 0 0,1 0 1 0 0,0 0-1 0 0,0 1 1 0 0,0-1-1 0 0,0 1 1 0 0,1 0 0 0 0,-1-1-1 0 0,6 0 1 0 0,11-2 4 0 0,0 2 1 0 0,0 0-1 0 0,0 1 0 0 0,0 1 1 0 0,0 1-1 0 0,26 4 1 0 0,-13 0 24 0 0,-1 2 0 0 0,0 2 1 0 0,33 13-1 0 0,-50-16-550 0 0,27 16-1 0 0,-24-11-5053 0 0</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07.421"/>
    </inkml:context>
    <inkml:brush xml:id="br0">
      <inkml:brushProperty name="width" value="0.1" units="cm"/>
      <inkml:brushProperty name="height" value="0.1" units="cm"/>
    </inkml:brush>
  </inkml:definitions>
  <inkml:trace contextRef="#ctx0" brushRef="#br0">233 6 5065 0 0,'-7'-4'3726'0'0,"5"4"-3194"0"0,1 0 1 0 0,0-1-1 0 0,0 1 0 0 0,0 0 0 0 0,0 0 1 0 0,0 0-1 0 0,-1 0 0 0 0,1 0 1 0 0,0 0-1 0 0,-1 0 0 0 0,-1 1-132 0 0,1-1-1 0 0,0 1 1 0 0,0 0-1 0 0,0 0 1 0 0,0 0-1 0 0,-1 0 0 0 0,1 0 1 0 0,-2 2-1 0 0,-3 2-68 0 0,0 2 0 0 0,1-1 0 0 0,-9 10 0 0 0,13-13 64 0 0,-16 20-174 0 0,0 1 0 0 0,2 1 0 0 0,1 0-1 0 0,1 1 1 0 0,2 1 0 0 0,0 0 0 0 0,2 1 0 0 0,-11 41-1 0 0,19-59-160 0 0,0 0 0 0 0,0 0 0 0 0,1 0 0 0 0,0 0 0 0 0,1 0-1 0 0,0 0 1 0 0,0 0 0 0 0,1 0 0 0 0,2 12 0 0 0,-1-18-37 0 0,-1 1 1 0 0,0-1-1 0 0,1 1 0 0 0,0-1 1 0 0,0 0-1 0 0,0 0 1 0 0,1 0-1 0 0,-1 0 0 0 0,1 0 1 0 0,0 0-1 0 0,0-1 1 0 0,0 1-1 0 0,1-1 1 0 0,-1 0-1 0 0,1 0 0 0 0,0 0 1 0 0,-1-1-1 0 0,1 1 1 0 0,0-1-1 0 0,1 0 1 0 0,5 2-1 0 0,-2-1-3 0 0,0-1-1 0 0,-1-1 1 0 0,1 1 0 0 0,0-1-1 0 0,0-1 1 0 0,0 1 0 0 0,0-1-1 0 0,0-1 1 0 0,-1 0 0 0 0,1 0-1 0 0,0 0 1 0 0,0-1 0 0 0,13-5 0 0 0,-16 6-40 0 0,0-2 0 0 0,0 1 1 0 0,0-1-1 0 0,0 1 0 0 0,0-1 1 0 0,0-1-1 0 0,-1 1 0 0 0,0-1 1 0 0,1 0-1 0 0,-1 0 0 0 0,-1 0 1 0 0,1 0-1 0 0,0-1 0 0 0,-1 1 1 0 0,0-1-1 0 0,0 0 0 0 0,-1 0 1 0 0,1 0-1 0 0,-1 0 0 0 0,2-7 1 0 0,-3 10 45 0 0,-1-1-1 0 0,1 0 1 0 0,-1 1 0 0 0,1-1 0 0 0,-1 1 0 0 0,0-1 0 0 0,0 0 0 0 0,0 1 0 0 0,0-1 0 0 0,-1 0 0 0 0,1 1 0 0 0,-1-1 0 0 0,1 1 0 0 0,-1-1 0 0 0,0 1 0 0 0,0-1 0 0 0,0 1 0 0 0,-3-4 0 0 0,2 3-47 0 0,0 1-1 0 0,-1-1 1 0 0,1 1 0 0 0,-1 0 0 0 0,1-1 0 0 0,-1 1 0 0 0,0 1 0 0 0,0-1 0 0 0,0 0-1 0 0,0 1 1 0 0,0-1 0 0 0,-6-1 0 0 0,1 1 20 0 0,0 0 0 0 0,0 1 1 0 0,-1 0-1 0 0,1 0 0 0 0,-1 0 0 0 0,1 1 0 0 0,0 1 0 0 0,-1 0 1 0 0,1 0-1 0 0,-15 4 0 0 0,14-2-135 0 0,0 0 1 0 0,0 1-1 0 0,0 1 0 0 0,1-1 1 0 0,-1 1-1 0 0,1 1 1 0 0,1 0-1 0 0,-1 0 0 0 0,1 0 1 0 0,0 1-1 0 0,0 0 1 0 0,1 1-1 0 0,0-1 0 0 0,0 1 1 0 0,-9 17-1 0 0,10-11-687 0 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08.629"/>
    </inkml:context>
    <inkml:brush xml:id="br0">
      <inkml:brushProperty name="width" value="0.1" units="cm"/>
      <inkml:brushProperty name="height" value="0.1" units="cm"/>
    </inkml:brush>
  </inkml:definitions>
  <inkml:trace contextRef="#ctx0" brushRef="#br0">38 16 5985 0 0,'-1'-15'10813'0'0,"-2"40"-6174"0"0,1-1-4307 0 0,-4 7 45 0 0,-15 108 841 0 0,18-107-1178 0 0,1-1 0 0 0,3 46 0 0 0,0-72-30 0 0,0-1 0 0 0,-1 1 1 0 0,1 0-1 0 0,3 8 0 0 0,-3-12-61 0 0,-1 0-1 0 0,0 0 1 0 0,1 0-1 0 0,-1 0 1 0 0,1 0-1 0 0,-1 0 1 0 0,1 0-1 0 0,0-1 1 0 0,-1 1-1 0 0,1 0 1 0 0,0 0-1 0 0,-1 0 1 0 0,1-1-1 0 0,0 1 1 0 0,0 0-1 0 0,0-1 1 0 0,0 1-1 0 0,0-1 1 0 0,0 1-1 0 0,0-1 1 0 0,0 1-1 0 0,0-1 1 0 0,0 0 0 0 0,0 1-1 0 0,0-1 1 0 0,0 0-1 0 0,0 0 1 0 0,1 0-1 0 0,6-2-1026 0 0</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08.963"/>
    </inkml:context>
    <inkml:brush xml:id="br0">
      <inkml:brushProperty name="width" value="0.1" units="cm"/>
      <inkml:brushProperty name="height" value="0.1" units="cm"/>
    </inkml:brush>
  </inkml:definitions>
  <inkml:trace contextRef="#ctx0" brushRef="#br0">139 0 12443 0 0,'-1'1'112'0'0,"-1"0"1"0"0,0 0-1 0 0,1 0 0 0 0,-1 0 1 0 0,1 1-1 0 0,-1-1 1 0 0,1 0-1 0 0,-1 1 0 0 0,1-1 1 0 0,0 0-1 0 0,0 1 1 0 0,0 0-1 0 0,-1 1 1 0 0,-14 28 104 0 0,10-17 32 0 0,-57 130 2411 0 0,56-123-2003 0 0,0 1 0 0 0,1-1 0 0 0,2 2-1 0 0,-5 43 1 0 0,9-60-598 0 0,-1 1 0 0 0,2 0-1 0 0,-1-1 1 0 0,1 1 0 0 0,0-1 0 0 0,0 0 0 0 0,1 1-1 0 0,0-1 1 0 0,0 0 0 0 0,0 0 0 0 0,1 0 0 0 0,0 0-1 0 0,0 0 1 0 0,0-1 0 0 0,1 1 0 0 0,0-1 0 0 0,0 0-1 0 0,0 0 1 0 0,1 0 0 0 0,-1-1 0 0 0,1 1 0 0 0,0-1-1 0 0,0-1 1 0 0,1 1 0 0 0,-1-1 0 0 0,1 1 0 0 0,0-2-1 0 0,0 1 1 0 0,0-1 0 0 0,0 0 0 0 0,0 0 0 0 0,0 0-1 0 0,8 0 1 0 0,-7-1-95 0 0,1 0 0 0 0,0-1 0 0 0,0 0 0 0 0,0 0 0 0 0,0-1 0 0 0,0 0 0 0 0,-1 0 0 0 0,1-1 0 0 0,0 0 0 0 0,13-5 0 0 0,-18 5 19 0 0,0 1 0 0 0,-1 0 1 0 0,1-1-1 0 0,0 0 0 0 0,-1 1 0 0 0,1-1 0 0 0,-1 0 0 0 0,1 0 1 0 0,-1-1-1 0 0,0 1 0 0 0,0 0 0 0 0,0-1 0 0 0,0 0 1 0 0,-1 1-1 0 0,1-1 0 0 0,-1 0 0 0 0,1 0 0 0 0,-1 0 0 0 0,0 0 1 0 0,0 0-1 0 0,0 0 0 0 0,-1 0 0 0 0,1 0 0 0 0,-1 0 1 0 0,1 0-1 0 0,-1 0 0 0 0,0-1 0 0 0,0 1 0 0 0,0 0 0 0 0,-2-4 1 0 0,2 5 11 0 0,0 0 1 0 0,-1-1-1 0 0,1 1 1 0 0,-1 0-1 0 0,0 0 1 0 0,0-1-1 0 0,0 1 1 0 0,0 0-1 0 0,0 0 1 0 0,0 0 0 0 0,-1 0-1 0 0,1 1 1 0 0,-1-1-1 0 0,1 0 1 0 0,-1 0-1 0 0,0 1 1 0 0,1-1-1 0 0,-5-1 1 0 0,2 1 56 0 0,1 0 0 0 0,-1 0 0 0 0,0 1 0 0 0,-1-1 0 0 0,1 1 0 0 0,0 0 0 0 0,0 1 0 0 0,-1-1 0 0 0,-5 0 0 0 0,-4 2 45 0 0,0 0-1 0 0,-1 0 1 0 0,1 1-1 0 0,0 1 1 0 0,-14 5-1 0 0,12-3-1696 0 0,-2 2-5896 0 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14.097"/>
    </inkml:context>
    <inkml:brush xml:id="br0">
      <inkml:brushProperty name="width" value="0.1" units="cm"/>
      <inkml:brushProperty name="height" value="0.1" units="cm"/>
    </inkml:brush>
  </inkml:definitions>
  <inkml:trace contextRef="#ctx0" brushRef="#br0">339 1 6913 0 0,'0'-1'1539'0'0,"-6"22"7479"0"0,-11 6-6282 0 0,-21 23-1790 0 0,38-49-783 0 0,-133 144 1008 0 0,-1 1-1260 0 0,133-145 85 0 0,0 0 0 0 0,0 0 0 0 0,0 1 0 0 0,1-1 0 0 0,-1 0 0 0 0,0 0 0 0 0,0 1 0 0 0,1-1 0 0 0,-1 0 0 0 0,0 1 0 0 0,1-1 1 0 0,0 0-1 0 0,-1 1 0 0 0,1-1 0 0 0,0 1 0 0 0,-1-1 0 0 0,1 1 0 0 0,0-1 0 0 0,0 1 0 0 0,0-1 0 0 0,1 1 0 0 0,-1-1 0 0 0,1 2 0 0 0,-1-1-9 0 0,2 0 0 0 0,-1-1 0 0 0,0 1 0 0 0,0-1 0 0 0,0 0 0 0 0,1 1 0 0 0,-1-1 0 0 0,1 0 0 0 0,-1 0 0 0 0,1 0 1 0 0,-1 0-1 0 0,1 0 0 0 0,0 0 0 0 0,0 0 0 0 0,-1-1 0 0 0,1 1 0 0 0,3 0 0 0 0,10 3-161 0 0,0-1 1 0 0,0 0-1 0 0,1-2 0 0 0,-1 0 1 0 0,0 0-1 0 0,1-1 1 0 0,22-4-1 0 0,107-26-149 0 0,-137 28 317 0 0,9-2-408 0 0,0 0 0 0 0,0-1 0 0 0,-1-1 1 0 0,0-1-1 0 0,30-17 0 0 0</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14.446"/>
    </inkml:context>
    <inkml:brush xml:id="br0">
      <inkml:brushProperty name="width" value="0.1" units="cm"/>
      <inkml:brushProperty name="height" value="0.1" units="cm"/>
    </inkml:brush>
  </inkml:definitions>
  <inkml:trace contextRef="#ctx0" brushRef="#br0">71 1 11522 0 0,'-3'3'364'0'0,"1"0"0"0"0,0 0-1 0 0,0 0 1 0 0,0 0-1 0 0,0 0 1 0 0,0 1-1 0 0,1-1 1 0 0,0 1-1 0 0,-1-1 1 0 0,1 1-1 0 0,-1 6 1 0 0,-1 2 284 0 0,-10 27 1392 0 0,-12 60-1 0 0,22-84-1843 0 0,1 1 0 0 0,0 0 0 0 0,1 0 0 0 0,1 0 0 0 0,1 0 0 0 0,4 30-1 0 0,-4-42-386 0 0,-1 0-1 0 0,1 1 1 0 0,1-1-1 0 0,-1 0 1 0 0,1-1-1 0 0,-1 1 0 0 0,1 0 1 0 0,0 0-1 0 0,1-1 1 0 0,-1 1-1 0 0,1-1 1 0 0,-1 0-1 0 0,5 5 0 0 0</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14.779"/>
    </inkml:context>
    <inkml:brush xml:id="br0">
      <inkml:brushProperty name="width" value="0.1" units="cm"/>
      <inkml:brushProperty name="height" value="0.1" units="cm"/>
    </inkml:brush>
  </inkml:definitions>
  <inkml:trace contextRef="#ctx0" brushRef="#br0">43 55 7834 0 0,'-5'5'254'0'0,"1"1"1"0"0,0 0 0 0 0,0-1 0 0 0,1 1 0 0 0,0 1 0 0 0,0-1-1 0 0,0 0 1 0 0,1 1 0 0 0,0-1 0 0 0,-2 11 0 0 0,2-9 67 0 0,1 1 1 0 0,0-1-1 0 0,0 0 1 0 0,1 1 0 0 0,0-1-1 0 0,0 1 1 0 0,1-1 0 0 0,2 11-1 0 0,-2-16-144 0 0,0 0 0 0 0,0-1 0 0 0,0 1-1 0 0,0 0 1 0 0,0 0 0 0 0,0-1 0 0 0,1 1-1 0 0,0-1 1 0 0,-1 1 0 0 0,1-1 0 0 0,0 0 0 0 0,0 0-1 0 0,0 0 1 0 0,0 0 0 0 0,1 0 0 0 0,-1 0-1 0 0,5 2 1 0 0,-3-2-54 0 0,0 0 0 0 0,0-1-1 0 0,0 0 1 0 0,0 0 0 0 0,1 0-1 0 0,-1 0 1 0 0,0 0 0 0 0,1-1-1 0 0,-1 0 1 0 0,9-1-1 0 0,-2 0-104 0 0,0-1 0 0 0,0-1-1 0 0,0 0 1 0 0,0-1-1 0 0,0 0 1 0 0,0 0 0 0 0,-1-1-1 0 0,12-7 1 0 0,-14 7 17 0 0,-1-1 1 0 0,1 1-1 0 0,-1-1 1 0 0,0-1-1 0 0,-1 1 0 0 0,0-1 1 0 0,0 0-1 0 0,0-1 1 0 0,-1 1-1 0 0,6-12 1 0 0,-9 16 25 0 0,-1-1 0 0 0,1 1 1 0 0,-1-1-1 0 0,0 1 0 0 0,0-1 1 0 0,0 0-1 0 0,-1 1 0 0 0,1-1 1 0 0,-1 0-1 0 0,0 1 0 0 0,0-1 1 0 0,0 0-1 0 0,-1 0 0 0 0,1 1 1 0 0,-1-1-1 0 0,0 1 0 0 0,0-1 1 0 0,0 0-1 0 0,0 1 0 0 0,-1-1 1 0 0,1 1-1 0 0,-1 0 0 0 0,0 0 1 0 0,0 0-1 0 0,0 0 0 0 0,0 0 1 0 0,-1 0-1 0 0,-3-4 0 0 0,1 2-131 0 0,0 1 0 0 0,-1-1-1 0 0,1 1 1 0 0,-1 0-1 0 0,0 1 1 0 0,0-1-1 0 0,0 1 1 0 0,0 0 0 0 0,-1 1-1 0 0,1 0 1 0 0,-1 0-1 0 0,0 0 1 0 0,0 1 0 0 0,1 0-1 0 0,-1 0 1 0 0,0 0-1 0 0,0 1 1 0 0,0 0 0 0 0,0 1-1 0 0,-13 2 1 0 0,-1 4-6787 0 0</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15.162"/>
    </inkml:context>
    <inkml:brush xml:id="br0">
      <inkml:brushProperty name="width" value="0.1" units="cm"/>
      <inkml:brushProperty name="height" value="0.1" units="cm"/>
    </inkml:brush>
  </inkml:definitions>
  <inkml:trace contextRef="#ctx0" brushRef="#br0">239 6 9674 0 0,'-1'1'337'0'0,"-1"-1"0"0"0,0 0-1 0 0,0 0 1 0 0,0 0 0 0 0,0 0 0 0 0,0 0-1 0 0,0 0 1 0 0,1-1 0 0 0,-1 1 0 0 0,0-1-1 0 0,-2 0 1 0 0,-18-3 2180 0 0,21 4-2414 0 0,0 0 0 0 0,0 1 0 0 0,0-1 0 0 0,0 0 1 0 0,1 0-1 0 0,-1 1 0 0 0,0-1 0 0 0,0 1 0 0 0,0-1 0 0 0,0 1 0 0 0,0-1 1 0 0,1 1-1 0 0,-1-1 0 0 0,0 1 0 0 0,0 0 0 0 0,1 0 0 0 0,-1-1 0 0 0,1 1 0 0 0,-1 0 1 0 0,1 0-1 0 0,-1 0 0 0 0,0 1 0 0 0,-4 8-19 0 0,1 0 0 0 0,0 1 0 0 0,1-1 0 0 0,0 1 0 0 0,1 0 0 0 0,0 0 0 0 0,1 0 0 0 0,0 1 0 0 0,0-1 0 0 0,1 0 0 0 0,1 0 0 0 0,0 0 0 0 0,4 19 0 0 0,-4-26-94 0 0,0-1 1 0 0,1 1-1 0 0,0-1 0 0 0,0 0 0 0 0,0 0 1 0 0,0 1-1 0 0,0-2 0 0 0,0 1 0 0 0,1 0 1 0 0,0 0-1 0 0,-1-1 0 0 0,1 1 0 0 0,3 1 0 0 0,8 5-89 0 0,25 13-1 0 0,-5-3 36 0 0,-29-16 141 0 0,0 1 0 0 0,0-1 0 0 0,0 1 1 0 0,-1 0-1 0 0,0 1 0 0 0,0-1 0 0 0,0 1 0 0 0,0-1 0 0 0,-1 1 0 0 0,4 6 0 0 0,-6-9-36 0 0,0 0-1 0 0,0 0 1 0 0,-1 1 0 0 0,1-1-1 0 0,-1 0 1 0 0,1 0-1 0 0,-1 1 1 0 0,0-1 0 0 0,0 1-1 0 0,0-1 1 0 0,0 0-1 0 0,0 1 1 0 0,0-1-1 0 0,-1 0 1 0 0,1 1 0 0 0,-1-1-1 0 0,1 0 1 0 0,-1 0-1 0 0,0 1 1 0 0,0-1 0 0 0,0 0-1 0 0,0 0 1 0 0,-1 0-1 0 0,1 0 1 0 0,0 0-1 0 0,-1 0 1 0 0,-3 2 0 0 0,-3 4 58 0 0,-2 0 1 0 0,1 0-1 0 0,-1-2 1 0 0,0 1 0 0 0,0-1-1 0 0,-1-1 1 0 0,0 0-1 0 0,0 0 1 0 0,0-1 0 0 0,0 0-1 0 0,-1-1 1 0 0,0-1-1 0 0,1 0 1 0 0,-1 0 0 0 0,0-1-1 0 0,0-1 1 0 0,0 0-1 0 0,0 0 1 0 0,0-1-1 0 0,1-1 1 0 0,-23-6 0 0 0,30 7-424 0 0,-1-1 0 0 0,1 1-1 0 0,0-1 1 0 0,0 0 0 0 0,0-1 0 0 0,0 1 0 0 0,0-1 0 0 0,0 0 0 0 0,1 0 0 0 0,-5-5 0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9:01.709"/>
    </inkml:context>
    <inkml:brush xml:id="br0">
      <inkml:brushProperty name="width" value="0.025" units="cm"/>
      <inkml:brushProperty name="height" value="0.025" units="cm"/>
    </inkml:brush>
  </inkml:definitions>
  <inkml:trace contextRef="#ctx0" brushRef="#br0">151 22 11058 0 0,'0'-1'127'0'0,"1"0"0"0"0,-1 0 0 0 0,1 1 0 0 0,0-1 0 0 0,-1 0 0 0 0,1 0 0 0 0,0 0 0 0 0,-1 0 0 0 0,1 1-1 0 0,0-1 1 0 0,0 0 0 0 0,0 1 0 0 0,0-1 0 0 0,0 1 0 0 0,0-1 0 0 0,-1 1 0 0 0,1-1 0 0 0,1 1 0 0 0,-1-1-1 0 0,0 1 1 0 0,0 0 0 0 0,0 0 0 0 0,2-1 0 0 0,27-4-745 0 0,-19 4 653 0 0,-1 1 1 0 0,0 0-1 0 0,1 0 1 0 0,-1 1-1 0 0,0 0 0 0 0,0 1 1 0 0,1 0-1 0 0,-1 0 1 0 0,0 1-1 0 0,10 5 1 0 0,-15-5 142 0 0,1-1 0 0 0,-1 1 0 0 0,0 0 0 0 0,0 1 0 0 0,0 0 0 0 0,-1-1 1 0 0,1 1-1 0 0,-1 1 0 0 0,0-1 0 0 0,0 0 0 0 0,0 1 0 0 0,-1 0 0 0 0,0 0 0 0 0,0 0 0 0 0,0 0 0 0 0,-1 1 1 0 0,1-1-1 0 0,1 10 0 0 0,-2-10 15 0 0,-1 0 1 0 0,-1 1 0 0 0,1-1 0 0 0,-1 1-1 0 0,0-1 1 0 0,0 0 0 0 0,0 1 0 0 0,-1-1-1 0 0,0 1 1 0 0,0-1 0 0 0,-4 8-1 0 0,2-4 43 0 0,-1-1-1 0 0,0 0 0 0 0,-1 0 0 0 0,0 0 0 0 0,0 0 1 0 0,-10 10-1 0 0,5-7-98 0 0,-1 0 1 0 0,-1-1 0 0 0,0 0-1 0 0,0-1 1 0 0,-1 0-1 0 0,-1-1 1 0 0,1 0-1 0 0,-17 6 1 0 0,20-11-129 0 0,-1 0 0 0 0,0 0 1 0 0,0-1-1 0 0,0 0 0 0 0,0 0 0 0 0,-1-1 1 0 0,1-1-1 0 0,0 0 0 0 0,0-1 0 0 0,-1 0 1 0 0,-14-3-1 0 0,21 3-48 0 0,0 0 1 0 0,0-1-1 0 0,0 1 0 0 0,0-1 1 0 0,1 0-1 0 0,-1-1 0 0 0,1 1 1 0 0,-1-1-1 0 0,1 0 0 0 0,0 0 1 0 0,-7-6-1 0 0,9 6-74 0 0,0 0 1 0 0,0 0-1 0 0,0 0 1 0 0,0 0-1 0 0,0-1 1 0 0,1 1-1 0 0,-1 0 1 0 0,1-1-1 0 0,0 1 1 0 0,0-1-1 0 0,0 1 1 0 0,1-1-1 0 0,-1 1 1 0 0,1-1-1 0 0,0 0 1 0 0,0 1-1 0 0,1-8 1 0 0,-1 8 75 0 0,1 1 0 0 0,-1-1 0 0 0,1 0 0 0 0,0 0 1 0 0,0 1-1 0 0,0-1 0 0 0,0 1 0 0 0,0-1 0 0 0,1 1 0 0 0,-1-1 0 0 0,1 1 0 0 0,0 0 1 0 0,-1-1-1 0 0,1 1 0 0 0,0 0 0 0 0,5-3 0 0 0,-3 2 7 0 0,-1 1-1 0 0,2 0 1 0 0,-1 0-1 0 0,0 0 1 0 0,0 0 0 0 0,1 1-1 0 0,-1 0 1 0 0,0 0-1 0 0,10-2 1 0 0,-3 3-12 0 0,0-1-1 0 0,1 1 1 0 0,-1 1-1 0 0,1 0 1 0 0,-1 0-1 0 0,1 1 1 0 0,19 6-1 0 0,10 8 17 0 0,0 2 1 0 0,55 32-1 0 0,-60-29 81 0 0,1-2 1 0 0,1-1-1 0 0,42 13 0 0 0,-76-30-46 0 0,-3 0-5 0 0,0-1 0 0 0,0 1 0 0 0,0-1 0 0 0,0 0 0 0 0,0 1 0 0 0,0-1-1 0 0,0 0 1 0 0,0 0 0 0 0,0 0 0 0 0,0 0 0 0 0,0 0 0 0 0,0 0 0 0 0,2 0 0 0 0,-3-1-4 0 0</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15.497"/>
    </inkml:context>
    <inkml:brush xml:id="br0">
      <inkml:brushProperty name="width" value="0.1" units="cm"/>
      <inkml:brushProperty name="height" value="0.1" units="cm"/>
    </inkml:brush>
  </inkml:definitions>
  <inkml:trace contextRef="#ctx0" brushRef="#br0">1 2 24 0 0,'10'2'238'0'0,"0"1"1"0"0,0 0-1 0 0,0 0 0 0 0,0 1 0 0 0,-1 0 1 0 0,10 6-1 0 0,-13-6-48 0 0,0 0-1 0 0,-1 0 1 0 0,0 1 0 0 0,1-1-1 0 0,-2 1 1 0 0,1 0 0 0 0,-1 1-1 0 0,1-1 1 0 0,-2 1-1 0 0,6 8 1 0 0,-4-2 1852 0 0,0 0 0 0 0,5 19 0 0 0,-8-21-1148 0 0,1 0 0 0 0,1-1-1 0 0,-1 1 1 0 0,2 0 0 0 0,7 13 0 0 0,-10-21-876 0 0,0 1 0 0 0,0-1 0 0 0,0 0 0 0 0,0 0 0 0 0,1 0 0 0 0,-1 0 0 0 0,0 0 0 0 0,1 0 0 0 0,-1-1 0 0 0,1 1 0 0 0,0-1 0 0 0,0 0-1 0 0,-1 0 1 0 0,1 0 0 0 0,0 0 0 0 0,0 0 0 0 0,0-1 0 0 0,0 1 0 0 0,0-1 0 0 0,0 0 0 0 0,0 0 0 0 0,0 0 0 0 0,5-1 0 0 0,2-1-26 0 0,-1 0 0 0 0,1 0 1 0 0,0-1-1 0 0,-1 0 0 0 0,0-1 0 0 0,0 0 1 0 0,0-1-1 0 0,0 0 0 0 0,-1 0 0 0 0,0-1 0 0 0,10-8 1 0 0,-1-1 90 0 0,-2 0 0 0 0,0-1 0 0 0,-1 0-1 0 0,14-21 1 0 0,-25 33-60 0 0,0 0-1 0 0,-1 0 1 0 0,1 0-1 0 0,-1-1 1 0 0,0 1-1 0 0,0-1 1 0 0,-1 0-1 0 0,2-8 1 0 0,-2 12 36 0 0,-1-1 1 0 0,0 1 0 0 0,0-1-1 0 0,0 1 1 0 0,0-1-1 0 0,-1 1 1 0 0,1-1 0 0 0,0 1-1 0 0,-1 0 1 0 0,1-1-1 0 0,-1 1 1 0 0,1-1-1 0 0,-1 1 1 0 0,1 0 0 0 0,-1-1-1 0 0,0 1 1 0 0,0 0-1 0 0,0 0 1 0 0,0 0 0 0 0,0 0-1 0 0,0 0 1 0 0,0 0-1 0 0,0 0 1 0 0,0 0 0 0 0,0 0-1 0 0,0 0 1 0 0,-1 0-1 0 0,1 1 1 0 0,0-1 0 0 0,-1 1-1 0 0,1-1 1 0 0,-1 1-1 0 0,-1-1 1 0 0,-4-1 328 0 0,-1 0 1 0 0,0 1-1 0 0,0 0 0 0 0,-1 0 1 0 0,1 1-1 0 0,0 0 0 0 0,0 0 0 0 0,0 1 1 0 0,-12 3-1 0 0,-10 3 265 0 0,-34 12 1 0 0,33-8-544 0 0,9-5-86 0 0,3 0-327 0 0</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19.662"/>
    </inkml:context>
    <inkml:brush xml:id="br0">
      <inkml:brushProperty name="width" value="0.1" units="cm"/>
      <inkml:brushProperty name="height" value="0.1" units="cm"/>
    </inkml:brush>
  </inkml:definitions>
  <inkml:trace contextRef="#ctx0" brushRef="#br0">28 154 4609 0 0,'-5'0'-485'0'0,"-18"-6"9119"0"0,24 6-8555 0 0,10-10 1070 0 0,3 2-883 0 0,1 1 0 0 0,-1 0 0 0 0,1 1 0 0 0,21-6 1 0 0,67-13 1037 0 0,-31 9-429 0 0,129-24-482 0 0,-110 24-145 0 0,-80 16 644 0 0,-9 1-421 0 0</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20.014"/>
    </inkml:context>
    <inkml:brush xml:id="br0">
      <inkml:brushProperty name="width" value="0.1" units="cm"/>
      <inkml:brushProperty name="height" value="0.1" units="cm"/>
    </inkml:brush>
  </inkml:definitions>
  <inkml:trace contextRef="#ctx0" brushRef="#br0">76 0 456 0 0,'-3'1'-517'0'0,"3"-1"784"0"0,-1 0 2 0 0,0 0-1 0 0,0 0 1 0 0,0 1-1 0 0,1-1 0 0 0,-1 0 1 0 0,0 0-1 0 0,0 1 1 0 0,1-1-1 0 0,-1 0 1 0 0,0 1-1 0 0,1-1 1 0 0,-1 1-1 0 0,0-1 1 0 0,1 1-1 0 0,-1 0 1 0 0,1-1-1 0 0,-1 1 1 0 0,1-1-1 0 0,-1 1 1 0 0,1 0-1 0 0,-1-1 1 0 0,1 1-1 0 0,-1 0 1 0 0,1 0-1 0 0,0-1 1 0 0,0 1-1 0 0,-1 0 0 0 0,1 0 1 0 0,0 1-1 0 0,-9 29 1582 0 0,1 1 0 0 0,1 1 0 0 0,-1 32-1 0 0,1-12-380 0 0,-1 3-679 0 0,2 1 0 0 0,3 93-1 0 0,5-128-802 0 0</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20.758"/>
    </inkml:context>
    <inkml:brush xml:id="br0">
      <inkml:brushProperty name="width" value="0.1" units="cm"/>
      <inkml:brushProperty name="height" value="0.1" units="cm"/>
    </inkml:brush>
  </inkml:definitions>
  <inkml:trace contextRef="#ctx0" brushRef="#br0">0 287 920 0 0,'4'0'35'0'0,"168"-36"3611"0"0,-151 30-2484 0 0,1-1-1 0 0,-1-1 0 0 0,-1-1 1 0 0,1-1-1 0 0,32-21 0 0 0,-48 27-1004 0 0,0 0 0 0 0,0 0-1 0 0,0-1 1 0 0,0 1 0 0 0,-1-1 0 0 0,0 0-1 0 0,0-1 1 0 0,4-7 0 0 0,-7 12-117 0 0,0 0-1 0 0,-1-1 1 0 0,1 1-1 0 0,-1 0 1 0 0,1 0-1 0 0,-1-1 1 0 0,0 1-1 0 0,0-1 1 0 0,1 1 0 0 0,-1 0-1 0 0,0-1 1 0 0,0 1-1 0 0,0 0 1 0 0,0-1-1 0 0,-1 1 1 0 0,1-1-1 0 0,0 1 1 0 0,-1-2 0 0 0,0 2 51 0 0,0-1 1 0 0,0 1 0 0 0,0 0 0 0 0,0-1 0 0 0,0 1 0 0 0,-1 0 0 0 0,1 0 0 0 0,0 0 0 0 0,-1 0 0 0 0,1 0 0 0 0,0 0 0 0 0,-1 0-1 0 0,1 1 1 0 0,-1-1 0 0 0,0 0 0 0 0,1 1 0 0 0,-1-1 0 0 0,-2 0 0 0 0,-2 0 137 0 0,0 1 1 0 0,0-1-1 0 0,1 1 1 0 0,-1 0-1 0 0,0 0 1 0 0,0 1-1 0 0,1 0 1 0 0,-1 0-1 0 0,0 0 1 0 0,1 1-1 0 0,-1 0 1 0 0,1 0-1 0 0,0 0 1 0 0,-6 3-1 0 0,-9 7 35 0 0,1 0 0 0 0,-21 17 0 0 0,29-22-152 0 0,-4 5-127 0 0,1 0-1 0 0,0 1 1 0 0,1 0-1 0 0,0 1 1 0 0,1 0-1 0 0,1 1 1 0 0,-13 22-1 0 0,19-29-5 0 0,1 1 1 0 0,0-1-1 0 0,1 1 0 0 0,0 0 0 0 0,0 0 0 0 0,1 0 0 0 0,-2 12 0 0 0,4-14 8 0 0,-1-1 0 0 0,1 0-1 0 0,1 0 1 0 0,-1 0-1 0 0,1 0 1 0 0,0 0-1 0 0,0 0 1 0 0,1 0 0 0 0,0 0-1 0 0,0 0 1 0 0,0-1-1 0 0,4 7 1 0 0,-2-6-3 0 0,0 0 1 0 0,0 0-1 0 0,1-1 1 0 0,0 0-1 0 0,1 0 1 0 0,-1 0-1 0 0,1 0 1 0 0,0-1-1 0 0,0 0 1 0 0,0 0-1 0 0,0-1 1 0 0,1 1-1 0 0,-1-1 1 0 0,1-1-1 0 0,0 0 1 0 0,10 3-1 0 0,-1-2-25 0 0,-1 0 1 0 0,0 0-1 0 0,1-2 0 0 0,-1 0 0 0 0,1-1 0 0 0,25-3 0 0 0,-25 0 18 0 0,0 0-1 0 0,0-2 0 0 0,-1 0 0 0 0,1 0 0 0 0,-1-2 0 0 0,-1 0 0 0 0,1 0 1 0 0,22-17-1 0 0,-2-2-43 0 0,-2-2 1 0 0,32-33 0 0 0,-51 46 87 0 0,0 0 0 0 0,-1-1-1 0 0,0-1 1 0 0,15-26 0 0 0,-23 34-13 0 0,-1 1 0 0 0,0-1 0 0 0,0 1 0 0 0,-1-1 0 0 0,0 0 0 0 0,-1 0 0 0 0,0-1 0 0 0,0 1 0 0 0,-1 0 0 0 0,0-1 0 0 0,-1 1 0 0 0,-1-13 0 0 0,1 20-3 0 0,0 1 1 0 0,0-1-1 0 0,0 1 1 0 0,0-1-1 0 0,0 1 0 0 0,-1-1 1 0 0,1 1-1 0 0,-1 0 1 0 0,1-1-1 0 0,-1 1 0 0 0,1-1 1 0 0,-1 1-1 0 0,0 0 1 0 0,0 0-1 0 0,1-1 0 0 0,-1 1 1 0 0,0 0-1 0 0,0 0 1 0 0,0 0-1 0 0,0 0 0 0 0,-1 0 1 0 0,1 0-1 0 0,0 0 1 0 0,0 0-1 0 0,0 1 0 0 0,-1-1 1 0 0,1 0-1 0 0,0 1 1 0 0,-1-1-1 0 0,-1 0 0 0 0,0 1 54 0 0,1 0-1 0 0,-1 1 1 0 0,0-1 0 0 0,1 0-1 0 0,-1 1 1 0 0,1 0-1 0 0,-1-1 1 0 0,1 1-1 0 0,-1 0 1 0 0,1 0 0 0 0,0 1-1 0 0,-1-1 1 0 0,1 0-1 0 0,0 1 1 0 0,0-1-1 0 0,-4 4 1 0 0,-5 8 18 0 0,-1-1 0 0 0,2 2-1 0 0,0-1 1 0 0,0 2 0 0 0,1-1 0 0 0,1 1 0 0 0,0 0-1 0 0,1 1 1 0 0,1 0 0 0 0,0 0 0 0 0,2 1 0 0 0,-1-1-1 0 0,2 1 1 0 0,-2 22 0 0 0,4-34-86 0 0,1 0-1 0 0,0-1 1 0 0,1 1-1 0 0,-1 0 0 0 0,1-1 1 0 0,0 1-1 0 0,0 0 1 0 0,0-1-1 0 0,1 1 1 0 0,-1-1-1 0 0,1 0 1 0 0,3 5-1 0 0,-4-7-8 0 0,0-1 0 0 0,0 1 0 0 0,0-1 0 0 0,0 0 0 0 0,0 1-1 0 0,1-1 1 0 0,-1 0 0 0 0,1 0 0 0 0,-1 0 0 0 0,1 0 0 0 0,-1 0 0 0 0,1 0 0 0 0,0 0-1 0 0,-1-1 1 0 0,1 1 0 0 0,0 0 0 0 0,-1-1 0 0 0,1 0 0 0 0,0 1 0 0 0,0-1 0 0 0,0 0-1 0 0,-1 0 1 0 0,1 0 0 0 0,0 0 0 0 0,0 0 0 0 0,0 0 0 0 0,0-1 0 0 0,-1 1 0 0 0,1-1-1 0 0,0 1 1 0 0,-1-1 0 0 0,1 0 0 0 0,2-1 0 0 0,5-2-192 0 0,0-1 0 0 0,-1-1-1 0 0,0 1 1 0 0,0-1 0 0 0,0-1 0 0 0,-1 1-1 0 0,0-2 1 0 0,7-8 0 0 0,47-67-2554 0 0,-23 15 1116 0 0,-39 71 1713 0 0,0 0-1 0 0,0 0 1 0 0,0 0 0 0 0,1 0 0 0 0,-1 1-1 0 0,1-1 1 0 0,-1 0 0 0 0,1 1 0 0 0,0-1-1 0 0,0 0 1 0 0,1 0 0 0 0,-1 1 0 0 0,1-1-1 0 0,0 0 1 0 0,-1 0 0 0 0,1 0 0 0 0,1 1-1 0 0,-1-1 1 0 0,0 0 0 0 0,1-1 0 0 0,1 4-1 0 0,0-2 31 0 0,-1 0 0 0 0,1 0 0 0 0,0 0 0 0 0,0-1 0 0 0,0 0 0 0 0,1 1 0 0 0,-1-1 0 0 0,1 0 0 0 0,0-1 0 0 0,-1 1 0 0 0,1-1 0 0 0,0 1 0 0 0,1-1 0 0 0,6 2 0 0 0,0-1-99 0 0,-1-2 0 0 0,0 0-1 0 0,1 0 1 0 0,-1 0 0 0 0,0-2 0 0 0,1 1 0 0 0,-1-1 0 0 0,0-1 0 0 0,1 0 0 0 0,-1 0 0 0 0,0-1 0 0 0,0-1 0 0 0,13-6 0 0 0,-2 1 50 0 0,-2-2-1 0 0,0 0 0 0 0,0-1 1 0 0,-1-1-1 0 0,21-19 1 0 0,-17 12 81 0 0,-1-1 1 0 0,19-27-1 0 0,-31 37-66 0 0,-1-1-1 0 0,0 0 1 0 0,-1-1 0 0 0,0 0-1 0 0,-1 0 1 0 0,6-18-1 0 0,-12 30-34 0 0,1 0-1 0 0,-1 0 0 0 0,1 0 0 0 0,-1 0 1 0 0,0 0-1 0 0,1 0 0 0 0,-1 0 0 0 0,0 0 0 0 0,0 0 1 0 0,0 0-1 0 0,0 0 0 0 0,0 0 0 0 0,0 0 0 0 0,0 0 1 0 0,0 0-1 0 0,0-1 0 0 0,-1 1 0 0 0,1 0 0 0 0,0 0 1 0 0,-1 0-1 0 0,1 0 0 0 0,0 1 0 0 0,-1-1 1 0 0,1 0-1 0 0,-1 0 0 0 0,0 0 0 0 0,1 0 0 0 0,-1 0 1 0 0,0 1-1 0 0,1-1 0 0 0,-2-1 0 0 0,0 2 68 0 0,1-1 0 0 0,-1 1 1 0 0,0 0-1 0 0,1 0 0 0 0,-1-1 0 0 0,0 1 0 0 0,1 0 0 0 0,-1 1 0 0 0,0-1 0 0 0,1 0 0 0 0,-1 0 0 0 0,0 1 0 0 0,1-1 0 0 0,-1 1 1 0 0,1-1-1 0 0,-1 1 0 0 0,1 0 0 0 0,-1-1 0 0 0,-1 2 0 0 0,-3 3 142 0 0,-1-1-1 0 0,1 1 1 0 0,1 0-1 0 0,-1 0 1 0 0,1 1-1 0 0,0 0 1 0 0,0 0-1 0 0,0 0 1 0 0,1 0-1 0 0,-5 10 1 0 0,-3 8-254 0 0,-15 40 0 0 0,23-53 11 0 0,0 0 1 0 0,1 0 0 0 0,0 0-1 0 0,1 1 1 0 0,1 0-1 0 0,0-1 1 0 0,0 20-1 0 0,1-27 2 0 0,0-1 0 0 0,0 0 0 0 0,1 1 0 0 0,-1-1 0 0 0,1 0 0 0 0,0 0 0 0 0,0 0 0 0 0,0 0 0 0 0,0 0 0 0 0,1 0 0 0 0,-1 0 0 0 0,1 0 0 0 0,0 0 0 0 0,0 0 0 0 0,0-1 0 0 0,0 1 0 0 0,0-1 0 0 0,0 0 0 0 0,1 1 0 0 0,-1-1 0 0 0,1 0 0 0 0,-1-1 0 0 0,1 1 0 0 0,0 0 0 0 0,0-1 0 0 0,0 1 0 0 0,0-1 0 0 0,0 0 0 0 0,0 0 0 0 0,0 0 0 0 0,5 0 0 0 0,-4 0-23 0 0,-1-1 0 0 0,1 0 0 0 0,0-1 1 0 0,-1 1-1 0 0,1-1 0 0 0,-1 1 0 0 0,1-1 0 0 0,-1 0 0 0 0,0-1 1 0 0,1 1-1 0 0,-1 0 0 0 0,0-1 0 0 0,0 0 0 0 0,0 0 0 0 0,0 0 1 0 0,0 0-1 0 0,0 0 0 0 0,3-3 0 0 0,5-7-242 0 0,1 0 0 0 0,15-22 0 0 0,-21 26 34 0 0,34-47-2450 0 0,-19 23-4043 0 0</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21.091"/>
    </inkml:context>
    <inkml:brush xml:id="br0">
      <inkml:brushProperty name="width" value="0.1" units="cm"/>
      <inkml:brushProperty name="height" value="0.1" units="cm"/>
    </inkml:brush>
  </inkml:definitions>
  <inkml:trace contextRef="#ctx0" brushRef="#br0">109 11 7370 0 0,'10'-10'1010'0'0,"-9"10"-944"0"0,-1 0 0 0 0,0 0-1 0 0,0 0 1 0 0,0 0 0 0 0,0 0-1 0 0,1 1 1 0 0,-1-1 0 0 0,0 0 0 0 0,0 0-1 0 0,0 0 1 0 0,0 0 0 0 0,0 1-1 0 0,1-1 1 0 0,-1 0 0 0 0,0 0 0 0 0,0 0-1 0 0,0 0 1 0 0,0 1 0 0 0,0-1 0 0 0,0 0-1 0 0,0 0 1 0 0,0 0 0 0 0,0 1-1 0 0,0-1 1 0 0,0 0 0 0 0,0 0 0 0 0,0 0-1 0 0,0 1 1 0 0,0-1 0 0 0,0 0-1 0 0,0 0 1 0 0,0 1 0 0 0,0-1 0 0 0,0 0-1 0 0,-5 31 3446 0 0,5-27-3611 0 0,-37 130 5233 0 0,0 7-2380 0 0,35-132-2689 0 0,-12 58 152 0 0,3 1 0 0 0,-4 98 0 0 0,15-163-235 0 0,0-2 16 0 0,0-1 0 0 0,0 1 0 0 0,0 0 0 0 0,-1-1 0 0 0,1 1 0 0 0,1 0 0 0 0,-1-1-1 0 0,0 1 1 0 0,0 0 0 0 0,0-1 0 0 0,0 1 0 0 0,0 0 0 0 0,1-1 0 0 0,-1 1 0 0 0,0-1-1 0 0,0 1 1 0 0,1 1 0 0 0,14-31-1337 0 0,3-10-9 0 0,1-6-1231 0 0,3 1 1 0 0,31-48 0 0 0,-51 89 2330 0 0,0 0 0 0 0,0 0 0 0 0,0 0 0 0 0,1 1 0 0 0,-1-1 0 0 0,6-3 0 0 0,-8 5 258 0 0,1 1 0 0 0,0 0 1 0 0,-1 0-1 0 0,1-1 0 0 0,-1 1 0 0 0,1 0 1 0 0,0 0-1 0 0,0 0 0 0 0,-1 0 0 0 0,1 0 1 0 0,0 0-1 0 0,-1 0 0 0 0,1 0 0 0 0,0 0 1 0 0,-1 0-1 0 0,1 0 0 0 0,0 0 1 0 0,-1 0-1 0 0,1 1 0 0 0,0-1 0 0 0,-1 0 1 0 0,1 0-1 0 0,0 1 0 0 0,-1-1 0 0 0,1 1 1 0 0,-1-1-1 0 0,1 0 0 0 0,-1 1 0 0 0,1-1 1 0 0,-1 1-1 0 0,1-1 0 0 0,-1 1 1 0 0,1-1-1 0 0,-1 1 0 0 0,0 0 0 0 0,1-1 1 0 0,-1 1-1 0 0,0 0 0 0 0,0-1 0 0 0,1 2 1 0 0,10 19 1189 0 0,-1 1 0 0 0,-1 0 0 0 0,9 36 0 0 0,-2-6-777 0 0,-1-6-301 0 0,-7-22-121 0 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21.423"/>
    </inkml:context>
    <inkml:brush xml:id="br0">
      <inkml:brushProperty name="width" value="0.1" units="cm"/>
      <inkml:brushProperty name="height" value="0.1" units="cm"/>
    </inkml:brush>
  </inkml:definitions>
  <inkml:trace contextRef="#ctx0" brushRef="#br0">76 216 5177 0 0,'26'-16'458'0'0,"-1"-1"0"0"0,0-1 0 0 0,-2-2 0 0 0,0 0-1 0 0,38-44 1 0 0,-59 62-393 0 0,-1-1-1 0 0,1 1 0 0 0,-1 0 0 0 0,0 0 0 0 0,1-1 1 0 0,-1 1-1 0 0,0-1 0 0 0,0 1 0 0 0,-1-1 1 0 0,1 1-1 0 0,0-1 0 0 0,-1 1 0 0 0,1-6 0 0 0,-2 7 99 0 0,1 0-1 0 0,0 0 0 0 0,0 0 0 0 0,-1 0 0 0 0,1 0 0 0 0,-1 0 0 0 0,1 0 0 0 0,-1 0 0 0 0,1 0 0 0 0,-1 0 0 0 0,0 0 0 0 0,1 0 0 0 0,-1 1 0 0 0,0-1 0 0 0,0 0 0 0 0,1 0 0 0 0,-1 1 0 0 0,0-1 0 0 0,0 0 0 0 0,0 1 0 0 0,0-1 1 0 0,0 1-1 0 0,0-1 0 0 0,0 1 0 0 0,0 0 0 0 0,0-1 0 0 0,0 1 0 0 0,0 0 0 0 0,0 0 0 0 0,-1 0 0 0 0,1 0 0 0 0,0 0 0 0 0,0 0 0 0 0,-2 0 0 0 0,-3 0 324 0 0,0 1 1 0 0,0 0-1 0 0,0 0 1 0 0,0 1-1 0 0,1-1 0 0 0,-1 1 1 0 0,0 0-1 0 0,1 1 1 0 0,-1-1-1 0 0,1 1 0 0 0,0 0 1 0 0,0 1-1 0 0,-8 6 1 0 0,-1 2-318 0 0,0 1 0 0 0,0 0 0 0 0,-11 17 0 0 0,13-15-199 0 0,1 1 1 0 0,0 1-1 0 0,1 0 1 0 0,1 0-1 0 0,-9 26 1 0 0,14-32-12 0 0,0-1 0 0 0,1 1 1 0 0,0 0-1 0 0,1-1 0 0 0,1 1 1 0 0,0 0-1 0 0,0 0 0 0 0,1 0 0 0 0,0 0 1 0 0,1 1-1 0 0,2 10 0 0 0,-1-14 81 0 0,0-1 1 0 0,1 0-1 0 0,0 0 0 0 0,0 0 0 0 0,1-1 0 0 0,-1 1 1 0 0,2-1-1 0 0,-1 0 0 0 0,1 0 0 0 0,0 0 0 0 0,0 0 1 0 0,0-1-1 0 0,1 0 0 0 0,0 0 0 0 0,0-1 0 0 0,0 0 1 0 0,0 0-1 0 0,1 0 0 0 0,-1-1 0 0 0,1 0 0 0 0,10 4 1 0 0,-3-3-213 0 0,1 0 0 0 0,-1 0 0 0 0,1-1 0 0 0,0-1 1 0 0,0-1-1 0 0,0 0 0 0 0,0-1 0 0 0,0 0 0 0 0,26-5 1 0 0,-2-4-7172 0 0</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23.388"/>
    </inkml:context>
    <inkml:brush xml:id="br0">
      <inkml:brushProperty name="width" value="0.1" units="cm"/>
      <inkml:brushProperty name="height" value="0.1" units="cm"/>
    </inkml:brush>
  </inkml:definitions>
  <inkml:trace contextRef="#ctx0" brushRef="#br0">229 61 4145 0 0,'1'-3'779'0'0,"-1"0"0"0"0,1-1 0 0 0,-1 1 1 0 0,0 0-1 0 0,0-1 0 0 0,0-3 0 0 0,0 5-4 0 0,0 0-380 0 0,0 1 0 0 0,0-1 0 0 0,0 1-1 0 0,0-1 1 0 0,0 1 0 0 0,0 0 0 0 0,-1-1 0 0 0,1 1-1 0 0,0-1 1 0 0,-1 1 0 0 0,1 0 0 0 0,-1-1 0 0 0,0 1-1 0 0,1 0 1 0 0,-1-1 0 0 0,0 1 0 0 0,-1-2 0 0 0,1 3-200 0 0,0-1 0 0 0,0 1 0 0 0,0-1-1 0 0,0 1 1 0 0,0-1 0 0 0,0 1 0 0 0,1 0 0 0 0,-1-1 0 0 0,0 1 0 0 0,0 0 0 0 0,0 0 0 0 0,0 0 0 0 0,0 0 0 0 0,0 0 0 0 0,0 0 0 0 0,0 0 0 0 0,0 0 0 0 0,0 0 0 0 0,-2 1 0 0 0,-1 0-15 0 0,0 1 1 0 0,0 0-1 0 0,-1 0 1 0 0,1 0-1 0 0,0 0 0 0 0,0 1 1 0 0,1-1-1 0 0,-1 1 0 0 0,-4 4 1 0 0,-9 12-121 0 0,0 0 0 0 0,1 0 1 0 0,1 2-1 0 0,1 0 1 0 0,0 1-1 0 0,-14 34 0 0 0,21-42-71 0 0,1 1-1 0 0,1 0 0 0 0,0 0 0 0 0,1 0 0 0 0,1 0 1 0 0,0 1-1 0 0,1 0 0 0 0,1-1 0 0 0,0 1 1 0 0,2 0-1 0 0,2 26 0 0 0,-1-33 19 0 0,1 0 0 0 0,-1-1 0 0 0,1 0 0 0 0,1 0 1 0 0,0 0-1 0 0,0 0 0 0 0,0 0 0 0 0,1-1 0 0 0,0 1 0 0 0,1-2 0 0 0,-1 1 0 0 0,1 0 0 0 0,1-1 1 0 0,-1 0-1 0 0,1-1 0 0 0,0 1 0 0 0,0-1 0 0 0,1-1 0 0 0,-1 1 0 0 0,1-1 0 0 0,15 5 0 0 0,-15-6-92 0 0,0 0-1 0 0,0-1 1 0 0,0 0-1 0 0,1-1 0 0 0,-1 1 1 0 0,1-2-1 0 0,-1 1 1 0 0,1-1-1 0 0,-1 0 0 0 0,1-1 1 0 0,-1 0-1 0 0,1-1 1 0 0,-1 0-1 0 0,1 0 0 0 0,-1 0 1 0 0,0-1-1 0 0,0 0 1 0 0,0-1-1 0 0,-1 0 0 0 0,1 0 1 0 0,-1-1-1 0 0,8-6 1 0 0,2-6-7677 0 0</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23.737"/>
    </inkml:context>
    <inkml:brush xml:id="br0">
      <inkml:brushProperty name="width" value="0.1" units="cm"/>
      <inkml:brushProperty name="height" value="0.1" units="cm"/>
    </inkml:brush>
  </inkml:definitions>
  <inkml:trace contextRef="#ctx0" brushRef="#br0">50 0 1840 0 0,'-6'5'2892'0'0,"6"-4"-2410"0"0,-1 1 0 0 0,0-1 0 0 0,0 0-1 0 0,1 0 1 0 0,-1 0 0 0 0,1 0 0 0 0,-1 0 0 0 0,1 1 0 0 0,0-1 0 0 0,-1 2 0 0 0,-4 25 990 0 0,3-15-997 0 0,-11 78 1205 0 0,3 1 0 0 0,4 1 0 0 0,5-1 0 0 0,3 0 1 0 0,16 99-1 0 0,-14-172-7783 0 0</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24.070"/>
    </inkml:context>
    <inkml:brush xml:id="br0">
      <inkml:brushProperty name="width" value="0.1" units="cm"/>
      <inkml:brushProperty name="height" value="0.1" units="cm"/>
    </inkml:brush>
  </inkml:definitions>
  <inkml:trace contextRef="#ctx0" brushRef="#br0">0 105 2304 0 0,'2'-5'110'0'0,"0"-1"-1"0"0,1 1 0 0 0,-1 0 1 0 0,1 0-1 0 0,0 1 0 0 0,0-1 1 0 0,1 0-1 0 0,-1 1 0 0 0,1 0 0 0 0,0 0 1 0 0,0 0-1 0 0,0 0 0 0 0,1 1 1 0 0,-1-1-1 0 0,1 1 0 0 0,0 1 0 0 0,0-1 1 0 0,0 0-1 0 0,8-2 0 0 0,-3 1 376 0 0,0 0 0 0 0,-1 1-1 0 0,1 0 1 0 0,0 1-1 0 0,0 0 1 0 0,1 0 0 0 0,-1 1-1 0 0,0 0 1 0 0,1 1 0 0 0,15 2-1 0 0,-21-1-279 0 0,-1-1 0 0 0,1 2 0 0 0,-1-1-1 0 0,1 0 1 0 0,-1 1 0 0 0,1 0 0 0 0,-1 0 0 0 0,0 0-1 0 0,0 0 1 0 0,0 1 0 0 0,0 0 0 0 0,-1 0 0 0 0,1 0-1 0 0,-1 0 1 0 0,0 0 0 0 0,0 1 0 0 0,0 0 0 0 0,0-1-1 0 0,0 1 1 0 0,-1 0 0 0 0,1 0 0 0 0,-1 1 0 0 0,0-1-1 0 0,-1 0 1 0 0,3 8 0 0 0,-2-6 7 0 0,-1 0-1 0 0,0 1 1 0 0,0-1-1 0 0,0 0 1 0 0,-1 1 0 0 0,0-1-1 0 0,0 0 1 0 0,0 0-1 0 0,-1 1 1 0 0,0-1 0 0 0,-1 0-1 0 0,1 0 1 0 0,-1 0-1 0 0,-3 8 1 0 0,1-6-59 0 0,0 0 1 0 0,-1 0-1 0 0,0 0 0 0 0,0-1 1 0 0,-1 0-1 0 0,0 0 1 0 0,0 0-1 0 0,-1-1 0 0 0,-8 7 1 0 0,3-4-70 0 0,-1 0 0 0 0,0-1 1 0 0,0 0-1 0 0,-1-1 0 0 0,0-1 1 0 0,0 0-1 0 0,-1-1 0 0 0,1-1 1 0 0,-1 0-1 0 0,0-1 0 0 0,-21 2 1 0 0,18-5 15 0 0,18-1-73 0 0,10-1-37 0 0,10 0-197 0 0,0 1-1 0 0,0 1 1 0 0,0 1-1 0 0,1 0 1 0 0,-1 2-1 0 0,0 0 1 0 0,30 10-1 0 0,-34-8 222 0 0,0 1-1 0 0,-1 1 0 0 0,1 0 0 0 0,-1 1 0 0 0,0 0 0 0 0,-1 2 0 0 0,0-1 1 0 0,-1 2-1 0 0,18 16 0 0 0,-26-21-7 0 0,0-1-1 0 0,0 1 1 0 0,-1 0 0 0 0,0 1-1 0 0,0-1 1 0 0,0 1 0 0 0,-1-1-1 0 0,0 1 1 0 0,0 0 0 0 0,0 0 0 0 0,-1 1-1 0 0,2 10 1 0 0,-4-13 77 0 0,1-1-1 0 0,-1 1 1 0 0,0-1-1 0 0,-1 0 1 0 0,1 1 0 0 0,-1-1-1 0 0,1 1 1 0 0,-2-1-1 0 0,1 0 1 0 0,0 1-1 0 0,-1-1 1 0 0,0 0 0 0 0,1 0-1 0 0,-2 0 1 0 0,1 0-1 0 0,0-1 1 0 0,-1 1 0 0 0,0-1-1 0 0,0 1 1 0 0,0-1-1 0 0,0 0 1 0 0,-5 4 0 0 0,-6 4 46 0 0,-2-1 0 0 0,1-1-1 0 0,-1 0 1 0 0,0-1 0 0 0,-1-1 0 0 0,0 0 0 0 0,0-2 0 0 0,0 0 0 0 0,-1 0 0 0 0,0-2 0 0 0,0 0 0 0 0,0-1 0 0 0,0-1 0 0 0,0-1 0 0 0,0-1 0 0 0,-27-4 0 0 0,42 5-139 0 0,-1-1 0 0 0,1 0-1 0 0,0 0 1 0 0,0 0 0 0 0,0 0 0 0 0,-1-1 0 0 0,1 1 0 0 0,1-1-1 0 0,-1 0 1 0 0,-3-2 0 0 0,-8-10-134 0 0</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24.421"/>
    </inkml:context>
    <inkml:brush xml:id="br0">
      <inkml:brushProperty name="width" value="0.1" units="cm"/>
      <inkml:brushProperty name="height" value="0.1" units="cm"/>
    </inkml:brush>
  </inkml:definitions>
  <inkml:trace contextRef="#ctx0" brushRef="#br0">27 0 5529 0 0,'5'1'89'0'0,"0"1"0"0"0,0-1-1 0 0,0 1 1 0 0,-1-1 0 0 0,1 1-1 0 0,0 1 1 0 0,-1-1 0 0 0,0 1 0 0 0,1-1-1 0 0,-1 1 1 0 0,7 7 0 0 0,9 19 4093 0 0,-12-12-3253 0 0,-1 0 0 0 0,0 0 1 0 0,-1 0-1 0 0,0 1 0 0 0,-2 0 0 0 0,0 0 1 0 0,-1 1-1 0 0,0-1 0 0 0,-2 1 1 0 0,-1 25-1 0 0,-1-24-796 0 0,-2 0 1 0 0,0 0-1 0 0,-1 0 0 0 0,-1 0 0 0 0,-1 0 1 0 0,0-1-1 0 0,-2 0 0 0 0,0-1 0 0 0,-1 1 1 0 0,-1-2-1 0 0,-1 1 0 0 0,0-1 0 0 0,-1-1 1 0 0,-27 29-1 0 0,18-24-133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9:04.590"/>
    </inkml:context>
    <inkml:brush xml:id="br0">
      <inkml:brushProperty name="width" value="0.025" units="cm"/>
      <inkml:brushProperty name="height" value="0.025" units="cm"/>
    </inkml:brush>
  </inkml:definitions>
  <inkml:trace contextRef="#ctx0" brushRef="#br0">286 200 3225 0 0,'5'-54'6525'0'0,"0"-9"-5032"0"0,-5 57-1175 0 0,-1 0 0 0 0,1 1 1 0 0,-1-1-1 0 0,0 1 0 0 0,0-1 0 0 0,-1 0 1 0 0,0 1-1 0 0,-3-7 0 0 0,5 10-187 0 0,-1 0 1 0 0,0 1-1 0 0,0-1 0 0 0,0 1 1 0 0,0-1-1 0 0,-1 1 0 0 0,1-1 1 0 0,0 1-1 0 0,0 0 0 0 0,-1-1 1 0 0,1 1-1 0 0,-1 0 0 0 0,1 0 1 0 0,-1 0-1 0 0,0 0 1 0 0,1 1-1 0 0,-1-1 0 0 0,0 0 1 0 0,0 1-1 0 0,-2-2 0 0 0,1 2 36 0 0,0 0 0 0 0,0 0 0 0 0,0 0 0 0 0,0 0 0 0 0,-1 1 0 0 0,1-1 0 0 0,1 1 0 0 0,-1 0 0 0 0,0 0 0 0 0,0 0 0 0 0,-5 2 0 0 0,-3 3 65 0 0,1 0-1 0 0,-1 0 1 0 0,1 2 0 0 0,-18 15 0 0 0,11-7-280 0 0,2 0-1 0 0,0 1 0 0 0,1 0 0 0 0,1 1 0 0 0,-13 21 1 0 0,20-27 0 0 0,0 0 0 0 0,1 0-1 0 0,0 0 1 0 0,0 0 0 0 0,2 1 0 0 0,0-1 0 0 0,0 1 0 0 0,1 0 0 0 0,-1 25 0 0 0,3-35-42 0 0,0 0 0 0 0,0 0 0 0 0,0-1 1 0 0,1 1-1 0 0,-1 0 0 0 0,1-1 0 0 0,-1 1 1 0 0,1 0-1 0 0,0-1 0 0 0,0 1 0 0 0,0-1 1 0 0,0 1-1 0 0,1-1 0 0 0,-1 1 0 0 0,1-1 1 0 0,0 0-1 0 0,-1 0 0 0 0,1 0 0 0 0,0 0 1 0 0,0 0-1 0 0,0 0 0 0 0,1 0 0 0 0,-1-1 0 0 0,0 1 1 0 0,1-1-1 0 0,-1 1 0 0 0,1-1 0 0 0,-1 0 1 0 0,1 0-1 0 0,0 0 0 0 0,-1 0 0 0 0,1-1 1 0 0,0 1-1 0 0,4 0 0 0 0,-1-1-62 0 0,1 0 1 0 0,0 0-1 0 0,-1-1 0 0 0,1 0 0 0 0,-1 0 0 0 0,1 0 1 0 0,-1-1-1 0 0,1 0 0 0 0,-1 0 0 0 0,0 0 1 0 0,0-1-1 0 0,0 0 0 0 0,10-7 0 0 0,-5 1-17 0 0,0 0 0 0 0,0-1-1 0 0,-1 0 1 0 0,0 0-1 0 0,-1-1 1 0 0,-1-1 0 0 0,8-12-1 0 0,-6 9-39 0 0,-2-1 0 0 0,0 0 0 0 0,-1-1 0 0 0,-1 1 0 0 0,6-22-1 0 0,-10 30 270 0 0,-1 2 149 0 0,1 1-1 0 0,-1-1 1 0 0,0 1 0 0 0,0-1-1 0 0,-1 1 1 0 0,0-1-1 0 0,0 0 1 0 0,0 1 0 0 0,-2-7-1 0 0,0 17 8441 0 0,-8 27-8649 0 0,-14 78 20 0 0,6 0 1 0 0,-5 134-1 0 0,22-214-25 0 0,0-6 185 0 0,0-1 0 0 0,2 1 0 0 0,5 33 0 0 0,-9-60-304 0 0,0 0 16 0 0</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27.862"/>
    </inkml:context>
    <inkml:brush xml:id="br0">
      <inkml:brushProperty name="width" value="0.1" units="cm"/>
      <inkml:brushProperty name="height" value="0.1" units="cm"/>
    </inkml:brush>
  </inkml:definitions>
  <inkml:trace contextRef="#ctx0" brushRef="#br0">451 356 6913 0 0,'9'-10'889'0'0,"-1"0"0"0"0,0-1 0 0 0,-1-1 0 0 0,0 1-1 0 0,-1-1 1 0 0,0 0 0 0 0,-1 0 0 0 0,0-1 0 0 0,-1 0-1 0 0,4-21 1 0 0,-7 27-769 0 0,0-1 1 0 0,-1 1-1 0 0,0 0 0 0 0,0 0 0 0 0,-1-1 1 0 0,0 1-1 0 0,0 0 0 0 0,-1 0 0 0 0,0 0 0 0 0,0 0 1 0 0,0 0-1 0 0,-1 0 0 0 0,0 1 0 0 0,0-1 1 0 0,-1 1-1 0 0,0 0 0 0 0,0 0 0 0 0,0 0 0 0 0,-1 0 1 0 0,-7-6-1 0 0,6 6-82 0 0,0 0 0 0 0,-1 1 0 0 0,0 0 0 0 0,0 0 0 0 0,0 1 0 0 0,0 0 0 0 0,-1 0 0 0 0,1 0 0 0 0,-1 1 0 0 0,0 0 0 0 0,0 1 0 0 0,0 0 0 0 0,-1 0 0 0 0,1 1 0 0 0,0 0 0 0 0,-1 0 0 0 0,-9 1 0 0 0,-1 3-1 0 0,0 0 1 0 0,1 1-1 0 0,0 1 1 0 0,0 1-1 0 0,0 1 1 0 0,0 0-1 0 0,1 1 0 0 0,1 1 1 0 0,-1 1-1 0 0,1 0 1 0 0,1 1-1 0 0,0 1 1 0 0,0 0-1 0 0,-18 22 0 0 0,27-28-43 0 0,2 0 0 0 0,-1 0 0 0 0,1 0-1 0 0,0 1 1 0 0,0 0 0 0 0,1-1-1 0 0,0 1 1 0 0,0 1 0 0 0,0-1-1 0 0,1 0 1 0 0,0 1 0 0 0,-1 13 0 0 0,3-15-13 0 0,0 1 0 0 0,0 0 0 0 0,1 0 0 0 0,-1-1 0 0 0,2 1 0 0 0,-1-1 0 0 0,1 1 0 0 0,0-1 1 0 0,0 0-1 0 0,1 1 0 0 0,0-1 0 0 0,0 0 0 0 0,0-1 0 0 0,1 1 0 0 0,4 5 0 0 0,10 9-39 0 0,1 0 1 0 0,1-1-1 0 0,0-2 0 0 0,2 0 0 0 0,37 23 0 0 0,-25-17-2 0 0,45 38-1 0 0,-68-51 52 0 0,0 0 1 0 0,-1 1-1 0 0,-1 0 0 0 0,1 0 0 0 0,-2 1 0 0 0,14 24 1 0 0,-20-32 29 0 0,-1-1 0 0 0,1 1 0 0 0,-1 0 0 0 0,0 0 0 0 0,0-1 0 0 0,0 1 0 0 0,0 0 1 0 0,-1 0-1 0 0,1 0 0 0 0,-1 0 0 0 0,0 0 0 0 0,0 0 0 0 0,-1 0 0 0 0,1 0 0 0 0,-1 0 1 0 0,0 0-1 0 0,0 0 0 0 0,0 0 0 0 0,-1 0 0 0 0,1 0 0 0 0,-1-1 0 0 0,0 1 0 0 0,0-1 1 0 0,0 1-1 0 0,0-1 0 0 0,0 0 0 0 0,-1 0 0 0 0,0 0 0 0 0,-4 4 0 0 0,-4 3 196 0 0,-1-1-1 0 0,0 0 0 0 0,-1-1 0 0 0,0-1 1 0 0,0 0-1 0 0,-1-1 0 0 0,0 0 0 0 0,-17 5 1 0 0,13-6 89 0 0,-1 0 1 0 0,0-2-1 0 0,0 0 0 0 0,-1-1 1 0 0,-36-1-1 0 0,19-6-1821 0 0,3-7-3522 0 0,16 2-2438 0 0</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28.308"/>
    </inkml:context>
    <inkml:brush xml:id="br0">
      <inkml:brushProperty name="width" value="0.1" units="cm"/>
      <inkml:brushProperty name="height" value="0.1" units="cm"/>
    </inkml:brush>
  </inkml:definitions>
  <inkml:trace contextRef="#ctx0" brushRef="#br0">112 35 7370 0 0,'-3'-35'13729'0'0,"-2"49"-11347"0"0,2-6-2342 0 0,-15 46 16 0 0,-35 120 190 0 0,44-137-198 0 0,2 1-1 0 0,-6 65 0 0 0,13-86-1669 0 0,0-11-476 0 0</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28.625"/>
    </inkml:context>
    <inkml:brush xml:id="br0">
      <inkml:brushProperty name="width" value="0.1" units="cm"/>
      <inkml:brushProperty name="height" value="0.1" units="cm"/>
    </inkml:brush>
  </inkml:definitions>
  <inkml:trace contextRef="#ctx0" brushRef="#br0">1 40 5873 0 0,'27'-33'640'0'0,"-26"32"-327"0"0,1 0 0 0 0,-1 1 0 0 0,1-1 0 0 0,-1 0 0 0 0,1 1-1 0 0,0-1 1 0 0,-1 0 0 0 0,1 1 0 0 0,-1 0 0 0 0,1-1-1 0 0,0 1 1 0 0,0 0 0 0 0,-1 0 0 0 0,1 0 0 0 0,2 0 0 0 0,25 6 2000 0 0,-23-3-1997 0 0,0 0-1 0 0,1 0 1 0 0,-2 1-1 0 0,1 0 1 0 0,0 0-1 0 0,-1 1 1 0 0,0 0-1 0 0,0 0 1 0 0,0 0-1 0 0,-1 0 0 0 0,1 1 1 0 0,-1 0-1 0 0,-1 0 1 0 0,5 7-1 0 0,2 9 424 0 0,0 0 1 0 0,13 41-1 0 0,-18-44-634 0 0,0 0 1 0 0,-1 0-1 0 0,-1 1 1 0 0,-1-1-1 0 0,-1 1 1 0 0,0-1-1 0 0,-3 22 1 0 0,1-32-112 0 0,0 0 1 0 0,0 0-1 0 0,-1 0 1 0 0,0-1-1 0 0,-1 1 1 0 0,0 0-1 0 0,0-1 1 0 0,-1 1 0 0 0,0-1-1 0 0,0 0 1 0 0,-1-1-1 0 0,0 1 1 0 0,0-1-1 0 0,-1 0 1 0 0,0 0-1 0 0,0 0 1 0 0,-10 7-1 0 0,-3-2-1494 0 0,-1-4-5668 0 0</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28.957"/>
    </inkml:context>
    <inkml:brush xml:id="br0">
      <inkml:brushProperty name="width" value="0.1" units="cm"/>
      <inkml:brushProperty name="height" value="0.1" units="cm"/>
    </inkml:brush>
  </inkml:definitions>
  <inkml:trace contextRef="#ctx0" brushRef="#br0">1 33 1376 0 0,'8'-3'0'0'0,"-2"2"64"0"0,0 0-64 0 0,0 0 72 0 0,-1 0-72 0 0,0 0 0 0 0,2-1 0 0 0,7 1 0 0 0,10-1 168 0 0,8-2 24 0 0,5-1 0 0 0,3 1 0 0 0,0-1-192 0 0,-3 3 0 0 0,-3 2 0 0 0</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29.289"/>
    </inkml:context>
    <inkml:brush xml:id="br0">
      <inkml:brushProperty name="width" value="0.1" units="cm"/>
      <inkml:brushProperty name="height" value="0.1" units="cm"/>
    </inkml:brush>
  </inkml:definitions>
  <inkml:trace contextRef="#ctx0" brushRef="#br0">37 1 11058 0 0,'0'0'1235'0'0,"-2"13"1074"0"0,-10 77-1442 0 0,-9 90-309 0 0,19-150-490 0 0,2 1 0 0 0,1-1 0 0 0,10 59 0 0 0,-9-79-204 0 0,0 1-1 0 0,1-1 1 0 0,1-1-1 0 0,-1 1 1 0 0,2-1-1 0 0,-1 1 1 0 0,11 14-1 0 0,-6-12-5324 0 0</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30.683"/>
    </inkml:context>
    <inkml:brush xml:id="br0">
      <inkml:brushProperty name="width" value="0.1" units="cm"/>
      <inkml:brushProperty name="height" value="0.1" units="cm"/>
    </inkml:brush>
  </inkml:definitions>
  <inkml:trace contextRef="#ctx0" brushRef="#br0">39 4 6913 0 0,'25'-4'1097'0'0,"-21"4"-1008"0"0,1 1 0 0 0,-1 0 0 0 0,1 0 0 0 0,-1 0 0 0 0,0 0 0 0 0,1 1 0 0 0,-1 0 0 0 0,0 0 0 0 0,0 0 0 0 0,0 0 0 0 0,0 0 0 0 0,0 1 0 0 0,3 3 0 0 0,-1-1 259 0 0,-1 1 0 0 0,0 0 0 0 0,0 0 1 0 0,0 0-1 0 0,0 1 0 0 0,-1-1 0 0 0,4 10 1 0 0,-2-2 210 0 0,0 1 1 0 0,-1 0 0 0 0,0 0 0 0 0,-1 1-1 0 0,-1 0 1 0 0,-1-1 0 0 0,1 18 0 0 0,-2-26-304 0 0,-2 0 0 0 0,1 0 1 0 0,-1-1-1 0 0,0 1 1 0 0,0 0-1 0 0,-1-1 1 0 0,0 1-1 0 0,0 0 1 0 0,0-1-1 0 0,-1 0 1 0 0,0 0-1 0 0,0 0 1 0 0,-1 0-1 0 0,0 0 1 0 0,0-1-1 0 0,0 1 1 0 0,-5 4-1 0 0,2-4-107 0 0,1 0-1 0 0,-1 0 1 0 0,-1-1-1 0 0,1 0 1 0 0,-1 0-1 0 0,1-1 0 0 0,-1 0 1 0 0,0 0-1 0 0,-1-1 1 0 0,1 0-1 0 0,-1 0 1 0 0,-14 2-1 0 0,21-5-171 0 0,-1 0 0 0 0,1 1 1 0 0,-1-1-1 0 0,0 0 0 0 0,1 0 0 0 0,-1-1 0 0 0,1 1 0 0 0,-1 0 0 0 0,0-1 0 0 0,1 0 0 0 0,-4-1 1 0 0,-2-3-317 0 0</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31"/>
    </inkml:context>
    <inkml:brush xml:id="br0">
      <inkml:brushProperty name="width" value="0.1" units="cm"/>
      <inkml:brushProperty name="height" value="0.1" units="cm"/>
    </inkml:brush>
  </inkml:definitions>
  <inkml:trace contextRef="#ctx0" brushRef="#br0">171 0 456 0 0,'-22'17'11731'0'0,"-1"5"-4046"0"0,-12 18-2135 0 0,2 8-4963 0 0,24-32-1341 0 0,0 0-1 0 0,1 1 1 0 0,1 0-1 0 0,-8 24 1 0 0,12-31 1053 0 0,1 0 1 0 0,0 0 0 0 0,1 1-1 0 0,0-1 1 0 0,0 11-1 0 0,2-15-301 0 0,-1 0-1 0 0,1 0 0 0 0,0 0 0 0 0,0 0 0 0 0,1 0 1 0 0,0 0-1 0 0,0 0 0 0 0,0-1 0 0 0,1 1 0 0 0,0-1 1 0 0,0 1-1 0 0,0-1 0 0 0,0 0 0 0 0,1 0 0 0 0,0-1 1 0 0,0 1-1 0 0,0-1 0 0 0,10 8 0 0 0,-10-9-11 0 0,0-1 0 0 0,0 0 1 0 0,0 1-1 0 0,0-1 0 0 0,1-1 0 0 0,-1 1 0 0 0,1-1 0 0 0,-1 1 0 0 0,1-2 0 0 0,-1 1 1 0 0,1 0-1 0 0,0-1 0 0 0,-1 0 0 0 0,1 0 0 0 0,0 0 0 0 0,-1 0 0 0 0,1-1 0 0 0,0 0 1 0 0,-1 0-1 0 0,1 0 0 0 0,-1-1 0 0 0,1 1 0 0 0,-1-1 0 0 0,7-4 0 0 0,4-3-191 0 0</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31.332"/>
    </inkml:context>
    <inkml:brush xml:id="br0">
      <inkml:brushProperty name="width" value="0.1" units="cm"/>
      <inkml:brushProperty name="height" value="0.1" units="cm"/>
    </inkml:brush>
  </inkml:definitions>
  <inkml:trace contextRef="#ctx0" brushRef="#br0">158 0 9218 0 0,'8'19'1451'0'0,"6"22"222"0"0,-2 1 0 0 0,-1 1 0 0 0,9 80 0 0 0,-18-97-956 0 0,-1-1 0 0 0,-2 0 0 0 0,0 0 0 0 0,-1 1 0 0 0,-2-1-1 0 0,0 0 1 0 0,-2-1 0 0 0,-9 29 0 0 0,7-37-713 0 0,0 0-1 0 0,0 0 0 0 0,-2-1 1 0 0,0 0-1 0 0,-1-1 1 0 0,0 0-1 0 0,-1 0 1 0 0,0-2-1 0 0,-1 1 1 0 0,-1-2-1 0 0,-25 18 0 0 0,3-7-116 0 0</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56.435"/>
    </inkml:context>
    <inkml:brush xml:id="br0">
      <inkml:brushProperty name="width" value="0.1" units="cm"/>
      <inkml:brushProperty name="height" value="0.1" units="cm"/>
    </inkml:brush>
  </inkml:definitions>
  <inkml:trace contextRef="#ctx0" brushRef="#br0">4 87 2761 0 0,'-1'-5'727'0'0,"0"1"0"0"0,0-1 0 0 0,1 1 1 0 0,0-1-1 0 0,0 1 0 0 0,0-1 0 0 0,0 1 1 0 0,1-1-1 0 0,0 0 0 0 0,0 1 1 0 0,0 0-1 0 0,0-1 0 0 0,1 1 0 0 0,-1 0 1 0 0,1 0-1 0 0,0 0 0 0 0,5-7 0 0 0,-6 13-360 0 0,0 0-1 0 0,0 0 1 0 0,-1 1-1 0 0,1-1 1 0 0,-1 1-1 0 0,0-1 1 0 0,1 0-1 0 0,-1 1 1 0 0,-1 2-1 0 0,-7 130 2827 0 0,4-89-2788 0 0,1 0 1 0 0,4 56-1 0 0,1-85-439 0 0,-2-10-82 0 0,0 1 0 0 0,1 0 1 0 0,0-1-1 0 0,0 1 0 0 0,1-1 0 0 0,0 1 1 0 0,4 7-1 0 0,-1-8-1763 0 0</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56.787"/>
    </inkml:context>
    <inkml:brush xml:id="br0">
      <inkml:brushProperty name="width" value="0.1" units="cm"/>
      <inkml:brushProperty name="height" value="0.1" units="cm"/>
    </inkml:brush>
  </inkml:definitions>
  <inkml:trace contextRef="#ctx0" brushRef="#br0">760 1 13827 0 0,'-1'3'525'0'0,"0"0"-1"0"0,0 0 1 0 0,0-1-1 0 0,0 1 1 0 0,0 0-1 0 0,-1 0 1 0 0,-2 3 0 0 0,-1 4 152 0 0,-56 103 2873 0 0,-39 54-2394 0 0,49-84-857 0 0,-182 254 305 0 0,-39 69-426 0 0,267-399-491 0 0,1 0-1 0 0,1 1 1 0 0,-1 0-1 0 0,1-1 1 0 0,-3 17-1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9:06.945"/>
    </inkml:context>
    <inkml:brush xml:id="br0">
      <inkml:brushProperty name="width" value="0.025" units="cm"/>
      <inkml:brushProperty name="height" value="0.025" units="cm"/>
    </inkml:brush>
  </inkml:definitions>
  <inkml:trace contextRef="#ctx0" brushRef="#br0">125 109 920 0 0,'0'0'126'0'0,"-1"0"-1"0"0,1 0 1 0 0,0 0 0 0 0,0 0-1 0 0,0 0 1 0 0,0 0 0 0 0,0 0-1 0 0,0 0 1 0 0,-1 0 0 0 0,1-1-1 0 0,0 1 1 0 0,0 0 0 0 0,0 0-1 0 0,0 0 1 0 0,0 0 0 0 0,0 0-1 0 0,0 0 1 0 0,-1 0 0 0 0,1 0-1 0 0,0 0 1 0 0,0 0 0 0 0,0-1-1 0 0,0 1 1 0 0,0 0-1 0 0,0 0 1 0 0,0 0 0 0 0,0 0-1 0 0,0 0 1 0 0,0 0 0 0 0,0-1-1 0 0,0 1 1 0 0,0 0 0 0 0,0 0-1 0 0,0 0 1 0 0,0 0 0 0 0,0 0-1 0 0,0-1 1 0 0,0 1 0 0 0,0 0-1 0 0,0 0 1 0 0,0 0 0 0 0,0 0-1 0 0,0 0 1 0 0,0 0 0 0 0,0-1-1 0 0,0 1 1 0 0,0 0-1 0 0,0 0 1 0 0,0 0 0 0 0,0 0-1 0 0,0 0 1 0 0,0 0 0 0 0,1 0-1 0 0,-1 0 1 0 0,0-1 0 0 0,0 1-1 0 0,0 0 1 0 0,0 0 0 0 0,0 0-1 0 0,0 0 1 0 0,1 0 0 0 0,12 2 1320 0 0,19 8-2370 0 0,-18-1 1334 0 0,-1-1 0 0 0,1 1 0 0 0,-1 1 0 0 0,14 14 0 0 0,-21-19-185 0 0,-1 1 0 0 0,0 0-1 0 0,0 0 1 0 0,0 0 0 0 0,0 1 0 0 0,-1 0-1 0 0,0 0 1 0 0,-1 0 0 0 0,0 0-1 0 0,4 11 1 0 0,-7-14-56 0 0,0-1 0 0 0,0 0-1 0 0,0 0 1 0 0,-1 0 0 0 0,1 0 0 0 0,-1 0 0 0 0,0 0 0 0 0,0 0 0 0 0,0-1-1 0 0,0 1 1 0 0,0 0 0 0 0,0 0 0 0 0,-1-1 0 0 0,0 1 0 0 0,1 0 0 0 0,-1-1-1 0 0,0 0 1 0 0,-1 1 0 0 0,1-1 0 0 0,-3 2 0 0 0,-4 4 352 0 0,0 0 1 0 0,0-1-1 0 0,0 0 1 0 0,-13 5-1 0 0,8-4-500 0 0,-1-2 0 0 0,0 0 0 0 0,0 0 0 0 0,0-2 0 0 0,-1 0 0 0 0,0 0 0 0 0,0-1-1 0 0,0-1 1 0 0,0-1 0 0 0,0 0 0 0 0,-27-2 0 0 0,39-1 623 0 0,12 0-409 0 0,14 0-256 0 0,-21 2 32 0 0,46-5-345 0 0,-1-2-1 0 0,0-2 0 0 0,0-2 1 0 0,-1-1-1 0 0,46-21 0 0 0,-69 25-821 0 0,9-4-2964 0 0,54-30-1 0 0,-76 36 3498 0 0,1 0 0 0 0,-1-1 0 0 0,12-12 0 0 0,-16 15 769 0 0,0-1 1 0 0,-1-1 0 0 0,0 1 0 0 0,0-1-1 0 0,0 1 1 0 0,4-12 0 0 0,-4 8 1105 0 0,-1-1 0 0 0,0 0 0 0 0,0 0 1 0 0,-1 0-1 0 0,1-18 0 0 0,-3 23-917 0 0,0 1 1 0 0,0-1-1 0 0,0 0 0 0 0,-1 0 1 0 0,1 0-1 0 0,-1 0 0 0 0,-1 0 1 0 0,1 0-1 0 0,-1 0 0 0 0,0 1 1 0 0,0-1-1 0 0,0 1 0 0 0,-5-7 1 0 0,6 9-235 0 0,0 0 0 0 0,-1 0 0 0 0,0 1 0 0 0,1-1 1 0 0,-1 1-1 0 0,0-1 0 0 0,0 1 0 0 0,0 0 0 0 0,0 0 1 0 0,0 0-1 0 0,0 0 0 0 0,0 0 0 0 0,0 0 0 0 0,-1 0 0 0 0,1 1 1 0 0,0-1-1 0 0,-5 0 0 0 0,4 1-38 0 0,-1 0 0 0 0,0 1 0 0 0,0-1 0 0 0,0 1-1 0 0,1-1 1 0 0,-1 1 0 0 0,0 0 0 0 0,1 0 0 0 0,-1 1 0 0 0,-3 1 0 0 0,-1 1-86 0 0,1 0 1 0 0,1 0-1 0 0,-1 1 0 0 0,1-1 1 0 0,0 2-1 0 0,0-1 1 0 0,0 0-1 0 0,1 1 0 0 0,-8 11 1 0 0,7-7-89 0 0,1 0 0 0 0,0 0 0 0 0,0 0 0 0 0,1 0 0 0 0,-3 15 0 0 0,6-21-30 0 0,0 1 1 0 0,0 0-1 0 0,0-1 1 0 0,1 1-1 0 0,0-1 1 0 0,0 1-1 0 0,0 0 1 0 0,0-1-1 0 0,1 1 1 0 0,0 0-1 0 0,0-1 1 0 0,0 1-1 0 0,1-1 1 0 0,-1 0-1 0 0,3 6 1 0 0,-2-8-44 0 0,0 1 1 0 0,1-1 0 0 0,-1 0-1 0 0,0 0 1 0 0,1 0-1 0 0,-1 0 1 0 0,1 0-1 0 0,0-1 1 0 0,-1 1-1 0 0,1-1 1 0 0,0 1 0 0 0,0-1-1 0 0,0 0 1 0 0,0 0-1 0 0,0 0 1 0 0,0-1-1 0 0,0 1 1 0 0,1-1-1 0 0,-1 1 1 0 0,0-1-1 0 0,0 0 1 0 0,0 0 0 0 0,1-1-1 0 0,-1 1 1 0 0,0-1-1 0 0,0 1 1 0 0,4-2-1 0 0,0 0 12 0 0,0 0 0 0 0,0 0 0 0 0,0-1 0 0 0,0 0-1 0 0,-1 0 1 0 0,1 0 0 0 0,-1-1 0 0 0,0 0 0 0 0,0 0-1 0 0,0 0 1 0 0,5-6 0 0 0,-7 5 368 0 0,0 0 0 0 0,0 0 0 0 0,0-1 0 0 0,0 0 0 0 0,-1 1 0 0 0,0-1 0 0 0,0 0 0 0 0,-1 0 0 0 0,0-1 0 0 0,0 1 0 0 0,0 0 1 0 0,1-11-1 0 0,-5 33 1704 0 0,0-1 1 0 0,-5 16 0 0 0,1-2-251 0 0,-9 47-1650 0 0,-21 133 0 0 0,29-151 0 0 0,1 96 0 0 0,6-119 13 0 0,0-12 13 0 0,5 38-1 0 0,-4-58-1175 0 0,0-5 670 0 0,0-7 440 0 0,-1 3-156 0 0,4-7 5 0 0</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57.120"/>
    </inkml:context>
    <inkml:brush xml:id="br0">
      <inkml:brushProperty name="width" value="0.1" units="cm"/>
      <inkml:brushProperty name="height" value="0.1" units="cm"/>
    </inkml:brush>
  </inkml:definitions>
  <inkml:trace contextRef="#ctx0" brushRef="#br0">129 1 14747 0 0,'-2'-1'241'0'0,"0"1"-1"0"0,0 0 0 0 0,0 0 1 0 0,-1 0-1 0 0,1 0 0 0 0,0 0 1 0 0,0 1-1 0 0,0-1 1 0 0,0 1-1 0 0,0-1 0 0 0,0 1 1 0 0,0 0-1 0 0,1-1 1 0 0,-1 1-1 0 0,0 0 0 0 0,0 0 1 0 0,0 0-1 0 0,1 1 0 0 0,-1-1 1 0 0,1 0-1 0 0,-1 1 1 0 0,1-1-1 0 0,-1 1 0 0 0,-1 3 1 0 0,-3 1-90 0 0,1 1 1 0 0,0 1-1 0 0,1-1 0 0 0,-7 14 1 0 0,10-18-166 0 0,-1 0 0 0 0,1 1 0 0 0,0-1 0 0 0,0 1 0 0 0,0-1 0 0 0,0 1 0 0 0,1-1 0 0 0,-1 1 1 0 0,1-1-1 0 0,0 1 0 0 0,0 0 0 0 0,0-1 0 0 0,1 1 0 0 0,-1-1 0 0 0,1 1 0 0 0,0-1 0 0 0,0 1 0 0 0,0-1 0 0 0,0 0 0 0 0,3 5 0 0 0,2 1-54 0 0,0 0 0 0 0,1 0 0 0 0,0-1-1 0 0,0 0 1 0 0,12 8 0 0 0,-11-8 31 0 0,1 0 1 0 0,-2 0-1 0 0,1 0 0 0 0,12 19 0 0 0,-19-25 54 0 0,0 0 0 0 0,0 0-1 0 0,0 0 1 0 0,0 0 0 0 0,-1 0-1 0 0,1 0 1 0 0,-1 0 0 0 0,1 0 0 0 0,-1 1-1 0 0,0-1 1 0 0,1 0 0 0 0,-1 0-1 0 0,0 0 1 0 0,-1 1 0 0 0,1-1-1 0 0,0 0 1 0 0,0 0 0 0 0,-1 0-1 0 0,0 0 1 0 0,0 3 0 0 0,-1-2 47 0 0,0 1 0 0 0,0-1-1 0 0,0 0 1 0 0,0 0 0 0 0,-1 0 0 0 0,1-1 0 0 0,-1 1 0 0 0,0-1 0 0 0,1 1 0 0 0,-1-1 0 0 0,-4 2 0 0 0,-1 1 57 0 0,-1 0-1 0 0,1-1 1 0 0,-1-1-1 0 0,0 0 1 0 0,0 0 0 0 0,0 0-1 0 0,0-1 1 0 0,-17 1 0 0 0,22-3-408 0 0,1 0 1 0 0,-1 0 0 0 0,0 0 0 0 0,0-1 0 0 0,-7-2 0 0 0</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57.439"/>
    </inkml:context>
    <inkml:brush xml:id="br0">
      <inkml:brushProperty name="width" value="0.1" units="cm"/>
      <inkml:brushProperty name="height" value="0.1" units="cm"/>
    </inkml:brush>
  </inkml:definitions>
  <inkml:trace contextRef="#ctx0" brushRef="#br0">1 44 920 0 0,'8'-2'403'0'0,"0"1"0"0"0,1 0-1 0 0,-1 0 1 0 0,0 1 0 0 0,1 0 0 0 0,-1 0-1 0 0,0 1 1 0 0,1 0 0 0 0,-1 1 0 0 0,0 0-1 0 0,0 0 1 0 0,0 1 0 0 0,15 6 0 0 0,-21-7-274 0 0,0-1 1 0 0,-1 0 0 0 0,1 1 0 0 0,-1-1-1 0 0,1 1 1 0 0,-1 0 0 0 0,0-1-1 0 0,1 1 1 0 0,-1 0 0 0 0,0 0-1 0 0,0 0 1 0 0,0 0 0 0 0,0 0 0 0 0,-1 0-1 0 0,1 0 1 0 0,0 0 0 0 0,-1 0-1 0 0,1 2 1 0 0,0 6 993 0 0,-1 0 1 0 0,0-1-1 0 0,-1 11 0 0 0,1-14-404 0 0,-1 1 0 0 0,1-1 0 0 0,0 1-1 0 0,0-1 1 0 0,1 1 0 0 0,0-1 0 0 0,2 9 0 0 0,-2-13-693 0 0,0 0 0 0 0,0 0 0 0 0,0 0 0 0 0,0 0 0 0 0,0 0 0 0 0,0 0 0 0 0,1 0 0 0 0,-1-1 1 0 0,1 1-1 0 0,-1-1 0 0 0,1 1 0 0 0,-1-1 0 0 0,1 1 0 0 0,0-1 0 0 0,0 0 0 0 0,0 0 0 0 0,0 0 0 0 0,0 0 0 0 0,2 1 0 0 0,0-1-45 0 0,-1-1 0 0 0,1 1-1 0 0,0-1 1 0 0,-1 1 0 0 0,1-1-1 0 0,0 0 1 0 0,-1-1 0 0 0,1 1-1 0 0,-1-1 1 0 0,7-1 0 0 0,-2-1-95 0 0,0 1-1 0 0,-1-1 1 0 0,0-1 0 0 0,1 0 0 0 0,-1 0-1 0 0,-1 0 1 0 0,1-1 0 0 0,-1 1 0 0 0,12-13-1 0 0,-14 13 32 0 0,-1-1 0 0 0,1 0 0 0 0,-1-1 0 0 0,0 1 0 0 0,0 0 0 0 0,-1-1 0 0 0,0 0 0 0 0,0 1 0 0 0,0-1 0 0 0,-1 0 0 0 0,1 0 0 0 0,-1 0 0 0 0,-1 0 0 0 0,1 0 0 0 0,-1 0 0 0 0,0 0 0 0 0,-2-10 0 0 0,2 12 214 0 0,-1 1 1 0 0,0-1-1 0 0,0 1 0 0 0,0-1 0 0 0,0 1 0 0 0,0 0 1 0 0,-1-1-1 0 0,0 1 0 0 0,1 0 0 0 0,-1 0 1 0 0,0 0-1 0 0,-1 0 0 0 0,1 1 0 0 0,0-1 1 0 0,-1 0-1 0 0,1 1 0 0 0,-1 0 0 0 0,0 0 0 0 0,0 0 1 0 0,0 0-1 0 0,0 0 0 0 0,0 0 0 0 0,0 1 1 0 0,-1-1-1 0 0,1 1 0 0 0,-1 0 0 0 0,1 0 0 0 0,0 1 1 0 0,-1-1-1 0 0,-6 0 0 0 0,-2 1 187 0 0,1 0 0 0 0,-1 1 0 0 0,0 0 0 0 0,1 1 0 0 0,-19 5 1 0 0,11-2-406 0 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58.506"/>
    </inkml:context>
    <inkml:brush xml:id="br0">
      <inkml:brushProperty name="width" value="0.1" units="cm"/>
      <inkml:brushProperty name="height" value="0.1" units="cm"/>
    </inkml:brush>
  </inkml:definitions>
  <inkml:trace contextRef="#ctx0" brushRef="#br0">18 1 13827 0 0,'0'0'1526'0'0,"1"12"1616"0"0,-11 132-1130 0 0,5-101-1134 0 0,2 1 0 0 0,3 62 0 0 0,4-85-2472 0 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58.854"/>
    </inkml:context>
    <inkml:brush xml:id="br0">
      <inkml:brushProperty name="width" value="0.1" units="cm"/>
      <inkml:brushProperty name="height" value="0.1" units="cm"/>
    </inkml:brush>
  </inkml:definitions>
  <inkml:trace contextRef="#ctx0" brushRef="#br0">36 0 3681 0 0,'-5'14'11975'0'0,"4"-10"-10418"0"0,-7 28 224 0 0,1 0 0 0 0,-5 47 0 0 0,10-59-1714 0 0,1 1 0 0 0,1-1 1 0 0,1 1-1 0 0,1-1 0 0 0,5 23 1 0 0,-2-25-255 0 0</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59.185"/>
    </inkml:context>
    <inkml:brush xml:id="br0">
      <inkml:brushProperty name="width" value="0.1" units="cm"/>
      <inkml:brushProperty name="height" value="0.1" units="cm"/>
    </inkml:brush>
  </inkml:definitions>
  <inkml:trace contextRef="#ctx0" brushRef="#br0">889 3 17052 0 0,'-1'0'81'0'0,"0"-1"1"0"0,0 1 0 0 0,0 0 0 0 0,0-1-1 0 0,0 1 1 0 0,0 0 0 0 0,0 0 0 0 0,0 0-1 0 0,-1 0 1 0 0,1 0 0 0 0,0 0 0 0 0,0 0 0 0 0,0 0-1 0 0,0 0 1 0 0,0 1 0 0 0,0-1 0 0 0,0 0-1 0 0,0 1 1 0 0,0-1 0 0 0,0 1 0 0 0,0-1-1 0 0,0 1 1 0 0,0-1 0 0 0,0 1 0 0 0,0 0-1 0 0,1-1 1 0 0,-1 1 0 0 0,0 0 0 0 0,-1 1-1 0 0,-24 32 233 0 0,18-22 91 0 0,-248 360 3087 0 0,39-51-2822 0 0,-87 137-242 0 0,296-446-475 0 0,2 0 1 0 0,-1 0-1 0 0,1 0 0 0 0,1 1 0 0 0,0 0 0 0 0,-4 19 0 0 0,8-19-313 0 0</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59.517"/>
    </inkml:context>
    <inkml:brush xml:id="br0">
      <inkml:brushProperty name="width" value="0.1" units="cm"/>
      <inkml:brushProperty name="height" value="0.1" units="cm"/>
    </inkml:brush>
  </inkml:definitions>
  <inkml:trace contextRef="#ctx0" brushRef="#br0">101 1 15203 0 0,'-2'0'378'0'0,"0"0"-1"0"0,1 1 0 0 0,-1 0 1 0 0,0-1-1 0 0,1 1 0 0 0,-1 0 1 0 0,1 0-1 0 0,-1 0 0 0 0,1 0 1 0 0,0 0-1 0 0,-1 1 0 0 0,1-1 1 0 0,-1 1-1 0 0,-17 20 962 0 0,18-22-1282 0 0,-5 8 92 0 0,1 0 0 0 0,-1 0 0 0 0,1 0-1 0 0,0 1 1 0 0,1 0 0 0 0,0 0 0 0 0,1 0 0 0 0,-4 14 0 0 0,6-19-103 0 0,0 0 0 0 0,0 1 0 0 0,1-1 0 0 0,-1 0 0 0 0,1 0 1 0 0,0 0-1 0 0,1 1 0 0 0,-1-1 0 0 0,1 0 0 0 0,-1 0 0 0 0,1 0 1 0 0,1 0-1 0 0,-1 0 0 0 0,0 0 0 0 0,1 0 0 0 0,0 0 0 0 0,0 0 1 0 0,0-1-1 0 0,0 1 0 0 0,1-1 0 0 0,5 6 0 0 0,14 12-81 0 0,29 20 0 0 0,-32-27 11 0 0,-1 1-1 0 0,0 0 1 0 0,16 20-1 0 0,-33-33 25 0 0,1-1 0 0 0,-1 1 0 0 0,1 0 0 0 0,-1 0 0 0 0,0 0 0 0 0,0 0 0 0 0,0 0 0 0 0,0 1 0 0 0,0-1 0 0 0,0 0 0 0 0,0 0 0 0 0,-1 1 0 0 0,1-1 0 0 0,-1 4 0 0 0,0-5 0 0 0,0 0 0 0 0,-1 0 0 0 0,1 0 0 0 0,0 0 0 0 0,-1 0 0 0 0,1 0 0 0 0,-1 0 0 0 0,1 0 0 0 0,-1 0 0 0 0,1-1 0 0 0,-1 1 0 0 0,0 0 0 0 0,0 0 0 0 0,1 0 0 0 0,-1-1 0 0 0,0 1 0 0 0,0 0 0 0 0,0-1 0 0 0,0 1 0 0 0,1-1 0 0 0,-1 1 0 0 0,0-1 0 0 0,0 1 0 0 0,0-1 0 0 0,0 0 0 0 0,0 0 0 0 0,0 1 0 0 0,0-1 0 0 0,-1 0 0 0 0,1 0 0 0 0,0 0 0 0 0,0 0 0 0 0,-1 0 0 0 0,-13 0-206 0 0,1-1-1 0 0,-1 0 1 0 0,0-1-1 0 0,1 0 1 0 0,0-1-1 0 0,0-1 1 0 0,0 0 0 0 0,0-1-1 0 0,-23-12 1 0 0,15 5-7700 0 0</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49:59.867"/>
    </inkml:context>
    <inkml:brush xml:id="br0">
      <inkml:brushProperty name="width" value="0.1" units="cm"/>
      <inkml:brushProperty name="height" value="0.1" units="cm"/>
    </inkml:brush>
  </inkml:definitions>
  <inkml:trace contextRef="#ctx0" brushRef="#br0">0 117 6913 0 0,'10'-8'323'0'0,"-1"2"0"0"0,1-1 0 0 0,0 1-1 0 0,0 1 1 0 0,13-6 0 0 0,56-16 1483 0 0,-66 23-1682 0 0,27-8 770 0 0,0 2 0 0 0,1 2 1 0 0,1 2-1 0 0,-1 2 1 0 0,81 2-1 0 0,-119 2-787 0 0,4 0 98 0 0,-1 0 1 0 0,1 1-1 0 0,12 3 0 0 0,-19-4-191 0 0,1 0 0 0 0,0 0-1 0 0,-1 0 1 0 0,1 1 0 0 0,0-1 0 0 0,-1 0 0 0 0,1 0-1 0 0,-1 1 1 0 0,1-1 0 0 0,0 0 0 0 0,-1 1 0 0 0,1-1-1 0 0,-1 0 1 0 0,1 1 0 0 0,-1-1 0 0 0,1 1 0 0 0,-1-1-1 0 0,1 1 1 0 0,-1-1 0 0 0,1 1 0 0 0,-1-1 0 0 0,0 1-1 0 0,1-1 1 0 0,-1 1 0 0 0,0 0 0 0 0,0-1 0 0 0,1 1-1 0 0,-1 0 1 0 0,0-1 0 0 0,0 1 0 0 0,0 0 0 0 0,0-1-1 0 0,0 1 1 0 0,0 0 0 0 0,0-1 0 0 0,0 1-1 0 0,0 0 1 0 0,0-1 0 0 0,0 1 0 0 0,0 0 0 0 0,0-1-1 0 0,-1 1 1 0 0,1 0 0 0 0,0-1 0 0 0,0 1 0 0 0,-1-1-1 0 0,1 1 1 0 0,0 0 0 0 0,-1 0 0 0 0,-37 51 2525 0 0,22-31-1086 0 0,-16 26 0 0 0,28-40-1360 0 0,0 1 0 0 0,1-1 0 0 0,0 0 0 0 0,0 1 0 0 0,0 0 0 0 0,1 0-1 0 0,1 0 1 0 0,-2 9 0 0 0,3-15-88 0 0,-1 0 0 0 0,1-1 0 0 0,0 1 0 0 0,0 0 0 0 0,0 0 0 0 0,1 0 0 0 0,-1 0 0 0 0,0-1 0 0 0,1 1 0 0 0,-1 0 0 0 0,1 0 0 0 0,-1-1 0 0 0,1 1 0 0 0,0 0 0 0 0,0-1 0 0 0,1 3 0 0 0,-1-3-6 0 0,0 0 1 0 0,0 0-1 0 0,0 0 0 0 0,0-1 1 0 0,0 1-1 0 0,1 0 0 0 0,-1-1 0 0 0,0 1 1 0 0,0-1-1 0 0,0 1 0 0 0,1-1 1 0 0,-1 0-1 0 0,0 1 0 0 0,0-1 0 0 0,1 0 1 0 0,-1 0-1 0 0,3 0 0 0 0,1 0-19 0 0,0-1-1 0 0,0 0 1 0 0,0 0 0 0 0,0-1-1 0 0,0 1 1 0 0,0-1-1 0 0,0 0 1 0 0,-1 0 0 0 0,9-6-1 0 0,-5 3-61 0 0,0-1-1 0 0,-1 0 0 0 0,0 0 1 0 0,0 0-1 0 0,-1-1 1 0 0,0 0-1 0 0,10-14 1 0 0,-15 19 73 0 0,0 0 1 0 0,0 0-1 0 0,1 0 1 0 0,-1 0 0 0 0,-1 0-1 0 0,1 0 1 0 0,0 0-1 0 0,0 0 1 0 0,-1-1 0 0 0,1 1-1 0 0,-1 0 1 0 0,0 0-1 0 0,0 0 1 0 0,0-1 0 0 0,0 1-1 0 0,0 0 1 0 0,0 0-1 0 0,0-1 1 0 0,-1 1 0 0 0,1 0-1 0 0,-1 0 1 0 0,1 0-1 0 0,-1 0 1 0 0,0 0 0 0 0,0-1-1 0 0,0 2 1 0 0,0-1-1 0 0,0 0 1 0 0,-1 0-1 0 0,1 0 1 0 0,-1 0 0 0 0,1 1-1 0 0,-1-1 1 0 0,1 1-1 0 0,-1-1 1 0 0,0 1 0 0 0,0 0-1 0 0,-2-2 1 0 0,-3-1 101 0 0,1 1 0 0 0,-1 1 1 0 0,1-1-1 0 0,-1 1 0 0 0,0 0 1 0 0,0 0-1 0 0,0 1 0 0 0,0 0 0 0 0,-8 0 1 0 0,-34 1-1429 0 0,18 2-4050 0 0</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0:00.727"/>
    </inkml:context>
    <inkml:brush xml:id="br0">
      <inkml:brushProperty name="width" value="0.1" units="cm"/>
      <inkml:brushProperty name="height" value="0.1" units="cm"/>
    </inkml:brush>
  </inkml:definitions>
  <inkml:trace contextRef="#ctx0" brushRef="#br0">43 70 4145 0 0,'1'-4'757'0'0,"0"0"-1"0"0,0 0 1 0 0,0 0 0 0 0,1 0 0 0 0,-1 0-1 0 0,1 1 1 0 0,0-1 0 0 0,0 1 0 0 0,0-1-1 0 0,1 1 1 0 0,-1 0 0 0 0,1 0 0 0 0,0 0-1 0 0,0 0 1 0 0,0 0 0 0 0,0 1 0 0 0,4-3-1 0 0,-5 4-723 0 0,1 0-1 0 0,0 0 0 0 0,-1 0 1 0 0,1 0-1 0 0,0 1 0 0 0,0-1 1 0 0,0 1-1 0 0,0 0 0 0 0,-1 0 1 0 0,1 0-1 0 0,0 0 0 0 0,0 0 1 0 0,0 1-1 0 0,5 1 0 0 0,-3 0 40 0 0,-1-1 1 0 0,1 2-1 0 0,-1-1 0 0 0,0 0 0 0 0,1 1 1 0 0,-1 0-1 0 0,0 0 0 0 0,3 4 0 0 0,1 1 45 0 0,0 0-1 0 0,-1 1 1 0 0,0 0-1 0 0,-1 0 0 0 0,1 1 1 0 0,8 19-1 0 0,-13-23-14 0 0,1 0 1 0 0,-1 0-1 0 0,1 1 0 0 0,-2 0 0 0 0,1-1 1 0 0,-1 1-1 0 0,0 0 0 0 0,0-1 0 0 0,-1 11 0 0 0,-1-12-13 0 0,0 0 0 0 0,0 0 0 0 0,0 0-1 0 0,0 0 1 0 0,-1-1 0 0 0,0 1 0 0 0,0-1-1 0 0,0 1 1 0 0,-1-1 0 0 0,1 0 0 0 0,-1 0-1 0 0,0 0 1 0 0,-6 6 0 0 0,1-2 94 0 0,0 0 1 0 0,-1-1 0 0 0,0 0 0 0 0,-1-1 0 0 0,1 0-1 0 0,-1 0 1 0 0,-15 6 0 0 0,10-6-152 0 0,-1 0 1 0 0,1-2-1 0 0,-1 0 1 0 0,-25 4-1 0 0,39-8-32 0 0,0 0 0 0 0,1 1 0 0 0,-1-1 0 0 0,0 0 0 0 0,1 0 0 0 0,-1 0 0 0 0,1 0 0 0 0,-1 0 0 0 0,0 0 0 0 0,1-1 0 0 0,-1 1 0 0 0,-1-1 0 0 0,4-1-2 0 0,1 1 0 0 0,-1-1 1 0 0,1 1-1 0 0,-1-1 0 0 0,1 1 0 0 0,0 0 1 0 0,-1 0-1 0 0,4-2 0 0 0,131-65-280 0 0,-50 27-1908 0 0,-57 26-5404 0 0</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0:01.075"/>
    </inkml:context>
    <inkml:brush xml:id="br0">
      <inkml:brushProperty name="width" value="0.1" units="cm"/>
      <inkml:brushProperty name="height" value="0.1" units="cm"/>
    </inkml:brush>
  </inkml:definitions>
  <inkml:trace contextRef="#ctx0" brushRef="#br0">126 8 16275 0 0,'-2'-1'217'0'0,"1"0"-1"0"0,-1 1 1 0 0,0-1-1 0 0,1 1 1 0 0,-1 0-1 0 0,1-1 1 0 0,-1 1-1 0 0,0 0 1 0 0,1 0-1 0 0,-1 0 1 0 0,0 0-1 0 0,1 0 1 0 0,-1 1-1 0 0,1-1 1 0 0,-1 0-1 0 0,0 1 1 0 0,1 0-1 0 0,-1-1 1 0 0,1 1-1 0 0,-1 0 1 0 0,1-1-1 0 0,0 1 1 0 0,-1 0-1 0 0,1 0 0 0 0,0 0 1 0 0,-1 0-1 0 0,1 0 1 0 0,0 1-1 0 0,0-1 1 0 0,0 0-1 0 0,-1 2 1 0 0,-5 6 133 0 0,0 1 0 0 0,0 0 1 0 0,-6 12-1 0 0,10-18-365 0 0,-5 10 27 0 0,4-7-51 0 0,-1-1 1 0 0,2 1-1 0 0,-1 0 0 0 0,1 0 0 0 0,0 0 0 0 0,0 0 1 0 0,1 1-1 0 0,0-1 0 0 0,-2 10 0 0 0,4-17-3 0 0,0 1-1 0 0,0-1 0 0 0,0 0 1 0 0,0 0-1 0 0,0 0 1 0 0,0 0-1 0 0,1 1 1 0 0,-1-1-1 0 0,0 0 0 0 0,0 0 1 0 0,0 0-1 0 0,0 0 1 0 0,0 1-1 0 0,0-1 1 0 0,0 0-1 0 0,0 0 0 0 0,0 0 1 0 0,0 0-1 0 0,0 0 1 0 0,1 0-1 0 0,-1 1 0 0 0,0-1 1 0 0,0 0-1 0 0,0 0 1 0 0,0 0-1 0 0,0 0 1 0 0,0 0-1 0 0,1 0 0 0 0,-1 0 1 0 0,0 0-1 0 0,0 0 1 0 0,0 1-1 0 0,0-1 1 0 0,1 0-1 0 0,-1 0 0 0 0,0 0 1 0 0,0 0-1 0 0,0 0 1 0 0,0 0-1 0 0,1 0 1 0 0,-1 0-1 0 0,0 0 0 0 0,0 0 1 0 0,0 0-1 0 0,0 0 1 0 0,1-1-1 0 0,-1 1 0 0 0,0 0 1 0 0</inkml:trace>
  <inkml:trace contextRef="#ctx0" brushRef="#br0" timeOffset="1">176 31 1320 0 0,'17'-8'783'0'0,"33"-9"0"0"0,-43 16-564 0 0,0-1-1 0 0,0 1 0 0 0,0 0 0 0 0,0 1 0 0 0,0 0 1 0 0,0 0-1 0 0,0 0 0 0 0,8 2 0 0 0,-13-1-89 0 0,1 0-1 0 0,-1 0 0 0 0,0 0 1 0 0,0 0-1 0 0,0 0 1 0 0,0 1-1 0 0,0-1 0 0 0,0 1 1 0 0,0-1-1 0 0,-1 1 0 0 0,1-1 1 0 0,0 1-1 0 0,-1 0 0 0 0,0 0 1 0 0,1 0-1 0 0,-1 0 1 0 0,0 0-1 0 0,0 0 0 0 0,0 0 1 0 0,0 1-1 0 0,0-1 0 0 0,0 0 1 0 0,-1 1-1 0 0,1-1 0 0 0,-1 0 1 0 0,0 4-1 0 0,2 8 517 0 0,-1 1 0 0 0,-1-1-1 0 0,-1 17 1 0 0,1-23-314 0 0,-26 220 9203 0 0,11-153-10089 0 0,-4-2-4305 0 0,13-54-1731 0 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0:01.409"/>
    </inkml:context>
    <inkml:brush xml:id="br0">
      <inkml:brushProperty name="width" value="0.1" units="cm"/>
      <inkml:brushProperty name="height" value="0.1" units="cm"/>
    </inkml:brush>
  </inkml:definitions>
  <inkml:trace contextRef="#ctx0" brushRef="#br0">855 1 12443 0 0,'-2'1'6027'0'0,"-4"6"-3989"0"0,-1-1-1237 0 0,-31 45 865 0 0,-49 88 0 0 0,36-55-1302 0 0,-333 479 1499 0 0,313-462-1943 0 0,4 2 0 0 0,-58 121 0 0 0,123-220-80 0 0,0-1-106 0 0,0 1 1 0 0,0 0 0 0 0,1-1-1 0 0,-1 1 1 0 0,1 0 0 0 0,0 0-1 0 0,0 0 1 0 0,0 0 0 0 0,0 0-1 0 0,1 1 1 0 0,0 5 0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9:08.511"/>
    </inkml:context>
    <inkml:brush xml:id="br0">
      <inkml:brushProperty name="width" value="0.025" units="cm"/>
      <inkml:brushProperty name="height" value="0.025" units="cm"/>
    </inkml:brush>
  </inkml:definitions>
  <inkml:trace contextRef="#ctx0" brushRef="#br0">31 0 8290 0 0,'-15'101'11578'0'0,"-1"174"-11354"0"0,17-251-1609 0 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0:01.743"/>
    </inkml:context>
    <inkml:brush xml:id="br0">
      <inkml:brushProperty name="width" value="0.1" units="cm"/>
      <inkml:brushProperty name="height" value="0.1" units="cm"/>
    </inkml:brush>
  </inkml:definitions>
  <inkml:trace contextRef="#ctx0" brushRef="#br0">191 2 14747 0 0,'-1'0'249'0'0,"0"-1"0"0"0,0 1 0 0 0,0 0 0 0 0,0 0 0 0 0,0 0 0 0 0,0 0 0 0 0,-1 0 0 0 0,1 0 0 0 0,0 0 0 0 0,0 0 0 0 0,0 1 0 0 0,0-1 0 0 0,0 0 0 0 0,0 1 1 0 0,0-1-1 0 0,0 1 0 0 0,0-1 0 0 0,0 1 0 0 0,0-1 0 0 0,0 1 0 0 0,0 0 0 0 0,0-1 0 0 0,0 1 0 0 0,0 0 0 0 0,1 0 0 0 0,-1 0 0 0 0,0 0 0 0 0,0 1 0 0 0,-23 33 1381 0 0,17-25-1529 0 0,2-2-80 0 0,1-1-1 0 0,0 1 1 0 0,0-1 0 0 0,0 1 0 0 0,1 1 0 0 0,0-1 0 0 0,0 0 0 0 0,1 1 0 0 0,0-1 0 0 0,0 11-1 0 0,2-14-24 0 0,0 0 0 0 0,0 1-1 0 0,0-1 1 0 0,1 0-1 0 0,0 0 1 0 0,0 0-1 0 0,1 0 1 0 0,-1 0-1 0 0,1 0 1 0 0,0-1 0 0 0,0 1-1 0 0,1 0 1 0 0,-1-1-1 0 0,1 0 1 0 0,0 0-1 0 0,0 1 1 0 0,1-2 0 0 0,5 7-1 0 0,17 13-92 0 0,-11-11 15 0 0,22 26 1 0 0,-34-35 77 0 0,0 0 1 0 0,0 1 0 0 0,-1 0-1 0 0,1 0 1 0 0,-1-1 0 0 0,0 1-1 0 0,0 1 1 0 0,0-1-1 0 0,-1 0 1 0 0,1 0 0 0 0,-1 1-1 0 0,1 7 1 0 0,-2-9 4 0 0,-1-1-1 0 0,1 0 1 0 0,0 0-1 0 0,-1 0 1 0 0,0 0 0 0 0,1 1-1 0 0,-1-1 1 0 0,0 0-1 0 0,0 0 1 0 0,0 0 0 0 0,0-1-1 0 0,0 1 1 0 0,-1 0-1 0 0,1 0 1 0 0,-1-1 0 0 0,1 1-1 0 0,-1-1 1 0 0,1 1-1 0 0,-1-1 1 0 0,0 1 0 0 0,0-1-1 0 0,0 0 1 0 0,0 0 0 0 0,0 0-1 0 0,-3 1 1 0 0,-2 1 9 0 0,-1 0 0 0 0,0 0 0 0 0,0-1 0 0 0,1 0 0 0 0,-14 1 0 0 0,12-2 5 0 0,1-1 0 0 0,0 0 0 0 0,0-1 1 0 0,0 1-1 0 0,-1-2 0 0 0,1 1 0 0 0,-9-4 0 0 0,12 4-69 0 0,0-1 1 0 0,0 0-1 0 0,0-1 1 0 0,1 1-1 0 0,-1-1 1 0 0,1 0-1 0 0,-1 0 1 0 0,1 0-1 0 0,0-1 1 0 0,0 1-1 0 0,1-1 1 0 0,-5-6-1 0 0,-2-5-687 0 0</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0:02.076"/>
    </inkml:context>
    <inkml:brush xml:id="br0">
      <inkml:brushProperty name="width" value="0.1" units="cm"/>
      <inkml:brushProperty name="height" value="0.1" units="cm"/>
    </inkml:brush>
  </inkml:definitions>
  <inkml:trace contextRef="#ctx0" brushRef="#br0">0 35 1368 0 0,'28'-9'1010'0'0,"0"2"0"0"0,0 0 0 0 0,1 3 0 0 0,53-3-1 0 0,-78 6-840 0 0,-1 1-1 0 0,1 0 1 0 0,0 0-1 0 0,-1 0 0 0 0,1 1 1 0 0,-1 0-1 0 0,1-1 1 0 0,-1 1-1 0 0,1 0 1 0 0,-1 0-1 0 0,0 1 0 0 0,1-1 1 0 0,3 3-1 0 0,-5-2-100 0 0,-1-1-1 0 0,1 1 0 0 0,-1 0 0 0 0,1-1 1 0 0,-1 1-1 0 0,0 0 0 0 0,0 0 0 0 0,0 0 1 0 0,0 0-1 0 0,0 0 0 0 0,0 0 0 0 0,-1 0 1 0 0,1 0-1 0 0,-1 0 0 0 0,1 0 0 0 0,-1 0 1 0 0,0 0-1 0 0,0 1 0 0 0,0-1 0 0 0,0 0 1 0 0,0 0-1 0 0,-1 4 0 0 0,-1 13 564 0 0,-1-3-85 0 0,2 0 0 0 0,0 0-1 0 0,0 0 1 0 0,4 29 0 0 0,-3-42-528 0 0,1 0-1 0 0,-1 0 1 0 0,1 0-1 0 0,0 0 0 0 0,0 0 1 0 0,0 0-1 0 0,0 0 1 0 0,0 0-1 0 0,1-1 1 0 0,-1 1-1 0 0,1-1 1 0 0,0 1-1 0 0,0-1 0 0 0,0 1 1 0 0,0-1-1 0 0,0 0 1 0 0,0 0-1 0 0,1 0 1 0 0,-1 0-1 0 0,1 0 1 0 0,-1-1-1 0 0,1 1 0 0 0,0-1 1 0 0,-1 1-1 0 0,1-1 1 0 0,0 0-1 0 0,0 0 1 0 0,0-1-1 0 0,0 1 0 0 0,0 0 1 0 0,5-1-1 0 0,0 0-26 0 0,-1 0-1 0 0,1-1 1 0 0,0 0-1 0 0,0-1 0 0 0,-1 1 1 0 0,1-2-1 0 0,-1 1 1 0 0,0-1-1 0 0,0 0 0 0 0,0 0 1 0 0,0-1-1 0 0,9-6 1 0 0,-1 0-7 0 0,0-1-1 0 0,-1-1 1 0 0,-1 0 0 0 0,15-18 0 0 0,-26 28 162 0 0,1-1-1 0 0,-1 1 1 0 0,0-1 0 0 0,0 0-1 0 0,0 0 1 0 0,-1 0-1 0 0,1 0 1 0 0,-1 0 0 0 0,0 0-1 0 0,1-1 1 0 0,-1 1 0 0 0,-1 0-1 0 0,1-1 1 0 0,0 1 0 0 0,-1-1-1 0 0,0-5 1 0 0,0 7-14 0 0,-1-1 1 0 0,1 1-1 0 0,-1 0 1 0 0,0-1-1 0 0,0 1 1 0 0,0 0-1 0 0,0 0 1 0 0,0 0-1 0 0,0 0 1 0 0,-1 0-1 0 0,1 0 1 0 0,-1 0-1 0 0,1 1 1 0 0,-1-1-1 0 0,0 0 1 0 0,0 1-1 0 0,0-1 1 0 0,0 1-1 0 0,0 0 1 0 0,0 0-1 0 0,0 0 0 0 0,0 0 1 0 0,0 0-1 0 0,-4-1 1 0 0,-6-2 516 0 0,1 1 1 0 0,-1 0-1 0 0,0 1 1 0 0,0 1-1 0 0,-22-1 1 0 0,-63 8-1090 0 0,75-4-459 0 0</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0:02.789"/>
    </inkml:context>
    <inkml:brush xml:id="br0">
      <inkml:brushProperty name="width" value="0.1" units="cm"/>
      <inkml:brushProperty name="height" value="0.1" units="cm"/>
    </inkml:brush>
  </inkml:definitions>
  <inkml:trace contextRef="#ctx0" brushRef="#br0">80 15 2304 0 0,'-3'-14'23197'0'0,"0"21"-25542"0"0,-3 7 2577 0 0,-46 120 736 0 0,48-121-961 0 0,1 0-1 0 0,0 0 0 0 0,1 1 1 0 0,0-1-1 0 0,1 1 0 0 0,1-1 1 0 0,0 1-1 0 0,3 19 0 0 0,-2-25-5 0 0,1 0 0 0 0,1-1 0 0 0,0 0 0 0 0,0 1 0 0 0,0-1 0 0 0,1-1 0 0 0,0 1 0 0 0,0 0 0 0 0,0-1 1 0 0,1 0-1 0 0,0 0 0 0 0,1 0 0 0 0,-1-1 0 0 0,1 1 0 0 0,0-1 0 0 0,0-1 0 0 0,0 1 0 0 0,1-1 0 0 0,0 0 0 0 0,13 5 0 0 0,-14-6-13 0 0,1-1 1 0 0,0 1-1 0 0,0-1 0 0 0,0-1 1 0 0,0 1-1 0 0,1-1 0 0 0,-1-1 1 0 0,0 1-1 0 0,1-1 0 0 0,-1 0 1 0 0,0-1-1 0 0,0 0 0 0 0,1 0 1 0 0,-1-1-1 0 0,0 0 0 0 0,0 0 1 0 0,0 0-1 0 0,-1-1 0 0 0,1 0 1 0 0,-1 0-1 0 0,1-1 0 0 0,6-5 0 0 0,2-3-365 0 0</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0:03.139"/>
    </inkml:context>
    <inkml:brush xml:id="br0">
      <inkml:brushProperty name="width" value="0.1" units="cm"/>
      <inkml:brushProperty name="height" value="0.1" units="cm"/>
    </inkml:brush>
  </inkml:definitions>
  <inkml:trace contextRef="#ctx0" brushRef="#br0">137 1 12443 0 0,'-1'0'413'0'0,"-14"9"6618"0"0,14-7-6617 0 0,-11 19 451 0 0,10-17-462 0 0,-18 39 93 0 0,3 1 0 0 0,1 1 1 0 0,2 1-1 0 0,-16 91 0 0 0,27-118-1043 0 0,1 1-1 0 0,-1 27 0 0 0,5-23-7472 0 0</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0:03.472"/>
    </inkml:context>
    <inkml:brush xml:id="br0">
      <inkml:brushProperty name="width" value="0.1" units="cm"/>
      <inkml:brushProperty name="height" value="0.1" units="cm"/>
    </inkml:brush>
  </inkml:definitions>
  <inkml:trace contextRef="#ctx0" brushRef="#br0">48 2 6449 0 0,'7'-1'68'0'0,"-1"0"0"0"0,0 1 1 0 0,1 1-1 0 0,-1-1 0 0 0,1 1 0 0 0,-1 0 0 0 0,1 0 0 0 0,-1 1 0 0 0,7 2 0 0 0,-1 0 483 0 0,0 1 0 0 0,0 0 0 0 0,17 11 0 0 0,-24-12-277 0 0,0-1 0 0 0,-1 0 1 0 0,1 1-1 0 0,-1 0 0 0 0,0 0 0 0 0,0 0 1 0 0,-1 1-1 0 0,1-1 0 0 0,5 10 0 0 0,-8-12-104 0 0,0 0 0 0 0,0 1-1 0 0,0-1 1 0 0,-1 0 0 0 0,1 0-1 0 0,0 1 1 0 0,-1-1 0 0 0,0 0-1 0 0,1 1 1 0 0,-1-1 0 0 0,0 0-1 0 0,0 1 1 0 0,0-1-1 0 0,-1 0 1 0 0,1 1 0 0 0,-1-1-1 0 0,1 0 1 0 0,-1 1 0 0 0,0-1-1 0 0,1 0 1 0 0,-1 0 0 0 0,0 0-1 0 0,-1 0 1 0 0,1 0 0 0 0,0 0-1 0 0,-3 3 1 0 0,-3 3 729 0 0,0 0 1 0 0,-1-1-1 0 0,0 0 1 0 0,-1 0-1 0 0,-11 6 1 0 0,-51 26 602 0 0,20-11-1200 0 0,43-24-293 0 0,2-1-6 0 0,0 1-1 0 0,1-1 1 0 0,-1 1-1 0 0,-6 6 1 0 0,38-8 182 0 0,-10-4-177 0 0,0 0 0 0 0,1-1 0 0 0,29-10-1 0 0,48-23-842 0 0,-70 25-209 0 0,2 1-6914 0 0</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0:03.821"/>
    </inkml:context>
    <inkml:brush xml:id="br0">
      <inkml:brushProperty name="width" value="0.1" units="cm"/>
      <inkml:brushProperty name="height" value="0.1" units="cm"/>
    </inkml:brush>
  </inkml:definitions>
  <inkml:trace contextRef="#ctx0" brushRef="#br0">695 1 11979 0 0,'-5'6'4314'0'0,"-3"11"-3026"0"0,6-12-624 0 0,-37 77 251 0 0,-93 143 0 0 0,-73 60 1825 0 0,-33 52-982 0 0,236-333-1759 0 0,-38 65-312 0 0,36-61 247 0 0,0 1 0 0 0,0-1 0 0 0,1 1 0 0 0,1 0 0 0 0,-1 0 0 0 0,-1 14 0 0 0,5-6-1796 0 0</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0:04.155"/>
    </inkml:context>
    <inkml:brush xml:id="br0">
      <inkml:brushProperty name="width" value="0.1" units="cm"/>
      <inkml:brushProperty name="height" value="0.1" units="cm"/>
    </inkml:brush>
  </inkml:definitions>
  <inkml:trace contextRef="#ctx0" brushRef="#br0">181 10 17052 0 0,'-1'-1'129'0'0,"1"0"1"0"0,-1 1 0 0 0,0-1-1 0 0,1 0 1 0 0,-1 1-1 0 0,0-1 1 0 0,0 1 0 0 0,1-1-1 0 0,-1 1 1 0 0,0-1-1 0 0,0 1 1 0 0,0-1 0 0 0,0 1-1 0 0,0 0 1 0 0,1-1 0 0 0,-1 1-1 0 0,0 0 1 0 0,0 0-1 0 0,0 0 1 0 0,0 0 0 0 0,0 0-1 0 0,-2 0 1 0 0,0 0 37 0 0,1 1 0 0 0,-1 0 0 0 0,1 0 0 0 0,-1 0 0 0 0,1 0 1 0 0,-1 0-1 0 0,1 0 0 0 0,-3 2 0 0 0,-2 2 84 0 0,0 0 0 0 0,0 1 0 0 0,1 0 0 0 0,-8 9 0 0 0,11-12-236 0 0,0 0 1 0 0,0 1 0 0 0,1-1 0 0 0,0 1 0 0 0,-1 0 0 0 0,1 0 0 0 0,1 0 0 0 0,-1 0 0 0 0,0 0 0 0 0,1 1 0 0 0,0-1-1 0 0,0 0 1 0 0,0 0 0 0 0,1 1 0 0 0,0-1 0 0 0,-1 1 0 0 0,1-1 0 0 0,1 1 0 0 0,-1-1 0 0 0,1 0 0 0 0,1 6 0 0 0,0-3-17 0 0,1 0 0 0 0,0 0 0 0 0,0 0 1 0 0,1 0-1 0 0,0 0 0 0 0,0-1 1 0 0,1 0-1 0 0,0 0 0 0 0,0 0 0 0 0,0-1 1 0 0,8 8-1 0 0,9 5 1 0 0,-7-6 0 0 0,0 2 0 0 0,21 23 0 0 0,-33-34 0 0 0,0 1 0 0 0,0 0 0 0 0,0 0 0 0 0,-1 0 0 0 0,0 0 0 0 0,0 1 0 0 0,0-1 0 0 0,0 1 0 0 0,0-1 0 0 0,-1 1 0 0 0,0 0 0 0 0,0-1 0 0 0,0 1 0 0 0,-1 0 0 0 0,1 0 0 0 0,-1 5 0 0 0,-1-7 11 0 0,1 0 1 0 0,-1 0-1 0 0,0 0 0 0 0,0 0 1 0 0,0 0-1 0 0,0 0 0 0 0,0 0 0 0 0,-1 0 1 0 0,1 0-1 0 0,-1 0 0 0 0,0-1 1 0 0,0 1-1 0 0,0-1 0 0 0,0 1 1 0 0,0-1-1 0 0,0 0 0 0 0,-1 0 1 0 0,1 0-1 0 0,-1 0 0 0 0,1 0 1 0 0,-1-1-1 0 0,0 1 0 0 0,0-1 0 0 0,0 1 1 0 0,0-1-1 0 0,0 0 0 0 0,0-1 1 0 0,-3 2-1 0 0,-1-1 16 0 0,0 0 1 0 0,0 0-1 0 0,0 0 0 0 0,0-1 1 0 0,0 0-1 0 0,0-1 0 0 0,0 1 1 0 0,0-1-1 0 0,0-1 0 0 0,0 1 1 0 0,-10-5-1 0 0,9 3-88 0 0,1-1-1 0 0,-1 0 1 0 0,1-1-1 0 0,0 1 1 0 0,0-1-1 0 0,1-1 1 0 0,-1 1-1 0 0,-9-12 1 0 0,2-1-530 0 0</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0:04.489"/>
    </inkml:context>
    <inkml:brush xml:id="br0">
      <inkml:brushProperty name="width" value="0.1" units="cm"/>
      <inkml:brushProperty name="height" value="0.1" units="cm"/>
    </inkml:brush>
  </inkml:definitions>
  <inkml:trace contextRef="#ctx0" brushRef="#br0">1 107 4001 0 0,'14'-11'300'0'0,"2"0"1"0"0,-1 1-1 0 0,1 1 1 0 0,1 1-1 0 0,-1 0 0 0 0,27-8 1 0 0,-11 7 296 0 0,-1 1 1 0 0,59-6-1 0 0,-71 12-521 0 0,1 1 0 0 0,-1 1-1 0 0,23 3 1 0 0,-27-1-65 0 0</inkml:trace>
  <inkml:trace contextRef="#ctx0" brushRef="#br0" timeOffset="1">425 49 12443 0 0,'-7'9'569'0'0,"0"-1"0"0"0,1 1 0 0 0,-1 0 1 0 0,2 0-1 0 0,-1 1 0 0 0,1 0 0 0 0,1 0 1 0 0,-5 13-1 0 0,6-14-280 0 0,1 0-1 0 0,0 0 1 0 0,0 0 0 0 0,1 0 0 0 0,0 0 0 0 0,0 0 0 0 0,1 0 0 0 0,0 0-1 0 0,0 0 1 0 0,3 12 0 0 0,-2-18-270 0 0,0 0 0 0 0,-1 0 0 0 0,1 0-1 0 0,0-1 1 0 0,0 1 0 0 0,1 0 0 0 0,-1-1 0 0 0,0 1-1 0 0,1-1 1 0 0,0 1 0 0 0,-1-1 0 0 0,1 0 0 0 0,0 0-1 0 0,0 0 1 0 0,0 0 0 0 0,0 0 0 0 0,1 0 0 0 0,-1 0-1 0 0,1-1 1 0 0,-1 1 0 0 0,1-1 0 0 0,-1 0 0 0 0,1 0-1 0 0,0 0 1 0 0,-1 0 0 0 0,1 0 0 0 0,0-1 0 0 0,0 1-1 0 0,0-1 1 0 0,0 0 0 0 0,-1 1 0 0 0,1-1 0 0 0,0-1-1 0 0,4 1 1 0 0,1-2-21 0 0,-1 1 1 0 0,0-1-1 0 0,1 0 0 0 0,-1-1 1 0 0,0 1-1 0 0,0-2 0 0 0,0 1 0 0 0,0-1 1 0 0,-1 0-1 0 0,0 0 0 0 0,12-10 1 0 0,-13 9 0 0 0,-1 1 1 0 0,1-1 0 0 0,-1 0 0 0 0,0-1 0 0 0,0 1 0 0 0,-1-1 0 0 0,0 0 0 0 0,0 0 0 0 0,0 0 0 0 0,0 0 0 0 0,-1 0 0 0 0,2-8 0 0 0,-4 10 0 0 0,1 1 1 0 0,-1-1-1 0 0,0 0 1 0 0,0 0-1 0 0,0 1 1 0 0,0-1 0 0 0,-1 0-1 0 0,1 1 1 0 0,-1-1-1 0 0,0 0 1 0 0,0 1-1 0 0,0-1 1 0 0,-1 1-1 0 0,1 0 1 0 0,-1-1 0 0 0,0 1-1 0 0,0 0 1 0 0,0 0-1 0 0,0 0 1 0 0,0 0-1 0 0,-1 0 1 0 0,-5-4 0 0 0,0 1 3 0 0,-1 0 0 0 0,0 0 0 0 0,0 1 0 0 0,0 0 0 0 0,-1 1 0 0 0,1 0 0 0 0,-1 1 1 0 0,0 0-1 0 0,0 0 0 0 0,-13-1 0 0 0,3 1-77 0 0</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0:06.671"/>
    </inkml:context>
    <inkml:brush xml:id="br0">
      <inkml:brushProperty name="width" value="0.1" units="cm"/>
      <inkml:brushProperty name="height" value="0.1" units="cm"/>
    </inkml:brush>
  </inkml:definitions>
  <inkml:trace contextRef="#ctx0" brushRef="#br0">1 30 8754 0 0,'0'-4'1772'0'0,"0"-1"-1"0"0,1 1 1 0 0,0 0 0 0 0,-1 0-1 0 0,3-5 1 0 0,-1 34 1392 0 0,0-13-2916 0 0,0 192 606 0 0,-4-143-512 0 0,2 0 1 0 0,10 73-1 0 0,-9-130-366 0 0,-1-3-11 0 0,0 0-1 0 0,0 0 1 0 0,0 0-1 0 0,0 0 1 0 0,0 0-1 0 0,0 0 1 0 0,0 0 0 0 0,0 0-1 0 0,1 0 1 0 0,-1 0-1 0 0,0 0 1 0 0,1 0 0 0 0,-1 0-1 0 0,1 0 1 0 0,-1 0-1 0 0,1 0 1 0 0,-1 0 0 0 0,1-1-1 0 0,-1 1 1 0 0,1 0-1 0 0,0 0 1 0 0,1 0-1 0 0,1-1-813 0 0</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0:12.312"/>
    </inkml:context>
    <inkml:brush xml:id="br0">
      <inkml:brushProperty name="width" value="0.1" units="cm"/>
      <inkml:brushProperty name="height" value="0.1" units="cm"/>
    </inkml:brush>
  </inkml:definitions>
  <inkml:trace contextRef="#ctx0" brushRef="#br0">32 30 4609 0 0,'9'-5'476'0'0,"0"1"-1"0"0,1 0 1 0 0,-1 0-1 0 0,1 1 1 0 0,0 1-1 0 0,0-1 1 0 0,0 2-1 0 0,0-1 1 0 0,0 1-1 0 0,0 1 1 0 0,14 0 0 0 0,-17 1-340 0 0,-1 0 0 0 0,1 0 0 0 0,-1 1 1 0 0,1-1-1 0 0,-1 1 0 0 0,1 1 0 0 0,-1-1 1 0 0,0 1-1 0 0,0 0 0 0 0,0 1 1 0 0,-1-1-1 0 0,1 1 0 0 0,-1 0 0 0 0,0 1 1 0 0,7 6-1 0 0,-7-4 121 0 0,1 0 1 0 0,-2-1 0 0 0,1 2-1 0 0,-1-1 1 0 0,0 1-1 0 0,-1-1 1 0 0,1 1-1 0 0,-1 0 1 0 0,-1 0 0 0 0,0 1-1 0 0,2 10 1 0 0,-2-9 75 0 0,-1 1 1 0 0,-1-1-1 0 0,1 0 0 0 0,-2 0 1 0 0,1 1-1 0 0,-1-1 0 0 0,-1 0 1 0 0,0 0-1 0 0,0 0 0 0 0,-1 0 1 0 0,-1 0-1 0 0,1 0 1 0 0,-1-1-1 0 0,-1 0 0 0 0,0 0 1 0 0,0 0-1 0 0,-1 0 0 0 0,0-1 1 0 0,0 0-1 0 0,-14 13 0 0 0,12-14-263 0 0,-1-1 0 0 0,0 0 0 0 0,-1-1-1 0 0,1 0 1 0 0,-1 0 0 0 0,0-1 0 0 0,0-1-1 0 0,-1 1 1 0 0,-19 2 0 0 0,24-5-215 0 0,-1 0 1 0 0,0-1-1 0 0,0 0 0 0 0,1 0 1 0 0,-1-1-1 0 0,0 1 1 0 0,-9-4-1 0 0,12 3-220 0 0,0 0 0 0 0,0-1 0 0 0,0 1 0 0 0,0-1 0 0 0,0 0 0 0 0,1 0 0 0 0,-1-1 0 0 0,1 1 0 0 0,-1-1 1 0 0,1 0-1 0 0,0 0 0 0 0,-5-6 0 0 0,7 9 176 0 0,1-1 1 0 0,-1 0 0 0 0,0 0-1 0 0,0 0 1 0 0,0 0 0 0 0,1-1-1 0 0,-1 1 1 0 0,0 0 0 0 0,1 0-1 0 0,-1 0 1 0 0,1 0 0 0 0,-1-1-1 0 0,1 1 1 0 0,0 0 0 0 0,0-1-1 0 0,-1 1 1 0 0,1 0 0 0 0,0 0-1 0 0,0-1 1 0 0,0 1 0 0 0,0 0-1 0 0,1-1 1 0 0,-1 1 0 0 0,0 0-1 0 0,0 0 1 0 0,2-3 0 0 0,-1 3 276 0 0,0 0 0 0 0,0-1-1 0 0,1 1 1 0 0,-1 0 0 0 0,0 0 0 0 0,1 0 0 0 0,-1 0 0 0 0,1 0 0 0 0,-1 1 0 0 0,1-1-1 0 0,0 0 1 0 0,-1 1 0 0 0,1-1 0 0 0,0 1 0 0 0,-1 0 0 0 0,1-1 0 0 0,0 1 0 0 0,0 0-1 0 0,1 0 1 0 0,33 0 144 0 0,53 5 1 0 0,-18 1 77 0 0,-70-6-308 0 0,88 0 142 0 0,-69-1-134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28:35.596"/>
    </inkml:context>
    <inkml:brush xml:id="br0">
      <inkml:brushProperty name="width" value="0.07938" units="cm"/>
      <inkml:brushProperty name="height" value="0.07938" units="cm"/>
    </inkml:brush>
  </inkml:definitions>
  <inkml:trace contextRef="#ctx0" brushRef="#br0">4 2 10138 0 0,'-2'-1'896'0'0,"1"1"-712"0"0,1-1-1640 0 0,1 1 792 0 0,2 1 664 0 0,3 0 0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9:08.862"/>
    </inkml:context>
    <inkml:brush xml:id="br0">
      <inkml:brushProperty name="width" value="0.025" units="cm"/>
      <inkml:brushProperty name="height" value="0.025" units="cm"/>
    </inkml:brush>
  </inkml:definitions>
  <inkml:trace contextRef="#ctx0" brushRef="#br0">31 1 6913 0 0,'0'0'1523'0'0,"2"17"1933"0"0,0 26-1582 0 0,-2 0 1 0 0,-8 65-1 0 0,2-42-1093 0 0,4-35-613 0 0,0-1-34 0 0,-9 46 0 0 0,7-68-223 0 0,2-7-6 0 0</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0:12.647"/>
    </inkml:context>
    <inkml:brush xml:id="br0">
      <inkml:brushProperty name="width" value="0.1" units="cm"/>
      <inkml:brushProperty name="height" value="0.1" units="cm"/>
    </inkml:brush>
  </inkml:definitions>
  <inkml:trace contextRef="#ctx0" brushRef="#br0">853 0 17052 0 0,'-2'2'268'0'0,"-1"-1"1"0"0,1 1-1 0 0,0-1 1 0 0,-1 1-1 0 0,1 0 1 0 0,0 0-1 0 0,0 0 0 0 0,0 1 1 0 0,1-1-1 0 0,-1 0 1 0 0,0 1-1 0 0,-1 3 1 0 0,-3 3 81 0 0,-141 186 1256 0 0,-94 120-811 0 0,121-172-697 0 0,-127 170-44 0 0,235-296-446 0 0,0 1 1 0 0,2 1-1 0 0,-10 22 0 0 0,11-15-7443 0 0</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0:12.981"/>
    </inkml:context>
    <inkml:brush xml:id="br0">
      <inkml:brushProperty name="width" value="0.1" units="cm"/>
      <inkml:brushProperty name="height" value="0.1" units="cm"/>
    </inkml:brush>
  </inkml:definitions>
  <inkml:trace contextRef="#ctx0" brushRef="#br0">181 1 17052 0 0,'-1'0'130'0'0,"1"0"0"0"0,-1 0 0 0 0,1 0 0 0 0,-1 0 0 0 0,1 0 0 0 0,0 0 0 0 0,-1 0 0 0 0,1 0 1 0 0,-1 0-1 0 0,1 0 0 0 0,-1 0 0 0 0,1 0 0 0 0,-1 0 0 0 0,1 0 0 0 0,0 0 0 0 0,-1 0 0 0 0,1 0 0 0 0,-1 1 1 0 0,1-1-1 0 0,0 0 0 0 0,-1 0 0 0 0,1 1 0 0 0,-1-1 0 0 0,1 0 0 0 0,0 0 0 0 0,-1 1 0 0 0,1-1 0 0 0,0 0 1 0 0,0 1-1 0 0,-1 0 0 0 0,-10 11 743 0 0,10-12-789 0 0,-10 14 56 0 0,1 1 0 0 0,0 0 0 0 0,1 1 0 0 0,0-1-1 0 0,1 2 1 0 0,1-1 0 0 0,1 1 0 0 0,-7 28 0 0 0,12-40-144 0 0,0-1 1 0 0,1 1-1 0 0,0-1 0 0 0,0 0 1 0 0,1 1-1 0 0,-1-1 0 0 0,1 0 1 0 0,0 1-1 0 0,0-1 0 0 0,0 0 1 0 0,0 0-1 0 0,1 0 0 0 0,0 0 1 0 0,0 0-1 0 0,0 0 1 0 0,4 5-1 0 0,4 5-35 0 0,2 0 1 0 0,24 23-1 0 0,-25-27 24 0 0,-1 1-1 0 0,1 0 1 0 0,11 18-1 0 0,-20-27 16 0 0,-1 0 0 0 0,0 0 0 0 0,0 0 0 0 0,0 0 1 0 0,0 0-1 0 0,0 0 0 0 0,0 0 0 0 0,-1 0 0 0 0,1 1 0 0 0,-1-1 0 0 0,1 0 0 0 0,-1 0 1 0 0,0 0-1 0 0,0 1 0 0 0,0-1 0 0 0,0 0 0 0 0,0 0 0 0 0,0 1 0 0 0,-1-1 0 0 0,0 4 0 0 0,-1-4 7 0 0,1 0-1 0 0,-1 0 1 0 0,1 0-1 0 0,-1 0 0 0 0,0 0 1 0 0,1 0-1 0 0,-1 0 1 0 0,0-1-1 0 0,0 1 0 0 0,0-1 1 0 0,-1 1-1 0 0,1-1 0 0 0,0 0 1 0 0,0 0-1 0 0,-1 0 1 0 0,1 0-1 0 0,-5 1 0 0 0,-1 0-124 0 0,-1 0-1 0 0,1-1 1 0 0,0 0-1 0 0,0 0 1 0 0,-1-1-1 0 0,1 0 0 0 0,0-1 1 0 0,0 1-1 0 0,-1-2 1 0 0,1 1-1 0 0,0-1 1 0 0,0 0-1 0 0,0-1 1 0 0,1 0-1 0 0,-1 0 1 0 0,1-1-1 0 0,-12-7 0 0 0,3 0-7450 0 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0:13.319"/>
    </inkml:context>
    <inkml:brush xml:id="br0">
      <inkml:brushProperty name="width" value="0.1" units="cm"/>
      <inkml:brushProperty name="height" value="0.1" units="cm"/>
    </inkml:brush>
  </inkml:definitions>
  <inkml:trace contextRef="#ctx0" brushRef="#br0">1 16 5217 0 0,'34'-6'764'0'0,"43"-3"-1"0"0,-64 9 40 0 0,0 0-1 0 0,0 0 1 0 0,0 1 0 0 0,0 1-1 0 0,0 0 1 0 0,20 7 0 0 0,-31-9-731 0 0,1 1 0 0 0,-1 0 0 0 0,0 0 0 0 0,0 0 0 0 0,1 0 0 0 0,-1 0 1 0 0,0 1-1 0 0,0-1 0 0 0,0 1 0 0 0,0-1 0 0 0,-1 1 0 0 0,1 0 0 0 0,0 0 0 0 0,-1 0 0 0 0,1 0 1 0 0,-1 0-1 0 0,0 0 0 0 0,1 0 0 0 0,-1 0 0 0 0,0 1 0 0 0,0-1 0 0 0,0 0 0 0 0,-1 1 1 0 0,1-1-1 0 0,0 5 0 0 0,-1 3 390 0 0,0 0 0 0 0,0 0 1 0 0,-1 0-1 0 0,-1-1 0 0 0,-3 15 1 0 0,3-14 288 0 0,0 0 0 0 0,0-1 0 0 0,1 1 0 0 0,0 12 0 0 0,1-19-698 0 0,0 0 0 0 0,1 1-1 0 0,-1-1 1 0 0,1 0 0 0 0,-1 0 0 0 0,1 0-1 0 0,0 0 1 0 0,0 0 0 0 0,1-1 0 0 0,-1 1-1 0 0,1 0 1 0 0,-1 0 0 0 0,1-1 0 0 0,0 1-1 0 0,0-1 1 0 0,0 0 0 0 0,0 1 0 0 0,0-1-1 0 0,3 2 1 0 0,-2-2-83 0 0,-1-1 0 0 0,1 0 0 0 0,0 0 0 0 0,0 0 0 0 0,0 0 0 0 0,-1 0-1 0 0,1-1 1 0 0,0 1 0 0 0,0-1 0 0 0,0 0 0 0 0,0 0 0 0 0,0 0 0 0 0,0 0 0 0 0,0 0 0 0 0,0-1 0 0 0,0 1 0 0 0,0-1 0 0 0,0 0 0 0 0,4-2 0 0 0,4-1-46 0 0,-1-1 1 0 0,0 0 0 0 0,0-1-1 0 0,0 0 1 0 0,-1-1 0 0 0,0 0 0 0 0,0 0-1 0 0,13-15 1 0 0,-19 18 65 0 0,1 0 0 0 0,-1-1 1 0 0,0 1-1 0 0,0-1 0 0 0,0 0 0 0 0,-1 0 1 0 0,0 0-1 0 0,0 0 0 0 0,1-6 0 0 0,-2 8 44 0 0,0 0 0 0 0,-1-1-1 0 0,0 1 1 0 0,1-1 0 0 0,-1 1-1 0 0,-1-1 1 0 0,1 1 0 0 0,0-1 0 0 0,-1 1-1 0 0,0 0 1 0 0,0-1 0 0 0,0 1-1 0 0,0 0 1 0 0,0 0 0 0 0,-3-5-1 0 0,2 5 135 0 0,-1-1 0 0 0,1 1 0 0 0,-1 0 0 0 0,0 0 0 0 0,0 0 0 0 0,0 0 0 0 0,0 1 0 0 0,0-1-1 0 0,-1 1 1 0 0,1 0 0 0 0,-1 0 0 0 0,0 0 0 0 0,1 0 0 0 0,-1 1 0 0 0,0-1 0 0 0,-6 0 0 0 0,-3-1-540 0 0,1 1 1 0 0,-1 0-1 0 0,-25 0 1 0 0</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0:17.787"/>
    </inkml:context>
    <inkml:brush xml:id="br0">
      <inkml:brushProperty name="width" value="0.1" units="cm"/>
      <inkml:brushProperty name="height" value="0.1" units="cm"/>
    </inkml:brush>
  </inkml:definitions>
  <inkml:trace contextRef="#ctx0" brushRef="#br0">123 5 3681 0 0,'1'-4'16507'0'0,"-14"21"-13182"0"0,-9 18-5442 0 0,15-24 3637 0 0,-7 13-1487 0 0,1 0 1 0 0,1 1-1 0 0,-13 36 1 0 0,21-48-30 0 0,0 1 0 0 0,1-1 0 0 0,1 1-1 0 0,0-1 1 0 0,0 1 0 0 0,1 0 0 0 0,1 0 0 0 0,3 24 0 0 0,-2-33-7 0 0,-1-1 0 0 0,1 1 0 0 0,1-1 1 0 0,-1 0-1 0 0,1 1 0 0 0,-1-1 0 0 0,1 0 0 0 0,0 0 0 0 0,1 0 1 0 0,-1 0-1 0 0,1-1 0 0 0,0 1 0 0 0,0 0 0 0 0,0-1 0 0 0,0 0 1 0 0,0 0-1 0 0,1 0 0 0 0,-1 0 0 0 0,1-1 0 0 0,0 1 0 0 0,0-1 1 0 0,0 0-1 0 0,0 0 0 0 0,0 0 0 0 0,0-1 0 0 0,1 1 0 0 0,-1-1 1 0 0,1 0-1 0 0,-1-1 0 0 0,6 1 0 0 0,-5 0 1 0 0,0-1 0 0 0,1 0 0 0 0,-1-1 1 0 0,1 1-1 0 0,-1-1 0 0 0,0 0 0 0 0,0-1 0 0 0,1 1 0 0 0,-1-1 1 0 0,0 0-1 0 0,0 0 0 0 0,-1-1 0 0 0,1 1 0 0 0,0-1 0 0 0,-1 0 0 0 0,0 0 1 0 0,1-1-1 0 0,-1 0 0 0 0,0 1 0 0 0,-1-1 0 0 0,1 0 0 0 0,-1-1 0 0 0,0 1 1 0 0,0-1-1 0 0,3-4 0 0 0,-5 6 2 0 0,1 0 1 0 0,-1 0-1 0 0,0 0 1 0 0,0 0-1 0 0,0 0 1 0 0,0 0-1 0 0,-1 0 1 0 0,1 0-1 0 0,-1 0 1 0 0,0-1-1 0 0,0 1 1 0 0,0 0-1 0 0,0 0 1 0 0,0 0-1 0 0,-1 0 0 0 0,1 0 1 0 0,-1-1-1 0 0,0 1 1 0 0,0 0-1 0 0,0 0 1 0 0,-1 1-1 0 0,1-1 1 0 0,-3-4-1 0 0,2 5 6 0 0,0-1-1 0 0,-1 0 1 0 0,1 1-1 0 0,-1-1 1 0 0,0 1 0 0 0,0 0-1 0 0,0 0 1 0 0,0 0-1 0 0,0 0 1 0 0,0 0-1 0 0,0 1 1 0 0,-1-1-1 0 0,1 1 1 0 0,-1 0 0 0 0,1 0-1 0 0,-1 1 1 0 0,1-1-1 0 0,-1 1 1 0 0,1-1-1 0 0,-5 1 1 0 0,-18 3-316 0 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0:18.154"/>
    </inkml:context>
    <inkml:brush xml:id="br0">
      <inkml:brushProperty name="width" value="0.1" units="cm"/>
      <inkml:brushProperty name="height" value="0.1" units="cm"/>
    </inkml:brush>
  </inkml:definitions>
  <inkml:trace contextRef="#ctx0" brushRef="#br0">804 1 15203 0 0,'0'0'696'0'0,"-12"11"1724"0"0,-133 170 2385 0 0,-64 97-4307 0 0,125-166-88 0 0,-182 268-79 0 0,247-350-285 0 0,-23 51 0 0 0,37-70-78 0 0,1 1 0 0 0,0 0-1 0 0,0 0 1 0 0,1 0-1 0 0,1 0 1 0 0,0 0 0 0 0,1 1-1 0 0,0 12 1 0 0,3-6-1691 0 0</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0:18.488"/>
    </inkml:context>
    <inkml:brush xml:id="br0">
      <inkml:brushProperty name="width" value="0.1" units="cm"/>
      <inkml:brushProperty name="height" value="0.1" units="cm"/>
    </inkml:brush>
  </inkml:definitions>
  <inkml:trace contextRef="#ctx0" brushRef="#br0">110 0 16588 0 0,'-4'0'196'0'0,"0"1"1"0"0,0 0 0 0 0,1 0 0 0 0,-1 0 0 0 0,0 0 0 0 0,1 0 0 0 0,-1 1 0 0 0,1-1-1 0 0,-1 1 1 0 0,1 0 0 0 0,0 0 0 0 0,0 0 0 0 0,0 1 0 0 0,0-1 0 0 0,0 1 0 0 0,0 0 0 0 0,1-1-1 0 0,-1 1 1 0 0,1 1 0 0 0,0-1 0 0 0,0 0 0 0 0,-3 5 0 0 0,3-3-127 0 0,0 0 1 0 0,-1 0 0 0 0,1-1-1 0 0,1 1 1 0 0,-1 1 0 0 0,1-1-1 0 0,0 0 1 0 0,0 0 0 0 0,0 0-1 0 0,1 1 1 0 0,0-1 0 0 0,0 0-1 0 0,0 1 1 0 0,1-1-1 0 0,-1 0 1 0 0,3 6 0 0 0,-1-6-74 0 0,0 1-1 0 0,0-1 1 0 0,1 0 0 0 0,0 0 0 0 0,0-1 0 0 0,0 1 0 0 0,1-1 0 0 0,0 1 0 0 0,4 3-1 0 0,6 5-31 0 0,22 15 0 0 0,-22-18-4 0 0,26 24 0 0 0,-37-30 36 0 0,1 0-1 0 0,-1 0 1 0 0,0 0 0 0 0,0 0-1 0 0,0 1 1 0 0,0-1 0 0 0,-1 1 0 0 0,0 0-1 0 0,0 0 1 0 0,3 9 0 0 0,-5-11 5 0 0,1-1-1 0 0,-1 0 1 0 0,0 1 0 0 0,0-1 0 0 0,0 0 0 0 0,0 1 0 0 0,0-1 0 0 0,0 0 0 0 0,-1 0-1 0 0,1 1 1 0 0,-1-1 0 0 0,0 0 0 0 0,1 0 0 0 0,-1 0 0 0 0,0 1 0 0 0,0-1 0 0 0,-2 2-1 0 0,0 0 7 0 0,1-1-1 0 0,-1 0 1 0 0,0 0-1 0 0,0-1 1 0 0,0 1-1 0 0,0 0 0 0 0,-1-1 1 0 0,1 0-1 0 0,-5 3 1 0 0,0-2 4 0 0,0 1 0 0 0,0-1 0 0 0,-1 0 0 0 0,1-1 0 0 0,-1 0 0 0 0,1-1 0 0 0,-1 1 0 0 0,-13-1 0 0 0,15-2-309 0 0,1 1 1 0 0,-1-1-1 0 0,1 0 0 0 0,-10-4 1 0 0,-4-2-7119 0 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0:18.823"/>
    </inkml:context>
    <inkml:brush xml:id="br0">
      <inkml:brushProperty name="width" value="0.1" units="cm"/>
      <inkml:brushProperty name="height" value="0.1" units="cm"/>
    </inkml:brush>
  </inkml:definitions>
  <inkml:trace contextRef="#ctx0" brushRef="#br0">0 15 1840 0 0,'21'-4'735'0'0,"0"0"-1"0"0,0 1 1 0 0,1 0-1 0 0,-1 2 0 0 0,1 1 1 0 0,-1 1-1 0 0,0 1 0 0 0,38 7 1 0 0,-57-8-577 0 0,1-1 1 0 0,0 1 0 0 0,-1 0 0 0 0,1 0-1 0 0,-1 0 1 0 0,0 0 0 0 0,1 0-1 0 0,-1 1 1 0 0,0-1 0 0 0,1 1-1 0 0,-1-1 1 0 0,0 1 0 0 0,0 0-1 0 0,0 0 1 0 0,-1 0 0 0 0,1 0-1 0 0,0 0 1 0 0,1 4 0 0 0,-1-3 143 0 0,-1 0 0 0 0,-1 1 0 0 0,1-1 0 0 0,0 0 0 0 0,-1 0 1 0 0,0 1-1 0 0,1-1 0 0 0,-1 0 0 0 0,-1 1 0 0 0,1-1 0 0 0,0 0 0 0 0,-1 1 0 0 0,0-1 1 0 0,-1 5-1 0 0,-8 21 1818 0 0,5-15-1080 0 0,0 1 0 0 0,-3 20 0 0 0,7-32-968 0 0,0 0 0 0 0,1 0 1 0 0,0 1-1 0 0,-1-1 1 0 0,2 0-1 0 0,-1 1 1 0 0,0-1-1 0 0,0 0 1 0 0,1 1-1 0 0,0-1 1 0 0,0 0-1 0 0,0 0 1 0 0,0 0-1 0 0,0 0 1 0 0,0 0-1 0 0,3 4 1 0 0,-2-5-73 0 0,0 0 0 0 0,0-1 0 0 0,0 1 0 0 0,0 0 0 0 0,0-1 0 0 0,0 1 0 0 0,0-1 0 0 0,0 0 0 0 0,1 0 0 0 0,-1 0 0 0 0,0 0 0 0 0,1 0 0 0 0,-1-1 0 0 0,1 1 0 0 0,-1-1 0 0 0,1 1 0 0 0,-1-1 0 0 0,1 0 0 0 0,-1 0 0 0 0,1 0 0 0 0,-1 0 0 0 0,1-1 0 0 0,-1 1 0 0 0,1-1 0 0 0,3-1 0 0 0,3 0 0 0 0,0-1 0 0 0,-1 0 0 0 0,1-1 0 0 0,0 0 0 0 0,11-8 0 0 0,-11 6 6 0 0,0 0 0 0 0,-1-1 0 0 0,0 0 0 0 0,0-1-1 0 0,0 0 1 0 0,-1 0 0 0 0,-1 0 0 0 0,11-18 0 0 0,-15 23 1 0 0,0 0-1 0 0,0 0 0 0 0,-1 0 0 0 0,0 0 0 0 0,1 0 1 0 0,-1 0-1 0 0,0-1 0 0 0,-1 1 0 0 0,1 0 1 0 0,0-1-1 0 0,-1 1 0 0 0,0-1 0 0 0,0 1 1 0 0,0 0-1 0 0,0-1 0 0 0,-1 1 0 0 0,1-1 1 0 0,-1 1-1 0 0,0 0 0 0 0,0-1 0 0 0,0 1 1 0 0,0 0-1 0 0,0 0 0 0 0,-1 0 0 0 0,0 0 1 0 0,1 0-1 0 0,-1 0 0 0 0,0 0 0 0 0,0 1 1 0 0,-1-1-1 0 0,-3-3 0 0 0,1 2 11 0 0,1 1 0 0 0,-1 0 0 0 0,1 0 0 0 0,-1 0 0 0 0,0 1 0 0 0,0-1 0 0 0,-1 1 0 0 0,1 1 1 0 0,0-1-1 0 0,0 1 0 0 0,-9-2 0 0 0,0 2-35 0 0,0 0 1 0 0,-1 1-1 0 0,-16 2 1 0 0,18-1-355 0 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0:33.630"/>
    </inkml:context>
    <inkml:brush xml:id="br0">
      <inkml:brushProperty name="width" value="0.1" units="cm"/>
      <inkml:brushProperty name="height" value="0.1" units="cm"/>
    </inkml:brush>
  </inkml:definitions>
  <inkml:trace contextRef="#ctx0" brushRef="#br0">0 27 456 0 0,'15'-27'19060'0'0,"-13"32"-18698"0"0,2 6-171 0 0,-1 1 0 0 0,0 0-1 0 0,-1 1 1 0 0,0-1 0 0 0,-1 0 0 0 0,0 15 0 0 0,-7 82 770 0 0,2-57-685 0 0,-11 236-10 0 0,14-270-354 0 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0:46.224"/>
    </inkml:context>
    <inkml:brush xml:id="br0">
      <inkml:brushProperty name="width" value="0.1" units="cm"/>
      <inkml:brushProperty name="height" value="0.1" units="cm"/>
    </inkml:brush>
  </inkml:definitions>
  <inkml:trace contextRef="#ctx0" brushRef="#br0">310 89 920 0 0,'2'-9'5699'0'0,"2"-1"-2641"0"0,1-3-1735 0 0,-6 2 2296 0 0,1 9-3264 0 0,0 0 0 0 0,-1 0 0 0 0,0 0 0 0 0,1 0 0 0 0,-1 0 0 0 0,0 0 0 0 0,0 0 0 0 0,0 0 0 0 0,-1 0 0 0 0,1 0 0 0 0,0 1 0 0 0,-1-1 0 0 0,1 0 0 0 0,-1 1 0 0 0,1 0 1 0 0,-1-1-1 0 0,0 1 0 0 0,-2-2 0 0 0,0 1-181 0 0,1 1 1 0 0,-1-1-1 0 0,0 1 1 0 0,0 0-1 0 0,0 0 1 0 0,0 0-1 0 0,0 0 1 0 0,-1 1-1 0 0,-3-1 1 0 0,-4 2-195 0 0,0-1 0 0 0,1 2-1 0 0,-1 0 1 0 0,0 0 0 0 0,-19 7 0 0 0,21-5 3 0 0,0 0 0 0 0,0 1 1 0 0,0 0-1 0 0,1 0 0 0 0,0 1 0 0 0,0 1 1 0 0,0-1-1 0 0,1 2 0 0 0,0-1 0 0 0,0 1 1 0 0,1 0-1 0 0,-7 9 0 0 0,11-12-16 0 0,0-1 0 0 0,1 1 1 0 0,-1-1-1 0 0,1 1 0 0 0,0 0 0 0 0,0 0 0 0 0,1 0 0 0 0,-1 0 1 0 0,1 0-1 0 0,0 0 0 0 0,0 0 0 0 0,1 1 0 0 0,0-1 0 0 0,0 0 1 0 0,0 0-1 0 0,0 1 0 0 0,1-1 0 0 0,0 0 0 0 0,0 0 0 0 0,0 0 1 0 0,1 0-1 0 0,-1 0 0 0 0,1 0 0 0 0,1 0 0 0 0,-1 0 0 0 0,6 8 1 0 0,9 9-532 0 0,1-1-1 0 0,1-1 1 0 0,0 0 0 0 0,2-2 0 0 0,26 19 0 0 0,39 37 243 0 0,-76-64 308 0 0,0 0 0 0 0,-1 1 0 0 0,0 0 0 0 0,0 1 0 0 0,-1 0 0 0 0,8 17 0 0 0,-14-25 17 0 0,0-1 0 0 0,-1 1-1 0 0,1 1 1 0 0,-1-1 0 0 0,0 0 0 0 0,0 0 0 0 0,0 0 0 0 0,-1 1-1 0 0,0-1 1 0 0,0 0 0 0 0,0 1 0 0 0,0-1 0 0 0,0 0 0 0 0,-1 0 0 0 0,0 1-1 0 0,0-1 1 0 0,0 0 0 0 0,0 0 0 0 0,-1 0 0 0 0,1 0 0 0 0,-1 0-1 0 0,0 0 1 0 0,0-1 0 0 0,-1 1 0 0 0,-3 4 0 0 0,-4 3 251 0 0,-1 0 1 0 0,-1-1-1 0 0,0 0 0 0 0,0-1 1 0 0,-1 0-1 0 0,0-1 1 0 0,-1-1-1 0 0,1 0 0 0 0,-1-1 1 0 0,-1 0-1 0 0,1-1 1 0 0,-1-1-1 0 0,0 0 0 0 0,0-1 1 0 0,-21 1-1 0 0,30-3-307 0 0,0-2 0 0 0,1 1 0 0 0,-1-1 0 0 0,0 1 0 0 0,0-2 0 0 0,0 1 0 0 0,-11-5 0 0 0,12 4-681 0 0,-1-1 0 0 0,1 0 1 0 0,-1 0-1 0 0,-6-5 1 0 0</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0:46.955"/>
    </inkml:context>
    <inkml:brush xml:id="br0">
      <inkml:brushProperty name="width" value="0.1" units="cm"/>
      <inkml:brushProperty name="height" value="0.1" units="cm"/>
    </inkml:brush>
  </inkml:definitions>
  <inkml:trace contextRef="#ctx0" brushRef="#br0">16 1 11522 0 0,'0'0'1191'0'0,"-7"83"-1277"0"0,1-20 422 0 0,6 235 1888 0 0,-3-272-3237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9:10.358"/>
    </inkml:context>
    <inkml:brush xml:id="br0">
      <inkml:brushProperty name="width" value="0.025" units="cm"/>
      <inkml:brushProperty name="height" value="0.025" units="cm"/>
    </inkml:brush>
  </inkml:definitions>
  <inkml:trace contextRef="#ctx0" brushRef="#br0">232 0 9218 0 0,'9'1'61'0'0,"0"-1"1"0"0,0 1-1 0 0,-1 0 1 0 0,1 1-1 0 0,0 0 1 0 0,-1 1-1 0 0,0-1 1 0 0,0 1-1 0 0,0 1 1 0 0,0 0-1 0 0,0 0 1 0 0,9 6-1 0 0,-8-3 75 0 0,0 0 0 0 0,0 1 0 0 0,-1 0 0 0 0,0 0 0 0 0,-1 0 1 0 0,1 1-1 0 0,-2 0 0 0 0,11 18 0 0 0,-12-17 77 0 0,0-1 1 0 0,-1 1-1 0 0,0 0 0 0 0,0 0 1 0 0,-1 0-1 0 0,-1 0 1 0 0,0 1-1 0 0,0-1 0 0 0,-1 1 1 0 0,0-1-1 0 0,-1 1 1 0 0,0-1-1 0 0,-1 1 0 0 0,-1-1 1 0 0,1 1-1 0 0,-2-1 1 0 0,1 0-1 0 0,-1 1 1 0 0,-1-2-1 0 0,-9 20 0 0 0,5-17-38 0 0,0 0-1 0 0,-1 0 0 0 0,0-1 0 0 0,-1 0 1 0 0,0-1-1 0 0,-1 0 0 0 0,0 0 0 0 0,-21 13 1 0 0,24-18-87 0 0,0-1 1 0 0,-1 0-1 0 0,0 0 1 0 0,1-1-1 0 0,-2 0 1 0 0,1 0 0 0 0,0-1-1 0 0,0 0 1 0 0,-1 0-1 0 0,1-1 1 0 0,-1-1-1 0 0,1 1 1 0 0,-1-1-1 0 0,-14-3 1 0 0,10 1-99 0 0,1 0 1 0 0,-1-2 0 0 0,1 1-1 0 0,0-2 1 0 0,1 0-1 0 0,-15-7 1 0 0,22 10 3 0 0,0-1 1 0 0,0 0 0 0 0,1 1 0 0 0,0-2-1 0 0,-1 1 1 0 0,1 0 0 0 0,0-1-1 0 0,1 0 1 0 0,-1 0 0 0 0,1 0 0 0 0,-1 0-1 0 0,1 0 1 0 0,1-1 0 0 0,-1 1-1 0 0,1-1 1 0 0,0 0 0 0 0,0 0 0 0 0,-2-6-1 0 0,4 9-6 0 0,-1 0 1 0 0,1 0-1 0 0,0 0 0 0 0,0 1 0 0 0,0-1 1 0 0,0 0-1 0 0,0 0 0 0 0,1 0 0 0 0,-1 0 0 0 0,0 1 1 0 0,1-1-1 0 0,-1 0 0 0 0,1 0 0 0 0,0 1 1 0 0,0-1-1 0 0,0 0 0 0 0,0 1 0 0 0,0-1 0 0 0,0 1 1 0 0,2-3-1 0 0,0 2-4 0 0,0 0 0 0 0,0-1 0 0 0,0 1 0 0 0,0 0 0 0 0,0 1 0 0 0,1-1 0 0 0,-1 0 0 0 0,1 1 0 0 0,6-2 0 0 0,3 0-14 0 0,-1 1 0 0 0,1 0 0 0 0,0 1 0 0 0,0 0-1 0 0,13 1 1 0 0,-5 2-2 0 0,0 1-1 0 0,0 2 0 0 0,-1-1 1 0 0,39 16-1 0 0,-13-4 7 0 0,-31-11 32 0 0,-1 1 0 0 0,0 1 0 0 0,-1 0 0 0 0,19 13 0 0 0,10 5 17 0 0,-36-23-12 0 0,-3-3-11 0 0</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0:47.355"/>
    </inkml:context>
    <inkml:brush xml:id="br0">
      <inkml:brushProperty name="width" value="0.1" units="cm"/>
      <inkml:brushProperty name="height" value="0.1" units="cm"/>
    </inkml:brush>
  </inkml:definitions>
  <inkml:trace contextRef="#ctx0" brushRef="#br0">1 160 5065 0 0,'0'-7'279'0'0,"1"-1"0"0"0,1 0-1 0 0,-1 1 1 0 0,1-1 0 0 0,1 1 0 0 0,-1 0 0 0 0,1-1-1 0 0,0 1 1 0 0,1 1 0 0 0,0-1 0 0 0,0 0 0 0 0,0 1-1 0 0,1 0 1 0 0,0 0 0 0 0,0 0 0 0 0,1 1 0 0 0,8-8-1 0 0,-8 9 66 0 0,0 1-1 0 0,0-1 0 0 0,0 1 0 0 0,0 0 0 0 0,1 0 0 0 0,0 1 0 0 0,-1 0 0 0 0,1 0 0 0 0,0 0 0 0 0,0 1 0 0 0,0 0 0 0 0,0 1 0 0 0,0 0 0 0 0,1 0 0 0 0,-1 0 1 0 0,0 1-1 0 0,0 0 0 0 0,0 0 0 0 0,12 5 0 0 0,-14-5-226 0 0,-1 1 1 0 0,1-1-1 0 0,-1 2 1 0 0,0-1-1 0 0,0 0 1 0 0,0 1-1 0 0,0 0 0 0 0,0 0 1 0 0,-1 0-1 0 0,1 0 1 0 0,-1 0-1 0 0,0 1 1 0 0,4 5-1 0 0,-5-6-25 0 0,0 1-1 0 0,0-1 1 0 0,-1 1-1 0 0,1 0 1 0 0,-1-1-1 0 0,0 1 1 0 0,0 0-1 0 0,-1 0 1 0 0,1 0-1 0 0,-1 0 1 0 0,0 0-1 0 0,1 0 1 0 0,-2 0-1 0 0,1 0 1 0 0,0 0-1 0 0,-1 0 1 0 0,-2 7-1 0 0,1-5 26 0 0,-1 0 1 0 0,0 0-1 0 0,0 0 0 0 0,0 0 0 0 0,-1-1 0 0 0,1 1 0 0 0,-2-1 0 0 0,1 0 1 0 0,0 0-1 0 0,-1-1 0 0 0,0 1 0 0 0,0-1 0 0 0,0 0 0 0 0,0 0 0 0 0,-10 4 1 0 0,-8 5 163 0 0,-1-2 0 0 0,-34 12 0 0 0,57-23-278 0 0,-11 5-28 0 0,4-2-26 0 0,1 0 1 0 0,-1 0-1 0 0,-1-1 0 0 0,1 0 0 0 0,-13 1 1 0 0,75-8-10695 0 0,-36 3 8933 0 0,34 0-1 0 0,-37 3 1693 0 0,-1 1 0 0 0,0 0 0 0 0,0 1 0 0 0,-1 1 0 0 0,24 9 0 0 0,-32-12 99 0 0,0 1 1 0 0,-1 1 0 0 0,1-1 0 0 0,0 1 0 0 0,-1-1-1 0 0,0 1 1 0 0,0 1 0 0 0,0-1 0 0 0,0 1-1 0 0,0-1 1 0 0,0 1 0 0 0,-1 0 0 0 0,0 0 0 0 0,0 1-1 0 0,0-1 1 0 0,0 1 0 0 0,-1-1 0 0 0,3 9 0 0 0,-4-10 244 0 0,-1-1 1 0 0,0 1 0 0 0,0 0-1 0 0,0-1 1 0 0,0 1 0 0 0,-1-1-1 0 0,1 1 1 0 0,-1-1 0 0 0,1 1-1 0 0,-1-1 1 0 0,0 1 0 0 0,0-1-1 0 0,0 1 1 0 0,0-1 0 0 0,0 0 0 0 0,-1 0-1 0 0,1 0 1 0 0,-1 0 0 0 0,1 0-1 0 0,-1 0 1 0 0,0 0 0 0 0,0 0-1 0 0,-2 2 1 0 0,-5 3 1236 0 0,0 0 0 0 0,0-1 0 0 0,-19 10 1 0 0,21-12-1205 0 0,-2 0 1 0 0,1-1 0 0 0,0 0 0 0 0,0 0 0 0 0,-14 2 0 0 0,9-3-208 0 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0:47.673"/>
    </inkml:context>
    <inkml:brush xml:id="br0">
      <inkml:brushProperty name="width" value="0.1" units="cm"/>
      <inkml:brushProperty name="height" value="0.1" units="cm"/>
    </inkml:brush>
  </inkml:definitions>
  <inkml:trace contextRef="#ctx0" brushRef="#br0">272 1 14747 0 0,'-6'1'260'0'0,"-1"0"-1"0"0,1 0 1 0 0,-1 0 0 0 0,1 1-1 0 0,0 0 1 0 0,-1 1 0 0 0,1-1-1 0 0,0 1 1 0 0,1 0 0 0 0,-1 1-1 0 0,0-1 1 0 0,1 1-1 0 0,-8 7 1 0 0,-3 4 251 0 0,0 1 1 0 0,-23 29-1 0 0,25-26-334 0 0,2-1-1 0 0,0 1 1 0 0,1 1-1 0 0,1 0 1 0 0,1 1-1 0 0,1 0 1 0 0,0 0-1 0 0,2 1 1 0 0,1 0-1 0 0,0 0 1 0 0,1 0-1 0 0,2 1 1 0 0,0-1-1 0 0,2 1 1 0 0,0-1-1 0 0,1 1 0 0 0,6 28 1 0 0,-5-40-116 0 0,1 1 1 0 0,1-1-1 0 0,0 1 1 0 0,6 10 0 0 0,-7-16-69 0 0,0 0 1 0 0,0 0-1 0 0,1-1 1 0 0,0 0-1 0 0,0 0 1 0 0,0 0-1 0 0,0 0 1 0 0,11 8-1 0 0,-14-13-94 0 0,0 1 0 0 0,0 0 0 0 0,0-1 0 0 0,0 1-1 0 0,0 0 1 0 0,0-1 0 0 0,0 0 0 0 0,0 1 0 0 0,0-1-1 0 0,1 0 1 0 0,-1 1 0 0 0,0-1 0 0 0,0 0 0 0 0,0 0 0 0 0,1 0-1 0 0,-1 0 1 0 0,0 0 0 0 0,0 0 0 0 0,1 0 0 0 0,-1-1-1 0 0,0 1 1 0 0,0 0 0 0 0,2-1 0 0 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0:48.023"/>
    </inkml:context>
    <inkml:brush xml:id="br0">
      <inkml:brushProperty name="width" value="0.1" units="cm"/>
      <inkml:brushProperty name="height" value="0.1" units="cm"/>
    </inkml:brush>
  </inkml:definitions>
  <inkml:trace contextRef="#ctx0" brushRef="#br0">1 49 9218 0 0,'0'-4'264'0'0,"1"1"0"0"0,1-1-1 0 0,-1 1 1 0 0,0-1 0 0 0,1 1 0 0 0,0 0-1 0 0,-1-1 1 0 0,1 1 0 0 0,1 0 0 0 0,-1 0-1 0 0,0 1 1 0 0,1-1 0 0 0,3-3 0 0 0,-5 6-76 0 0,0 0 1 0 0,1 0 0 0 0,-1 0 0 0 0,0 1-1 0 0,0-1 1 0 0,0 0 0 0 0,0 1 0 0 0,0-1-1 0 0,0 1 1 0 0,0-1 0 0 0,1 1-1 0 0,-1-1 1 0 0,-1 1 0 0 0,1 0 0 0 0,0-1-1 0 0,0 1 1 0 0,0 0 0 0 0,0 0 0 0 0,0 0-1 0 0,0 1 1 0 0,19 23 292 0 0,-17-20-258 0 0,24 37 27 0 0,-2 1 1 0 0,23 53-1 0 0,19 34 89 0 0,-10-40-307 0 0,-46-75-24 0 0,0-1 0 0 0,1 0 0 0 0,25 22 0 0 0,-26-29-1256 0 0</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0:48.359"/>
    </inkml:context>
    <inkml:brush xml:id="br0">
      <inkml:brushProperty name="width" value="0.1" units="cm"/>
      <inkml:brushProperty name="height" value="0.1" units="cm"/>
    </inkml:brush>
  </inkml:definitions>
  <inkml:trace contextRef="#ctx0" brushRef="#br0">402 127 17972 0 0,'-11'3'302'0'0,"0"1"1"0"0,0 0 0 0 0,0 1-1 0 0,1 1 1 0 0,-12 7 0 0 0,-2 1-135 0 0,-26 13-364 0 0,-62 46 0 0 0,97-62 133 0 0,0 1 0 0 0,1 0 0 0 0,0 1 0 0 0,1 1 0 0 0,1 1 0 0 0,0-1 0 0 0,-20 34 0 0 0,23-26-137 0 0,5-4 96 0 0</inkml:trace>
  <inkml:trace contextRef="#ctx0" brushRef="#br0" timeOffset="1">794 1 5065 0 0,'2'8'514'0'0,"0"1"0"0"0,-1 0 0 0 0,0 0 0 0 0,0 0 0 0 0,-1 0 0 0 0,0 0 0 0 0,0 0 0 0 0,-4 14 0 0 0,-2 8 1619 0 0,-10 32 1 0 0,4-27-1188 0 0,-2 1-1 0 0,-1-2 1 0 0,-39 65 0 0 0,22-50 562 0 0,-71 85-1 0 0,72-101-2888 0 0,0-3-5527 0 0</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1:20.579"/>
    </inkml:context>
    <inkml:brush xml:id="br0">
      <inkml:brushProperty name="width" value="0.1" units="cm"/>
      <inkml:brushProperty name="height" value="0.1" units="cm"/>
    </inkml:brush>
  </inkml:definitions>
  <inkml:trace contextRef="#ctx0" brushRef="#br0">56 41 5065 0 0,'0'-3'197'0'0,"0"-1"1008"0"0,0-1-1 0 0,0 1 1 0 0,5-21 9367 0 0,-8 43-8962 0 0,-4 29-708 0 0,-14 101-163 0 0,-4 194-1 0 0,27-232-741 0 0,-4 111-294 0 0,0-208-422 0 0,0-2-214 0 0</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1:20.916"/>
    </inkml:context>
    <inkml:brush xml:id="br0">
      <inkml:brushProperty name="width" value="0.1" units="cm"/>
      <inkml:brushProperty name="height" value="0.1" units="cm"/>
    </inkml:brush>
  </inkml:definitions>
  <inkml:trace contextRef="#ctx0" brushRef="#br0">1 183 7834 0 0,'1'-7'134'0'0,"1"0"0"0"0,0 1 0 0 0,0-1 0 0 0,0 0 0 0 0,1 1 1 0 0,0 0-1 0 0,1-1 0 0 0,5-8 0 0 0,-1 6 164 0 0,0 0 1 0 0,0 1-1 0 0,0 0 1 0 0,15-10-1 0 0,-13 10-33 0 0,1 1 0 0 0,1 0 0 0 0,-1 1-1 0 0,1 0 1 0 0,0 1 0 0 0,1 0 0 0 0,-1 1 0 0 0,1 0 0 0 0,0 1 0 0 0,21-2 0 0 0,-16 3 141 0 0,-1 2 1 0 0,1 0 0 0 0,0 1 0 0 0,0 1 0 0 0,-1 0 0 0 0,1 2-1 0 0,25 7 1 0 0,-25-5-136 0 0,1 1 0 0 0,-1 1 0 0 0,0 0 0 0 0,-1 2 0 0 0,0 0 0 0 0,-1 1 0 0 0,0 0 0 0 0,0 1 0 0 0,-1 1 0 0 0,-1 0 0 0 0,0 1 0 0 0,-1 1 0 0 0,-1 0 0 0 0,0 1 0 0 0,12 21-1 0 0,-18-25-83 0 0,0-1 0 0 0,-1 1 0 0 0,-1 1 0 0 0,0-1 0 0 0,0 1 0 0 0,-1 0 0 0 0,-1-1 0 0 0,0 1 0 0 0,-1 0-1 0 0,0 0 1 0 0,-1 0 0 0 0,-2 14 0 0 0,1-16-142 0 0,-2 1 0 0 0,1-1-1 0 0,-2 0 1 0 0,1-1 0 0 0,-1 1-1 0 0,-1 0 1 0 0,0-1 0 0 0,0 0-1 0 0,-1 0 1 0 0,-1-1 0 0 0,1 0-1 0 0,-1 0 1 0 0,-17 16 0 0 0,1-5 35 0 0,-1-1 0 0 0,-1 0 0 0 0,-1-2 0 0 0,0-1 0 0 0,-50 22 0 0 0,22-16-768 0 0,-1-2 1 0 0,-63 14-1 0 0,72-24-7386 0 0</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1:41.135"/>
    </inkml:context>
    <inkml:brush xml:id="br0">
      <inkml:brushProperty name="width" value="0.1" units="cm"/>
      <inkml:brushProperty name="height" value="0.1" units="cm"/>
    </inkml:brush>
  </inkml:definitions>
  <inkml:trace contextRef="#ctx0" brushRef="#br0">41 0 9218 0 0,'-6'65'11590'0'0,"-7"8"-8428"0"0,6-39-3442 0 0,1 0 1 0 0,2 0 0 0 0,0 69 0 0 0,5-91-103 0 0,0 0 0 0 0,1-1 0 0 0,4 15 0 0 0</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1:41.470"/>
    </inkml:context>
    <inkml:brush xml:id="br0">
      <inkml:brushProperty name="width" value="0.1" units="cm"/>
      <inkml:brushProperty name="height" value="0.1" units="cm"/>
    </inkml:brush>
  </inkml:definitions>
  <inkml:trace contextRef="#ctx0" brushRef="#br0">127 1 12899 0 0,'-3'2'157'0'0,"0"0"1"0"0,-1 1-1 0 0,1-1 1 0 0,0 1-1 0 0,1 0 1 0 0,-1 0-1 0 0,0 0 0 0 0,1 0 1 0 0,-3 4-1 0 0,-19 36-292 0 0,14-26 295 0 0,0 1 75 0 0,1 0 1 0 0,0 1-1 0 0,1 0 1 0 0,1 1-1 0 0,1-1 1 0 0,-4 25-1 0 0,9-38-190 0 0,0 0 0 0 0,1 1 0 0 0,0-1 0 0 0,0 1 0 0 0,0-1 0 0 0,1 0 0 0 0,0 1 0 0 0,0-1 0 0 0,1 0 0 0 0,3 10 0 0 0,-3-12-46 0 0,0 0-1 0 0,0 0 0 0 0,1-1 0 0 0,0 1 1 0 0,-1 0-1 0 0,1-1 0 0 0,0 0 0 0 0,1 1 1 0 0,-1-2-1 0 0,1 1 0 0 0,-1 0 0 0 0,1 0 1 0 0,0-1-1 0 0,0 0 0 0 0,0 0 0 0 0,7 3 1 0 0,-5-3-38 0 0,0-1 0 0 0,1 0 0 0 0,-1 1 1 0 0,0-2-1 0 0,1 1 0 0 0,-1-1 1 0 0,1 0-1 0 0,-1 0 0 0 0,0-1 1 0 0,1 0-1 0 0,-1 0 0 0 0,0 0 1 0 0,1-1-1 0 0,-1 0 0 0 0,0 0 1 0 0,10-6-1 0 0,-12 6 24 0 0,0 0 0 0 0,-1 0 1 0 0,1 0-1 0 0,0-1 0 0 0,-1 0 1 0 0,1 0-1 0 0,-1 0 0 0 0,0 0 0 0 0,0 0 1 0 0,0 0-1 0 0,-1-1 0 0 0,1 1 1 0 0,-1-1-1 0 0,0 0 0 0 0,0 0 0 0 0,0 0 1 0 0,0 0-1 0 0,-1 0 0 0 0,1 0 1 0 0,-1-1-1 0 0,0 1 0 0 0,-1 0 0 0 0,1-1 1 0 0,-1 1-1 0 0,0-5 0 0 0,0 7 70 0 0,0 0-1 0 0,0 1 1 0 0,-1-1-1 0 0,1 0 1 0 0,0 0-1 0 0,-1 1 0 0 0,0-1 1 0 0,1 1-1 0 0,-1-1 1 0 0,0 0-1 0 0,0 1 1 0 0,0 0-1 0 0,0-1 1 0 0,0 1-1 0 0,0-1 0 0 0,0 1 1 0 0,0 0-1 0 0,-1 0 1 0 0,-1-2-1 0 0,0 2 87 0 0,0-1 0 0 0,0 0 0 0 0,0 1 0 0 0,0 0 0 0 0,-1-1 0 0 0,1 1 0 0 0,-1 1 0 0 0,1-1 0 0 0,-4 0 1 0 0,-4 0 161 0 0,0 1 1 0 0,0 0 0 0 0,0 1 0 0 0,0 0 0 0 0,-12 3 0 0 0,-14 5-985 0 0,12-1-4332 0 0,7 0-1089 0 0</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1:41.802"/>
    </inkml:context>
    <inkml:brush xml:id="br0">
      <inkml:brushProperty name="width" value="0.1" units="cm"/>
      <inkml:brushProperty name="height" value="0.1" units="cm"/>
    </inkml:brush>
  </inkml:definitions>
  <inkml:trace contextRef="#ctx0" brushRef="#br0">841 1 456 0 0,'-9'9'12756'0'0,"-14"19"-6762"0"0,-12 14-4462 0 0,-168 187-109 0 0,-111 118 325 0 0,185-207-1762 0 0,107-112-8 0 0,1 1 0 0 0,1 0 0 0 0,-21 42-1 0 0,37-63-289 0 0,0 1 0 0 0,1-1-1 0 0,-1 1 1 0 0,2-1-1 0 0,-1 1 1 0 0,-1 13-1 0 0</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1:42.168"/>
    </inkml:context>
    <inkml:brush xml:id="br0">
      <inkml:brushProperty name="width" value="0.1" units="cm"/>
      <inkml:brushProperty name="height" value="0.1" units="cm"/>
    </inkml:brush>
  </inkml:definitions>
  <inkml:trace contextRef="#ctx0" brushRef="#br0">169 15 13827 0 0,'0'-1'107'0'0,"-1"0"0"0"0,1 0 0 0 0,-1 0-1 0 0,1 0 1 0 0,-1 0 0 0 0,0 1 0 0 0,1-1 0 0 0,-1 0 0 0 0,0 0 0 0 0,0 1-1 0 0,1-1 1 0 0,-1 1 0 0 0,0-1 0 0 0,0 1 0 0 0,0-1 0 0 0,0 1 0 0 0,0-1 0 0 0,0 1-1 0 0,0 0 1 0 0,0-1 0 0 0,0 1 0 0 0,0 0 0 0 0,0 0 0 0 0,0 0 0 0 0,0 0-1 0 0,0 0 1 0 0,0 0 0 0 0,0 0 0 0 0,0 0 0 0 0,0 0 0 0 0,0 0 0 0 0,0 1 0 0 0,0-1-1 0 0,0 0 1 0 0,0 1 0 0 0,0-1 0 0 0,1 1 0 0 0,-1-1 0 0 0,0 1 0 0 0,0-1 0 0 0,0 1-1 0 0,0 0 1 0 0,1-1 0 0 0,-2 2 0 0 0,-4 3 644 0 0,1-1 0 0 0,0 1-1 0 0,0 0 1 0 0,1 1 0 0 0,-5 5 0 0 0,6-7-757 0 0,0 0 0 0 0,1 0 0 0 0,0-1 0 0 0,0 1 0 0 0,0 0 0 0 0,0 1 0 0 0,1-1 0 0 0,0 0 0 0 0,0 0 0 0 0,0 1 0 0 0,0-1 0 0 0,0 1 0 0 0,1-1 0 0 0,0 1 0 0 0,0-1 0 0 0,0 1 1 0 0,1-1-1 0 0,-1 0 0 0 0,3 8 0 0 0,0-3-8 0 0,1-1 0 0 0,0 0 0 0 0,0-1 0 0 0,1 1 0 0 0,0-1 0 0 0,0 1 0 0 0,1-2 0 0 0,0 1 0 0 0,7 6 0 0 0,-4-4 3 0 0,3 3-31 0 0,0 0-1 0 0,16 23 1 0 0,-26-32 36 0 0,0 0 1 0 0,0 0 0 0 0,0 1-1 0 0,0-1 1 0 0,0 1 0 0 0,-1 0-1 0 0,1-1 1 0 0,-1 1-1 0 0,0 0 1 0 0,0 0 0 0 0,-1 0-1 0 0,1 0 1 0 0,-1 0 0 0 0,0-1-1 0 0,0 1 1 0 0,-1 8 0 0 0,0-9 8 0 0,0 0 0 0 0,-1 0 0 0 0,1 0 0 0 0,-1-1 0 0 0,0 1 0 0 0,1 0-1 0 0,-1-1 1 0 0,0 1 0 0 0,-1-1 0 0 0,1 0 0 0 0,0 0 0 0 0,-1 0 0 0 0,1 0 0 0 0,-1 0 0 0 0,0 0 0 0 0,1-1 0 0 0,-6 3 0 0 0,-2 0 11 0 0,1 0 0 0 0,-1 0 0 0 0,0-1 1 0 0,-12 2-1 0 0,14-4-183 0 0,-1 0-1 0 0,0-1 1 0 0,1 1 0 0 0,-1-2 0 0 0,0 1 0 0 0,1-1-1 0 0,-17-4 1 0 0,1-2-7459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9:10.691"/>
    </inkml:context>
    <inkml:brush xml:id="br0">
      <inkml:brushProperty name="width" value="0.025" units="cm"/>
      <inkml:brushProperty name="height" value="0.025" units="cm"/>
    </inkml:brush>
  </inkml:definitions>
  <inkml:trace contextRef="#ctx0" brushRef="#br0">16 36 6681 0 0,'-3'14'297'0'0,"0"0"-1"0"0,1 0 0 0 0,0 0 0 0 0,1 1 1 0 0,1-1-1 0 0,1 0 0 0 0,3 21 0 0 0,-3-28-205 0 0,0-1-1 0 0,1 1 1 0 0,0-1-1 0 0,0 1 1 0 0,1-1-1 0 0,0 0 1 0 0,0 0-1 0 0,1 0 1 0 0,-1 0-1 0 0,1 0 1 0 0,1-1-1 0 0,6 8 1 0 0,-9-11-58 0 0,1 0 1 0 0,-1 1-1 0 0,1-2 0 0 0,-1 1 1 0 0,1 0-1 0 0,0 0 0 0 0,0-1 1 0 0,0 1-1 0 0,0-1 0 0 0,0 0 1 0 0,0 0-1 0 0,0 0 0 0 0,0 0 0 0 0,0 0 1 0 0,1-1-1 0 0,-1 0 0 0 0,0 1 1 0 0,0-1-1 0 0,1 0 0 0 0,-1-1 1 0 0,0 1-1 0 0,0 0 0 0 0,1-1 1 0 0,-1 0-1 0 0,0 1 0 0 0,0-1 1 0 0,0-1-1 0 0,0 1 0 0 0,4-2 1 0 0,-3 0 59 0 0,0 1 0 0 0,0-1-1 0 0,0 0 1 0 0,-1-1 0 0 0,1 1 0 0 0,-1-1 0 0 0,1 1 0 0 0,-1-1 0 0 0,-1 0 0 0 0,1 0 0 0 0,0 0 0 0 0,-1 0-1 0 0,0-1 1 0 0,0 1 0 0 0,0-1 0 0 0,-1 1 0 0 0,0-1 0 0 0,0 0 0 0 0,0 1 0 0 0,0-1 0 0 0,-1 0 0 0 0,0-7 0 0 0,0 4 21 0 0,0-1 1 0 0,-1 1 0 0 0,0 0 0 0 0,0 0 0 0 0,-1 0 0 0 0,0 0 0 0 0,-1 0-1 0 0,0 1 1 0 0,0-1 0 0 0,0 1 0 0 0,-1-1 0 0 0,-7-9 0 0 0,6 11-117 0 0,1 1 1 0 0,-1 0 0 0 0,1 0-1 0 0,-1 1 1 0 0,-1-1 0 0 0,1 1-1 0 0,-1 0 1 0 0,0 0 0 0 0,0 1-1 0 0,-9-4 1 0 0,11 5 13 0 0,0 1-1 0 0,-1 0 1 0 0,1 0 0 0 0,0 0 0 0 0,-1 0-1 0 0,1 1 1 0 0,0 0 0 0 0,-1 0-1 0 0,1 0 1 0 0,-1 0 0 0 0,1 1 0 0 0,0-1-1 0 0,-1 1 1 0 0,1 0 0 0 0,0 0-1 0 0,0 1 1 0 0,-8 3 0 0 0,-4 4-255 0 0</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1:42.504"/>
    </inkml:context>
    <inkml:brush xml:id="br0">
      <inkml:brushProperty name="width" value="0.1" units="cm"/>
      <inkml:brushProperty name="height" value="0.1" units="cm"/>
    </inkml:brush>
  </inkml:definitions>
  <inkml:trace contextRef="#ctx0" brushRef="#br0">0 30 6849 0 0,'3'1'89'0'0,"10"0"53"0"0,0 1 0 0 0,0 0 0 0 0,-1 1 0 0 0,19 7-1 0 0,-29-9-143 0 0,1 0 0 0 0,-1 0 0 0 0,1 0 0 0 0,-1 1-1 0 0,0-1 1 0 0,1 1 0 0 0,-1-1 0 0 0,0 1 0 0 0,0 0-1 0 0,0 0 1 0 0,0 0 0 0 0,-1 0 0 0 0,1 0 0 0 0,0 0-1 0 0,-1 1 1 0 0,1-1 0 0 0,-1 0 0 0 0,0 1-1 0 0,0-1 1 0 0,0 1 0 0 0,0-1 0 0 0,-1 1 0 0 0,1 0-1 0 0,0-1 1 0 0,-1 1 0 0 0,0 0 0 0 0,0 4 0 0 0,-6 37 1264 0 0,4-35-559 0 0,0 0-1 0 0,1 1 0 0 0,0-1 0 0 0,0 0 0 0 0,1 1 0 0 0,1 10 0 0 0,0-18-594 0 0,-1 1-1 0 0,1-1 1 0 0,0 1-1 0 0,0-1 1 0 0,0 0 0 0 0,0 1-1 0 0,0-1 1 0 0,1 0-1 0 0,-1 0 1 0 0,1 0-1 0 0,-1 0 1 0 0,1 0-1 0 0,0 0 1 0 0,0 0-1 0 0,-1-1 1 0 0,1 1-1 0 0,1 0 1 0 0,-1-1-1 0 0,0 0 1 0 0,0 1 0 0 0,0-1-1 0 0,1 0 1 0 0,-1 0-1 0 0,1-1 1 0 0,-1 1-1 0 0,1 0 1 0 0,3 0-1 0 0,2 0-83 0 0,-1-1 0 0 0,1 0 0 0 0,-1 0 0 0 0,1 0 0 0 0,-1-1-1 0 0,0 0 1 0 0,1 0 0 0 0,-1-1 0 0 0,0 0 0 0 0,1-1 0 0 0,-1 1-1 0 0,0-1 1 0 0,-1 0 0 0 0,1-1 0 0 0,-1 0 0 0 0,1 0 0 0 0,8-8 0 0 0,-8 7 13 0 0,0-1 1 0 0,-1 0-1 0 0,1 0 1 0 0,-1-1-1 0 0,-1 1 1 0 0,1-1-1 0 0,-1-1 1 0 0,-1 1-1 0 0,1-1 1 0 0,-1 0-1 0 0,0 0 1 0 0,-1 0-1 0 0,0 0 1 0 0,4-16-1 0 0,-7 21-14 0 0,0-1 0 0 0,0 0 0 0 0,0 0 0 0 0,0 0-1 0 0,-1 0 1 0 0,0 0 0 0 0,1 0 0 0 0,-1 1 0 0 0,-1-1-1 0 0,1 0 1 0 0,-1 1 0 0 0,1-1 0 0 0,-1 1 0 0 0,0-1-1 0 0,0 1 1 0 0,0 0 0 0 0,-1 0 0 0 0,1 0 0 0 0,-1 0-1 0 0,0 0 1 0 0,1 1 0 0 0,-1-1 0 0 0,-1 1 0 0 0,1-1-1 0 0,-4-1 1 0 0,1 0 34 0 0,-1 0-1 0 0,0 1 1 0 0,0 0 0 0 0,0 0-1 0 0,0 1 1 0 0,0 0 0 0 0,-1 0-1 0 0,1 0 1 0 0,-1 1-1 0 0,1 0 1 0 0,-16 0 0 0 0,-4 5-300 0 0</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1:43.187"/>
    </inkml:context>
    <inkml:brush xml:id="br0">
      <inkml:brushProperty name="width" value="0.1" units="cm"/>
      <inkml:brushProperty name="height" value="0.1" units="cm"/>
    </inkml:brush>
  </inkml:definitions>
  <inkml:trace contextRef="#ctx0" brushRef="#br0">175 23 5065 0 0,'5'-22'14722'0'0,"-14"35"-12050"0"0,-60 77-2026 0 0,46-63-645 0 0,1 1 1 0 0,-24 41-1 0 0,44-67-1 0 0,1 0 0 0 0,0 1 0 0 0,0-1 0 0 0,0 0 0 0 0,0 0 0 0 0,0 1 0 0 0,1-1 0 0 0,-1 1 0 0 0,1-1 0 0 0,-1 0 0 0 0,1 1 0 0 0,0-1 0 0 0,0 1 0 0 0,0-1 0 0 0,0 1 0 0 0,1-1 0 0 0,-1 1 0 0 0,0-1 0 0 0,1 0 0 0 0,1 5 0 0 0,0-4-2 0 0,0 0-1 0 0,0-1 1 0 0,0 1 0 0 0,0 0-1 0 0,1-1 1 0 0,-1 1 0 0 0,1-1 0 0 0,0 0-1 0 0,-1 1 1 0 0,1-1 0 0 0,0-1-1 0 0,6 4 1 0 0,5 1-6 0 0,-1-1 1 0 0,1-1-1 0 0,0 0 0 0 0,0-1 1 0 0,28 3-1 0 0,-23-5-55 0 0,0-1 1 0 0,0 0-1 0 0,0-2 0 0 0,0 0 0 0 0,-1-1 1 0 0,23-6-1 0 0,-27 4-1079 0 0,-1 1 0 0 0,21-11 0 0 0</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1:43.520"/>
    </inkml:context>
    <inkml:brush xml:id="br0">
      <inkml:brushProperty name="width" value="0.1" units="cm"/>
      <inkml:brushProperty name="height" value="0.1" units="cm"/>
    </inkml:brush>
  </inkml:definitions>
  <inkml:trace contextRef="#ctx0" brushRef="#br0">131 1 13363 0 0,'-2'0'109'0'0,"1"0"1"0"0,0 1-1 0 0,0-1 0 0 0,0 0 1 0 0,0 1-1 0 0,0-1 0 0 0,0 1 1 0 0,0 0-1 0 0,0-1 0 0 0,0 1 1 0 0,0 0-1 0 0,0-1 0 0 0,1 1 1 0 0,-1 0-1 0 0,0 0 0 0 0,0 0 1 0 0,1 0-1 0 0,-1 0 0 0 0,-1 1 1 0 0,-12 26 763 0 0,9-18-547 0 0,-17 35 1923 0 0,-22 61-1 0 0,38-89-2079 0 0,1-1-1 0 0,1 1 1 0 0,0-1-1 0 0,1 1 1 0 0,1 0-1 0 0,1 0 1 0 0,1 29-1 0 0,1-39-271 0 0,0 0-1 0 0,0 0 0 0 0,1 0 1 0 0,3 9-1 0 0,4 1-5678 0 0</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1:43.873"/>
    </inkml:context>
    <inkml:brush xml:id="br0">
      <inkml:brushProperty name="width" value="0.1" units="cm"/>
      <inkml:brushProperty name="height" value="0.1" units="cm"/>
    </inkml:brush>
  </inkml:definitions>
  <inkml:trace contextRef="#ctx0" brushRef="#br0">63 1 10138 0 0,'-2'1'136'0'0,"-1"0"0"0"0,1 1 0 0 0,0 0 0 0 0,0-1 0 0 0,-1 1 0 0 0,1 0 0 0 0,0 0 0 0 0,0 0 0 0 0,1 0 0 0 0,-1 1 0 0 0,0-1 0 0 0,1 0 0 0 0,-1 1 0 0 0,-1 3 0 0 0,-16 42 968 0 0,16-39-935 0 0,1-4-86 0 0,0 0 1 0 0,1 0-1 0 0,-1 1 0 0 0,1-1 1 0 0,0 1-1 0 0,1-1 1 0 0,-1 0-1 0 0,1 1 0 0 0,0-1 1 0 0,1 1-1 0 0,-1-1 1 0 0,1 1-1 0 0,3 8 0 0 0,-3-11-49 0 0,1 1-1 0 0,-1-1 0 0 0,1 0 0 0 0,0 0 0 0 0,0 0 0 0 0,0 0 1 0 0,1 0-1 0 0,-1 0 0 0 0,1 0 0 0 0,0-1 0 0 0,-1 1 1 0 0,1-1-1 0 0,0 0 0 0 0,1 0 0 0 0,-1 0 0 0 0,0 0 1 0 0,0 0-1 0 0,1-1 0 0 0,-1 0 0 0 0,7 2 0 0 0,-3-1 55 0 0,0-1 0 0 0,-1 0 0 0 0,1 0 0 0 0,0 0 0 0 0,0-1 0 0 0,0 0 0 0 0,0-1 0 0 0,0 1 0 0 0,0-1 0 0 0,0-1 0 0 0,-1 1 0 0 0,1-1 0 0 0,0-1 0 0 0,-1 1 0 0 0,0-1 0 0 0,1 0 0 0 0,6-5 0 0 0,-8 5-9 0 0,0 0 0 0 0,-1 0 1 0 0,0-1-1 0 0,1 0 0 0 0,-1 0 1 0 0,0 0-1 0 0,-1-1 0 0 0,1 1 1 0 0,-1-1-1 0 0,0 0 0 0 0,0 0 1 0 0,-1 0-1 0 0,1 0 0 0 0,-1-1 1 0 0,0 1-1 0 0,0 0 0 0 0,-1-1 1 0 0,0 0-1 0 0,0 1 0 0 0,0-1 1 0 0,0-7-1 0 0,-1 10-40 0 0,-1-1 1 0 0,1 1-1 0 0,-1 0 0 0 0,1 0 0 0 0,-1 0 1 0 0,0 0-1 0 0,0 0 0 0 0,-1 0 0 0 0,1 1 1 0 0,-1-1-1 0 0,1 0 0 0 0,-1 1 1 0 0,0-1-1 0 0,0 1 0 0 0,0-1 0 0 0,0 1 1 0 0,0 0-1 0 0,0 0 0 0 0,-5-4 0 0 0,2 3-201 0 0,-1 0-1 0 0,1 0 0 0 0,0 0 0 0 0,-1 0 0 0 0,0 1 0 0 0,1 0 1 0 0,-1 0-1 0 0,0 1 0 0 0,-7-2 0 0 0</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1:44.207"/>
    </inkml:context>
    <inkml:brush xml:id="br0">
      <inkml:brushProperty name="width" value="0.1" units="cm"/>
      <inkml:brushProperty name="height" value="0.1" units="cm"/>
    </inkml:brush>
  </inkml:definitions>
  <inkml:trace contextRef="#ctx0" brushRef="#br0">908 1 1376 0 0,'-5'20'7044'0'0,"-14"10"-3500"0"0,9-16-2041 0 0,-155 233 7051 0 0,-105 109-6990 0 0,118-181-1391 0 0,83-100-163 0 0,-90 129 0 0 0,155-198-107 0 0,-31 52 252 0 0,32-52-418 0 0,0 0 0 0 0,0 1 0 0 0,1-1 0 0 0,0 1 0 0 0,0 0 0 0 0,0 0 1 0 0,0 9-1 0 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1:44.543"/>
    </inkml:context>
    <inkml:brush xml:id="br0">
      <inkml:brushProperty name="width" value="0.1" units="cm"/>
      <inkml:brushProperty name="height" value="0.1" units="cm"/>
    </inkml:brush>
  </inkml:definitions>
  <inkml:trace contextRef="#ctx0" brushRef="#br0">153 18 12443 0 0,'0'-1'189'0'0,"0"1"1"0"0,0-1-1 0 0,0 0 1 0 0,0 1-1 0 0,0-1 1 0 0,0 0-1 0 0,0 1 1 0 0,0-1 0 0 0,0 0-1 0 0,-1 1 1 0 0,1-1-1 0 0,0 0 1 0 0,0 1-1 0 0,-1-1 1 0 0,1 1-1 0 0,0-1 1 0 0,-1 1-1 0 0,1-1 1 0 0,-1 1 0 0 0,1-1-1 0 0,-1 1 1 0 0,1-1-1 0 0,-1 1 1 0 0,1-1-1 0 0,-1 1 1 0 0,1 0-1 0 0,-1-1 1 0 0,0 0-1 0 0,-1 1 85 0 0,1 0 0 0 0,-1 0 0 0 0,0-1 0 0 0,1 1 0 0 0,-1 0 0 0 0,1 0 0 0 0,-1 1 0 0 0,0-1 0 0 0,1 0 0 0 0,-1 0 0 0 0,-2 2 0 0 0,-1-1-26 0 0,0 1 0 0 0,0 0 0 0 0,1 1 0 0 0,-1-1-1 0 0,1 1 1 0 0,0 0 0 0 0,-5 4 0 0 0,5-4-246 0 0,0 1 0 0 0,1 0 1 0 0,-1 0-1 0 0,1 0 0 0 0,0 0 0 0 0,0 0 0 0 0,1 1 0 0 0,-1-1 0 0 0,1 1 0 0 0,0 0 0 0 0,0 0 0 0 0,0 0 0 0 0,1 0 0 0 0,0 0 0 0 0,0 0 0 0 0,0 0 1 0 0,1 0-1 0 0,-1 0 0 0 0,1 0 0 0 0,1 1 0 0 0,-1-1 0 0 0,1 0 0 0 0,-1 0 0 0 0,2 0 0 0 0,-1 0 0 0 0,0 0 0 0 0,1 0 0 0 0,0 0 0 0 0,0 0 1 0 0,0-1-1 0 0,1 1 0 0 0,0-1 0 0 0,0 0 0 0 0,0 1 0 0 0,7 6 0 0 0,27 26 6 0 0,-27-28-16 0 0,-1-1 0 0 0,-1 1 0 0 0,1 0 0 0 0,-1 1 0 0 0,-1 0 0 0 0,0 0 0 0 0,0 1 0 0 0,5 12 0 0 0,-11-21 8 0 0,-1-1-1 0 0,1 1 1 0 0,-1-1 0 0 0,1 1-1 0 0,-1-1 1 0 0,0 1 0 0 0,0-1-1 0 0,1 1 1 0 0,-1-1 0 0 0,0 1-1 0 0,0-1 1 0 0,0 1-1 0 0,-1-1 1 0 0,1 1 0 0 0,0-1-1 0 0,-1 1 1 0 0,1-1 0 0 0,-1 1-1 0 0,1-1 1 0 0,-1 1 0 0 0,0-1-1 0 0,-1 3 1 0 0,0-3 2 0 0,1 1-1 0 0,-1 0 1 0 0,0-1-1 0 0,0 1 1 0 0,0-1-1 0 0,0 0 1 0 0,-1 1-1 0 0,1-1 1 0 0,0 0-1 0 0,-1 0 1 0 0,1-1-1 0 0,-5 2 1 0 0,-2 0 13 0 0,0-1 0 0 0,0 0 0 0 0,0-1 0 0 0,0 1 0 0 0,0-2 0 0 0,-14-1 0 0 0,17 1-167 0 0,1-1 0 0 0,-1 1 1 0 0,1-1-1 0 0,0 0 0 0 0,-1 0 0 0 0,1 0 0 0 0,0-1 0 0 0,0 0 0 0 0,1 0 0 0 0,-1 0 0 0 0,0-1 0 0 0,1 1 0 0 0,-7-8 0 0 0</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1:44.863"/>
    </inkml:context>
    <inkml:brush xml:id="br0">
      <inkml:brushProperty name="width" value="0.1" units="cm"/>
      <inkml:brushProperty name="height" value="0.1" units="cm"/>
    </inkml:brush>
  </inkml:definitions>
  <inkml:trace contextRef="#ctx0" brushRef="#br0">1 27 1840 0 0,'9'0'466'0'0,"1"1"0"0"0,-1 0 0 0 0,1 0 0 0 0,-1 0 0 0 0,0 1 0 0 0,0 1 0 0 0,0-1 0 0 0,0 2 0 0 0,17 7 0 0 0,-21-8-155 0 0,0 1 0 0 0,0 0 0 0 0,0-1 0 0 0,0 1 0 0 0,-1 1 0 0 0,0-1 0 0 0,1 1 0 0 0,-2 0 0 0 0,1 0 1 0 0,-1 0-1 0 0,1 0 0 0 0,-1 0 0 0 0,-1 1 0 0 0,1-1 0 0 0,-1 1 0 0 0,2 7 0 0 0,-3-11-291 0 0,1 10 294 0 0,2-1 0 0 0,0 1 0 0 0,0-1 0 0 0,1 0 0 0 0,10 18 0 0 0,-13-27-273 0 0,0 0 0 0 0,-1 0 1 0 0,1 0-1 0 0,0 0 0 0 0,0 0 0 0 0,0 0 0 0 0,0-1 0 0 0,0 1 0 0 0,0-1 1 0 0,0 1-1 0 0,0-1 0 0 0,1 0 0 0 0,-1 0 0 0 0,1 0 0 0 0,-1 0 0 0 0,1 0 1 0 0,-1-1-1 0 0,1 1 0 0 0,-1-1 0 0 0,1 0 0 0 0,0 1 0 0 0,-1-1 1 0 0,1 0-1 0 0,-1-1 0 0 0,1 1 0 0 0,0 0 0 0 0,-1-1 0 0 0,1 1 0 0 0,-1-1 1 0 0,1 0-1 0 0,-1 0 0 0 0,1 0 0 0 0,2-2 0 0 0,4-1 14 0 0,-1-1 0 0 0,1-1 1 0 0,-1 1-1 0 0,0-1 0 0 0,0-1 0 0 0,0 1 0 0 0,-1-2 0 0 0,0 1 0 0 0,10-14 0 0 0,-14 16-14 0 0,1 1-1 0 0,-1-1 0 0 0,0 0 0 0 0,0 0 1 0 0,-1-1-1 0 0,0 1 0 0 0,0 0 1 0 0,0-1-1 0 0,0 0 0 0 0,-1 1 0 0 0,0-1 1 0 0,0 0-1 0 0,0 0 0 0 0,-1 1 0 0 0,0-1 1 0 0,0 0-1 0 0,-1 0 0 0 0,-1-6 1 0 0,2 9 138 0 0,-1 0 0 0 0,-1 0 0 0 0,1 0 0 0 0,0 0 0 0 0,-1 0 1 0 0,1 1-1 0 0,-1-1 0 0 0,0 0 0 0 0,0 1 0 0 0,0-1 0 0 0,0 1 1 0 0,0 0-1 0 0,-1 0 0 0 0,1 0 0 0 0,-1 0 0 0 0,-2-1 0 0 0,0 0 76 0 0,0 0 0 0 0,-1 1 0 0 0,1 0-1 0 0,-1 0 1 0 0,1 1 0 0 0,-1-1 0 0 0,0 1-1 0 0,-7 0 1 0 0,-1 0 3 0 0,0 1 0 0 0,0 1-1 0 0,0 0 1 0 0,0 1 0 0 0,1 1 0 0 0,-21 5-1 0 0,8 3-1958 0 0</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1:56.928"/>
    </inkml:context>
    <inkml:brush xml:id="br0">
      <inkml:brushProperty name="width" value="0.1" units="cm"/>
      <inkml:brushProperty name="height" value="0.1" units="cm"/>
    </inkml:brush>
  </inkml:definitions>
  <inkml:trace contextRef="#ctx0" brushRef="#br0">3 1 11979 0 0,'0'0'1281'0'0,"1"18"2093"0"0,-2 174 1824 0 0,-1-25-4988 0 0,3-149-1822 0 0</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1:57.263"/>
    </inkml:context>
    <inkml:brush xml:id="br0">
      <inkml:brushProperty name="width" value="0.1" units="cm"/>
      <inkml:brushProperty name="height" value="0.1" units="cm"/>
    </inkml:brush>
  </inkml:definitions>
  <inkml:trace contextRef="#ctx0" brushRef="#br0">741 0 12443 0 0,'-1'1'250'0'0,"-1"0"0"0"0,1-1 0 0 0,0 1 0 0 0,0 0-1 0 0,-1 0 1 0 0,1 0 0 0 0,0 0 0 0 0,0 0 0 0 0,0 0 0 0 0,0 0 0 0 0,0 0 0 0 0,0 0 0 0 0,-1 3 0 0 0,-3 1 541 0 0,-159 176 2445 0 0,-222 317 0 0 0,289-339-3242 0 0,82-128-15 0 0,1 0 1 0 0,1 0-1 0 0,-11 48 1 0 0,18-52-132 0 0</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1:57.628"/>
    </inkml:context>
    <inkml:brush xml:id="br0">
      <inkml:brushProperty name="width" value="0.1" units="cm"/>
      <inkml:brushProperty name="height" value="0.1" units="cm"/>
    </inkml:brush>
  </inkml:definitions>
  <inkml:trace contextRef="#ctx0" brushRef="#br0">189 6 12443 0 0,'-8'-5'4854'0'0,"7"5"-4711"0"0,-14 7 2960 0 0,-11 16-708 0 0,25-22-2349 0 0,-10 10 43 0 0,0 0 0 0 0,1 1 1 0 0,0 0-1 0 0,-14 23 1 0 0,22-32-94 0 0,1 0 0 0 0,-1 0 1 0 0,1 0-1 0 0,0 0 0 0 0,-1 0 1 0 0,2 0-1 0 0,-1 1 0 0 0,0-1 1 0 0,0 0-1 0 0,1 1 0 0 0,0-1 0 0 0,0 0 1 0 0,0 1-1 0 0,0-1 0 0 0,0 1 1 0 0,1-1-1 0 0,-1 0 0 0 0,1 0 1 0 0,0 1-1 0 0,0-1 0 0 0,0 0 1 0 0,1 0-1 0 0,-1 0 0 0 0,1 0 0 0 0,-1 0 1 0 0,1 0-1 0 0,0 0 0 0 0,3 2 1 0 0,9 9-86 0 0,28 22 1 0 0,-24-21 54 0 0,22 22 1 0 0,-36-33 28 0 0,0 1 0 0 0,0-1 1 0 0,0 1-1 0 0,-1 0 1 0 0,0 0-1 0 0,0 1 0 0 0,0-1 1 0 0,-1 1-1 0 0,1-1 1 0 0,0 7-1 0 0,-3-11 5 0 0,1 1 0 0 0,-1-1 0 0 0,0 0 0 0 0,0 1 0 0 0,0-1-1 0 0,0 0 1 0 0,0 1 0 0 0,0-1 0 0 0,0 0 0 0 0,-1 0 0 0 0,1 1 0 0 0,0-1 0 0 0,-1 0 0 0 0,1 0 0 0 0,-1 1 0 0 0,1-1 0 0 0,-1 0 0 0 0,0 0 0 0 0,1 0-1 0 0,-1 0 1 0 0,-2 2 0 0 0,1 0 12 0 0,-1-1 0 0 0,1 0 0 0 0,-1-1 0 0 0,0 1 0 0 0,0 0 1 0 0,0-1-1 0 0,0 1 0 0 0,-5 1 0 0 0,-2 0 49 0 0,-1-1 1 0 0,1 0 0 0 0,0 0 0 0 0,-19-1 0 0 0,20-1-113 0 0,0-1 1 0 0,0 0-1 0 0,-1 0 0 0 0,1-1 0 0 0,0 0 1 0 0,-11-5-1 0 0,-9-7-6207 0 0,11 4-972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9:11.393"/>
    </inkml:context>
    <inkml:brush xml:id="br0">
      <inkml:brushProperty name="width" value="0.025" units="cm"/>
      <inkml:brushProperty name="height" value="0.025" units="cm"/>
    </inkml:brush>
  </inkml:definitions>
  <inkml:trace contextRef="#ctx0" brushRef="#br0">144 64 3225 0 0,'0'-1'234'0'0,"-1"0"1"0"0,1 0 0 0 0,-1 0-1 0 0,1 0 1 0 0,0 1-1 0 0,-1-1 1 0 0,1 0 0 0 0,0 0-1 0 0,0 0 1 0 0,0 0 0 0 0,0 0-1 0 0,0 0 1 0 0,0 0-1 0 0,0 0 1 0 0,0 0 0 0 0,0 0-1 0 0,0 0 1 0 0,1 0 0 0 0,-1 1-1 0 0,0-1 1 0 0,1 0-1 0 0,-1 0 1 0 0,1 0 0 0 0,0-1-1 0 0,1-1-56 0 0,0 1-1 0 0,0 0 0 0 0,0 0 1 0 0,1 0-1 0 0,-1 0 0 0 0,1 0 1 0 0,-1 0-1 0 0,5-1 0 0 0,-1-1-157 0 0,1 1 0 0 0,-1 1 0 0 0,1-1 0 0 0,0 1 0 0 0,0 0 0 0 0,14-2 0 0 0,-15 4 67 0 0,-1 1 0 0 0,1-1 0 0 0,-1 1 0 0 0,1 1-1 0 0,-1-1 1 0 0,0 1 0 0 0,0-1 0 0 0,1 2 0 0 0,-1-1-1 0 0,-1 0 1 0 0,1 1 0 0 0,0 0 0 0 0,-1 0 0 0 0,1 0-1 0 0,-1 1 1 0 0,0-1 0 0 0,0 1 0 0 0,4 4 0 0 0,1 3 333 0 0,1 1 0 0 0,-1 0 1 0 0,-1 0-1 0 0,0 0 1 0 0,8 20-1 0 0,-11-20-307 0 0,0 1 0 0 0,0-1 0 0 0,-2 1 0 0 0,0 0 0 0 0,0 0 0 0 0,-1 0 0 0 0,-1 0 0 0 0,0 0 0 0 0,-1 0 0 0 0,-2 17 0 0 0,0-20 30 0 0,0-1 1 0 0,0 1 0 0 0,-1-1 0 0 0,0 1 0 0 0,-1-1-1 0 0,0 0 1 0 0,-1 0 0 0 0,1 0 0 0 0,-2-1-1 0 0,1 0 1 0 0,-2 0 0 0 0,1 0 0 0 0,-1 0-1 0 0,-9 7 1 0 0,8-8-3 0 0,-1 0 1 0 0,1-1-1 0 0,-1 0 0 0 0,-1-1 0 0 0,1 0 1 0 0,-1 0-1 0 0,1-1 0 0 0,-2 0 0 0 0,1-1 1 0 0,0 0-1 0 0,0-1 0 0 0,-1 0 0 0 0,-20 2 1 0 0,23-4-136 0 0,0 0 1 0 0,1 0 0 0 0,-1-1-1 0 0,0 0 1 0 0,0-1 0 0 0,0 1-1 0 0,1-1 1 0 0,-1-1 0 0 0,1 1 0 0 0,0-1-1 0 0,-1 0 1 0 0,1-1 0 0 0,1 0-1 0 0,-1 0 1 0 0,0 0 0 0 0,1-1-1 0 0,0 0 1 0 0,0 0 0 0 0,-8-10-1 0 0,10 11-25 0 0,1-1 0 0 0,0 0 0 0 0,-1 0-1 0 0,2 0 1 0 0,-1-1 0 0 0,1 1 0 0 0,-1-1-1 0 0,2 1 1 0 0,-1-1 0 0 0,0 1 0 0 0,1-1-1 0 0,1 0 1 0 0,-1 0 0 0 0,1 0-1 0 0,0 0 1 0 0,0-6 0 0 0,1 8 2 0 0,0 0 1 0 0,-1-1-1 0 0,2 1 0 0 0,-1 0 0 0 0,0 0 1 0 0,1 0-1 0 0,0 0 0 0 0,0 0 0 0 0,0 0 1 0 0,0 0-1 0 0,1 1 0 0 0,0-1 1 0 0,0 1-1 0 0,0-1 0 0 0,0 1 0 0 0,0 0 1 0 0,1 0-1 0 0,-1 1 0 0 0,1-1 0 0 0,0 1 1 0 0,0-1-1 0 0,4-1 0 0 0,4 0 6 0 0,0 0 0 0 0,0 1-1 0 0,0 0 1 0 0,0 1 0 0 0,0 0 0 0 0,1 1-1 0 0,-1 0 1 0 0,0 1 0 0 0,1 0-1 0 0,18 4 1 0 0,-1 0-20 0 0,0 2 0 0 0,0 1 0 0 0,31 12 0 0 0,-43-12 26 0 0,0 0 0 0 0,-1 1-1 0 0,0 1 1 0 0,-1 0 0 0 0,0 1-1 0 0,-1 1 1 0 0,0 1 0 0 0,17 16-1 0 0,-24-20-234 0 0</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1:57.994"/>
    </inkml:context>
    <inkml:brush xml:id="br0">
      <inkml:brushProperty name="width" value="0.1" units="cm"/>
      <inkml:brushProperty name="height" value="0.1" units="cm"/>
    </inkml:brush>
  </inkml:definitions>
  <inkml:trace contextRef="#ctx0" brushRef="#br0">0 9 6569 0 0,'18'-3'407'0'0,"0"1"-1"0"0,0 0 0 0 0,1 1 1 0 0,-1 1-1 0 0,0 0 0 0 0,1 2 1 0 0,-1 0-1 0 0,25 6 0 0 0,-41-7-343 0 0,0 0 0 0 0,0 0 1 0 0,0-1-1 0 0,0 1 0 0 0,-1 1 0 0 0,1-1 0 0 0,0 0 0 0 0,-1 0 0 0 0,1 0 1 0 0,-1 1-1 0 0,0-1 0 0 0,1 1 0 0 0,-1-1 0 0 0,0 1 0 0 0,0 0 0 0 0,0-1 1 0 0,0 1-1 0 0,0 0 0 0 0,0 0 0 0 0,0 0 0 0 0,-1 0 0 0 0,1 0 0 0 0,-1 0 1 0 0,1 0-1 0 0,-1 0 0 0 0,0 0 0 0 0,0 0 0 0 0,0 2 0 0 0,0 8 610 0 0,-1-1 0 0 0,-1 1-1 0 0,0-1 1 0 0,-3 13-1 0 0,-3 16 2435 0 0,7-35-3053 0 0,1 0 1 0 0,1 1 0 0 0,-1-1-1 0 0,1 0 1 0 0,0 1-1 0 0,0-1 1 0 0,0 0 0 0 0,1 0-1 0 0,0 0 1 0 0,0 0 0 0 0,0 0-1 0 0,0 0 1 0 0,1 0-1 0 0,0-1 1 0 0,0 1 0 0 0,6 5-1 0 0,-7-8-134 0 0,0 0 0 0 0,0 0 0 0 0,0 0 0 0 0,0 0 0 0 0,1-1-1 0 0,-1 1 1 0 0,1-1 0 0 0,-1 0 0 0 0,1 0 0 0 0,-1 0 0 0 0,1 0-1 0 0,0 0 1 0 0,-1 0 0 0 0,1-1 0 0 0,0 1 0 0 0,0-1 0 0 0,0 0 0 0 0,0 0-1 0 0,-1 0 1 0 0,1 0 0 0 0,0 0 0 0 0,0-1 0 0 0,0 1 0 0 0,-1-1-1 0 0,1 0 1 0 0,0 0 0 0 0,-1 0 0 0 0,1 0 0 0 0,-1 0 0 0 0,1-1 0 0 0,-1 1-1 0 0,5-4 1 0 0,0 0-83 0 0,0-1 0 0 0,0 0 0 0 0,-1 0 0 0 0,1-1 0 0 0,-2 0 0 0 0,1 0 0 0 0,-1-1 0 0 0,0 1 0 0 0,0-1 0 0 0,-1 0 0 0 0,0 0 0 0 0,0-1 0 0 0,-1 1 0 0 0,0-1 0 0 0,-1 0 0 0 0,0 0 0 0 0,2-12 0 0 0,-4 18 362 0 0,0 1-1 0 0,0 0 1 0 0,0-1-1 0 0,0 1 1 0 0,-1 0 0 0 0,1 0-1 0 0,-1-1 1 0 0,1 1-1 0 0,-1 0 1 0 0,0 0-1 0 0,0 0 1 0 0,0 0-1 0 0,0 0 1 0 0,0 0-1 0 0,0 0 1 0 0,-1 0-1 0 0,1 0 1 0 0,-4-3 0 0 0,2 3 83 0 0,0 0 1 0 0,0-1 0 0 0,0 1 0 0 0,-1 1 0 0 0,1-1 0 0 0,-1 0 0 0 0,1 1 0 0 0,-1 0 0 0 0,0 0-1 0 0,-5-1 1 0 0,-4 0 92 0 0,-1 1 0 0 0,0 1 0 0 0,1 0-1 0 0,-1 0 1 0 0,-17 4 0 0 0,7 0-279 0 0,-1 2-332 0 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1:59.313"/>
    </inkml:context>
    <inkml:brush xml:id="br0">
      <inkml:brushProperty name="width" value="0.1" units="cm"/>
      <inkml:brushProperty name="height" value="0.1" units="cm"/>
    </inkml:brush>
  </inkml:definitions>
  <inkml:trace contextRef="#ctx0" brushRef="#br0">59 21 8754 0 0,'-11'-20'14373'0'0,"11"20"-14280"0"0,0 0 68 0 0,-2 4-6 0 0,-5 6-86 0 0,0 1 0 0 0,2 1 1 0 0,-1-1-1 0 0,1 1 1 0 0,1 0-1 0 0,-5 20 0 0 0,8-27-72 0 0,0 0-1 0 0,1 0 0 0 0,-1 0 0 0 0,1 0 1 0 0,1 0-1 0 0,-1 0 0 0 0,0-1 0 0 0,1 1 1 0 0,0 0-1 0 0,1 0 0 0 0,-1 0 0 0 0,1-1 0 0 0,-1 1 1 0 0,1-1-1 0 0,1 1 0 0 0,-1-1 0 0 0,1 0 1 0 0,-1 0-1 0 0,1 0 0 0 0,0 0 0 0 0,5 3 0 0 0,6 6-98 0 0,1-1-1 0 0,28 18 1 0 0,-32-24 80 0 0,-1 1 0 0 0,0-1 0 0 0,0 2 1 0 0,-1 0-1 0 0,0 0 0 0 0,0 0 0 0 0,-1 1 1 0 0,0 1-1 0 0,9 12 0 0 0,-17-21 21 0 0,1-1 1 0 0,-1 1-1 0 0,1-1 0 0 0,-1 1 1 0 0,0-1-1 0 0,0 1 1 0 0,1-1-1 0 0,-1 1 0 0 0,0-1 1 0 0,0 1-1 0 0,1-1 0 0 0,-1 1 1 0 0,0 0-1 0 0,0-1 0 0 0,0 1 1 0 0,0-1-1 0 0,0 1 0 0 0,0 0 1 0 0,0-1-1 0 0,0 1 1 0 0,0-1-1 0 0,0 1 0 0 0,0 0 1 0 0,-1-1-1 0 0,1 1 0 0 0,0-1 1 0 0,0 1-1 0 0,-1-1 0 0 0,1 1 1 0 0,0-1-1 0 0,0 1 0 0 0,-1-1 1 0 0,1 1-1 0 0,-1-1 1 0 0,1 1-1 0 0,-1 0 0 0 0,-1 0-2 0 0,0-1-1 0 0,0 1 1 0 0,0 0-1 0 0,0-1 0 0 0,0 1 1 0 0,0-1-1 0 0,0 0 1 0 0,-1 0-1 0 0,1 0 1 0 0,-4 0-1 0 0,-4-1-746 0 0,-1-1 0 0 0,1 0 0 0 0,-18-5 0 0 0,11-1-6629 0 0</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1:59.664"/>
    </inkml:context>
    <inkml:brush xml:id="br0">
      <inkml:brushProperty name="width" value="0.1" units="cm"/>
      <inkml:brushProperty name="height" value="0.1" units="cm"/>
    </inkml:brush>
  </inkml:definitions>
  <inkml:trace contextRef="#ctx0" brushRef="#br0">1 58 4609 0 0,'3'-1'82'0'0,"0"0"-1"0"0,0-1 1 0 0,0 1-1 0 0,0 0 1 0 0,0 1-1 0 0,0-1 1 0 0,0 0-1 0 0,0 1 1 0 0,1 0 0 0 0,2 0-1 0 0,8-2 50 0 0,42-8 380 0 0,191-26-652 0 0,-219 35-249 0 0</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1:59.999"/>
    </inkml:context>
    <inkml:brush xml:id="br0">
      <inkml:brushProperty name="width" value="0.1" units="cm"/>
      <inkml:brushProperty name="height" value="0.1" units="cm"/>
    </inkml:brush>
  </inkml:definitions>
  <inkml:trace contextRef="#ctx0" brushRef="#br0">924 1 11979 0 0,'-1'3'290'0'0,"0"0"0"0"0,0-1 1 0 0,0 1-1 0 0,-1 0 1 0 0,1 0-1 0 0,-1-1 1 0 0,0 1-1 0 0,0-1 1 0 0,1 0-1 0 0,-6 5 1 0 0,-2 4 380 0 0,-189 239 5168 0 0,92-122-5006 0 0,-96 111-505 0 0,-137 186 24 0 0,326-406-1127 0 0,-14 29 0 0 0,19-30-6973 0 0</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00.333"/>
    </inkml:context>
    <inkml:brush xml:id="br0">
      <inkml:brushProperty name="width" value="0.1" units="cm"/>
      <inkml:brushProperty name="height" value="0.1" units="cm"/>
    </inkml:brush>
  </inkml:definitions>
  <inkml:trace contextRef="#ctx0" brushRef="#br0">215 0 12899 0 0,'-5'1'356'0'0,"0"0"0"0"0,0-1 0 0 0,0 2 1 0 0,0-1-1 0 0,0 1 0 0 0,0-1 0 0 0,0 1 0 0 0,1 1 1 0 0,-1-1-1 0 0,1 1 0 0 0,-1 0 0 0 0,-6 5 0 0 0,3-1 42 0 0,0 0 0 0 0,1 0-1 0 0,0 1 1 0 0,0 0-1 0 0,-8 12 1 0 0,12-16-327 0 0,1 0-1 0 0,-1 1 1 0 0,0-1 0 0 0,1 1 0 0 0,0 0 0 0 0,0-1-1 0 0,1 1 1 0 0,-1 0 0 0 0,1 0 0 0 0,0 0-1 0 0,1 0 1 0 0,-1 0 0 0 0,1 1 0 0 0,0-1-1 0 0,0 0 1 0 0,0 0 0 0 0,1 0 0 0 0,0 0 0 0 0,0 0-1 0 0,0 0 1 0 0,0 0 0 0 0,1 0 0 0 0,0-1-1 0 0,0 1 1 0 0,0 0 0 0 0,1-1 0 0 0,0 1-1 0 0,0-1 1 0 0,0 0 0 0 0,4 4 0 0 0,41 35-62 0 0,-38-35-22 0 0,-1-1 1 0 0,1 2-1 0 0,-1-1 1 0 0,-1 1-1 0 0,0 0 0 0 0,0 1 1 0 0,-1 0-1 0 0,12 21 1 0 0,-18-29 18 0 0,-1-1 1 0 0,1 1 0 0 0,-1 0-1 0 0,1-1 1 0 0,-1 1 0 0 0,0 0-1 0 0,1-1 1 0 0,-1 1 0 0 0,0 0-1 0 0,-1 0 1 0 0,1-1 0 0 0,0 1-1 0 0,0 0 1 0 0,-1 0 0 0 0,1-1-1 0 0,-1 1 1 0 0,1 0 0 0 0,-1-1-1 0 0,0 1 1 0 0,1-1 0 0 0,-2 2-1 0 0,-1 0 27 0 0,1 1 0 0 0,-1-1 0 0 0,0-1-1 0 0,0 1 1 0 0,0 0 0 0 0,0-1 0 0 0,0 0-1 0 0,0 1 1 0 0,-5 1 0 0 0,-2 1 53 0 0,-1-1 1 0 0,0 1-1 0 0,0-1 0 0 0,-1-1 1 0 0,-17 3-1 0 0,20-5-268 0 0,1-1-1 0 0,-1 0 1 0 0,0 0 0 0 0,0-1-1 0 0,1 0 1 0 0,-1 0 0 0 0,1-1-1 0 0,-1-1 1 0 0,-8-2 0 0 0,-5-5-7413 0 0</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00.685"/>
    </inkml:context>
    <inkml:brush xml:id="br0">
      <inkml:brushProperty name="width" value="0.1" units="cm"/>
      <inkml:brushProperty name="height" value="0.1" units="cm"/>
    </inkml:brush>
  </inkml:definitions>
  <inkml:trace contextRef="#ctx0" brushRef="#br0">1 13 2761 0 0,'1'0'-39'0'0,"8"0"210"0"0,0 0 0 0 0,0 0 1 0 0,-1 1-1 0 0,1 0 0 0 0,13 4 0 0 0,-20-4-41 0 0,1 0 0 0 0,-1 0 0 0 0,1 0 0 0 0,-1 0 0 0 0,0 1-1 0 0,0-1 1 0 0,0 1 0 0 0,0 0 0 0 0,0 0 0 0 0,0 0 0 0 0,0-1 0 0 0,0 2 0 0 0,-1-1 0 0 0,1 0 0 0 0,-1 0 0 0 0,1 0 0 0 0,-1 1 0 0 0,0-1 0 0 0,0 1 0 0 0,0-1 0 0 0,0 1 0 0 0,0 4-1 0 0,5 21 1753 0 0,-5-16-1271 0 0,2 0 0 0 0,0 0-1 0 0,0 0 1 0 0,1-1 0 0 0,10 22-1 0 0,-13-30-611 0 0,1-1-1 0 0,0 0 1 0 0,-1 1-1 0 0,1-1 1 0 0,0 0-1 0 0,0 0 1 0 0,0 0-1 0 0,1 0 1 0 0,-1-1-1 0 0,0 1 1 0 0,1-1-1 0 0,-1 1 1 0 0,1-1-1 0 0,0 0 1 0 0,-1 0-1 0 0,1 0 1 0 0,0 0 0 0 0,-1 0-1 0 0,1-1 1 0 0,0 1-1 0 0,0-1 1 0 0,0 1-1 0 0,0-1 1 0 0,0 0-1 0 0,0-1 1 0 0,-1 1-1 0 0,1 0 1 0 0,0-1-1 0 0,0 1 1 0 0,5-3-1 0 0,2-1-62 0 0,1 0-1 0 0,-1 0 0 0 0,0-1 0 0 0,0 0 1 0 0,-1-1-1 0 0,0 0 0 0 0,16-13 0 0 0,-18 13 59 0 0,-1 0 0 0 0,1 0-1 0 0,-1-1 1 0 0,-1 0-1 0 0,1 0 1 0 0,-1 0 0 0 0,0-1-1 0 0,-1 0 1 0 0,0 0 0 0 0,4-9-1 0 0,-7 15 119 0 0,-1 0-1 0 0,1 0 0 0 0,0 0 1 0 0,-1 0-1 0 0,0-1 1 0 0,1 1-1 0 0,-1 0 1 0 0,0 0-1 0 0,0 0 0 0 0,0 0 1 0 0,0-1-1 0 0,-1 1 1 0 0,1 0-1 0 0,-1 0 0 0 0,1 0 1 0 0,-1 0-1 0 0,0 0 1 0 0,1 0-1 0 0,-1 0 1 0 0,0 0-1 0 0,-3-3 0 0 0,2 3 198 0 0,0-1 0 0 0,-1 1-1 0 0,1 0 1 0 0,-1 0-1 0 0,0 1 1 0 0,1-1-1 0 0,-1 0 1 0 0,0 1 0 0 0,0 0-1 0 0,0-1 1 0 0,0 1-1 0 0,-7-1 1 0 0,-1 0 236 0 0,-1 1 1 0 0,1 0 0 0 0,-1 0-1 0 0,0 1 1 0 0,1 1 0 0 0,-1 0-1 0 0,-12 3 1 0 0,-14 7-2159 0 0,20-2-5872 0 0</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03.214"/>
    </inkml:context>
    <inkml:brush xml:id="br0">
      <inkml:brushProperty name="width" value="0.1" units="cm"/>
      <inkml:brushProperty name="height" value="0.1" units="cm"/>
    </inkml:brush>
  </inkml:definitions>
  <inkml:trace contextRef="#ctx0" brushRef="#br0">742 4 8754 0 0,'8'-4'4035'0'0,"-9"13"-984"0"0,-6 11-1326 0 0,-4 1-959 0 0,0-1 0 0 0,-2 0-1 0 0,0-1 1 0 0,-1-1 0 0 0,-20 21 0 0 0,1 0-80 0 0,-358 426 137 0 0,261-304-759 0 0,117-142-140 0 0,1 0-1 0 0,0 1 0 0 0,2 1 1 0 0,0 0-1 0 0,2 0 1 0 0,-13 43-1 0 0,18-39-1614 0 0,1-1-6028 0 0</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03.563"/>
    </inkml:context>
    <inkml:brush xml:id="br0">
      <inkml:brushProperty name="width" value="0.1" units="cm"/>
      <inkml:brushProperty name="height" value="0.1" units="cm"/>
    </inkml:brush>
  </inkml:definitions>
  <inkml:trace contextRef="#ctx0" brushRef="#br0">104 1 8290 0 0,'-15'5'5371'0'0,"12"-3"-5031"0"0,0 0 1 0 0,0 0-1 0 0,1 1 0 0 0,0-1 1 0 0,-1 1-1 0 0,-2 4 1 0 0,1-1-165 0 0,1-1 0 0 0,0 1 0 0 0,0-1 0 0 0,0 1 0 0 0,-2 10 0 0 0,4-12-150 0 0,0 1 0 0 0,0 0 0 0 0,0 0 0 0 0,1 0 0 0 0,0 0 1 0 0,0 0-1 0 0,0-1 0 0 0,1 1 0 0 0,-1 0 0 0 0,1 0 0 0 0,0 0 1 0 0,1 0-1 0 0,-1-1 0 0 0,5 10 0 0 0,0-4-42 0 0,1 1 0 0 0,0-1 0 0 0,1 0 0 0 0,11 12-1 0 0,14 16 802 0 0,-29-32-766 0 0,0 0-1 0 0,0 0 1 0 0,-1 0 0 0 0,1 1-1 0 0,-2-1 1 0 0,1 1 0 0 0,-1 0-1 0 0,0 0 1 0 0,0 0 0 0 0,0 0-1 0 0,-1 0 1 0 0,-1 0 0 0 0,1 1-1 0 0,-1 8 1 0 0,-1-15-18 0 0,1 0 1 0 0,0 0-1 0 0,-1 0 1 0 0,0 0-1 0 0,1 0 1 0 0,-1 0-1 0 0,0 0 1 0 0,1 0-1 0 0,-1 0 1 0 0,0 0-1 0 0,0 0 1 0 0,0-1-1 0 0,0 1 1 0 0,1 0-1 0 0,-1 0 1 0 0,0-1-1 0 0,0 1 1 0 0,-1-1-1 0 0,1 1 1 0 0,0-1-1 0 0,0 1 1 0 0,0-1-1 0 0,0 0 0 0 0,0 0 1 0 0,0 1-1 0 0,-1-1 1 0 0,1 0-1 0 0,0 0 1 0 0,0 0-1 0 0,0 0 1 0 0,-1 0-1 0 0,1 0 1 0 0,0-1-1 0 0,-2 1 1 0 0,-5-2-7 0 0,-1 1-1 0 0,0-1 1 0 0,-9-4 0 0 0,16 5-10 0 0,-8-2-620 0 0,-1-2-1 0 0,1 1 1 0 0,-1-1 0 0 0,-11-9-1 0 0,-2-4-580 0 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03.897"/>
    </inkml:context>
    <inkml:brush xml:id="br0">
      <inkml:brushProperty name="width" value="0.1" units="cm"/>
      <inkml:brushProperty name="height" value="0.1" units="cm"/>
    </inkml:brush>
  </inkml:definitions>
  <inkml:trace contextRef="#ctx0" brushRef="#br0">0 36 600 0 0,'51'-11'731'0'0,"1"2"1"0"0,0 3-1 0 0,62 0 0 0 0,-98 5-381 0 0,-7 0-142 0 0,3 0 291 0 0,0 1 0 0 0,-1 0 0 0 0,1 0 0 0 0,0 1 0 0 0,-1 1 0 0 0,15 3 0 0 0,-26-5-440 0 0,1 1-1 0 0,-1-1 1 0 0,1 1-1 0 0,0-1 1 0 0,-1 0-1 0 0,1 1 1 0 0,-1-1-1 0 0,1 1 1 0 0,-1 0-1 0 0,1-1 1 0 0,-1 1-1 0 0,1-1 1 0 0,-1 1-1 0 0,0 0 1 0 0,1-1-1 0 0,-1 1 0 0 0,0 0 1 0 0,0-1-1 0 0,1 1 1 0 0,-1 0-1 0 0,0-1 1 0 0,0 1-1 0 0,0 0 1 0 0,0 0-1 0 0,0-1 1 0 0,0 1-1 0 0,0 0 1 0 0,0 0-1 0 0,0-1 1 0 0,0 1-1 0 0,-1 0 1 0 0,1-1-1 0 0,0 1 1 0 0,-1 1-1 0 0,-11 30 1521 0 0,7-21-462 0 0,3-3-821 0 0,-1 1 0 0 0,1-1-1 0 0,0 1 1 0 0,1-1 0 0 0,0 1 0 0 0,0 0 0 0 0,1-1 0 0 0,0 1 0 0 0,1 0 0 0 0,0 0 0 0 0,3 14 0 0 0,-3-20-304 0 0,0 1 1 0 0,1 0-1 0 0,-1-1 1 0 0,1 1-1 0 0,0-1 1 0 0,0 1-1 0 0,0-1 1 0 0,0 0-1 0 0,1 0 1 0 0,-1 0-1 0 0,1 0 1 0 0,0 0-1 0 0,0-1 0 0 0,0 1 1 0 0,0-1-1 0 0,0 0 1 0 0,1 0-1 0 0,-1 0 1 0 0,1 0-1 0 0,-1 0 1 0 0,1-1-1 0 0,0 0 1 0 0,-1 1-1 0 0,1-1 1 0 0,0-1-1 0 0,0 1 0 0 0,0-1 1 0 0,4 1-1 0 0,-1-1 29 0 0,0-1-1 0 0,0 1 1 0 0,0-1 0 0 0,0 0-1 0 0,0-1 1 0 0,-1 1-1 0 0,1-1 1 0 0,-1-1-1 0 0,1 1 1 0 0,-1-1-1 0 0,0 0 1 0 0,0-1-1 0 0,0 1 1 0 0,0-1 0 0 0,-1 0-1 0 0,6-6 1 0 0,-8 7 106 0 0,1 0 1 0 0,-1 0-1 0 0,0 0 1 0 0,-1-1 0 0 0,1 1-1 0 0,0-1 1 0 0,-1 0-1 0 0,0 0 1 0 0,0 0 0 0 0,0 0-1 0 0,-1 0 1 0 0,1 0-1 0 0,-1-1 1 0 0,0 1-1 0 0,0 0 1 0 0,-1-1 0 0 0,1 1-1 0 0,-1-1 1 0 0,0 1-1 0 0,0-1 1 0 0,0 1 0 0 0,-1-1-1 0 0,1 1 1 0 0,-1 0-1 0 0,0-1 1 0 0,-2-4-1 0 0,1 6 35 0 0,0 0-1 0 0,0 0 1 0 0,0-1-1 0 0,0 1 1 0 0,0 1-1 0 0,-1-1 0 0 0,1 0 1 0 0,-1 0-1 0 0,1 1 1 0 0,-1 0-1 0 0,0-1 1 0 0,0 1-1 0 0,-1 0 0 0 0,1 1 1 0 0,0-1-1 0 0,0 0 1 0 0,-1 1-1 0 0,1 0 1 0 0,-1 0-1 0 0,0 0 0 0 0,1 0 1 0 0,-7 0-1 0 0,-39-2-689 0 0,5 6-5441 0 0,21 0-1186 0 0</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08.873"/>
    </inkml:context>
    <inkml:brush xml:id="br0">
      <inkml:brushProperty name="width" value="0.1" units="cm"/>
      <inkml:brushProperty name="height" value="0.1" units="cm"/>
    </inkml:brush>
  </inkml:definitions>
  <inkml:trace contextRef="#ctx0" brushRef="#br0">16 0 5065 0 0,'1'8'9665'0'0,"3"4"-7484"0"0,3 18-1752 0 0,-6 1 518 0 0,-1 0 0 0 0,-1-1 0 0 0,-2 1 0 0 0,-6 31 0 0 0,3-22-665 0 0,-2 61 1 0 0,7-94-269 0 0,1-4-41 0 0,0 0 1 0 0,0 0-1 0 0,0 0 1 0 0,0 0 0 0 0,1 1-1 0 0,0 4 1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9:11.725"/>
    </inkml:context>
    <inkml:brush xml:id="br0">
      <inkml:brushProperty name="width" value="0.025" units="cm"/>
      <inkml:brushProperty name="height" value="0.025" units="cm"/>
    </inkml:brush>
  </inkml:definitions>
  <inkml:trace contextRef="#ctx0" brushRef="#br0">61 55 8290 0 0,'-2'5'217'0'0,"1"0"0"0"0,-1-1 0 0 0,1 1 0 0 0,0 0 0 0 0,0 0 0 0 0,1 0 0 0 0,0 0 0 0 0,0 0 0 0 0,0 0 0 0 0,1 8 0 0 0,1-1 161 0 0,0-1-1 0 0,1 1 0 0 0,5 13 1 0 0,-7-21-312 0 0,1 0 0 0 0,-1 0 1 0 0,1-1-1 0 0,1 1 1 0 0,-1-1-1 0 0,0 1 1 0 0,1-1-1 0 0,0 0 0 0 0,0 0 1 0 0,0 0-1 0 0,0 0 1 0 0,0-1-1 0 0,1 1 0 0 0,-1-1 1 0 0,1 1-1 0 0,-1-1 1 0 0,1-1-1 0 0,0 1 0 0 0,0 0 1 0 0,0-1-1 0 0,0 0 1 0 0,0 1-1 0 0,1-2 1 0 0,-1 1-1 0 0,0 0 0 0 0,0-1 1 0 0,1 0-1 0 0,-1 0 1 0 0,0 0-1 0 0,1 0 0 0 0,-1-1 1 0 0,0 0-1 0 0,0 1 1 0 0,0-2-1 0 0,1 1 1 0 0,-1 0-1 0 0,0-1 0 0 0,0 1 1 0 0,-1-1-1 0 0,1 0 1 0 0,0-1-1 0 0,-1 1 0 0 0,1-1 1 0 0,-1 1-1 0 0,0-1 1 0 0,0 0-1 0 0,0 0 0 0 0,0 0 1 0 0,4-7-1 0 0,-4 6 74 0 0,-1 0-1 0 0,1-1 1 0 0,-1 0-1 0 0,0 1 0 0 0,0-1 1 0 0,0 0-1 0 0,-1 0 1 0 0,1 0-1 0 0,-2 0 1 0 0,1 0-1 0 0,0 0 0 0 0,-1 0 1 0 0,0 0-1 0 0,0 0 1 0 0,-1-1-1 0 0,1 1 0 0 0,-1 0 1 0 0,0 0-1 0 0,-1 0 1 0 0,1 1-1 0 0,-1-1 1 0 0,0 0-1 0 0,0 0 0 0 0,-3-4 1 0 0,1 4 55 0 0,0 0-1 0 0,0 0 1 0 0,0 0 0 0 0,0 0-1 0 0,-1 1 1 0 0,0 0 0 0 0,0 0-1 0 0,0 0 1 0 0,0 1 0 0 0,-1-1-1 0 0,0 1 1 0 0,1 0 0 0 0,-1 1-1 0 0,0-1 1 0 0,0 1 0 0 0,-1 0-1 0 0,1 1 1 0 0,0-1 0 0 0,-9 0-1 0 0,-3 1-74 0 0,-1 1 0 0 0,-33 2-1 0 0,15 4-6538 0 0,27-4-805 0 0</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09.206"/>
    </inkml:context>
    <inkml:brush xml:id="br0">
      <inkml:brushProperty name="width" value="0.1" units="cm"/>
      <inkml:brushProperty name="height" value="0.1" units="cm"/>
    </inkml:brush>
  </inkml:definitions>
  <inkml:trace contextRef="#ctx0" brushRef="#br0">34 0 6449 0 0,'0'0'499'0'0,"1"19"2567"0"0,0 78 6130 0 0,1 11-5752 0 0,-3-60-3186 0 0,-9 65 0 0 0,10-108-255 0 0,-2 7-5 0 0,0 0 0 0 0,0-1 0 0 0,-1 1-1 0 0,-8 20 1 0 0,5-21-91 0 0</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10.962"/>
    </inkml:context>
    <inkml:brush xml:id="br0">
      <inkml:brushProperty name="width" value="0.1" units="cm"/>
      <inkml:brushProperty name="height" value="0.1" units="cm"/>
    </inkml:brush>
  </inkml:definitions>
  <inkml:trace contextRef="#ctx0" brushRef="#br0">60 136 6449 0 0,'0'-6'537'0'0,"0"0"-1"0"0,1 0 1 0 0,0 0-1 0 0,0 0 1 0 0,0 0-1 0 0,1 0 1 0 0,0 0-1 0 0,0 0 0 0 0,0 0 1 0 0,1 1-1 0 0,0-1 1 0 0,0 1-1 0 0,0 0 1 0 0,1 0-1 0 0,-1 0 1 0 0,9-8-1 0 0,-8 10-442 0 0,0-1 0 0 0,0 1 0 0 0,0 0 0 0 0,1 1-1 0 0,-1-1 1 0 0,1 1 0 0 0,0 0 0 0 0,-1 0 0 0 0,1 0 0 0 0,0 1-1 0 0,0 0 1 0 0,0 0 0 0 0,0 0 0 0 0,0 0 0 0 0,1 1 0 0 0,-1 0-1 0 0,0 0 1 0 0,0 0 0 0 0,0 1 0 0 0,9 1 0 0 0,-8 0-35 0 0,1 1 1 0 0,0-1-1 0 0,-1 1 1 0 0,1 0-1 0 0,-1 1 1 0 0,0-1-1 0 0,0 1 0 0 0,0 0 1 0 0,-1 1-1 0 0,1-1 1 0 0,-1 1-1 0 0,0 0 1 0 0,-1 1-1 0 0,1-1 1 0 0,-1 1-1 0 0,0 0 1 0 0,0 0-1 0 0,4 9 1 0 0,-6-11 17 0 0,0 1 1 0 0,0 0 0 0 0,0 0-1 0 0,-1 0 1 0 0,1 0 0 0 0,-1 0-1 0 0,-1 0 1 0 0,1 0 0 0 0,-1 0 0 0 0,1 1-1 0 0,-1-1 1 0 0,-1 0 0 0 0,1 0-1 0 0,-1 0 1 0 0,0 0 0 0 0,0 0-1 0 0,0 0 1 0 0,-1 0 0 0 0,0 0 0 0 0,0 0-1 0 0,0 0 1 0 0,-1-1 0 0 0,1 1-1 0 0,-1-1 1 0 0,-5 6 0 0 0,-2 1 132 0 0,-1-1 1 0 0,-1-1 0 0 0,0 0-1 0 0,0 0 1 0 0,0-1 0 0 0,-1-1-1 0 0,0 0 1 0 0,-20 7 0 0 0,13-6-494 0 0,0-2 1 0 0,0 0-1 0 0,-1-2 1 0 0,1 0 0 0 0,-30 2-1 0 0,25-9-132 0 0,27 2 379 0 0,-1-1 0 0 0,1 1-1 0 0,-1 0 1 0 0,1-1 0 0 0,0 1-1 0 0,-1 0 1 0 0,1 0-1 0 0,0 0 1 0 0,0 0 0 0 0,2-1-1 0 0,68-24-353 0 0,0 3-1 0 0,86-17 0 0 0,-121 33 323 0 0</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11.301"/>
    </inkml:context>
    <inkml:brush xml:id="br0">
      <inkml:brushProperty name="width" value="0.1" units="cm"/>
      <inkml:brushProperty name="height" value="0.1" units="cm"/>
    </inkml:brush>
  </inkml:definitions>
  <inkml:trace contextRef="#ctx0" brushRef="#br0">840 1 9674 0 0,'-10'8'406'0'0,"-1"0"-1"0"0,1 0 1 0 0,1 1 0 0 0,-14 17-1 0 0,-1 0-3 0 0,-509 562 8586 0 0,515-568-8885 0 0,13-14-91 0 0,-105 129 603 0 0,96-115-897 0 0,1 0 0 0 0,1 1 0 0 0,0 0 0 0 0,2 1 0 0 0,-9 27 0 0 0,12-27-6933 0 0</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11.634"/>
    </inkml:context>
    <inkml:brush xml:id="br0">
      <inkml:brushProperty name="width" value="0.1" units="cm"/>
      <inkml:brushProperty name="height" value="0.1" units="cm"/>
    </inkml:brush>
  </inkml:definitions>
  <inkml:trace contextRef="#ctx0" brushRef="#br0">256 3 10594 0 0,'-1'-1'272'0'0,"1"1"-1"0"0,-1 0 0 0 0,0-1 0 0 0,0 1 1 0 0,0 0-1 0 0,0 0 0 0 0,0-1 0 0 0,0 1 1 0 0,0 0-1 0 0,0 0 0 0 0,0 0 1 0 0,0 0-1 0 0,0 0 0 0 0,0 0 0 0 0,0 1 1 0 0,0-1-1 0 0,0 0 0 0 0,0 0 0 0 0,0 1 1 0 0,0-1-1 0 0,-2 2 0 0 0,-25 11 2939 0 0,20-8-3127 0 0,6-4 19 0 0,-80 43 1950 0 0,75-40-1997 0 0,0 1-1 0 0,0 1 1 0 0,0-1 0 0 0,1 1-1 0 0,-1 0 1 0 0,1 0 0 0 0,1 1-1 0 0,-9 11 1 0 0,13-16-58 0 0,1 0 1 0 0,-1 1-1 0 0,0-1 1 0 0,1 0-1 0 0,-1 0 1 0 0,1 0-1 0 0,0 1 1 0 0,0-1-1 0 0,0 0 1 0 0,0 0-1 0 0,0 1 1 0 0,0-1-1 0 0,0 0 1 0 0,1 0-1 0 0,-1 0 1 0 0,1 1-1 0 0,0-1 1 0 0,0 0-1 0 0,-1 0 1 0 0,2 0-1 0 0,-1 0 1 0 0,0 0-1 0 0,0 0 1 0 0,0-1-1 0 0,1 1 1 0 0,2 3-1 0 0,5 5-45 0 0,1 0 1 0 0,0-1-1 0 0,14 10 1 0 0,-13-10 19 0 0,-10-8 32 0 0,9 6-19 0 0,-2 0 0 0 0,1 1 0 0 0,-1 0 0 0 0,0 0 0 0 0,10 15-1 0 0,-16-21 36 0 0,-1 0 0 0 0,0 1 0 0 0,0-1 0 0 0,0 0 0 0 0,0 0 0 0 0,0 0 0 0 0,-1 1 0 0 0,1-1 0 0 0,-1 0 0 0 0,1 1 0 0 0,-1-1 0 0 0,0 0 0 0 0,0 1 0 0 0,0-1 0 0 0,0 1 0 0 0,0-1 0 0 0,-1 0 0 0 0,1 1 0 0 0,-1-1 0 0 0,1 0 0 0 0,-1 1 0 0 0,0-1 0 0 0,0 0 0 0 0,0 0 0 0 0,0 0 0 0 0,0 0 0 0 0,-1 0 0 0 0,1 0 0 0 0,-1 0 0 0 0,1 0 0 0 0,-1 0 0 0 0,0-1 0 0 0,-2 3 0 0 0,-5 4 156 0 0,0-1 1 0 0,0-1 0 0 0,-1 0-1 0 0,1 0 1 0 0,-20 8 0 0 0,24-12-213 0 0,0 0 0 0 0,0 0 0 0 0,0 0 1 0 0,0-1-1 0 0,-1 0 0 0 0,1 0 1 0 0,0-1-1 0 0,-1 1 0 0 0,1-1 0 0 0,0 0 1 0 0,-1 0-1 0 0,1-1 0 0 0,0 0 0 0 0,-8-2 1 0 0,2-2-1732 0 0</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11.967"/>
    </inkml:context>
    <inkml:brush xml:id="br0">
      <inkml:brushProperty name="width" value="0.1" units="cm"/>
      <inkml:brushProperty name="height" value="0.1" units="cm"/>
    </inkml:brush>
  </inkml:definitions>
  <inkml:trace contextRef="#ctx0" brushRef="#br0">1 129 1584 0 0,'52'-17'629'0'0,"-17"5"515"0"0,1 1 1 0 0,0 2-1 0 0,0 1 1 0 0,39-3-1 0 0,-74 11-1134 0 0,1 0 0 0 0,-1 0-1 0 0,0-1 1 0 0,0 2 0 0 0,1-1-1 0 0,-1 0 1 0 0,0 0 0 0 0,1 0 0 0 0,-1 1-1 0 0,0-1 1 0 0,0 0 0 0 0,1 1 0 0 0,-1-1-1 0 0,0 1 1 0 0,0-1 0 0 0,0 1 0 0 0,1 1-1 0 0,-1-2-5 0 0,-1 1 0 0 0,1 0 0 0 0,-1-1 0 0 0,1 1 0 0 0,-1 0 0 0 0,0 0 0 0 0,1-1 0 0 0,-1 1 0 0 0,0 0 0 0 0,0 0 0 0 0,1 0 0 0 0,-1 0 0 0 0,0-1 0 0 0,0 1 0 0 0,0 0 0 0 0,0 0 0 0 0,0 0 0 0 0,0 0 0 0 0,0-1 0 0 0,-1 2 0 0 0,-1 5 181 0 0,0 0-1 0 0,-1 0 1 0 0,0 0 0 0 0,-1 0 0 0 0,-3 6-1 0 0,-3 6 1344 0 0,5-9-1088 0 0,1 1-1 0 0,0 0 1 0 0,1 1-1 0 0,0-1 1 0 0,1 1-1 0 0,1-1 0 0 0,-1 1 1 0 0,2 20-1 0 0,0-28-413 0 0,0-1 0 0 0,1 1 1 0 0,-1 0-1 0 0,1-1 0 0 0,0 1 0 0 0,0 0 0 0 0,0-1 0 0 0,0 1 0 0 0,1-1 0 0 0,-1 0 0 0 0,1 1 1 0 0,0-1-1 0 0,0 0 0 0 0,0 0 0 0 0,0 0 0 0 0,1 0 0 0 0,-1-1 0 0 0,1 1 0 0 0,0-1 0 0 0,-1 1 1 0 0,1-1-1 0 0,1 0 0 0 0,-1 0 0 0 0,0 0 0 0 0,0-1 0 0 0,1 1 0 0 0,-1-1 0 0 0,1 1 0 0 0,-1-1 0 0 0,1 0 1 0 0,5 0-1 0 0,-1 0-78 0 0,1-1 0 0 0,0 0 0 0 0,-1-1 0 0 0,1 0 0 0 0,0 0 0 0 0,-1 0 0 0 0,1-2 0 0 0,-1 1 0 0 0,1-1 0 0 0,-1 0 0 0 0,0 0 0 0 0,0-1 0 0 0,-1 0 0 0 0,1-1 0 0 0,-1 0 0 0 0,10-7 0 0 0,-8 4-21 0 0,1 0 0 0 0,-1 0-1 0 0,-1-1 1 0 0,1 0 0 0 0,-1-1 0 0 0,-1 0 0 0 0,0 0 0 0 0,-1-1-1 0 0,0 1 1 0 0,0-1 0 0 0,4-14 0 0 0,-8 20 129 0 0,-1 0 0 0 0,0 0 0 0 0,0 1 0 0 0,0-1 0 0 0,-1 0 0 0 0,0 0 0 0 0,0 0 0 0 0,0 0 0 0 0,0 0 0 0 0,-1 0-1 0 0,0 0 1 0 0,0 0 0 0 0,0 0 0 0 0,-1 0 0 0 0,1 1 0 0 0,-1-1 0 0 0,0 0 0 0 0,-1 1 0 0 0,1 0 0 0 0,-1 0 0 0 0,0-1 0 0 0,0 1 0 0 0,0 1 0 0 0,0-1 0 0 0,-1 0 0 0 0,0 1 0 0 0,0 0 0 0 0,-5-4 0 0 0,0 1 72 0 0,-1 0 0 0 0,0 0 0 0 0,0 1 0 0 0,0 0 0 0 0,-1 1 0 0 0,0 0 0 0 0,0 1 0 0 0,0 0 0 0 0,0 1 0 0 0,0 0 0 0 0,-18-1 0 0 0,5 4-302 0 0</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12.686"/>
    </inkml:context>
    <inkml:brush xml:id="br0">
      <inkml:brushProperty name="width" value="0.1" units="cm"/>
      <inkml:brushProperty name="height" value="0.1" units="cm"/>
    </inkml:brush>
  </inkml:definitions>
  <inkml:trace contextRef="#ctx0" brushRef="#br0">85 72 14747 0 0,'-12'7'4138'0'0,"-5"12"-3324"0"0,14-14-406 0 0,-4 5-289 0 0,1 1-1 0 0,-1 0 1 0 0,2 1 0 0 0,0 0 0 0 0,0-1-1 0 0,1 2 1 0 0,0-1 0 0 0,1 0 0 0 0,1 1-1 0 0,0-1 1 0 0,1 1 0 0 0,0 17 0 0 0,1-24-96 0 0,0 1 0 0 0,1-1 1 0 0,0 0-1 0 0,0 0 0 0 0,1 0 1 0 0,-1 0-1 0 0,2 0 0 0 0,-1 0 1 0 0,0-1-1 0 0,1 1 0 0 0,7 9 1 0 0,-7-11 0 0 0,0 0 0 0 0,1 0 0 0 0,0-1 0 0 0,-1 0 1 0 0,1 1-1 0 0,1-1 0 0 0,-1-1 0 0 0,0 1 0 0 0,1-1 1 0 0,-1 0-1 0 0,1 0 0 0 0,0 0 0 0 0,0 0 1 0 0,0-1-1 0 0,0 0 0 0 0,6 1 0 0 0,-6-1-20 0 0,0-1-1 0 0,-1 1 1 0 0,1-1-1 0 0,-1 0 1 0 0,1-1 0 0 0,-1 1-1 0 0,1-1 1 0 0,0 0-1 0 0,-1 0 1 0 0,0 0 0 0 0,1 0-1 0 0,-1-1 1 0 0,0 0-1 0 0,1 0 1 0 0,-1 0 0 0 0,4-3-1 0 0,-3 1-5 0 0,0 0 1 0 0,-1-1-1 0 0,0 1 1 0 0,1-1-1 0 0,-1 0 0 0 0,-1 0 1 0 0,1 0-1 0 0,-1 0 1 0 0,0-1-1 0 0,4-10 0 0 0,-3 5 14 0 0,0-1 0 0 0,-1 0 1 0 0,0 0-1 0 0,-1 0 0 0 0,0 0 0 0 0,-1-1 0 0 0,-1 1 0 0 0,0 0 0 0 0,0-1 0 0 0,-1 1 0 0 0,-5-19 0 0 0,3 20-96 0 0,0 1-1 0 0,-1-1 1 0 0,-1 1 0 0 0,1 1-1 0 0,-2-1 1 0 0,1 1-1 0 0,-2-1 1 0 0,1 2-1 0 0,-1-1 1 0 0,0 1 0 0 0,-1 0-1 0 0,0 0 1 0 0,0 1-1 0 0,-1 0 1 0 0,1 1 0 0 0,-14-8-1 0 0</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19.342"/>
    </inkml:context>
    <inkml:brush xml:id="br0">
      <inkml:brushProperty name="width" value="0.1" units="cm"/>
      <inkml:brushProperty name="height" value="0.2" units="cm"/>
      <inkml:brushProperty name="color" value="#FFC28B"/>
      <inkml:brushProperty name="tip" value="rectangle"/>
      <inkml:brushProperty name="rasterOp" value="maskPen"/>
    </inkml:brush>
  </inkml:definitions>
  <inkml:trace contextRef="#ctx0" brushRef="#br0">1694 1258 14283 0 0,'-3'2'4770'0'0,"-13"11"-4866"0"0,-21 9 126 0 0,-1-1 0 0 0,-1-2-1 0 0,0-2 1 0 0,-2-1 0 0 0,1-2-1 0 0,-2-2 1 0 0,0-2 0 0 0,0-2-1 0 0,-1-1 1 0 0,-69 1 0 0 0,38-8 165 0 0,1-3-1 0 0,0-3 1 0 0,1-3 0 0 0,-1-3 0 0 0,-102-33-1 0 0,127 31-14 0 0,2-3 0 0 0,0-2 0 0 0,1-2 0 0 0,2-2 0 0 0,0-1 0 0 0,-42-33 0 0 0,61 39-88 0 0,0-2 1 0 0,1-1-1 0 0,2 0 0 0 0,0-2 1 0 0,1 0-1 0 0,1-2 0 0 0,1 0 1 0 0,2-1-1 0 0,0 0 0 0 0,-22-55 1 0 0,32 66-118 0 0,2 1 1 0 0,0-1 0 0 0,1 0 0 0 0,0 0 0 0 0,2 0 0 0 0,-1 0 0 0 0,2-1 0 0 0,0 1-1 0 0,1 0 1 0 0,0 0 0 0 0,1 0 0 0 0,1 0 0 0 0,0 0 0 0 0,1 0 0 0 0,9-21 0 0 0,-3 14-20 0 0,1 1 0 0 0,1 0 0 0 0,1 1 0 0 0,0 0 0 0 0,2 1 0 0 0,0 1 0 0 0,1 0 0 0 0,1 1 0 0 0,22-18 0 0 0,6 0-46 0 0,2 2-1 0 0,99-53 1 0 0,115-30-296 0 0,-188 89 251 0 0,1 3 0 0 0,1 3 1 0 0,1 4-1 0 0,1 3 1 0 0,0 3-1 0 0,137-1 0 0 0,-144 13 127 0 0,0 4-1 0 0,-1 2 1 0 0,0 3-1 0 0,-1 4 0 0 0,0 2 1 0 0,-1 3-1 0 0,114 49 1 0 0,-147-52-12 0 0,0 1 0 0 0,-1 2 0 0 0,-2 1 1 0 0,0 2-1 0 0,-1 0 0 0 0,50 50 0 0 0,-69-59 17 0 0,0 0-1 0 0,0 1 0 0 0,-1 0 0 0 0,-1 1 1 0 0,0 0-1 0 0,-1 1 0 0 0,7 20 0 0 0,-11-24 15 0 0,0 2-1 0 0,-1-1 1 0 0,-1 0-1 0 0,0 1 1 0 0,0-1-1 0 0,-2 1 0 0 0,1 0 1 0 0,-2-1-1 0 0,0 1 1 0 0,-3 16-1 0 0,-1-13 111 0 0,0-1-1 0 0,0 1 1 0 0,-2-1-1 0 0,0 0 0 0 0,-1-1 1 0 0,0 0-1 0 0,-1 0 1 0 0,-1-1-1 0 0,0 0 0 0 0,-1-1 1 0 0,-1 0-1 0 0,-22 19 1 0 0,1-4 157 0 0,-1-1 1 0 0,-1-2 0 0 0,-75 38 0 0 0,27-22-44 0 0,-3-4 1 0 0,-126 36-1 0 0,-188 20-1971 0 0,281-72-6092 0 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38.288"/>
    </inkml:context>
    <inkml:brush xml:id="br0">
      <inkml:brushProperty name="width" value="0.1" units="cm"/>
      <inkml:brushProperty name="height" value="0.1" units="cm"/>
    </inkml:brush>
  </inkml:definitions>
  <inkml:trace contextRef="#ctx0" brushRef="#br0">68 167 4609 0 0,'-8'-2'94'0'0,"-1"1"1470"0"0,0 0 0 0 0,1 0 0 0 0,-1-2 0 0 0,-15-5 0 0 0,26 7-1262 0 0,0 0 0 0 0,0 0 0 0 0,1 0 0 0 0,-1 0 0 0 0,0 0 0 0 0,1 0 0 0 0,-1 0 0 0 0,4 0 0 0 0,244-39-180 0 0,-115 23 174 0 0,-97 11-219 0 0,14-1-97 0 0,-1-2 1 0 0,0-2 0 0 0,72-26 0 0 0,-98 22-1122 0 0</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38.636"/>
    </inkml:context>
    <inkml:brush xml:id="br0">
      <inkml:brushProperty name="width" value="0.1" units="cm"/>
      <inkml:brushProperty name="height" value="0.1" units="cm"/>
    </inkml:brush>
  </inkml:definitions>
  <inkml:trace contextRef="#ctx0" brushRef="#br0">155 1 5529 0 0,'-2'0'95'0'0,"1"0"0"0"0,-1 0 0 0 0,1 0-1 0 0,-1 0 1 0 0,1 1 0 0 0,-1-1 0 0 0,1 0 0 0 0,-1 1-1 0 0,1-1 1 0 0,0 1 0 0 0,-1 0 0 0 0,1-1 0 0 0,0 1-1 0 0,-1 0 1 0 0,1 0 0 0 0,0 0 0 0 0,0 0 0 0 0,0 0-1 0 0,0 0 1 0 0,0 0 0 0 0,0 0 0 0 0,0 0 0 0 0,0 1-1 0 0,0-1 1 0 0,0 0 0 0 0,1 1 0 0 0,-1-1 0 0 0,1 0 0 0 0,-1 1-1 0 0,1-1 1 0 0,-1 1 0 0 0,1-1 0 0 0,-1 4 0 0 0,-5 30 1102 0 0,1 0 1 0 0,1 1 0 0 0,2 54 0 0 0,0 4 963 0 0,-2-35-1892 0 0,-27 259 921 0 0,29-304-1189 0 0,-1 0 0 0 0,0 0 0 0 0,-1-1 0 0 0,-1 1 1 0 0,0-1-1 0 0,-1 0 0 0 0,0 0 0 0 0,-1 0 0 0 0,-11 14 1 0 0,18-26-57 0 0,-4 3-696 0 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38.955"/>
    </inkml:context>
    <inkml:brush xml:id="br0">
      <inkml:brushProperty name="width" value="0.1" units="cm"/>
      <inkml:brushProperty name="height" value="0.1" units="cm"/>
    </inkml:brush>
  </inkml:definitions>
  <inkml:trace contextRef="#ctx0" brushRef="#br0">69 0 3225 0 0,'8'24'352'0'0,"-3"16"1833"0"0,-2 1 1 0 0,-4 72 0 0 0,-19 82 3517 0 0,17-170-5267 0 0,-55 361 1580 0 0,56-372-2115 0 0,7-27-756 0 0,2-6-8 0 0,51-142-3428 0 0,23-50-1137 0 0,-79 206 5281 0 0,6-11-521 0 0,17-28-1 0 0,-23 41 706 0 0,0 0 0 0 0,0 0 0 0 0,0 0 0 0 0,0 0 0 0 0,1 1 0 0 0,0-1 0 0 0,-1 1 0 0 0,1-1 0 0 0,0 1 0 0 0,0 0 0 0 0,0 0 0 0 0,0 0 0 0 0,1 1 0 0 0,-1-1 0 0 0,7-1 0 0 0,-10 3 56 0 0,1 0 0 0 0,0 0 0 0 0,-1 0 0 0 0,1 1 0 0 0,0-1 0 0 0,-1 0 0 0 0,1 0 0 0 0,-1 1 0 0 0,1-1 0 0 0,0 0 0 0 0,-1 1 0 0 0,1-1 0 0 0,-1 1 0 0 0,1-1 0 0 0,-1 1 0 0 0,1-1 0 0 0,-1 1 0 0 0,1-1 0 0 0,-1 1 0 0 0,0-1 0 0 0,1 1 0 0 0,-1 0 0 0 0,0-1 0 0 0,1 1 0 0 0,-1 0 0 0 0,0-1 0 0 0,0 1 0 0 0,1 1 0 0 0,4 22 801 0 0,-4-22-813 0 0,2 19 406 0 0,-1-1 1 0 0,-1 1-1 0 0,-3 36 1 0 0,-13 66 1708 0 0,4-37-696 0 0,1 74-798 0 0,10-137-6357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1:49.110"/>
    </inkml:context>
    <inkml:brush xml:id="br0">
      <inkml:brushProperty name="width" value="0.025" units="cm"/>
      <inkml:brushProperty name="height" value="0.025" units="cm"/>
      <inkml:brushProperty name="color" value="#E71224"/>
    </inkml:brush>
  </inkml:definitions>
  <inkml:trace contextRef="#ctx0" brushRef="#br0">6 1 6913 0 0,'0'0'5881'0'0,"1"4"-1106"0"0,2 57-3928 0 0,-8 103-1 0 0,1-107-214 0 0,3 0-1 0 0,9 88 1 0 0,-8-144-580 0 0,1 4 137 0 0,0-5-2000 0 0</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39.541"/>
    </inkml:context>
    <inkml:brush xml:id="br0">
      <inkml:brushProperty name="width" value="0.1" units="cm"/>
      <inkml:brushProperty name="height" value="0.1" units="cm"/>
    </inkml:brush>
  </inkml:definitions>
  <inkml:trace contextRef="#ctx0" brushRef="#br0">0 191 11522 0 0,'2'0'91'0'0,"-1"1"-1"0"0,1-1 0 0 0,0 0 0 0 0,0 0 0 0 0,-1 0 1 0 0,1 0-1 0 0,0 0 0 0 0,-1 0 0 0 0,1-1 0 0 0,0 1 1 0 0,1-1-1 0 0,0 0-16 0 0,153-30-451 0 0,-126 23 424 0 0,-1-1 0 0 0,0-2 0 0 0,32-16 1 0 0,-58 26-15 0 0,0-1-1 0 0,0 1 1 0 0,-1-1 0 0 0,1 0 0 0 0,-1 0 0 0 0,1 0 0 0 0,-1 0 0 0 0,0 0 0 0 0,0-1 0 0 0,0 1 0 0 0,0-1 0 0 0,0 1 0 0 0,0-1-1 0 0,-1 0 1 0 0,1 0 0 0 0,1-4 0 0 0,-3 5 83 0 0,0 0 0 0 0,1 0 0 0 0,-1 1-1 0 0,0-1 1 0 0,-1 0 0 0 0,1 1 0 0 0,0-1 0 0 0,0 0-1 0 0,-1 1 1 0 0,1-1 0 0 0,-1 0 0 0 0,1 1 0 0 0,-1-1-1 0 0,0 1 1 0 0,0-1 0 0 0,0 1 0 0 0,1 0 0 0 0,-1-1-1 0 0,-1 1 1 0 0,1 0 0 0 0,0-1 0 0 0,0 1 0 0 0,0 0-1 0 0,-1 0 1 0 0,1 0 0 0 0,0 0 0 0 0,-1 0 0 0 0,1 0-1 0 0,-1 1 1 0 0,1-1 0 0 0,-1 0 0 0 0,-3 0 0 0 0,1 0 0 0 0,0-1 0 0 0,-1 1 0 0 0,1 1 1 0 0,-1-1-1 0 0,1 0 0 0 0,-1 1 0 0 0,0 0 0 0 0,1 0 1 0 0,-1 1-1 0 0,1-1 0 0 0,-1 1 0 0 0,1 0 1 0 0,-1 0-1 0 0,1 1 0 0 0,-1-1 0 0 0,1 1 1 0 0,0 0-1 0 0,0 0 0 0 0,0 0 0 0 0,0 1 0 0 0,0-1 1 0 0,1 1-1 0 0,-5 4 0 0 0,-4 3-120 0 0,1 0-1 0 0,1 1 0 0 0,-1 0 1 0 0,2 1-1 0 0,-16 23 1 0 0,17-21-9 0 0,1 0 0 0 0,1 0 0 0 0,0 1 0 0 0,0 0 0 0 0,2 0 0 0 0,0 0 0 0 0,0 0 0 0 0,-1 27 0 0 0,5-34-5 0 0,-1 0-1 0 0,2 0 1 0 0,-1-1-1 0 0,1 1 1 0 0,0 0-1 0 0,1 0 1 0 0,0-1 0 0 0,5 12-1 0 0,-5-14-30 0 0,0-1-1 0 0,0 1 1 0 0,1-1 0 0 0,0 0-1 0 0,0 0 1 0 0,0 0 0 0 0,1 0-1 0 0,-1-1 1 0 0,1 1-1 0 0,0-1 1 0 0,0 0 0 0 0,0 0-1 0 0,0 0 1 0 0,6 3 0 0 0,-6-5-26 0 0,1 1 0 0 0,-1-1 0 0 0,0 1 0 0 0,1-1 0 0 0,-1 0 1 0 0,0-1-1 0 0,1 1 0 0 0,-1-1 0 0 0,1 0 0 0 0,-1 0 0 0 0,1 0 1 0 0,-1-1-1 0 0,1 1 0 0 0,-1-1 0 0 0,1 0 0 0 0,-1 0 0 0 0,0-1 0 0 0,0 0 1 0 0,1 1-1 0 0,-1-1 0 0 0,0 0 0 0 0,-1-1 0 0 0,1 1 0 0 0,0-1 1 0 0,-1 0-1 0 0,5-4 0 0 0,5-6-378 0 0,0 0 1 0 0,-2 0-1 0 0,1-1 0 0 0,-2-1 0 0 0,12-19 1 0 0,10-26-3935 0 0,26-70 0 0 0,-33 72 2825 0 0,-20 47 574 0 0,1-1 6263 0 0,-5 12-5076 0 0,-1 0 0 0 0,1 1-1 0 0,-1-1 1 0 0,1 1-1 0 0,-1-1 1 0 0,1 1-1 0 0,-1-1 1 0 0,1 1-1 0 0,-1-1 1 0 0,0 1-1 0 0,1-1 1 0 0,-1 1 0 0 0,0-1-1 0 0,1 1 1 0 0,-1 0-1 0 0,0-1 1 0 0,0 1-1 0 0,0 0 1 0 0,0-1-1 0 0,1 1 1 0 0,-1 0-1 0 0,0 0 1 0 0,10 42 813 0 0,-1-1 0 0 0,3 47-1 0 0,6 31 996 0 0,-15-107-1804 0 0,4 29 273 0 0,-10-65 3722 0 0,-2-24-3357 0 0,7 27-806 0 0,1 0 1 0 0,0 1 0 0 0,2-1 0 0 0,0 1 0 0 0,1-1 0 0 0,1 2-1 0 0,15-31 1 0 0,-16 38-458 0 0,0 1 1 0 0,1-1-1 0 0,0 2 0 0 0,1-1 1 0 0,0 1-1 0 0,0 0 0 0 0,1 1 1 0 0,0 0-1 0 0,0 0 0 0 0,1 1 1 0 0,0 0-1 0 0,0 1 0 0 0,22-10 0 0 0,-5 6-6046 0 0</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39.905"/>
    </inkml:context>
    <inkml:brush xml:id="br0">
      <inkml:brushProperty name="width" value="0.1" units="cm"/>
      <inkml:brushProperty name="height" value="0.1" units="cm"/>
    </inkml:brush>
  </inkml:definitions>
  <inkml:trace contextRef="#ctx0" brushRef="#br0">17 179 10138 0 0,'-13'0'1036'0'0,"13"0"-1016"0"0,0 0 1 0 0,0 0 0 0 0,0 0 0 0 0,0 0 0 0 0,-1 0-1 0 0,1 0 1 0 0,0 0 0 0 0,0 0 0 0 0,0 0 0 0 0,0 0-1 0 0,0 0 1 0 0,0 0 0 0 0,-1 0 0 0 0,1 0-1 0 0,0 0 1 0 0,0 0 0 0 0,0 0 0 0 0,0 0 0 0 0,0 0-1 0 0,0 1 1 0 0,0-1 0 0 0,0 0 0 0 0,-1 0 0 0 0,1 0-1 0 0,0 0 1 0 0,0 0 0 0 0,0 0 0 0 0,0 0-1 0 0,0 0 1 0 0,0 0 0 0 0,0 1 0 0 0,0-1 0 0 0,0 0-1 0 0,0 0 1 0 0,0 0 0 0 0,0 0 0 0 0,0 0 0 0 0,0 0-1 0 0,0 0 1 0 0,0 1 0 0 0,0-1 0 0 0,0 0-1 0 0,0 0 1 0 0,0 0 0 0 0,0 0 0 0 0,0 0 0 0 0,0 1-1 0 0,13 7 1068 0 0,-2-4-1143 0 0,-1-1 1 0 0,1-1-1 0 0,0 1 0 0 0,0-1 1 0 0,0-1-1 0 0,0 0 0 0 0,0-1 1 0 0,0 0-1 0 0,0-1 1 0 0,16-2-1 0 0,-15 1 99 0 0,0-1 0 0 0,0 0 0 0 0,0 0 0 0 0,-1-1 0 0 0,1 0 0 0 0,-1-1 1 0 0,0-1-1 0 0,0 0 0 0 0,17-12 0 0 0,-25 16 116 0 0,0-1 0 0 0,-1 1 0 0 0,1 0 0 0 0,0-1 0 0 0,-1 0 0 0 0,0 1 1 0 0,0-1-1 0 0,0 0 0 0 0,0 0 0 0 0,0 0 0 0 0,-1-1 0 0 0,1 1 0 0 0,-1 0 0 0 0,0 0 0 0 0,0-1 0 0 0,0 1 1 0 0,0-1-1 0 0,-1 1 0 0 0,1-1 0 0 0,-1 1 0 0 0,0-1 0 0 0,0 1 0 0 0,0-1 0 0 0,-1 1 0 0 0,1-1 0 0 0,-1 1 1 0 0,0-1-1 0 0,0 1 0 0 0,0-1 0 0 0,0 1 0 0 0,0 0 0 0 0,-1 0 0 0 0,0-1 0 0 0,0 1 0 0 0,1 0 0 0 0,-2 1 1 0 0,1-1-1 0 0,0 0 0 0 0,-1 1 0 0 0,1-1 0 0 0,-1 1 0 0 0,0 0 0 0 0,1-1 0 0 0,-1 1 0 0 0,0 1 0 0 0,0-1 1 0 0,-1 0-1 0 0,1 1 0 0 0,0 0 0 0 0,0-1 0 0 0,-1 1 0 0 0,1 1 0 0 0,-1-1 0 0 0,1 0 0 0 0,-1 1 1 0 0,1 0-1 0 0,-1 0 0 0 0,-5 0 0 0 0,0 1-130 0 0,1 1 1 0 0,-1 0 0 0 0,1 0-1 0 0,-1 0 1 0 0,1 1 0 0 0,0 1-1 0 0,0-1 1 0 0,0 1-1 0 0,1 1 1 0 0,-1-1 0 0 0,1 1-1 0 0,0 1 1 0 0,0-1 0 0 0,1 1-1 0 0,0 0 1 0 0,0 1-1 0 0,0-1 1 0 0,1 1 0 0 0,0 1-1 0 0,0-1 1 0 0,-7 16 0 0 0,6-10-46 0 0,0 0 0 0 0,0 1 1 0 0,2 0-1 0 0,0 0 1 0 0,0 0-1 0 0,1 1 0 0 0,1-1 1 0 0,1 1-1 0 0,0-1 1 0 0,0 1-1 0 0,2 0 1 0 0,2 19-1 0 0,-1-26-29 0 0,-1-1 0 0 0,1 0 0 0 0,0 0 0 0 0,1 0 0 0 0,0 0 0 0 0,0 0 0 0 0,0-1 1 0 0,1 1-1 0 0,0-1 0 0 0,1 0 0 0 0,9 11 0 0 0,-10-13-729 0 0,1 0-1 0 0,-1 0 1 0 0,1 0 0 0 0,0-1-1 0 0,1 0 1 0 0,-1 0-1 0 0,1 0 1 0 0,-1-1 0 0 0,9 3-1 0 0,15 3-5600 0 0</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40.573"/>
    </inkml:context>
    <inkml:brush xml:id="br0">
      <inkml:brushProperty name="width" value="0.1" units="cm"/>
      <inkml:brushProperty name="height" value="0.1" units="cm"/>
    </inkml:brush>
  </inkml:definitions>
  <inkml:trace contextRef="#ctx0" brushRef="#br0">134 78 2304 0 0,'-10'-36'2403'0'0,"9"30"-1911"0"0,0 1 0 0 0,-1 0-1 0 0,1-1 1 0 0,-14-14 6550 0 0,14 21-6923 0 0,-6 12 2162 0 0,-5 28-1769 0 0,10-34 57 0 0,-14 59-104 0 0,4 0-1 0 0,2 2 1 0 0,-2 114-1 0 0,27 205-435 0 0,1-227 31 0 0,2 23-55 0 0,-16-142-6 0 0,-2-1 1 0 0,-7 61 0 0 0,5-92 88 0 0,0 0 0 0 0,0 0 0 0 0,0 0 0 0 0,-7 15-1 0 0,-8 2-926 0 0,14-23 123 0 0,1 0-1 0 0,-1-1 1 0 0,0 1-1 0 0,0-1 0 0 0,0 0 1 0 0,-4 3-1 0 0,-11 4-5189 0 0</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40.970"/>
    </inkml:context>
    <inkml:brush xml:id="br0">
      <inkml:brushProperty name="width" value="0.1" units="cm"/>
      <inkml:brushProperty name="height" value="0.1" units="cm"/>
    </inkml:brush>
  </inkml:definitions>
  <inkml:trace contextRef="#ctx0" brushRef="#br0">0 37 3225 0 0,'4'-2'-149'0'0,"1"0"1"0"0,-1 0-1 0 0,1 0 1 0 0,-1 1-1 0 0,1-1 0 0 0,0 1 1 0 0,-1 1-1 0 0,1-1 1 0 0,0 1-1 0 0,6-1 1 0 0,5 0-44 0 0,79-10-14 0 0,96 2 0 0 0,-127 10 133 0 0,0 3 0 0 0,95 17 0 0 0,-144-19 78 0 0,-10-1 0 0 0,0-1 1 0 0,1 1 0 0 0,-1 0-1 0 0,0 1 1 0 0,0-1-1 0 0,1 1 1 0 0,-1 0-1 0 0,-1 0 1 0 0,7 3-1 0 0,-11-2 103 0 0,0-1 0 0 0,0 0 0 0 0,0 1-1 0 0,0-1 1 0 0,0 0 0 0 0,0 1 0 0 0,0-1 0 0 0,-1 0-1 0 0,1 1 1 0 0,-1-1 0 0 0,0 0 0 0 0,0 0 0 0 0,1 0-1 0 0,-3 4 1 0 0,0 0 285 0 0,-16 44 2203 0 0,-22 70 4523 0 0,37-108-6803 0 0,2 0-1 0 0,0 1 1 0 0,0-1-1 0 0,1 1 1 0 0,0-1 0 0 0,1 1-1 0 0,3 21 1 0 0,-2-30-327 0 0,0 0 1 0 0,0 0 0 0 0,0 0-1 0 0,1 0 1 0 0,-1 0-1 0 0,1 0 1 0 0,0 0-1 0 0,0-1 1 0 0,0 1-1 0 0,1-1 1 0 0,-1 1-1 0 0,1-1 1 0 0,0 0-1 0 0,0 0 1 0 0,0 0 0 0 0,0-1-1 0 0,0 1 1 0 0,5 2-1 0 0,-5-3-17 0 0,0-1 0 0 0,1 0 1 0 0,-1 0-1 0 0,0 0 0 0 0,0 0 0 0 0,0 0 0 0 0,1-1 0 0 0,-1 1 1 0 0,0-1-1 0 0,1 0 0 0 0,-1 0 0 0 0,0 0 0 0 0,1 0 0 0 0,-1-1 1 0 0,0 1-1 0 0,1-1 0 0 0,-1 0 0 0 0,0 0 0 0 0,0 0 0 0 0,0 0 1 0 0,0-1-1 0 0,0 1 0 0 0,4-4 0 0 0,2-1 43 0 0,0-1 0 0 0,-1 0-1 0 0,0-1 1 0 0,0 0 0 0 0,-1 0 0 0 0,0-1-1 0 0,0 0 1 0 0,-1 0 0 0 0,0 0 0 0 0,-1-1-1 0 0,0 0 1 0 0,6-17 0 0 0,-6 12 210 0 0,0-1 0 0 0,-2 1 0 0 0,1-1 0 0 0,-2 0 0 0 0,0 0 1 0 0,-1 0-1 0 0,0 0 0 0 0,-3-18 0 0 0,1 26-162 0 0,0 0 0 0 0,-1 0 0 0 0,-1 1 0 0 0,1-1 0 0 0,-1 0 0 0 0,0 1 1 0 0,-1 0-1 0 0,0 0 0 0 0,0 0 0 0 0,0 0 0 0 0,-1 1 0 0 0,0-1 0 0 0,-1 1 0 0 0,1 0 0 0 0,-1 1 1 0 0,0-1-1 0 0,0 1 0 0 0,-1 1 0 0 0,0-1 0 0 0,0 1 0 0 0,0 0 0 0 0,0 1 0 0 0,0-1 0 0 0,-16-3 1 0 0,15 4-715 0 0</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41.302"/>
    </inkml:context>
    <inkml:brush xml:id="br0">
      <inkml:brushProperty name="width" value="0.1" units="cm"/>
      <inkml:brushProperty name="height" value="0.1" units="cm"/>
    </inkml:brush>
  </inkml:definitions>
  <inkml:trace contextRef="#ctx0" brushRef="#br0">8 0 1376 0 0,'5'10'273'0'0,"-1"-1"-1"0"0,1 1 0 0 0,-1 0 0 0 0,-1 0 1 0 0,0 0-1 0 0,3 21 0 0 0,3 66 3917 0 0,-6-56-3425 0 0,-2-28-289 0 0,4 89 2703 0 0,-5-88-2653 0 0,-1 0 1 0 0,-1 0-1 0 0,1 0 1 0 0,-2 0-1 0 0,-4 14 1 0 0,7-28-442 0 0,0 0 0 0 0,0 0 0 0 0,0 1 1 0 0,0-1-1 0 0,0 0 0 0 0,0 0 1 0 0,0 1-1 0 0,0-1 0 0 0,0 0 1 0 0,0 0-1 0 0,-2 3 928 0 0,2-3-928 0 0,-1 0 0 0 0,1 0 1 0 0,0 0-1 0 0,0 0 0 0 0,0 0 1 0 0,-1 0-1 0 0,1 1 0 0 0,0-1 1 0 0,0 0-1 0 0,-1 0 0 0 0,1 0 1 0 0,0 0-1 0 0,0 0 0 0 0,-1 0 0 0 0,1 0 1 0 0,0 0-1 0 0,0 0 0 0 0,-1 0 1 0 0,1 0-1 0 0,0 0 0 0 0,0 0 1 0 0,0-1-1 0 0,-1 1 0 0 0,1 0 1 0 0,0 0-1 0 0,-11-13 2092 0 0,-3-20-738 0 0,11 20-1373 0 0,1 1 0 0 0,1-1 0 0 0,-1 0 0 0 0,2 0 0 0 0,0 0 0 0 0,1 0 0 0 0,0 0 0 0 0,4-18 0 0 0,0 6-362 0 0,2 0 0 0 0,0 1 0 0 0,15-32 0 0 0,-15 41-265 0 0,1 1 0 0 0,0-1-1 0 0,1 2 1 0 0,1-1 0 0 0,18-19-1 0 0,-5 10-810 0 0</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41.637"/>
    </inkml:context>
    <inkml:brush xml:id="br0">
      <inkml:brushProperty name="width" value="0.1" units="cm"/>
      <inkml:brushProperty name="height" value="0.1" units="cm"/>
    </inkml:brush>
  </inkml:definitions>
  <inkml:trace contextRef="#ctx0" brushRef="#br0">2 239 2761 0 0,'-1'0'5'0'0,"1"0"1"0"0,0 0 0 0 0,0 0 0 0 0,0 0 0 0 0,0 0 0 0 0,0 0-1 0 0,0 1 1 0 0,0-1 0 0 0,0 0 0 0 0,0 0 0 0 0,-1 0-1 0 0,1 0 1 0 0,0 0 0 0 0,0 0 0 0 0,0 1 0 0 0,0-1 0 0 0,0 0-1 0 0,0 0 1 0 0,0 0 0 0 0,0 0 0 0 0,0 0 0 0 0,0 1-1 0 0,0-1 1 0 0,0 0 0 0 0,0 0 0 0 0,0 0 0 0 0,0 0 0 0 0,0 0-1 0 0,0 1 1 0 0,0-1 0 0 0,1 0 0 0 0,-1 0 0 0 0,0 0-1 0 0,0 0 1 0 0,0 0 0 0 0,0 0 0 0 0,0 1 0 0 0,0-1 0 0 0,0 0-1 0 0,0 0 1 0 0,0 0 0 0 0,1 0 0 0 0,-1 0 0 0 0,8 4 2 0 0,10 0-51 0 0,-6-4 155 0 0,-1 0 1 0 0,1-1-1 0 0,-1 0 0 0 0,1-1 0 0 0,-1 0 1 0 0,1-1-1 0 0,-1 0 0 0 0,0-1 0 0 0,0 0 1 0 0,14-8-1 0 0,-3 1 386 0 0,-1-2 0 0 0,0 0 0 0 0,36-31 0 0 0,-50 38-101 0 0,-1 0 0 0 0,0-1 0 0 0,0 0-1 0 0,0 0 1 0 0,-1 0 0 0 0,0-1 0 0 0,6-12-1 0 0,-10 18-165 0 0,0 1 0 0 0,0-1 0 0 0,0 0-1 0 0,-1 0 1 0 0,1 0 0 0 0,-1 0 0 0 0,1 0 0 0 0,-1 1-1 0 0,0-1 1 0 0,0 0 0 0 0,0 0 0 0 0,0 0 0 0 0,0 0-1 0 0,0 0 1 0 0,-1 0 0 0 0,1 0 0 0 0,0 0-1 0 0,-1 0 1 0 0,0 0 0 0 0,1 1 0 0 0,-1-1 0 0 0,0 0-1 0 0,0 0 1 0 0,0 1 0 0 0,0-1 0 0 0,0 1-1 0 0,0-1 1 0 0,-1 1 0 0 0,1-1 0 0 0,0 1 0 0 0,-1 0-1 0 0,1-1 1 0 0,-1 1 0 0 0,0 0 0 0 0,1 0-1 0 0,-1 0 1 0 0,0 0 0 0 0,0 1 0 0 0,1-1 0 0 0,-1 0-1 0 0,-2 0 1 0 0,-2 0-39 0 0,0-1 0 0 0,1 2-1 0 0,-1-1 1 0 0,0 0 0 0 0,0 1 0 0 0,1 0-1 0 0,-1 0 1 0 0,0 1 0 0 0,0 0 0 0 0,0 0-1 0 0,1 0 1 0 0,-1 1 0 0 0,1-1 0 0 0,-1 1 0 0 0,1 1-1 0 0,0-1 1 0 0,-10 7 0 0 0,4-2-160 0 0,-1 0 0 0 0,2 1 1 0 0,-1 1-1 0 0,1-1 1 0 0,0 2-1 0 0,-14 17 0 0 0,19-20-35 0 0,0 0 0 0 0,0 1 1 0 0,0 0-1 0 0,1 0 0 0 0,0 0 0 0 0,1 1 0 0 0,-1-1 0 0 0,2 1 0 0 0,-1 0 0 0 0,1 0 0 0 0,1 0 1 0 0,0 0-1 0 0,0 0 0 0 0,0 0 0 0 0,1 0 0 0 0,2 11 0 0 0,-1-12-47 0 0,1 0 0 0 0,0 0 0 0 0,0 0 0 0 0,1 0 1 0 0,0-1-1 0 0,0 0 0 0 0,1 1 0 0 0,0-1 0 0 0,0 0 0 0 0,1-1 0 0 0,-1 1 0 0 0,2-1 0 0 0,-1 0 0 0 0,1 0 0 0 0,0-1 0 0 0,0 1 1 0 0,0-1-1 0 0,12 6 0 0 0,-8-5-135 0 0,0 0 0 0 0,0-1 1 0 0,1-1-1 0 0,-1 1 0 0 0,20 3 1 0 0,8-2-5486 0 0,-10-5-779 0 0</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43.809"/>
    </inkml:context>
    <inkml:brush xml:id="br0">
      <inkml:brushProperty name="width" value="0.1" units="cm"/>
      <inkml:brushProperty name="height" value="0.1" units="cm"/>
    </inkml:brush>
  </inkml:definitions>
  <inkml:trace contextRef="#ctx0" brushRef="#br0">29 20 10594 0 0,'-3'-9'877'0'0,"-1"-2"-298"0"0,5 20 147 0 0,6 58 489 0 0,-3 101 0 0 0,-3-73 337 0 0,5 62 868 0 0,0-44-1948 0 0,-17 213 0 0 0,10-315-514 0 0,0-1-114 0 0,0 1 0 0 0,0-1-1 0 0,-1 0 1 0 0,-1 0 0 0 0,0 0-1 0 0,0 0 1 0 0,-1 0 0 0 0,-6 11-1 0 0,10-21 75 0 0,0 1-1 0 0,0-1 1 0 0,0 0-1 0 0,0 0 1 0 0,0 0-1 0 0,0 1 0 0 0,-2 0-412 0 0,2-1 412 0 0,0 0 1 0 0,0 0-1 0 0,-1 0 1 0 0,1 0-1 0 0,0 0 1 0 0,0 0-1 0 0,0 0 1 0 0,-1 0-1 0 0,1 1 0 0 0,0-1 1 0 0,0 0-1 0 0,-1 0 1 0 0,1 0-1 0 0,0 0 1 0 0,0 0-1 0 0,-1-1 0 0 0,1 1 1 0 0,0 0-1 0 0,-1 0 1 0 0</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44.143"/>
    </inkml:context>
    <inkml:brush xml:id="br0">
      <inkml:brushProperty name="width" value="0.1" units="cm"/>
      <inkml:brushProperty name="height" value="0.1" units="cm"/>
    </inkml:brush>
  </inkml:definitions>
  <inkml:trace contextRef="#ctx0" brushRef="#br0">1 255 6913 0 0,'1'-11'51'0'0,"0"0"-1"0"0,1 0 0 0 0,1 0 0 0 0,0 1 0 0 0,1-1 0 0 0,0 1 0 0 0,0 0 0 0 0,1 0 0 0 0,0 0 0 0 0,11-14 0 0 0,-3 7 25 0 0,0 1 0 0 0,1 0 0 0 0,1 1 0 0 0,22-17 0 0 0,-32 28-15 0 0,-1 1 0 0 0,1 0 0 0 0,0 0 1 0 0,0 0-1 0 0,0 1 0 0 0,0-1 0 0 0,1 1 0 0 0,-1 1 0 0 0,0-1 0 0 0,1 1 1 0 0,0 0-1 0 0,-1 0 0 0 0,1 1 0 0 0,0-1 0 0 0,-1 1 0 0 0,1 0 0 0 0,0 1 0 0 0,-1 0 1 0 0,1 0-1 0 0,-1 0 0 0 0,10 3 0 0 0,-4 1-14 0 0,0 1 1 0 0,-1-1-1 0 0,0 2 1 0 0,0 0-1 0 0,0 0 1 0 0,-1 1-1 0 0,0 0 1 0 0,0 0-1 0 0,-1 1 1 0 0,0 0-1 0 0,11 18 1 0 0,2 6 143 0 0,-2 0 0 0 0,21 50 0 0 0,-27-53 24 0 0,0 0-1 0 0,-2 1 1 0 0,-1 1-1 0 0,7 47 1 0 0,-15-67 22 0 0,-1-1 0 0 0,0 0-1 0 0,-1 1 1 0 0,0-1 0 0 0,-1 0 0 0 0,0 1-1 0 0,-1-1 1 0 0,-1 0 0 0 0,1 0 0 0 0,-2 0-1 0 0,1 0 1 0 0,-2 0 0 0 0,1-1 0 0 0,-2 0-1 0 0,1 0 1 0 0,-11 15 0 0 0,-2-4 636 0 0,-1 0 0 0 0,0-2 0 0 0,-2 0 0 0 0,0-1 0 0 0,-37 24 0 0 0,24-21-993 0 0,-1-1 1 0 0,-1-1 0 0 0,-46 16-1 0 0,54-26-7040 0 0</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44.508"/>
    </inkml:context>
    <inkml:brush xml:id="br0">
      <inkml:brushProperty name="width" value="0.1" units="cm"/>
      <inkml:brushProperty name="height" value="0.1" units="cm"/>
    </inkml:brush>
  </inkml:definitions>
  <inkml:trace contextRef="#ctx0" brushRef="#br0">19 26 14283 0 0,'-6'0'1735'0'0,"0"-1"847"0"0,15-1-1279 0 0,243-18-1927 0 0,-142 18-4836 0 0,-92 2-477 0 0</inkml:trace>
  <inkml:trace contextRef="#ctx0" brushRef="#br0" timeOffset="1">1 200 14283 0 0,'0'0'12'0'0,"0"0"0"0"0,0 0 0 0 0,0 0 0 0 0,0 0 0 0 0,0 0 0 0 0,0 0 0 0 0,0 0 0 0 0,0 0 0 0 0,0 0 0 0 0,0 0 0 0 0,1 0 0 0 0,-1 1 0 0 0,0-1 0 0 0,0 0 0 0 0,0 0 0 0 0,0 0 0 0 0,0 0 0 0 0,0 0 0 0 0,0 0 0 0 0,0 0 0 0 0,0 0 0 0 0,0 0 0 0 0,0 0 0 0 0,0 0 0 0 0,0 0 0 0 0,0 0 0 0 0,0 1 0 0 0,0-1 0 0 0,0 0 0 0 0,0 0 0 0 0,0 0 0 0 0,0 0 0 0 0,0 0 0 0 0,0 0 0 0 0,0 0 0 0 0,0 0-1 0 0,0 0 1 0 0,0 0 0 0 0,0 1 0 0 0,0-1 0 0 0,0 0 0 0 0,0 0 0 0 0,0 0 0 0 0,0 0 0 0 0,0 0 0 0 0,0 0 0 0 0,0 0 0 0 0,0 0 0 0 0,0 0 0 0 0,0 0 0 0 0,0 0 0 0 0,0 1 0 0 0,0-1 0 0 0,0 0 0 0 0,0 0 0 0 0,0 0 0 0 0,-1 0 0 0 0,1 0 0 0 0,0 0 0 0 0,0 0 0 0 0,0 0 0 0 0,0 0 0 0 0,0 0 0 0 0,0 0 0 0 0,13 5-238 0 0,20 1-306 0 0,35-1 251 0 0,97-5-1 0 0,-25-1-132 0 0,-112 2 394 0 0</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45.443"/>
    </inkml:context>
    <inkml:brush xml:id="br0">
      <inkml:brushProperty name="width" value="0.1" units="cm"/>
      <inkml:brushProperty name="height" value="0.1" units="cm"/>
    </inkml:brush>
  </inkml:definitions>
  <inkml:trace contextRef="#ctx0" brushRef="#br0">17 408 12443 0 0,'-1'0'156'0'0,"0"-1"0"0"0,0 1 1 0 0,0 0-1 0 0,0-1 1 0 0,1 1-1 0 0,-1-1 1 0 0,0 1-1 0 0,0-1 0 0 0,0 1 1 0 0,1-1-1 0 0,-1 0 1 0 0,0 1-1 0 0,1-1 0 0 0,-1 0 1 0 0,1 1-1 0 0,-1-1 1 0 0,0 0-1 0 0,1 0 1 0 0,0 0-1 0 0,-1 1 0 0 0,1-1 1 0 0,-1 0-1 0 0,1 0 1 0 0,0 0-1 0 0,0 0 0 0 0,0 0 1 0 0,-1 0-1 0 0,1 0 1 0 0,0-1-1 0 0,8-32 704 0 0,-6 29-894 0 0,10-29 46 0 0,2 2 0 0 0,1 0 0 0 0,2 1 0 0 0,1 0 0 0 0,1 2 0 0 0,2 0 0 0 0,46-50 0 0 0,-63 75-9 0 0,27-26-80 0 0,-28 28 72 0 0,-1 1-1 0 0,0-1 0 0 0,0 1 0 0 0,1-1 0 0 0,-1 1 1 0 0,1 0-1 0 0,0 0 0 0 0,-1 0 0 0 0,1 0 0 0 0,0 0 0 0 0,-1 1 1 0 0,6-2-1 0 0,-7 3 0 0 0,1-1 1 0 0,-1 1-1 0 0,0-1 0 0 0,1 1 1 0 0,-1-1-1 0 0,0 1 1 0 0,0 0-1 0 0,1-1 0 0 0,-1 1 1 0 0,0 0-1 0 0,0 0 0 0 0,0 0 1 0 0,0 0-1 0 0,0 0 1 0 0,0 0-1 0 0,0 0 0 0 0,-1 1 1 0 0,1-1-1 0 0,0 0 0 0 0,0 0 1 0 0,-1 1-1 0 0,1-1 1 0 0,-1 0-1 0 0,1 1 0 0 0,-1 1 1 0 0,9 37-201 0 0,-4-1 210 0 0,-3-1 1 0 0,-1 1 0 0 0,-5 51-1 0 0,-27 115 346 0 0,28-183-252 0 0,2-13-80 0 0,-1 1 1 0 0,0 0-1 0 0,0-1 0 0 0,-1 0 1 0 0,0 0-1 0 0,0 0 1 0 0,-6 10-1 0 0,8-64 622 0 0,2 26-495 0 0,1-1 0 0 0,1 1 0 0 0,1 0 0 0 0,9-27 0 0 0,33-71-58 0 0,-30 79-96 0 0,-2 5-120 0 0,31-54 1 0 0,-39 77 111 0 0,0 1 0 0 0,0 0-1 0 0,1 1 1 0 0,1-1 0 0 0,-1 1 0 0 0,1 1 0 0 0,0 0 0 0 0,1 0 0 0 0,0 0 0 0 0,11-5 0 0 0,-18 10 10 0 0,-1 1 1 0 0,1 0 0 0 0,1 0-1 0 0,-1 0 1 0 0,0 0 0 0 0,0 1-1 0 0,0-1 1 0 0,0 0 0 0 0,0 1-1 0 0,1 0 1 0 0,-1-1 0 0 0,0 1-1 0 0,0 0 1 0 0,1 0 0 0 0,-1 0-1 0 0,0 1 1 0 0,1-1 0 0 0,-1 0-1 0 0,0 1 1 0 0,3 0 0 0 0,-3 1-2 0 0,0 0 0 0 0,0-1 0 0 0,0 1 0 0 0,0 0 0 0 0,0 0 0 0 0,0 1 0 0 0,0-1 0 0 0,-1 0 0 0 0,1 1 0 0 0,-1-1-1 0 0,1 0 1 0 0,-1 1 0 0 0,0 0 0 0 0,0-1 0 0 0,0 1 0 0 0,0 3 0 0 0,4 13-17 0 0,-1 0-1 0 0,0 0 1 0 0,-2 1-1 0 0,0 19 1 0 0,-4 81-99 0 0,1-86 33 0 0,0 3 18 0 0,0 5-129 0 0,-1 0 0 0 0,-15 76 0 0 0,11-105 373 0 0,3-23 222 0 0,2-21 316 0 0,5 3-620 0 0,1 0 0 0 0,1 0 0 0 0,1 1 0 0 0,14-33 0 0 0,-7 20-89 0 0,3-13-118 0 0,-4 9-373 0 0,2 1-1 0 0,2 0 1 0 0,31-55-1 0 0,-44 92 431 0 0,1 0-1 0 0,-1 0 0 0 0,1 0 0 0 0,6-6 0 0 0,-9 10 41 0 0,0 0 0 0 0,1 1 0 0 0,-1-1-1 0 0,0 0 1 0 0,0 1 0 0 0,1-1 0 0 0,-1 1 0 0 0,1 0 0 0 0,-1 0-1 0 0,1 0 1 0 0,-1 0 0 0 0,1 0 0 0 0,0 1 0 0 0,3-1 0 0 0,-5 1 16 0 0,0 0 0 0 0,0 0 0 0 0,0 1 0 0 0,0-1 0 0 0,0 0 0 0 0,0 1 0 0 0,0-1 0 0 0,-1 1 0 0 0,1-1 0 0 0,0 1 0 0 0,0-1 1 0 0,0 1-1 0 0,-1 0 0 0 0,1-1 0 0 0,0 1 0 0 0,-1 0 0 0 0,1 0 0 0 0,-1-1 0 0 0,1 1 0 0 0,0 0 0 0 0,-1 0 0 0 0,0 0 0 0 0,1 0 1 0 0,-1 0-1 0 0,0 0 0 0 0,1 1 0 0 0,6 27-116 0 0,-7-26 119 0 0,3 27 1 0 0,-2-1 1 0 0,0 1 0 0 0,-7 47 0 0 0,3-50-349 0 0,1 1 0 0 0,1 0 0 0 0,2 0 0 0 0,5 42 0 0 0,-1-52-5059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1:49.729"/>
    </inkml:context>
    <inkml:brush xml:id="br0">
      <inkml:brushProperty name="width" value="0.025" units="cm"/>
      <inkml:brushProperty name="height" value="0.025" units="cm"/>
      <inkml:brushProperty name="color" value="#E71224"/>
    </inkml:brush>
  </inkml:definitions>
  <inkml:trace contextRef="#ctx0" brushRef="#br0">267 286 6913 0 0,'10'-6'269'0'0,"-2"1"1116"0"0,-1-1 1 0 0,0 0 0 0 0,-1 0 0 0 0,1 0 0 0 0,-1-1 0 0 0,0 0 0 0 0,6-10 0 0 0,-7 10-1102 0 0,0-1-1 0 0,0 0 1 0 0,-1 0 0 0 0,0-1-1 0 0,-1 1 1 0 0,0-1 0 0 0,0 0-1 0 0,-1 0 1 0 0,0 0 0 0 0,0 0-1 0 0,-1 0 1 0 0,0-10 0 0 0,-1 15-239 0 0,-1-1 1 0 0,1 1-1 0 0,-1-1 1 0 0,0 0-1 0 0,0 1 1 0 0,0-1-1 0 0,-1 1 1 0 0,0 0-1 0 0,0 0 1 0 0,0-1-1 0 0,0 1 1 0 0,0 0-1 0 0,-1 1 1 0 0,0-1-1 0 0,0 0 1 0 0,0 1-1 0 0,0-1 1 0 0,-6-4-1 0 0,5 6-32 0 0,1 0 0 0 0,-1 0 0 0 0,1 1 0 0 0,-1-1 0 0 0,1 1-1 0 0,-1-1 1 0 0,0 1 0 0 0,0 0 0 0 0,0 1 0 0 0,0-1 0 0 0,0 1 0 0 0,0 0-1 0 0,0 0 1 0 0,0 0 0 0 0,0 0 0 0 0,0 0 0 0 0,0 1 0 0 0,1 0 0 0 0,-1 0-1 0 0,0 0 1 0 0,0 0 0 0 0,-3 3 0 0 0,-4 0-8 0 0,1 1 0 0 0,0 1-1 0 0,1 0 1 0 0,-1 1 0 0 0,1-1 0 0 0,1 2 0 0 0,-1-1 0 0 0,1 1-1 0 0,0 1 1 0 0,1-1 0 0 0,0 1 0 0 0,-11 19 0 0 0,14-22-22 0 0,1 0 1 0 0,0 0 0 0 0,1 0 0 0 0,0 0-1 0 0,0 0 1 0 0,0 1 0 0 0,0-1-1 0 0,1 1 1 0 0,0-1 0 0 0,1 1 0 0 0,-1-1-1 0 0,1 1 1 0 0,0-1 0 0 0,1 1-1 0 0,0 0 1 0 0,0-1 0 0 0,0 1 0 0 0,1-1-1 0 0,0 0 1 0 0,0 0 0 0 0,1 1-1 0 0,-1-1 1 0 0,6 7 0 0 0,42 53-1113 0 0,-32-45 752 0 0,29 47 0 0 0,-43-62 380 0 0,0 1-1 0 0,-1-1 1 0 0,0 1 0 0 0,-1 0-1 0 0,1 0 1 0 0,-2 0 0 0 0,1 0-1 0 0,-1 0 1 0 0,1 1 0 0 0,-2-1-1 0 0,1 0 1 0 0,-2 10-1 0 0,1-13 26 0 0,-1 0 0 0 0,0 0 0 0 0,0-1 1 0 0,0 1-1 0 0,0 0 0 0 0,-1-1 0 0 0,1 1 0 0 0,-1-1 0 0 0,0 1 0 0 0,0-1 0 0 0,0 0 0 0 0,-1 0 0 0 0,1 0 0 0 0,-4 3 0 0 0,1-1 87 0 0,0-1 1 0 0,-1 0-1 0 0,1 0 1 0 0,-1-1-1 0 0,0 1 1 0 0,1-1-1 0 0,-14 4 1 0 0,10-4-13 0 0,1 0 1 0 0,-1-1-1 0 0,0-1 0 0 0,0 1 1 0 0,0-1-1 0 0,0-1 1 0 0,0 0-1 0 0,0 0 0 0 0,0 0 1 0 0,0-1-1 0 0,0-1 1 0 0,-13-3-1 0 0,19 4-94 0 0,1 1-1 0 0,-1-1 0 0 0,1 0 1 0 0,0 0-1 0 0,-1-1 1 0 0,1 1-1 0 0,0 0 1 0 0,-1-1-1 0 0,1 0 1 0 0,0 1-1 0 0,0-1 1 0 0,0 0-1 0 0,1 0 1 0 0,-1 0-1 0 0,0 0 1 0 0,1 0-1 0 0,-1 0 1 0 0,1-1-1 0 0,0 1 0 0 0,0 0 1 0 0,0-1-1 0 0,0 1 1 0 0,0-1-1 0 0,0 0 1 0 0,1 1-1 0 0,-1-4 1 0 0,1 0 7 0 0,0 0 1 0 0,1 1 0 0 0,0-1 0 0 0,0 1-1 0 0,0-1 1 0 0,1 1 0 0 0,0-1 0 0 0,0 1-1 0 0,0 0 1 0 0,0 0 0 0 0,6-8-1 0 0,18-27-190 0 0,2 1-1 0 0,2 2 1 0 0,38-39-1 0 0,7 4-2533 0 0,-48 48-4765 0 0</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45.888"/>
    </inkml:context>
    <inkml:brush xml:id="br0">
      <inkml:brushProperty name="width" value="0.1" units="cm"/>
      <inkml:brushProperty name="height" value="0.1" units="cm"/>
    </inkml:brush>
  </inkml:definitions>
  <inkml:trace contextRef="#ctx0" brushRef="#br0">440 298 10594 0 0,'7'-18'780'0'0,"-2"0"-1"0"0,0 0 1 0 0,-1-1-1 0 0,4-36 1 0 0,-7 41-252 0 0,-1 0 1 0 0,0 0-1 0 0,-1 1 1 0 0,0-1-1 0 0,-1 0 1 0 0,-1 1-1 0 0,-6-20 1 0 0,8 31-475 0 0,1 0-1 0 0,-1 0 1 0 0,0-1 0 0 0,0 1-1 0 0,0 0 1 0 0,0 0 0 0 0,0 0-1 0 0,0 0 1 0 0,-1 1 0 0 0,1-1-1 0 0,-1 0 1 0 0,1 1 0 0 0,-1-1-1 0 0,0 1 1 0 0,1-1 0 0 0,-1 1-1 0 0,0 0 1 0 0,0-1 0 0 0,0 1-1 0 0,0 0 1 0 0,0 0 0 0 0,0 1-1 0 0,-1-1 1 0 0,1 0 0 0 0,0 1-1 0 0,0-1 1 0 0,-1 1 0 0 0,1 0-1 0 0,0 0 1 0 0,0 0 0 0 0,-1 0-1 0 0,1 0 1 0 0,0 0 0 0 0,0 0-1 0 0,-1 1 1 0 0,1-1 0 0 0,0 1-1 0 0,0 0 1 0 0,0 0 0 0 0,-4 1-1 0 0,-6 5 63 0 0,-1-1 0 0 0,1 2 0 0 0,0 0 0 0 0,1 0-1 0 0,-12 11 1 0 0,-10 11-135 0 0,1 0 1 0 0,2 2-1 0 0,-49 67 0 0 0,61-72-15 0 0,1 0 0 0 0,1 1-1 0 0,2 1 1 0 0,0 0 0 0 0,2 1 0 0 0,-8 32 0 0 0,18-53 22 0 0,0 1 0 0 0,0-1 1 0 0,1 0-1 0 0,0 1 0 0 0,1-1 1 0 0,0 0-1 0 0,0 1 0 0 0,1-1 1 0 0,0 0-1 0 0,1 1 0 0 0,0-1 1 0 0,4 13-1 0 0,-4-17-27 0 0,1 1 0 0 0,0-1 0 0 0,0 0 0 0 0,0 0 0 0 0,0 0 0 0 0,1-1 0 0 0,0 1-1 0 0,0-1 1 0 0,0 0 0 0 0,1 0 0 0 0,-1 0 0 0 0,1-1 0 0 0,0 1 0 0 0,0-1 0 0 0,0 0 0 0 0,0-1 0 0 0,0 1 0 0 0,1-1 0 0 0,0 0-1 0 0,10 2 1 0 0,-9-3-42 0 0,0 1-1 0 0,0-2 1 0 0,-1 1 0 0 0,1-1-1 0 0,0 0 1 0 0,0 0-1 0 0,0-1 1 0 0,0 0-1 0 0,0 0 1 0 0,0-1-1 0 0,11-4 1 0 0,-8 2 11 0 0,1-1 0 0 0,-1-1 0 0 0,-1 1 0 0 0,1-2-1 0 0,-1 1 1 0 0,14-13 0 0 0,-3-2-112 0 0,-1 0-1 0 0,-1-1 1 0 0,-1-1-1 0 0,27-46 1 0 0,-27 38-631 0 0,-1-1-1 0 0,-1-1 1 0 0,-2 0 0 0 0,-1-1 0 0 0,-2 0 0 0 0,-1-1 0 0 0,8-67-1 0 0,-18 92 1401 0 0,-2 10 757 0 0,-4 17 1104 0 0,4 16-1726 0 0,1-1 0 0 0,2 1-1 0 0,0 0 1 0 0,8 41 0 0 0,-1-32-1671 0 0,2-1 0 0 0,26 76-1 0 0</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46.236"/>
    </inkml:context>
    <inkml:brush xml:id="br0">
      <inkml:brushProperty name="width" value="0.1" units="cm"/>
      <inkml:brushProperty name="height" value="0.1" units="cm"/>
    </inkml:brush>
  </inkml:definitions>
  <inkml:trace contextRef="#ctx0" brushRef="#br0">82 23 2761 0 0,'2'1'21'0'0,"-1"1"0"0"0,1-1 0 0 0,0 0 0 0 0,-1 1 0 0 0,1-1 1 0 0,-1 0-1 0 0,0 1 0 0 0,1 0 0 0 0,-1-1 0 0 0,0 1 0 0 0,2 3 0 0 0,1 1-2 0 0,59 82 698 0 0,-32-43 989 0 0,63 72 1 0 0,-51-70-1313 0 0,-20-21-253 0 0,38 33 0 0 0,-60-58-138 0 0,0 0-1 0 0,0-1 1 0 0,0 1 0 0 0,0 0-1 0 0,1-1 1 0 0,-1 1-1 0 0,0-1 1 0 0,0 1 0 0 0,0-1-1 0 0,1 0 1 0 0,-1 1 0 0 0,0-1-1 0 0,0 0 1 0 0,1 0-1 0 0,-1 0 1 0 0,0 0 0 0 0,0 0-1 0 0,1 0 1 0 0,-1-1 0 0 0,0 1-1 0 0,0 0 1 0 0,1 0-1 0 0,-1-1 1 0 0,0 1 0 0 0,0-1-1 0 0,0 1 1 0 0,1-1 0 0 0,-1 0-1 0 0,0 1 1 0 0,0-1-1 0 0,1-1 1 0 0,7-7 12 0 0</inkml:trace>
  <inkml:trace contextRef="#ctx0" brushRef="#br0" timeOffset="1">517 13 12443 0 0,'-2'-2'132'0'0,"0"1"0"0"0,0 0 0 0 0,1 0 0 0 0,-1 0 0 0 0,0 0 0 0 0,0 0 0 0 0,0 0 0 0 0,-1 0-1 0 0,1 1 1 0 0,0-1 0 0 0,0 1 0 0 0,0-1 0 0 0,0 1 0 0 0,-5 0 0 0 0,3 1 270 0 0,-1 0 1 0 0,1 0-1 0 0,0 0 0 0 0,-1 1 0 0 0,1 0 0 0 0,-6 3 0 0 0,-16 9 132 0 0,1 2 1 0 0,1 0-1 0 0,0 2 1 0 0,-37 35-1 0 0,-76 94-634 0 0,115-122 57 0 0,-74 95-4105 0 0,65-80 2581 0 0</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46.586"/>
    </inkml:context>
    <inkml:brush xml:id="br0">
      <inkml:brushProperty name="width" value="0.1" units="cm"/>
      <inkml:brushProperty name="height" value="0.1" units="cm"/>
    </inkml:brush>
  </inkml:definitions>
  <inkml:trace contextRef="#ctx0" brushRef="#br0">2 11 10594 0 0,'-1'-7'1602'0'0,"1"7"-1567"0"0,1 0 0 0 0,-1-1 0 0 0,1 1 0 0 0,-1 0 0 0 0,1-1 0 0 0,-1 1 0 0 0,1 0 0 0 0,-1 0 0 0 0,1-1 0 0 0,-1 1 0 0 0,1 0-1 0 0,0 0 1 0 0,-1 0 0 0 0,1 0 0 0 0,-1 0 0 0 0,1 0 0 0 0,-1 0 0 0 0,1 0 0 0 0,1 0 0 0 0,9 2-127 0 0,1 0-1 0 0,-1 0 1 0 0,0 1 0 0 0,0 0 0 0 0,0 1 0 0 0,0 1-1 0 0,-1 0 1 0 0,0 0 0 0 0,19 13 0 0 0,89 74-186 0 0,-88-67 282 0 0,51 50 61 0 0,13 11 78 0 0,-88-82-165 0 0,-1-1-84 0 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46.934"/>
    </inkml:context>
    <inkml:brush xml:id="br0">
      <inkml:brushProperty name="width" value="0.1" units="cm"/>
      <inkml:brushProperty name="height" value="0.1" units="cm"/>
    </inkml:brush>
  </inkml:definitions>
  <inkml:trace contextRef="#ctx0" brushRef="#br0">351 10 3225 0 0,'-5'-4'2642'0'0,"4"3"-2114"0"0,-1 0 1 0 0,1 1-1 0 0,0-1 1 0 0,0 1-1 0 0,-1-1 1 0 0,1 1-1 0 0,-1-1 1 0 0,1 1-1 0 0,-2 0 0 0 0,-22 3 3672 0 0,18-1-3388 0 0,0 1 1 0 0,0 0-1 0 0,0 0 0 0 0,-9 6 0 0 0,2 2-306 0 0,0 0 0 0 0,0 0 0 0 0,1 1 1 0 0,1 1-1 0 0,-20 26 0 0 0,-47 81-649 0 0,61-92 274 0 0,8-11-438 0 0,0 1 1 0 0,1-1-1 0 0,1 2 1 0 0,0-1-1 0 0,-6 28 1 0 0,8-10-7073 0 0</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47.760"/>
    </inkml:context>
    <inkml:brush xml:id="br0">
      <inkml:brushProperty name="width" value="0.1" units="cm"/>
      <inkml:brushProperty name="height" value="0.1" units="cm"/>
    </inkml:brush>
  </inkml:definitions>
  <inkml:trace contextRef="#ctx0" brushRef="#br0">58 0 8290 0 0,'1'18'5782'0'0,"3"46"-5651"0"0,-34 353 3775 0 0,14-250-2998 0 0,5-35-717 0 0,5 1-1 0 0,13 134 0 0 0,-5-251-121 0 0,0-7-213 0 0,-1-1 0 0 0,-1 1 0 0 0,1 0 0 0 0,-2-1 0 0 0,1 1 0 0 0,-3 13 0 0 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48.203"/>
    </inkml:context>
    <inkml:brush xml:id="br0">
      <inkml:brushProperty name="width" value="0.1" units="cm"/>
      <inkml:brushProperty name="height" value="0.1" units="cm"/>
    </inkml:brush>
  </inkml:definitions>
  <inkml:trace contextRef="#ctx0" brushRef="#br0">561 54 14283 0 0,'-22'-16'4066'0'0,"9"9"-3466"0"0,-1 1 0 0 0,-22-7-1 0 0,23 10-514 0 0,-1 0-1 0 0,0 1 1 0 0,0 0 0 0 0,1 1-1 0 0,-1 0 1 0 0,0 2-1 0 0,0-1 1 0 0,0 2 0 0 0,0 0-1 0 0,0 0 1 0 0,1 1-1 0 0,0 1 1 0 0,-23 9 0 0 0,-2 4-202 0 0,1 1 1 0 0,1 2 0 0 0,-44 32 0 0 0,73-47 97 0 0,-1 0-1 0 0,1 0 1 0 0,0 1-1 0 0,1 0 1 0 0,-1 1-1 0 0,-9 11 1 0 0,15-15 7 0 0,-1 0 1 0 0,1 0-1 0 0,-1 0 0 0 0,1 0 1 0 0,0 0-1 0 0,0 0 0 0 0,0 0 0 0 0,0 0 1 0 0,1 1-1 0 0,-1-1 0 0 0,1 0 1 0 0,0 1-1 0 0,0-1 0 0 0,0 0 1 0 0,0 0-1 0 0,1 1 0 0 0,-1-1 1 0 0,1 0-1 0 0,0 0 0 0 0,0 0 1 0 0,2 5-1 0 0,2 2-224 0 0,0-1 0 0 0,0 0 0 0 0,1 0 0 0 0,1 0 0 0 0,-1-1 0 0 0,1 1 0 0 0,1-2 0 0 0,0 1 1 0 0,0-1-1 0 0,10 7 0 0 0,16 10-1961 0 0,46 23 1 0 0,-70-41 2043 0 0,68 35-324 0 0,-48-28 247 0 0,-2 2 0 0 0,0 1 0 0 0,-1 1 0 0 0,44 37 0 0 0,-65-49 279 0 0,0 1 0 0 0,-1 0 1 0 0,0 0-1 0 0,7 11 0 0 0,-11-16-31 0 0,-1 0 1 0 0,1 0-1 0 0,0 0 0 0 0,-1 1 0 0 0,1-1 1 0 0,-1 0-1 0 0,1 1 0 0 0,-1-1 0 0 0,1 0 1 0 0,-1 1-1 0 0,0-1 0 0 0,0 0 0 0 0,0 1 1 0 0,0-1-1 0 0,0 0 0 0 0,0 1 0 0 0,0-1 1 0 0,0 1-1 0 0,0-1 0 0 0,-1 0 0 0 0,1 1 1 0 0,-1-1-1 0 0,1 0 0 0 0,-1 0 1 0 0,1 1-1 0 0,-1-1 0 0 0,0 0 0 0 0,1 0 1 0 0,-1 0-1 0 0,0 0 0 0 0,0 0 0 0 0,0 0 1 0 0,0 0-1 0 0,-2 2 0 0 0,-7 4 796 0 0,-1-1 0 0 0,0 0-1 0 0,-1 0 1 0 0,0-1 0 0 0,1 0 0 0 0,-2-1 0 0 0,1-1-1 0 0,-18 3 1 0 0,0-1-396 0 0,0-2 1 0 0,-43-1-1 0 0,25-5-370 0 0,2-3-359 0 0</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49.471"/>
    </inkml:context>
    <inkml:brush xml:id="br0">
      <inkml:brushProperty name="width" value="0.1" units="cm"/>
      <inkml:brushProperty name="height" value="0.1" units="cm"/>
    </inkml:brush>
  </inkml:definitions>
  <inkml:trace contextRef="#ctx0" brushRef="#br0">148 1 8754 0 0,'0'0'673'0'0,"1"0"-361"0"0,-2 1-71 0 0,0-1-1 0 0,0 1 0 0 0,0 0 1 0 0,0 0-1 0 0,0 0 0 0 0,0 0 0 0 0,0 0 1 0 0,0 0-1 0 0,1 1 0 0 0,-1-1 1 0 0,0 0-1 0 0,1 0 0 0 0,-1 0 0 0 0,1 1 1 0 0,-1-1-1 0 0,0 3 0 0 0,0-2 112 0 0,-49 142 2931 0 0,25-61-3267 0 0,5 1 0 0 0,-13 102 1 0 0,31-173-44 0 0,1-7-10 0 0,0-1 1 0 0,1 1-1 0 0,-1 0 0 0 0,1 0 0 0 0,0 0 1 0 0,0 0-1 0 0,1-1 0 0 0,1 9 0 0 0,12-46-4648 0 0,10-40-179 0 0,17-95 1 0 0,-10 37 4127 0 0,10 3 7229 0 0,-40 124-6103 0 0,1 0-1 0 0,-1 0 0 0 0,0 1 1 0 0,1-1-1 0 0,0 0 0 0 0,-1 0 1 0 0,1 1-1 0 0,0-1 1 0 0,1 1-1 0 0,-1 0 0 0 0,0 0 1 0 0,5-4-1 0 0,-5 5-306 0 0,-1 1 0 0 0,0 0 0 0 0,0-1 0 0 0,0 1-1 0 0,1 0 1 0 0,-1 0 0 0 0,0-1 0 0 0,0 1 0 0 0,0 0 0 0 0,1 0-1 0 0,-1 0 1 0 0,0 1 0 0 0,0-1 0 0 0,1 0 0 0 0,-1 0 0 0 0,0 1 0 0 0,0-1-1 0 0,0 1 1 0 0,0-1 0 0 0,1 1 0 0 0,-1-1 0 0 0,0 1 0 0 0,0-1-1 0 0,0 1 1 0 0,0 0 0 0 0,0 0 0 0 0,0 0 0 0 0,-1 0 0 0 0,1 0-1 0 0,0-1 1 0 0,0 1 0 0 0,-1 1 0 0 0,1-1 0 0 0,0 0 0 0 0,0 1 0 0 0,8 13-3 0 0,0 1 0 0 0,-1 0 1 0 0,0 0-1 0 0,-1 1 0 0 0,-1 0 1 0 0,-1 0-1 0 0,6 32 0 0 0,7 128 561 0 0,-16-152-588 0 0,-2-13-323 0 0,2 15 539 0 0,-1 0 1 0 0,-3 31-1 0 0,1-49-499 0 0,-1 0 1 0 0,0 0-1 0 0,0-1 0 0 0,-5 11 0 0 0,5-14-330 0 0,0-1 0 0 0,0 1 0 0 0,-1-1 0 0 0,1 0 0 0 0,-1 0-1 0 0,0 0 1 0 0,0 0 0 0 0,-6 5 0 0 0,-4 1-4711 0 0</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49.821"/>
    </inkml:context>
    <inkml:brush xml:id="br0">
      <inkml:brushProperty name="width" value="0.1" units="cm"/>
      <inkml:brushProperty name="height" value="0.1" units="cm"/>
    </inkml:brush>
  </inkml:definitions>
  <inkml:trace contextRef="#ctx0" brushRef="#br0">0 105 4145 0 0,'3'-1'81'0'0,"0"-1"-1"0"0,0 1 1 0 0,0 0 0 0 0,0 0 0 0 0,1 0-1 0 0,-1 1 1 0 0,0-1 0 0 0,4 1 0 0 0,-1-1-41 0 0,95-13-172 0 0,37-7-79 0 0,-102 14 205 0 0,2-1-20 0 0,0-1 1 0 0,42-15-1 0 0,-55 12-27 0 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50.156"/>
    </inkml:context>
    <inkml:brush xml:id="br0">
      <inkml:brushProperty name="width" value="0.1" units="cm"/>
      <inkml:brushProperty name="height" value="0.1" units="cm"/>
    </inkml:brush>
  </inkml:definitions>
  <inkml:trace contextRef="#ctx0" brushRef="#br0">151 10 6913 0 0,'0'-1'263'0'0,"-1"0"0"0"0,0 1 0 0 0,0-1 0 0 0,0 0-1 0 0,0 0 1 0 0,0 1 0 0 0,0-1 0 0 0,0 1-1 0 0,0-1 1 0 0,-1 1 0 0 0,1-1 0 0 0,0 1-1 0 0,0 0 1 0 0,0-1 0 0 0,0 1 0 0 0,-1 0-1 0 0,1 0 1 0 0,0 0 0 0 0,0 0 0 0 0,0 0-1 0 0,-1 0 1 0 0,-1 1 0 0 0,1-1 72 0 0,-1 1 1 0 0,0 0-1 0 0,1 1 1 0 0,0-1-1 0 0,-1 0 1 0 0,1 1-1 0 0,0-1 1 0 0,-1 1-1 0 0,-2 3 1 0 0,-2 2 166 0 0,1 1 1 0 0,0-1 0 0 0,0 1 0 0 0,-8 15-1 0 0,4-3-413 0 0,1 0-1 0 0,1 0 1 0 0,0 1-1 0 0,2 0 1 0 0,-6 31-1 0 0,11-41-70 0 0,-1 0 0 0 0,1 0 0 0 0,1 0 0 0 0,0 0 1 0 0,0 0-1 0 0,1 0 0 0 0,0 0 0 0 0,1 0 0 0 0,1 0 0 0 0,0-1 0 0 0,0 1 0 0 0,8 16 0 0 0,-9-24-4 0 0,0 1 0 0 0,0-1 1 0 0,0 0-1 0 0,1 0 0 0 0,0 0 0 0 0,-1 0 1 0 0,1 0-1 0 0,0-1 0 0 0,4 3 0 0 0,-6-4-58 0 0,0 0 0 0 0,0-1-1 0 0,0 1 1 0 0,0-1 0 0 0,0 1-1 0 0,0-1 1 0 0,0 1 0 0 0,0-1-1 0 0,0 0 1 0 0,0 1 0 0 0,0-1-1 0 0,0 0 1 0 0,0 0 0 0 0,1 0-1 0 0,-1 0 1 0 0,0 0 0 0 0,0 0-1 0 0,0 0 1 0 0,0 0 0 0 0,0-1-1 0 0,0 1 1 0 0,0 0 0 0 0,1-1-1 0 0,-1 1 1 0 0,0-1 0 0 0,0 1-1 0 0,0-1 1 0 0,-1 1 0 0 0,1-1-1 0 0,0 0 1 0 0,0 1 0 0 0,0-1-1 0 0,0 0 1 0 0,0 0 0 0 0,1-1-1 0 0,5-9-622 0 0,-1 1 0 0 0,1-1-1 0 0,-2 0 1 0 0,1-1 0 0 0,6-23-1 0 0,13-67-3774 0 0,-17 63 2545 0 0,-1 2 455 0 0,-5 24 1303 0 0,0 0 0 0 0,1-1 0 0 0,1 1 0 0 0,0 0-1 0 0,8-16 1 0 0,-12 29 236 0 0,0-1-1 0 0,0 1 1 0 0,1 0-1 0 0,-1-1 1 0 0,1 1-1 0 0,-1-1 1 0 0,0 1 0 0 0,1 0-1 0 0,-1-1 1 0 0,1 1-1 0 0,-1 0 1 0 0,1 0-1 0 0,-1-1 1 0 0,1 1-1 0 0,-1 0 1 0 0,1 0 0 0 0,-1 0-1 0 0,1 0 1 0 0,-1-1-1 0 0,1 1 1 0 0,-1 0-1 0 0,1 0 1 0 0,0 0-1 0 0,-1 0 1 0 0,1 0 0 0 0,-1 1-1 0 0,1-1 1 0 0,-1 0-1 0 0,1 0 1 0 0,-1 0-1 0 0,1 0 1 0 0,-1 0-1 0 0,1 1 1 0 0,-1-1-1 0 0,1 0 1 0 0,-1 1 0 0 0,1-1-1 0 0,-1 0 1 0 0,0 1-1 0 0,1-1 1 0 0,-1 0-1 0 0,1 1 1 0 0,-1-1-1 0 0,0 1 1 0 0,1 0 0 0 0,20 23 786 0 0,-17-19-700 0 0,60 75 670 0 0,130 126 0 0 0,-125-136-853 0 0,-58-58 0 0 0</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50.490"/>
    </inkml:context>
    <inkml:brush xml:id="br0">
      <inkml:brushProperty name="width" value="0.1" units="cm"/>
      <inkml:brushProperty name="height" value="0.1" units="cm"/>
    </inkml:brush>
  </inkml:definitions>
  <inkml:trace contextRef="#ctx0" brushRef="#br0">332 74 7834 0 0,'-2'-3'175'0'0,"1"0"1"0"0,-1 1-1 0 0,1-1 0 0 0,-1 0 1 0 0,0 1-1 0 0,0-1 1 0 0,0 1-1 0 0,0 0 1 0 0,0-1-1 0 0,0 1 0 0 0,-6-3 1 0 0,7 4 93 0 0,-1 0 0 0 0,0 1 1 0 0,0-1-1 0 0,0 1 0 0 0,0 0 0 0 0,0-1 0 0 0,0 1 1 0 0,0 0-1 0 0,0 0 0 0 0,0 0 0 0 0,0 0 1 0 0,0 1-1 0 0,0-1 0 0 0,0 0 0 0 0,0 1 1 0 0,1 0-1 0 0,-1-1 0 0 0,0 1 0 0 0,0 0 0 0 0,-2 2 1 0 0,-11 5 487 0 0,1 0 1 0 0,1 2 0 0 0,-1 0 0 0 0,2 0-1 0 0,-13 13 1 0 0,-54 64-603 0 0,64-69-37 0 0,-23 28-717 0 0,16-14-4550 0 0,8-9-1153 0 0</inkml:trace>
  <inkml:trace contextRef="#ctx0" brushRef="#br0" timeOffset="1">543 0 3225 0 0,'5'4'49'0'0,"-1"1"0"0"0,1 0 1 0 0,-1-1-1 0 0,0 1 1 0 0,-1 1-1 0 0,1-1 0 0 0,-1 1 1 0 0,0-1-1 0 0,3 9 1 0 0,18 55 1825 0 0,-23-66-1670 0 0,4 18 905 0 0,0 1 1 0 0,-1 0-1 0 0,-1 0 1 0 0,-1 0-1 0 0,-1 0 1 0 0,-1 0-1 0 0,0 0 0 0 0,-2 0 1 0 0,-8 38-1 0 0,7-48-791 0 0,-1 0-1 0 0,0 0 0 0 0,-1 0 1 0 0,0-1-1 0 0,-1 1 0 0 0,0-1 1 0 0,-1 0-1 0 0,-8 10 0 0 0,9-14-423 0 0,0 0 0 0 0,-1 0-1 0 0,0-1 1 0 0,-1 0 0 0 0,1 0-1 0 0,-1 0 1 0 0,0-1-1 0 0,-1-1 1 0 0,1 1 0 0 0,-1-1-1 0 0,-15 4 1 0 0,0-1-6548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1:51.083"/>
    </inkml:context>
    <inkml:brush xml:id="br0">
      <inkml:brushProperty name="width" value="0.025" units="cm"/>
      <inkml:brushProperty name="height" value="0.025" units="cm"/>
      <inkml:brushProperty name="color" value="#E71224"/>
    </inkml:brush>
  </inkml:definitions>
  <inkml:trace contextRef="#ctx0" brushRef="#br0">223 32 8290 0 0,'0'0'639'0'0,"0"0"-429"0"0,0 0 1 0 0,0-1 0 0 0,0 1 0 0 0,0-1 0 0 0,0 1-1 0 0,0 0 1 0 0,0-1 0 0 0,0 1 0 0 0,0-1 0 0 0,0 1 0 0 0,0 0-1 0 0,0-1 1 0 0,0 1 0 0 0,1-1 0 0 0,-1 1 0 0 0,0 0-1 0 0,0-1 1 0 0,0 1 0 0 0,1 0 0 0 0,-1-1 0 0 0,0 1-1 0 0,1 0 1 0 0,-1-1 0 0 0,0 1 0 0 0,1 0 0 0 0,2-3-179 0 0,0 1 1 0 0,1-1 0 0 0,-1 1 0 0 0,1 0 0 0 0,-1 0-1 0 0,1 1 1 0 0,0-1 0 0 0,0 1 0 0 0,0 0-1 0 0,0 0 1 0 0,0 0 0 0 0,0 0 0 0 0,0 1-1 0 0,0 0 1 0 0,0-1 0 0 0,0 2 0 0 0,0-1-1 0 0,0 0 1 0 0,0 1 0 0 0,0 0 0 0 0,0-1-1 0 0,0 2 1 0 0,-1-1 0 0 0,7 3 0 0 0,6 3 532 0 0,0 1 1 0 0,0 1 0 0 0,22 17 0 0 0,-30-20-318 0 0,0 1 1 0 0,0 0-1 0 0,-1 0 1 0 0,0 0 0 0 0,0 1-1 0 0,-1 0 1 0 0,9 16-1 0 0,-13-20-178 0 0,0 0-1 0 0,0 0 1 0 0,-1 0-1 0 0,0 0 1 0 0,0 0-1 0 0,0 0 1 0 0,0 1-1 0 0,-1-1 1 0 0,1 0-1 0 0,-1 1 1 0 0,0-1-1 0 0,0 0 0 0 0,-1 1 1 0 0,-1 6-1 0 0,0-4 59 0 0,0 0 1 0 0,-1 0-1 0 0,0 0 0 0 0,0 0 0 0 0,-1 0 0 0 0,0-1 0 0 0,-8 11 0 0 0,-2 0 140 0 0,0-2 0 0 0,-2 1 0 0 0,0-2 0 0 0,-32 23 1 0 0,30-25-215 0 0,0-1 0 0 0,0-1 0 0 0,-1 0 0 0 0,0-1 0 0 0,-34 10 0 0 0,46-17-57 0 0,0 0 0 0 0,0 0 1 0 0,0-1-1 0 0,0 0 0 0 0,0 0 0 0 0,0-1 0 0 0,0 0 1 0 0,0 0-1 0 0,0-1 0 0 0,0 1 0 0 0,0-2 0 0 0,0 1 0 0 0,0-1 1 0 0,0 0-1 0 0,0 0 0 0 0,1-1 0 0 0,-1 0 0 0 0,1 0 1 0 0,0-1-1 0 0,-10-6 0 0 0,11 5-88 0 0,1 0 0 0 0,-1 0-1 0 0,1 0 1 0 0,0-1 0 0 0,1 0 0 0 0,-1 1 0 0 0,1-1 0 0 0,0 0 0 0 0,1-1-1 0 0,-1 1 1 0 0,1 0 0 0 0,0-1 0 0 0,1 0 0 0 0,-2-12 0 0 0,2 15 48 0 0,1 1 1 0 0,0 0 0 0 0,0 0 0 0 0,0-1 0 0 0,0 1 0 0 0,0 0 0 0 0,1-1-1 0 0,0 1 1 0 0,-1 0 0 0 0,1 0 0 0 0,0 0 0 0 0,0 0 0 0 0,1 0-1 0 0,-1 0 1 0 0,1 0 0 0 0,-1 0 0 0 0,1 0 0 0 0,0 0 0 0 0,0 1-1 0 0,0-1 1 0 0,1 1 0 0 0,-1 0 0 0 0,1-1 0 0 0,-1 1 0 0 0,1 0-1 0 0,0 0 1 0 0,-1 1 0 0 0,1-1 0 0 0,0 1 0 0 0,0-1 0 0 0,6-1-1 0 0,3 1 62 0 0,0 0-1 0 0,1 0 0 0 0,-1 2 1 0 0,0-1-1 0 0,0 1 0 0 0,1 1 1 0 0,-1 0-1 0 0,0 1 0 0 0,0 0 1 0 0,0 1-1 0 0,0 1 0 0 0,-1 0 1 0 0,19 8-1 0 0,1 3 87 0 0,0 2 0 0 0,0 1 1 0 0,40 33-1 0 0,-51-35 182 0 0,-1 0 0 0 0,0 2 0 0 0,-1 0 1 0 0,-1 2-1 0 0,27 39 0 0 0,-41-56-1935 0 0,2 0-5954 0 0</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50.824"/>
    </inkml:context>
    <inkml:brush xml:id="br0">
      <inkml:brushProperty name="width" value="0.1" units="cm"/>
      <inkml:brushProperty name="height" value="0.1" units="cm"/>
    </inkml:brush>
  </inkml:definitions>
  <inkml:trace contextRef="#ctx0" brushRef="#br0">0 46 4609 0 0,'75'3'1441'0'0,"-1"-3"0"0"0,1-3 1 0 0,75-14-1 0 0,-138 16-1305 0 0,17-4-152 0 0,41-11-1 0 0,-50 10 6 0 0</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51.285"/>
    </inkml:context>
    <inkml:brush xml:id="br0">
      <inkml:brushProperty name="width" value="0.1" units="cm"/>
      <inkml:brushProperty name="height" value="0.1" units="cm"/>
    </inkml:brush>
  </inkml:definitions>
  <inkml:trace contextRef="#ctx0" brushRef="#br0">421 119 8290 0 0,'0'-5'302'0'0,"-1"1"0"0"0,0-1-1 0 0,0 1 1 0 0,0 0 0 0 0,-1-1 0 0 0,1 1 0 0 0,-1 0 0 0 0,0 0 0 0 0,0 0 0 0 0,0 0 0 0 0,-1 0 0 0 0,0 0 0 0 0,1 1-1 0 0,-1-1 1 0 0,-1 1 0 0 0,1 0 0 0 0,-5-4 0 0 0,2 2-126 0 0,-1 0 1 0 0,1 0-1 0 0,-1 1 0 0 0,0 0 1 0 0,0 0-1 0 0,-1 1 0 0 0,1 0 1 0 0,-1 0-1 0 0,-8-2 0 0 0,5 4-115 0 0,0 0 0 0 0,0 0 0 0 0,0 1 0 0 0,-1 1-1 0 0,1 0 1 0 0,0 0 0 0 0,0 1 0 0 0,0 1-1 0 0,0 0 1 0 0,1 0 0 0 0,-1 1 0 0 0,1 0 0 0 0,-16 9-1 0 0,15-7-1 0 0,0 1-1 0 0,0 0 0 0 0,1 1 0 0 0,0 0 0 0 0,0 0 0 0 0,1 1 0 0 0,0 0 0 0 0,0 1 0 0 0,1-1 0 0 0,0 2 1 0 0,-9 17-1 0 0,15-25-94 0 0,1 0 0 0 0,-1 0 1 0 0,1 0-1 0 0,0 0 0 0 0,1 0 1 0 0,-1 0-1 0 0,0 1 1 0 0,1-1-1 0 0,0 0 0 0 0,-1 0 1 0 0,1 1-1 0 0,1-1 0 0 0,-1 0 1 0 0,0 0-1 0 0,1 1 0 0 0,0-1 1 0 0,-1 0-1 0 0,1 0 1 0 0,1 0-1 0 0,-1 0 0 0 0,0 0 1 0 0,1 0-1 0 0,-1 0 0 0 0,1 0 1 0 0,0-1-1 0 0,0 1 0 0 0,0-1 1 0 0,3 4-1 0 0,7 4-238 0 0,-1 0 0 0 0,2 0 0 0 0,-1-1 0 0 0,25 12 0 0 0,-19-10 184 0 0,27 17-112 0 0,48 38 1 0 0,-76-53 214 0 0,-1 2 1 0 0,0 0-1 0 0,-1 0 0 0 0,-1 2 1 0 0,21 30-1 0 0,-32-42-12 0 0,0 0 1 0 0,0 0-1 0 0,-1 0 0 0 0,0 0 1 0 0,0 1-1 0 0,0 0 0 0 0,0-1 1 0 0,-1 1-1 0 0,0 0 0 0 0,0 0 1 0 0,0-1-1 0 0,-1 9 0 0 0,-1-9 38 0 0,1-1 0 0 0,-1 1 0 0 0,0-1 0 0 0,-1 1 0 0 0,1-1 0 0 0,-1 0 0 0 0,0 1 0 0 0,0-1 0 0 0,0 0 0 0 0,-1 0 0 0 0,1 0 0 0 0,-1-1 0 0 0,0 1 0 0 0,0 0 0 0 0,-7 5 1 0 0,-1 0 447 0 0,0-1 0 0 0,-1 0 0 0 0,0 0 0 0 0,0-1 0 0 0,-1-1 0 0 0,1 0 0 0 0,-2 0 0 0 0,1-2 1 0 0,0 1-1 0 0,-21 2 0 0 0,20-5-415 0 0,1 0-1 0 0,-1-1 1 0 0,0 0 0 0 0,-20-3-1 0 0,24 1-858 0 0,0 0 0 0 0,-1-1 0 0 0,1-1 0 0 0,1 0-1 0 0,-1 0 1 0 0,-12-6 0 0 0,0-2-5678 0 0</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51.619"/>
    </inkml:context>
    <inkml:brush xml:id="br0">
      <inkml:brushProperty name="width" value="0.1" units="cm"/>
      <inkml:brushProperty name="height" value="0.1" units="cm"/>
    </inkml:brush>
  </inkml:definitions>
  <inkml:trace contextRef="#ctx0" brushRef="#br0">12 1 6913 0 0,'0'0'-15'0'0,"-1"0"0"0"0,1 0 0 0 0,0 0 0 0 0,-1 0 0 0 0,1 0 0 0 0,0 0 0 0 0,-1 0-1 0 0,1 0 1 0 0,0 0 0 0 0,0 0 0 0 0,-1 1 0 0 0,1-1 0 0 0,0 0 0 0 0,0 0-1 0 0,-1 0 1 0 0,1 0 0 0 0,0 1 0 0 0,0-1 0 0 0,-1 0 0 0 0,1 0 0 0 0,0 0 0 0 0,0 1-1 0 0,0-1 1 0 0,0 0 0 0 0,-1 0 0 0 0,1 1 0 0 0,0-1 0 0 0,0 0 0 0 0,0 1-1 0 0,0-1 1 0 0,0 0 0 0 0,0 0 0 0 0,0 1 0 0 0,0-1 0 0 0,0 0 0 0 0,0 1-1 0 0,0-1 1 0 0,0 0 0 0 0,0 1 0 0 0,0-1 0 0 0,0 0 0 0 0,0 0 0 0 0,0 1 0 0 0,0-1-1 0 0,0 1 1 0 0,2 23-533 0 0,0-12 1007 0 0,-6 168 5550 0 0,0-9-2125 0 0,4-39-5366 0 0</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51.952"/>
    </inkml:context>
    <inkml:brush xml:id="br0">
      <inkml:brushProperty name="width" value="0.1" units="cm"/>
      <inkml:brushProperty name="height" value="0.1" units="cm"/>
    </inkml:brush>
  </inkml:definitions>
  <inkml:trace contextRef="#ctx0" brushRef="#br0">8 100 3225 0 0,'0'-4'312'0'0,"0"0"0"0"0,0 0 0 0 0,1 0 1 0 0,-1 0-1 0 0,1 0 0 0 0,0 0 0 0 0,1 1 0 0 0,-1-1 1 0 0,0 0-1 0 0,1 1 0 0 0,0-1 0 0 0,0 1 1 0 0,0-1-1 0 0,0 1 0 0 0,1 0 0 0 0,-1 0 0 0 0,1 0 1 0 0,0 0-1 0 0,4-3 0 0 0,-3 3-119 0 0,1 0 1 0 0,0 0-1 0 0,0 0 0 0 0,0 1 1 0 0,0 0-1 0 0,0 0 0 0 0,1 0 1 0 0,-1 0-1 0 0,1 1 1 0 0,-1 0-1 0 0,1 0 0 0 0,9 0 1 0 0,-9 1-137 0 0,-1 0 1 0 0,1 1 0 0 0,-1 0 0 0 0,1-1 0 0 0,-1 2-1 0 0,1-1 1 0 0,-1 1 0 0 0,0-1 0 0 0,1 1-1 0 0,-1 1 1 0 0,0-1 0 0 0,9 7 0 0 0,-11-7-8 0 0,0 1 1 0 0,0 0-1 0 0,0 0 0 0 0,0 0 1 0 0,-1 0-1 0 0,1 0 0 0 0,-1 1 1 0 0,1-1-1 0 0,-1 1 1 0 0,-1 0-1 0 0,1-1 0 0 0,0 1 1 0 0,-1 0-1 0 0,0 0 0 0 0,0 0 1 0 0,0 0-1 0 0,0 0 1 0 0,0 9-1 0 0,-1-7 47 0 0,-1 1 0 0 0,1 0 0 0 0,-2 0 0 0 0,1 0 0 0 0,-1-1 0 0 0,0 1 0 0 0,0-1 0 0 0,0 1 0 0 0,-1-1 0 0 0,0 0 0 0 0,-1 0 0 0 0,1 0 0 0 0,-1 0 0 0 0,0-1 0 0 0,-1 1 0 0 0,1-1 0 0 0,-1 0 0 0 0,-8 6 0 0 0,4-4 74 0 0,1 0 1 0 0,-2 0-1 0 0,1-1 1 0 0,-1-1-1 0 0,0 1 1 0 0,0-2-1 0 0,0 1 0 0 0,-1-1 1 0 0,0-1-1 0 0,-19 4 1 0 0,3-7-379 0 0,26 0 126 0 0,0 0-1 0 0,0 0 0 0 0,0 0 1 0 0,0 0-1 0 0,0 0 1 0 0,0 0-1 0 0,0-1 1 0 0,0 1-1 0 0,0 0 1 0 0,0-1-1 0 0,0 1 1 0 0,0-1-1 0 0,0 1 1 0 0,0-1-1 0 0,0 0 1 0 0,1 1-1 0 0,-1-1 1 0 0,0 0-1 0 0,0 1 1 0 0,1-1-1 0 0,-1 0 0 0 0,-1-2 1 0 0,3 3-69 0 0,-1 0 0 0 0,0-1 0 0 0,1 1 0 0 0,-1-1 0 0 0,1 1 0 0 0,-1 0 0 0 0,1-1 0 0 0,-1 1 0 0 0,1 0 0 0 0,-1-1 0 0 0,1 1 0 0 0,-1 0 0 0 0,1 0 0 0 0,-1-1 0 0 0,1 1 0 0 0,-1 0 0 0 0,1 0 0 0 0,-1 0 0 0 0,1 0 0 0 0,-1 0 0 0 0,1 0 0 0 0,0 0 0 0 0,0 0 0 0 0,15-2-1738 0 0,-3 2 1567 0 0,-1 0-1 0 0,0 1 1 0 0,1 1-1 0 0,-1 0 1 0 0,0 1-1 0 0,0 0 1 0 0,0 1-1 0 0,0 0 1 0 0,-1 0-1 0 0,1 2 0 0 0,11 6 1 0 0,3 5 400 0 0,0 0 0 0 0,-1 2 0 0 0,28 27 0 0 0,-47-40-68 0 0,0 0 1 0 0,0 0-1 0 0,-1 1 1 0 0,0 0-1 0 0,0 0 1 0 0,0 0-1 0 0,4 12 1 0 0,-8-17 43 0 0,0-1 1 0 0,0 1-1 0 0,-1-1 1 0 0,1 1 0 0 0,-1 0-1 0 0,1-1 1 0 0,-1 1-1 0 0,0 0 1 0 0,1-1 0 0 0,-1 1-1 0 0,0 0 1 0 0,0 0-1 0 0,0-1 1 0 0,-1 1 0 0 0,1 0-1 0 0,0-1 1 0 0,-1 1-1 0 0,1 0 1 0 0,-1-1 0 0 0,1 1-1 0 0,-1-1 1 0 0,0 1-1 0 0,1 0 1 0 0,-1-1 0 0 0,0 0-1 0 0,0 1 1 0 0,0-1-1 0 0,0 0 1 0 0,-1 1 0 0 0,1-1-1 0 0,0 0 1 0 0,0 0-1 0 0,-1 0 1 0 0,1 0 0 0 0,-1 0-1 0 0,1 0 1 0 0,-1 0-1 0 0,1-1 1 0 0,-1 1-1 0 0,0-1 1 0 0,1 1 0 0 0,-1-1-1 0 0,-1 1 1 0 0,-10 2 1086 0 0,1-1 0 0 0,-1 0 0 0 0,1-1 0 0 0,-1 0 0 0 0,1-1 0 0 0,-1-1 0 0 0,-23-3 0 0 0,12-1-972 0 0,1 0 0 0 0,-1-2 0 0 0,-25-11-1 0 0,21 5-834 0 0</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52.287"/>
    </inkml:context>
    <inkml:brush xml:id="br0">
      <inkml:brushProperty name="width" value="0.1" units="cm"/>
      <inkml:brushProperty name="height" value="0.1" units="cm"/>
    </inkml:brush>
  </inkml:definitions>
  <inkml:trace contextRef="#ctx0" brushRef="#br0">270 7 6449 0 0,'-2'-1'338'0'0,"0"0"0"0"0,0 0 0 0 0,0 1 0 0 0,0-1 1 0 0,0 0-1 0 0,0 1 0 0 0,0-1 0 0 0,0 1 0 0 0,0 0 0 0 0,0 0 0 0 0,0 0 0 0 0,0 0 0 0 0,0 0 0 0 0,0 0 0 0 0,0 0 0 0 0,-4 2 0 0 0,1-1 105 0 0,0 1 1 0 0,0 0 0 0 0,0 0-1 0 0,1 1 1 0 0,-1 0 0 0 0,-6 4-1 0 0,-3 4 315 0 0,1 1 0 0 0,1 0-1 0 0,-13 15 1 0 0,10-8-406 0 0,0 1 1 0 0,2 1-1 0 0,0 0 0 0 0,1 1 1 0 0,1 0-1 0 0,1 0 0 0 0,-7 27 0 0 0,11-31-274 0 0,2-1 0 0 0,0 1-1 0 0,1 0 1 0 0,0-1 0 0 0,2 1-1 0 0,0 1 1 0 0,1-1 0 0 0,1 0-1 0 0,0 0 1 0 0,7 25 0 0 0,-5-32-56 0 0,1-1 0 0 0,0 0 0 0 0,0 1 0 0 0,1-2 0 0 0,1 1 0 0 0,0-1 0 0 0,0 0 0 0 0,10 11 0 0 0,-12-15-75 0 0,0-2 0 0 0,0 1 1 0 0,0 0-1 0 0,1-1 0 0 0,-1 0 1 0 0,1 0-1 0 0,0 0 0 0 0,6 3 1 0 0,-8-5-74 0 0,0 0 0 0 0,0 0 0 0 0,0-1 0 0 0,0 1 0 0 0,0 0 1 0 0,0-1-1 0 0,0 0 0 0 0,0 0 0 0 0,0 0 0 0 0,0 0 0 0 0,0-1 0 0 0,0 1 0 0 0,0-1 1 0 0,0 1-1 0 0,5-3 0 0 0,10-7-593 0 0</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52.624"/>
    </inkml:context>
    <inkml:brush xml:id="br0">
      <inkml:brushProperty name="width" value="0.1" units="cm"/>
      <inkml:brushProperty name="height" value="0.1" units="cm"/>
    </inkml:brush>
  </inkml:definitions>
  <inkml:trace contextRef="#ctx0" brushRef="#br0">0 10 9218 0 0,'0'0'421'0'0,"10"9"161"0"0,40 56-286 0 0,4 7 660 0 0,3-3 0 0 0,70 66 1 0 0,-18-27-1646 0 0,-96-94-3862 0 0</inkml:trace>
  <inkml:trace contextRef="#ctx0" brushRef="#br0" timeOffset="1">467 0 14283 0 0,'-3'0'153'0'0,"0"0"-1"0"0,0 0 0 0 0,0 0 1 0 0,0 0-1 0 0,0 1 1 0 0,1-1-1 0 0,-1 1 1 0 0,0 0-1 0 0,0-1 1 0 0,0 1-1 0 0,0 1 0 0 0,1-1 1 0 0,-1 0-1 0 0,1 1 1 0 0,-5 2-1 0 0,-37 32 1317 0 0,26-20-1111 0 0,-160 148 1161 0 0,146-129-1535 0 0,0 2 0 0 0,3 1 0 0 0,-26 42 0 0 0,41-55-1493 0 0,4-3-5143 0 0</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52.974"/>
    </inkml:context>
    <inkml:brush xml:id="br0">
      <inkml:brushProperty name="width" value="0.1" units="cm"/>
      <inkml:brushProperty name="height" value="0.1" units="cm"/>
    </inkml:brush>
  </inkml:definitions>
  <inkml:trace contextRef="#ctx0" brushRef="#br0">44 1 3209 0 0,'4'-1'48'0'0,"0"1"0"0"0,0 0 1 0 0,0 1-1 0 0,0-1 0 0 0,0 1 0 0 0,-1 0 1 0 0,1 0-1 0 0,0 0 0 0 0,0 0 1 0 0,-1 1-1 0 0,1-1 0 0 0,-1 1 0 0 0,1 0 1 0 0,-1 0-1 0 0,0 1 0 0 0,0-1 1 0 0,0 0-1 0 0,0 1 0 0 0,0 0 1 0 0,4 5-1 0 0,0 0 395 0 0,0 1 1 0 0,-1 0-1 0 0,0 0 1 0 0,0 1-1 0 0,-1 0 0 0 0,5 12 1 0 0,-6-11 264 0 0,-1 1 0 0 0,0-1 0 0 0,-1 1 0 0 0,0 0 0 0 0,-1-1 0 0 0,0 1 0 0 0,-1 0 0 0 0,-1 0 0 0 0,1 0 1 0 0,-2 0-1 0 0,0 0 0 0 0,0-1 0 0 0,-1 1 0 0 0,-1-1 0 0 0,-6 16 0 0 0,4-14-366 0 0,0 1 0 0 0,-1-1-1 0 0,-1-1 1 0 0,0 1 0 0 0,-11 11 0 0 0,10-14-665 0 0,0-1 0 0 0,0 0-1 0 0,-1 0 1 0 0,0-1 0 0 0,-21 13 0 0 0,3-6-6442 0 0</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53.324"/>
    </inkml:context>
    <inkml:brush xml:id="br0">
      <inkml:brushProperty name="width" value="0.1" units="cm"/>
      <inkml:brushProperty name="height" value="0.1" units="cm"/>
    </inkml:brush>
  </inkml:definitions>
  <inkml:trace contextRef="#ctx0" brushRef="#br0">1 1 11058 0 0,'4'232'5091'0'0,"-8"-29"-2307"0"0,13 448 680 0 0,17-472-3463 0 0,-10-77-18 0 0,-14-109-1560 0 0</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53.658"/>
    </inkml:context>
    <inkml:brush xml:id="br0">
      <inkml:brushProperty name="width" value="0.1" units="cm"/>
      <inkml:brushProperty name="height" value="0.1" units="cm"/>
    </inkml:brush>
  </inkml:definitions>
  <inkml:trace contextRef="#ctx0" brushRef="#br0">0 7 16588 0 0,'3'-1'198'0'0,"-1"0"0"0"0,1 0 1 0 0,0 0-1 0 0,0 0 1 0 0,0 1-1 0 0,-1-1 1 0 0,1 1-1 0 0,0 0 1 0 0,0 0-1 0 0,0 0 0 0 0,0 0 1 0 0,5 2-1 0 0,7-1-78 0 0,86 0-94 0 0,109 17 1 0 0,-202-17 59 0 0,-2 0-376 0 0,-1 0 0 0 0,1 0-1 0 0,-1 0 1 0 0,10 4 0 0 0</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54.008"/>
    </inkml:context>
    <inkml:brush xml:id="br0">
      <inkml:brushProperty name="width" value="0.1" units="cm"/>
      <inkml:brushProperty name="height" value="0.1" units="cm"/>
    </inkml:brush>
  </inkml:definitions>
  <inkml:trace contextRef="#ctx0" brushRef="#br0">0 73 14283 0 0,'66'4'3369'0'0,"-16"-6"-3522"0"0,0-3 1 0 0,-1-2 0 0 0,0-2 0 0 0,94-30-1 0 0,-112 25-301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1:52.340"/>
    </inkml:context>
    <inkml:brush xml:id="br0">
      <inkml:brushProperty name="width" value="0.025" units="cm"/>
      <inkml:brushProperty name="height" value="0.025" units="cm"/>
      <inkml:brushProperty name="color" value="#E71224"/>
    </inkml:brush>
  </inkml:definitions>
  <inkml:trace contextRef="#ctx0" brushRef="#br0">50 2 10594 0 0,'0'0'819'0'0,"0"-1"-489"0"0,0 1-74 0 0,-1 7 5899 0 0,-3 8-4003 0 0,-3 16-1935 0 0,-12 117 1212 0 0,0 191 0 0 0,20-331-1356 0 0,0-7-513 0 0,1-6-1297 0 0,1-3-5897 0 0</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55.103"/>
    </inkml:context>
    <inkml:brush xml:id="br0">
      <inkml:brushProperty name="width" value="0.1" units="cm"/>
      <inkml:brushProperty name="height" value="0.1" units="cm"/>
    </inkml:brush>
  </inkml:definitions>
  <inkml:trace contextRef="#ctx0" brushRef="#br0">82 1 10594 0 0,'-2'2'243'0'0,"0"1"0"0"0,0 0 0 0 0,1 0 0 0 0,0 0 0 0 0,-1 0 1 0 0,1 0-1 0 0,0 0 0 0 0,1 1 0 0 0,-2 5 0 0 0,-2 6 247 0 0,-17 58 1214 0 0,-12 80 1 0 0,29-128-1535 0 0,1 0-1 0 0,1 0 1 0 0,2 1 0 0 0,0-1-1 0 0,2 0 1 0 0,0 0 0 0 0,8 31-1 0 0,-9-53-284 0 0,-1 0-1 0 0,1 0 0 0 0,0 0 0 0 0,0 0 1 0 0,0 0-1 0 0,0-1 0 0 0,1 1 1 0 0,-1 0-1 0 0,1-1 0 0 0,-1 1 0 0 0,1-1 1 0 0,0 0-1 0 0,0 0 0 0 0,0 1 1 0 0,0-1-1 0 0,4 2 0 0 0</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55.421"/>
    </inkml:context>
    <inkml:brush xml:id="br0">
      <inkml:brushProperty name="width" value="0.1" units="cm"/>
      <inkml:brushProperty name="height" value="0.1" units="cm"/>
    </inkml:brush>
  </inkml:definitions>
  <inkml:trace contextRef="#ctx0" brushRef="#br0">106 13 1840 0 0,'-3'-13'1511'0'0,"-5"32"1572"0"0,5-9-2686 0 0,-51 176 5835 0 0,41-122-5085 0 0,2 0 0 0 0,-3 99 0 0 0,17-71-875 0 0,-3-84-437 0 0,1 0-1 0 0,1 0 0 0 0,-1 0 1 0 0,2 0-1 0 0,-1 0 0 0 0,1-1 0 0 0,0 1 1 0 0,0-1-1 0 0,5 8 0 0 0,-7-14 119 0 0,0 0 1 0 0,0-1-1 0 0,0 1 0 0 0,0 0 0 0 0,0 0 1 0 0,0 0-1 0 0,1-1 0 0 0,-1 1 0 0 0,0-1 1 0 0,0 1-1 0 0,1-1 0 0 0,-1 1 0 0 0,0-1 1 0 0,1 0-1 0 0,-1 0 0 0 0,0 0 0 0 0,1 1 1 0 0,-1-1-1 0 0,0 0 0 0 0,1-1 0 0 0,-1 1 1 0 0,0 0-1 0 0,1 0 0 0 0,-1-1 0 0 0,0 1 1 0 0,1 0-1 0 0,-1-1 0 0 0,0 1 0 0 0,0-1 1 0 0,0 0-1 0 0,1 1 0 0 0,-1-1 0 0 0,0 0 1 0 0,0 0-1 0 0,2-2 0 0 0,13-11 134 0 0</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55.754"/>
    </inkml:context>
    <inkml:brush xml:id="br0">
      <inkml:brushProperty name="width" value="0.1" units="cm"/>
      <inkml:brushProperty name="height" value="0.1" units="cm"/>
    </inkml:brush>
  </inkml:definitions>
  <inkml:trace contextRef="#ctx0" brushRef="#br0">1045 1 2761 0 0,'-1'0'91'0'0,"1"0"1"0"0,0 0-1 0 0,-1 0 0 0 0,1 0 1 0 0,0 0-1 0 0,-1 0 1 0 0,1 0-1 0 0,0 0 1 0 0,0 0-1 0 0,-1 0 1 0 0,1 0-1 0 0,0 0 1 0 0,-1 0-1 0 0,1 0 1 0 0,0 0-1 0 0,-1 0 1 0 0,1 0-1 0 0,0 0 1 0 0,0 0-1 0 0,-1 1 1 0 0,1-1-1 0 0,0 0 0 0 0,0 0 1 0 0,-1 0-1 0 0,1 1 1 0 0,0-1-1 0 0,0 0 1 0 0,-1 0-1 0 0,1 1 1 0 0,0-1-1 0 0,0 0 1 0 0,0 0-1 0 0,0 1 1 0 0,-1-1-1 0 0,1 0 1 0 0,0 1-1 0 0,-11 10 1718 0 0,-153 192 6223 0 0,79-92-6276 0 0,-477 582 1823 0 0,515-634-3575 0 0,2 3 0 0 0,-53 95 0 0 0,95-152-77 0 0,0 1 1 0 0,0 0-1 0 0,0 0 1 0 0,1 0 0 0 0,0 0-1 0 0,0 0 1 0 0,1 0 0 0 0,-1 0-1 0 0,1 1 1 0 0,0 7-1 0 0,3-1-803 0 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56.104"/>
    </inkml:context>
    <inkml:brush xml:id="br0">
      <inkml:brushProperty name="width" value="0.1" units="cm"/>
      <inkml:brushProperty name="height" value="0.1" units="cm"/>
    </inkml:brush>
  </inkml:definitions>
  <inkml:trace contextRef="#ctx0" brushRef="#br0">268 42 8698 0 0,'0'-3'84'0'0,"0"1"-1"0"0,-1 0 1 0 0,1 0 0 0 0,0 0 0 0 0,-1 0-1 0 0,0 0 1 0 0,1 0 0 0 0,-1 0 0 0 0,0 0-1 0 0,0 0 1 0 0,0 1 0 0 0,0-1 0 0 0,-1 0-1 0 0,1 0 1 0 0,0 1 0 0 0,-1-1 0 0 0,1 1-1 0 0,-1-1 1 0 0,1 1 0 0 0,-4-2 0 0 0,3 3 172 0 0,0-1-1 0 0,-1 1 1 0 0,1 0 0 0 0,0-1 0 0 0,-1 1 0 0 0,1 1 0 0 0,0-1 0 0 0,-1 0-1 0 0,1 0 1 0 0,0 1 0 0 0,0-1 0 0 0,-1 1 0 0 0,1 0 0 0 0,0 0 0 0 0,0 0 0 0 0,0 0-1 0 0,0 0 1 0 0,0 0 0 0 0,-2 2 0 0 0,-11 8 69 0 0,1 0 1 0 0,1 1-1 0 0,0 0 1 0 0,1 1-1 0 0,0 0 0 0 0,1 1 1 0 0,0 1-1 0 0,1 0 1 0 0,1 0-1 0 0,-10 22 0 0 0,17-33-324 0 0,1-1-1 0 0,0 1 1 0 0,0 0-1 0 0,0 0 1 0 0,0 0-1 0 0,0-1 1 0 0,1 1-1 0 0,0 0 1 0 0,0 0-1 0 0,0 0 1 0 0,0 0-1 0 0,1 0 1 0 0,-1 0-1 0 0,1 0 0 0 0,0 0 1 0 0,0-1-1 0 0,0 1 1 0 0,1 0-1 0 0,-1-1 1 0 0,1 1-1 0 0,3 4 1 0 0,5 6-28 0 0,0-1 1 0 0,1 0 0 0 0,23 21-1 0 0,-1-1-59 0 0,-21-19 80 0 0,-2-1 1 0 0,1 1-1 0 0,-2 1 0 0 0,0 0 0 0 0,0 0 0 0 0,-2 1 1 0 0,0 0-1 0 0,-1 0 0 0 0,5 20 0 0 0,-9-29 8 0 0,0-1-1 0 0,-1 1 1 0 0,0 0-1 0 0,0 0 1 0 0,-1 0-1 0 0,0-1 1 0 0,0 1-1 0 0,-1 0 1 0 0,0 0-1 0 0,0 0 1 0 0,0-1-1 0 0,-1 1 1 0 0,0 0-1 0 0,0-1 1 0 0,-1 1-1 0 0,0-1 1 0 0,0 0-1 0 0,0 0 1 0 0,-1 0-1 0 0,0-1 1 0 0,0 1-1 0 0,-1-1 1 0 0,1 0-1 0 0,-1 0 1 0 0,-10 8-1 0 0,10-9-35 0 0,0-1 0 0 0,0 0 0 0 0,0-1 0 0 0,-1 1-1 0 0,1-1 1 0 0,-1 0 0 0 0,1 0 0 0 0,-1-1-1 0 0,0 1 1 0 0,0-1 0 0 0,0 0 0 0 0,1-1 0 0 0,-1 0-1 0 0,0 0 1 0 0,0 0 0 0 0,0 0 0 0 0,0-1-1 0 0,0 0 1 0 0,1 0 0 0 0,-1-1 0 0 0,0 0 0 0 0,1 0-1 0 0,-1 0 1 0 0,1-1 0 0 0,0 1 0 0 0,0-1 0 0 0,0 0-1 0 0,0-1 1 0 0,0 1 0 0 0,1-1 0 0 0,-6-5-1 0 0,-10-12-6333 0 0</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56.438"/>
    </inkml:context>
    <inkml:brush xml:id="br0">
      <inkml:brushProperty name="width" value="0.1" units="cm"/>
      <inkml:brushProperty name="height" value="0.1" units="cm"/>
    </inkml:brush>
  </inkml:definitions>
  <inkml:trace contextRef="#ctx0" brushRef="#br0">1 44 6049 0 0,'17'-3'47'0'0,"0"1"-1"0"0,0 1 0 0 0,0 1 0 0 0,0 0 1 0 0,0 1-1 0 0,1 1 0 0 0,-1 0 0 0 0,-1 2 1 0 0,1 0-1 0 0,0 0 0 0 0,-1 2 0 0 0,18 8 1 0 0,-30-13-70 0 0,0 1 1 0 0,-1 0 0 0 0,1 1-1 0 0,0-1 1 0 0,-1 1 0 0 0,1-1-1 0 0,-1 1 1 0 0,0 0 0 0 0,0 0-1 0 0,0 0 1 0 0,0 1 0 0 0,-1-1-1 0 0,1 1 1 0 0,-1-1 0 0 0,0 1-1 0 0,0 0 1 0 0,0 0 0 0 0,-1 0-1 0 0,1 0 1 0 0,-1 0 0 0 0,1 6-1 0 0,-1 2 245 0 0,0 1-1 0 0,-1-1 1 0 0,0 1-1 0 0,-1-1 1 0 0,-6 25-1 0 0,5-26 688 0 0,1 0 0 0 0,-1 1 0 0 0,2-1 0 0 0,0 0-1 0 0,1 18 1 0 0,0-27-813 0 0,-1 1-1 0 0,0-1 1 0 0,1 0-1 0 0,-1 0 1 0 0,1 1-1 0 0,0-1 1 0 0,-1 0-1 0 0,1 0 0 0 0,0 0 1 0 0,0 0-1 0 0,1 0 1 0 0,-1 0-1 0 0,0 0 1 0 0,1 0-1 0 0,-1-1 1 0 0,1 1-1 0 0,0 0 1 0 0,-1-1-1 0 0,1 1 1 0 0,0-1-1 0 0,0 0 1 0 0,0 0-1 0 0,0 0 1 0 0,0 0-1 0 0,0 0 1 0 0,0 0-1 0 0,0 0 1 0 0,1 0-1 0 0,-1-1 1 0 0,0 1-1 0 0,0-1 1 0 0,1 0-1 0 0,3 0 0 0 0,-1 0-104 0 0,0-1-1 0 0,-1 0 1 0 0,1 0-1 0 0,-1 0 1 0 0,1 0-1 0 0,-1-1 1 0 0,0 0-1 0 0,1 0 0 0 0,-1 0 1 0 0,0 0-1 0 0,0-1 1 0 0,0 0-1 0 0,-1 1 1 0 0,1-1-1 0 0,-1-1 1 0 0,6-5-1 0 0,1-3 12 0 0,-1 1-1 0 0,-1-1 1 0 0,15-26-1 0 0,-20 32 68 0 0,0-1 1 0 0,0 0-1 0 0,0 0 0 0 0,-1 0 0 0 0,0 0 0 0 0,0 0 0 0 0,-1-1 0 0 0,0 1 0 0 0,0 0 0 0 0,0-1 0 0 0,-1 1 0 0 0,0-1 0 0 0,-1 1 0 0 0,0 0 0 0 0,0-1 0 0 0,-1 1 0 0 0,1 0 0 0 0,-2 0 0 0 0,1 0 0 0 0,-1 0 0 0 0,0 0 0 0 0,0 0 0 0 0,-1 1 0 0 0,0-1 1 0 0,0 1-1 0 0,0 0 0 0 0,-1 1 0 0 0,0-1 0 0 0,0 1 0 0 0,0 0 0 0 0,-1 0 0 0 0,0 0 0 0 0,0 1 0 0 0,-12-7 0 0 0,6 5-24 0 0,0 0 1 0 0,-1 2-1 0 0,1-1 1 0 0,-1 1-1 0 0,0 1 1 0 0,0 0 0 0 0,-22-1-1 0 0,18 2-189 0 0</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56.898"/>
    </inkml:context>
    <inkml:brush xml:id="br0">
      <inkml:brushProperty name="width" value="0.1" units="cm"/>
      <inkml:brushProperty name="height" value="0.1" units="cm"/>
    </inkml:brush>
  </inkml:definitions>
  <inkml:trace contextRef="#ctx0" brushRef="#br0">25 9 5065 0 0,'-24'-2'9503'0'0,"40"0"-8845"0"0,141-2 1187 0 0,-69 4-1198 0 0,111 8-330 0 0,-188-6-332 0 0</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57.251"/>
    </inkml:context>
    <inkml:brush xml:id="br0">
      <inkml:brushProperty name="width" value="0.1" units="cm"/>
      <inkml:brushProperty name="height" value="0.1" units="cm"/>
    </inkml:brush>
  </inkml:definitions>
  <inkml:trace contextRef="#ctx0" brushRef="#br0">1 0 10594 0 0,'1'0'21'0'0,"-1"0"-1"0"0,0 0 1 0 0,0 0-1 0 0,0 0 1 0 0,0 0-1 0 0,0 0 1 0 0,0 0-1 0 0,0 1 1 0 0,0-1-1 0 0,0 0 1 0 0,0 0-1 0 0,0 0 1 0 0,1 0-1 0 0,-1 0 0 0 0,0 0 1 0 0,0 0-1 0 0,0 0 1 0 0,0 0-1 0 0,0 0 1 0 0,0 0-1 0 0,0 1 1 0 0,0-1-1 0 0,0 0 1 0 0,0 0-1 0 0,0 0 1 0 0,0 0-1 0 0,0 0 1 0 0,0 0-1 0 0,0 0 1 0 0,0 0-1 0 0,0 1 1 0 0,0-1-1 0 0,0 0 1 0 0,0 0-1 0 0,0 0 1 0 0,0 0-1 0 0,0 0 1 0 0,0 0-1 0 0,0 0 1 0 0,0 0-1 0 0,0 0 0 0 0,0 1 1 0 0,0-1-1 0 0,-1 0 1 0 0,1 0-1 0 0,0 0 1 0 0,0 0-1 0 0,0 0 1 0 0,0 0-1 0 0,0 0 1 0 0,0 0-1 0 0,0 0 1 0 0,0 0-1 0 0,0 0 1 0 0,0 0-1 0 0,0 0 1 0 0,-1 0-1 0 0,1 0 1 0 0,0 0-1 0 0,0 0 1 0 0,0 0-1 0 0,0 1 1 0 0,0-1-1 0 0,0 0 1 0 0,0 0-1 0 0,0 0 1 0 0,-1-1-1 0 0,1 1 1 0 0,0 0-1 0 0,12 5 585 0 0,19 2-169 0 0,-30-7-389 0 0,39 7 100 0 0,-1-3 0 0 0,1-1 0 0 0,1-2 0 0 0,60-7 0 0 0,-85 4-235 0 0,31-8 0 0 0,-19 2 88 0 0</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57.601"/>
    </inkml:context>
    <inkml:brush xml:id="br0">
      <inkml:brushProperty name="width" value="0.1" units="cm"/>
      <inkml:brushProperty name="height" value="0.1" units="cm"/>
    </inkml:brush>
  </inkml:definitions>
  <inkml:trace contextRef="#ctx0" brushRef="#br0">142 6 12899 0 0,'-2'-1'100'0'0,"1"1"1"0"0,-1-1-1 0 0,1 0 0 0 0,0 1 1 0 0,-1-1-1 0 0,0 1 1 0 0,1-1-1 0 0,-1 1 0 0 0,1 0 1 0 0,-1 0-1 0 0,1-1 1 0 0,-1 1-1 0 0,0 0 1 0 0,1 0-1 0 0,-1 1 0 0 0,1-1 1 0 0,-4 1-1 0 0,2 0 33 0 0,1 1-1 0 0,-1 0 1 0 0,0 0 0 0 0,0 0-1 0 0,1 0 1 0 0,-1 0-1 0 0,1 1 1 0 0,-3 2-1 0 0,-4 6-2 0 0,-1 2 0 0 0,2-1-1 0 0,0 1 1 0 0,0 0 0 0 0,1 1-1 0 0,1 0 1 0 0,0 0 0 0 0,1 0 0 0 0,0 1-1 0 0,2-1 1 0 0,-1 1 0 0 0,2 0-1 0 0,0 0 1 0 0,0 30 0 0 0,2-35-88 0 0,1 0 1 0 0,0-1 0 0 0,1 1 0 0 0,0-1 0 0 0,0 1 0 0 0,1-1 0 0 0,0 0-1 0 0,0 0 1 0 0,1 0 0 0 0,10 16 0 0 0,-10-19-6 0 0,1-1 0 0 0,-1 1 0 0 0,1-1 0 0 0,1 0 0 0 0,-1 0 0 0 0,1 0 1 0 0,0-1-1 0 0,0 1 0 0 0,0-2 0 0 0,0 1 0 0 0,1-1 0 0 0,0 0 0 0 0,0 0 0 0 0,0 0 0 0 0,11 2 0 0 0,-13-4-25 0 0,-1 0-1 0 0,1-1 1 0 0,-1 1-1 0 0,1-1 1 0 0,0 0-1 0 0,-1 0 1 0 0,1 0-1 0 0,0-1 1 0 0,-1 1-1 0 0,1-1 1 0 0,-1 0-1 0 0,1-1 0 0 0,-1 1 1 0 0,1-1-1 0 0,-1 0 1 0 0,7-3-1 0 0,-6 1 16 0 0,1-1 0 0 0,-1 1 0 0 0,0-1-1 0 0,0 1 1 0 0,-1-1 0 0 0,0-1-1 0 0,1 1 1 0 0,-2-1 0 0 0,1 1 0 0 0,4-10-1 0 0,-2 1 15 0 0,-1 1-1 0 0,0-1 1 0 0,-1 0-1 0 0,0-1 1 0 0,-1 1 0 0 0,-1 0-1 0 0,0-1 1 0 0,-1 0-1 0 0,-1 1 1 0 0,-1-17-1 0 0,0 22 4 0 0,-1 0 0 0 0,0 1 0 0 0,0-1 0 0 0,-1 1 0 0 0,1-1 0 0 0,-2 1 0 0 0,0 0 0 0 0,0 0-1 0 0,0 0 1 0 0,-7-8 0 0 0,7 11-188 0 0,0 1 0 0 0,0-1 0 0 0,0 1 0 0 0,0 1 0 0 0,0-1-1 0 0,-1 0 1 0 0,0 1 0 0 0,0 0 0 0 0,-5-2 0 0 0,5 3-519 0 0,1 0 0 0 0,-1 0 0 0 0,0 1 0 0 0,1 0 0 0 0,-1 0 1 0 0,-10-1-1 0 0,-2 3-5461 0 0</inkml:trace>
  <inkml:trace contextRef="#ctx0" brushRef="#br0" timeOffset="1">392 274 12443 0 0,'0'2'173'0'0,"1"0"1"0"0,-1 0 0 0 0,0 0-1 0 0,1-1 1 0 0,-1 1-1 0 0,1 0 1 0 0,-1 0 0 0 0,1 0-1 0 0,0 0 1 0 0,0 0 0 0 0,0-1-1 0 0,0 1 1 0 0,0 0-1 0 0,0-1 1 0 0,0 1 0 0 0,1-1-1 0 0,-1 1 1 0 0,1-1-1 0 0,-1 0 1 0 0,1 0 0 0 0,-1 1-1 0 0,1-1 1 0 0,0 0 0 0 0,-1 0-1 0 0,1-1 1 0 0,3 2-1 0 0,-1 0-402 0 0,-1-1 0 0 0,1 0 0 0 0,-1 0 0 0 0,1-1 0 0 0,-1 1 0 0 0,1-1 0 0 0,0 0 0 0 0,-1 0 0 0 0,1 0-1 0 0,0 0 1 0 0,-1-1 0 0 0,1 1 0 0 0,3-2 0 0 0,6-3-1398 0 0,-3-2-19 0 0</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59.359"/>
    </inkml:context>
    <inkml:brush xml:id="br0">
      <inkml:brushProperty name="width" value="0.1" units="cm"/>
      <inkml:brushProperty name="height" value="0.1" units="cm"/>
    </inkml:brush>
  </inkml:definitions>
  <inkml:trace contextRef="#ctx0" brushRef="#br0">227 12 6913 0 0,'0'0'86'0'0,"0"-1"-1"0"0,1 0 0 0 0,-1 0 1 0 0,0 1-1 0 0,1-1 0 0 0,-1 1 0 0 0,1-1 1 0 0,-1 0-1 0 0,0 1 0 0 0,1-1 0 0 0,0 1 1 0 0,-1-1-1 0 0,1 1 0 0 0,-1-1 1 0 0,1 1-1 0 0,0 0 0 0 0,-1-1 0 0 0,1 1 1 0 0,0 0-1 0 0,-1-1 0 0 0,1 1 0 0 0,0 0 1 0 0,-1 0-1 0 0,1 0 0 0 0,0-1 1 0 0,0 1-1 0 0,-1 0 0 0 0,1 0 0 0 0,1 0 1 0 0,24 0 260 0 0,-10 2-255 0 0,-1 1-1 0 0,1 0 1 0 0,-1 2-1 0 0,0-1 1 0 0,0 2 0 0 0,0 0-1 0 0,19 11 1 0 0,-26-12-14 0 0,1 0-1 0 0,0 1 1 0 0,-1 0 0 0 0,0 0-1 0 0,0 1 1 0 0,-1 0 0 0 0,0 0-1 0 0,0 1 1 0 0,-1 0 0 0 0,0 0-1 0 0,0 0 1 0 0,6 14 0 0 0,-10-18-55 0 0,-1-1 0 0 0,0 0 1 0 0,0 1-1 0 0,0-1 0 0 0,0 1 0 0 0,0-1 1 0 0,-1 1-1 0 0,0-1 0 0 0,0 1 1 0 0,0-1-1 0 0,0 1 0 0 0,0 0 0 0 0,-1-1 1 0 0,1 1-1 0 0,-1-1 0 0 0,-2 5 0 0 0,1-3-16 0 0,0-1 1 0 0,-1 1-1 0 0,0 0 0 0 0,1-1 0 0 0,-2 0 0 0 0,1 0 0 0 0,0 0 0 0 0,-1 0 0 0 0,-8 6 0 0 0,-4 1 232 0 0,0-1-1 0 0,-1 0 1 0 0,0-1-1 0 0,-34 12 1 0 0,13-8 190 0 0,-42 9 0 0 0,-104 12-4240 0 0,154-29 3251 0 0,5-3 303 0 0,22-3 1218 0 0,15-2 356 0 0,90-17-203 0 0,111-6 0 0 0,-184 25-1300 0 0</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2:59.694"/>
    </inkml:context>
    <inkml:brush xml:id="br0">
      <inkml:brushProperty name="width" value="0.1" units="cm"/>
      <inkml:brushProperty name="height" value="0.1" units="cm"/>
    </inkml:brush>
  </inkml:definitions>
  <inkml:trace contextRef="#ctx0" brushRef="#br0">131 6 5529 0 0,'9'-2'292'0'0,"0"0"-1"0"0,0 2 0 0 0,0-1 1 0 0,0 1-1 0 0,1 0 1 0 0,10 2-1 0 0,55 12 1140 0 0,-66-11-1172 0 0,3-1 89 0 0,-1 1 0 0 0,0 1 0 0 0,0 0 0 0 0,0 0 0 0 0,0 1 0 0 0,-1 0 0 0 0,0 1 0 0 0,14 10 0 0 0,-22-14-256 0 0,1 1 0 0 0,0-1 0 0 0,0 1 0 0 0,-1 0 0 0 0,1 0 0 0 0,-1 0 0 0 0,0 0 0 0 0,0 0 0 0 0,0 0 0 0 0,-1 0 0 0 0,1 1 0 0 0,-1-1 0 0 0,1 1 0 0 0,-1-1 0 0 0,0 1 0 0 0,-1-1 0 0 0,1 1 0 0 0,0 0 0 0 0,-1-1 0 0 0,0 1 0 0 0,0 0 0 0 0,0 0 0 0 0,-1-1 0 0 0,1 1 0 0 0,-1 0 0 0 0,0-1 0 0 0,1 1 0 0 0,-2-1 0 0 0,1 1 0 0 0,-2 3 0 0 0,-2 2 90 0 0,0 0-1 0 0,-1 0 0 0 0,0-1 1 0 0,0 0-1 0 0,-1 0 0 0 0,0-1 1 0 0,0 0-1 0 0,-1 0 0 0 0,0 0 1 0 0,0-1-1 0 0,-1 0 1 0 0,-17 8-1 0 0,2-2 468 0 0,-1 0 0 0 0,0-2 0 0 0,-44 11 1 0 0,54-17-564 0 0,0 0 0 0 0,0-2 1 0 0,-1 1-1 0 0,1-2 0 0 0,0 0 0 0 0,-1-1 1 0 0,1 0-1 0 0,-1-1 0 0 0,-21-5 1 0 0,37 6-82 0 0,0 0 0 0 0,0 0 0 0 0,0 0 0 0 0,1 0 0 0 0,-1 0 1 0 0,0 0-1 0 0,0 0 0 0 0,0 0 0 0 0,0 0 0 0 0,0 0 0 0 0,0 0 1 0 0,0 0-1 0 0,0 0 0 0 0,0 0 0 0 0,0 0 0 0 0,1 0 1 0 0,-1 0-1 0 0,0 0 0 0 0,0 0 0 0 0,0-1 0 0 0,0 1 0 0 0,0 0 1 0 0,0 0-1 0 0,0 0 0 0 0,0 0 0 0 0,0 0 0 0 0,0 0 1 0 0,0 0-1 0 0,0 0 0 0 0,0 0 0 0 0,0 0 0 0 0,0 0 0 0 0,0 0 1 0 0,0-1-1 0 0,0 1 0 0 0,0 0 0 0 0,0 0 0 0 0,0 0 1 0 0,0 0-1 0 0,0 0 0 0 0,0 0 0 0 0,0 0 0 0 0,0 0 0 0 0,0 0 1 0 0,0 0-1 0 0,0-1 0 0 0,0 1 0 0 0,0 0 0 0 0,0 0 1 0 0,0 0-1 0 0,0 0 0 0 0,0 0 0 0 0,0 0 0 0 0,0 0 0 0 0,0 0 1 0 0,0 0-1 0 0,0 0 0 0 0,0 0 0 0 0,-1 0 0 0 0,1-1 1 0 0,15-3 123 0 0,18-3-22 0 0,233-30-182 0 0,-227 31-178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1:52.659"/>
    </inkml:context>
    <inkml:brush xml:id="br0">
      <inkml:brushProperty name="width" value="0.025" units="cm"/>
      <inkml:brushProperty name="height" value="0.025" units="cm"/>
      <inkml:brushProperty name="color" value="#E71224"/>
    </inkml:brush>
  </inkml:definitions>
  <inkml:trace contextRef="#ctx0" brushRef="#br0">22 0 1824 0 0,'3'15'3202'0'0,"0"10"1343"0"0,-2-1 0 0 0,0 29 0 0 0,-15 100-148 0 0,1-33-3890 0 0,13-117-547 0 0,-2 10-178 0 0,2 0 1 0 0,-1 0 0 0 0,2 0-1 0 0,0 0 1 0 0,0 0 0 0 0,4 16-1 0 0,-1-21-7630 0 0</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3:15.075"/>
    </inkml:context>
    <inkml:brush xml:id="br0">
      <inkml:brushProperty name="width" value="0.1" units="cm"/>
      <inkml:brushProperty name="height" value="0.1" units="cm"/>
    </inkml:brush>
  </inkml:definitions>
  <inkml:trace contextRef="#ctx0" brushRef="#br0">569 0 9218 0 0,'-5'6'9426'0'0,"-119"63"-6151"0"0,-78 16-2877 0 0,145-61-413 0 0,0 2 0 0 0,-64 41 1 0 0,118-65-34 0 0,15-2-8 0 0,27 10-44 0 0,-1 3 1 0 0,51 21 0 0 0,76 46 125 0 0,-124-59-12 0 0,106 59-1 0 0,-129-70-12 0 0,2 2-1 0 0</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3:18.692"/>
    </inkml:context>
    <inkml:brush xml:id="br0">
      <inkml:brushProperty name="width" value="0.1" units="cm"/>
      <inkml:brushProperty name="height" value="0.1" units="cm"/>
    </inkml:brush>
  </inkml:definitions>
  <inkml:trace contextRef="#ctx0" brushRef="#br0">35 21 4609 0 0,'-5'-20'6061'0'0,"8"31"-4919"0"0,2 55 70 0 0,-2-1 1 0 0,-10 123-1 0 0,4-142-824 0 0,1-15-325 0 0,-15 440 1521 0 0,18-461-1585 0 0,0 33-49 0 0,-1 1-1 0 0,-11 68 1 0 0,9-102-1125 0 0</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3:19.057"/>
    </inkml:context>
    <inkml:brush xml:id="br0">
      <inkml:brushProperty name="width" value="0.1" units="cm"/>
      <inkml:brushProperty name="height" value="0.1" units="cm"/>
    </inkml:brush>
  </inkml:definitions>
  <inkml:trace contextRef="#ctx0" brushRef="#br0">1 59 5529 0 0,'2'-4'72'0'0,"0"0"0"0"0,0 1 1 0 0,0-1-1 0 0,1 1 0 0 0,0-1 0 0 0,0 1 0 0 0,0 0 0 0 0,0 0 0 0 0,0 0 1 0 0,0 1-1 0 0,1-1 0 0 0,-1 1 0 0 0,1 0 0 0 0,0 0 0 0 0,0 0 0 0 0,0 0 1 0 0,0 1-1 0 0,0-1 0 0 0,0 1 0 0 0,6-1 0 0 0,7 0 287 0 0,-1 1-1 0 0,1 1 0 0 0,0 0 0 0 0,0 1 1 0 0,0 1-1 0 0,0 0 0 0 0,-1 2 1 0 0,1-1-1 0 0,21 10 0 0 0,-17-5-12 0 0,0 2-1 0 0,0 0 0 0 0,-1 2 1 0 0,0 0-1 0 0,-1 1 0 0 0,25 22 1 0 0,-22-15-90 0 0,-1 1 1 0 0,-1 1-1 0 0,-1 1 1 0 0,-1 0-1 0 0,-1 2 1 0 0,-1 0 0 0 0,-2 0-1 0 0,0 2 1 0 0,-1 0-1 0 0,-2 0 1 0 0,10 35-1 0 0,-17-44-138 0 0,0 0-1 0 0,-1 0 1 0 0,-1 1-1 0 0,-1-1 1 0 0,-1 1-1 0 0,0 0 1 0 0,-1-1-1 0 0,-1 1 1 0 0,-1-1-1 0 0,-1 0 1 0 0,0 0-1 0 0,-1 0 1 0 0,-1 0-1 0 0,-1-1 1 0 0,0 0-1 0 0,-1 0 1 0 0,-1-1-1 0 0,-1 0 1 0 0,0 0-1 0 0,-1-1 1 0 0,-22 22-1 0 0,11-13 107 0 0,-2-2 0 0 0,0-1 0 0 0,-2-2 0 0 0,0 0 0 0 0,-1-1 0 0 0,-1-2 0 0 0,0 0 0 0 0,-1-2 0 0 0,-1-2 0 0 0,0 0 1 0 0,0-2-1 0 0,-34 6 0 0 0,22-8-368 0 0</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3:20.665"/>
    </inkml:context>
    <inkml:brush xml:id="br0">
      <inkml:brushProperty name="width" value="0.1" units="cm"/>
      <inkml:brushProperty name="height" value="0.1" units="cm"/>
    </inkml:brush>
  </inkml:definitions>
  <inkml:trace contextRef="#ctx0" brushRef="#br0">123 41 1376 0 0,'-2'1'178'0'0,"0"-1"0"0"0,1 0 0 0 0,0 1-1 0 0,-1-1 1 0 0,1 0 0 0 0,-1 1 0 0 0,1 0 0 0 0,-1-1-1 0 0,1 1 1 0 0,0 0 0 0 0,0 0 0 0 0,-1 0 0 0 0,1 0-1 0 0,0 0 1 0 0,0 0 0 0 0,0 0 0 0 0,0 0-1 0 0,0 0 1 0 0,0 0 0 0 0,-1 3 0 0 0,-16 32 4469 0 0,12-22-5014 0 0,-11 21 881 0 0,-19 60 0 0 0,32-80-397 0 0,0-1-1 0 0,1 1 1 0 0,1 0-1 0 0,0 0 1 0 0,0 0-1 0 0,2 0 1 0 0,1 20-1 0 0,0-31-121 0 0,-1 0-1 0 0,1 0 0 0 0,0 0 0 0 0,0 0 0 0 0,1 0 1 0 0,-1 0-1 0 0,1 0 0 0 0,0 0 0 0 0,0-1 1 0 0,0 1-1 0 0,0-1 0 0 0,1 0 0 0 0,-1 1 0 0 0,1-1 1 0 0,0 0-1 0 0,0 0 0 0 0,0-1 0 0 0,0 1 1 0 0,1-1-1 0 0,-1 1 0 0 0,7 2 0 0 0,-7-4 21 0 0,0 0 1 0 0,0 0-1 0 0,1 0 0 0 0,-1-1 1 0 0,0 1-1 0 0,0-1 0 0 0,1 0 1 0 0,-1 0-1 0 0,0 0 0 0 0,0 0 1 0 0,1-1-1 0 0,-1 1 0 0 0,0-1 1 0 0,0 0-1 0 0,0 0 0 0 0,0 0 1 0 0,0 0-1 0 0,0 0 0 0 0,0-1 1 0 0,0 0-1 0 0,0 1 0 0 0,-1-1 1 0 0,1 0-1 0 0,-1 0 0 0 0,1 0 1 0 0,-1-1-1 0 0,0 1 0 0 0,3-4 1 0 0,7-9 206 0 0,-1 0 1 0 0,0-1-1 0 0,-1-1 0 0 0,-1 1 1 0 0,-1-1-1 0 0,0-1 0 0 0,-1 0 1 0 0,7-29-1 0 0,-11 34-87 0 0,0-1-1 0 0,-1 1 1 0 0,0-1 0 0 0,-1 1-1 0 0,-1-1 1 0 0,0 0 0 0 0,-1 1-1 0 0,-1-1 1 0 0,0 1-1 0 0,0-1 1 0 0,-2 1 0 0 0,-8-23-1 0 0,10 31-76 0 0,0 1 0 0 0,0 0-1 0 0,-1 0 1 0 0,1 1-1 0 0,-1-1 1 0 0,0 0 0 0 0,0 1-1 0 0,0 0 1 0 0,-5-4-1 0 0,7 6-110 0 0,-1 0 0 0 0,0-1 0 0 0,0 1 0 0 0,0 0 0 0 0,0 0 0 0 0,0 0 0 0 0,0 0 1 0 0,0 1-1 0 0,0-1 0 0 0,0 1 0 0 0,0-1 0 0 0,0 1 0 0 0,-1 0 0 0 0,1-1 0 0 0,0 1 0 0 0,0 0 0 0 0,0 1 0 0 0,-1-1 0 0 0,1 0 0 0 0,0 0 0 0 0,-2 2 0 0 0</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3:20.999"/>
    </inkml:context>
    <inkml:brush xml:id="br0">
      <inkml:brushProperty name="width" value="0.1" units="cm"/>
      <inkml:brushProperty name="height" value="0.1" units="cm"/>
    </inkml:brush>
  </inkml:definitions>
  <inkml:trace contextRef="#ctx0" brushRef="#br0">2 5 14283 0 0,'0'0'1552'0'0,"-1"0"-1552"0"0,2 0-160 0 0,4 2-72 0 0,19-2-288 0 0,-9-3 520 0 0,0 0-72 0 0</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3:31.065"/>
    </inkml:context>
    <inkml:brush xml:id="br0">
      <inkml:brushProperty name="width" value="0.1" units="cm"/>
      <inkml:brushProperty name="height" value="0.1" units="cm"/>
    </inkml:brush>
  </inkml:definitions>
  <inkml:trace contextRef="#ctx0" brushRef="#br0">113 50 6449 0 0,'-14'-3'7505'0'0,"13"4"-7318"0"0,-9 12 1204 0 0,7-8-1424 0 0,-9 13 181 0 0,2 1-1 0 0,0 1 0 0 0,2 0 0 0 0,-12 35 0 0 0,13-33-83 0 0,3-10-81 0 0,1 0 0 0 0,0 0-1 0 0,0 0 1 0 0,1 1-1 0 0,1-1 1 0 0,0 1-1 0 0,1 17 1 0 0,0-27 7 0 0,0 0 1 0 0,0 0 0 0 0,1 0 0 0 0,-1 0-1 0 0,1 0 1 0 0,0 0 0 0 0,0-1 0 0 0,0 1-1 0 0,0 0 1 0 0,1 0 0 0 0,-1-1-1 0 0,1 1 1 0 0,-1 0 0 0 0,1-1 0 0 0,0 0-1 0 0,0 1 1 0 0,0-1 0 0 0,1 0 0 0 0,-1 0-1 0 0,0 0 1 0 0,1 0 0 0 0,-1-1 0 0 0,1 1-1 0 0,-1-1 1 0 0,1 1 0 0 0,0-1-1 0 0,0 0 1 0 0,0 0 0 0 0,0 0 0 0 0,0 0-1 0 0,0-1 1 0 0,0 1 0 0 0,0-1 0 0 0,0 0-1 0 0,0 0 1 0 0,3 0 0 0 0,0-1 0 0 0,1 1 0 0 0,-1-1 0 0 0,0 0 0 0 0,0-1 0 0 0,0 1 0 0 0,0-1 0 0 0,0 0 0 0 0,0-1 0 0 0,-1 0 0 0 0,1 0 0 0 0,-1 0 0 0 0,0 0 0 0 0,1-1 0 0 0,-2 0 0 0 0,1 0 0 0 0,0 0-1 0 0,-1-1 1 0 0,0 1 0 0 0,0-1 0 0 0,0 0 0 0 0,4-8 0 0 0,-2 3 12 0 0,-1 1-1 0 0,0-1 1 0 0,0 0-1 0 0,-1-1 0 0 0,-1 1 1 0 0,0-1-1 0 0,0 0 1 0 0,-1 0-1 0 0,0 0 1 0 0,-1 0-1 0 0,0-13 0 0 0,-2 11 19 0 0,-1 0-1 0 0,0 0 1 0 0,0 0-1 0 0,-1 1 1 0 0,-1-1-1 0 0,-5-12 0 0 0,6 17-8 0 0,-1 1-1 0 0,1-1 0 0 0,-2 1 1 0 0,1 0-1 0 0,-1 0 1 0 0,0 0-1 0 0,0 0 0 0 0,-1 1 1 0 0,0 0-1 0 0,-8-6 0 0 0,6 7-60 0 0,1 2-198 0 0</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3:31.414"/>
    </inkml:context>
    <inkml:brush xml:id="br0">
      <inkml:brushProperty name="width" value="0.1" units="cm"/>
      <inkml:brushProperty name="height" value="0.1" units="cm"/>
    </inkml:brush>
  </inkml:definitions>
  <inkml:trace contextRef="#ctx0" brushRef="#br0">186 1 11058 0 0,'-2'0'133'0'0,"-1"-1"0"0"0,1 1-1 0 0,0 1 1 0 0,-1-1 0 0 0,1 0 0 0 0,0 1-1 0 0,-1-1 1 0 0,1 1 0 0 0,0 0-1 0 0,-1-1 1 0 0,1 1 0 0 0,0 0 0 0 0,0 0-1 0 0,0 1 1 0 0,0-1 0 0 0,0 0-1 0 0,-2 3 1 0 0,-35 31 1024 0 0,30-25-1046 0 0,-9 7 247 0 0,-25 31 1 0 0,39-42-331 0 0,0-1 0 0 0,0 1 0 0 0,1 0 0 0 0,-1 0 0 0 0,2 0 0 0 0,-1 0 0 0 0,0 1 0 0 0,1-1 0 0 0,0 1 1 0 0,1-1-1 0 0,-1 8 0 0 0,2-12-38 0 0,0 0 1 0 0,0 0 0 0 0,0 0 0 0 0,1 0-1 0 0,-1 1 1 0 0,1-1 0 0 0,0 0-1 0 0,-1 0 1 0 0,1 0 0 0 0,0-1 0 0 0,0 1-1 0 0,0 0 1 0 0,1 0 0 0 0,-1 0-1 0 0,0-1 1 0 0,1 1 0 0 0,-1-1 0 0 0,1 1-1 0 0,-1-1 1 0 0,1 1 0 0 0,0-1-1 0 0,0 0 1 0 0,-1 0 0 0 0,4 2 0 0 0,7 2-69 0 0,0 1 1 0 0,0-2-1 0 0,14 5 1 0 0,-4-2 29 0 0,-20-7 48 0 0,17 8-16 0 0,1 0 1 0 0,23 14-1 0 0,-39-20 14 0 0,0 0 0 0 0,0 1 1 0 0,0 0-1 0 0,0 0 0 0 0,0 0 0 0 0,-1 0 1 0 0,1 1-1 0 0,-1-1 0 0 0,0 1 0 0 0,0 0 0 0 0,0 0 1 0 0,-1 0-1 0 0,1 0 0 0 0,-1 0 0 0 0,0 1 1 0 0,2 6-1 0 0,-4-9 16 0 0,0 0 0 0 0,0 0 0 0 0,0 1 0 0 0,0-1 0 0 0,0 0 0 0 0,-1 0 1 0 0,1 0-1 0 0,-1 0 0 0 0,0 1 0 0 0,1-1 0 0 0,-1 0 0 0 0,0 0 0 0 0,0 0 0 0 0,0 0 0 0 0,0-1 1 0 0,-1 1-1 0 0,1 0 0 0 0,0 0 0 0 0,-1-1 0 0 0,1 1 0 0 0,-1-1 0 0 0,0 1 0 0 0,1-1 0 0 0,-1 0 0 0 0,0 0 1 0 0,0 1-1 0 0,0-1 0 0 0,0 0 0 0 0,-2 0 0 0 0,-6 4 277 0 0,0-1 1 0 0,0 0-1 0 0,0-1 1 0 0,-17 3-1 0 0,19-4-146 0 0,1-1-1 0 0,0-1 0 0 0,-1 1 0 0 0,1-1 1 0 0,0 0-1 0 0,-1-1 0 0 0,1 0 1 0 0,0 0-1 0 0,-9-2 0 0 0,-2-5-197 0 0</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3:31.747"/>
    </inkml:context>
    <inkml:brush xml:id="br0">
      <inkml:brushProperty name="width" value="0.1" units="cm"/>
      <inkml:brushProperty name="height" value="0.1" units="cm"/>
    </inkml:brush>
  </inkml:definitions>
  <inkml:trace contextRef="#ctx0" brushRef="#br0">1 46 3209 0 0,'6'-3'288'0'0,"-3"1"-288"0"0,1 1 0 0 0,2 1 0 0 0,-1 0 0 0 0,-2 0 0 0 0,1 0 0 0 0,7 0 0 0 0,5 0 520 0 0,9-2 120 0 0,5 1 32 0 0,5-2 16 0 0,2 0-536 0 0,4 0-152 0 0,1-3 0 0 0,-1 0 80 0 0,3 0-80 0 0,-5-3 0 0 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3:32.080"/>
    </inkml:context>
    <inkml:brush xml:id="br0">
      <inkml:brushProperty name="width" value="0.1" units="cm"/>
      <inkml:brushProperty name="height" value="0.1" units="cm"/>
    </inkml:brush>
  </inkml:definitions>
  <inkml:trace contextRef="#ctx0" brushRef="#br0">1601 1 7834 0 0,'-5'1'392'0'0,"0"0"1"0"0,1 1 0 0 0,-1 0 0 0 0,0 0-1 0 0,0 0 1 0 0,1 0 0 0 0,0 1-1 0 0,-1-1 1 0 0,1 1 0 0 0,0 1 0 0 0,0-1-1 0 0,0 0 1 0 0,-3 5 0 0 0,-5 3 230 0 0,-198 189 3785 0 0,92-82-3229 0 0,-357 310 1174 0 0,-42 40-1352 0 0,495-447-980 0 0,-13 12-13 0 0,1 2 0 0 0,1 1 0 0 0,-37 55 0 0 0,60-72-1539 0 0</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3:32.411"/>
    </inkml:context>
    <inkml:brush xml:id="br0">
      <inkml:brushProperty name="width" value="0.1" units="cm"/>
      <inkml:brushProperty name="height" value="0.1" units="cm"/>
    </inkml:brush>
  </inkml:definitions>
  <inkml:trace contextRef="#ctx0" brushRef="#br0">102 17 5985 0 0,'0'0'464'0'0,"16"-3"48"0"0,30-2-62 0 0,-8 0 670 0 0,39 2 1 0 0,-66 3-810 0 0,0 0 0 0 0,0 1 0 0 0,0 1 0 0 0,0 0 0 0 0,0 0 0 0 0,-1 1 0 0 0,1 0 0 0 0,12 7 0 0 0,-20-9-241 0 0,0 1 0 0 0,1 0 0 0 0,-1 0 1 0 0,0 0-1 0 0,0 0 0 0 0,0 1 1 0 0,0-1-1 0 0,-1 1 0 0 0,1 0 0 0 0,-1-1 1 0 0,0 1-1 0 0,1 0 0 0 0,-1 0 0 0 0,0 1 1 0 0,-1-1-1 0 0,1 0 0 0 0,-1 1 0 0 0,1-1 1 0 0,-1 1-1 0 0,0 0 0 0 0,0-1 1 0 0,-1 1-1 0 0,1 0 0 0 0,-1-1 0 0 0,0 1 1 0 0,0 0-1 0 0,0-1 0 0 0,0 1 0 0 0,0 0 1 0 0,-1 0-1 0 0,0-1 0 0 0,-2 8 0 0 0,-1 1 208 0 0,-1 0 0 0 0,0-1 0 0 0,-1 0-1 0 0,0 1 1 0 0,0-2 0 0 0,-1 1 0 0 0,-1-1-1 0 0,-12 13 1 0 0,3-5 338 0 0,-2 0 1 0 0,0-2-1 0 0,-1 0 0 0 0,-30 18 0 0 0,37-26-564 0 0,-1-1-1 0 0,0 0 0 0 0,0-1 1 0 0,0-1-1 0 0,0 0 0 0 0,-1-1 1 0 0,0 0-1 0 0,-23 2 0 0 0,34-6-46 0 0,0 0 0 0 0,0 0 1 0 0,0-1-1 0 0,-1 1 0 0 0,1-1 0 0 0,0 0 0 0 0,0 0 0 0 0,0 0 0 0 0,0-1 0 0 0,1 1 0 0 0,-1-1 0 0 0,0 0 0 0 0,1 0 0 0 0,-1-1 0 0 0,1 1 0 0 0,-1-1 0 0 0,1 1 0 0 0,0-1 0 0 0,-3-4 0 0 0,4 5-29 0 0,1 0 1 0 0,-1 0 0 0 0,1 0-1 0 0,0 0 1 0 0,0 0-1 0 0,0-1 1 0 0,0 1-1 0 0,0 0 1 0 0,0-1 0 0 0,1 1-1 0 0,-1 0 1 0 0,1-1-1 0 0,-1 1 1 0 0,1-1-1 0 0,0 1 1 0 0,0-1 0 0 0,0 1-1 0 0,0-1 1 0 0,1 1-1 0 0,-1-1 1 0 0,1 1-1 0 0,-1 0 1 0 0,1-1 0 0 0,0 1-1 0 0,0 0 1 0 0,0-1-1 0 0,0 1 1 0 0,0 0-1 0 0,1 0 1 0 0,-1 0 0 0 0,1 0-1 0 0,-1 0 1 0 0,3-2-1 0 0,0 1-8 0 0,-1 0 0 0 0,1 0 0 0 0,0 1 0 0 0,0-1 0 0 0,0 1-1 0 0,0 0 1 0 0,0 0 0 0 0,0 0 0 0 0,1 1 0 0 0,-1-1 0 0 0,1 1-1 0 0,-1 0 1 0 0,1 0 0 0 0,-1 1 0 0 0,1-1 0 0 0,8 1 0 0 0,9 1-14 0 0,-1 1 0 0 0,29 6 1 0 0,-33-5 56 0 0,73 15-27 0 0,147 48 0 0 0,-214-58-80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29:34.596"/>
    </inkml:context>
    <inkml:brush xml:id="br0">
      <inkml:brushProperty name="width" value="0.07938" units="cm"/>
      <inkml:brushProperty name="height" value="0.07938" units="cm"/>
    </inkml:brush>
  </inkml:definitions>
  <inkml:trace contextRef="#ctx0" brushRef="#br0">259 21 6913 0 0,'-6'-20'14922'0'0,"-10"63"-14258"0"0,-88 217-174 0 0,27-82-490 0 0,61-136 0 0 0,2 0 0 0 0,-11 60 0 0 0,106-430-11449 0 0,-64 274 9495 0 0,23-53 0 0 0,-28 81 1734 0 0,0 1 0 0 0,2 0 0 0 0,0 1 0 0 0,20-23 0 0 0,-34 46 301 0 0,1 0 0 0 0,-1 0 0 0 0,1 1 0 0 0,-1-1 0 0 0,1 0 0 0 0,0 0 0 0 0,0 0 0 0 0,-1 0 0 0 0,1 1 0 0 0,0-1 0 0 0,0 0 0 0 0,0 0 0 0 0,0 1 0 0 0,0-1 0 0 0,0 1 0 0 0,0-1 0 0 0,0 1 0 0 0,0 0 0 0 0,0-1 1 0 0,0 1-1 0 0,0 0 0 0 0,0 0 0 0 0,0-1 0 0 0,0 1 0 0 0,1 0 0 0 0,-1 0 0 0 0,0 0 0 0 0,0 0 0 0 0,0 1 0 0 0,0-1 0 0 0,0 0 0 0 0,0 0 0 0 0,0 1 0 0 0,0-1 0 0 0,2 1 0 0 0,0 2 285 0 0,0 0 0 0 0,0 0 1 0 0,0 0-1 0 0,0 1 0 0 0,0-1 0 0 0,-1 1 0 0 0,5 7 1 0 0,4 10 456 0 0,-1 0 1 0 0,0 1 0 0 0,-2 1-1 0 0,6 25 1 0 0,17 96 832 0 0,-28-133-1592 0 0,2 15 46 0 0,-1 0 1 0 0,0 1-1 0 0,-2-1 0 0 0,-2 44 0 0 0,-1-63-242 0 0,0 0 0 0 0,0 0 0 0 0,0-1-1 0 0,-1 1 1 0 0,0 0 0 0 0,0-1-1 0 0,0 0 1 0 0,-1 1 0 0 0,0-1 0 0 0,-1 0-1 0 0,1-1 1 0 0,-1 1 0 0 0,0 0 0 0 0,0-1-1 0 0,-1 0 1 0 0,0 0 0 0 0,0 0 0 0 0,0-1-1 0 0,0 0 1 0 0,-1 0 0 0 0,1 0 0 0 0,-1 0-1 0 0,-10 4 1 0 0,0-3-5564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1:54.376"/>
    </inkml:context>
    <inkml:brush xml:id="br0">
      <inkml:brushProperty name="width" value="0.025" units="cm"/>
      <inkml:brushProperty name="height" value="0.025" units="cm"/>
      <inkml:brushProperty name="color" value="#E71224"/>
    </inkml:brush>
  </inkml:definitions>
  <inkml:trace contextRef="#ctx0" brushRef="#br0">263 314 7370 0 0,'14'-15'1995'0'0,"0"-1"0"0"0,0 0 1 0 0,13-23-1 0 0,-21 29-1488 0 0,0 0-1 0 0,-1-1 1 0 0,0 0-1 0 0,-1 0 0 0 0,0 0 1 0 0,-1 0-1 0 0,3-17 1 0 0,-5 24-420 0 0,-1-1 0 0 0,1 1 1 0 0,-2-1-1 0 0,1 1 0 0 0,0-1 1 0 0,-1 0-1 0 0,0 1 0 0 0,0-1 1 0 0,0 1-1 0 0,0 0 0 0 0,-1-1 1 0 0,0 1-1 0 0,0 0 0 0 0,0 0 0 0 0,0 0 1 0 0,-1 0-1 0 0,1 1 0 0 0,-1-1 1 0 0,0 0-1 0 0,0 1 0 0 0,-1 0 1 0 0,1 0-1 0 0,0 0 0 0 0,-1 0 1 0 0,0 1-1 0 0,0-1 0 0 0,-4-1 0 0 0,3 1-63 0 0,0 1-1 0 0,0 0 0 0 0,0 0 1 0 0,-1 0-1 0 0,1 1 0 0 0,0 0 1 0 0,-1 0-1 0 0,1 0 0 0 0,-1 1 0 0 0,1 0 1 0 0,-1 0-1 0 0,1 0 0 0 0,-1 1 1 0 0,1-1-1 0 0,0 1 0 0 0,-1 1 1 0 0,1-1-1 0 0,0 1 0 0 0,0 0 1 0 0,-1 0-1 0 0,2 0 0 0 0,-7 4 0 0 0,-2 4-75 0 0,0 1-1 0 0,1 0 0 0 0,0 0 0 0 0,0 1 0 0 0,1 1 0 0 0,-14 21 0 0 0,7-6 8 0 0,1 1-1 0 0,-17 40 1 0 0,31-61 46 0 0,0 0 0 0 0,0 0 0 0 0,0 0 0 0 0,1 0 0 0 0,0 1 1 0 0,1-1-1 0 0,0 1 0 0 0,0-1 0 0 0,1 1 0 0 0,0-1 0 0 0,2 13 1 0 0,-1-17-14 0 0,0 0 0 0 0,0 0 1 0 0,0 0-1 0 0,1-1 1 0 0,0 1-1 0 0,-1 0 1 0 0,1-1-1 0 0,1 1 1 0 0,-1-1-1 0 0,0 0 0 0 0,1 1 1 0 0,0-1-1 0 0,-1 0 1 0 0,1-1-1 0 0,0 1 1 0 0,1 0-1 0 0,-1-1 0 0 0,0 0 1 0 0,1 0-1 0 0,-1 0 1 0 0,1 0-1 0 0,0 0 1 0 0,0-1-1 0 0,-1 0 0 0 0,9 2 1 0 0,-6-2-19 0 0,0 0 0 0 0,1-1 0 0 0,-1 0-1 0 0,1 0 1 0 0,-1 0 0 0 0,1-1 0 0 0,-1 0 0 0 0,1 0 0 0 0,-1 0 0 0 0,0-1 0 0 0,0 0 0 0 0,1-1-1 0 0,-1 1 1 0 0,-1-1 0 0 0,1 0 0 0 0,0-1 0 0 0,-1 1 0 0 0,0-1 0 0 0,0 0 0 0 0,5-5 0 0 0,8-7-416 0 0,-1-2 0 0 0,-1 1 0 0 0,-1-2 0 0 0,14-22 0 0 0,-15 20 35 0 0,-1-1-1 0 0,-1 0 1 0 0,-1-1 0 0 0,9-28 0 0 0,-34 92 6853 0 0,-17 51-6428 0 0,-27 181 438 0 0,51-218-343 0 0,2 0-1 0 0,3 0 0 0 0,5 59 0 0 0,-2-108-108 0 0,-1 1 0 0 0,0-1 0 0 0,1 0 0 0 0,0 1 0 0 0,0-1 0 0 0,0 0 0 0 0,1 0 0 0 0,0 1 0 0 0,0-1 0 0 0,4 6 0 0 0,-6-12-8 0 0,0 1 0 0 0,0-1 1 0 0,1 0-1 0 0,-1 1 0 0 0,0-1 0 0 0,1 0 0 0 0,-1 0 1 0 0,0 1-1 0 0,0-1 0 0 0,1 0 0 0 0,-1 0 0 0 0,0 0 0 0 0,1 0 1 0 0,-1 1-1 0 0,1-1 0 0 0,-1 0 0 0 0,0 0 0 0 0,1 0 1 0 0,-1 0-1 0 0,0 0 0 0 0,1 0 0 0 0,-1 0 0 0 0,1 0 1 0 0,-1 0-1 0 0,0 0 0 0 0,1 0 0 0 0,-1 0 0 0 0,1 0 0 0 0,3-2-229 0 0</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3:33.868"/>
    </inkml:context>
    <inkml:brush xml:id="br0">
      <inkml:brushProperty name="width" value="0.1" units="cm"/>
      <inkml:brushProperty name="height" value="0.1" units="cm"/>
    </inkml:brush>
  </inkml:definitions>
  <inkml:trace contextRef="#ctx0" brushRef="#br0">51 2 14283 0 0,'0'-1'2228'0'0,"0"1"-2166"0"0,0 0 0 0 0,-1 0 1 0 0,1 0-1 0 0,0-1 1 0 0,0 1-1 0 0,0 0 0 0 0,0 0 1 0 0,-1 0-1 0 0,1 0 1 0 0,0 0-1 0 0,0 0 0 0 0,0 0 1 0 0,0 1-1 0 0,-3 0 999 0 0,3-1-999 0 0,0 0 1 0 0,0 1-1 0 0,0-1 1 0 0,0 0-1 0 0,0 0 0 0 0,0 0 1 0 0,0 0-1 0 0,-1 1 1 0 0,1-1-1 0 0,0 0 0 0 0,0 0 1 0 0,0 0-1 0 0,0 0 1 0 0,0 1-1 0 0,0-1 0 0 0,0 0 1 0 0,0 0-1 0 0,0 0 1 0 0,0 0-1 0 0,1 1 0 0 0,-1-1 1 0 0,0 0-1 0 0,-13 50 709 0 0,-20 89-2050 0 0</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3:34.346"/>
    </inkml:context>
    <inkml:brush xml:id="br0">
      <inkml:brushProperty name="width" value="0.1" units="cm"/>
      <inkml:brushProperty name="height" value="0.1" units="cm"/>
    </inkml:brush>
  </inkml:definitions>
  <inkml:trace contextRef="#ctx0" brushRef="#br0">158 0 11979 0 0,'-1'0'99'0'0,"1"0"0"0"0,0 0 0 0 0,0 0 0 0 0,-1 0 0 0 0,1 0 0 0 0,0 0 0 0 0,-1 0 0 0 0,1 0 0 0 0,0 0 0 0 0,0 0 1 0 0,-1 0-1 0 0,1 0 0 0 0,-3 3 1189 0 0,3-3-1189 0 0,0 0 0 0 0,0 0 0 0 0,-1 1 0 0 0,1-1 0 0 0,0 0 0 0 0,0 0 0 0 0,0 1 0 0 0,0-1 1 0 0,0 0-1 0 0,0 0 0 0 0,0 1 0 0 0,0-1 0 0 0,0 0 0 0 0,0 1 0 0 0,0-1 0 0 0,-6 17 435 0 0,6-16-270 0 0,-18 54 825 0 0,-11 42-615 0 0,26-83-352 0 0,1-1 1 0 0,0 1-1 0 0,1 0 1 0 0,0 0 0 0 0,2 16-1 0 0,-1-24-95 0 0,1-1 0 0 0,1 1 0 0 0,-1 0 0 0 0,1-1 0 0 0,0 1 0 0 0,0-1 0 0 0,0 0 0 0 0,1 0 0 0 0,0 0 0 0 0,0 0 0 0 0,0 0 0 0 0,1-1 0 0 0,5 6 0 0 0,5 4-107 0 0,1 0 1 0 0,25 17-1 0 0,-25-21 63 0 0,-1 1-1 0 0,0 1 1 0 0,13 13-1 0 0,-7 2 108 0 0,-20-26-74 0 0,1 0-1 0 0,0 1 1 0 0,0-1 0 0 0,-1 1 0 0 0,1-1-1 0 0,0 0 1 0 0,-1 1 0 0 0,0 0-1 0 0,1-1 1 0 0,-1 1 0 0 0,0-1 0 0 0,0 1-1 0 0,0-1 1 0 0,0 1 0 0 0,0 0-1 0 0,0-1 1 0 0,0 1 0 0 0,-1 2 0 0 0,1-4 35 0 0,-1 1 0 0 0,0 0 0 0 0,0-1 0 0 0,1 1 1 0 0,-1 0-1 0 0,0-1 0 0 0,0 1 0 0 0,0-1 0 0 0,1 1 1 0 0,-1-1-1 0 0,0 1 0 0 0,0-1 0 0 0,0 0 0 0 0,0 0 1 0 0,0 1-1 0 0,0-1 0 0 0,0 0 0 0 0,0 0 0 0 0,0 0 1 0 0,0 0-1 0 0,0 0 0 0 0,0 0 0 0 0,-2 0 0 0 0,-27-4 1192 0 0,24 3-1097 0 0,-14-2-19 0 0,0-1 0 0 0,1-1 0 0 0,-1-1 0 0 0,1 0 0 0 0,-25-13 0 0 0,37 15-515 0 0,0 0 1 0 0,0 0 0 0 0,0-1 0 0 0,0 0 0 0 0,1-1 0 0 0,-10-10-1 0 0,12 12-281 0 0,1-1 0 0 0,0 1-1 0 0,0-1 1 0 0,0 0 0 0 0,1 0 0 0 0,0 0-1 0 0,0 0 1 0 0,0 0 0 0 0,0 0-1 0 0,1-1 1 0 0,-1-6 0 0 0,0-12-300 0 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3:34.694"/>
    </inkml:context>
    <inkml:brush xml:id="br0">
      <inkml:brushProperty name="width" value="0.1" units="cm"/>
      <inkml:brushProperty name="height" value="0.1" units="cm"/>
    </inkml:brush>
  </inkml:definitions>
  <inkml:trace contextRef="#ctx0" brushRef="#br0">0 3 6545 0 0,'26'-2'429'0'0,"-1"1"0"0"0,1 2-1 0 0,0 1 1 0 0,-1 0-1 0 0,1 2 1 0 0,-1 1 0 0 0,33 11-1 0 0,-54-15-293 0 0,0 1 1 0 0,0-1-1 0 0,0 1 0 0 0,0 0 0 0 0,-1-1 0 0 0,1 2 1 0 0,0-1-1 0 0,-1 0 0 0 0,0 1 0 0 0,0-1 0 0 0,0 1 1 0 0,0 0-1 0 0,0 0 0 0 0,0 1 0 0 0,-1-1 0 0 0,5 7 1 0 0,-5-5 147 0 0,-1 1 1 0 0,1-1-1 0 0,-1 0 1 0 0,0 0 0 0 0,-1 1-1 0 0,1-1 1 0 0,-1 1-1 0 0,0-1 1 0 0,0 0 0 0 0,-1 1-1 0 0,1-1 1 0 0,-3 8-1 0 0,-11 43 2177 0 0,6-30-1420 0 0,-3 29 0 0 0,10-48-911 0 0,0 1-1 0 0,1-1 1 0 0,-1 1-1 0 0,2-1 1 0 0,-1 1 0 0 0,1-1-1 0 0,0 0 1 0 0,4 12 0 0 0,-5-16-138 0 0,1-1 0 0 0,0 0 0 0 0,0 1 0 0 0,0-1 0 0 0,0 0 0 0 0,1 0 0 0 0,-1 0 0 0 0,0 0 0 0 0,1 0 0 0 0,0 0 0 0 0,-1 0 0 0 0,1 0 0 0 0,0-1 0 0 0,0 1 0 0 0,0-1 0 0 0,0 1 0 0 0,0-1 0 0 0,4 2 0 0 0,-3-2-20 0 0,1 0 0 0 0,-1 0 0 0 0,1-1 0 0 0,-1 1 0 0 0,1-1 0 0 0,-1 0 0 0 0,1 0 0 0 0,0 0 0 0 0,-1 0 0 0 0,1 0 0 0 0,5-2 0 0 0,2-2-42 0 0,0 1-1 0 0,0-2 0 0 0,0 1 0 0 0,0-2 1 0 0,-1 1-1 0 0,18-14 0 0 0,-19 11 39 0 0,0 1 0 0 0,0-2-1 0 0,-1 1 1 0 0,0-1 0 0 0,0 0-1 0 0,-1-1 1 0 0,0 0-1 0 0,-1 0 1 0 0,0 0 0 0 0,-1-1-1 0 0,8-20 1 0 0,-12 26 36 0 0,1 0 0 0 0,-1-1 0 0 0,1 1 0 0 0,-2-1 0 0 0,1 0 0 0 0,-1 1 0 0 0,1-1 0 0 0,-1 1 0 0 0,-1-1 0 0 0,1 0 0 0 0,-1 1 0 0 0,0-1 0 0 0,-1 1 0 0 0,1 0-1 0 0,-1-1 1 0 0,0 1 0 0 0,0 0 0 0 0,-1 0 0 0 0,1 0 0 0 0,-1 0 0 0 0,0 0 0 0 0,-1 1 0 0 0,1-1 0 0 0,-1 1 0 0 0,0 0 0 0 0,0 0 0 0 0,-5-3 0 0 0,0 0-15 0 0,-1 1 1 0 0,0 1-1 0 0,0 0 1 0 0,0 0-1 0 0,-1 1 0 0 0,0 0 1 0 0,1 1-1 0 0,-2 0 1 0 0,-12-1-1 0 0,4 1-275 0 0</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3:43.941"/>
    </inkml:context>
    <inkml:brush xml:id="br0">
      <inkml:brushProperty name="width" value="0.1" units="cm"/>
      <inkml:brushProperty name="height" value="0.1" units="cm"/>
    </inkml:brush>
  </inkml:definitions>
  <inkml:trace contextRef="#ctx0" brushRef="#br0">0 30 7370 0 0,'2'-8'8927'0'0,"-1"8"-8816"0"0,7-4 113 0 0,1 1 1 0 0,0 0 0 0 0,0 1 0 0 0,1 0 0 0 0,-1 0 0 0 0,0 1 0 0 0,1 0 0 0 0,10 1 0 0 0,80 10 1233 0 0,-95-10-1456 0 0,14 2-233 0 0,1-1 0 0 0,-1-1 0 0 0,0-1 0 0 0,0-1-1 0 0,33-7 1 0 0,-31 5-6399 0 0</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3:44.290"/>
    </inkml:context>
    <inkml:brush xml:id="br0">
      <inkml:brushProperty name="width" value="0.1" units="cm"/>
      <inkml:brushProperty name="height" value="0.1" units="cm"/>
    </inkml:brush>
  </inkml:definitions>
  <inkml:trace contextRef="#ctx0" brushRef="#br0">0 29 14283 0 0,'47'1'6636'0'0,"-12"1"-6562"0"0,0-2 0 0 0,55-6 0 0 0,-25-10-104 0 0,-30 6-117 0 0</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4:31.805"/>
    </inkml:context>
    <inkml:brush xml:id="br0">
      <inkml:brushProperty name="width" value="0.1" units="cm"/>
      <inkml:brushProperty name="height" value="0.1" units="cm"/>
    </inkml:brush>
  </inkml:definitions>
  <inkml:trace contextRef="#ctx0" brushRef="#br0">144 1 2761 0 0,'-4'2'15475'0'0,"4"46"-14488"0"0,-2-1 1 0 0,-12 70-1 0 0,-29 100 717 0 0,-6 31-1564 0 0,19-57-512 0 0,29-172-69 0 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4:32.173"/>
    </inkml:context>
    <inkml:brush xml:id="br0">
      <inkml:brushProperty name="width" value="0.1" units="cm"/>
      <inkml:brushProperty name="height" value="0.1" units="cm"/>
    </inkml:brush>
  </inkml:definitions>
  <inkml:trace contextRef="#ctx0" brushRef="#br0">1 1 17508 0 0,'0'3'1712'0'0,"0"-2"-1520"0"0,1 1-192 0 0,-1-1 0 0 0,2 1 0 0 0,-1-1 96 0 0,1 2-24 0 0,2 2 0 0 0,2 2 0 0 0,5 1-72 0 0,-2 1 96 0 0,2-1-96 0 0,7-2-3481 0 0,0-3-743 0 0,-2-5-161 0 0</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4:32.520"/>
    </inkml:context>
    <inkml:brush xml:id="br0">
      <inkml:brushProperty name="width" value="0.1" units="cm"/>
      <inkml:brushProperty name="height" value="0.1" units="cm"/>
    </inkml:brush>
  </inkml:definitions>
  <inkml:trace contextRef="#ctx0" brushRef="#br0">350 291 13363 0 0,'1'-50'2058'0'0,"1"26"-1223"0"0,-2 1 1 0 0,0-1 0 0 0,-2 1-1 0 0,-1-1 1 0 0,0 1-1 0 0,-9-28 1 0 0,11 48-778 0 0,1 0 1 0 0,-1 0-1 0 0,-1 1 1 0 0,1-1-1 0 0,0 1 0 0 0,-1-1 1 0 0,1 1-1 0 0,-1-1 1 0 0,0 1-1 0 0,0 0 1 0 0,0 0-1 0 0,0 0 0 0 0,0 0 1 0 0,0 0-1 0 0,-1 0 1 0 0,1 0-1 0 0,0 1 1 0 0,-1-1-1 0 0,0 1 0 0 0,-4-2 1 0 0,3 2-23 0 0,0 1-1 0 0,0 0 1 0 0,0-1 0 0 0,0 1 0 0 0,0 1 0 0 0,0-1 0 0 0,0 1 0 0 0,0-1-1 0 0,1 1 1 0 0,-1 0 0 0 0,0 1 0 0 0,0-1 0 0 0,1 0 0 0 0,-1 1-1 0 0,-3 2 1 0 0,-7 5 34 0 0,0 0 0 0 0,0 1 0 0 0,2 0 0 0 0,-1 1-1 0 0,1 1 1 0 0,1 0 0 0 0,0 0 0 0 0,-18 26 0 0 0,13-12-102 0 0,1 0 1 0 0,1 1-1 0 0,-21 55 1 0 0,32-73 26 0 0,0 1 0 0 0,1-1 0 0 0,0 0 0 0 0,0 1 0 0 0,1-1 1 0 0,0 1-1 0 0,1-1 0 0 0,0 1 0 0 0,1 10 0 0 0,-1-16-7 0 0,1-1-1 0 0,0 0 1 0 0,0 1-1 0 0,0-1 1 0 0,0 0 0 0 0,1 0-1 0 0,-1 0 1 0 0,1 1 0 0 0,0-2-1 0 0,-1 1 1 0 0,2 0-1 0 0,-1 0 1 0 0,0 0 0 0 0,0-1-1 0 0,1 0 1 0 0,-1 1-1 0 0,1-1 1 0 0,0 0 0 0 0,0 0-1 0 0,0 0 1 0 0,0-1 0 0 0,0 1-1 0 0,0-1 1 0 0,0 1-1 0 0,1-1 1 0 0,-1 0 0 0 0,0 0-1 0 0,5 0 1 0 0,-1 0-21 0 0,1-1 1 0 0,-1 0-1 0 0,0 0 1 0 0,1-1-1 0 0,-1 0 1 0 0,0 0-1 0 0,0-1 1 0 0,1 0-1 0 0,-1 0 0 0 0,0-1 1 0 0,-1 1-1 0 0,1-2 1 0 0,0 1-1 0 0,-1-1 1 0 0,0 0-1 0 0,9-7 1 0 0,10-9-578 0 0,-1-1 0 0 0,29-33 0 0 0,-51 53 543 0 0,41-50-1451 0 0,-28 32 692 0 0,2 0 0 0 0,24-22 1 0 0,-42 51 1330 0 0,0 0 0 0 0,-1 0 0 0 0,-5 18 0 0 0,6-26-452 0 0,-40 156 4129 0 0,-61 295-2832 0 0,93-384-3089 0 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4:32.853"/>
    </inkml:context>
    <inkml:brush xml:id="br0">
      <inkml:brushProperty name="width" value="0.1" units="cm"/>
      <inkml:brushProperty name="height" value="0.1" units="cm"/>
    </inkml:brush>
  </inkml:definitions>
  <inkml:trace contextRef="#ctx0" brushRef="#br0">122 21 656 0 0,'2'-1'141'0'0,"-1"-1"1"0"0,1 0-1 0 0,-1 1 0 0 0,1-1 0 0 0,-1 1 0 0 0,1 0 1 0 0,0-1-1 0 0,-1 1 0 0 0,1 0 0 0 0,0 0 1 0 0,0 0-1 0 0,0 0 0 0 0,0 0 0 0 0,0 1 0 0 0,0-1 1 0 0,0 0-1 0 0,0 1 0 0 0,0 0 0 0 0,1-1 1 0 0,-1 1-1 0 0,4 0 0 0 0,5 1 1240 0 0,0 0 1 0 0,0 0-1 0 0,11 3 0 0 0,-8-1-816 0 0,9 1 446 0 0,0 1 1 0 0,0 1-1 0 0,-1 2 0 0 0,0 0 1 0 0,0 1-1 0 0,-1 1 1 0 0,33 21-1 0 0,-44-24-832 0 0,0 0 0 0 0,-1 0-1 0 0,-1 1 1 0 0,1 0 0 0 0,-1 0-1 0 0,0 1 1 0 0,-1 0 0 0 0,0 1-1 0 0,0-1 1 0 0,-1 1 0 0 0,-1 0-1 0 0,0 1 1 0 0,0 0 0 0 0,-1 0-1 0 0,0 0 1 0 0,-1 0 0 0 0,3 16 0 0 0,-5-21-126 0 0,0 1 1 0 0,-1-1 0 0 0,0 1 0 0 0,0-1 0 0 0,-1 1-1 0 0,1-1 1 0 0,-1 0 0 0 0,-1 1 0 0 0,1-1-1 0 0,-1 0 1 0 0,-1 0 0 0 0,1 0 0 0 0,-1 0 0 0 0,-3 6-1 0 0,0-4 43 0 0,1 0 0 0 0,-1-1 0 0 0,0 0 0 0 0,-1 0 0 0 0,0-1-1 0 0,0 0 1 0 0,0 0 0 0 0,-16 10 0 0 0,4-6 5 0 0,1-1-1 0 0,-2-1 1 0 0,1 0-1 0 0,-1-2 1 0 0,-1 0 0 0 0,1-1-1 0 0,-1-1 1 0 0,-21 1 0 0 0,24-4-112 0 0,0 0 1 0 0,1-2-1 0 0,-1 0 0 0 0,0-1 1 0 0,1 0-1 0 0,-29-9 1 0 0,38 9-87 0 0,0-1 1 0 0,0 0 0 0 0,0-1 0 0 0,0 0 0 0 0,0 0 0 0 0,1 0 0 0 0,0-1 0 0 0,0 0 0 0 0,0-1 0 0 0,0 1 0 0 0,1-1 0 0 0,0-1 0 0 0,0 1 0 0 0,1-1 0 0 0,-8-11 0 0 0,13 18 95 0 0,0-1 1 0 0,-1 1-1 0 0,1-1 1 0 0,0 1-1 0 0,0-1 1 0 0,-1 0-1 0 0,1 1 1 0 0,0-1-1 0 0,0 1 1 0 0,0-1-1 0 0,0 0 1 0 0,-1 1 0 0 0,1-1-1 0 0,0 0 1 0 0,0 1-1 0 0,0-1 1 0 0,1 0-1 0 0,-1 1 1 0 0,0-1-1 0 0,0 1 1 0 0,0-1-1 0 0,0 0 1 0 0,1 1-1 0 0,-1-1 1 0 0,0 1-1 0 0,0-1 1 0 0,1 0-1 0 0,0 0 1 0 0,0 0 5 0 0,0 0-1 0 0,0 0 1 0 0,1 0 0 0 0,-1 0-1 0 0,1 0 1 0 0,-1 1 0 0 0,1-1 0 0 0,-1 0-1 0 0,1 1 1 0 0,-1 0 0 0 0,3-1 0 0 0,42-3 111 0 0,-45 4-115 0 0,33 1 23 0 0,1 2 0 0 0,-1 1 0 0 0,37 10 0 0 0,97 35 72 0 0,-10 7-96 0 0,-140-50 0 0 0</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4:34.743"/>
    </inkml:context>
    <inkml:brush xml:id="br0">
      <inkml:brushProperty name="width" value="0.1" units="cm"/>
      <inkml:brushProperty name="height" value="0.1" units="cm"/>
    </inkml:brush>
  </inkml:definitions>
  <inkml:trace contextRef="#ctx0" brushRef="#br0">8 88 11058 0 0,'-8'-5'5390'0'0,"27"0"-4328"0"0,502-58 505 0 0,-68 49-201 0 0,1 22-619 0 0,-147 0-660 0 0,-295-8-160 0 0,211-4-1276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2:00.871"/>
    </inkml:context>
    <inkml:brush xml:id="br0">
      <inkml:brushProperty name="width" value="0.025" units="cm"/>
      <inkml:brushProperty name="height" value="0.025" units="cm"/>
      <inkml:brushProperty name="color" value="#E71224"/>
    </inkml:brush>
  </inkml:definitions>
  <inkml:trace contextRef="#ctx0" brushRef="#br0">15 2 6913 0 0,'0'0'529'0'0,"0"-1"994"0"0,-1 34 7743 0 0,1 3-4752 0 0,-7 139-4281 0 0,5-151-234 0 0,-3 76 22 0 0,5-85-40 0 0,1 0 1 0 0,0 0-1 0 0,1-1 0 0 0,6 24 1 0 0,-1-23-50 0 0,3-2 4 0 0</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4:35.363"/>
    </inkml:context>
    <inkml:brush xml:id="br0">
      <inkml:brushProperty name="width" value="0.1" units="cm"/>
      <inkml:brushProperty name="height" value="0.1" units="cm"/>
    </inkml:brush>
  </inkml:definitions>
  <inkml:trace contextRef="#ctx0" brushRef="#br0">502 1 2761 0 0,'0'8'7045'0'0,"0"13"-4320"0"0,-2 81-1518 0 0,-29 229 6937 0 0,2-31-6962 0 0,28-292-1154 0 0,2-3-15 0 0,-1 0 1 0 0,-1 0 0 0 0,1 0-1 0 0,-1 0 1 0 0,0 0 0 0 0,0 0-1 0 0,-1 0 1 0 0,1 0 0 0 0,-1 0-1 0 0,0-1 1 0 0,-4 7 0 0 0,4-13 6 0 0,-1 0 0 0 0,0 0 0 0 0,1 0 0 0 0,-1 0 0 0 0,1 0 0 0 0,0-1 0 0 0,0 1 0 0 0,0-1 0 0 0,-3-3 0 0 0,-14-26 10 0 0,2 0 1 0 0,1-1 0 0 0,-15-42-1 0 0,20 44-79 0 0,-2 0 0 0 0,-1 1 0 0 0,-1 1 0 0 0,-27-38 0 0 0,40 64 49 0 0,0 0 0 0 0,0 1 0 0 0,0-1 0 0 0,0 1 0 0 0,-1 0 0 0 0,1-1-1 0 0,-1 1 1 0 0,0 0 0 0 0,1 0 0 0 0,-1 1 0 0 0,0-1 0 0 0,0 1 0 0 0,0-1 0 0 0,-1 1 0 0 0,1 0 0 0 0,-5-1 0 0 0,5 2 0 0 0,0 0 1 0 0,0 0 0 0 0,1 1 0 0 0,-1-1-1 0 0,0 1 1 0 0,1-1 0 0 0,-1 1 0 0 0,0 0 0 0 0,1 0-1 0 0,-1 0 1 0 0,1 0 0 0 0,-1 1 0 0 0,1-1-1 0 0,0 1 1 0 0,0-1 0 0 0,-1 1 0 0 0,1 0-1 0 0,0 0 1 0 0,1 0 0 0 0,-4 4 0 0 0,-7 9 28 0 0,0 1 1 0 0,1 1 0 0 0,1 0-1 0 0,1 0 1 0 0,1 1-1 0 0,-12 36 1 0 0,11-26-27 0 0,2 1-1 0 0,1 0 1 0 0,-4 57-1 0 0,10-74 61 0 0,0 1 0 0 0,1-1 1 0 0,0 1-1 0 0,1-1 0 0 0,0 0 0 0 0,1 0 1 0 0,1 0-1 0 0,7 19 0 0 0,-8-26-155 0 0,-1-1 1 0 0,0 1-1 0 0,1-1 0 0 0,0 0 0 0 0,0 1 1 0 0,1-2-1 0 0,-1 1 0 0 0,1 0 0 0 0,0-1 1 0 0,5 5-1 0 0,-6-6-276 0 0,0-1-1 0 0,0 1 1 0 0,0-1-1 0 0,1 1 1 0 0,-1-1 0 0 0,0 0-1 0 0,1 0 1 0 0,-1-1-1 0 0,1 1 1 0 0,-1-1 0 0 0,1 1-1 0 0,-1-1 1 0 0,1 0-1 0 0,-1-1 1 0 0,1 1 0 0 0,4-2-1 0 0,15-4-6875 0 0</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4:35.713"/>
    </inkml:context>
    <inkml:brush xml:id="br0">
      <inkml:brushProperty name="width" value="0.1" units="cm"/>
      <inkml:brushProperty name="height" value="0.1" units="cm"/>
    </inkml:brush>
  </inkml:definitions>
  <inkml:trace contextRef="#ctx0" brushRef="#br0">190 1 6913 0 0,'0'0'623'0'0,"-9"12"1060"0"0,-49 68 6927 0 0,5-7-4897 0 0,40-54-3361 0 0,0 1 1 0 0,1 1-1 0 0,-13 34 1 0 0,24-53-351 0 0,1-1-1 0 0,-1 1 1 0 0,1 0 0 0 0,-1 0 0 0 0,1 0 0 0 0,0-1 0 0 0,0 1 0 0 0,0 0 0 0 0,0 0 0 0 0,0-1 0 0 0,0 1 0 0 0,0 0 0 0 0,1 0 0 0 0,-1 0 0 0 0,1-1 0 0 0,-1 1 0 0 0,1 0 0 0 0,0-1 0 0 0,-1 1 0 0 0,1-1-1 0 0,0 1 1 0 0,0 0 0 0 0,0-1 0 0 0,0 0 0 0 0,1 1 0 0 0,-1-1 0 0 0,0 0 0 0 0,1 0 0 0 0,1 2 0 0 0,5 3-4 0 0,1-1 0 0 0,-1 0 0 0 0,1-1 0 0 0,13 5 0 0 0,-1 0 7 0 0,16 9-18 0 0,59 29 54 0 0,-85-40-35 0 0,1 0 0 0 0,-1 1 0 0 0,0 0 0 0 0,-1 1 0 0 0,15 16 0 0 0,-23-24-5 0 0,-1 0 1 0 0,0 0-1 0 0,0 0 0 0 0,0 1 1 0 0,0-1-1 0 0,0 0 0 0 0,0 1 1 0 0,0-1-1 0 0,0 1 1 0 0,-1-1-1 0 0,1 1 0 0 0,-1-1 1 0 0,1 1-1 0 0,-1 0 0 0 0,1-1 1 0 0,-1 1-1 0 0,0 0 0 0 0,0-1 1 0 0,0 1-1 0 0,0 0 1 0 0,0-1-1 0 0,0 1 0 0 0,0 0 1 0 0,0-1-1 0 0,-1 1 0 0 0,1 0 1 0 0,-1-1-1 0 0,1 1 0 0 0,-1-1 1 0 0,0 1-1 0 0,0-1 0 0 0,1 1 1 0 0,-1-1-1 0 0,0 1 1 0 0,0-1-1 0 0,-1 0 0 0 0,1 0 1 0 0,0 1-1 0 0,0-1 0 0 0,0 0 1 0 0,-1 0-1 0 0,1 0 0 0 0,-1 0 1 0 0,1-1-1 0 0,-1 1 1 0 0,-2 1-1 0 0,-7 4 49 0 0,-1-1-1 0 0,1 0 1 0 0,-1 0 0 0 0,0-1-1 0 0,0-1 1 0 0,0 0 0 0 0,0-1-1 0 0,0 0 1 0 0,-25 0 0 0 0,28-2-186 0 0,1-1 1 0 0,-1 1-1 0 0,1-2 1 0 0,-1 0-1 0 0,1 0 1 0 0,0 0-1 0 0,0-1 1 0 0,0 0-1 0 0,0 0 1 0 0,0-1-1 0 0,1 0 1 0 0,-1-1-1 0 0,1 0 1 0 0,0 0-1 0 0,-8-8 1 0 0,-7-9-1643 0 0</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4:36.044"/>
    </inkml:context>
    <inkml:brush xml:id="br0">
      <inkml:brushProperty name="width" value="0.1" units="cm"/>
      <inkml:brushProperty name="height" value="0.1" units="cm"/>
    </inkml:brush>
  </inkml:definitions>
  <inkml:trace contextRef="#ctx0" brushRef="#br0">1 75 1840 0 0,'15'-9'275'0'0,"0"1"-1"0"0,1 0 1 0 0,0 2 0 0 0,1-1-1 0 0,0 2 1 0 0,-1 0-1 0 0,24-3 1 0 0,123-8 1715 0 0,-118 14-1483 0 0,56 4 0 0 0,-80 0-443 0 0,0 1 0 0 0,0 1 0 0 0,-1 0 0 0 0,39 15 1 0 0,-57-18-53 0 0,1 0 1 0 0,-1 0 0 0 0,0 0-1 0 0,0 0 1 0 0,0 1 0 0 0,0-1 0 0 0,0 1-1 0 0,0 0 1 0 0,0-1 0 0 0,-1 1-1 0 0,1 0 1 0 0,0 0 0 0 0,-1 0 0 0 0,0 0-1 0 0,1 0 1 0 0,-1 1 0 0 0,0-1 0 0 0,0 0-1 0 0,0 1 1 0 0,-1-1 0 0 0,1 0-1 0 0,0 4 1 0 0,0 4 360 0 0,0 1 0 0 0,-1-1-1 0 0,0 0 1 0 0,-2 14 0 0 0,0 25 1981 0 0,3-43-2080 0 0,0 0 1 0 0,1 0-1 0 0,-1 0 1 0 0,1 0-1 0 0,0 0 1 0 0,0-1-1 0 0,1 1 1 0 0,0-1-1 0 0,0 1 1 0 0,0-1-1 0 0,1 0 1 0 0,-1 0-1 0 0,1-1 1 0 0,1 1-1 0 0,-1-1 1 0 0,0 0-1 0 0,10 7 1 0 0,-10-9-256 0 0,0 1-1 0 0,0-1 1 0 0,1 0 0 0 0,-1 0 0 0 0,1 0 0 0 0,-1-1 0 0 0,1 0-1 0 0,0 0 1 0 0,-1 0 0 0 0,1 0 0 0 0,0-1 0 0 0,0 0 0 0 0,0 0 0 0 0,0 0-1 0 0,-1 0 1 0 0,1-1 0 0 0,0 0 0 0 0,0 0 0 0 0,-1 0 0 0 0,1 0-1 0 0,-1-1 1 0 0,1 0 0 0 0,4-2 0 0 0,-3 0 57 0 0,0 0 1 0 0,1 0-1 0 0,-1 0 0 0 0,-1 0 1 0 0,1-1-1 0 0,0 0 0 0 0,-1 0 1 0 0,0-1-1 0 0,-1 0 1 0 0,1 1-1 0 0,-1-2 0 0 0,0 1 1 0 0,0 0-1 0 0,-1-1 0 0 0,4-8 1 0 0,-6 10 59 0 0,0 0 0 0 0,0 0 0 0 0,0 0 0 0 0,0 1 1 0 0,0-1-1 0 0,-1 0 0 0 0,0 0 0 0 0,0 0 0 0 0,-1 0 1 0 0,1 0-1 0 0,-1 0 0 0 0,0 0 0 0 0,0 1 0 0 0,-1-1 1 0 0,0 0-1 0 0,1 1 0 0 0,-1-1 0 0 0,-1 1 0 0 0,1-1 1 0 0,-1 1-1 0 0,0 0 0 0 0,0 0 0 0 0,-6-6 0 0 0,4 5 15 0 0,-1-1 0 0 0,0 1 0 0 0,-1 1 0 0 0,1-1 0 0 0,-1 1 0 0 0,0 1 0 0 0,0-1 0 0 0,0 1 0 0 0,0 0 0 0 0,0 0 0 0 0,-13-2 0 0 0,-33-2-1037 0 0,1 5-5039 0 0,35 2-1261 0 0</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4:36.820"/>
    </inkml:context>
    <inkml:brush xml:id="br0">
      <inkml:brushProperty name="width" value="0.1" units="cm"/>
      <inkml:brushProperty name="height" value="0.1" units="cm"/>
    </inkml:brush>
  </inkml:definitions>
  <inkml:trace contextRef="#ctx0" brushRef="#br0">8 65 4609 0 0,'-8'-9'11144'0'0,"35"2"-10231"0"0,-1 1 1 0 0,1 2 0 0 0,0 1-1 0 0,54 0 1 0 0,18-2-215 0 0,104-21-733 0 0,-196 24-100 0 0</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4:37.169"/>
    </inkml:context>
    <inkml:brush xml:id="br0">
      <inkml:brushProperty name="width" value="0.1" units="cm"/>
      <inkml:brushProperty name="height" value="0.1" units="cm"/>
    </inkml:brush>
  </inkml:definitions>
  <inkml:trace contextRef="#ctx0" brushRef="#br0">1 1 6913 0 0,'3'2'7248'0'0,"21"7"-6046"0"0,17-3-826 0 0,0-2 0 0 0,51-1 0 0 0,85-11 933 0 0,-138 5-1241 0 0,-2 0-58 0 0,-2-1 44 0 0</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4:44.183"/>
    </inkml:context>
    <inkml:brush xml:id="br0">
      <inkml:brushProperty name="width" value="0.1" units="cm"/>
      <inkml:brushProperty name="height" value="0.1" units="cm"/>
    </inkml:brush>
  </inkml:definitions>
  <inkml:trace contextRef="#ctx0" brushRef="#br0">230 228 3225 0 0,'-5'-37'1824'0'0,"3"30"-1412"0"0,1 1 0 0 0,0-1 0 0 0,0 1 0 0 0,1-1 0 0 0,0-9 1 0 0,0 14-83 0 0,0 0 1 0 0,1-1 0 0 0,-1 1 0 0 0,0 0 0 0 0,0-1-1 0 0,0 1 1 0 0,-1 0 0 0 0,1-1 0 0 0,0 1 0 0 0,-1 0-1 0 0,0 0 1 0 0,-2-5 833 0 0,2 6-1025 0 0,1 1-1 0 0,0 0 1 0 0,-1 0 0 0 0,1 0 0 0 0,0-1 0 0 0,-1 1-1 0 0,1 0 1 0 0,-1 0 0 0 0,1 0 0 0 0,0 0 0 0 0,-1 0-1 0 0,1 0 1 0 0,-1 0 0 0 0,1 0 0 0 0,0 0 0 0 0,-1 0-1 0 0,1 0 1 0 0,-1 0 0 0 0,0 0 0 0 0,-16 9 2082 0 0,4 2-1896 0 0,1 0 1 0 0,1 1-1 0 0,0 0 0 0 0,0 1 1 0 0,-13 21-1 0 0,-37 75 1091 0 0,53-93-1444 0 0,1 1 0 0 0,0 0 0 0 0,1 1 0 0 0,1 0 0 0 0,1 0 0 0 0,-4 28 0 0 0,8-41 17 0 0,-1 0 0 0 0,1 1 0 0 0,1-1 0 0 0,-1 0-1 0 0,1 0 1 0 0,0 0 0 0 0,0 1 0 0 0,0-1-1 0 0,1 0 1 0 0,0-1 0 0 0,5 11 0 0 0,-5-12 7 0 0,1 0 1 0 0,-1 0-1 0 0,1 0 1 0 0,0 0 0 0 0,0 0-1 0 0,0 0 1 0 0,1-1-1 0 0,-1 1 1 0 0,0-1 0 0 0,1 0-1 0 0,0 0 1 0 0,-1 0-1 0 0,1-1 1 0 0,0 1 0 0 0,0-1-1 0 0,0 0 1 0 0,5 1-1 0 0,0-1 2 0 0,0 0-1 0 0,0-1 1 0 0,-1 0-1 0 0,1-1 1 0 0,0 1-1 0 0,0-1 0 0 0,-1-1 1 0 0,1 0-1 0 0,-1 0 1 0 0,1-1-1 0 0,-1 0 1 0 0,0 0-1 0 0,12-7 0 0 0,-3 0-3 0 0,-1-1 0 0 0,0 0 0 0 0,0 0 0 0 0,-1-2 0 0 0,14-15 0 0 0,-15 14 6 0 0,-2-1-1 0 0,0-1 1 0 0,0 0-1 0 0,-2-1 1 0 0,0 0-1 0 0,0 0 0 0 0,-2-1 1 0 0,0 0-1 0 0,9-34 1 0 0,-14 41 3 0 0,-1 0 1 0 0,0 1 0 0 0,-1-1-1 0 0,0 0 1 0 0,0 0 0 0 0,-1-1-1 0 0,0 1 1 0 0,-1 0 0 0 0,-1 0-1 0 0,1 1 1 0 0,-2-1 0 0 0,0 0-1 0 0,0 0 1 0 0,-1 1 0 0 0,0 0-1 0 0,0 0 1 0 0,-1 0 0 0 0,-12-17-1 0 0,13 23 30 0 0,0 0 0 0 0,0 0 0 0 0,0 0 0 0 0,0 0-1 0 0,-1 1 1 0 0,1 0 0 0 0,-1-1 0 0 0,0 2 0 0 0,0-1-1 0 0,0 1 1 0 0,-1-1 0 0 0,1 2 0 0 0,-1-1-1 0 0,1 0 1 0 0,-1 1 0 0 0,-10-1 0 0 0,5 1-323 0 0,0 1 0 0 0,0 0 1 0 0,0 0-1 0 0,-11 3 0 0 0,-19 6-4465 0 0,22-3-1681 0 0</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4:48.597"/>
    </inkml:context>
    <inkml:brush xml:id="br0">
      <inkml:brushProperty name="width" value="0.1" units="cm"/>
      <inkml:brushProperty name="height" value="0.1" units="cm"/>
    </inkml:brush>
  </inkml:definitions>
  <inkml:trace contextRef="#ctx0" brushRef="#br0">0 0 6913 0 0,'2'3'5263'0'0,"2"14"-3140"0"0,-3-11-2012 0 0,0 1 0 0 0,0-1 0 0 0,0 0 0 0 0,-1 10 0 0 0,-5 8-98 0 0,2-9-13 0 0</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4:49.075"/>
    </inkml:context>
    <inkml:brush xml:id="br0">
      <inkml:brushProperty name="width" value="0.1" units="cm"/>
      <inkml:brushProperty name="height" value="0.1" units="cm"/>
    </inkml:brush>
  </inkml:definitions>
  <inkml:trace contextRef="#ctx0" brushRef="#br0">54 27 1840 0 0,'-1'-1'226'0'0,"1"0"0"0"0,0 0-1 0 0,0 0 1 0 0,-1 0-1 0 0,1 0 1 0 0,0 1-1 0 0,0-1 1 0 0,0 0-1 0 0,0 0 1 0 0,0 0 0 0 0,0 0-1 0 0,0 0 1 0 0,1 0-1 0 0,-1 0 1 0 0,0 0-1 0 0,0 1 1 0 0,1-1-1 0 0,-1 0 1 0 0,1 0 0 0 0,-1 0-1 0 0,1 0 1 0 0,-1 1-1 0 0,1-2 1 0 0,11-2 3727 0 0,0 3-5079 0 0,-4 2 1203 0 0,0 0 0 0 0,0 0 0 0 0,0 1 0 0 0,0 0 0 0 0,0 1 0 0 0,0 0 0 0 0,-1 0 0 0 0,1 0 0 0 0,-1 1 0 0 0,0 0 0 0 0,0 1 0 0 0,11 8 0 0 0,-3-1 691 0 0,-1 1-1 0 0,-1 0 1 0 0,0 1 0 0 0,16 23 0 0 0,-24-31-563 0 0,-1 1 0 0 0,0-1 1 0 0,0 1-1 0 0,-1 0 1 0 0,0 0-1 0 0,4 14 0 0 0,-7-19-200 0 0,1 0 0 0 0,-1 1 0 0 0,1-1 0 0 0,-1 0 0 0 0,0 1 0 0 0,0-1 0 0 0,0 1 0 0 0,0-1 0 0 0,0 0 0 0 0,-1 1 0 0 0,1-1 0 0 0,-1 0 0 0 0,0 1 0 0 0,1-1 0 0 0,-1 0 0 0 0,0 0 0 0 0,0 1 0 0 0,-1-1 0 0 0,1 0 0 0 0,0 0 0 0 0,-1 0 0 0 0,1 0 0 0 0,-1-1 0 0 0,1 1 0 0 0,-5 3 0 0 0,-5 2 233 0 0,0 0 1 0 0,-1 0-1 0 0,0-1 1 0 0,0-1-1 0 0,-1 0 1 0 0,0 0-1 0 0,0-1 1 0 0,-26 4 0 0 0,14-5-158 0 0,-1 0 0 0 0,1-2 0 0 0,-47-4 0 0 0,119 3-315 0 0,84-13 0 0 0,-99 7 30 0 0,1-2-47 0 0</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4:49.487"/>
    </inkml:context>
    <inkml:brush xml:id="br0">
      <inkml:brushProperty name="width" value="0.1" units="cm"/>
      <inkml:brushProperty name="height" value="0.1" units="cm"/>
    </inkml:brush>
  </inkml:definitions>
  <inkml:trace contextRef="#ctx0" brushRef="#br0">253 49 1376 0 0,'5'-21'19907'0'0,"-10"27"-21044"0"0,0 1 1053 0 0,0-1 1 0 0,-1 1-1 0 0,0-1 1 0 0,0 0-1 0 0,0-1 1 0 0,-11 8 0 0 0,14-20-2721 0 0,3 7 2604 0 0,0-1-1 0 0,0 1 1 0 0,0-1 0 0 0,0 0 0 0 0,0 1-1 0 0,0-1 1 0 0,0 1 0 0 0,0-1 0 0 0,0 1-1 0 0,0-1 1 0 0,1 0 0 0 0,1-17-2310 0 0,-1 15 2419 0 0,0 0 1 0 0,0 1-1 0 0,0-1 0 0 0,0 0 1 0 0,1 1-1 0 0,-1-1 0 0 0,1 0 0 0 0,-1 1 1 0 0,1 0-1 0 0,0-1 0 0 0,0 1 1 0 0,0 0-1 0 0,0 0 0 0 0,1 0 1 0 0,-1 0-1 0 0,0 1 0 0 0,1-1 0 0 0,-1 1 1 0 0,1-1-1 0 0,0 1 0 0 0,-1 0 1 0 0,1 0-1 0 0,0 0 0 0 0,0 0 0 0 0,0 0 1 0 0,0 1-1 0 0,0-1 0 0 0,-1 1 1 0 0,1 0-1 0 0,4 0 0 0 0,-2 1 126 0 0,0-1 0 0 0,1 1 0 0 0,-1 0 0 0 0,0 1 0 0 0,-1-1 0 0 0,1 1 0 0 0,0 0 0 0 0,0 0 0 0 0,-1 0 0 0 0,1 1 0 0 0,-1-1 0 0 0,0 1 0 0 0,0 0 0 0 0,0 1 0 0 0,0-1 0 0 0,0 1 0 0 0,3 4 0 0 0,-1 2 264 0 0,1 0 0 0 0,-1 1 0 0 0,-1 0 0 0 0,0 0 0 0 0,0 0 0 0 0,-1 1 0 0 0,-1 0 0 0 0,0 0 0 0 0,0 0 0 0 0,-1 0 0 0 0,-1 0 0 0 0,0 0-1 0 0,-1 0 1 0 0,-1 14 0 0 0,-1 11 697 0 0,-3 0-1 0 0,-1 0 1 0 0,-13 47-1 0 0,0-23-453 0 0,-2 0 0 0 0,-3-2 0 0 0,-39 71 0 0 0,-116 154-99 0 0,169-271-528 0 0,-1 2-1070 0 0,1 0-1 0 0,0 0 1 0 0,1 1 0 0 0,-11 25 0 0 0</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4:50.028"/>
    </inkml:context>
    <inkml:brush xml:id="br0">
      <inkml:brushProperty name="width" value="0.1" units="cm"/>
      <inkml:brushProperty name="height" value="0.1" units="cm"/>
    </inkml:brush>
  </inkml:definitions>
  <inkml:trace contextRef="#ctx0" brushRef="#br0">275 23 2304 0 0,'1'-2'129'0'0,"0"1"0"0"0,0 0 0 0 0,1-1-1 0 0,-1 1 1 0 0,0 0 0 0 0,1 0-1 0 0,-1 0 1 0 0,0 0 0 0 0,1 0 0 0 0,-1 0-1 0 0,1 1 1 0 0,0-1 0 0 0,-1 0-1 0 0,4 0 1 0 0,-3 0-134 0 0,0 0 89 0 0,0 0-1 0 0,1 0 1 0 0,-1 1 0 0 0,1-1-1 0 0,-1 1 1 0 0,1-1-1 0 0,-1 1 1 0 0,1 0-1 0 0,-1 0 1 0 0,1 0 0 0 0,0 0-1 0 0,-1 0 1 0 0,1 0-1 0 0,-1 1 1 0 0,1-1-1 0 0,-1 1 1 0 0,1 0 0 0 0,-1 0-1 0 0,4 2 1 0 0,-3-1 113 0 0,0 0-1 0 0,0 1 1 0 0,0-1 0 0 0,0 1 0 0 0,0 0 0 0 0,0 0-1 0 0,-1 0 1 0 0,1 1 0 0 0,-1-1 0 0 0,0 0 0 0 0,2 6-1 0 0,1 3 427 0 0,0 0 0 0 0,-1 1 0 0 0,-1-1 0 0 0,0 1 0 0 0,-1 0 0 0 0,2 20 0 0 0,-3-7 36 0 0,-2 0 1 0 0,0-1-1 0 0,-2 1 0 0 0,-1 0 0 0 0,-1-1 1 0 0,-1 0-1 0 0,-1 0 0 0 0,-20 46 1 0 0,17-51-638 0 0,0 1 0 0 0,-2-1 1 0 0,-1-1-1 0 0,0 0 1 0 0,-1-1-1 0 0,-1-1 0 0 0,0 0 1 0 0,-2-1-1 0 0,0 0 1 0 0,-24 16-1 0 0,36-29-5 0 0,0 1-1 0 0,0-1 1 0 0,0-1 0 0 0,-1 1-1 0 0,1-1 1 0 0,-1 0 0 0 0,0 0-1 0 0,1-1 1 0 0,-1 0 0 0 0,0 0-1 0 0,0 0 1 0 0,0 0 0 0 0,0-1-1 0 0,0 0 1 0 0,0-1 0 0 0,-8 0-1 0 0,10 0-7 0 0,0 0 0 0 0,0-1 0 0 0,0 1 0 0 0,0-1 1 0 0,1 0-1 0 0,-1 0 0 0 0,0 0 0 0 0,1 0 0 0 0,-1-1 0 0 0,1 1 0 0 0,0-1 0 0 0,0 0 0 0 0,0 0 0 0 0,0 0 0 0 0,1 0 0 0 0,-1 0 0 0 0,1-1 0 0 0,-1 1 0 0 0,1-1 0 0 0,1 0 0 0 0,-1 0 0 0 0,0 1 0 0 0,-1-9 0 0 0,1 7-31 0 0,1 0-1 0 0,0 0 1 0 0,0 0 0 0 0,0-1-1 0 0,1 1 1 0 0,0 0 0 0 0,0 0 0 0 0,0 0-1 0 0,1-1 1 0 0,1-4 0 0 0,-2 8 11 0 0,1 0 0 0 0,-1 1 1 0 0,1-1-1 0 0,0 1 0 0 0,-1-1 1 0 0,1 1-1 0 0,0-1 1 0 0,0 1-1 0 0,0 0 0 0 0,0 0 1 0 0,0-1-1 0 0,1 1 0 0 0,-1 0 1 0 0,0 0-1 0 0,0 0 1 0 0,1 0-1 0 0,-1 0 0 0 0,1 0 1 0 0,-1 1-1 0 0,1-1 0 0 0,-1 0 1 0 0,1 1-1 0 0,-1-1 1 0 0,1 1-1 0 0,0-1 0 0 0,-1 1 1 0 0,1 0-1 0 0,-1 0 0 0 0,1 0 1 0 0,0 0-1 0 0,-1 0 1 0 0,1 0-1 0 0,0 0 0 0 0,2 1 1 0 0,12 2-38 0 0,0 1-1 0 0,-1 0 1 0 0,0 1 0 0 0,0 1 0 0 0,-1 1 0 0 0,26 14 0 0 0,78 61 11 0 0,-70-47-5 0 0,70 56-332 0 0,-73-51-4470 0 0,-18-12-767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2:01.412"/>
    </inkml:context>
    <inkml:brush xml:id="br0">
      <inkml:brushProperty name="width" value="0.025" units="cm"/>
      <inkml:brushProperty name="height" value="0.025" units="cm"/>
      <inkml:brushProperty name="color" value="#E71224"/>
    </inkml:brush>
  </inkml:definitions>
  <inkml:trace contextRef="#ctx0" brushRef="#br0">264 181 13363 0 0,'6'-55'6447'0'0,"-4"47"-6094"0"0,0-1 0 0 0,-1 1 0 0 0,0-1 0 0 0,0 1 0 0 0,-1-1 1 0 0,0 1-1 0 0,-1-1 0 0 0,0 0 0 0 0,-3-10 0 0 0,4 17-313 0 0,-1 1-1 0 0,1-1 1 0 0,-1 0-1 0 0,0 1 1 0 0,0-1 0 0 0,0 1-1 0 0,0-1 1 0 0,0 1 0 0 0,0-1-1 0 0,-1 1 1 0 0,1 0-1 0 0,0 0 1 0 0,-1 0 0 0 0,1 0-1 0 0,-1 0 1 0 0,1 0-1 0 0,-1 0 1 0 0,1 0 0 0 0,-4-1-1 0 0,1 1 27 0 0,1 1 0 0 0,0-1 0 0 0,-1 1-1 0 0,1-1 1 0 0,0 1 0 0 0,-1 0 0 0 0,1 1 0 0 0,0-1 0 0 0,-1 1-1 0 0,-3 0 1 0 0,-2 2-10 0 0,-1 0-1 0 0,1 1 1 0 0,0 0-1 0 0,0 0 0 0 0,0 1 1 0 0,-10 7-1 0 0,6-2-130 0 0,-1 1 0 0 0,2 0-1 0 0,-1 1 1 0 0,-17 24-1 0 0,24-29-68 0 0,0 1 0 0 0,1 1 0 0 0,0-1 1 0 0,0 1-1 0 0,1 0 0 0 0,0 0 0 0 0,1 0 0 0 0,0 1 0 0 0,-3 16 0 0 0,6-25 84 0 0,-1 1-1 0 0,1-1 1 0 0,0 1 0 0 0,0 0-1 0 0,0-1 1 0 0,0 1-1 0 0,0 0 1 0 0,1-1 0 0 0,-1 1-1 0 0,0-1 1 0 0,1 1 0 0 0,-1-1-1 0 0,1 1 1 0 0,-1 0 0 0 0,1-1-1 0 0,0 0 1 0 0,0 1-1 0 0,-1-1 1 0 0,1 1 0 0 0,0-1-1 0 0,0 0 1 0 0,2 2 0 0 0,-1-2-60 0 0,0 0 1 0 0,0 1 0 0 0,1-1-1 0 0,-1 0 1 0 0,0 0 0 0 0,1 0-1 0 0,-1-1 1 0 0,1 1 0 0 0,-1 0-1 0 0,1-1 1 0 0,-1 0 0 0 0,5 1-1 0 0,4-2-171 0 0,-1 1-1 0 0,0-2 1 0 0,1 1-1 0 0,-1-1 1 0 0,18-7-1 0 0,-16 5 4 0 0,-1-1-1 0 0,0-1 1 0 0,0 0 0 0 0,0-1-1 0 0,0 0 1 0 0,-1 0 0 0 0,0-1-1 0 0,-1-1 1 0 0,0 1 0 0 0,0-2-1 0 0,-1 1 1 0 0,0-1 0 0 0,-1 0-1 0 0,0-1 1 0 0,0 1 0 0 0,-1-1-1 0 0,-1-1 1 0 0,8-21 0 0 0,-12 26 1926 0 0,-5 15 4708 0 0,3-3-5683 0 0,-10 31-244 0 0,-4 14 55 0 0,-15 86 0 0 0,28-121-628 0 0,0 0-1 0 0,1 0 1 0 0,1-1-1 0 0,0 1 1 0 0,1 0-1 0 0,1 0 1 0 0,0-1-1 0 0,1 1 1 0 0,1-1-1 0 0,10 27 1 0 0,-11-33-7572 0 0</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7:31.387"/>
    </inkml:context>
    <inkml:brush xml:id="br0">
      <inkml:brushProperty name="width" value="0.1" units="cm"/>
      <inkml:brushProperty name="height" value="0.1" units="cm"/>
    </inkml:brush>
  </inkml:definitions>
  <inkml:trace contextRef="#ctx0" brushRef="#br0">1 934 8754 0 0,'0'0'673'0'0,"13"-11"-178"0"0,5-8 848 0 0,0-1 0 0 0,-2-1-1 0 0,26-42 1 0 0,28-78 1168 0 0,-38 70-2077 0 0,66-170-228 0 0,-86 204-206 0 0,-1-1 0 0 0,-2 0 0 0 0,-2-1 0 0 0,-1 0 0 0 0,-2 0 0 0 0,-2-58 0 0 0,-2 95-1 0 0,0 1-1 0 0,0 0 1 0 0,0 0 0 0 0,0 0-1 0 0,-1-1 1 0 0,1 1 0 0 0,0 0 0 0 0,-1 0-1 0 0,1 0 1 0 0,-1 0 0 0 0,1 0-1 0 0,-2-2 1 0 0,2 3 22 0 0,-1-1-1 0 0,1 1 1 0 0,0 0 0 0 0,0 0 0 0 0,-1-1-1 0 0,1 1 1 0 0,0 0 0 0 0,-1 0-1 0 0,1 0 1 0 0,0 0 0 0 0,-1-1-1 0 0,1 1 1 0 0,0 0 0 0 0,-1 0 0 0 0,1 0-1 0 0,0 0 1 0 0,-1 0 0 0 0,1 0-1 0 0,-1 0 1 0 0,1 0 0 0 0,0 0 0 0 0,-1 0-1 0 0,1 0 1 0 0,0 0 0 0 0,-1 1-1 0 0,0-1 1 0 0,0 1 84 0 0,-1 0 0 0 0,0 0 0 0 0,1 0 0 0 0,-1 1 0 0 0,1-1 0 0 0,-1 0 0 0 0,1 1 0 0 0,0-1 0 0 0,-1 1 0 0 0,1 0 0 0 0,0-1 0 0 0,0 1 0 0 0,-1 2 0 0 0,-9 21 247 0 0,2 0-1 0 0,1 0 0 0 0,0 1 1 0 0,-5 39-1 0 0,7-18-387 0 0,-1 78 1 0 0,7-108 22 0 0,0 0 0 0 0,1 0 0 0 0,1 0 0 0 0,1 0 0 0 0,0-1 0 0 0,1 1 0 0 0,0-1 0 0 0,2 0 0 0 0,0 0 0 0 0,1 0 0 0 0,16 26 0 0 0,-20-36-15 0 0,19 23 7 0 0,-21-27 18 0 0,-1-1 0 0 0,1 0 0 0 0,0 0 0 0 0,0 0 0 0 0,1 0-1 0 0,-1 0 1 0 0,0 0 0 0 0,0 0 0 0 0,0-1 0 0 0,1 1 0 0 0,-1 0 0 0 0,0-1 0 0 0,1 1 0 0 0,-1-1 0 0 0,1 1 0 0 0,-1-1 0 0 0,0 0 0 0 0,1 1 0 0 0,-1-1 0 0 0,3 0 0 0 0,-4 0 2 0 0,1-1 1 0 0,0 1 0 0 0,-1 0 0 0 0,1-1-1 0 0,-1 1 1 0 0,1-1 0 0 0,0 1-1 0 0,-1-1 1 0 0,1 1 0 0 0,-1-1-1 0 0,1 1 1 0 0,-1-1 0 0 0,1 1 0 0 0,-1-1-1 0 0,0 0 1 0 0,1 1 0 0 0,-1-1-1 0 0,0 0 1 0 0,1 1 0 0 0,-1-1 0 0 0,0 0-1 0 0,0 0 1 0 0,0 0 0 0 0,3-20-70 0 0,-2 19 40 0 0,-1-8-565 0 0,0-1-1 0 0,0 0 1 0 0,-1 1 0 0 0,-2-13-1 0 0,-2-2-6238 0 0</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7:31.720"/>
    </inkml:context>
    <inkml:brush xml:id="br0">
      <inkml:brushProperty name="width" value="0.1" units="cm"/>
      <inkml:brushProperty name="height" value="0.1" units="cm"/>
    </inkml:brush>
  </inkml:definitions>
  <inkml:trace contextRef="#ctx0" brushRef="#br0">0 165 6913 0 0,'57'-2'1968'0'0,"-1"-3"0"0"0,74-15 0 0 0,121-38-2036 0 0,-144 31 358 0 0,-74 19-763 0 0,61-25 0 0 0,-68 21-3858 0 0</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7:32.068"/>
    </inkml:context>
    <inkml:brush xml:id="br0">
      <inkml:brushProperty name="width" value="0.1" units="cm"/>
      <inkml:brushProperty name="height" value="0.1" units="cm"/>
    </inkml:brush>
  </inkml:definitions>
  <inkml:trace contextRef="#ctx0" brushRef="#br0">52 6 2761 0 0,'-10'-6'7312'0'0,"9"6"-7031"0"0,-5 11 3080 0 0,6 27-2629 0 0,1-29-471 0 0,-6 396 2629 0 0,2-303-1604 0 0,2-90-1042 0 0,2-1-89 0 0,-1-1 0 0 0,-1 0 0 0 0,0 1 0 0 0,0-1 0 0 0,-1 0-1 0 0,-1 0 1 0 0,-4 14 0 0 0,-3-57 1963 0 0,8 9-1995 0 0,2 0 1 0 0,0 0 0 0 0,2 0-1 0 0,1 0 1 0 0,0 0-1 0 0,2 0 1 0 0,14-39-1 0 0,-4 20-186 0 0,3 1 0 0 0,1 1 0 0 0,30-47 0 0 0,-39 71-207 0 0,2 1 0 0 0,0 0 0 0 0,0 1-1 0 0,2 0 1 0 0,0 1 0 0 0,21-17 0 0 0,-16 17-624 0 0</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7:32.433"/>
    </inkml:context>
    <inkml:brush xml:id="br0">
      <inkml:brushProperty name="width" value="0.1" units="cm"/>
      <inkml:brushProperty name="height" value="0.1" units="cm"/>
    </inkml:brush>
  </inkml:definitions>
  <inkml:trace contextRef="#ctx0" brushRef="#br0">0 346 5529 0 0,'4'0'68'0'0,"-1"-1"-1"0"0,0 1 0 0 0,1-1 1 0 0,-1 0-1 0 0,0 0 0 0 0,0 0 0 0 0,1 0 1 0 0,-1 0-1 0 0,4-3 0 0 0,1 1-1 0 0,142-61 339 0 0,-125 51 97 0 0,0-1 1 0 0,-1-1-1 0 0,40-31 0 0 0,-54 36-177 0 0,0 1 0 0 0,-1-1 0 0 0,0 0 0 0 0,13-20 0 0 0,-19 26-104 0 0,-1-1 0 0 0,1 1 0 0 0,-1-1 0 0 0,0 1 0 0 0,0-1 0 0 0,0 0 0 0 0,-1 0 0 0 0,1 0 0 0 0,-1 0 0 0 0,0 0 0 0 0,-1 0 0 0 0,1 0 0 0 0,-1 0 0 0 0,0 0 0 0 0,-1-8 0 0 0,1 12-113 0 0,-1-1 0 0 0,1 1 0 0 0,0 0 1 0 0,-1 0-1 0 0,1-1 0 0 0,-1 1 0 0 0,1 0 0 0 0,-1 0 0 0 0,1 0 0 0 0,-1 0 1 0 0,0 0-1 0 0,0 0 0 0 0,0 0 0 0 0,1 0 0 0 0,-1 0 0 0 0,0 0 0 0 0,0 0 1 0 0,0 0-1 0 0,0 1 0 0 0,-1-1 0 0 0,1 0 0 0 0,0 1 0 0 0,0-1 1 0 0,-2 0-1 0 0,0 1 46 0 0,1-1 0 0 0,-1 1 1 0 0,0 0-1 0 0,1 0 1 0 0,-1 0-1 0 0,1 1 0 0 0,-1-1 1 0 0,0 0-1 0 0,1 1 1 0 0,-1 0-1 0 0,-3 1 0 0 0,-6 3 412 0 0,0 1-1 0 0,1 0 0 0 0,-18 13 1 0 0,28-18-527 0 0,-24 17 84 0 0,0 1 0 0 0,2 1 0 0 0,0 1 1 0 0,1 1-1 0 0,-21 28 0 0 0,33-37-173 0 0,1 0 1 0 0,0 1 0 0 0,1 0 0 0 0,0 0 0 0 0,1 1 0 0 0,1 0 0 0 0,1 0 0 0 0,0 1 0 0 0,0-1 0 0 0,2 1 0 0 0,-3 26 0 0 0,5-35 35 0 0,1 0-1 0 0,1 0 1 0 0,-1 0 0 0 0,1 0 0 0 0,1 0 0 0 0,-1 0 0 0 0,1 0-1 0 0,0-1 1 0 0,1 1 0 0 0,-1 0 0 0 0,1-1 0 0 0,1 0 0 0 0,-1 0-1 0 0,1 0 1 0 0,0 0 0 0 0,0-1 0 0 0,1 1 0 0 0,0-1 0 0 0,8 7-1 0 0,-5-5-35 0 0,1-1-1 0 0,-1-1 1 0 0,1 0-1 0 0,0 0 0 0 0,0-1 1 0 0,0 0-1 0 0,1 0 0 0 0,0-1 1 0 0,-1 0-1 0 0,1-1 1 0 0,0 0-1 0 0,21 1 0 0 0,-19-2-112 0 0,1-1 0 0 0,0 0 0 0 0,-1-1 0 0 0,1-1 0 0 0,0 0 0 0 0,-1 0 0 0 0,1-1 0 0 0,-1-1 0 0 0,0 0 0 0 0,0 0 0 0 0,-1-2 0 0 0,1 1 0 0 0,-1-2 0 0 0,0 1 0 0 0,-1-1 0 0 0,1-1 0 0 0,15-15 0 0 0,26-32-2987 0 0,-1-2-1 0 0,-4-3 0 0 0,56-89 1 0 0,-100 145 3255 0 0,0 0 1 0 0,-1 0 0 0 0,0 0-1 0 0,1 0 1 0 0,-1-1 0 0 0,-1 1-1 0 0,1-1 1 0 0,-1 1 0 0 0,1-1-1 0 0,-17-17 8608 0 0,14 23-8506 0 0,-19 11 4090 0 0,9-2-3592 0 0,0 1 0 0 0,0 0 1 0 0,1 1-1 0 0,1 1 0 0 0,-14 21 0 0 0,10-12-692 0 0,1 1 1 0 0,-14 39 0 0 0,22-51-14 0 0,1 1 0 0 0,0 0 0 0 0,-3 24 0 0 0,5-31-5 0 0,1-1-1 0 0,0 1 0 0 0,0-1 1 0 0,0 1-1 0 0,1-1 0 0 0,0 0 1 0 0,0 1-1 0 0,0-1 1 0 0,0 0-1 0 0,0 1 0 0 0,1-1 1 0 0,0 0-1 0 0,0 0 0 0 0,3 4 1 0 0,-4-7-19 0 0,-1 0 0 0 0,1 0 0 0 0,0 0 0 0 0,0 0 0 0 0,0 0-1 0 0,0 0 1 0 0,0 0 0 0 0,0 0 0 0 0,0-1 0 0 0,0 1 0 0 0,1 0 0 0 0,-1-1 0 0 0,0 1 0 0 0,0-1 0 0 0,1 1 0 0 0,-1-1 0 0 0,0 0 0 0 0,1 1 0 0 0,-1-1-1 0 0,0 0 1 0 0,3 0 0 0 0,-1 0-32 0 0,-1-1 0 0 0,1 1 1 0 0,0-1-1 0 0,-1 0 0 0 0,1 0 0 0 0,0 0 0 0 0,-1 0 0 0 0,1 0 0 0 0,4-3 0 0 0,2-3-159 0 0,0 0 0 0 0,0-1 0 0 0,14-16 0 0 0,92-121-3628 0 0,-87 104-2404 0 0</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7:32.766"/>
    </inkml:context>
    <inkml:brush xml:id="br0">
      <inkml:brushProperty name="width" value="0.1" units="cm"/>
      <inkml:brushProperty name="height" value="0.1" units="cm"/>
    </inkml:brush>
  </inkml:definitions>
  <inkml:trace contextRef="#ctx0" brushRef="#br0">76 33 4897 0 0,'17'-33'233'0'0,"-32"58"1751"0"0,2 0-1 0 0,1 1 0 0 0,1 0 0 0 0,1 1 0 0 0,1 0 0 0 0,-9 55 0 0 0,16-71-2013 0 0,1 1-1 0 0,0 0 1 0 0,1 0-1 0 0,0-1 1 0 0,1 1-1 0 0,0 0 1 0 0,1 0-1 0 0,6 19 1 0 0,-6-25 8 0 0,0 0 0 0 0,1 0 0 0 0,0 0 0 0 0,0 0 0 0 0,0 0 0 0 0,1 0 0 0 0,-1-1 0 0 0,1 0 1 0 0,1 0-1 0 0,-1 0 0 0 0,1 0 0 0 0,0-1 0 0 0,0 1 0 0 0,0-1 0 0 0,1-1 0 0 0,11 7 0 0 0,-15-9-79 0 0,0 0-1 0 0,0 0 0 0 0,1-1 1 0 0,-1 1-1 0 0,0-1 0 0 0,0 1 0 0 0,1-1 1 0 0,-1 0-1 0 0,0 0 0 0 0,1 0 1 0 0,-1 0-1 0 0,0 0 0 0 0,0-1 1 0 0,1 1-1 0 0,-1-1 0 0 0,0 1 1 0 0,0-1-1 0 0,0 0 0 0 0,4-2 0 0 0,14-9-5795 0 0</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7:33.130"/>
    </inkml:context>
    <inkml:brush xml:id="br0">
      <inkml:brushProperty name="width" value="0.1" units="cm"/>
      <inkml:brushProperty name="height" value="0.1" units="cm"/>
    </inkml:brush>
  </inkml:definitions>
  <inkml:trace contextRef="#ctx0" brushRef="#br0">338 1 16131 0 0,'-9'6'4527'0'0,"-3"14"-4088"0"0,8-13-126 0 0,-13 23-116 0 0,1 1 1 0 0,1 0-1 0 0,2 1 0 0 0,1 0 1 0 0,2 1-1 0 0,-10 53 1 0 0,18-74-180 0 0,0 1 0 0 0,1-1 0 0 0,1 1 1 0 0,0-1-1 0 0,1 1 0 0 0,0 0 1 0 0,1-1-1 0 0,0 1 0 0 0,1-1 1 0 0,5 14-1 0 0,-6-20-18 0 0,1-1 0 0 0,-1 0-1 0 0,1 1 1 0 0,0-1 0 0 0,0 0 0 0 0,0-1 0 0 0,1 1 0 0 0,0 0-1 0 0,0-1 1 0 0,0 0 0 0 0,0 0 0 0 0,1 0 0 0 0,-1-1 0 0 0,1 1 0 0 0,0-1-1 0 0,0 0 1 0 0,1-1 0 0 0,-1 1 0 0 0,0-1 0 0 0,1 0 0 0 0,-1 0-1 0 0,1-1 1 0 0,0 0 0 0 0,6 1 0 0 0,-9-1-7 0 0,0-1-1 0 0,0 0 1 0 0,0 0 0 0 0,0 0 0 0 0,-1 0 0 0 0,1 0-1 0 0,0-1 1 0 0,0 1 0 0 0,0-1 0 0 0,-1 0-1 0 0,1 0 1 0 0,0 0 0 0 0,-1 0 0 0 0,1 0-1 0 0,-1-1 1 0 0,1 1 0 0 0,-1-1 0 0 0,0 1-1 0 0,1-1 1 0 0,-1 0 0 0 0,0 0 0 0 0,0 0 0 0 0,0 0-1 0 0,-1 0 1 0 0,1-1 0 0 0,0 1 0 0 0,-1-1-1 0 0,1 1 1 0 0,-1-1 0 0 0,0 1 0 0 0,0-1-1 0 0,0 0 1 0 0,0 1 0 0 0,-1-1 0 0 0,1 0-1 0 0,-1 0 1 0 0,1 1 0 0 0,-1-1 0 0 0,0-4 0 0 0,0-13-400 0 0</inkml:trace>
  <inkml:trace contextRef="#ctx0" brushRef="#br0" timeOffset="1">7 246 17508 0 0,'-7'-2'4060'0'0,"27"-2"-2774"0"0,107-13-1796 0 0,-1-7 0 0 0,153-48-1 0 0,-215 50-7121 0 0</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7:34.354"/>
    </inkml:context>
    <inkml:brush xml:id="br0">
      <inkml:brushProperty name="width" value="0.1" units="cm"/>
      <inkml:brushProperty name="height" value="0.1" units="cm"/>
    </inkml:brush>
  </inkml:definitions>
  <inkml:trace contextRef="#ctx0" brushRef="#br0">26 376 6913 0 0,'-2'-2'214'0'0,"0"0"-1"0"0,0 1 1 0 0,0-1-1 0 0,1 0 0 0 0,-1 0 1 0 0,0 0-1 0 0,1 0 1 0 0,-1 0-1 0 0,1-1 1 0 0,0 1-1 0 0,0 0 0 0 0,0-1 1 0 0,0 1-1 0 0,0-1 1 0 0,0 1-1 0 0,1-1 0 0 0,-1 1 1 0 0,1-1-1 0 0,0 1 1 0 0,0-4-1 0 0,-1-3 57 0 0,1-1 0 0 0,0 1-1 0 0,1 0 1 0 0,2-13 0 0 0,1 4-241 0 0,1 1 0 0 0,1 0 0 0 0,0 0-1 0 0,1 1 1 0 0,1-1 0 0 0,20-29 0 0 0,-21 36-46 0 0,0 0-1 0 0,2 0 1 0 0,-1 1-1 0 0,1 0 1 0 0,0 0 0 0 0,1 1-1 0 0,0 0 1 0 0,0 0 0 0 0,1 2-1 0 0,19-11 1 0 0,-29 17 9 0 0,0-1 1 0 0,0 1 0 0 0,0 0 0 0 0,0 0 0 0 0,0-1-1 0 0,1 1 1 0 0,-1 0 0 0 0,0 0 0 0 0,0 0-1 0 0,0 0 1 0 0,1 0 0 0 0,-1 0 0 0 0,0 1-1 0 0,0-1 1 0 0,0 0 0 0 0,0 0 0 0 0,0 1-1 0 0,0-1 1 0 0,1 1 0 0 0,-1-1 0 0 0,0 1-1 0 0,0 0 1 0 0,0-1 0 0 0,0 1 0 0 0,-1 0 0 0 0,1 0-1 0 0,0-1 1 0 0,0 1 0 0 0,0 0 0 0 0,-1 0-1 0 0,1 0 1 0 0,0 0 0 0 0,-1 0 0 0 0,1 0-1 0 0,-1 0 1 0 0,1 0 0 0 0,-1 0 0 0 0,1 1-1 0 0,-1-1 1 0 0,0 0 0 0 0,0 1 0 0 0,3 7-47 0 0,-1 1 0 0 0,0-1 1 0 0,1 17-1 0 0,-3-25 53 0 0,2 54 373 0 0,-2 0 1 0 0,-12 93 0 0 0,-32 108 1425 0 0,42-245-1778 0 0,-19 77 0 0 0,18-77-6 0 0,-1 0 1 0 0,0 0 0 0 0,-1 0 0 0 0,0-1-1 0 0,-10 15 1 0 0,15-25-4 0 0,0 1-1 0 0,0-1 1 0 0,0 0 0 0 0,0 0-1 0 0,0 0 1 0 0,-1 0-1 0 0,1 1 1 0 0,0-1-1 0 0,0 0 1 0 0,0 0 0 0 0,0 0-1 0 0,0 0 1 0 0,0 0-1 0 0,-1 1 1 0 0,1-1-1 0 0,0 0 1 0 0,0 0 0 0 0,0 0-1 0 0,0 0 1 0 0,-1 0-1 0 0,1 0 1 0 0,0 0-1 0 0,0 0 1 0 0,0 0 0 0 0,0 0-1 0 0,-1 0 1 0 0,1 0-1 0 0,0 0 1 0 0,0 0-1 0 0,0 0 1 0 0,-1 0 0 0 0,1 0-1 0 0,0 0 1 0 0,0 0-1 0 0,0 0 1 0 0,0 0-1 0 0,-1 0 1 0 0,1 0 0 0 0,0 0-1 0 0,0 0 1 0 0,0 0-1 0 0,0 0 1 0 0,-1 0-1 0 0,1 0 1 0 0,0-1 0 0 0,0 1-1 0 0,0 0 1 0 0,0 0-1 0 0,-1 0 1 0 0,-4-14 824 0 0,0-17 423 0 0,4-6-1047 0 0,2-1 1 0 0,2 1-1 0 0,1 0 0 0 0,2 0 0 0 0,1 0 1 0 0,17-48-1 0 0,-6 33 61 0 0,3 0 0 0 0,2 1 0 0 0,47-77 0 0 0,-60 113-272 0 0,21-27 0 0 0,-27 38 0 0 0,0-1 0 0 0,1 1 0 0 0,-1 0 0 0 0,1 1 0 0 0,-1-1 0 0 0,1 1 0 0 0,0 0 0 0 0,0 0 0 0 0,9-4 0 0 0,-13 7-1 0 0,0 0 1 0 0,0-1-1 0 0,0 1 0 0 0,0 0 0 0 0,0 0 0 0 0,0 0 0 0 0,0 0 0 0 0,0 0 0 0 0,1 0 0 0 0,-1 0 0 0 0,0 0 0 0 0,0 0 0 0 0,0 0 0 0 0,0 1 0 0 0,0-1 0 0 0,0 0 1 0 0,0 1-1 0 0,0-1 0 0 0,0 1 0 0 0,-1-1 0 0 0,1 1 0 0 0,0-1 0 0 0,1 2 0 0 0,0 0-5 0 0,0 0 1 0 0,0 1-1 0 0,0-1 1 0 0,-1 0-1 0 0,1 1 0 0 0,-1-1 1 0 0,0 1-1 0 0,2 4 1 0 0,1 6-24 0 0,-1-1 1 0 0,3 27-1 0 0,-5-34 27 0 0,3 31-6 0 0,-2 1 0 0 0,-1 0 0 0 0,-2 0 0 0 0,-2 0 0 0 0,-1 0 0 0 0,-2-1 0 0 0,-1 0 0 0 0,-18 51 0 0 0,23-81 19 0 0,-1 1 0 0 0,1-1 0 0 0,-2 0 1 0 0,1 1-1 0 0,0-1 0 0 0,-1 0 0 0 0,0-1 0 0 0,-1 1 0 0 0,1-1 0 0 0,-1 0 0 0 0,0 0 0 0 0,-1 0 0 0 0,-10 7 0 0 0,16-12-10 0 0,-1 0 0 0 0,1 1 1 0 0,0-1-1 0 0,-1 0 0 0 0,1 0 0 0 0,0 0 0 0 0,-1 0 0 0 0,1 1 1 0 0,0-1-1 0 0,-1 0 0 0 0,1 0 0 0 0,0 0 0 0 0,-1 0 0 0 0,1 0 1 0 0,-1 0-1 0 0,1 0 0 0 0,0 0 0 0 0,-1 0 0 0 0,1 0 1 0 0,0 0-1 0 0,-1 0 0 0 0,1 0 0 0 0,-1 0 0 0 0,1 0 0 0 0,0-1 1 0 0,-1 1-1 0 0,1 0 0 0 0,0 0 0 0 0,-1 0 0 0 0,1 0 0 0 0,0-1 1 0 0,-1 1-1 0 0,1 0 0 0 0,0 0 0 0 0,-1-1 0 0 0,-3-15 72 0 0,6-19 25 0 0,2 14-103 0 0,1 0 0 0 0,1 0-1 0 0,14-35 1 0 0,35-59-39 0 0,-35 77 29 0 0,-7 12-42 0 0,61-112-226 0 0,-64 122 145 0 0,1 0 0 0 0,1 1 1 0 0,0 1-1 0 0,1 0 0 0 0,0 0 1 0 0,17-12-1 0 0,-28 24 127 0 0,0 1 0 0 0,0-1-1 0 0,0 0 1 0 0,0 1 0 0 0,0 0 0 0 0,1 0-1 0 0,-1-1 1 0 0,1 1 0 0 0,-1 1 0 0 0,1-1-1 0 0,-1 0 1 0 0,1 1 0 0 0,-1-1 0 0 0,1 1-1 0 0,-1 0 1 0 0,1-1 0 0 0,0 1 0 0 0,-1 1 0 0 0,1-1-1 0 0,4 1 1 0 0,-4 0 7 0 0,-1 1-1 0 0,0-1 0 0 0,0 0 1 0 0,0 1-1 0 0,0 0 1 0 0,0-1-1 0 0,0 1 1 0 0,0 0-1 0 0,0 0 1 0 0,-1 0-1 0 0,1 0 1 0 0,-1 0-1 0 0,1 1 0 0 0,-1-1 1 0 0,0 0-1 0 0,0 1 1 0 0,0-1-1 0 0,0 1 1 0 0,-1-1-1 0 0,1 1 1 0 0,0 2-1 0 0,3 25 25 0 0,0 1-1 0 0,-3 0 1 0 0,0-1 0 0 0,-2 1 0 0 0,-7 48-1 0 0,-1 52 31 0 0,10-67-1384 0 0,2-34-5014 0 0</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7:35.223"/>
    </inkml:context>
    <inkml:brush xml:id="br0">
      <inkml:brushProperty name="width" value="0.1" units="cm"/>
      <inkml:brushProperty name="height" value="0.1" units="cm"/>
    </inkml:brush>
  </inkml:definitions>
  <inkml:trace contextRef="#ctx0" brushRef="#br0">0 739 7834 0 0,'39'-19'365'0'0,"117"-65"1678"0"0,-134 71-1354 0 0,-2-1 0 0 0,0-1 0 0 0,0-2 0 0 0,33-35 0 0 0,-47 45-582 0 0,0-1 0 0 0,-1 1 0 0 0,0-1 0 0 0,-1 0 0 0 0,0 0 0 0 0,0 0 0 0 0,4-17 0 0 0,-7 22-88 0 0,0 0 0 0 0,0 0-1 0 0,0 0 1 0 0,-1 0 0 0 0,1 0 0 0 0,-1 0 0 0 0,0 0 0 0 0,0 0-1 0 0,0 0 1 0 0,0 0 0 0 0,-1-1 0 0 0,1 1 0 0 0,-1 0-1 0 0,0 0 1 0 0,0 0 0 0 0,0 0 0 0 0,0 1 0 0 0,-1-1 0 0 0,1 0-1 0 0,-1 0 1 0 0,1 1 0 0 0,-1-1 0 0 0,0 1 0 0 0,0-1 0 0 0,0 1-1 0 0,-3-3 1 0 0,3 4 5 0 0,0 0-1 0 0,0 0 1 0 0,0 1-1 0 0,0-1 1 0 0,0 0-1 0 0,0 1 1 0 0,-1-1 0 0 0,1 1-1 0 0,0-1 1 0 0,0 1-1 0 0,-1 0 1 0 0,1 0-1 0 0,0 0 1 0 0,0 0-1 0 0,0 1 1 0 0,-1-1 0 0 0,1 1-1 0 0,0-1 1 0 0,0 1-1 0 0,0 0 1 0 0,0-1-1 0 0,0 1 1 0 0,0 0-1 0 0,0 1 1 0 0,0-1-1 0 0,0 0 1 0 0,-2 3 0 0 0,-6 3 227 0 0,0 1 1 0 0,1 0-1 0 0,-13 15 1 0 0,3 0-133 0 0,0 1 0 0 0,1 1 0 0 0,2 0 0 0 0,0 2 0 0 0,2 0 0 0 0,1 0 0 0 0,1 1 0 0 0,2 1 0 0 0,1 0 0 0 0,1 0 0 0 0,-6 40 0 0 0,13-58-146 0 0,0 1 0 0 0,1-1 0 0 0,0 1 0 0 0,1 0 0 0 0,0-1 0 0 0,5 19 1 0 0,-4-26 14 0 0,-1 0 0 0 0,0 0 1 0 0,1 0-1 0 0,0 0 0 0 0,0-1 1 0 0,0 1-1 0 0,0-1 0 0 0,0 1 1 0 0,6 5-1 0 0,-6-7 9 0 0,0-1 0 0 0,0 1 0 0 0,0-1 0 0 0,0 0 0 0 0,0 1 1 0 0,0-1-1 0 0,1 0 0 0 0,-1 0 0 0 0,0 0 0 0 0,1-1 0 0 0,-1 1 0 0 0,0-1 0 0 0,1 1 0 0 0,-1-1 0 0 0,1 0 1 0 0,-1 0-1 0 0,5 0 0 0 0,-3-1 8 0 0,0 0 1 0 0,0 0 0 0 0,0 0-1 0 0,0-1 1 0 0,0 1-1 0 0,0-1 1 0 0,-1 0 0 0 0,1 0-1 0 0,-1-1 1 0 0,1 1-1 0 0,-1-1 1 0 0,0 1 0 0 0,4-5-1 0 0,37-44 158 0 0,-39 44-137 0 0,78-114 491 0 0,15-16-293 0 0,-88 125-219 0 0,0-2 4 0 0,1 1 1 0 0,0 1-1 0 0,1 0 1 0 0,1 0 0 0 0,0 1-1 0 0,23-15 1 0 0,-36 26-10 0 0,0-1 1 0 0,1 1-1 0 0,-1 0 1 0 0,0 0-1 0 0,1 0 1 0 0,-1 0-1 0 0,0-1 1 0 0,0 1-1 0 0,1 0 0 0 0,-1 0 1 0 0,0 0-1 0 0,1 0 1 0 0,-1 0-1 0 0,0 0 1 0 0,1 0-1 0 0,-1 0 1 0 0,1 0-1 0 0,-1 0 0 0 0,0 0 1 0 0,1 0-1 0 0,-1 0 1 0 0,0 0-1 0 0,0 0 1 0 0,1 1-1 0 0,-1-1 0 0 0,0 0 1 0 0,1 0-1 0 0,-1 0 1 0 0,0 0-1 0 0,1 1 1 0 0,-1-1-1 0 0,0 0 1 0 0,0 0-1 0 0,1 1 0 0 0,3 14 28 0 0,-5 22 2 0 0,1-31-39 0 0,-5 40 21 0 0,-12 49 0 0 0,-3 25 451 0 0,17-80-222 0 0,4-47-228 0 0,0 0 0 0 0,1 1 0 0 0,0-1 0 0 0,1 0-1 0 0,-1 1 1 0 0,6-11 0 0 0,1-1 25 0 0,5-17 0 0 0,14-33-216 0 0,2 1-1 0 0,61-97 1 0 0,-64 130-273 0 0,-26 32 410 0 0,1 0 1 0 0,0 0 0 0 0,-1 1 0 0 0,1-1-1 0 0,0 1 1 0 0,0 0 0 0 0,0-1 0 0 0,0 1 0 0 0,0 0-1 0 0,0 0 1 0 0,1 0 0 0 0,-1 0 0 0 0,0 1-1 0 0,0-1 1 0 0,4 0 0 0 0,-5 1 36 0 0,0 1 0 0 0,0-1 0 0 0,0 0 0 0 0,0 1 0 0 0,-1-1 0 0 0,1 1 1 0 0,0-1-1 0 0,0 1 0 0 0,-1-1 0 0 0,1 1 0 0 0,0-1 0 0 0,-1 1 0 0 0,1 0 0 0 0,-1-1 0 0 0,1 1 0 0 0,0 0 1 0 0,-1 0-1 0 0,0-1 0 0 0,1 1 0 0 0,-1 0 0 0 0,1 0 0 0 0,-1 0 0 0 0,0 0 0 0 0,0-1 0 0 0,1 1 0 0 0,-1 2 0 0 0,5 27 22 0 0,-5-25-26 0 0,5 48 284 0 0,-4-27 191 0 0,6 31-1 0 0,-6-50-410 0 0,1 0 0 0 0,0 1 0 0 0,0-2 0 0 0,1 1 0 0 0,0 0 0 0 0,0 0-1 0 0,0-1 1 0 0,1 0 0 0 0,5 6 0 0 0,-9-11-59 0 0,1 0-1 0 0,0 0 1 0 0,0 0-1 0 0,0 0 1 0 0,-1 0-1 0 0,1-1 1 0 0,0 1-1 0 0,0 0 1 0 0,0-1-1 0 0,0 1 1 0 0,0-1-1 0 0,1 1 1 0 0,-1-1-1 0 0,0 1 1 0 0,0-1-1 0 0,0 0 1 0 0,0 0-1 0 0,0 1 1 0 0,1-1-1 0 0,-1 0 1 0 0,0 0-1 0 0,0 0 1 0 0,0 0-1 0 0,1-1 1 0 0,-1 1-1 0 0,0 0 1 0 0,0 0-1 0 0,0-1 1 0 0,0 1-1 0 0,0 0 1 0 0,1-1-1 0 0,-1 0 1 0 0,0 1-1 0 0,0-1 1 0 0,0 1-1 0 0,0-1 1 0 0,0 0-1 0 0,-1 0 1 0 0,1 0-1 0 0,1-1 1 0 0,5-4-39 0 0,-1-1 0 0 0,0 0 0 0 0,0-1 0 0 0,5-8 0 0 0,-8 12 27 0 0,213-323-4634 0 0,-84 116 1360 0 0,-100 157 2945 0 0,-35 64 1537 0 0,0 1-1 0 0,1-1 0 0 0,-1 1 0 0 0,0 16 0 0 0,-1 7 992 0 0,-10 35-1648 0 0,4 1 0 0 0,-1 74 0 0 0,11-122-423 0 0,0 0 1 0 0,2 0 0 0 0,0 0-1 0 0,2 0 1 0 0,0 0 0 0 0,1 0-1 0 0,2-1 1 0 0,0 0-1 0 0,1 0 1 0 0,19 35 0 0 0,-24-52-120 0 0,0 1 1 0 0,0-1 0 0 0,0 0-1 0 0,1 0 1 0 0,-1 0 0 0 0,1-1-1 0 0,0 1 1 0 0,9 5 0 0 0,-12-8 4 0 0,0 0-1 0 0,0-1 1 0 0,0 1 0 0 0,0-1 0 0 0,1 1 0 0 0,-1-1 0 0 0,0 0 0 0 0,0 0-1 0 0,0 1 1 0 0,1-1 0 0 0,-1 0 0 0 0,0 0 0 0 0,1 0 0 0 0,-1 0 0 0 0,0 0-1 0 0,0-1 1 0 0,1 1 0 0 0,-1 0 0 0 0,0 0 0 0 0,0-1 0 0 0,0 1 0 0 0,1-1-1 0 0,-1 1 1 0 0,0-1 0 0 0,0 0 0 0 0,0 1 0 0 0,0-1 0 0 0,0 0 0 0 0,0 0-1 0 0,0 0 1 0 0,0 1 0 0 0,-1-1 0 0 0,1 0 0 0 0,0 0 0 0 0,0 0 0 0 0,-1-1-1 0 0,1 1 1 0 0,0 0 0 0 0,-1 0 0 0 0,0 0 0 0 0,1-2 0 0 0,7-14-292 0 0,-1-1 0 0 0,-2 0 0 0 0,1 0 0 0 0,-2 0 0 0 0,2-21 0 0 0,-1 3-7015 0 0</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7:35.574"/>
    </inkml:context>
    <inkml:brush xml:id="br0">
      <inkml:brushProperty name="width" value="0.1" units="cm"/>
      <inkml:brushProperty name="height" value="0.1" units="cm"/>
    </inkml:brush>
  </inkml:definitions>
  <inkml:trace contextRef="#ctx0" brushRef="#br0">32 43 2304 0 0,'-32'3'12295'0'0,"45"3"-10212"0"0,0-2-1941 0 0,1 0 0 0 0,0-1-1 0 0,0 0 1 0 0,0-1 0 0 0,0-1-1 0 0,1 0 1 0 0,22-2 0 0 0,8-4 4 0 0,49-10 0 0 0,40-15 89 0 0,-61 12-214 0 0</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19.565"/>
    </inkml:context>
    <inkml:brush xml:id="br0">
      <inkml:brushProperty name="width" value="0.1" units="cm"/>
      <inkml:brushProperty name="height" value="0.1" units="cm"/>
    </inkml:brush>
  </inkml:definitions>
  <inkml:trace contextRef="#ctx0" brushRef="#br0">146 3 6913 0 0,'-1'0'129'0'0,"1"0"1"0"0,-1-1-1 0 0,0 1 0 0 0,1 0 0 0 0,-1 0 0 0 0,0-1 0 0 0,1 1 0 0 0,-1 0 0 0 0,0 0 0 0 0,1 0 0 0 0,-1 0 0 0 0,0 0 0 0 0,1 0 0 0 0,-1 0 0 0 0,1 0 0 0 0,-1 0 0 0 0,0 0 0 0 0,1 0 0 0 0,-1 1 0 0 0,0-1 0 0 0,1 0 0 0 0,-1 0 0 0 0,0 1 0 0 0,1-1 0 0 0,-1 0 0 0 0,1 1 0 0 0,-1-1 0 0 0,1 1 0 0 0,-1-1 0 0 0,1 0 0 0 0,-1 1 0 0 0,1-1 0 0 0,-1 1 0 0 0,1-1 0 0 0,0 1 0 0 0,-1 0 0 0 0,1 0 0 0 0,-18 25 1222 0 0,17-24-1107 0 0,-16 28 151 0 0,2 0 1 0 0,1 1-1 0 0,2 0 1 0 0,1 1 0 0 0,1 0-1 0 0,2 1 1 0 0,2 0-1 0 0,0 0 1 0 0,2 1-1 0 0,2-1 1 0 0,3 57-1 0 0,1-72-267 0 0,1 0-1 0 0,0-1 1 0 0,2 1 0 0 0,0-1-1 0 0,0 0 1 0 0,15 28 0 0 0,-15-35-135 0 0,0-1 0 0 0,1 0 0 0 0,0 0 1 0 0,0-1-1 0 0,1 1 0 0 0,0-1 0 0 0,0-1 1 0 0,1 1-1 0 0,0-1 0 0 0,0-1 0 0 0,1 1 0 0 0,15 7 1 0 0,3-6-264 0 0,-12-7 21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2:02.018"/>
    </inkml:context>
    <inkml:brush xml:id="br0">
      <inkml:brushProperty name="width" value="0.025" units="cm"/>
      <inkml:brushProperty name="height" value="0.025" units="cm"/>
      <inkml:brushProperty name="color" value="#E71224"/>
    </inkml:brush>
  </inkml:definitions>
  <inkml:trace contextRef="#ctx0" brushRef="#br0">18 0 12443 0 0,'0'0'4154'0'0,"-1"9"1318"0"0,-6 91-5124 0 0,-3 156 696 0 0,12-184-2611 0 0,-1-64-6268 0 0</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20.042"/>
    </inkml:context>
    <inkml:brush xml:id="br0">
      <inkml:brushProperty name="width" value="0.1" units="cm"/>
      <inkml:brushProperty name="height" value="0.1" units="cm"/>
    </inkml:brush>
  </inkml:definitions>
  <inkml:trace contextRef="#ctx0" brushRef="#br0">148 36 5065 0 0,'1'-1'23'0'0,"-1"0"0"0"0,1 0 0 0 0,-1-1 1 0 0,1 1-1 0 0,0 0 0 0 0,0 0 0 0 0,0 0 0 0 0,-1 0 0 0 0,1 0 0 0 0,0 0 1 0 0,0 0-1 0 0,0 0 0 0 0,1 0 0 0 0,-1 0 0 0 0,0 1 0 0 0,0-1 0 0 0,0 0 0 0 0,0 1 1 0 0,1-1-1 0 0,-1 1 0 0 0,3-1 0 0 0,29-10 193 0 0,-32 11-182 0 0,5-1 236 0 0,1-1 0 0 0,-1 1 1 0 0,0 1-1 0 0,1-1 0 0 0,-1 1 1 0 0,1 0-1 0 0,-1 1 0 0 0,1-1 0 0 0,-1 1 1 0 0,1 0-1 0 0,-1 1 0 0 0,0 0 0 0 0,0 0 1 0 0,0 0-1 0 0,0 1 0 0 0,0 0 1 0 0,0 0-1 0 0,-1 0 0 0 0,1 1 0 0 0,-1-1 1 0 0,0 1-1 0 0,0 1 0 0 0,0-1 0 0 0,-1 1 1 0 0,1 0-1 0 0,6 10 0 0 0,-4-4 193 0 0,0 1 1 0 0,0 0-1 0 0,-2 0 0 0 0,1 1 0 0 0,-1 0 1 0 0,-1 0-1 0 0,-1 0 0 0 0,1 0 0 0 0,-2 1 1 0 0,0 0-1 0 0,0 24 0 0 0,-3-18-161 0 0,0 1 1 0 0,-1-1-1 0 0,-2 1 0 0 0,0-1 1 0 0,-1 0-1 0 0,-1 0 0 0 0,-1 0 1 0 0,0-1-1 0 0,-2 0 0 0 0,-19 32 1 0 0,20-39-222 0 0,0 0 1 0 0,-1-1 0 0 0,0 0 0 0 0,-1 0 0 0 0,0-1 0 0 0,0 0 0 0 0,-1-1-1 0 0,-1 0 1 0 0,0 0 0 0 0,0-2 0 0 0,0 1 0 0 0,-1-2 0 0 0,0 1-1 0 0,0-2 1 0 0,-1 0 0 0 0,-18 5 0 0 0,27-9-95 0 0,0 0 0 0 0,0-1 0 0 0,0 1 0 0 0,0-1-1 0 0,0 0 1 0 0,0 0 0 0 0,0 0 0 0 0,0-1 0 0 0,0 0 0 0 0,0 0 0 0 0,0 0 0 0 0,1-1-1 0 0,-1 1 1 0 0,0-1 0 0 0,1 0 0 0 0,-1-1 0 0 0,1 1 0 0 0,0-1 0 0 0,-1 1 0 0 0,1-1 0 0 0,1-1-1 0 0,-1 1 1 0 0,-5-6 0 0 0,6 5-165 0 0,0-1 0 0 0,0 1 1 0 0,1-1-1 0 0,-1 1 0 0 0,1-1 0 0 0,0 0 0 0 0,0 0 0 0 0,1 0 0 0 0,-1 0 0 0 0,1 0 0 0 0,0-1 1 0 0,1 1-1 0 0,-1 0 0 0 0,1 0 0 0 0,0-1 0 0 0,1 1 0 0 0,-1 0 0 0 0,1-1 0 0 0,0 1 0 0 0,0 0 0 0 0,0 0 1 0 0,3-5-1 0 0,-2 5 88 0 0,-1 1 1 0 0,1 0-1 0 0,0 0 1 0 0,0 0 0 0 0,1 0-1 0 0,-1 0 1 0 0,1 1-1 0 0,0-1 1 0 0,0 1-1 0 0,0 0 1 0 0,0 0-1 0 0,1 0 1 0 0,-1 0 0 0 0,1 0-1 0 0,0 1 1 0 0,7-4-1 0 0,-5 3 60 0 0,1 1-1 0 0,-1 0 0 0 0,1 1 1 0 0,0-1-1 0 0,-1 1 1 0 0,1 0-1 0 0,0 1 0 0 0,0 0 1 0 0,0 0-1 0 0,8 1 1 0 0,1 2 183 0 0,0 0 1 0 0,0 1-1 0 0,0 0 1 0 0,0 2 0 0 0,-1 0-1 0 0,1 1 1 0 0,-2 0-1 0 0,21 13 1 0 0,-21-9-277 0 0,0 0 0 0 0,0 1 0 0 0,-1 0-1 0 0,-1 1 1 0 0,17 21 0 0 0,-19-18-6212 0 0</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20.408"/>
    </inkml:context>
    <inkml:brush xml:id="br0">
      <inkml:brushProperty name="width" value="0.1" units="cm"/>
      <inkml:brushProperty name="height" value="0.1" units="cm"/>
    </inkml:brush>
  </inkml:definitions>
  <inkml:trace contextRef="#ctx0" brushRef="#br0">1 15 2304 0 0,'2'5'8982'0'0,"10"11"-9482"0"0,-11-16 422 0 0,1 0-1 0 0,-1 0 0 0 0,1-1 1 0 0,-1 1-1 0 0,1-1 1 0 0,-1 1-1 0 0,1-1 0 0 0,-1 1 1 0 0,0-1-1 0 0,1 0 0 0 0,-1 0 1 0 0,0 0-1 0 0,0 1 1 0 0,1-1-1 0 0,-1 0 0 0 0,0-1 1 0 0,0 1-1 0 0,0 0 0 0 0,0 0 1 0 0,0 0-1 0 0,-1-1 1 0 0,2-1-1 0 0,8-13-553 0 0</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20.744"/>
    </inkml:context>
    <inkml:brush xml:id="br0">
      <inkml:brushProperty name="width" value="0.1" units="cm"/>
      <inkml:brushProperty name="height" value="0.1" units="cm"/>
    </inkml:brush>
  </inkml:definitions>
  <inkml:trace contextRef="#ctx0" brushRef="#br0">178 7 12443 0 0,'-1'-1'297'0'0,"0"1"-1"0"0,1-1 1 0 0,-1 1 0 0 0,0-1 0 0 0,0 0 0 0 0,0 1 0 0 0,0 0-1 0 0,1-1 1 0 0,-1 1 0 0 0,0 0 0 0 0,0-1 0 0 0,0 1 0 0 0,0 0 0 0 0,0 0-1 0 0,0 0 1 0 0,0 0 0 0 0,0 0 0 0 0,0 0 0 0 0,0 0 0 0 0,0 0-1 0 0,0 0 1 0 0,-2 1 0 0 0,0 0 8 0 0,0 0 0 0 0,0 0 0 0 0,0 1 0 0 0,0-1 0 0 0,0 1 0 0 0,0 0 0 0 0,-2 2 0 0 0,-5 4 3 0 0,0 1 0 0 0,-12 16 0 0 0,10-12-90 0 0,-3 5-82 0 0,-21 29 0 0 0,33-42-137 0 0,0-1 0 0 0,1 1-1 0 0,-1 0 1 0 0,1 0 0 0 0,0 0 0 0 0,0 0 0 0 0,0 0 0 0 0,1 0 0 0 0,0 1-1 0 0,0-1 1 0 0,0 0 0 0 0,1 9 0 0 0,0-10 3 0 0,2 0 0 0 0,-1 0 1 0 0,0 0-1 0 0,1-1 0 0 0,-1 1 0 0 0,1 0 1 0 0,0-1-1 0 0,1 1 0 0 0,-1-1 1 0 0,0 1-1 0 0,1-1 0 0 0,0 0 0 0 0,0 0 1 0 0,0-1-1 0 0,0 1 0 0 0,0 0 0 0 0,0-1 1 0 0,1 0-1 0 0,-1 0 0 0 0,1 0 0 0 0,6 3 1 0 0,9 3-33 0 0,-1-1 0 0 0,40 9 0 0 0,-46-13-89 0 0,1 0 0 0 0,0-1 0 0 0,-1-1 0 0 0,1 0 0 0 0,0-1 0 0 0,0 0 0 0 0,0-1 0 0 0,0 0 0 0 0,0-1 0 0 0,-1 0 0 0 0,1-1 0 0 0,18-8 0 0 0</inkml:trace>
  <inkml:trace contextRef="#ctx0" brushRef="#br0" timeOffset="1">357 11 15203 0 0,'-2'4'571'0'0,"0"-1"0"0"0,0 1 0 0 0,0 1 0 0 0,0-1 1 0 0,0 0-1 0 0,-1 7 0 0 0,2-8-189 0 0,-55 215 4025 0 0,46-166-4914 0 0,4 0 1 0 0,-1 68-1 0 0,7-91-7528 0 0</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21.079"/>
    </inkml:context>
    <inkml:brush xml:id="br0">
      <inkml:brushProperty name="width" value="0.1" units="cm"/>
      <inkml:brushProperty name="height" value="0.1" units="cm"/>
    </inkml:brush>
  </inkml:definitions>
  <inkml:trace contextRef="#ctx0" brushRef="#br0">82 0 15667 0 0,'0'13'1554'0'0,"1"-7"-1054"0"0,-1-1 1 0 0,0 1-1 0 0,0-1 0 0 0,-1 1 1 0 0,1-1-1 0 0,-1 1 0 0 0,-1-1 1 0 0,1 1-1 0 0,-1-1 0 0 0,0 0 1 0 0,-5 10-1 0 0,-2-1-377 0 0,0 0 0 0 0,-1 0 0 0 0,-16 14 0 0 0,13-14-123 0 0</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21.764"/>
    </inkml:context>
    <inkml:brush xml:id="br0">
      <inkml:brushProperty name="width" value="0.1" units="cm"/>
      <inkml:brushProperty name="height" value="0.1" units="cm"/>
    </inkml:brush>
  </inkml:definitions>
  <inkml:trace contextRef="#ctx0" brushRef="#br0">116 20 1840 0 0,'2'-2'464'0'0,"0"1"-1"0"0,0-1 0 0 0,1 0 1 0 0,-1 1-1 0 0,0-1 0 0 0,1 1 0 0 0,-1 0 1 0 0,1 0-1 0 0,2-1 0 0 0,0 1-240 0 0,0 0 0 0 0,-1 0 1 0 0,1 0-1 0 0,0 1 0 0 0,0 0 0 0 0,0 0 0 0 0,9 1 0 0 0,-5 1-32 0 0,0 0-1 0 0,0 0 1 0 0,0 1-1 0 0,-1 0 0 0 0,1 0 1 0 0,13 8-1 0 0,-13-5 125 0 0,-1 1-1 0 0,0 0 0 0 0,0 0 0 0 0,0 0 1 0 0,-1 1-1 0 0,0 0 0 0 0,-1 1 0 0 0,0-1 1 0 0,0 1-1 0 0,-1 0 0 0 0,0 1 0 0 0,-1-1 0 0 0,1 1 1 0 0,2 13-1 0 0,-1-5 96 0 0,-2 1 0 0 0,0 0 0 0 0,-1 1 0 0 0,0-1 0 0 0,-2 0-1 0 0,-2 38 1 0 0,-1-41-134 0 0,0-1 0 0 0,-2 1-1 0 0,0-1 1 0 0,0 0 0 0 0,-2 0-1 0 0,0 0 1 0 0,0-1 0 0 0,-2 0-1 0 0,1 0 1 0 0,-2-1 0 0 0,-10 14-1 0 0,11-18-109 0 0,0 1-1 0 0,0-1 0 0 0,-1 0 0 0 0,0-1 1 0 0,-1 0-1 0 0,1-1 0 0 0,-2 0 0 0 0,1 0 0 0 0,-1-1 1 0 0,0 0-1 0 0,0-1 0 0 0,0 0 0 0 0,-1-1 1 0 0,-20 5-1 0 0,24-8-151 0 0,0-1 0 0 0,0 1 1 0 0,1-2-1 0 0,-1 1 0 0 0,0-1 1 0 0,0 0-1 0 0,-13-3 0 0 0,18 3-160 0 0,-1 0-1 0 0,0 0 0 0 0,1-1 1 0 0,-1 1-1 0 0,1-1 1 0 0,0 0-1 0 0,-1 0 0 0 0,1 0 1 0 0,0 0-1 0 0,0 0 1 0 0,0-1-1 0 0,0 0 0 0 0,1 1 1 0 0,-1-1-1 0 0,1 0 1 0 0,-1 0-1 0 0,-2-6 0 0 0,4 8 84 0 0,1 0 0 0 0,0 0 0 0 0,-1 0-1 0 0,1 1 1 0 0,0-1 0 0 0,0 0-1 0 0,-1 0 1 0 0,1 0 0 0 0,0 0 0 0 0,0 0-1 0 0,0 0 1 0 0,0 0 0 0 0,0 0-1 0 0,0 0 1 0 0,0 0 0 0 0,1 0 0 0 0,-1 1-1 0 0,0-1 1 0 0,0 0 0 0 0,1 0-1 0 0,-1 0 1 0 0,0 0 0 0 0,1 0 0 0 0,0-1-1 0 0,1 1 16 0 0,-1-1 0 0 0,1 1 0 0 0,0 0 0 0 0,-1-1 0 0 0,1 1 0 0 0,0 0 0 0 0,0 0 0 0 0,-1 0 0 0 0,1 0-1 0 0,4-1 1 0 0,3 0-33 0 0,0 0-1 0 0,-1 1 0 0 0,1-1 0 0 0,10 1 0 0 0,4 2 92 0 0,0 1 0 0 0,0 1 0 0 0,-1 1 0 0 0,1 1 0 0 0,-1 0-1 0 0,0 2 1 0 0,0 1 0 0 0,-1 1 0 0 0,0 0 0 0 0,35 23 0 0 0,-49-28-63 0 0</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22.113"/>
    </inkml:context>
    <inkml:brush xml:id="br0">
      <inkml:brushProperty name="width" value="0.1" units="cm"/>
      <inkml:brushProperty name="height" value="0.1" units="cm"/>
    </inkml:brush>
  </inkml:definitions>
  <inkml:trace contextRef="#ctx0" brushRef="#br0">0 6 15667 0 0,'0'0'1626'0'0,"0"1"-1606"0"0,1 0-84 0 0,-1 0 1 0 0,1 0-1 0 0,0 1 0 0 0,0-1 0 0 0,0 0 0 0 0,0 0 1 0 0,0 0-1 0 0,0 0 0 0 0,0 0 0 0 0,0 0 1 0 0,0 0-1 0 0,0-1 0 0 0,1 1 0 0 0,-1 0 1 0 0,0-1-1 0 0,0 1 0 0 0,1-1 0 0 0,-1 1 1 0 0,0-1-1 0 0,4 1 0 0 0,-2-1-34 0 0,-1-1-1 0 0,1 1 1 0 0,0-1-1 0 0,0 0 1 0 0,0 0-1 0 0,0 0 1 0 0,-1 0 0 0 0,1-1-1 0 0,0 1 1 0 0,3-3-1 0 0,9-8-293 0 0</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22.445"/>
    </inkml:context>
    <inkml:brush xml:id="br0">
      <inkml:brushProperty name="width" value="0.1" units="cm"/>
      <inkml:brushProperty name="height" value="0.1" units="cm"/>
    </inkml:brush>
  </inkml:definitions>
  <inkml:trace contextRef="#ctx0" brushRef="#br0">289 244 5241 0 0,'4'-8'328'0'0,"0"0"0"0"0,0-1 0 0 0,-1 0 0 0 0,-1 0 0 0 0,1 0 0 0 0,-1 0 0 0 0,1-19 0 0 0,-2 13 986 0 0,0 0 0 0 0,-2 0 1 0 0,0 0-1 0 0,-3-17 0 0 0,4 29-1016 0 0,-1 0-1 0 0,0 0 1 0 0,0 0-1 0 0,0 0 1 0 0,0 0-1 0 0,0 0 1 0 0,0 0-1 0 0,-1 0 1 0 0,1 1-1 0 0,-1-1 1 0 0,0 1-1 0 0,0-1 1 0 0,0 1-1 0 0,0 0 1 0 0,0-1-1 0 0,-1 1 1 0 0,1 0-1 0 0,-1 1 1 0 0,1-1-1 0 0,-4-2 1 0 0,2 3-130 0 0,0-1 1 0 0,0 1 0 0 0,0 0 0 0 0,0 0 0 0 0,-1 1 0 0 0,1-1 0 0 0,0 1 0 0 0,0 0 0 0 0,0 0 0 0 0,-1 0 0 0 0,1 0-1 0 0,0 1 1 0 0,-7 1 0 0 0,5 0-142 0 0,0 0-1 0 0,0 0 1 0 0,0 1-1 0 0,0-1 1 0 0,0 1 0 0 0,1 1-1 0 0,-1-1 1 0 0,1 1-1 0 0,-5 5 1 0 0,6-7-31 0 0,1 1 1 0 0,0 0 0 0 0,1 0-1 0 0,-1 1 1 0 0,1-1 0 0 0,-1 1-1 0 0,1-1 1 0 0,0 1 0 0 0,0 0-1 0 0,0 0 1 0 0,1 0 0 0 0,0 0-1 0 0,-1 0 1 0 0,1 4 0 0 0,0 2-14 0 0,1-1 0 0 0,0 1 1 0 0,1 0-1 0 0,0-1 1 0 0,1 1-1 0 0,0-1 0 0 0,0 1 1 0 0,1-1-1 0 0,7 15 1 0 0,5 11-7 0 0,23 34 0 0 0,-31-57 24 0 0,10 17-1 0 0,-2-5 0 0 0,12 28 0 0 0,-24-45 0 0 0,0-1 0 0 0,-1 1 0 0 0,0 0 0 0 0,0-1 0 0 0,0 1 0 0 0,-1 0 0 0 0,0 0 0 0 0,-1 0 0 0 0,0 12 0 0 0,0-16-1 0 0,-1 0 0 0 0,1 0 0 0 0,-1 0 1 0 0,0 0-1 0 0,1-1 0 0 0,-1 1 0 0 0,-1 0 0 0 0,1 0 0 0 0,0-1 0 0 0,-1 1 1 0 0,1-1-1 0 0,-1 1 0 0 0,0-1 0 0 0,0 0 0 0 0,0 0 0 0 0,0 0 0 0 0,-3 3 1 0 0,1-2 10 0 0,0-1 0 0 0,0 0 1 0 0,0 0-1 0 0,-1 0 1 0 0,1 0-1 0 0,0-1 1 0 0,-1 0-1 0 0,1 0 1 0 0,-1 0-1 0 0,-5 1 1 0 0,0-2 38 0 0,1 0 1 0 0,-1 0 0 0 0,1 0 0 0 0,-1-2 0 0 0,1 1 0 0 0,-1-1 0 0 0,1 0-1 0 0,0-1 1 0 0,0 0 0 0 0,-11-5 0 0 0,15 5-71 0 0,1 1-1 0 0,-1-1 0 0 0,0 0 1 0 0,1 0-1 0 0,-1-1 1 0 0,1 1-1 0 0,0-1 1 0 0,0 0-1 0 0,1 0 1 0 0,-1-1-1 0 0,1 1 1 0 0,0-1-1 0 0,0 1 0 0 0,0-1 1 0 0,1 0-1 0 0,0 0 1 0 0,0 0-1 0 0,0-1 1 0 0,0 1-1 0 0,1 0 1 0 0,0-1-1 0 0,0 1 1 0 0,0-1-1 0 0,1 1 1 0 0,0-1-1 0 0,0 1 0 0 0,0-1 1 0 0,1 1-1 0 0,2-10 1 0 0,-1 5-120 0 0,1 0 1 0 0,1 0-1 0 0,0 1 1 0 0,0 0-1 0 0,0-1 0 0 0,1 2 1 0 0,1-1-1 0 0,0 0 1 0 0,0 1-1 0 0,0 0 1 0 0,1 1-1 0 0,0-1 0 0 0,1 1 1 0 0,-1 1-1 0 0,13-9 1 0 0,10-2-1272 0 0,0 1-1 0 0,34-11 1 0 0,-63 27 1359 0 0,26-12-6045 0 0</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22.809"/>
    </inkml:context>
    <inkml:brush xml:id="br0">
      <inkml:brushProperty name="width" value="0.1" units="cm"/>
      <inkml:brushProperty name="height" value="0.1" units="cm"/>
    </inkml:brush>
  </inkml:definitions>
  <inkml:trace contextRef="#ctx0" brushRef="#br0">70 0 1840 0 0,'1'1'134'0'0,"15"15"1556"0"0,-1 2 1 0 0,0-1 0 0 0,-1 2-1 0 0,-1 0 1 0 0,-1 1 0 0 0,-1 0-1 0 0,0 1 1 0 0,-2 0 0 0 0,12 34-1 0 0,-16-36-888 0 0,-1 1 0 0 0,0 1 0 0 0,-1-1 0 0 0,-1 29 0 0 0,-2-28-685 0 0,-1 0 1 0 0,-2 1-1 0 0,0-1 1 0 0,-8 28-1 0 0,6-33-107 0 0,0 0-1 0 0,0 0 1 0 0,-2-1-1 0 0,0 0 1 0 0,-1-1-1 0 0,0 0 1 0 0,-1 0-1 0 0,-1 0 1 0 0,0-1-1 0 0,0-1 1 0 0,-2 0-1 0 0,1 0 1 0 0,-2-1-1 0 0,1-1 1 0 0,-29 18-1 0 0,7-9-9 0 0</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23.799"/>
    </inkml:context>
    <inkml:brush xml:id="br0">
      <inkml:brushProperty name="width" value="0.1" units="cm"/>
      <inkml:brushProperty name="height" value="0.1" units="cm"/>
    </inkml:brush>
  </inkml:definitions>
  <inkml:trace contextRef="#ctx0" brushRef="#br0">123 5 4145 0 0,'-4'-5'17726'0'0,"-7"17"-14777"0"0,-2 8-5860 0 0,7-9 4479 0 0,-9 21-1559 0 0,0 0 0 0 0,3 2 0 0 0,0-1 1 0 0,2 2-1 0 0,2-1 0 0 0,-8 65 0 0 0,16-86-17 0 0,0-1-1 0 0,1 1 1 0 0,0-1-1 0 0,1 0 1 0 0,0 0 0 0 0,1 0-1 0 0,0 0 1 0 0,1 0-1 0 0,11 22 1 0 0,-13-29 0 0 0,1 0 1 0 0,0 1-1 0 0,0-1 1 0 0,1 0-1 0 0,0-1 1 0 0,-1 1-1 0 0,2-1 1 0 0,-1 1-1 0 0,0-1 1 0 0,1 0-1 0 0,0-1 1 0 0,0 1-1 0 0,0-1 0 0 0,0 0 1 0 0,0 0-1 0 0,1-1 1 0 0,-1 1-1 0 0,1-1 1 0 0,0-1-1 0 0,0 1 1 0 0,0-1-1 0 0,8 1 1 0 0,-12-2-14 0 0,1 0 0 0 0,0 0 1 0 0,0 0-1 0 0,0 0 0 0 0,0-1 1 0 0,-1 0-1 0 0,1 1 0 0 0,0-1 1 0 0,3-2-1 0 0,10-5-83 0 0</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26.264"/>
    </inkml:context>
    <inkml:brush xml:id="br0">
      <inkml:brushProperty name="width" value="0.1" units="cm"/>
      <inkml:brushProperty name="height" value="0.1" units="cm"/>
    </inkml:brush>
  </inkml:definitions>
  <inkml:trace contextRef="#ctx0" brushRef="#br0">52 111 10594 0 0,'34'15'-617'0'0,"-25"-8"834"0"0,0 0 0 0 0,-1 1 0 0 0,0 0 1 0 0,0 0-1 0 0,-1 0 0 0 0,0 1 0 0 0,9 15 0 0 0,-5-7 445 0 0,-2 1 1 0 0,0 0-1 0 0,9 26 0 0 0,-16-38-535 0 0,0-1-1 0 0,-1 1 1 0 0,0 0-1 0 0,0-1 1 0 0,0 1-1 0 0,-1 0 1 0 0,1 0-1 0 0,-2 0 1 0 0,1 0-1 0 0,0-1 1 0 0,-3 11-1 0 0,1-12 17 0 0,1 1-1 0 0,-1-1 0 0 0,0 1 0 0 0,0-1 1 0 0,-1 0-1 0 0,1 0 0 0 0,-1 0 1 0 0,0-1-1 0 0,0 1 0 0 0,-1 0 1 0 0,1-1-1 0 0,0 0 0 0 0,-1 0 1 0 0,-7 5-1 0 0,2-3 137 0 0,0 0 0 0 0,-1 0 0 0 0,1-1 1 0 0,-1 0-1 0 0,0 0 0 0 0,-12 2 0 0 0,18-5-312 0 0,-1 0-1 0 0,0 0 1 0 0,1-1-1 0 0,-1 1 1 0 0,0-1-1 0 0,0 0 1 0 0,1-1 0 0 0,-1 1-1 0 0,0-1 1 0 0,1 0-1 0 0,-1 0 1 0 0,1 0-1 0 0,-1-1 1 0 0,1 1-1 0 0,-1-1 1 0 0,-4-3-1 0 0,37-7 1192 0 0,115-22-1548 0 0,-98 25-337 0 0,0-2-1 0 0,52-20 1 0 0,-92 29 170 0 0,121-54-4590 0 0,-112 49 5077 0 0,0-1 1 0 0,-1-1 0 0 0,0 0 0 0 0,0-1 0 0 0,-1-1 0 0 0,16-16 0 0 0,-25 23-185 0 0,1 0 0 0 0,-2-1 0 0 0,1 1 0 0 0,0-1 1 0 0,-1 1-1 0 0,0-1 0 0 0,0 0 0 0 0,0 0 0 0 0,1-5 1 0 0,-2 4 680 0 0,0-1 1 0 0,0 1 0 0 0,-1 0-1 0 0,0 0 1 0 0,0 0 0 0 0,0-1 0 0 0,-1 1-1 0 0,0 0 1 0 0,0 0 0 0 0,-1 0-1 0 0,-3-9 1 0 0,3 8 247 0 0,-1 1 0 0 0,0 0-1 0 0,-1 1 1 0 0,1-1 0 0 0,-1 0-1 0 0,0 1 1 0 0,0 0 0 0 0,-1 0 0 0 0,1 0-1 0 0,-10-7 1 0 0,9 9-505 0 0,1 0 1 0 0,-1 0-1 0 0,0 1 0 0 0,0-1 1 0 0,0 1-1 0 0,0 0 0 0 0,0 0 0 0 0,-8-1 1 0 0,7 2-144 0 0,-1 0 0 0 0,1 0 1 0 0,-1 1-1 0 0,0 0 1 0 0,1 0-1 0 0,-1 0 0 0 0,1 1 1 0 0,-1 0-1 0 0,0 1 1 0 0,1-1-1 0 0,-7 3 0 0 0,11-3-40 0 0,0 0-1 0 0,0 0 0 0 0,0 0 0 0 0,0 1 0 0 0,0-1 0 0 0,0 0 0 0 0,1 1 0 0 0,-1-1 0 0 0,0 1 0 0 0,1 0 0 0 0,-1-1 0 0 0,1 1 0 0 0,0 0 0 0 0,-1 0 0 0 0,1 0 0 0 0,0 0 0 0 0,0 0 0 0 0,0 0 0 0 0,1 0 0 0 0,-1 0 0 0 0,0 1 0 0 0,1-1 0 0 0,-1 0 0 0 0,1 0 0 0 0,0 1 0 0 0,0-1 0 0 0,0 0 0 0 0,0 0 0 0 0,0 1 0 0 0,0-1 0 0 0,1 0 0 0 0,-1 0 0 0 0,1 1 0 0 0,0-1 0 0 0,0 2 0 0 0,3 7-58 0 0,1 0 1 0 0,-1 0-1 0 0,2-1 0 0 0,-1 0 1 0 0,1 0-1 0 0,10 12 1 0 0,50 53-65 0 0,-38-44 117 0 0,-16-19 16 0 0,-1 0-9 0 0,0 0 1 0 0,13 20-1 0 0,-22-29 11 0 0,-1-1-1 0 0,1 1 1 0 0,-1 0-1 0 0,1 0 1 0 0,-1 0 0 0 0,0 0-1 0 0,0 0 1 0 0,0 0 0 0 0,0 0-1 0 0,0 0 1 0 0,-1 0-1 0 0,0 1 1 0 0,1-1 0 0 0,-1 0-1 0 0,0 0 1 0 0,-1 1 0 0 0,1-1-1 0 0,-2 5 1 0 0,1-5 15 0 0,-1 0 0 0 0,0 0 0 0 0,0 0 0 0 0,0 0 0 0 0,0 0 0 0 0,-1 0 1 0 0,1-1-1 0 0,-1 1 0 0 0,0-1 0 0 0,0 0 0 0 0,0 0 0 0 0,0 0 0 0 0,0 0 0 0 0,-6 3 1 0 0,-2 0 64 0 0,0-1 0 0 0,0 0 1 0 0,-13 3-1 0 0,17-5 16 0 0,0-1 0 0 0,0-1-1 0 0,0 1 1 0 0,0-1 0 0 0,0 0-1 0 0,0-1 1 0 0,0 1 0 0 0,0-1 0 0 0,1-1-1 0 0,-1 1 1 0 0,0-1 0 0 0,-8-4-1 0 0,13 6-196 0 0,0-1 0 0 0,0 0 0 0 0,0-1 0 0 0,-1 1 0 0 0,1 0 0 0 0,0-1 0 0 0,0 1 0 0 0,1-1 0 0 0,-1 1 0 0 0,0-1 0 0 0,1 0 0 0 0,-1 0 0 0 0,1 0-1 0 0,-1 0 1 0 0,1 0 0 0 0,0 0 0 0 0,0 0 0 0 0,0-1 0 0 0,0 1 0 0 0,0 0 0 0 0,0-1 0 0 0,1 1 0 0 0,-1 0 0 0 0,1-1 0 0 0,-1 1 0 0 0,1-1 0 0 0,0 1 0 0 0,0-1 0 0 0,0 1 0 0 0,1 0-1 0 0,-1-1 1 0 0,0 1 0 0 0,1-1 0 0 0,0 1 0 0 0,-1 0 0 0 0,1-1 0 0 0,2-3 0 0 0,5-7-2290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2:03.226"/>
    </inkml:context>
    <inkml:brush xml:id="br0">
      <inkml:brushProperty name="width" value="0.025" units="cm"/>
      <inkml:brushProperty name="height" value="0.025" units="cm"/>
      <inkml:brushProperty name="color" value="#E71224"/>
    </inkml:brush>
  </inkml:definitions>
  <inkml:trace contextRef="#ctx0" brushRef="#br0">113 104 10138 0 0,'0'0'1455'0'0,"13"-12"755"0"0,-8 7-2184 0 0,11-8 303 0 0,1 0 0 0 0,0 1-1 0 0,1 0 1 0 0,32-14 0 0 0,-46 24-249 0 0,0 0 0 0 0,0 1 1 0 0,0-1-1 0 0,0 1 0 0 0,0 0 1 0 0,0 1-1 0 0,0-1 1 0 0,0 1-1 0 0,0-1 0 0 0,1 1 1 0 0,-1 0-1 0 0,0 1 0 0 0,0-1 1 0 0,0 1-1 0 0,0 0 0 0 0,0 0 1 0 0,0 0-1 0 0,0 0 1 0 0,0 1-1 0 0,0-1 0 0 0,0 1 1 0 0,-1 0-1 0 0,1 1 0 0 0,-1-1 1 0 0,1 0-1 0 0,-1 1 0 0 0,0 0 1 0 0,0 0-1 0 0,0 0 0 0 0,4 5 1 0 0,-1 0 130 0 0,-1 0-1 0 0,0 1 1 0 0,0 0 0 0 0,0 0-1 0 0,-1 0 1 0 0,-1 0 0 0 0,1 1 0 0 0,-2 0-1 0 0,1-1 1 0 0,-1 1 0 0 0,-1 0 0 0 0,0 0-1 0 0,0 0 1 0 0,-1 0 0 0 0,0 0 0 0 0,-1 0-1 0 0,-2 14 1 0 0,0-12-94 0 0,0 0-1 0 0,0 0 1 0 0,-1-1-1 0 0,-1 0 1 0 0,0 0 0 0 0,0 0-1 0 0,-1 0 1 0 0,0-1 0 0 0,-1 0-1 0 0,0 0 1 0 0,-1-1-1 0 0,0 0 1 0 0,-1 0 0 0 0,-10 8-1 0 0,6-6 4 0 0,-1-1-1 0 0,0 0 0 0 0,-1-2 1 0 0,0 1-1 0 0,0-2 1 0 0,-1 0-1 0 0,-30 9 0 0 0,40-14-115 0 0,0-1-1 0 0,-1 1 1 0 0,1-1-1 0 0,-1-1 0 0 0,1 1 1 0 0,-1-1-1 0 0,1 0 0 0 0,-1-1 1 0 0,1 0-1 0 0,0 0 1 0 0,-1 0-1 0 0,1-1 0 0 0,0 1 1 0 0,0-2-1 0 0,0 1 1 0 0,0-1-1 0 0,0 0 0 0 0,0 0 1 0 0,1 0-1 0 0,-1-1 0 0 0,1 0 1 0 0,0 0-1 0 0,-8-8 1 0 0,12 11-28 0 0,-1-1 1 0 0,1 1 0 0 0,0 0-1 0 0,0-1 1 0 0,0 1 0 0 0,0-1-1 0 0,0 0 1 0 0,0 1 0 0 0,0-1-1 0 0,0 0 1 0 0,1 0 0 0 0,-1 1-1 0 0,1-1 1 0 0,-1 0 0 0 0,1 0-1 0 0,0 0 1 0 0,-1 0 0 0 0,1 1 0 0 0,0-1-1 0 0,0 0 1 0 0,1 0 0 0 0,-1 0-1 0 0,0 0 1 0 0,1 0 0 0 0,-1 1-1 0 0,1-1 1 0 0,-1 0 0 0 0,1 0-1 0 0,0 1 1 0 0,0-1 0 0 0,-1 0-1 0 0,1 1 1 0 0,1-1 0 0 0,-1 1-1 0 0,0-1 1 0 0,0 1 0 0 0,0 0 0 0 0,1-1-1 0 0,-1 1 1 0 0,1 0 0 0 0,1-1-1 0 0,4-3 3 0 0,0 0-1 0 0,1 0 1 0 0,0 1-1 0 0,0 0 1 0 0,0 0 0 0 0,0 1-1 0 0,12-3 1 0 0,-6 3 25 0 0,1 0 0 0 0,-1 1 0 0 0,0 1 1 0 0,1 0-1 0 0,-1 1 0 0 0,1 1 1 0 0,-1 0-1 0 0,1 1 0 0 0,-1 1 0 0 0,0 0 1 0 0,0 1-1 0 0,20 8 0 0 0,-1 2-426 0 0,0 2-1 0 0,-1 2 0 0 0,52 38 1 0 0,-70-47-7380 0 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26.692"/>
    </inkml:context>
    <inkml:brush xml:id="br0">
      <inkml:brushProperty name="width" value="0.1" units="cm"/>
      <inkml:brushProperty name="height" value="0.1" units="cm"/>
    </inkml:brush>
  </inkml:definitions>
  <inkml:trace contextRef="#ctx0" brushRef="#br0">1 0 17972 0 0,'0'0'1974'0'0,"0"4"-1693"0"0,1 0 1 0 0,0-1-1 0 0,0 1 0 0 0,0-1 1 0 0,0 1-1 0 0,2 4 1 0 0,4 12 32 0 0,4 41 421 0 0,-9-49-735 0 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27.850"/>
    </inkml:context>
    <inkml:brush xml:id="br0">
      <inkml:brushProperty name="width" value="0.1" units="cm"/>
      <inkml:brushProperty name="height" value="0.1" units="cm"/>
    </inkml:brush>
  </inkml:definitions>
  <inkml:trace contextRef="#ctx0" brushRef="#br0">184 27 6913 0 0,'0'-1'319'0'0,"-1"-1"0"0"0,1 1-1 0 0,-1 0 1 0 0,1-1-1 0 0,0 1 1 0 0,-1 0-1 0 0,0 0 1 0 0,1-1 0 0 0,-1 1-1 0 0,0 0 1 0 0,0 0-1 0 0,0 0 1 0 0,1 0-1 0 0,-1 0 1 0 0,0 0-1 0 0,0 0 1 0 0,-1 0 0 0 0,1 0-1 0 0,0 1 1 0 0,0-1-1 0 0,0 0 1 0 0,0 1-1 0 0,-1-1 1 0 0,1 1-1 0 0,0-1 1 0 0,-1 1 0 0 0,1 0-1 0 0,-2-1 1 0 0,1 2-77 0 0,0-1 0 0 0,0 0 0 0 0,0 1 0 0 0,1 0 0 0 0,-1-1 0 0 0,0 1 0 0 0,0 0 1 0 0,1 0-1 0 0,-1 0 0 0 0,0 0 0 0 0,1 0 0 0 0,-1 1 0 0 0,1-1 0 0 0,-1 0 0 0 0,1 1 0 0 0,0-1 0 0 0,-1 1 1 0 0,1 0-1 0 0,-1 1 0 0 0,-12 19 73 0 0,2 1 0 0 0,0 0 0 0 0,1 1-1 0 0,-14 47 1 0 0,-15 104-353 0 0,36-158 120 0 0,2 0 0 0 0,0 1 0 0 0,1-1 0 0 0,1 1 0 0 0,1-1 0 0 0,0 0 0 0 0,1 1 0 0 0,1-1 0 0 0,7 23 0 0 0,-8-33-75 0 0,1 1 0 0 0,0-1 0 0 0,0 0 0 0 0,1 0 0 0 0,0 0 0 0 0,0-1 0 0 0,0 1 0 0 0,1-1 0 0 0,0 0 0 0 0,0 0 1 0 0,1-1-1 0 0,-1 0 0 0 0,1 0 0 0 0,0 0 0 0 0,1 0 0 0 0,-1-1 0 0 0,1 0 0 0 0,0-1 0 0 0,0 1 0 0 0,0-1 0 0 0,0-1 1 0 0,1 1-1 0 0,8 1 0 0 0,35 1-1744 0 0,-22-6-6067 0 0</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30.611"/>
    </inkml:context>
    <inkml:brush xml:id="br0">
      <inkml:brushProperty name="width" value="0.1" units="cm"/>
      <inkml:brushProperty name="height" value="0.1" units="cm"/>
    </inkml:brush>
  </inkml:definitions>
  <inkml:trace contextRef="#ctx0" brushRef="#br0">19 30 7370 0 0,'0'-1'143'0'0,"1"0"0"0"0,-1 0 1 0 0,0 0-1 0 0,1-1 1 0 0,-1 1-1 0 0,1 0 1 0 0,0 0-1 0 0,-1 0 1 0 0,1 0-1 0 0,0 0 1 0 0,-1 0-1 0 0,1 0 0 0 0,0 0 1 0 0,0 0-1 0 0,0 1 1 0 0,0-1-1 0 0,0 0 1 0 0,0 0-1 0 0,0 1 1 0 0,0-1-1 0 0,0 1 0 0 0,0-1 1 0 0,0 1-1 0 0,1-1 1 0 0,1 0-1 0 0,30-5 1505 0 0,-22 6-1379 0 0,-1 0 1 0 0,0 1-1 0 0,1 1 0 0 0,-1-1 1 0 0,0 2-1 0 0,0-1 0 0 0,0 1 1 0 0,-1 1-1 0 0,1 0 1 0 0,-1 0-1 0 0,12 8 0 0 0,-17-10-129 0 0,0 1 1 0 0,-1-1-1 0 0,1 1 0 0 0,0 0 0 0 0,-1 0 0 0 0,0 1 0 0 0,0-1 0 0 0,0 0 0 0 0,0 1 0 0 0,0 0 0 0 0,-1 0 0 0 0,1 0 0 0 0,-1 0 0 0 0,0 0 0 0 0,-1 0 0 0 0,1 1 0 0 0,-1-1 0 0 0,1 0 0 0 0,-1 1 0 0 0,-1-1 0 0 0,1 1 0 0 0,-1 0 0 0 0,1-1 0 0 0,-1 1 0 0 0,-1-1 0 0 0,1 1 0 0 0,-2 7 0 0 0,0-6 0 0 0,0 0 0 0 0,-1 0-1 0 0,1-1 1 0 0,-1 1 0 0 0,0-1-1 0 0,-1 0 1 0 0,1 0 0 0 0,-1 0 0 0 0,0 0-1 0 0,0 0 1 0 0,-1-1 0 0 0,0 0-1 0 0,1 0 1 0 0,-1 0 0 0 0,-7 4-1 0 0,1-2-62 0 0,-1 1-1 0 0,1-2 0 0 0,-1 1 0 0 0,0-2 0 0 0,0 1 1 0 0,-18 2-1 0 0,22-5-79 0 0,1 0 1 0 0,-1-1-1 0 0,0 0 0 0 0,1 0 1 0 0,-1-1-1 0 0,0 0 0 0 0,0 0 0 0 0,1-1 1 0 0,-1 0-1 0 0,-8-2 1 0 0,19 1-442 0 0,-1 1 0 0 0,1-1 0 0 0,0 1 0 0 0,0 0 0 0 0,0 0 0 0 0,5-2 0 0 0,3 1 356 0 0,0 1 0 0 0,1 0 0 0 0,-1 1-1 0 0,0 0 1 0 0,0 0 0 0 0,0 1 0 0 0,0 1 0 0 0,0 0-1 0 0,0 0 1 0 0,16 6 0 0 0,-18-5 37 0 0,-1 1-1 0 0,0-1 1 0 0,0 1 0 0 0,0 0-1 0 0,-1 1 1 0 0,1 0 0 0 0,-1 0 0 0 0,0 1-1 0 0,-1 0 1 0 0,1 0 0 0 0,-1 0-1 0 0,0 1 1 0 0,8 13 0 0 0,-12-18 97 0 0,-1 0 0 0 0,0 1 0 0 0,0-1 0 0 0,0 0 0 0 0,0 0 0 0 0,-1 1 1 0 0,1-1-1 0 0,-1 1 0 0 0,1-1 0 0 0,-1 0 0 0 0,0 1 0 0 0,0-1 0 0 0,0 1 0 0 0,0-1 0 0 0,0 1 1 0 0,-1-1-1 0 0,1 1 0 0 0,-2 3 0 0 0,0-1 147 0 0,0-1 0 0 0,0 0 1 0 0,-1 0-1 0 0,1-1 0 0 0,-1 1 1 0 0,0 0-1 0 0,0-1 0 0 0,0 0 1 0 0,-6 5-1 0 0,-2 1 285 0 0,0-1 1 0 0,-1-1-1 0 0,0 0 0 0 0,0-1 0 0 0,-24 9 0 0 0,32-13-605 0 0,0 0-1 0 0,-1-1 1 0 0,1 1-1 0 0,-1-1 0 0 0,0 0 1 0 0,1-1-1 0 0,-1 1 0 0 0,0-1 1 0 0,0 0-1 0 0,1 0 1 0 0,-1-1-1 0 0,-7 0 0 0 0</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30.943"/>
    </inkml:context>
    <inkml:brush xml:id="br0">
      <inkml:brushProperty name="width" value="0.1" units="cm"/>
      <inkml:brushProperty name="height" value="0.1" units="cm"/>
    </inkml:brush>
  </inkml:definitions>
  <inkml:trace contextRef="#ctx0" brushRef="#br0">1 0 7834 0 0,'20'20'5209'0'0,"-16"-16"-4108"0"0,-4-3-1043 0 0,0 0-1 0 0,1 0 1 0 0,-1 0-1 0 0,1 0 1 0 0,-1-1-1 0 0,1 1 0 0 0,0 0 1 0 0,-1-1-1 0 0,1 1 1 0 0,0 0-1 0 0,0-1 1 0 0,-1 1-1 0 0,1-1 0 0 0,0 1 1 0 0,1 0-1 0 0,3-2-69 0 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31.275"/>
    </inkml:context>
    <inkml:brush xml:id="br0">
      <inkml:brushProperty name="width" value="0.1" units="cm"/>
      <inkml:brushProperty name="height" value="0.1" units="cm"/>
    </inkml:brush>
  </inkml:definitions>
  <inkml:trace contextRef="#ctx0" brushRef="#br0">75 0 6913 0 0,'42'1'-1475'0'0,"-36"1"1904"0"0,-1 0 0 0 0,1 0-1 0 0,-1 1 1 0 0,0-1 0 0 0,0 1-1 0 0,0 1 1 0 0,-1-1-1 0 0,1 1 1 0 0,-1 0 0 0 0,1 0-1 0 0,-1 0 1 0 0,-1 0-1 0 0,1 1 1 0 0,-1 0 0 0 0,1-1-1 0 0,-1 1 1 0 0,2 6-1 0 0,3 5 742 0 0,0 1-1 0 0,-2 0 0 0 0,0 1 1 0 0,4 19-1 0 0,-8-30-1063 0 0,-1-1 0 0 0,0 1 0 0 0,0-1 1 0 0,-1 1-1 0 0,0 0 0 0 0,0-1 0 0 0,0 1 0 0 0,-1-1 0 0 0,0 1 0 0 0,0-1 0 0 0,-1 1 0 0 0,0-1 1 0 0,0 0-1 0 0,-1 1 0 0 0,1-1 0 0 0,-4 6 0 0 0,0-4 88 0 0,1-1 1 0 0,-1 1-1 0 0,-1-1 1 0 0,1 0-1 0 0,-1 0 0 0 0,-1-1 1 0 0,1 0-1 0 0,-1 0 0 0 0,0 0 1 0 0,-12 5-1 0 0,8-4-160 0 0,-1-1 1 0 0,-24 8-1 0 0,33-13-38 0 0,0 0 0 0 0,-1 0 1 0 0,1 0-1 0 0,-1 0 0 0 0,1-1 1 0 0,-1 0-1 0 0,0 0 0 0 0,1 0 1 0 0,-1-1-1 0 0,1 1 0 0 0,-1-1 1 0 0,-6-2-1 0 0,6-1 3 0 0,12 3 3 0 0,13 1-56 0 0,224 25 568 0 0,-222-25-2403 0 0</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32.277"/>
    </inkml:context>
    <inkml:brush xml:id="br0">
      <inkml:brushProperty name="width" value="0.1" units="cm"/>
      <inkml:brushProperty name="height" value="0.1" units="cm"/>
    </inkml:brush>
  </inkml:definitions>
  <inkml:trace contextRef="#ctx0" brushRef="#br0">176 11 6913 0 0,'-7'-8'4109'0'0,"7"7"-3852"0"0,-1 1 0 0 0,1 0 0 0 0,-1 0 0 0 0,0-1-1 0 0,1 1 1 0 0,-1 0 0 0 0,0 0 0 0 0,1 0 0 0 0,-1 0-1 0 0,-1-1 1 0 0,0 2 51 0 0,1-1 0 0 0,0 0 1 0 0,-1 1-1 0 0,1-1 0 0 0,-1 1 0 0 0,1 0 0 0 0,0-1 0 0 0,-1 1 0 0 0,1 0 1 0 0,0 0-1 0 0,-2 1 0 0 0,-26 31 1847 0 0,14-9-2012 0 0,0 2 0 0 0,1 0 0 0 0,2 0-1 0 0,0 1 1 0 0,2 1 0 0 0,1 0 0 0 0,2 0 0 0 0,0 0-1 0 0,2 1 1 0 0,1 0 0 0 0,1 0 0 0 0,3 55 0 0 0,1-70-67 0 0,1 0 0 0 0,0-1 0 0 0,1 1 0 0 0,0 0 0 0 0,2-1 0 0 0,-1 0 0 0 0,2 0 0 0 0,7 14 0 0 0,-9-20-66 0 0,0 0 0 0 0,0 0 0 0 0,1-1 0 0 0,0 1 0 0 0,0-1 0 0 0,0-1 0 0 0,1 1 0 0 0,0-1 0 0 0,0 0 0 0 0,1 0 0 0 0,-1-1 0 0 0,1 0 0 0 0,0 0 0 0 0,0 0 0 0 0,14 4 0 0 0,-7-4-150 0 0</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35.481"/>
    </inkml:context>
    <inkml:brush xml:id="br0">
      <inkml:brushProperty name="width" value="0.1" units="cm"/>
      <inkml:brushProperty name="height" value="0.1" units="cm"/>
    </inkml:brush>
  </inkml:definitions>
  <inkml:trace contextRef="#ctx0" brushRef="#br0">45 13 12443 0 0,'-1'-3'3583'0'0,"8"-1"-2948"0"0,1 2-743 0 0,1 0-1 0 0,0 1 1 0 0,-1 1-1 0 0,1-1 1 0 0,0 1 0 0 0,0 1-1 0 0,0 0 1 0 0,15 3 0 0 0,-19-3 82 0 0,0 1 1 0 0,0-1 0 0 0,0 1-1 0 0,0 0 1 0 0,-1 0 0 0 0,1 0-1 0 0,-1 1 1 0 0,1-1 0 0 0,-1 1-1 0 0,0 1 1 0 0,0-1 0 0 0,0 0-1 0 0,0 1 1 0 0,-1 0 0 0 0,1 0 0 0 0,-1 0-1 0 0,3 4 1 0 0,-6-6 58 0 0,1-1-1 0 0,-1 1 1 0 0,0-1-1 0 0,1 1 1 0 0,-1 0-1 0 0,0-1 1 0 0,0 1 0 0 0,0-1-1 0 0,0 1 1 0 0,0-1-1 0 0,-1 1 1 0 0,1 0-1 0 0,0-1 1 0 0,-1 1 0 0 0,1-1-1 0 0,-1 1 1 0 0,0-1-1 0 0,1 0 1 0 0,-1 1 0 0 0,0-1-1 0 0,0 0 1 0 0,0 1-1 0 0,0-1 1 0 0,0 0-1 0 0,0 0 1 0 0,0 0 0 0 0,0 0-1 0 0,0 0 1 0 0,-1 0-1 0 0,-2 1 1 0 0,-4 4 455 0 0,0 0-1 0 0,0-1 1 0 0,-14 6 0 0 0,7-5-135 0 0,0-1 0 0 0,-1-1 0 0 0,0 0 1 0 0,1-1-1 0 0,-1 0 0 0 0,-1-2 0 0 0,-28 0 0 0 0,49 0-777 0 0,0 1-1 0 0,0-1 0 0 0,1 1 0 0 0,-1 0 0 0 0,0 0 0 0 0,7 6 0 0 0,7 2-171 0 0,17 8 325 0 0,40 26-1 0 0,-60-34 215 0 0,-1 0 1 0 0,0 2-1 0 0,-1-1 1 0 0,-1 1-1 0 0,15 18 1 0 0,-26-29 104 0 0,0 0 1 0 0,0 1 0 0 0,0-1 0 0 0,0 1 0 0 0,-1-1 0 0 0,1 0 0 0 0,0 1 0 0 0,0-1 0 0 0,-1 1 0 0 0,1 0 0 0 0,-1-1 0 0 0,0 1 0 0 0,1-1 0 0 0,-1 1 0 0 0,0 0-1 0 0,0-1 1 0 0,0 1 0 0 0,0 0 0 0 0,0-1 0 0 0,0 1 0 0 0,0 0 0 0 0,-1-1 0 0 0,1 1 0 0 0,-1 0 0 0 0,1-1 0 0 0,-1 1 0 0 0,0-1 0 0 0,1 1 0 0 0,-1-1-1 0 0,0 1 1 0 0,0-1 0 0 0,0 0 0 0 0,0 0 0 0 0,0 1 0 0 0,0-1 0 0 0,-1 0 0 0 0,1 0 0 0 0,0 0 0 0 0,-1 0 0 0 0,1 0 0 0 0,0 0 0 0 0,-3 1 0 0 0,-6 3 458 0 0,0 0 1 0 0,0 0 0 0 0,0-1-1 0 0,-22 6 1 0 0,10-5 203 0 0,0 0 0 0 0,-41 3-1 0 0,46-8-1468 0 0,-1 0 0 0 0,-19-2-1 0 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35.814"/>
    </inkml:context>
    <inkml:brush xml:id="br0">
      <inkml:brushProperty name="width" value="0.1" units="cm"/>
      <inkml:brushProperty name="height" value="0.1" units="cm"/>
    </inkml:brush>
  </inkml:definitions>
  <inkml:trace contextRef="#ctx0" brushRef="#br0">1 0 4145 0 0,'2'3'476'0'0,"1"1"1"0"0,-1-1-1 0 0,0 0 0 0 0,-1 1 0 0 0,1-1 1 0 0,0 1-1 0 0,-1 0 0 0 0,0 0 1 0 0,2 7-1 0 0,-2-6 154 0 0,0 0 0 0 0,0 0-1 0 0,1 0 1 0 0,0-1 0 0 0,4 8 0 0 0,-6-12-630 0 0,0 0 0 0 0,1 1 1 0 0,-1-1-1 0 0,1 0 0 0 0,-1 0 0 0 0,0 0 1 0 0,1 0-1 0 0,-1 1 0 0 0,1-1 1 0 0,-1 0-1 0 0,1 0 0 0 0,-1 0 1 0 0,1 0-1 0 0,-1 0 0 0 0,1 0 0 0 0,-1 0 1 0 0,0 0-1 0 0,1 0 0 0 0,-1-1 1 0 0,1 1-1 0 0,-1 0 0 0 0,1 0 0 0 0,-1 0 1 0 0,0 0-1 0 0,1-1 0 0 0,-1 1 1 0 0,1 0-1 0 0,-1 0 0 0 0,0-1 0 0 0,1 1 1 0 0,-1 0-1 0 0,0-1 0 0 0,1 1 1 0 0,-1 0-1 0 0,0-1 0 0 0,0 1 1 0 0,1 0-1 0 0,-1-1 0 0 0,0 1 0 0 0,0-1 1 0 0,7-9-1 0 0</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36.146"/>
    </inkml:context>
    <inkml:brush xml:id="br0">
      <inkml:brushProperty name="width" value="0.1" units="cm"/>
      <inkml:brushProperty name="height" value="0.1" units="cm"/>
    </inkml:brush>
  </inkml:definitions>
  <inkml:trace contextRef="#ctx0" brushRef="#br0">223 1 11979 0 0,'-3'2'532'0'0,"0"1"0"0"0,1-1 1 0 0,0 1-1 0 0,0 0 0 0 0,-1 0 1 0 0,2 0-1 0 0,-1 0 0 0 0,-1 4 1 0 0,0-4-413 0 0,-115 213-5 0 0,101-178 156 0 0,1 2 0 0 0,2 0 0 0 0,-16 76 0 0 0,28-109-242 0 0,2-1 1 0 0,-1 1-1 0 0,1 0 0 0 0,0 0 0 0 0,0 0 1 0 0,1 0-1 0 0,0 0 0 0 0,0 0 0 0 0,0 0 0 0 0,1 0 1 0 0,0 0-1 0 0,1-1 0 0 0,-1 1 0 0 0,1-1 1 0 0,1 0-1 0 0,-1 0 0 0 0,6 7 0 0 0,-5-8-47 0 0,0-1 0 0 0,0 1-1 0 0,1-1 1 0 0,-1 0 0 0 0,1 0-1 0 0,0-1 1 0 0,0 1 0 0 0,0-1 0 0 0,1 0-1 0 0,-1 0 1 0 0,1-1 0 0 0,0 0-1 0 0,-1 0 1 0 0,1 0 0 0 0,0-1-1 0 0,0 1 1 0 0,0-2 0 0 0,0 1 0 0 0,12-1-1 0 0,-11 0-99 0 0,-1-1 0 0 0,0 0-1 0 0,0 0 1 0 0,1-1 0 0 0,-1 0-1 0 0,0 0 1 0 0,0 0 0 0 0,-1-1-1 0 0,11-6 1 0 0,-12 7 40 0 0,-1 0 1 0 0,1-1-1 0 0,-1 1 1 0 0,0-1-1 0 0,0 0 1 0 0,0 0 0 0 0,-1 0-1 0 0,1 0 1 0 0,-1 0-1 0 0,1 0 1 0 0,-1-1-1 0 0,0 1 1 0 0,0-1-1 0 0,-1 0 1 0 0,1 1-1 0 0,1-8 1 0 0,-3 10 125 0 0,1 0 1 0 0,-1 0 0 0 0,0 0 0 0 0,0-1-1 0 0,0 1 1 0 0,0 0 0 0 0,0 0 0 0 0,-1 0 0 0 0,1 0-1 0 0,0-1 1 0 0,0 1 0 0 0,-1 0 0 0 0,1 0-1 0 0,-1 0 1 0 0,1 0 0 0 0,-1 0 0 0 0,1 0-1 0 0,-1 0 1 0 0,0 0 0 0 0,1 0 0 0 0,-1 0-1 0 0,-1-1 1 0 0,0 0 198 0 0,0 1 0 0 0,-1-1 0 0 0,1 1 1 0 0,0 0-1 0 0,-1 0 0 0 0,1 0 0 0 0,-1 0 0 0 0,1 0 0 0 0,-6-1 0 0 0,0 1 345 0 0,0 0-1 0 0,0 0 0 0 0,-1 1 0 0 0,1 0 1 0 0,-13 2-1 0 0,9 1-805 0 0,1 0 0 0 0,-1 1 0 0 0,1 0 0 0 0,0 1 0 0 0,0 0 0 0 0,-14 9 0 0 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37.065"/>
    </inkml:context>
    <inkml:brush xml:id="br0">
      <inkml:brushProperty name="width" value="0.1" units="cm"/>
      <inkml:brushProperty name="height" value="0.1" units="cm"/>
    </inkml:brush>
  </inkml:definitions>
  <inkml:trace contextRef="#ctx0" brushRef="#br0">119 2 10594 0 0,'-1'0'109'0'0,"1"-1"-1"0"0,-1 1 1 0 0,1 0 0 0 0,-1 0-1 0 0,1 0 1 0 0,-1 0 0 0 0,1 0-1 0 0,-1 0 1 0 0,1 0-1 0 0,-1 0 1 0 0,1 0 0 0 0,-1 0-1 0 0,1 0 1 0 0,-1 0 0 0 0,1 0-1 0 0,-1 0 1 0 0,1 1-1 0 0,-1-1 1 0 0,1 0 0 0 0,-1 0-1 0 0,1 0 1 0 0,-1 1-1 0 0,1-1 1 0 0,-1 0 0 0 0,1 1-1 0 0,0-1 1 0 0,-1 0 0 0 0,1 1-1 0 0,0-1 1 0 0,-1 1-1 0 0,1-1 1 0 0,0 0 0 0 0,-1 2-1 0 0,-12 14 784 0 0,2 3-559 0 0,1 0 0 0 0,1 0 0 0 0,1 1-1 0 0,0 0 1 0 0,2 0 0 0 0,-7 34 0 0 0,3 1-554 0 0,-2 74 1 0 0,10-98 353 0 0,1 1 0 0 0,2-1 1 0 0,1 0-1 0 0,11 53 0 0 0,-11-74-101 0 0,1 0-1 0 0,0 0 1 0 0,0 0-1 0 0,1-1 0 0 0,0 1 1 0 0,0-1-1 0 0,1 0 1 0 0,1 0-1 0 0,0-1 1 0 0,0 0-1 0 0,0 0 1 0 0,1 0-1 0 0,0-1 1 0 0,1 0-1 0 0,-1 0 1 0 0,1-1-1 0 0,1 0 0 0 0,11 7 1 0 0,-17-11-125 0 0,1-1 0 0 0,-1 0 0 0 0,1 1 0 0 0,-1-1 0 0 0,1 0 0 0 0,-1-1 0 0 0,8 1 0 0 0,-7-1-536 0 0,0 0 1 0 0,0 0-1 0 0,0-1 1 0 0,0 1-1 0 0,0-1 1 0 0,6-2-1 0 0,19-10-5037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2:03.557"/>
    </inkml:context>
    <inkml:brush xml:id="br0">
      <inkml:brushProperty name="width" value="0.025" units="cm"/>
      <inkml:brushProperty name="height" value="0.025" units="cm"/>
      <inkml:brushProperty name="color" value="#E71224"/>
    </inkml:brush>
  </inkml:definitions>
  <inkml:trace contextRef="#ctx0" brushRef="#br0">8 106 8754 0 0,'-6'5'6069'0'0,"4"6"-4138"0"0,4 7-1257 0 0,-1-14-628 0 0,0 0-1 0 0,1-1 1 0 0,-1 1 0 0 0,1-1 0 0 0,0 1 0 0 0,0-1 0 0 0,0 0-1 0 0,1 0 1 0 0,-1 0 0 0 0,1 0 0 0 0,0 0 0 0 0,-1-1 0 0 0,1 1-1 0 0,1-1 1 0 0,-1 0 0 0 0,0 1 0 0 0,0-2 0 0 0,1 1 0 0 0,-1 0-1 0 0,1-1 1 0 0,0 1 0 0 0,5 0 0 0 0,-1 1 39 0 0,0-1-1 0 0,1 0 1 0 0,-1-1 0 0 0,1 0 0 0 0,-1 0-1 0 0,1-1 1 0 0,-1 0 0 0 0,1-1 0 0 0,10-1-1 0 0,-16 1-35 0 0,0 0 0 0 0,1 0 0 0 0,-1 0 0 0 0,0 0-1 0 0,0-1 1 0 0,0 0 0 0 0,0 1 0 0 0,0-1-1 0 0,0 0 1 0 0,0-1 0 0 0,0 1 0 0 0,-1 0-1 0 0,1-1 1 0 0,-1 0 0 0 0,0 1 0 0 0,0-1-1 0 0,0 0 1 0 0,0 0 0 0 0,0 0 0 0 0,-1 0-1 0 0,1 0 1 0 0,-1-1 0 0 0,0 1 0 0 0,0 0-1 0 0,0-1 1 0 0,0-6 0 0 0,0 5 65 0 0,0-1 1 0 0,-1 0-1 0 0,0 1 0 0 0,0-1 0 0 0,-1 1 1 0 0,1-1-1 0 0,-1 0 0 0 0,-1 1 1 0 0,1 0-1 0 0,-1-1 0 0 0,0 1 0 0 0,0 0 1 0 0,0 0-1 0 0,-1 0 0 0 0,0 0 1 0 0,-4-7-1 0 0,3 8-57 0 0,-1 1 1 0 0,1-1-1 0 0,-1 0 0 0 0,0 1 1 0 0,0 0-1 0 0,0 0 1 0 0,0 1-1 0 0,0-1 0 0 0,0 1 1 0 0,-1 0-1 0 0,1 0 1 0 0,-1 1-1 0 0,0 0 0 0 0,1 0 1 0 0,-1 0-1 0 0,0 1 1 0 0,0 0-1 0 0,1 0 1 0 0,-1 0-1 0 0,0 1 0 0 0,0-1 1 0 0,-9 4-1 0 0,1 0-329 0 0</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39.127"/>
    </inkml:context>
    <inkml:brush xml:id="br0">
      <inkml:brushProperty name="width" value="0.1" units="cm"/>
      <inkml:brushProperty name="height" value="0.1" units="cm"/>
    </inkml:brush>
  </inkml:definitions>
  <inkml:trace contextRef="#ctx0" brushRef="#br0">247 1 5065 0 0,'-9'10'11393'0'0,"-39"36"-9719"0"0,-19 15-563 0 0,36-35-990 0 0,-52 58-1 0 0,83-83-125 0 0,-1-1-1 0 0,0 1 0 0 0,1 0 1 0 0,-1-1-1 0 0,0 1 1 0 0,1 0-1 0 0,-1-1 1 0 0,1 1-1 0 0,-1 0 0 0 0,1 0 1 0 0,-1 0-1 0 0,1-1 1 0 0,0 1-1 0 0,-1 0 1 0 0,1 0-1 0 0,0 0 0 0 0,0 0 1 0 0,0 0-1 0 0,0-1 1 0 0,-1 1-1 0 0,1 0 0 0 0,0 0 1 0 0,1 0-1 0 0,-1 0 1 0 0,0 0-1 0 0,0 0 1 0 0,0 0-1 0 0,0-1 0 0 0,1 1 1 0 0,-1 0-1 0 0,0 0 1 0 0,1 0-1 0 0,-1 0 1 0 0,1 0-1 0 0,2 2-31 0 0,0-1 0 0 0,0 0-1 0 0,0 0 1 0 0,0-1 0 0 0,1 1 0 0 0,-1-1 0 0 0,6 2-1 0 0,-7-2 20 0 0,32 9-64 0 0,1-1 0 0 0,0-2-1 0 0,61 4 1 0 0,-58-7 74 0 0,32 2-110 0 0,-41-6-5289 0 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39.460"/>
    </inkml:context>
    <inkml:brush xml:id="br0">
      <inkml:brushProperty name="width" value="0.1" units="cm"/>
      <inkml:brushProperty name="height" value="0.1" units="cm"/>
    </inkml:brush>
  </inkml:definitions>
  <inkml:trace contextRef="#ctx0" brushRef="#br0">100 0 8754 0 0,'-1'0'79'0'0,"1"0"-1"0"0,0 0 1 0 0,-1 0 0 0 0,1 0 0 0 0,0 0 0 0 0,-1 0 0 0 0,1 0-1 0 0,-1 1 1 0 0,1-1 0 0 0,0 0 0 0 0,-1 0 0 0 0,1 0-1 0 0,0 0 1 0 0,-1 0 0 0 0,1 1 0 0 0,0-1 0 0 0,0 0 0 0 0,-1 0-1 0 0,1 1 1 0 0,0-1 0 0 0,0 0 0 0 0,-1 0 0 0 0,1 1-1 0 0,0-1 1 0 0,0 0 0 0 0,0 1 0 0 0,-1-1 0 0 0,1 0-1 0 0,0 1 1 0 0,0-1 0 0 0,0 1 0 0 0,-7 15 2102 0 0,5-11-2016 0 0,-15 38 301 0 0,1-1 0 0 0,3 2 0 0 0,-13 71 0 0 0,22-88-367 0 0,1-1-1 0 0,1 1 0 0 0,1-1 1 0 0,2 1-1 0 0,0-1 0 0 0,2 1 0 0 0,10 41 1 0 0,-8-50-233 0 0</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40.126"/>
    </inkml:context>
    <inkml:brush xml:id="br0">
      <inkml:brushProperty name="width" value="0.1" units="cm"/>
      <inkml:brushProperty name="height" value="0.1" units="cm"/>
    </inkml:brush>
  </inkml:definitions>
  <inkml:trace contextRef="#ctx0" brushRef="#br0">94 0 12899 0 0,'-4'2'129'0'0,"2"0"0"0"0,-1-1 0 0 0,0 1 0 0 0,0 0 0 0 0,0 1 0 0 0,1-1 0 0 0,0 1 0 0 0,-1-1 0 0 0,1 1 0 0 0,0-1 0 0 0,0 1 0 0 0,-2 3 0 0 0,2-2-102 0 0,-5 6-7 0 0,0 1-1 0 0,0 0 1 0 0,2 0-1 0 0,-1 1 1 0 0,1 0 0 0 0,1 0-1 0 0,0 0 1 0 0,1 1-1 0 0,0-1 1 0 0,1 1-1 0 0,0 0 1 0 0,1-1 0 0 0,1 19-1 0 0,0-24 0 0 0,1 0-1 0 0,0 1 1 0 0,0-1-1 0 0,1 0 1 0 0,0 0-1 0 0,0 0 1 0 0,0 0-1 0 0,1 0 1 0 0,0-1-1 0 0,1 1 0 0 0,-1-1 1 0 0,1 0-1 0 0,0 0 1 0 0,1 0-1 0 0,0 0 1 0 0,0-1-1 0 0,0 0 1 0 0,0 0-1 0 0,1 0 1 0 0,0-1-1 0 0,0 0 1 0 0,0 0-1 0 0,0 0 1 0 0,12 5-1 0 0,-14-8 45 0 0,-1 1-1 0 0,1-1 0 0 0,-1 0 0 0 0,1 0 1 0 0,0 0-1 0 0,-1-1 0 0 0,1 1 1 0 0,0-1-1 0 0,0 0 0 0 0,-1 0 0 0 0,1 0 1 0 0,0 0-1 0 0,0-1 0 0 0,-1 0 0 0 0,1 1 1 0 0,-1-1-1 0 0,7-3 0 0 0,-5 2-25 0 0,-1-1 0 0 0,0 0-1 0 0,0 0 1 0 0,0 0 0 0 0,0 0-1 0 0,-1 0 1 0 0,1-1 0 0 0,-1 0-1 0 0,0 0 1 0 0,0 0 0 0 0,0 0-1 0 0,2-5 1 0 0,0-1 91 0 0,0 0 0 0 0,-1 0 1 0 0,-1-1-1 0 0,1 0 0 0 0,-2 0 0 0 0,1 0 1 0 0,-2 0-1 0 0,1 0 0 0 0,-1 0 0 0 0,-1 0 1 0 0,-1-15-1 0 0,-1 17 194 0 0,0-1 0 0 0,-1 1 0 0 0,1-1 0 0 0,-2 1 0 0 0,0 0 0 0 0,0 0 0 0 0,0 1 0 0 0,-9-13 0 0 0,9 15-360 0 0,0 0-1 0 0,-1 1 1 0 0,0-1 0 0 0,0 1 0 0 0,0 0-1 0 0,0 0 1 0 0,-1 1 0 0 0,1-1 0 0 0,-1 1-1 0 0,0 0 1 0 0,-1 1 0 0 0,-8-4-1 0 0,7 5-1065 0 0</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40.523"/>
    </inkml:context>
    <inkml:brush xml:id="br0">
      <inkml:brushProperty name="width" value="0.1" units="cm"/>
      <inkml:brushProperty name="height" value="0.1" units="cm"/>
    </inkml:brush>
  </inkml:definitions>
  <inkml:trace contextRef="#ctx0" brushRef="#br0">0 18 18892 0 0,'7'-1'2318'0'0,"3"-6"-3864"0"0,-9 6 1458 0 0,7-7-2364 0 0</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41.174"/>
    </inkml:context>
    <inkml:brush xml:id="br0">
      <inkml:brushProperty name="width" value="0.1" units="cm"/>
      <inkml:brushProperty name="height" value="0.1" units="cm"/>
    </inkml:brush>
  </inkml:definitions>
  <inkml:trace contextRef="#ctx0" brushRef="#br0">187 1 9218 0 0,'-20'12'2200'0'0,"8"-1"-1958"0"0,0 0 0 0 0,1 1 0 0 0,1 0 0 0 0,0 1-1 0 0,0 0 1 0 0,2 1 0 0 0,-1 0 0 0 0,2 0 0 0 0,0 1-1 0 0,-7 20 1 0 0,0 10 113 0 0,1 0 0 0 0,-9 61 0 0 0,19-86-11 0 0,0 0-1 0 0,2 1 0 0 0,0 0 1 0 0,1-1-1 0 0,2 1 1 0 0,0-1-1 0 0,1 1 0 0 0,8 29 1 0 0,-8-40-299 0 0,0-1-1 0 0,0 0 1 0 0,1 0-1 0 0,1 0 1 0 0,-1 0 0 0 0,2-1-1 0 0,-1 0 1 0 0,1 0 0 0 0,0 0-1 0 0,0-1 1 0 0,1 1 0 0 0,0-2-1 0 0,1 1 1 0 0,-1-1 0 0 0,1 0-1 0 0,0-1 1 0 0,1 1-1 0 0,-1-2 1 0 0,18 8 0 0 0,-7-7-176 0 0,-1-1-269 0 0</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43.733"/>
    </inkml:context>
    <inkml:brush xml:id="br0">
      <inkml:brushProperty name="width" value="0.1" units="cm"/>
      <inkml:brushProperty name="height" value="0.1" units="cm"/>
    </inkml:brush>
  </inkml:definitions>
  <inkml:trace contextRef="#ctx0" brushRef="#br0">244 0 3225 0 0,'-5'3'7224'0'0,"-21"18"-4852"0"0,-172 183-1410 0 0,196-203-1032 0 0,1 0 0 0 0,0 0 0 0 0,0 0-1 0 0,0 0 1 0 0,0 1 0 0 0,0-1 0 0 0,0 0 0 0 0,0 1 0 0 0,1-1 0 0 0,-1 1-1 0 0,0-1 1 0 0,1 1 0 0 0,-1-1 0 0 0,1 1 0 0 0,-1-1 0 0 0,1 1 0 0 0,0 0-1 0 0,0-1 1 0 0,0 1 0 0 0,0-1 0 0 0,0 1 0 0 0,0 2 0 0 0,1-3 25 0 0,0 1 0 0 0,0 0 1 0 0,1 0-1 0 0,-1 0 0 0 0,1-1 1 0 0,-1 1-1 0 0,1-1 0 0 0,-1 1 1 0 0,1-1-1 0 0,0 0 0 0 0,0 1 1 0 0,-1-1-1 0 0,1 0 0 0 0,0 0 1 0 0,0 0-1 0 0,3 0 0 0 0,8 4-111 0 0,0 0 0 0 0,1-2 0 0 0,-1 0 0 0 0,1 0 0 0 0,-1-1 0 0 0,1-1 0 0 0,0 0 0 0 0,19-2 0 0 0,111-17 610 0 0,-136 16-456 0 0,-2 1-196 0 0,31-8 656 0 0,-35 8-798 0 0,0 1-1 0 0,0-1 0 0 0,0 0 0 0 0,-1 0 0 0 0,1 0 0 0 0,-1-1 0 0 0,1 1 0 0 0,-1 0 0 0 0,1-1 0 0 0,1-1 0 0 0,-1-1-962 0 0</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44.067"/>
    </inkml:context>
    <inkml:brush xml:id="br0">
      <inkml:brushProperty name="width" value="0.1" units="cm"/>
      <inkml:brushProperty name="height" value="0.1" units="cm"/>
    </inkml:brush>
  </inkml:definitions>
  <inkml:trace contextRef="#ctx0" brushRef="#br0">47 0 10138 0 0,'0'1'56'0'0,"-1"-1"-1"0"0,0 1 1 0 0,0 0 0 0 0,1-1-1 0 0,-1 1 1 0 0,0 0 0 0 0,1 0-1 0 0,-1-1 1 0 0,1 1-1 0 0,-1 0 1 0 0,1 0 0 0 0,-1 0-1 0 0,1 0 1 0 0,0 0 0 0 0,-1 0-1 0 0,1 0 1 0 0,0 1 0 0 0,-7 22-335 0 0,6-21 348 0 0,-9 49-226 0 0,1 0-1 0 0,-2 91 1 0 0,15 106-867 0 0,-3-238-2377 0 0</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44.398"/>
    </inkml:context>
    <inkml:brush xml:id="br0">
      <inkml:brushProperty name="width" value="0.1" units="cm"/>
      <inkml:brushProperty name="height" value="0.1" units="cm"/>
    </inkml:brush>
  </inkml:definitions>
  <inkml:trace contextRef="#ctx0" brushRef="#br0">2 1 4609 0 0,'0'2'6721'0'0,"-1"0"-6441"0"0,1 1-280 0 0,0 0 0 0 0,0 1-96 0 0,1 2 96 0 0,1 0-72 0 0,1-1 72 0 0,2 0-64 0 0,3-2 64 0 0,0-5 0 0 0</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44.748"/>
    </inkml:context>
    <inkml:brush xml:id="br0">
      <inkml:brushProperty name="width" value="0.1" units="cm"/>
      <inkml:brushProperty name="height" value="0.1" units="cm"/>
    </inkml:brush>
  </inkml:definitions>
  <inkml:trace contextRef="#ctx0" brushRef="#br0">324 3 11058 0 0,'-1'0'474'0'0,"0"-1"-1"0"0,0 1 1 0 0,0 0-1 0 0,-1-1 0 0 0,1 1 1 0 0,0 0-1 0 0,0 0 1 0 0,0 0-1 0 0,0 0 1 0 0,-1 0-1 0 0,1 0 0 0 0,0 0 1 0 0,-2 1-1 0 0,-16 6 1759 0 0,-16 19-2609 0 0,28-20 887 0 0,-150 127-613 0 0,115-96 5 0 0,36-33 100 0 0,1 2 0 0 0,-1-1 0 0 0,1 0 1 0 0,0 1-1 0 0,-8 12 0 0 0,12-17-29 0 0,0 1 0 0 0,1-1 0 0 0,-1 1 0 0 0,1-1 0 0 0,-1 1 0 0 0,1-1 0 0 0,-1 0 1 0 0,1 1-1 0 0,0-1 0 0 0,0 1 0 0 0,0 0 0 0 0,0-1 0 0 0,0 1 0 0 0,0-1 0 0 0,0 1 0 0 0,0-1 0 0 0,1 1 0 0 0,-1-1 0 0 0,0 1 0 0 0,1-1 0 0 0,0 0 0 0 0,-1 1 1 0 0,1-1-1 0 0,0 0 0 0 0,0 1 0 0 0,-1-1 0 0 0,1 0 0 0 0,0 0 0 0 0,0 1 0 0 0,0-1 0 0 0,1 0 0 0 0,-1 0 0 0 0,0 0 0 0 0,0-1 0 0 0,3 3 0 0 0,7 3-344 0 0,0 1 0 0 0,1-1 0 0 0,0-1 1 0 0,0 0-1 0 0,0-1 0 0 0,1 0 0 0 0,-1-1 0 0 0,1 0 0 0 0,15 1 0 0 0,-9-3 368 0 0,0 0-1 0 0,0-1 1 0 0,-1 0 0 0 0,1-2 0 0 0,32-6 0 0 0,-27-1-1694 0 0</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45.082"/>
    </inkml:context>
    <inkml:brush xml:id="br0">
      <inkml:brushProperty name="width" value="0.1" units="cm"/>
      <inkml:brushProperty name="height" value="0.1" units="cm"/>
    </inkml:brush>
  </inkml:definitions>
  <inkml:trace contextRef="#ctx0" brushRef="#br0">70 1 11522 0 0,'-9'22'2265'0'0,"-5"20"-2392"0"0,2 0 0 0 0,1 1 0 0 0,3 0 0 0 0,1 1 0 0 0,3 0 0 0 0,1-1 0 0 0,2 1 0 0 0,9 79 0 0 0,-5-99-4411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2:05.133"/>
    </inkml:context>
    <inkml:brush xml:id="br0">
      <inkml:brushProperty name="width" value="0.025" units="cm"/>
      <inkml:brushProperty name="height" value="0.025" units="cm"/>
      <inkml:brushProperty name="color" value="#E71224"/>
    </inkml:brush>
  </inkml:definitions>
  <inkml:trace contextRef="#ctx0" brushRef="#br0">72 0 8754 0 0,'0'0'673'0'0,"-1"0"437"0"0,0 0-635 0 0,0 0 0 0 0,1 1 0 0 0,-1-1 0 0 0,0 0 0 0 0,0 0 0 0 0,1 0 0 0 0,-1 1 0 0 0,0-1 0 0 0,1 0 0 0 0,-1 1 0 0 0,1-1 0 0 0,-1 1 0 0 0,0-1 0 0 0,1 1 0 0 0,-1-1 0 0 0,0 2 0 0 0,-10 14 1778 0 0,-3 20-2900 0 0,12-31 1295 0 0,-5 15-611 0 0,1 1 0 0 0,1-1 1 0 0,0 1-1 0 0,2 0 0 0 0,0 0 1 0 0,1 38-1 0 0,2-53-47 0 0,1 0-1 0 0,0 0 0 0 0,0 0 1 0 0,0 0-1 0 0,1 0 1 0 0,0 0-1 0 0,0 0 1 0 0,0-1-1 0 0,1 1 0 0 0,0-1 1 0 0,0 1-1 0 0,4 4 1 0 0,-3-6 2 0 0,-1-1 1 0 0,1 1-1 0 0,0-1 1 0 0,1 0-1 0 0,-1 0 1 0 0,0 0 0 0 0,1 0-1 0 0,0-1 1 0 0,-1 1-1 0 0,1-1 1 0 0,0-1-1 0 0,0 1 1 0 0,0-1-1 0 0,1 0 1 0 0,-1 0 0 0 0,6 0-1 0 0,-4 0 30 0 0,0-2 0 0 0,0 1-1 0 0,0-1 1 0 0,0 0 0 0 0,0 0 0 0 0,0-1-1 0 0,0 0 1 0 0,-1 0 0 0 0,1-1 0 0 0,-1 1-1 0 0,1-1 1 0 0,-1-1 0 0 0,0 1 0 0 0,0-1-1 0 0,0-1 1 0 0,-1 1 0 0 0,0-1 0 0 0,6-6-1 0 0,-1 2 36 0 0,-1-1 0 0 0,-1 0 0 0 0,0-1 0 0 0,0 0 0 0 0,-1 0 0 0 0,0-1 0 0 0,-1 0 0 0 0,8-22 0 0 0,-13 30-12 0 0,1 0 0 0 0,-1 0 0 0 0,0 0 0 0 0,-1 0 0 0 0,1 0 0 0 0,-1 0 0 0 0,1 0 0 0 0,-1 0 0 0 0,-1 0 0 0 0,1 0 0 0 0,0 0 0 0 0,-1 0 0 0 0,0 0 0 0 0,0 0 0 0 0,0 0 0 0 0,0 0 0 0 0,-1 0 0 0 0,0 1 0 0 0,0-1 0 0 0,0 1 0 0 0,0-1 0 0 0,0 1 0 0 0,0 0 0 0 0,-1-1 0 0 0,0 1 0 0 0,0 0 0 0 0,0 1 0 0 0,0-1 0 0 0,0 1 0 0 0,0-1 1 0 0,-1 1-1 0 0,-3-2 0 0 0,-10-5 286 0 0,-1 1 0 0 0,0 1 0 0 0,0 1 0 0 0,0 0 0 0 0,-25-3 0 0 0,38 7-2116 0 0</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45.415"/>
    </inkml:context>
    <inkml:brush xml:id="br0">
      <inkml:brushProperty name="width" value="0.1" units="cm"/>
      <inkml:brushProperty name="height" value="0.1" units="cm"/>
    </inkml:brush>
  </inkml:definitions>
  <inkml:trace contextRef="#ctx0" brushRef="#br0">98 2 2304 0 0,'-5'-1'9260'0'0,"0"5"-8085"0"0,-1 2-896 0 0,1 1 0 0 0,0 1 0 0 0,0-1 1 0 0,0 1-1 0 0,1 0 0 0 0,0 0 0 0 0,1 0 0 0 0,0 1 1 0 0,-3 12-1 0 0,-14 87-800 0 0,16-86 693 0 0,2-9-196 0 0,-4 27-39 0 0,0 1-1 0 0,3-1 0 0 0,2 55 0 0 0,2-83 58 0 0,0 0 0 0 0,1-1 1 0 0,0 1-1 0 0,1-1 0 0 0,0 0 0 0 0,1 0 0 0 0,0 0 0 0 0,1 0 0 0 0,0-1 0 0 0,1 1 0 0 0,0-1 1 0 0,1-1-1 0 0,-1 1 0 0 0,2-1 0 0 0,-1 0 0 0 0,13 10 0 0 0,-2-5 6 0 0</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47.369"/>
    </inkml:context>
    <inkml:brush xml:id="br0">
      <inkml:brushProperty name="width" value="0.1" units="cm"/>
      <inkml:brushProperty name="height" value="0.1" units="cm"/>
    </inkml:brush>
  </inkml:definitions>
  <inkml:trace contextRef="#ctx0" brushRef="#br0">277 0 2761 0 0,'1'0'250'0'0,"-19"6"7609"0"0,-2 8-4979 0 0,-18 24-3145 0 0,27-27 1002 0 0,-14 14-737 0 0,-11 9-33 0 0,2 2 0 0 0,2 1 1 0 0,-28 41-1 0 0,60-77 32 0 0,-1-1 1 0 0,1 1-1 0 0,0-1 0 0 0,-1 1 0 0 0,1-1 1 0 0,0 1-1 0 0,0 0 0 0 0,-1-1 0 0 0,1 1 1 0 0,0 0-1 0 0,0-1 0 0 0,0 1 0 0 0,0-1 1 0 0,0 1-1 0 0,0 0 0 0 0,0-1 0 0 0,0 1 1 0 0,0 0-1 0 0,0-1 0 0 0,0 1 1 0 0,0 0-1 0 0,1-1 0 0 0,-1 1 0 0 0,0 0 1 0 0,0-1-1 0 0,1 1 0 0 0,-1-1 0 0 0,0 1 1 0 0,1 0-1 0 0,1 1-20 0 0,0-1-1 0 0,-1 1 1 0 0,1-1 0 0 0,0 0 0 0 0,-1 0 0 0 0,1 0-1 0 0,0 0 1 0 0,0 0 0 0 0,4 1 0 0 0,2 1-45 0 0,1-1-1 0 0,0 0 1 0 0,15 1 0 0 0,76-4-13 0 0,-71-1 66 0 0,1 2-1 0 0,48 6 0 0 0,-75-5-719 0 0,-3 0 445 0 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47.703"/>
    </inkml:context>
    <inkml:brush xml:id="br0">
      <inkml:brushProperty name="width" value="0.1" units="cm"/>
      <inkml:brushProperty name="height" value="0.1" units="cm"/>
    </inkml:brush>
  </inkml:definitions>
  <inkml:trace contextRef="#ctx0" brushRef="#br0">65 1 7370 0 0,'-1'0'50'0'0,"1"0"1"0"0,0 0 0 0 0,0 0-1 0 0,-1 0 1 0 0,1 0 0 0 0,0-1-1 0 0,0 1 1 0 0,-1 0 0 0 0,1 0 0 0 0,0 0-1 0 0,0 0 1 0 0,-1 0 0 0 0,1 0-1 0 0,0 0 1 0 0,0 0 0 0 0,-1 0 0 0 0,1 0-1 0 0,0 1 1 0 0,-1-1 0 0 0,1 0-1 0 0,0 0 1 0 0,0 0 0 0 0,-1 0-1 0 0,1 0 1 0 0,0 0 0 0 0,0 0 0 0 0,0 1-1 0 0,-1-1 1 0 0,1 0 0 0 0,0 0-1 0 0,0 0 1 0 0,0 1 0 0 0,-1-1-1 0 0,1 0 1 0 0,0 1 0 0 0,-7 13 999 0 0,-3 23-365 0 0,9-32-647 0 0,-13 70-72 0 0,3 2 0 0 0,-1 125 0 0 0,12-176 5 0 0,1-1 1 0 0,7 34-1 0 0,-6-46-45 0 0</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48.036"/>
    </inkml:context>
    <inkml:brush xml:id="br0">
      <inkml:brushProperty name="width" value="0.1" units="cm"/>
      <inkml:brushProperty name="height" value="0.1" units="cm"/>
    </inkml:brush>
  </inkml:definitions>
  <inkml:trace contextRef="#ctx0" brushRef="#br0">1 17 10594 0 0,'0'0'1153'0'0,"6"0"-2834"0"0,0 2 1537 0 0,0-3 64 0 0,3 0 16 0 0,1-1 0 0 0,3-1-664 0 0,0-2-128 0 0,1-1-24 0 0</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48.369"/>
    </inkml:context>
    <inkml:brush xml:id="br0">
      <inkml:brushProperty name="width" value="0.1" units="cm"/>
      <inkml:brushProperty name="height" value="0.1" units="cm"/>
    </inkml:brush>
  </inkml:definitions>
  <inkml:trace contextRef="#ctx0" brushRef="#br0">292 244 2304 0 0,'9'-16'-13'0'0,"29"-59"2868"0"0,-34 65-2074 0 0,0 0 1 0 0,-1 0 0 0 0,0-1-1 0 0,-1 1 1 0 0,3-18-1 0 0,-5 26-572 0 0,0-1 0 0 0,1 1 0 0 0,-1-1 0 0 0,0 0 0 0 0,0 1 0 0 0,-1-1 0 0 0,1 0 0 0 0,0 1 0 0 0,-1-1-1 0 0,0 1 1 0 0,1-1 0 0 0,-1 0 0 0 0,0 1 0 0 0,0 0 0 0 0,-1-1 0 0 0,1 1 0 0 0,0 0 0 0 0,-1-1 0 0 0,1 1 0 0 0,-1 0-1 0 0,0 0 1 0 0,0 0 0 0 0,0 1 0 0 0,0-1 0 0 0,0 0 0 0 0,0 1 0 0 0,0-1 0 0 0,-1 1 0 0 0,1 0 0 0 0,0 0-1 0 0,-1 0 1 0 0,1 0 0 0 0,-1 0 0 0 0,1 0 0 0 0,-1 1 0 0 0,0-1 0 0 0,-3 0 0 0 0,-4 1 24 0 0,1 0 0 0 0,0 0 0 0 0,0 1 0 0 0,0 0 0 0 0,0 0 0 0 0,0 1 0 0 0,0 1 0 0 0,0-1 0 0 0,-14 7 0 0 0,7-2-384 0 0,1 1-1 0 0,-1 0 1 0 0,2 1-1 0 0,-20 15 0 0 0,31-22 113 0 0,0 0-1 0 0,0 1 0 0 0,1-1 1 0 0,-1 1-1 0 0,0 0 1 0 0,1-1-1 0 0,0 1 0 0 0,0 0 1 0 0,0 1-1 0 0,0-1 0 0 0,0 0 1 0 0,1 1-1 0 0,-1-1 0 0 0,1 1 1 0 0,0-1-1 0 0,0 1 0 0 0,0-1 1 0 0,1 1-1 0 0,-1 0 0 0 0,1-1 1 0 0,0 1-1 0 0,0 0 1 0 0,0 0-1 0 0,0-1 0 0 0,1 1 1 0 0,1 6-1 0 0,3 2 22 0 0,0 0 0 0 0,0 0 0 0 0,1-1 0 0 0,1 0 0 0 0,15 20 1 0 0,49 47-160 0 0,-53-61 141 0 0,-1 1 0 0 0,0 1 0 0 0,-2 0 0 0 0,24 39 0 0 0,-37-56 39 0 0,-1 0 0 0 0,0 0 0 0 0,0 1 0 0 0,-1-1 0 0 0,1 0 0 0 0,0 1 0 0 0,-1-1 0 0 0,1 0 0 0 0,-1 1 0 0 0,0-1 0 0 0,0 0 0 0 0,0 1 0 0 0,0-1 0 0 0,0 1 0 0 0,0-1 0 0 0,-1 0 0 0 0,1 1 0 0 0,-1-1 0 0 0,1 0 0 0 0,-2 3 0 0 0,0-2 7 0 0,0 0 1 0 0,0 0 0 0 0,0 0 0 0 0,0-1 0 0 0,-1 1 0 0 0,1 0 0 0 0,-1-1 0 0 0,0 0-1 0 0,1 0 1 0 0,-1 0 0 0 0,0 0 0 0 0,-5 2 0 0 0,0 0 10 0 0,0 0 1 0 0,-1-1-1 0 0,1 0 1 0 0,-1-1-1 0 0,0 0 1 0 0,0 0-1 0 0,0-1 1 0 0,0 0-1 0 0,0-1 0 0 0,-10 0 1 0 0,10-2 8 0 0,0 1-1 0 0,1-1 1 0 0,-1-1-1 0 0,1 0 1 0 0,-1 0 0 0 0,1 0-1 0 0,0-1 1 0 0,0-1 0 0 0,0 1-1 0 0,1-1 1 0 0,0 0 0 0 0,-10-10-1 0 0,13 12-49 0 0,0-1 0 0 0,1 0 0 0 0,-1 1 0 0 0,1-2 0 0 0,0 1 0 0 0,0 0-1 0 0,1 0 1 0 0,-1-1 0 0 0,1 0 0 0 0,0 1 0 0 0,0-1 0 0 0,0 0 0 0 0,1 0 0 0 0,0 0 0 0 0,0 0-1 0 0,0 0 1 0 0,1 0 0 0 0,-1-1 0 0 0,1 1 0 0 0,0 0 0 0 0,1 0 0 0 0,-1 0 0 0 0,2-5 0 0 0,0 5-68 0 0,0 0 1 0 0,0 0 0 0 0,0 1-1 0 0,1-1 1 0 0,0 1 0 0 0,-1 0-1 0 0,2 0 1 0 0,-1 0 0 0 0,0 0-1 0 0,1 0 1 0 0,-1 1 0 0 0,1 0-1 0 0,0 0 1 0 0,7-4 0 0 0,7-5-17 0 0,1 2 0 0 0,22-9 0 0 0,-21 10 68 0 0,67-29-440 0 0,-28 16-5840 0 0,-42 16 2812 0 0</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48.926"/>
    </inkml:context>
    <inkml:brush xml:id="br0">
      <inkml:brushProperty name="width" value="0.1" units="cm"/>
      <inkml:brushProperty name="height" value="0.1" units="cm"/>
    </inkml:brush>
  </inkml:definitions>
  <inkml:trace contextRef="#ctx0" brushRef="#br0">99 0 6913 0 0,'-3'0'3074'0'0,"-4"15"-2006"0"0,-6 19-90 0 0,0 9-582 0 0,-7 17-170 0 0,-14 82 1 0 0,30-123-227 0 0,2 0 0 0 0,0 0 0 0 0,1 0 0 0 0,1 0 0 0 0,1 0 1 0 0,1 0-1 0 0,1 0 0 0 0,8 35 0 0 0,-4-38-3 0 0,0-1 1 0 0,1 1-1 0 0,0-1 1 0 0,1-1-1 0 0,1 1 0 0 0,0-1 1 0 0,1-1-1 0 0,1 0 1 0 0,0-1-1 0 0,1 0 1 0 0,18 14-1 0 0,-17-17-46 0 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50.673"/>
    </inkml:context>
    <inkml:brush xml:id="br0">
      <inkml:brushProperty name="width" value="0.1" units="cm"/>
      <inkml:brushProperty name="height" value="0.1" units="cm"/>
    </inkml:brush>
  </inkml:definitions>
  <inkml:trace contextRef="#ctx0" brushRef="#br0">174 0 10594 0 0,'-17'39'7690'0'0,"-1"1"-7734"0"0,-1 0 0 0 0,-29 45 0 0 0,21-39 24 0 0,26-44 11 0 0,0-1-1 0 0,0 0 1 0 0,0 0 0 0 0,1 1 0 0 0,-1-1 0 0 0,1 0-1 0 0,-1 1 1 0 0,1-1 0 0 0,-1 1 0 0 0,1-1-1 0 0,0 1 1 0 0,-1-1 0 0 0,1 1 0 0 0,0 1 0 0 0,1-2-4 0 0,0 1 1 0 0,0-1 0 0 0,-1 0 0 0 0,1 1 0 0 0,0-1 0 0 0,1 0 0 0 0,-1 0 0 0 0,0 0 0 0 0,0 0 0 0 0,0 0 0 0 0,1 0 0 0 0,-1 0 0 0 0,0 0 0 0 0,2 0 0 0 0,9 7-48 0 0,5 3-26 0 0,24 20 0 0 0,-38-28 86 0 0,0 0 1 0 0,0-1-1 0 0,0 1 1 0 0,-1 0-1 0 0,1 1 1 0 0,-1-1-1 0 0,0 0 1 0 0,1 1-1 0 0,-1-1 1 0 0,-1 1-1 0 0,1-1 0 0 0,-1 1 1 0 0,1 0-1 0 0,0 6 1 0 0,-2-8 22 0 0,-1-1 0 0 0,1 1 0 0 0,0 0-1 0 0,-1 0 1 0 0,0 0 0 0 0,1 0 0 0 0,-1 0 0 0 0,0-1 0 0 0,0 1 0 0 0,0 0 0 0 0,0-1 0 0 0,-1 1 0 0 0,1 0 0 0 0,0-1 0 0 0,-1 0 0 0 0,1 1 0 0 0,-1-1-1 0 0,1 0 1 0 0,-1 0 0 0 0,1 0 0 0 0,-1 0 0 0 0,0 0 0 0 0,0 0 0 0 0,-2 1 0 0 0,-4 2 398 0 0,-1-1 0 0 0,1 1 0 0 0,-18 3 1 0 0,19-5-494 0 0,1-1 1 0 0,-1 0 0 0 0,0 0-1 0 0,0-1 1 0 0,0 1-1 0 0,0-2 1 0 0,0 1 0 0 0,0-1-1 0 0,-7-1 1 0 0</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51.021"/>
    </inkml:context>
    <inkml:brush xml:id="br0">
      <inkml:brushProperty name="width" value="0.1" units="cm"/>
      <inkml:brushProperty name="height" value="0.1" units="cm"/>
    </inkml:brush>
  </inkml:definitions>
  <inkml:trace contextRef="#ctx0" brushRef="#br0">1 9 3225 0 0,'3'-2'18'0'0,"0"1"1"0"0,1 0 0 0 0,-1 0-1 0 0,1 0 1 0 0,-1 0 0 0 0,1 0-1 0 0,0 1 1 0 0,-1 0-1 0 0,1-1 1 0 0,0 1 0 0 0,3 1-1 0 0,-4-1-27 0 0,43 2-111 0 0,-1 1-1 0 0,86 19 1 0 0,-112-19 67 0 0</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51.357"/>
    </inkml:context>
    <inkml:brush xml:id="br0">
      <inkml:brushProperty name="width" value="0.1" units="cm"/>
      <inkml:brushProperty name="height" value="0.1" units="cm"/>
    </inkml:brush>
  </inkml:definitions>
  <inkml:trace contextRef="#ctx0" brushRef="#br0">1 14 9218 0 0,'0'0'4710'0'0,"2"-2"-4635"0"0,8-9-59 0 0</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51.690"/>
    </inkml:context>
    <inkml:brush xml:id="br0">
      <inkml:brushProperty name="width" value="0.1" units="cm"/>
      <inkml:brushProperty name="height" value="0.1" units="cm"/>
    </inkml:brush>
  </inkml:definitions>
  <inkml:trace contextRef="#ctx0" brushRef="#br0">164 1 6913 0 0,'6'0'-584'0'0,"1"1"-1"0"0,-1-1 1 0 0,0 1-1 0 0,1 1 1 0 0,-1-1-1 0 0,0 1 1 0 0,0 0-1 0 0,10 5 1 0 0,-8-2 631 0 0,0 0 1 0 0,0 0 0 0 0,-1 0 0 0 0,1 1 0 0 0,10 11-1 0 0,-11-10 336 0 0,-1 0-1 0 0,0 1 1 0 0,0 0-1 0 0,-1 0 1 0 0,0 0 0 0 0,0 0-1 0 0,-1 1 1 0 0,0 0-1 0 0,-1 0 1 0 0,0 0-1 0 0,0 0 1 0 0,2 16-1 0 0,-4-16 70 0 0,-2 0-1 0 0,1-1 1 0 0,-1 1-1 0 0,0 0 1 0 0,-1-1-1 0 0,0 1 1 0 0,0-1-1 0 0,-1 1 1 0 0,0-1-1 0 0,0 0 1 0 0,-1 0-1 0 0,0-1 1 0 0,-1 1-1 0 0,0-1 1 0 0,0 0-1 0 0,0 0 1 0 0,-1 0-1 0 0,0-1 1 0 0,-10 9-1 0 0,8-7-142 0 0,-1-1-1 0 0,0 0 1 0 0,0-1-1 0 0,-1 0 1 0 0,1-1-1 0 0,-1 0 1 0 0,-1 0-1 0 0,1-1 1 0 0,-1 0-1 0 0,1-1 1 0 0,-1 0-1 0 0,0-1 1 0 0,0 0-1 0 0,-21 1 1 0 0,26-4-331 0 0,1 1 0 0 0,-1-1 0 0 0,0-1 0 0 0,1 1 0 0 0,-1-1 0 0 0,1 0 0 0 0,0 0 0 0 0,0 0 1 0 0,-1-1-1 0 0,-7-5 0 0 0,10 6-270 0 0,0 0 1 0 0,1 0 0 0 0,-1 0-1 0 0,1 0 1 0 0,0-1 0 0 0,-1 1-1 0 0,1-1 1 0 0,0 1 0 0 0,0-1-1 0 0,1 0 1 0 0,-1 0 0 0 0,0 1-1 0 0,1-1 1 0 0,0 0 0 0 0,0 0-1 0 0,0-1 1 0 0,0 1-1 0 0,0 0 1 0 0,0-6 0 0 0,1 8 257 0 0,0 0 0 0 0,0 0-1 0 0,1 0 1 0 0,-1 0 0 0 0,0 1 0 0 0,1-1 0 0 0,-1 0 0 0 0,0 0 0 0 0,1 1 0 0 0,-1-1-1 0 0,1 0 1 0 0,-1 0 0 0 0,1 1 0 0 0,0-1 0 0 0,-1 1 0 0 0,1-1 0 0 0,0 1 0 0 0,-1-1-1 0 0,1 1 1 0 0,0-1 0 0 0,0 1 0 0 0,-1-1 0 0 0,1 1 0 0 0,0 0 0 0 0,0-1-1 0 0,0 1 1 0 0,-1 0 0 0 0,1 0 0 0 0,0 0 0 0 0,0 0 0 0 0,0 0 0 0 0,0-1 0 0 0,0 2-1 0 0,0-1 1 0 0,-1 0 0 0 0,3 0 0 0 0,35 5-360 0 0,-34-4 269 0 0,20 4 36 0 0,1 0 1 0 0,-1 2-1 0 0,0 1 1 0 0,-1 2-1 0 0,0 0 0 0 0,-1 1 1 0 0,0 1-1 0 0,24 17 1 0 0,-33-18 98 0 0,-3 0 44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2:07.904"/>
    </inkml:context>
    <inkml:brush xml:id="br0">
      <inkml:brushProperty name="width" value="0.025" units="cm"/>
      <inkml:brushProperty name="height" value="0.025" units="cm"/>
      <inkml:brushProperty name="color" value="#E71224"/>
    </inkml:brush>
  </inkml:definitions>
  <inkml:trace contextRef="#ctx0" brushRef="#br0">137 327 4145 0 0,'19'-11'1880'0'0,"-10"5"-1069"0"0,0 1 0 0 0,0-1 0 0 0,0 0 0 0 0,-1-1 0 0 0,1 0 0 0 0,-2 0 0 0 0,1-1 0 0 0,-1 0 1 0 0,0 0-1 0 0,-1-1 0 0 0,0 0 0 0 0,8-15 0 0 0,-8 13-535 0 0,-1 0 0 0 0,0 0 0 0 0,-1 0 0 0 0,-1-1 0 0 0,0 1 0 0 0,0-1 0 0 0,-1 0 0 0 0,0 0 0 0 0,-1 0 0 0 0,-1 0 1 0 0,-1-14-1 0 0,1 23-241 0 0,0 1 1 0 0,0-1 0 0 0,0 1 0 0 0,-1 0 0 0 0,0-1 0 0 0,1 1 0 0 0,-1 0-1 0 0,0 0 1 0 0,0-1 0 0 0,0 1 0 0 0,0 0 0 0 0,-1 0 0 0 0,1 0-1 0 0,0 0 1 0 0,-1 0 0 0 0,1 1 0 0 0,-1-1 0 0 0,0 0 0 0 0,0 1 0 0 0,0-1-1 0 0,0 1 1 0 0,0 0 0 0 0,-3-2 0 0 0,2 2 33 0 0,0 0 1 0 0,1 1 0 0 0,-1-1-1 0 0,0 1 1 0 0,0 0-1 0 0,0-1 1 0 0,1 1-1 0 0,-1 1 1 0 0,0-1-1 0 0,0 0 1 0 0,0 1-1 0 0,0 0 1 0 0,1-1-1 0 0,-1 1 1 0 0,0 0 0 0 0,1 0-1 0 0,-1 1 1 0 0,1-1-1 0 0,-5 3 1 0 0,-5 5-72 0 0,1 0 0 0 0,1 0 1 0 0,-1 1-1 0 0,1 0 0 0 0,1 1 1 0 0,0 0-1 0 0,-9 14 0 0 0,-47 89-217 0 0,62-108 214 0 0,-1 1 0 0 0,-28 60-117 0 0,30-61 112 0 0,0 0 0 0 0,-1 1-1 0 0,2-1 1 0 0,-1 1 0 0 0,1-1 0 0 0,0 1 0 0 0,1 0 0 0 0,-1 10 0 0 0,2-15-3 0 0,-1 0 0 0 0,0 0 0 0 0,1 0 0 0 0,0 0-1 0 0,-1 0 1 0 0,1 0 0 0 0,0 0 0 0 0,0 0 0 0 0,0 0 0 0 0,0 0 0 0 0,0 0 0 0 0,0-1 0 0 0,1 1 0 0 0,-1 0 0 0 0,1-1 0 0 0,-1 1 0 0 0,1-1 0 0 0,0 1 0 0 0,-1-1 0 0 0,1 0 0 0 0,0 0 0 0 0,0 0 0 0 0,0 0 0 0 0,0 0 0 0 0,0 0 0 0 0,0-1 0 0 0,0 1 0 0 0,0 0 0 0 0,0-1 0 0 0,0 0 0 0 0,0 1 0 0 0,0-1 0 0 0,1 0 0 0 0,1-1 0 0 0,2 1-40 0 0,0 0 0 0 0,-1 0 1 0 0,1-1-1 0 0,0 0 0 0 0,-1-1 0 0 0,1 1 1 0 0,-1-1-1 0 0,1 0 0 0 0,-1 0 1 0 0,0-1-1 0 0,8-4 0 0 0,-3-1-244 0 0,0-1 0 0 0,-1 1 0 0 0,0-1 0 0 0,-1-1 0 0 0,0 0 0 0 0,11-16-1 0 0,32-70-1958 0 0,-39 72 1715 0 0,-12 23 600 0 0,-11 30 2459 0 0,-17 68 533 0 0,13-30-2484 0 0,-8 101 1 0 0,20-135-806 0 0,2-1 0 0 0,2 1 1 0 0,0 0-1 0 0,3 0 0 0 0,7 33 0 0 0,-8-49-7294 0 0</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52.579"/>
    </inkml:context>
    <inkml:brush xml:id="br0">
      <inkml:brushProperty name="width" value="0.1" units="cm"/>
      <inkml:brushProperty name="height" value="0.1" units="cm"/>
    </inkml:brush>
  </inkml:definitions>
  <inkml:trace contextRef="#ctx0" brushRef="#br0">17 1 10138 0 0,'-2'3'12787'0'0,"-12"10"-12723"0"0</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53.644"/>
    </inkml:context>
    <inkml:brush xml:id="br0">
      <inkml:brushProperty name="width" value="0.1" units="cm"/>
      <inkml:brushProperty name="height" value="0.1" units="cm"/>
    </inkml:brush>
  </inkml:definitions>
  <inkml:trace contextRef="#ctx0" brushRef="#br0">165 1 5065 0 0,'-3'7'11143'0'0,"-7"27"-9897"0"0,-2-11-596 0 0,-1-2 0 0 0,-2 1-1 0 0,0-2 1 0 0,-1 0-1 0 0,-26 25 1 0 0,37-40-572 0 0,-29 31-15 0 0</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54.309"/>
    </inkml:context>
    <inkml:brush xml:id="br0">
      <inkml:brushProperty name="width" value="0.1" units="cm"/>
      <inkml:brushProperty name="height" value="0.1" units="cm"/>
    </inkml:brush>
  </inkml:definitions>
  <inkml:trace contextRef="#ctx0" brushRef="#br0">141 1 10594 0 0,'-5'7'12331'0'0,"-22"32"-12174"0"0,-48 48-1452 0 0,41-49-6473 0 0</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54.914"/>
    </inkml:context>
    <inkml:brush xml:id="br0">
      <inkml:brushProperty name="width" value="0.1" units="cm"/>
      <inkml:brushProperty name="height" value="0.1" units="cm"/>
    </inkml:brush>
  </inkml:definitions>
  <inkml:trace contextRef="#ctx0" brushRef="#br0">120 1 10138 0 0,'0'3'967'0'0,"0"1"0"0"0,-1-1 0 0 0,1 1 0 0 0,-1-1 0 0 0,0 1 0 0 0,-3 5 0 0 0,-13 23 1855 0 0,-29 27-1591 0 0,41-52-918 0 0,-17 18-1471 0 0,-1 2-5962 0 0</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55.534"/>
    </inkml:context>
    <inkml:brush xml:id="br0">
      <inkml:brushProperty name="width" value="0.1" units="cm"/>
      <inkml:brushProperty name="height" value="0.1" units="cm"/>
    </inkml:brush>
  </inkml:definitions>
  <inkml:trace contextRef="#ctx0" brushRef="#br0">56 0 9218 0 0,'1'20'878'0'0,"0"-16"-496"0"0,-1 0 1 0 0,1 0-1 0 0,-1-1 0 0 0,0 1 1 0 0,0 0-1 0 0,-1 0 1 0 0,1 0-1 0 0,-1 0 1 0 0,0-1-1 0 0,0 1 0 0 0,0 0 1 0 0,-3 5-1 0 0,-30 39 1943 0 0,18-28-1873 0 0</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56.185"/>
    </inkml:context>
    <inkml:brush xml:id="br0">
      <inkml:brushProperty name="width" value="0.1" units="cm"/>
      <inkml:brushProperty name="height" value="0.1" units="cm"/>
    </inkml:brush>
  </inkml:definitions>
  <inkml:trace contextRef="#ctx0" brushRef="#br0">56 0 8290 0 0,'2'4'4993'0'0,"-1"2"-4620"0"0,0-1 0 0 0,-1 0 0 0 0,1 1 1 0 0,-1-1-1 0 0,0 1 0 0 0,0-1 0 0 0,-1 0 0 0 0,0 1 0 0 0,0-1 1 0 0,0 0-1 0 0,-3 9 0 0 0,-1-1 266 0 0,-1-1 1 0 0,0 0-1 0 0,-14 20 1 0 0,4-8-267 0 0</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56.724"/>
    </inkml:context>
    <inkml:brush xml:id="br0">
      <inkml:brushProperty name="width" value="0.1" units="cm"/>
      <inkml:brushProperty name="height" value="0.1" units="cm"/>
    </inkml:brush>
  </inkml:definitions>
  <inkml:trace contextRef="#ctx0" brushRef="#br0">101 0 9218 0 0,'0'4'9091'0'0,"-2"18"-8559"0"0,-3 6-303 0 0,-2 1 0 0 0,-1-2 0 0 0,-1 1 0 0 0,-2-1 0 0 0,-1-1 0 0 0,-18 32 0 0 0,14-29-229 0 0</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57.186"/>
    </inkml:context>
    <inkml:brush xml:id="br0">
      <inkml:brushProperty name="width" value="0.1" units="cm"/>
      <inkml:brushProperty name="height" value="0.1" units="cm"/>
    </inkml:brush>
  </inkml:definitions>
  <inkml:trace contextRef="#ctx0" brushRef="#br0">48 0 16131 0 0,'1'22'3524'0'0,"-1"-17"-3496"0"0,1 0 1 0 0,-1 0-1 0 0,0 0 0 0 0,0 1 1 0 0,0-1-1 0 0,-1 0 1 0 0,0 0-1 0 0,0 0 0 0 0,0 0 1 0 0,-3 7-1 0 0,-24 31 576 0 0,14-26-435 0 0</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8:59.411"/>
    </inkml:context>
    <inkml:brush xml:id="br0">
      <inkml:brushProperty name="width" value="0.1" units="cm"/>
      <inkml:brushProperty name="height" value="0.1" units="cm"/>
    </inkml:brush>
  </inkml:definitions>
  <inkml:trace contextRef="#ctx0" brushRef="#br0">0 10 3225 0 0,'5'-9'6164'0'0,"-5"8"-6061"0"0,22 7 143 0 0,-12 1-17 0 0,1 0-1 0 0,-2 1 1 0 0,1 1 0 0 0,-1-1-1 0 0,0 2 1 0 0,-1-1 0 0 0,0 1-1 0 0,0 0 1 0 0,10 20 0 0 0,-4-5 899 0 0,-2 1 0 0 0,-1 0 1 0 0,10 35-1 0 0,-16-48-1005 0 0,-2 0 0 0 0,0 0 0 0 0,0 1 0 0 0,-1-1 0 0 0,-1 1 0 0 0,0 0 1 0 0,-1-1-1 0 0,0 1 0 0 0,-1 0 0 0 0,-1-1 0 0 0,0 1 0 0 0,-1-1 0 0 0,0 1 0 0 0,-1-1 0 0 0,-1 0 0 0 0,0-1 0 0 0,0 1 0 0 0,-10 14 0 0 0,0-2-123 0 0</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00.367"/>
    </inkml:context>
    <inkml:brush xml:id="br0">
      <inkml:brushProperty name="width" value="0.1" units="cm"/>
      <inkml:brushProperty name="height" value="0.1" units="cm"/>
    </inkml:brush>
  </inkml:definitions>
  <inkml:trace contextRef="#ctx0" brushRef="#br0">54 11 920 0 0,'8'-11'6582'0'0,"5"41"1854"0"0,-12-26-7994 0 0,14 33 11 0 0,-2 0 1 0 0,-2 1 0 0 0,-1 1-1 0 0,6 53 1 0 0,-15-77-303 0 0,0 0 0 0 0,0 1 1 0 0,-2-1-1 0 0,0 1 0 0 0,0-1 0 0 0,-2 1 1 0 0,0-1-1 0 0,0 0 0 0 0,-2 0 0 0 0,0 0 1 0 0,0-1-1 0 0,-1 0 0 0 0,-1 0 0 0 0,-10 15 0 0 0,4-11-616 0 0,0-1-1 0 0,-27 27 0 0 0,20-25-6522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2:09.689"/>
    </inkml:context>
    <inkml:brush xml:id="br0">
      <inkml:brushProperty name="width" value="0.025" units="cm"/>
      <inkml:brushProperty name="height" value="0.025" units="cm"/>
      <inkml:brushProperty name="color" value="#E71224"/>
    </inkml:brush>
  </inkml:definitions>
  <inkml:trace contextRef="#ctx0" brushRef="#br0">1 1 10138 0 0,'0'-1'4140'0'0,"0"36"-493"0"0,4 20-2332 0 0,0 22-951 0 0,-4 31 735 0 0,-1-44-662 0 0,2-1-1 0 0,11 66 1 0 0,-5-100-286 0 0,-6-28-221 0 0,-1 0-1 0 0,0-1 1 0 0,0 1-1 0 0,0 0 1 0 0,1 0 0 0 0,-1 0-1 0 0,0 0 1 0 0,1-1-1 0 0,-1 1 1 0 0,1 0-1 0 0,-1 0 1 0 0,1-1-1 0 0,-1 1 1 0 0,1 0 0 0 0,-1-1-1 0 0,1 1 1 0 0,0-1-1 0 0,-1 1 1 0 0,1-1-1 0 0,0 1 1 0 0,-1-1-1 0 0,1 1 1 0 0,0-1 0 0 0,0 0-1 0 0,0 1 1 0 0,-1-1-1 0 0,1 0 1 0 0,0 0-1 0 0,1 1 1 0 0,3-4-7130 0 0</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02.274"/>
    </inkml:context>
    <inkml:brush xml:id="br0">
      <inkml:brushProperty name="width" value="0.1" units="cm"/>
      <inkml:brushProperty name="height" value="0.1" units="cm"/>
    </inkml:brush>
  </inkml:definitions>
  <inkml:trace contextRef="#ctx0" brushRef="#br0">1 16 3225 0 0,'0'0'127'0'0,"0"-1"1"0"0,0 1 0 0 0,0-1 0 0 0,-1 0-1 0 0,1 1 1 0 0,0-1 0 0 0,1 0-1 0 0,-1 1 1 0 0,0-1 0 0 0,0 1 0 0 0,0-1-1 0 0,0 0 1 0 0,0 1 0 0 0,1-1-1 0 0,-1 1 1 0 0,0-1 0 0 0,0 0 0 0 0,1 1-1 0 0,-1-1 1 0 0,0 1 0 0 0,1-1 0 0 0,-1 1-1 0 0,1-1 1 0 0,-1 1 0 0 0,1 0-1 0 0,-1-1 1 0 0,1 0 0 0 0,0 1 10 0 0,0 0 0 0 0,0 0-1 0 0,-1 1 1 0 0,1-1 0 0 0,0 0 0 0 0,0 0 0 0 0,-1 0 0 0 0,1 1 0 0 0,0-1-1 0 0,0 0 1 0 0,-1 1 0 0 0,1-1 0 0 0,0 0 0 0 0,-1 1 0 0 0,1-1 0 0 0,0 1-1 0 0,0 0 1 0 0,4 3 276 0 0,-1 1-1 0 0,0-1 0 0 0,-1 0 1 0 0,7 10-1 0 0,5 15 964 0 0,0 1-1 0 0,-2 1 1 0 0,-1 0-1 0 0,7 33 1 0 0,-14-46-1160 0 0,-1 1 1 0 0,-2-1-1 0 0,1 1 0 0 0,-2 0 1 0 0,-1 0-1 0 0,0 0 1 0 0,-1-1-1 0 0,-6 32 0 0 0,4-39-194 0 0,-1-1-1 0 0,0 1 1 0 0,0-1-1 0 0,-1 0 1 0 0,-1 0 0 0 0,0 0-1 0 0,0-1 1 0 0,0 0-1 0 0,-9 9 1 0 0,1-3-97 0 0</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06.003"/>
    </inkml:context>
    <inkml:brush xml:id="br0">
      <inkml:brushProperty name="width" value="0.1" units="cm"/>
      <inkml:brushProperty name="height" value="0.1" units="cm"/>
    </inkml:brush>
  </inkml:definitions>
  <inkml:trace contextRef="#ctx0" brushRef="#br0">43 4 5529 0 0,'0'-4'2121'0'0,"1"4"-2082"0"0,7 5 1941 0 0,4 10-1474 0 0,-1 0 0 0 0,0 0 0 0 0,-1 1 0 0 0,-1 0 0 0 0,0 1 1 0 0,-2 0-1 0 0,0 0 0 0 0,-1 1 0 0 0,0 0 0 0 0,-2 0 0 0 0,5 29 1 0 0,-8-32-236 0 0,0-1 0 0 0,-1 1 1 0 0,0-1-1 0 0,-2 0 1 0 0,1 1-1 0 0,-2-1 1 0 0,0 0-1 0 0,0 0 1 0 0,-1 0-1 0 0,-1-1 0 0 0,-1 0 1 0 0,0 1-1 0 0,0-2 1 0 0,-1 1-1 0 0,-16 21 1 0 0,-47 48 735 0 0,54-66-1007 0 0</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08.251"/>
    </inkml:context>
    <inkml:brush xml:id="br0">
      <inkml:brushProperty name="width" value="0.1" units="cm"/>
      <inkml:brushProperty name="height" value="0.1" units="cm"/>
    </inkml:brush>
  </inkml:definitions>
  <inkml:trace contextRef="#ctx0" brushRef="#br0">40 18 7370 0 0,'0'-1'848'0'0,"4"-5"1471"0"0,13-1-2468 0 0,-12 6 95 0 0,1 0 0 0 0,-1 0 0 0 0,1 1 0 0 0,0-1 0 0 0,0 1 0 0 0,-1 0 0 0 0,1 1 0 0 0,0-1 0 0 0,0 1 0 0 0,-1 0 1 0 0,1 1-1 0 0,-1-1 0 0 0,1 1 0 0 0,-1 0 0 0 0,0 1 0 0 0,1-1 0 0 0,-1 1 0 0 0,-1 0 0 0 0,1 0 0 0 0,6 5 0 0 0,-7-4 192 0 0,1 0 0 0 0,-1 0 1 0 0,1 0-1 0 0,-1 1 0 0 0,-1-1 0 0 0,1 1 0 0 0,0 0 0 0 0,-1 0 0 0 0,0 0 0 0 0,0 0 0 0 0,-1 1 0 0 0,0-1 0 0 0,0 1 0 0 0,0 0 0 0 0,0 0 0 0 0,-1-1 0 0 0,0 1 0 0 0,0 0 0 0 0,0 7 0 0 0,-2-7 142 0 0,0-1 0 0 0,-1 0 0 0 0,1 0 0 0 0,-1 1 0 0 0,0-1 1 0 0,0-1-1 0 0,-1 1 0 0 0,1 0 0 0 0,-1 0 0 0 0,0-1 0 0 0,-1 0 0 0 0,1 0 0 0 0,-1 0 0 0 0,1 0 1 0 0,-1 0-1 0 0,-7 5 0 0 0,2-2 191 0 0,-1 0 1 0 0,0-1-1 0 0,0 0 0 0 0,0 0 1 0 0,-1-1-1 0 0,-18 6 1 0 0,23-9-563 0 0,1 0 0 0 0,-1 0 0 0 0,0-1 0 0 0,0 0 0 0 0,-1-1 0 0 0,1 1 0 0 0,0-1 0 0 0,-12-1 0 0 0,64 4-9108 0 0,-24-2 7940 0 0,-6 0 1179 0 0,0 1 0 0 0,0 0 1 0 0,0 2-1 0 0,22 7 0 0 0,-29-8 53 0 0,0 1 1 0 0,0 0-1 0 0,0 0 0 0 0,-1 1 1 0 0,0 0-1 0 0,0 1 0 0 0,0 0 0 0 0,11 11 1 0 0,-17-16 25 0 0,-1 1 0 0 0,0-1 0 0 0,0 1 0 0 0,0-1 0 0 0,0 1 1 0 0,0-1-1 0 0,0 1 0 0 0,0-1 0 0 0,-1 1 0 0 0,1 0 0 0 0,0 0 0 0 0,-1-1 1 0 0,1 1-1 0 0,-1 0 0 0 0,0 0 0 0 0,0 0 0 0 0,0-1 0 0 0,0 1 0 0 0,0 0 1 0 0,0 0-1 0 0,-1 2 0 0 0,0 0 247 0 0,0 0 0 0 0,0-1 0 0 0,-1 1 0 0 0,0-1 0 0 0,0 1 0 0 0,0-1 0 0 0,0 0 0 0 0,0 0 0 0 0,-5 5 0 0 0,-4 3 1301 0 0,-1 0-1 0 0,0-1 1 0 0,-25 16-1 0 0,18-15-277 0 0,0 0 1 0 0,-28 11 0 0 0,1-7-3437 0 0,0-5-3656 0 0,18-7 1273 0 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08.584"/>
    </inkml:context>
    <inkml:brush xml:id="br0">
      <inkml:brushProperty name="width" value="0.1" units="cm"/>
      <inkml:brushProperty name="height" value="0.1" units="cm"/>
    </inkml:brush>
  </inkml:definitions>
  <inkml:trace contextRef="#ctx0" brushRef="#br0">2 1 14283 0 0,'-1'1'7040'0'0</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08.919"/>
    </inkml:context>
    <inkml:brush xml:id="br0">
      <inkml:brushProperty name="width" value="0.1" units="cm"/>
      <inkml:brushProperty name="height" value="0.1" units="cm"/>
    </inkml:brush>
  </inkml:definitions>
  <inkml:trace contextRef="#ctx0" brushRef="#br0">62 1 3681 0 0,'6'0'-29'0'0,"-1"1"0"0"0,1 0 1 0 0,0 1-1 0 0,-1-1 0 0 0,1 1 0 0 0,-1 0 1 0 0,1 1-1 0 0,-1-1 0 0 0,0 1 1 0 0,0 0-1 0 0,0 0 0 0 0,0 1 0 0 0,4 4 1 0 0,5 4-81 0 0,-1 1 0 0 0,23 27 1 0 0,-29-30 359 0 0,0-1 1 0 0,0 1 0 0 0,-1 1-1 0 0,0-1 1 0 0,7 19 0 0 0,-12-26-64 0 0,0 0 0 0 0,0 0 0 0 0,0 0 0 0 0,-1 0 0 0 0,1 0 0 0 0,-1 0 0 0 0,0 0 0 0 0,1 1 0 0 0,-1-1 0 0 0,-1 0 0 0 0,1 0 0 0 0,0 0 0 0 0,-1 0 0 0 0,1 0 0 0 0,-1 0 0 0 0,0 0 0 0 0,0 0 0 0 0,0 0 0 0 0,-1 0 0 0 0,1-1 0 0 0,-1 1 0 0 0,1 0 0 0 0,-1-1 0 0 0,0 1 0 0 0,0-1 0 0 0,-4 4 0 0 0,-2 1 293 0 0,-1-1 0 0 0,0 1 0 0 0,0-2 0 0 0,-1 1 0 0 0,1-1 0 0 0,-1-1 0 0 0,0 0 0 0 0,-1 0 0 0 0,-13 2 0 0 0,2-1 585 0 0,-1-2-1 0 0,-1-1 1 0 0,-29 0 0 0 0,111-5-689 0 0,113-21 1 0 0,-141 18-349 0 0,-1 1-29 0 0</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09.790"/>
    </inkml:context>
    <inkml:brush xml:id="br0">
      <inkml:brushProperty name="width" value="0.1" units="cm"/>
      <inkml:brushProperty name="height" value="0.1" units="cm"/>
    </inkml:brush>
  </inkml:definitions>
  <inkml:trace contextRef="#ctx0" brushRef="#br0">10 1 8754 0 0,'11'1'19'0'0,"-1"0"0"0"0,1 2 1 0 0,-1-1-1 0 0,0 1 0 0 0,0 1 1 0 0,0-1-1 0 0,0 2 0 0 0,-1-1 1 0 0,1 2-1 0 0,-1-1 0 0 0,0 1 1 0 0,-1 0-1 0 0,1 1 0 0 0,-1 0 0 0 0,-1 0 1 0 0,1 1-1 0 0,-1 0 0 0 0,-1 0 1 0 0,1 1-1 0 0,-1 0 0 0 0,-1 0 1 0 0,7 14-1 0 0,-11-21 118 0 0,-1 1 0 0 0,1 0 1 0 0,0 0-1 0 0,-1 0 0 0 0,0 0 0 0 0,1 0 0 0 0,-1 0 1 0 0,0 0-1 0 0,-1 0 0 0 0,1 0 0 0 0,0 0 0 0 0,-1 0 1 0 0,0 0-1 0 0,0 0 0 0 0,-1 3 0 0 0,0-1 274 0 0,-1 0-1 0 0,0 0 1 0 0,0 0-1 0 0,0 0 1 0 0,-1-1-1 0 0,1 0 1 0 0,-8 7-1 0 0,2-3 302 0 0,-1 0 0 0 0,-1 0 0 0 0,1-1 0 0 0,-1 0 0 0 0,0-1-1 0 0,-19 7 1 0 0,24-10-827 0 0,0-1-1 0 0,0 0 1 0 0,0 0 0 0 0,-1-1-1 0 0,1 0 1 0 0,-1 0 0 0 0,1 0-1 0 0,-1-1 1 0 0,1 0 0 0 0,-1 0-1 0 0,-8-1 1 0 0,65-12-9757 0 0,-37 12 9719 0 0,0 0-1 0 0,-1 1 0 0 0,1 0 1 0 0,0 1-1 0 0,21 3 0 0 0,-27-2 130 0 0,-1-1 0 0 0,1 1 0 0 0,-1 1 0 0 0,1-1 0 0 0,-1 1 0 0 0,0 0 0 0 0,0 0 0 0 0,0 1 0 0 0,0 0 0 0 0,-1 0 0 0 0,1 0 0 0 0,5 7 0 0 0,-10-11 54 0 0,-1 1 1 0 0,1 0-1 0 0,-1-1 1 0 0,1 1-1 0 0,-1 0 1 0 0,0 0-1 0 0,1-1 1 0 0,-1 1 0 0 0,1 0-1 0 0,-1 0 1 0 0,0-1-1 0 0,0 1 1 0 0,0 0-1 0 0,1 0 1 0 0,-1 0-1 0 0,0 0 1 0 0,0-1 0 0 0,0 1-1 0 0,0 0 1 0 0,0 0-1 0 0,0 0 1 0 0,-1 0-1 0 0,1-1 1 0 0,0 1-1 0 0,0 0 1 0 0,-1 1 0 0 0,0 0 323 0 0,-1 0 1 0 0,1 1-1 0 0,0-1 1 0 0,-1 0-1 0 0,0 0 1 0 0,0 0-1 0 0,0 0 1 0 0,-3 2-1 0 0,-6 4 1570 0 0,0 0-1 0 0,-19 9 1 0 0,27-15-1844 0 0,-65 30 3749 0 0,21-16-5138 0 0,20-9-5668 0 0</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10.123"/>
    </inkml:context>
    <inkml:brush xml:id="br0">
      <inkml:brushProperty name="width" value="0.1" units="cm"/>
      <inkml:brushProperty name="height" value="0.1" units="cm"/>
    </inkml:brush>
  </inkml:definitions>
  <inkml:trace contextRef="#ctx0" brushRef="#br0">1 0 3681 0 0,'1'4'3417'0'0,"8"11"-3417"0"0,-6-17 0 0 0</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10.455"/>
    </inkml:context>
    <inkml:brush xml:id="br0">
      <inkml:brushProperty name="width" value="0.1" units="cm"/>
      <inkml:brushProperty name="height" value="0.1" units="cm"/>
    </inkml:brush>
  </inkml:definitions>
  <inkml:trace contextRef="#ctx0" brushRef="#br0">106 1 16131 0 0,'-1'0'93'0'0,"0"1"-1"0"0,-1 0 0 0 0,1-1 0 0 0,0 1 1 0 0,0 0-1 0 0,0 0 0 0 0,0 0 0 0 0,0 0 1 0 0,0 0-1 0 0,0 0 0 0 0,1 0 0 0 0,-1 0 0 0 0,0 0 1 0 0,1 0-1 0 0,-1 0 0 0 0,0 1 0 0 0,1-1 1 0 0,0 0-1 0 0,-1 1 0 0 0,0 1 0 0 0,-1 3 77 0 0,-15 33-156 0 0,2 1 0 0 0,2 0 1 0 0,1 1-1 0 0,2 1 0 0 0,-8 76 0 0 0,18-108-13 0 0,0-1-1 0 0,1 1 1 0 0,0-1-1 0 0,0 1 1 0 0,1-1-1 0 0,0 0 1 0 0,1 1 0 0 0,0-1-1 0 0,0 0 1 0 0,1 0-1 0 0,0-1 1 0 0,11 17 0 0 0,-13-22-44 0 0,0 1 1 0 0,1-1 0 0 0,0 0 0 0 0,0 0 0 0 0,0 1 0 0 0,0-2 0 0 0,0 1-1 0 0,0 0 1 0 0,1-1 0 0 0,-1 0 0 0 0,1 1 0 0 0,0-2 0 0 0,0 1 0 0 0,0 0 0 0 0,0-1-1 0 0,0 1 1 0 0,0-1 0 0 0,0 0 0 0 0,0-1 0 0 0,0 1 0 0 0,1-1 0 0 0,-1 1-1 0 0,0-1 1 0 0,0-1 0 0 0,0 1 0 0 0,1-1 0 0 0,-1 1 0 0 0,0-1 0 0 0,0 0 0 0 0,0-1-1 0 0,5-1 1 0 0,-5 1-51 0 0,-1 1 0 0 0,0-1 0 0 0,0 0 0 0 0,0 0 0 0 0,0 0 0 0 0,0 0 0 0 0,0-1 0 0 0,0 1 0 0 0,-1-1 0 0 0,1 0 0 0 0,-1 0 0 0 0,1 0 0 0 0,-1 0 0 0 0,0 0 0 0 0,-1 0 0 0 0,1-1 0 0 0,0 1 0 0 0,-1 0 0 0 0,0-1 0 0 0,0 0 0 0 0,0 1 0 0 0,0-1 0 0 0,-1 1 0 0 0,1-1 0 0 0,-1-6-1 0 0,0 7 232 0 0,0 0-1 0 0,-1 0 0 0 0,1 0 0 0 0,-1 0 0 0 0,1 0 0 0 0,-1 0 0 0 0,0 1 0 0 0,-1-1 0 0 0,1 0 0 0 0,0 1 0 0 0,-1-1 0 0 0,1 1 0 0 0,-1-1 0 0 0,0 1 0 0 0,0-1 0 0 0,0 1 0 0 0,0 0 0 0 0,0 0 0 0 0,0 0 0 0 0,0 1 0 0 0,-1-1 0 0 0,1 0 0 0 0,-1 1 0 0 0,0-1 0 0 0,1 1 0 0 0,-1 0 0 0 0,0 0 1 0 0,0 0-1 0 0,1 0 0 0 0,-1 1 0 0 0,0-1 0 0 0,-5 0 0 0 0,2 1 47 0 0,0 0 1 0 0,1 0 0 0 0,-1 1-1 0 0,0-1 1 0 0,0 1-1 0 0,1 1 1 0 0,-1-1-1 0 0,1 1 1 0 0,-1 0 0 0 0,-5 3-1 0 0,-32 17-1582 0 0,17-6-5585 0 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11.891"/>
    </inkml:context>
    <inkml:brush xml:id="br0">
      <inkml:brushProperty name="width" value="0.1" units="cm"/>
      <inkml:brushProperty name="height" value="0.1" units="cm"/>
    </inkml:brush>
  </inkml:definitions>
  <inkml:trace contextRef="#ctx0" brushRef="#br0">289 0 5065 0 0,'-6'3'14409'0'0,"-5"10"-14883"0"0,-27 25 1033 0 0,-1-2-1 0 0,-72 50 1 0 0,49-39-327 0 0,60-46-241 0 0,0 0-1 0 0,1 1 0 0 0,-1-1 0 0 0,0 0 0 0 0,1 1 0 0 0,-1-1 1 0 0,1 1-1 0 0,0-1 0 0 0,-1 1 0 0 0,1 0 0 0 0,0 0 0 0 0,0-1 1 0 0,-1 4-1 0 0,2-4 2 0 0,0 0 1 0 0,1 0 0 0 0,-1 0-1 0 0,0 0 1 0 0,1 0-1 0 0,-1 0 1 0 0,1 0 0 0 0,-1 0-1 0 0,1 0 1 0 0,0-1-1 0 0,-1 1 1 0 0,1 0 0 0 0,0 0-1 0 0,-1 0 1 0 0,1-1-1 0 0,0 1 1 0 0,0 0 0 0 0,0-1-1 0 0,0 1 1 0 0,0-1-1 0 0,0 1 1 0 0,0-1 0 0 0,0 1-1 0 0,0-1 1 0 0,0 0-1 0 0,2 1 1 0 0,16 6-164 0 0,1 0 1 0 0,0-1-1 0 0,0-1 0 0 0,0-1 1 0 0,35 3-1 0 0,-25-5 187 0 0,0-2-1 0 0,0-1 1 0 0,39-5 0 0 0,-60 4-472 0 0,-1 1 0 0 0,0-1 0 0 0,16-5 0 0 0</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12.225"/>
    </inkml:context>
    <inkml:brush xml:id="br0">
      <inkml:brushProperty name="width" value="0.1" units="cm"/>
      <inkml:brushProperty name="height" value="0.1" units="cm"/>
    </inkml:brush>
  </inkml:definitions>
  <inkml:trace contextRef="#ctx0" brushRef="#br0">31 1 10594 0 0,'-3'5'4537'0'0,"-3"24"-4427"0"0,3-10-29 0 0,-4 23 258 0 0,1 0-1 0 0,3 1 1 0 0,1-1-1 0 0,5 49 0 0 0,0-69-524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2:10.026"/>
    </inkml:context>
    <inkml:brush xml:id="br0">
      <inkml:brushProperty name="width" value="0.025" units="cm"/>
      <inkml:brushProperty name="height" value="0.025" units="cm"/>
      <inkml:brushProperty name="color" value="#E71224"/>
    </inkml:brush>
  </inkml:definitions>
  <inkml:trace contextRef="#ctx0" brushRef="#br0">32 0 12443 0 0,'-2'6'409'0'0,"0"-1"1"0"0,1 1 0 0 0,0-1-1 0 0,0 1 1 0 0,0 0 0 0 0,1 9-1 0 0,-2 10 550 0 0,-18 194 4042 0 0,19-176-4733 0 0,2 0-1 0 0,1 1 1 0 0,10 46 0 0 0,-10-79-719 0 0,3 11 953 0 0,0-7-6823 0 0,-3-10-588 0 0</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12.558"/>
    </inkml:context>
    <inkml:brush xml:id="br0">
      <inkml:brushProperty name="width" value="0.1" units="cm"/>
      <inkml:brushProperty name="height" value="0.1" units="cm"/>
    </inkml:brush>
  </inkml:definitions>
  <inkml:trace contextRef="#ctx0" brushRef="#br0">0 0 14283 0 0,'0'0'1552'0'0,"17"7"-3200"0"0,-9-7 1496 0 0,2-2 0 0 0,2-2 0 0 0</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12.904"/>
    </inkml:context>
    <inkml:brush xml:id="br0">
      <inkml:brushProperty name="width" value="0.1" units="cm"/>
      <inkml:brushProperty name="height" value="0.1" units="cm"/>
    </inkml:brush>
  </inkml:definitions>
  <inkml:trace contextRef="#ctx0" brushRef="#br0">87 0 9674 0 0,'-3'2'720'0'0,"0"0"-1"0"0,0 0 1 0 0,1 0 0 0 0,-1 0-1 0 0,0 1 1 0 0,1-1-1 0 0,-3 4 1 0 0,-16 24 653 0 0,-7 35-1625 0 0,25-56 290 0 0,0 0 1 0 0,1 0-1 0 0,0 0 1 0 0,0 1-1 0 0,1-1 1 0 0,0 1 0 0 0,1-1-1 0 0,0 1 1 0 0,1-1-1 0 0,0 1 1 0 0,3 15-1 0 0,-3-21 5 0 0,1 1-1 0 0,-1-1 1 0 0,1 1-1 0 0,0-1 0 0 0,0 0 1 0 0,0 0-1 0 0,0 0 0 0 0,1 0 1 0 0,0 0-1 0 0,0-1 0 0 0,0 1 1 0 0,0-1-1 0 0,0 0 1 0 0,1 0-1 0 0,-1 0 0 0 0,1 0 1 0 0,0 0-1 0 0,0-1 0 0 0,0 0 1 0 0,0 0-1 0 0,1 0 0 0 0,-1 0 1 0 0,0-1-1 0 0,1 1 1 0 0,8 0-1 0 0,-9-1-22 0 0,-1-1 0 0 0,1 1 1 0 0,0-1-1 0 0,0 0 0 0 0,0-1 0 0 0,0 1 0 0 0,-1-1 1 0 0,1 1-1 0 0,0-1 0 0 0,-1 0 0 0 0,1-1 1 0 0,0 1-1 0 0,-1 0 0 0 0,1-1 0 0 0,-1 0 0 0 0,6-4 1 0 0,-4 2-29 0 0,-1 0 0 0 0,1 0-1 0 0,-1-1 1 0 0,0 1 0 0 0,0-1 0 0 0,-1 0 0 0 0,1-1 0 0 0,-1 1 0 0 0,4-11 0 0 0,-3 8-54 0 0,-1-1-1 0 0,0 0 1 0 0,0 0 0 0 0,-1 0 0 0 0,-1 0 0 0 0,1-1-1 0 0,-2 1 1 0 0,1 0 0 0 0,-1-1 0 0 0,0 1-1 0 0,-1 0 1 0 0,0-1 0 0 0,-5-15 0 0 0,5 20-11 0 0,-1 1 0 0 0,0 0 1 0 0,0-1-1 0 0,0 1 0 0 0,0 0 1 0 0,-1 0-1 0 0,0 0 0 0 0,0 1 1 0 0,0-1-1 0 0,0 1 0 0 0,0-1 1 0 0,-1 1-1 0 0,1 0 0 0 0,-1 0 1 0 0,0 1-1 0 0,0-1 0 0 0,0 1 0 0 0,0 0 1 0 0,-1 0-1 0 0,1 0 0 0 0,0 1 1 0 0,-1-1-1 0 0,1 1 0 0 0,-1 0 1 0 0,0 0-1 0 0,1 1 0 0 0,-1 0 1 0 0,0-1-1 0 0,-5 2 0 0 0,-10 4-5484 0 0</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03.116"/>
    </inkml:context>
    <inkml:brush xml:id="br0">
      <inkml:brushProperty name="width" value="0.1" units="cm"/>
      <inkml:brushProperty name="height" value="0.1" units="cm"/>
    </inkml:brush>
  </inkml:definitions>
  <inkml:trace contextRef="#ctx0" brushRef="#br0">0 7 3225 0 0,'0'0'47'0'0,"0"0"0"0"0,0 0-1 0 0,0-1 1 0 0,0 1 0 0 0,0 0 0 0 0,0-1 0 0 0,1 1 0 0 0,-1 0 0 0 0,0 0 0 0 0,0-1 0 0 0,0 1 0 0 0,0 0 0 0 0,0 0 0 0 0,0-1 0 0 0,0 1-1 0 0,1 0 1 0 0,-1 0 0 0 0,0 0 0 0 0,0-1 0 0 0,0 1 0 0 0,1 0 0 0 0,-1 0 0 0 0,0 0 0 0 0,0 0 0 0 0,1-1 0 0 0,-1 1 0 0 0,0 0-1 0 0,0 0 1 0 0,0 0 0 0 0,1 0 0 0 0,-1 0 0 0 0,0 0 0 0 0,1 0 0 0 0,-1 0 0 0 0,13 1 205 0 0,12 9-349 0 0,-15-2 665 0 0,0-1-1 0 0,-1 1 0 0 0,0 1 0 0 0,0 0 0 0 0,-1 0 0 0 0,-1 0 0 0 0,1 1 0 0 0,-1 0 0 0 0,-1 1 0 0 0,0 0 0 0 0,0 0 1 0 0,-1 0-1 0 0,-1 0 0 0 0,0 1 0 0 0,5 22 0 0 0,-5-14-108 0 0,-1 0 1 0 0,0 0-1 0 0,-2 0 1 0 0,0 0-1 0 0,-1 0 1 0 0,-1 0-1 0 0,-1 0 1 0 0,-1 0-1 0 0,-5 20 1 0 0,3-25-406 0 0,0 1 0 0 0,-1-1 0 0 0,-1 0 0 0 0,0 0 0 0 0,-1-1 0 0 0,-1 0 1 0 0,0-1-1 0 0,-1 1 0 0 0,0-2 0 0 0,-1 1 0 0 0,-14 11 0 0 0,10-12-38 0 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04.263"/>
    </inkml:context>
    <inkml:brush xml:id="br0">
      <inkml:brushProperty name="width" value="0.1" units="cm"/>
      <inkml:brushProperty name="height" value="0.1" units="cm"/>
    </inkml:brush>
  </inkml:definitions>
  <inkml:trace contextRef="#ctx0" brushRef="#br0">1 16 3225 0 0,'1'-1'187'0'0,"0"0"1"0"0,0-1-1 0 0,0 1 0 0 0,1 0 1 0 0,-1 0-1 0 0,0 0 1 0 0,1 0-1 0 0,-1 0 1 0 0,1 0-1 0 0,-1 0 0 0 0,1 1 1 0 0,-1-1-1 0 0,1 0 1 0 0,0 1-1 0 0,-1-1 1 0 0,1 1-1 0 0,3-1 1 0 0,-3 2-15 0 0,-1-1-1 0 0,1 1 1 0 0,0 0 0 0 0,0 0 0 0 0,0 0 0 0 0,-1 0 0 0 0,1 0 0 0 0,0 0 0 0 0,-1 0 0 0 0,1 0 0 0 0,-1 1 0 0 0,0-1 0 0 0,1 1 0 0 0,-1-1 0 0 0,0 1 0 0 0,2 2 0 0 0,6 9 569 0 0,0 2 0 0 0,0-1 0 0 0,-2 1-1 0 0,0 0 1 0 0,0 1 0 0 0,-2 0 0 0 0,0 0-1 0 0,4 19 1 0 0,-4-5 3 0 0,0 0-1 0 0,-2 0 1 0 0,-2 51-1 0 0,-2-69-689 0 0,0 0 1 0 0,0-1-1 0 0,-1 0 0 0 0,0 1 0 0 0,-1-1 0 0 0,-9 21 0 0 0,9-25-31 0 0,-1 0 0 0 0,0 0 0 0 0,0-1 0 0 0,-1 0 0 0 0,1 0 1 0 0,-2 0-1 0 0,1 0 0 0 0,0-1 0 0 0,-1 0 0 0 0,0 0 0 0 0,-10 6 0 0 0,0-2-24 0 0</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05.031"/>
    </inkml:context>
    <inkml:brush xml:id="br0">
      <inkml:brushProperty name="width" value="0.1" units="cm"/>
      <inkml:brushProperty name="height" value="0.1" units="cm"/>
    </inkml:brush>
  </inkml:definitions>
  <inkml:trace contextRef="#ctx0" brushRef="#br0">0 1 5065 0 0,'0'0'528'0'0,"2"1"-446"0"0,0 0 0 0 0,0 1 0 0 0,0-1 0 0 0,0 1 0 0 0,0 0 0 0 0,-1-1 0 0 0,1 1 0 0 0,-1 0-1 0 0,1 0 1 0 0,-1 0 0 0 0,2 4 0 0 0,0-3 122 0 0,17 30 1336 0 0,0 1 0 0 0,-3 0 0 0 0,0 1 0 0 0,-2 1 0 0 0,18 69-1 0 0,-28-83-1024 0 0,0 1 0 0 0,-2 1 0 0 0,0-1 0 0 0,-2 0-1 0 0,0 1 1 0 0,-2-1 0 0 0,-4 29 0 0 0,2-36-368 0 0,0 0 0 0 0,-1-1 0 0 0,-1 0-1 0 0,0 0 1 0 0,-1 0 0 0 0,-1-1 0 0 0,0 1 0 0 0,-1-2 0 0 0,-1 1 0 0 0,0-1 0 0 0,-16 18 0 0 0,14-19-541 0 0,0-1 1 0 0,-1 0-1 0 0,-14 10 1 0 0</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13.395"/>
    </inkml:context>
    <inkml:brush xml:id="br0">
      <inkml:brushProperty name="width" value="0.1" units="cm"/>
      <inkml:brushProperty name="height" value="0.1" units="cm"/>
    </inkml:brush>
  </inkml:definitions>
  <inkml:trace contextRef="#ctx0" brushRef="#br0">268 0 9218 0 0,'-5'11'9220'0'0,"-13"17"-9010"0"0,11-16 302 0 0,-8 9-449 0 0,-1-1 0 0 0,0-1 0 0 0,-2-1 0 0 0,0 0 0 0 0,0-2 0 0 0,-22 16 0 0 0,-35 31 68 0 0,73-61-147 0 0,0-1 1 0 0,0 1-1 0 0,0 0 0 0 0,1 0 0 0 0,-1 0 1 0 0,1 0-1 0 0,0 0 0 0 0,-1 0 0 0 0,1 0 1 0 0,0 0-1 0 0,0 1 0 0 0,0-1 0 0 0,1 0 1 0 0,-1 1-1 0 0,0 2 0 0 0,1-3 6 0 0,0-1 1 0 0,0 0-1 0 0,1 1 0 0 0,-1-1 0 0 0,1 0 1 0 0,-1 1-1 0 0,1-1 0 0 0,-1 0 1 0 0,1 0-1 0 0,0 0 0 0 0,0 0 0 0 0,-1 0 1 0 0,1 0-1 0 0,0 0 0 0 0,0 0 0 0 0,0 0 1 0 0,0 0-1 0 0,0 0 0 0 0,0 0 0 0 0,1 0 1 0 0,-1-1-1 0 0,0 1 0 0 0,0-1 0 0 0,0 1 1 0 0,1-1-1 0 0,-1 1 0 0 0,0-1 1 0 0,1 0-1 0 0,1 1 0 0 0,17 4-143 0 0,1-1-1 0 0,-1 0 1 0 0,1-2 0 0 0,23 1-1 0 0,84-9-19 0 0,-122 6-143 0 0,-1-1 0 0 0,0 0 0 0 0,0 0 0 0 0,0 0 0 0 0,0 0 0 0 0,0-1 0 0 0,0 1 1 0 0,9-6-1 0 0</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13.725"/>
    </inkml:context>
    <inkml:brush xml:id="br0">
      <inkml:brushProperty name="width" value="0.1" units="cm"/>
      <inkml:brushProperty name="height" value="0.1" units="cm"/>
    </inkml:brush>
  </inkml:definitions>
  <inkml:trace contextRef="#ctx0" brushRef="#br0">28 1 10594 0 0,'-4'4'5459'0'0,"-7"136"-4349"0"0,-1 32 482 0 0,12-139-4032 0 0,6 49 0 0 0,-4-62-3521 0 0</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14.057"/>
    </inkml:context>
    <inkml:brush xml:id="br0">
      <inkml:brushProperty name="width" value="0.1" units="cm"/>
      <inkml:brushProperty name="height" value="0.1" units="cm"/>
    </inkml:brush>
  </inkml:definitions>
  <inkml:trace contextRef="#ctx0" brushRef="#br0">1 15 14747 0 0,'-1'0'1600'0'0,"1"-1"-1600"0"0,1 1-232 0 0,3-2-952 0 0,7-9-1680 0 0</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14.421"/>
    </inkml:context>
    <inkml:brush xml:id="br0">
      <inkml:brushProperty name="width" value="0.1" units="cm"/>
      <inkml:brushProperty name="height" value="0.1" units="cm"/>
    </inkml:brush>
  </inkml:definitions>
  <inkml:trace contextRef="#ctx0" brushRef="#br0">219 4 11979 0 0,'-3'-3'9672'0'0,"-3"4"-7631"0"0,-5 7-2960 0 0,-12 11 959 0 0,1 1-1 0 0,0 1 1 0 0,2 1-1 0 0,-27 38 1 0 0,31-40-22 0 0,9-11-17 0 0,0 0 0 0 0,1 0 0 0 0,0 1 1 0 0,0 0-1 0 0,-5 13 0 0 0,10-21-4 0 0,0 0 0 0 0,0 1 0 0 0,1-1 0 0 0,-1 1 0 0 0,1-1 1 0 0,-1 1-1 0 0,1-1 0 0 0,0 1 0 0 0,0-1 0 0 0,0 1 0 0 0,0-1 0 0 0,0 1 0 0 0,1 0 0 0 0,-1-1 0 0 0,1 0 1 0 0,0 1-1 0 0,0-1 0 0 0,0 1 0 0 0,0-1 0 0 0,0 0 0 0 0,0 0 0 0 0,0 1 0 0 0,1-1 0 0 0,-1 0 0 0 0,1 0 1 0 0,0 0-1 0 0,-1-1 0 0 0,1 1 0 0 0,3 2 0 0 0,4 2-50 0 0,0 0 1 0 0,1-1-1 0 0,0 1 0 0 0,0-2 1 0 0,1 1-1 0 0,-1-2 0 0 0,1 1 1 0 0,20 2-1 0 0,-10-2-126 0 0,0-2 0 0 0,0 0-1 0 0,38-3 1 0 0,-27-3-803 0 0,-10-1-4513 0 0,-6 0-1064 0 0</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14.755"/>
    </inkml:context>
    <inkml:brush xml:id="br0">
      <inkml:brushProperty name="width" value="0.1" units="cm"/>
      <inkml:brushProperty name="height" value="0.1" units="cm"/>
    </inkml:brush>
  </inkml:definitions>
  <inkml:trace contextRef="#ctx0" brushRef="#br0">142 1 13827 0 0,'-2'1'80'0'0,"1"0"1"0"0,-1 0-1 0 0,1 1 1 0 0,-1-1-1 0 0,1 0 1 0 0,0 1-1 0 0,-1 0 1 0 0,1-1-1 0 0,0 1 1 0 0,0-1-1 0 0,0 1 1 0 0,0 0-1 0 0,1 0 1 0 0,-1 0-1 0 0,0 0 1 0 0,0 2-1 0 0,-1 2 48 0 0,-25 66 409 0 0,3 0 0 0 0,3 1-1 0 0,4 1 1 0 0,-10 86 0 0 0,23-130-644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29:34.927"/>
    </inkml:context>
    <inkml:brush xml:id="br0">
      <inkml:brushProperty name="width" value="0.07938" units="cm"/>
      <inkml:brushProperty name="height" value="0.07938" units="cm"/>
    </inkml:brush>
  </inkml:definitions>
  <inkml:trace contextRef="#ctx0" brushRef="#br0">4 57 10138 0 0,'-1'-1'81'0'0,"1"1"0"0"0,0-1 0 0 0,-1 1 0 0 0,1-1 0 0 0,0 1-1 0 0,0-1 1 0 0,0 1 0 0 0,-1-1 0 0 0,1 0 0 0 0,0 1 0 0 0,0-1 0 0 0,0 1 0 0 0,0-1-1 0 0,0 0 1 0 0,0 1 0 0 0,0-1 0 0 0,0 1 0 0 0,0-1 0 0 0,0 0 0 0 0,0 1 0 0 0,0-1-1 0 0,1 1 1 0 0,-1-1 0 0 0,0 0 0 0 0,0 1 0 0 0,1-1 0 0 0,-1 1 0 0 0,1-1 0 0 0,0-1-30 0 0,0 1 1 0 0,1 0-1 0 0,-1 0 1 0 0,0 0 0 0 0,1 0-1 0 0,-1 0 1 0 0,1 0-1 0 0,0 1 1 0 0,-1-1-1 0 0,3 0 1 0 0,42-8-334 0 0,-45 9 312 0 0,212-15-262 0 0,-173 11 220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2:12.252"/>
    </inkml:context>
    <inkml:brush xml:id="br0">
      <inkml:brushProperty name="width" value="0.025" units="cm"/>
      <inkml:brushProperty name="height" value="0.025" units="cm"/>
      <inkml:brushProperty name="color" value="#E71224"/>
    </inkml:brush>
  </inkml:definitions>
  <inkml:trace contextRef="#ctx0" brushRef="#br0">53 2 13363 0 0,'-4'-1'3479'0'0,"2"1"-832"0"0,-1 7-477 0 0,-8 29-2055 0 0,1 0 1 0 0,3 1-1 0 0,0 0 0 0 0,3 0 0 0 0,1 1 0 0 0,2-1 1 0 0,3 41-1 0 0,-1-72-115 0 0,0 1 0 0 0,0 0 0 0 0,1 0 0 0 0,0 0 0 0 0,0-1 1 0 0,1 1-1 0 0,0-1 0 0 0,4 9 0 0 0,-6-14-89 0 0,0 0 0 0 0,0 1 1 0 0,0-1-1 0 0,1 0 0 0 0,-1 0 0 0 0,0 0 0 0 0,0 0 1 0 0,1 0-1 0 0,-1 0 0 0 0,0 0 0 0 0,1 0 0 0 0,-1 0 1 0 0,1 0-1 0 0,-1-1 0 0 0,1 1 0 0 0,2 0 0 0 0,-2-1-210 0 0,0 0-1 0 0,0 0 0 0 0,0 0 0 0 0,0-1 0 0 0,0 1 0 0 0,0 0 1 0 0,0-1-1 0 0,-1 1 0 0 0,1-1 0 0 0,0 0 0 0 0,0 0 0 0 0,0 1 1 0 0,0-1-1 0 0,-1 0 0 0 0,1-1 0 0 0,-1 1 0 0 0,3-2 0 0 0,14-14-2911 0 0,1-4-27 0 0</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15.138"/>
    </inkml:context>
    <inkml:brush xml:id="br0">
      <inkml:brushProperty name="width" value="0.1" units="cm"/>
      <inkml:brushProperty name="height" value="0.1" units="cm"/>
    </inkml:brush>
  </inkml:definitions>
  <inkml:trace contextRef="#ctx0" brushRef="#br0">271 10 1840 0 0,'-13'-9'19148'0'0,"3"19"-17637"0"0,2-2-3358 0 0,-13 13 2268 0 0,-122 114-332 0 0,136-130-108 0 0,-34 33-18 0 0,38-35 37 0 0,0 0 0 0 0,0 1 0 0 0,0-1 1 0 0,1 1-1 0 0,-1 0 0 0 0,1 0 0 0 0,0 0 1 0 0,0 0-1 0 0,1 0 0 0 0,-2 5 1 0 0,3-8-14 0 0,0 1 1 0 0,0-1 0 0 0,0 1-1 0 0,1-1 1 0 0,-1 1 0 0 0,0-1-1 0 0,1 1 1 0 0,-1-1 0 0 0,1 1 0 0 0,0-1-1 0 0,-1 1 1 0 0,1-1 0 0 0,0 0-1 0 0,0 1 1 0 0,0-1 0 0 0,0 0 0 0 0,0 0-1 0 0,0 0 1 0 0,0 0 0 0 0,0 0-1 0 0,0 0 1 0 0,1 0 0 0 0,-1 0 0 0 0,0 0-1 0 0,1-1 1 0 0,-1 1 0 0 0,1 0-1 0 0,-1-1 1 0 0,1 1 0 0 0,1-1 0 0 0,7 4-173 0 0,1 0 1 0 0,19 3-1 0 0,-30-7 182 0 0,59 11-680 0 0,0-3 0 0 0,1-2 1 0 0,95-3-1 0 0,-139-5-5579 0 0</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15.473"/>
    </inkml:context>
    <inkml:brush xml:id="br0">
      <inkml:brushProperty name="width" value="0.1" units="cm"/>
      <inkml:brushProperty name="height" value="0.1" units="cm"/>
    </inkml:brush>
  </inkml:definitions>
  <inkml:trace contextRef="#ctx0" brushRef="#br0">91 0 11979 0 0,'-1'0'63'0'0,"0"0"0"0"0,1 1 0 0 0,-1-1 1 0 0,1 0-1 0 0,-1 0 0 0 0,1 0 0 0 0,-1 1 1 0 0,1-1-1 0 0,0 0 0 0 0,-1 1 0 0 0,1-1 0 0 0,-1 0 1 0 0,1 1-1 0 0,-1-1 0 0 0,1 1 0 0 0,0-1 1 0 0,-1 0-1 0 0,1 1 0 0 0,0-1 0 0 0,0 1 1 0 0,-1-1-1 0 0,1 1 0 0 0,0-1 0 0 0,0 2 1 0 0,-6 16 32 0 0,5-10 67 0 0,-20 67 516 0 0,3 1 0 0 0,4 1 0 0 0,-6 126 1 0 0,19-171-861 0 0</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15.806"/>
    </inkml:context>
    <inkml:brush xml:id="br0">
      <inkml:brushProperty name="width" value="0.1" units="cm"/>
      <inkml:brushProperty name="height" value="0.1" units="cm"/>
    </inkml:brush>
  </inkml:definitions>
  <inkml:trace contextRef="#ctx0" brushRef="#br0">1 22 6913 0 0,'1'-2'745'0'0,"0"1"-745"0"0,0 0 0 0 0,1 0 0 0 0,-1-2 0 0 0,4-1 0 0 0,3-6 0 0 0</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16.141"/>
    </inkml:context>
    <inkml:brush xml:id="br0">
      <inkml:brushProperty name="width" value="0.1" units="cm"/>
      <inkml:brushProperty name="height" value="0.1" units="cm"/>
    </inkml:brush>
  </inkml:definitions>
  <inkml:trace contextRef="#ctx0" brushRef="#br0">299 222 2761 0 0,'3'-7'688'0'0,"0"0"0"0"0,-1 0 1 0 0,0-1-1 0 0,0 1 1 0 0,0-1-1 0 0,-1 1 1 0 0,-1-1-1 0 0,1 1 1 0 0,-1-1-1 0 0,0 0 1 0 0,-1 1-1 0 0,0-1 1 0 0,0 1-1 0 0,-1-1 0 0 0,0 1 1 0 0,0 0-1 0 0,-1-1 1 0 0,1 1-1 0 0,-2 0 1 0 0,1 1-1 0 0,-1-1 1 0 0,0 1-1 0 0,0-1 1 0 0,-1 1-1 0 0,-7-8 0 0 0,8 11-622 0 0,1 0 0 0 0,-1 0 0 0 0,0 1-1 0 0,0-1 1 0 0,0 1 0 0 0,0 0 0 0 0,-1 0-1 0 0,1 1 1 0 0,0-1 0 0 0,-1 1 0 0 0,0 0-1 0 0,1 0 1 0 0,-1 0 0 0 0,1 1 0 0 0,-1-1-1 0 0,0 1 1 0 0,1 0 0 0 0,-1 1 0 0 0,0-1-1 0 0,1 1 1 0 0,-1 0 0 0 0,0 0-1 0 0,1 0 1 0 0,0 1 0 0 0,-1 0 0 0 0,1 0-1 0 0,-8 4 1 0 0,7-3-118 0 0,1 0 0 0 0,-1 1 1 0 0,1-1-1 0 0,-1 1 0 0 0,1 0 0 0 0,0 0 0 0 0,0 1 0 0 0,1-1 1 0 0,-1 1-1 0 0,1 0 0 0 0,0 0 0 0 0,0 0 0 0 0,1 0 0 0 0,0 0 0 0 0,0 1 1 0 0,0-1-1 0 0,0 1 0 0 0,1-1 0 0 0,0 1 0 0 0,0 0 0 0 0,0-1 0 0 0,1 8 1 0 0,1-4 15 0 0,0 0 0 0 0,0 0 0 0 0,1 0 0 0 0,0 0 0 0 0,1 0 0 0 0,0-1 0 0 0,0 1 0 0 0,5 9 0 0 0,7 7-277 0 0,21 29 1 0 0,-25-40 223 0 0,-1 1-1 0 0,-1 0 0 0 0,0 0 0 0 0,-1 1 1 0 0,0 0-1 0 0,5 20 0 0 0,-11-32 95 0 0,-2 0 1 0 0,1 0-1 0 0,0 0 0 0 0,-1 0 0 0 0,0 0 0 0 0,1 0 1 0 0,-2 0-1 0 0,1 0 0 0 0,0 0 0 0 0,-1 0 0 0 0,0 0 1 0 0,0 0-1 0 0,0 0 0 0 0,0-1 0 0 0,-1 1 0 0 0,1 0 1 0 0,-1-1-1 0 0,0 1 0 0 0,-3 3 0 0 0,2-3 3 0 0,0-1 0 0 0,-1 1 0 0 0,1-1 0 0 0,-1 0 0 0 0,0 0 0 0 0,0 0 0 0 0,0-1 0 0 0,0 1 0 0 0,-1-1 0 0 0,1 0 0 0 0,-1 0 0 0 0,1 0 0 0 0,-1-1 0 0 0,0 0 0 0 0,-7 1 0 0 0,8-1 13 0 0,0 0 0 0 0,-1 0 0 0 0,1-1-1 0 0,0 0 1 0 0,-1 0 0 0 0,1 0 0 0 0,0 0-1 0 0,-1-1 1 0 0,1 0 0 0 0,0 0 0 0 0,0 0-1 0 0,0 0 1 0 0,0-1 0 0 0,0 1 0 0 0,0-1-1 0 0,0 0 1 0 0,0 0 0 0 0,0-1 0 0 0,1 1-1 0 0,0-1 1 0 0,-1 0 0 0 0,1 0 0 0 0,0 0-1 0 0,0 0 1 0 0,0 0 0 0 0,1-1 0 0 0,-1 1 0 0 0,1-1-1 0 0,0 0 1 0 0,0 1 0 0 0,0-1 0 0 0,-2-8-1 0 0,1 4-139 0 0,2 1 1 0 0,-1 0-1 0 0,1-1 0 0 0,0 1 0 0 0,1 0 0 0 0,-1-1 1 0 0,1 1-1 0 0,1-1 0 0 0,0 1 0 0 0,0 0 0 0 0,0-1 1 0 0,1 1-1 0 0,0 0 0 0 0,0 0 0 0 0,1 0 0 0 0,0 0 1 0 0,0 0-1 0 0,7-10 0 0 0,-4 9-564 0 0,1 0-1 0 0,-1 1 1 0 0,2-1 0 0 0,8-7-1 0 0,1 2-4841 0 0</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17.112"/>
    </inkml:context>
    <inkml:brush xml:id="br0">
      <inkml:brushProperty name="width" value="0.1" units="cm"/>
      <inkml:brushProperty name="height" value="0.1" units="cm"/>
    </inkml:brush>
  </inkml:definitions>
  <inkml:trace contextRef="#ctx0" brushRef="#br0">288 0 9674 0 0,'-24'25'13043'0'0,"4"2"-13061"0"0,-1-1 0 0 0,-2-1-1 0 0,0-1 1 0 0,-51 41 0 0 0,65-59 67 0 0,-18 13-29 0 0,26-18-20 0 0,0 0 0 0 0,0 0 0 0 0,0 0 0 0 0,0 0-1 0 0,0 0 1 0 0,0 1 0 0 0,0-1 0 0 0,0 0 0 0 0,0 0 0 0 0,0 1 0 0 0,1-1 0 0 0,-1 1-1 0 0,1-1 1 0 0,-1 0 0 0 0,1 1 0 0 0,-1 1 0 0 0,1-2-15 0 0,1 1 0 0 0,-1-1 0 0 0,1 0 0 0 0,-1 0 0 0 0,1 1 1 0 0,0-1-1 0 0,-1 0 0 0 0,1 0 0 0 0,0 0 0 0 0,0 0 0 0 0,0 0 0 0 0,0 0 0 0 0,0 0 0 0 0,0 0 1 0 0,2 1-1 0 0,21 14-69 0 0,-19-13 48 0 0,13 9 16 0 0,6 3 2 0 0,-1 1 1 0 0,30 26-1 0 0,-48-37 18 0 0,1 0 0 0 0,-1 1 0 0 0,0-1 0 0 0,-1 1 0 0 0,0 0 0 0 0,0 1-1 0 0,0-1 1 0 0,0 1 0 0 0,-1-1 0 0 0,0 1 0 0 0,0 0 0 0 0,-1 0 0 0 0,0 0 0 0 0,1 10 0 0 0,-3-15 7 0 0,1 0 0 0 0,-1 0 1 0 0,0 0-1 0 0,0 0 0 0 0,0 0 0 0 0,-1 0 1 0 0,1 0-1 0 0,0 0 0 0 0,-1 0 0 0 0,0 0 1 0 0,1 0-1 0 0,-1 0 0 0 0,0 0 0 0 0,0 0 1 0 0,0 0-1 0 0,0-1 0 0 0,0 1 1 0 0,0 0-1 0 0,-1-1 0 0 0,-1 3 0 0 0,1-2 24 0 0,-1 0-1 0 0,0 0 1 0 0,0 0-1 0 0,-1 0 1 0 0,1-1-1 0 0,0 1 1 0 0,0-1-1 0 0,-1 0 1 0 0,1 0-1 0 0,-7 2 1 0 0,1-2 23 0 0,0 0 0 0 0,0-1 1 0 0,0 1-1 0 0,0-2 0 0 0,0 1 0 0 0,0-1 0 0 0,0-1 1 0 0,-13-3-1 0 0,15 3-188 0 0,0 0 0 0 0,1-1 0 0 0,0 0 0 0 0,-1-1 0 0 0,1 0 0 0 0,0 1 0 0 0,0-2 0 0 0,1 1 0 0 0,0-1 0 0 0,-1 0 0 0 0,1 0 0 0 0,1 0 0 0 0,-1-1 0 0 0,-4-6 0 0 0,5 3-599 0 0,-1 0-1 0 0,1 1 1 0 0,1-2-1 0 0,-1 1 1 0 0,1 0-1 0 0,1-1 1 0 0,0 1-1 0 0,0-1 1 0 0,0-17-1 0 0,2-3-4612 0 0</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17.446"/>
    </inkml:context>
    <inkml:brush xml:id="br0">
      <inkml:brushProperty name="width" value="0.1" units="cm"/>
      <inkml:brushProperty name="height" value="0.1" units="cm"/>
    </inkml:brush>
  </inkml:definitions>
  <inkml:trace contextRef="#ctx0" brushRef="#br0">0 14 920 0 0,'15'-4'0'0'0,"-6"2"80"0"0,-1 1-80 0 0,-1 0 0 0 0,-3 0 0 0 0,1 1 0 0 0,1-1 304 0 0,6 0 48 0 0,5 0 0 0 0,6-1 9 0 0,3 2-257 0 0,-1 0-104 0 0,-3 1 88 0 0,-1 2-88 0 0,-1 1 0 0 0,-5 1 0 0 0,-3 3 0 0 0</inkml:trace>
  <inkml:trace contextRef="#ctx0" brushRef="#br0" timeOffset="1">329 287 14283 0 0,'0'2'664'0'0,"0"1"820"0"0,14-25-7257 0 0</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17.956"/>
    </inkml:context>
    <inkml:brush xml:id="br0">
      <inkml:brushProperty name="width" value="0.1" units="cm"/>
      <inkml:brushProperty name="height" value="0.1" units="cm"/>
    </inkml:brush>
  </inkml:definitions>
  <inkml:trace contextRef="#ctx0" brushRef="#br0">91 9 5529 0 0,'0'-8'6987'0'0,"1"7"-6803"0"0,11 2 812 0 0,15 10-2227 0 0,-19-4 1359 0 0,1 0-1 0 0,-1 1 1 0 0,-1 0-1 0 0,0 0 0 0 0,0 1 1 0 0,0 0-1 0 0,-1 0 1 0 0,0 1-1 0 0,-1-1 1 0 0,0 1-1 0 0,-1 1 0 0 0,0-1 1 0 0,0 0-1 0 0,-1 1 1 0 0,0 0-1 0 0,1 19 1 0 0,-2-16 135 0 0,-1 1 1 0 0,-1 1 0 0 0,0-1 0 0 0,-1 0 0 0 0,-1 0-1 0 0,0-1 1 0 0,-1 1 0 0 0,-1 0 0 0 0,0-1 0 0 0,-1 0-1 0 0,-11 25 1 0 0,5-19 244 0 0,-20 29 1 0 0,27-44-419 0 0,1-1 1 0 0,-1 1-1 0 0,0-1 1 0 0,0 0-1 0 0,0 0 1 0 0,-1 0-1 0 0,0 0 1 0 0,1-1 0 0 0,-1 0-1 0 0,0 0 1 0 0,-9 4-1 0 0,12-7-71 0 0,0 1 0 0 0,-1-1 0 0 0,1 0 0 0 0,-1 1 0 0 0,1-1 0 0 0,-1 0 0 0 0,1-1 0 0 0,-1 1 0 0 0,1 0 0 0 0,-1-1 0 0 0,1 1 0 0 0,0-1 0 0 0,-1 0 0 0 0,1 0 0 0 0,0 0 0 0 0,-1 0 0 0 0,1 0 0 0 0,0 0 0 0 0,0-1 0 0 0,0 1 0 0 0,0-1 0 0 0,0 1 0 0 0,-2-3 0 0 0,0-1-175 0 0,0 1 0 0 0,0 0-1 0 0,1-1 1 0 0,-1 0 0 0 0,1 0 0 0 0,0 0 0 0 0,0 0 0 0 0,-3-10 0 0 0,6 15 144 0 0,0-1 0 0 0,1 1 1 0 0,-1-1-1 0 0,0 1 0 0 0,0-1 0 0 0,0 1 1 0 0,1-1-1 0 0,-1 1 0 0 0,0 0 1 0 0,0-1-1 0 0,1 1 0 0 0,-1-1 1 0 0,0 1-1 0 0,1 0 0 0 0,-1-1 0 0 0,0 1 1 0 0,1 0-1 0 0,-1-1 0 0 0,1 1 1 0 0,-1 0-1 0 0,1-1 0 0 0,-1 1 0 0 0,0 0 1 0 0,1 0-1 0 0,-1 0 0 0 0,1 0 1 0 0,-1-1-1 0 0,1 1 0 0 0,-1 0 1 0 0,1 0-1 0 0,-1 0 0 0 0,1 0 0 0 0,-1 0 1 0 0,1 0-1 0 0,0 0 0 0 0,20-1-281 0 0,6 3 182 0 0,0 1 1 0 0,-1 2-1 0 0,1 0 0 0 0,49 18 1 0 0,20 5-1159 0 0</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18.595"/>
    </inkml:context>
    <inkml:brush xml:id="br0">
      <inkml:brushProperty name="width" value="0.1" units="cm"/>
      <inkml:brushProperty name="height" value="0.1" units="cm"/>
    </inkml:brush>
  </inkml:definitions>
  <inkml:trace contextRef="#ctx0" brushRef="#br0">204 1 3225 0 0,'-9'1'9364'0'0,"-1"12"-5572"0"0,-6 25-3879 0 0,9-22 939 0 0,-14 25-864 0 0,10-20-149 0 0,-16 39 0 0 0,28-59 158 0 0,-1-1 0 0 0,0 0 0 0 0,0 1 0 0 0,0-1 0 0 0,0 0 0 0 0,0 1 0 0 0,1-1 0 0 0,-1 0 0 0 0,0 0 0 0 0,0 1 0 0 0,1-1 0 0 0,-1 0 0 0 0,0 0 0 0 0,0 1 0 0 0,1-1 0 0 0,-1 0 0 0 0,0 0 1 0 0,1 0-1 0 0,-1 1 0 0 0,0-1 0 0 0,1 0 0 0 0,-1 0 0 0 0,0 0 0 0 0,1 0 0 0 0,-1 0 0 0 0,0 0 0 0 0,1 0 0 0 0,-1 0 0 0 0,1 0 0 0 0,-1 0 0 0 0,0 0 0 0 0,1 0 0 0 0,-1 0 0 0 0,25 2-193 0 0,1 1 52 0 0,-20-1 136 0 0,-1 0-1 0 0,0 1 0 0 0,0 0 0 0 0,0 0 0 0 0,0 0 1 0 0,-1 1-1 0 0,1-1 0 0 0,-1 1 0 0 0,0 0 0 0 0,0 0 1 0 0,0 1-1 0 0,-1-1 0 0 0,1 1 0 0 0,-1 0 0 0 0,0 0 1 0 0,-1 0-1 0 0,1 0 0 0 0,-1 0 0 0 0,0 1 0 0 0,0-1 1 0 0,1 7-1 0 0,-2-6 95 0 0,0-1 0 0 0,0 1 0 0 0,0 0 0 0 0,-1 0 0 0 0,0 0 0 0 0,0 0 1 0 0,-1 0-1 0 0,1 0 0 0 0,-1 0 0 0 0,-1 0 0 0 0,1 0 0 0 0,-1 0 0 0 0,0 0 0 0 0,0-1 0 0 0,-1 1 0 0 0,1-1 1 0 0,-1 0-1 0 0,0 0 0 0 0,-8 9 0 0 0,7-9-33 0 0,-1-1 0 0 0,1 1 0 0 0,-1-1 0 0 0,0 0 0 0 0,0 0 0 0 0,-1-1 0 0 0,1 0 0 0 0,-1 0 0 0 0,0 0 0 0 0,0 0 0 0 0,0-1 0 0 0,0 0 0 0 0,0-1 0 0 0,0 1 0 0 0,-1-1 0 0 0,1 0 0 0 0,0-1 0 0 0,-1 1 0 0 0,1-1 0 0 0,-1 0 0 0 0,1-1 0 0 0,0 0 0 0 0,-1 0 0 0 0,1 0 0 0 0,0-1 0 0 0,0 0 0 0 0,0 0 0 0 0,0 0 0 0 0,0-1 0 0 0,0 0 0 0 0,0 0 0 0 0,1 0 0 0 0,-7-6 0 0 0,-1-4-695 0 0</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18.929"/>
    </inkml:context>
    <inkml:brush xml:id="br0">
      <inkml:brushProperty name="width" value="0.1" units="cm"/>
      <inkml:brushProperty name="height" value="0.1" units="cm"/>
    </inkml:brush>
  </inkml:definitions>
  <inkml:trace contextRef="#ctx0" brushRef="#br0">1 49 1840 0 0,'39'-10'2286'0'0,"1"2"0"0"0,75-4-1 0 0,0 0-1919 0 0,-102 9-926 0 0,-3-1-29 0 0</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19.262"/>
    </inkml:context>
    <inkml:brush xml:id="br0">
      <inkml:brushProperty name="width" value="0.1" units="cm"/>
      <inkml:brushProperty name="height" value="0.1" units="cm"/>
    </inkml:brush>
  </inkml:definitions>
  <inkml:trace contextRef="#ctx0" brushRef="#br0">2 1 16588 0 0,'0'1'1800'0'0,"0"0"-1800"0"0,0-1 0 0 0,0 1-80 0 0,0 0 8 0 0,-1 0 0 0 0,2 1-40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2:12.603"/>
    </inkml:context>
    <inkml:brush xml:id="br0">
      <inkml:brushProperty name="width" value="0.025" units="cm"/>
      <inkml:brushProperty name="height" value="0.025" units="cm"/>
      <inkml:brushProperty name="color" value="#E71224"/>
    </inkml:brush>
  </inkml:definitions>
  <inkml:trace contextRef="#ctx0" brushRef="#br0">46 1 12899 0 0,'-7'16'296'0'0,"-1"0"0"0"0,2 0 0 0 0,0 1 0 0 0,1-1 1 0 0,1 1-1 0 0,0 1 0 0 0,2-1 0 0 0,0 0 0 0 0,0 1 1 0 0,3 33-1 0 0,0-43-241 0 0,0-1 0 0 0,0 0 0 0 0,1 0 0 0 0,0 1 0 0 0,0-2 0 0 0,1 1 0 0 0,0 0 1 0 0,0 0-1 0 0,1-1 0 0 0,-1 1 0 0 0,1-1 0 0 0,1 0 0 0 0,-1-1 0 0 0,1 1 0 0 0,0-1 0 0 0,7 6 0 0 0,-7-7-20 0 0,0 0 0 0 0,0-1-1 0 0,0 0 1 0 0,1 0 0 0 0,-1 0 0 0 0,1-1-1 0 0,0 0 1 0 0,-1 0 0 0 0,1 0 0 0 0,0 0-1 0 0,0-1 1 0 0,0 0 0 0 0,1-1-1 0 0,-1 1 1 0 0,0-1 0 0 0,0 0 0 0 0,0-1-1 0 0,0 0 1 0 0,11-2 0 0 0,-12 2-19 0 0,-1-1 0 0 0,0 1 1 0 0,1-1-1 0 0,-1 0 0 0 0,0 0 0 0 0,0-1 0 0 0,0 1 1 0 0,0-1-1 0 0,-1 0 0 0 0,1 0 0 0 0,-1 0 1 0 0,1 0-1 0 0,4-8 0 0 0,-3 5 48 0 0,-1-1-1 0 0,0 0 1 0 0,-1 0 0 0 0,1 0-1 0 0,-1 0 1 0 0,-1-1-1 0 0,4-13 1 0 0,-4 9 11 0 0,0 1 0 0 0,-1-1 0 0 0,0 0 0 0 0,-1 0 0 0 0,0 0 0 0 0,-1 1-1 0 0,0-1 1 0 0,-1 0 0 0 0,0 1 0 0 0,-8-23 0 0 0,6 26-29 0 0,0 0 0 0 0,-1 0 0 0 0,0 1 0 0 0,0-1 1 0 0,0 1-1 0 0,-1 0 0 0 0,0 1 0 0 0,-9-8 0 0 0,5 4-373 0 0</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19.611"/>
    </inkml:context>
    <inkml:brush xml:id="br0">
      <inkml:brushProperty name="width" value="0.1" units="cm"/>
      <inkml:brushProperty name="height" value="0.1" units="cm"/>
    </inkml:brush>
  </inkml:definitions>
  <inkml:trace contextRef="#ctx0" brushRef="#br0">139 0 3225 0 0,'-12'8'6767'0'0,"12"-7"-6473"0"0,-13 19 3856 0 0,10-15-4299 0 0,-13 20 502 0 0,2 0 0 0 0,0 1 0 0 0,2 1 0 0 0,1 0 0 0 0,1 1 0 0 0,2 0 0 0 0,0 0-1 0 0,2 1 1 0 0,2-1 0 0 0,-3 44 0 0 0,7-65-345 0 0,1 0 0 0 0,0 0 0 0 0,0 0 0 0 0,1 0 0 0 0,0 0 1 0 0,0 0-1 0 0,0-1 0 0 0,1 1 0 0 0,0 0 0 0 0,0-1 0 0 0,1 0 0 0 0,0 0 0 0 0,0 0 0 0 0,0 0 0 0 0,8 7 0 0 0,-9-10-106 0 0,0 0 0 0 0,0-1 0 0 0,0 1 0 0 0,0-1-1 0 0,0 0 1 0 0,1 0 0 0 0,-1 0 0 0 0,1 0 0 0 0,-1-1 0 0 0,1 1 0 0 0,0-1-1 0 0,0 0 1 0 0,-1 0 0 0 0,1 0 0 0 0,0-1 0 0 0,0 1 0 0 0,0-1 0 0 0,0 0-1 0 0,0 0 1 0 0,0 0 0 0 0,0-1 0 0 0,0 1 0 0 0,-1-1 0 0 0,1 0 0 0 0,0 0-1 0 0,0-1 1 0 0,-1 1 0 0 0,1-1 0 0 0,5-3 0 0 0,-8 5 59 0 0,0-1-1 0 0,-1 1 1 0 0,1 0-1 0 0,0-1 1 0 0,-1 1 0 0 0,1-1-1 0 0,0 1 1 0 0,-1-1-1 0 0,1 1 1 0 0,-1-1 0 0 0,1 1-1 0 0,-1-1 1 0 0,0 0 0 0 0,1 1-1 0 0,-1-1 1 0 0,1 0-1 0 0,-1 1 1 0 0,0-1 0 0 0,0 0-1 0 0,1 1 1 0 0,-1-1-1 0 0,0 0 1 0 0,0 0 0 0 0,0 1-1 0 0,0-1 1 0 0,0 0 0 0 0,0 0-1 0 0,0 1 1 0 0,0-2-1 0 0,-1 0 209 0 0,1 0 0 0 0,-1 0 0 0 0,0 1 0 0 0,0-1-1 0 0,0 0 1 0 0,0 0 0 0 0,0 1 0 0 0,-1-1 0 0 0,1 1 0 0 0,0-1-1 0 0,-2-1 1 0 0,-2-1 439 0 0,0 0 0 0 0,-1 0 0 0 0,1 0 0 0 0,-1 1 0 0 0,1-1 0 0 0,-9-2 0 0 0,-7 1-1622 0 0</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23.447"/>
    </inkml:context>
    <inkml:brush xml:id="br0">
      <inkml:brushProperty name="width" value="0.1" units="cm"/>
      <inkml:brushProperty name="height" value="0.1" units="cm"/>
    </inkml:brush>
  </inkml:definitions>
  <inkml:trace contextRef="#ctx0" brushRef="#br0">192 46 6913 0 0,'-8'-46'5908'0'0,"2"65"-1513"0"0,-91 365-710 0 0,34-141-2229 0 0,59-230-1455 0 0,1 1-8 0 0,-1 0 0 0 0,2 0 0 0 0,-3 26 0 0 0,6-38-919 0 0,0-5-562 0 0,0-9-1754 0 0</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23.797"/>
    </inkml:context>
    <inkml:brush xml:id="br0">
      <inkml:brushProperty name="width" value="0.1" units="cm"/>
      <inkml:brushProperty name="height" value="0.1" units="cm"/>
    </inkml:brush>
  </inkml:definitions>
  <inkml:trace contextRef="#ctx0" brushRef="#br0">0 87 5985 0 0,'5'-9'135'0'0,"0"0"0"0"0,1 1 0 0 0,0-1 0 0 0,0 1 0 0 0,1 0 0 0 0,13-11 0 0 0,-18 17-40 0 0,0 1 0 0 0,0-1 0 0 0,0 1 0 0 0,0-1 0 0 0,0 1 0 0 0,0 0 0 0 0,1-1 0 0 0,-1 1 0 0 0,0 1 1 0 0,1-1-1 0 0,-1 0 0 0 0,1 0 0 0 0,0 1 0 0 0,-1 0 0 0 0,1-1 0 0 0,-1 1 0 0 0,1 0 0 0 0,-1 0 0 0 0,1 1 0 0 0,0-1 0 0 0,-1 0 0 0 0,1 1 0 0 0,-1-1 0 0 0,1 1 0 0 0,-1 0 0 0 0,0 0 0 0 0,1 0 0 0 0,-1 0 0 0 0,0 1 0 0 0,1-1 0 0 0,2 3 0 0 0,3 3 470 0 0,-1 1 0 0 0,0-1-1 0 0,0 1 1 0 0,-1 0 0 0 0,0 1-1 0 0,0-1 1 0 0,-1 1 0 0 0,8 18 0 0 0,26 82 3822 0 0,-33-90-3646 0 0,1 5-282 0 0,35 121 1115 0 0,-35-116-1487 0 0,-1 1 0 0 0,3 58 1 0 0,-9-80-92 0 0,0-1 0 0 0,-1 1-1 0 0,0-1 1 0 0,0 1 0 0 0,0-1 0 0 0,-1 1 0 0 0,0-1 0 0 0,-1 0 0 0 0,-4 9 0 0 0,5-11-372 0 0,-1 0 0 0 0,-1 0 1 0 0,1 0-1 0 0,-1 0 1 0 0,0-1-1 0 0,0 0 0 0 0,-7 7 1 0 0</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24.131"/>
    </inkml:context>
    <inkml:brush xml:id="br0">
      <inkml:brushProperty name="width" value="0.1" units="cm"/>
      <inkml:brushProperty name="height" value="0.1" units="cm"/>
    </inkml:brush>
  </inkml:definitions>
  <inkml:trace contextRef="#ctx0" brushRef="#br0">0 85 6913 0 0,'3'-3'70'0'0,"1"1"-1"0"0,-1 0 1 0 0,0-1-1 0 0,1 1 0 0 0,-1 1 1 0 0,1-1-1 0 0,0 0 1 0 0,0 1-1 0 0,5-2 0 0 0,41-6-371 0 0,-27 5 375 0 0,287-43-287 0 0,-260 43 204 0 0</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24.797"/>
    </inkml:context>
    <inkml:brush xml:id="br0">
      <inkml:brushProperty name="width" value="0.1" units="cm"/>
      <inkml:brushProperty name="height" value="0.1" units="cm"/>
    </inkml:brush>
  </inkml:definitions>
  <inkml:trace contextRef="#ctx0" brushRef="#br0">2 29 9674 0 0,'-1'-2'488'0'0,"1"-1"0"0"0,0 1 0 0 0,-1 0 1 0 0,1 0-1 0 0,0-1 0 0 0,0 1 0 0 0,0 0 0 0 0,1 0 0 0 0,0-4 0 0 0,-1 5-457 0 0,0 1 0 0 0,0 0 0 0 0,0 0 1 0 0,0 0-1 0 0,0 0 0 0 0,1-1 527 0 0,-1 1-527 0 0,0 0 0 0 0,0 0 0 0 0,0 0 0 0 0,0 0 0 0 0,0-1 0 0 0,0 1 0 0 0,0 0 0 0 0,0 0 0 0 0,0 0 0 0 0,0 0 0 0 0,1 0 0 0 0,-1 0 0 0 0,0 0 1 0 0,0 0-1 0 0,0 0 0 0 0,0 0 0 0 0,0 0 0 0 0,1 1 527 0 0,-1-1-527 0 0,0 0 0 0 0,1 1 0 0 0,3 14 647 0 0,9 68 1916 0 0,0 91 0 0 0,-7-80-2254 0 0,-2-46-262 0 0,3 70 36 0 0,-7-98-144 0 0,0 0 1 0 0,-2-1 0 0 0,-7 37-1 0 0,9-56-93 0 0,-2 5 5 0 0</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25.226"/>
    </inkml:context>
    <inkml:brush xml:id="br0">
      <inkml:brushProperty name="width" value="0.1" units="cm"/>
      <inkml:brushProperty name="height" value="0.1" units="cm"/>
    </inkml:brush>
  </inkml:definitions>
  <inkml:trace contextRef="#ctx0" brushRef="#br0">21 104 1840 0 0,'1'-4'158'0'0,"1"0"-1"0"0,0-1 1 0 0,0 2-1 0 0,0-1 1 0 0,0 0-1 0 0,1 0 0 0 0,0 1 1 0 0,-1-1-1 0 0,1 1 1 0 0,1 0-1 0 0,4-5 1 0 0,1 2 506 0 0,0 1-1 0 0,0 0 1 0 0,19-8 0 0 0,-16 8-317 0 0,1 0 1 0 0,0 1-1 0 0,1 1 0 0 0,-1 0 0 0 0,1 1 0 0 0,-1 0 0 0 0,1 1 0 0 0,0 1 0 0 0,-1 0 0 0 0,1 1 0 0 0,19 3 0 0 0,-27-3-158 0 0,1 1 0 0 0,0 0 0 0 0,-1 0 0 0 0,0 0 0 0 0,0 1 0 0 0,1-1 0 0 0,-2 2 0 0 0,1-1 0 0 0,0 1 0 0 0,-1 0 0 0 0,1 0 0 0 0,-1 0 0 0 0,0 1 0 0 0,0-1 0 0 0,-1 1 0 0 0,0 1 0 0 0,0-1 0 0 0,0 0 0 0 0,0 1 0 0 0,-1 0 0 0 0,0 0-1 0 0,0 0 1 0 0,0 0 0 0 0,-1 1 0 0 0,2 7 0 0 0,-2-6 101 0 0,-1 0-1 0 0,1 0 0 0 0,-1 1 1 0 0,-1-1-1 0 0,0 0 0 0 0,0 1 1 0 0,0-1-1 0 0,-1 1 0 0 0,-1-1 1 0 0,1 0-1 0 0,-1 0 1 0 0,0 0-1 0 0,-7 15 0 0 0,4-13-120 0 0,-1-1 0 0 0,0 1 1 0 0,0-1-1 0 0,-1 0 0 0 0,0-1 0 0 0,-1 0 0 0 0,0 0 0 0 0,0 0 0 0 0,-14 9 0 0 0,2-4-60 0 0,-1-1-1 0 0,-1 0 0 0 0,0-2 1 0 0,0 0-1 0 0,-1-2 1 0 0,0 0-1 0 0,0-2 0 0 0,-47 7 1 0 0,26-8-123 0 0,82 10-3242 0 0,-19-8 2058 0 0,155 54-2343 0 0,-148-50 3633 0 0,-1 1 1 0 0,-1 1 0 0 0,0 1-1 0 0,35 27 1 0 0,-57-40-26 0 0,0 0 1 0 0,-1 1-1 0 0,1-1 0 0 0,0 0 0 0 0,-1 1 1 0 0,1 0-1 0 0,-1-1 0 0 0,0 1 0 0 0,1 0 1 0 0,-1 0-1 0 0,0-1 0 0 0,0 1 0 0 0,0 0 1 0 0,0 0-1 0 0,-1 0 0 0 0,1 0 0 0 0,0 1 0 0 0,-1 1 1 0 0,0-2 148 0 0,0-1 1 0 0,-1 1 0 0 0,0 0-1 0 0,1-1 1 0 0,-1 1-1 0 0,0 0 1 0 0,0-1-1 0 0,0 1 1 0 0,0-1 0 0 0,0 0-1 0 0,0 1 1 0 0,-1-1-1 0 0,1 0 1 0 0,0 1 0 0 0,-1-1-1 0 0,1 0 1 0 0,-1 0-1 0 0,1 0 1 0 0,-1 0 0 0 0,1-1-1 0 0,-4 2 1 0 0,-22 11 571 0 0,0-1 0 0 0,0-2 1 0 0,-1-1-1 0 0,-50 9 0 0 0,-118 7-2749 0 0,162-23-6158 0 0</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27.678"/>
    </inkml:context>
    <inkml:brush xml:id="br0">
      <inkml:brushProperty name="width" value="0.1" units="cm"/>
      <inkml:brushProperty name="height" value="0.1" units="cm"/>
    </inkml:brush>
  </inkml:definitions>
  <inkml:trace contextRef="#ctx0" brushRef="#br0">17 29 5529 0 0,'13'-29'5750'0'0,"-11"41"-3706"0"0,-2 27 231 0 0,-3 0 0 0 0,-7 43 0 0 0,-1 7-936 0 0,3 85-224 0 0,13-58-3278 0 0</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32.303"/>
    </inkml:context>
    <inkml:brush xml:id="br0">
      <inkml:brushProperty name="width" value="0.1" units="cm"/>
      <inkml:brushProperty name="height" value="0.1" units="cm"/>
    </inkml:brush>
  </inkml:definitions>
  <inkml:trace contextRef="#ctx0" brushRef="#br0">20 1 8290 0 0,'0'5'4226'0'0,"2"12"-3804"0"0,-2-11 16 0 0,3 53 1907 0 0,-3-1 0 0 0,-12 94 0 0 0,0 64-905 0 0,12-210-1527 0 0,0-1 92 0 0,0-1 0 0 0,0 0 0 0 0,0 1 0 0 0,0-1 0 0 0,1 0-1 0 0,0 1 1 0 0,0-1 0 0 0,0 0 0 0 0,0 0 0 0 0,3 5 0 0 0</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34.308"/>
    </inkml:context>
    <inkml:brush xml:id="br0">
      <inkml:brushProperty name="width" value="0.1" units="cm"/>
      <inkml:brushProperty name="height" value="0.1" units="cm"/>
    </inkml:brush>
  </inkml:definitions>
  <inkml:trace contextRef="#ctx0" brushRef="#br0">124 4 4609 0 0,'30'-1'675'0'0,"-23"0"-396"0"0,-1 0 0 0 0,1 1 1 0 0,-1 0-1 0 0,1 0 0 0 0,-1 1 0 0 0,0 0 0 0 0,13 3 1 0 0,-13-2-52 0 0,0 0 1 0 0,0 1-1 0 0,0 0 0 0 0,0 0 1 0 0,-1 1-1 0 0,1-1 1 0 0,-1 1-1 0 0,0 0 1 0 0,0 1-1 0 0,0-1 1 0 0,-1 1-1 0 0,1 0 0 0 0,-1 0 1 0 0,0 1-1 0 0,-1-1 1 0 0,1 1-1 0 0,-1 0 1 0 0,4 11-1 0 0,-5-13 35 0 0,-1 1-1 0 0,0 0 0 0 0,0 0 1 0 0,0 0-1 0 0,0 0 0 0 0,-1 0 0 0 0,0 0 1 0 0,0 0-1 0 0,0 0 0 0 0,0 0 1 0 0,-1 0-1 0 0,0 0 0 0 0,0-1 1 0 0,-1 1-1 0 0,1 0 0 0 0,-1 0 1 0 0,0-1-1 0 0,0 1 0 0 0,0-1 1 0 0,-1 0-1 0 0,0 1 0 0 0,0-1 1 0 0,0 0-1 0 0,0-1 0 0 0,-4 5 1 0 0,-3 0-69 0 0,0 0 1 0 0,0 0 0 0 0,-1-1-1 0 0,0 0 1 0 0,0-1-1 0 0,-1 0 1 0 0,-23 8 0 0 0,25-11-88 0 0,1 0 1 0 0,-1-1 0 0 0,0 0 0 0 0,0-1-1 0 0,0 1 1 0 0,0-2 0 0 0,0 0-1 0 0,0 0 1 0 0,0 0 0 0 0,-18-5 0 0 0,27 5-128 0 0,1 0 0 0 0,-1 0 0 0 0,0 0 0 0 0,1 0 0 0 0,-1 0 0 0 0,0 0 0 0 0,0 0 0 0 0,1 0 0 0 0,-1-1 0 0 0,0 1 0 0 0,1 0 0 0 0,-1-1 0 0 0,0 1 0 0 0,1 0 0 0 0,-1-1 0 0 0,1 1 0 0 0,-1-1 0 0 0,1 1 0 0 0,-1-1 0 0 0,1 1 0 0 0,-1-1 0 0 0,1 1 0 0 0,-1-1 1 0 0,0-1-1 0 0,2 2-46 0 0,-1-1 1 0 0,1 1 0 0 0,-1-1-1 0 0,1 0 1 0 0,0 1 0 0 0,-1-1-1 0 0,1 1 1 0 0,0-1 0 0 0,-1 1-1 0 0,1 0 1 0 0,0-1 0 0 0,0 1-1 0 0,-1 0 1 0 0,1 0 0 0 0,0-1-1 0 0,1 1 1 0 0,41-8-1673 0 0,-28 8 1716 0 0,-1 0 1 0 0,0 1-1 0 0,1 1 0 0 0,-1 0 0 0 0,0 1 0 0 0,0 1 1 0 0,23 8-1 0 0,-30-9 32 0 0,0 0 0 0 0,0 0 0 0 0,0 1 0 0 0,0 0 0 0 0,-1 0 0 0 0,1 0 0 0 0,-1 1 0 0 0,0 0 0 0 0,-1 0 0 0 0,1 0 1 0 0,-1 1-1 0 0,0 0 0 0 0,0 0 0 0 0,-1 1 0 0 0,7 12 0 0 0,-10-17 56 0 0,-1 0-1 0 0,1 0 1 0 0,-1 0 0 0 0,0-1-1 0 0,1 1 1 0 0,-1 0 0 0 0,0 0-1 0 0,0 0 1 0 0,-1 0 0 0 0,1-1 0 0 0,0 1-1 0 0,0 0 1 0 0,-1 0 0 0 0,1 0-1 0 0,-1-1 1 0 0,0 1 0 0 0,0 0 0 0 0,1-1-1 0 0,-1 1 1 0 0,0-1 0 0 0,0 1-1 0 0,0-1 1 0 0,-1 1 0 0 0,1-1-1 0 0,0 0 1 0 0,-1 1 0 0 0,1-1 0 0 0,0 0-1 0 0,-1 0 1 0 0,1 0 0 0 0,-1 0-1 0 0,-3 1 1 0 0,-6 4 667 0 0,-1 0 0 0 0,0-1 0 0 0,-19 6-1 0 0,25-9-857 0 0,-17 5 353 0 0,0-1-1 0 0,-35 5 1 0 0,50-10-307 0 0,0 0-1 0 0,1-1 1 0 0,-1 1 0 0 0,0-2-1 0 0,1 1 1 0 0,-1-1 0 0 0,0 0-1 0 0,1-1 1 0 0,-1 0 0 0 0,1 0-1 0 0,-13-6 1 0 0,19 8 54 0 0,-1-1-1 0 0,1 0 1 0 0,0 0 0 0 0,0 0-1 0 0,0 0 1 0 0,-1 0-1 0 0,1 0 1 0 0,0 0 0 0 0,0 0-1 0 0,0-1 1 0 0,1 1 0 0 0,-1 0-1 0 0,0 0 1 0 0,-1-3 0 0 0,-2-8 13 0 0</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34.897"/>
    </inkml:context>
    <inkml:brush xml:id="br0">
      <inkml:brushProperty name="width" value="0.1" units="cm"/>
      <inkml:brushProperty name="height" value="0.1" units="cm"/>
    </inkml:brush>
  </inkml:definitions>
  <inkml:trace contextRef="#ctx0" brushRef="#br0">91 1 6449 0 0,'5'1'113'0'0,"0"1"1"0"0,-1 0-1 0 0,1 0 0 0 0,0 0 0 0 0,-1 1 0 0 0,1-1 0 0 0,-1 1 0 0 0,0 0 0 0 0,5 5 0 0 0,0-1 350 0 0,6 4 382 0 0,0 2 0 0 0,0-1 0 0 0,-1 2 0 0 0,13 16 0 0 0,-22-24-486 0 0,0 1 1 0 0,-1-1 0 0 0,0 0 0 0 0,0 1-1 0 0,0 0 1 0 0,-1 0 0 0 0,0 0-1 0 0,0 1 1 0 0,-1-1 0 0 0,0 1 0 0 0,0-1-1 0 0,-1 1 1 0 0,1 9 0 0 0,-2-14-221 0 0,-1 1 1 0 0,0-1 0 0 0,0 1 0 0 0,0-1 0 0 0,0 1-1 0 0,-1-1 1 0 0,1 0 0 0 0,-1 0 0 0 0,0 1 0 0 0,0-1-1 0 0,0 0 1 0 0,0-1 0 0 0,0 1 0 0 0,-1 0 0 0 0,1-1-1 0 0,-1 1 1 0 0,0-1 0 0 0,0 0 0 0 0,0 0 0 0 0,0 0-1 0 0,0 0 1 0 0,-7 2 0 0 0,-2 2 204 0 0,0-1-1 0 0,0 0 1 0 0,-1-1-1 0 0,-25 5 1 0 0,25-7-384 0 0,0 0-1 0 0,0-1 1 0 0,-20-1 0 0 0,28-1-15 0 0,0 1 0 0 0,0-1 0 0 0,-1 0 1 0 0,1 0-1 0 0,0 0 0 0 0,1-1 0 0 0,-1 0 0 0 0,0 0 0 0 0,0 0 1 0 0,1 0-1 0 0,-9-7 0 0 0,16 8-3 0 0,1 0 0 0 0,-1-1-1 0 0,1 1 1 0 0,-1 1 0 0 0,1-1 0 0 0,-1 0 0 0 0,7 1-1 0 0,207-2-236 0 0,-67 4 285 0 0,-132-3-57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2:13.095"/>
    </inkml:context>
    <inkml:brush xml:id="br0">
      <inkml:brushProperty name="width" value="0.025" units="cm"/>
      <inkml:brushProperty name="height" value="0.025" units="cm"/>
      <inkml:brushProperty name="color" value="#E71224"/>
    </inkml:brush>
  </inkml:definitions>
  <inkml:trace contextRef="#ctx0" brushRef="#br0">109 1 14747 0 0,'-3'2'288'0'0,"1"0"0"0"0,-1 0 1 0 0,1 0-1 0 0,0 0 0 0 0,0 0 0 0 0,0 1 0 0 0,0-1 0 0 0,0 1 1 0 0,1 0-1 0 0,-1-1 0 0 0,-1 5 0 0 0,-2 1 34 0 0,-7 11 143 0 0,1-1 0 0 0,1 1 0 0 0,0 1-1 0 0,2-1 1 0 0,-8 27 0 0 0,13-37-431 0 0,1 0 0 0 0,0 0 0 0 0,0 1 0 0 0,1-1 0 0 0,0 0 0 0 0,1 1 0 0 0,0-1 0 0 0,1 1 0 0 0,-1-1 0 0 0,2 0 0 0 0,-1 0 0 0 0,1 1 0 0 0,1-1 0 0 0,5 14 0 0 0,-6-20-191 0 0,-1 0 1 0 0,1-1-1 0 0,0 1 0 0 0,0-1 1 0 0,-1 1-1 0 0,2-1 0 0 0,-1 0 1 0 0,0 0-1 0 0,0 0 1 0 0,1 0-1 0 0,-1 0 0 0 0,6 3 1 0 0,6 0-6959 0 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37.746"/>
    </inkml:context>
    <inkml:brush xml:id="br0">
      <inkml:brushProperty name="width" value="0.1" units="cm"/>
      <inkml:brushProperty name="height" value="0.1" units="cm"/>
    </inkml:brush>
  </inkml:definitions>
  <inkml:trace contextRef="#ctx0" brushRef="#br0">54 13 456 0 0,'2'-7'5850'0'0,"-1"7"-5688"0"0,11-4 1150 0 0,12 2-1462 0 0,-17 3 299 0 0,0 0 0 0 0,1 0 1 0 0,-1 1-1 0 0,0-1 1 0 0,0 2-1 0 0,0-1 0 0 0,-1 1 1 0 0,1 0-1 0 0,-1 0 1 0 0,1 1-1 0 0,-1 0 1 0 0,0 0-1 0 0,-1 0 0 0 0,1 1 1 0 0,-1 0-1 0 0,7 7 1 0 0,-10-10 75 0 0,1 1 1 0 0,-1 0-1 0 0,0 1 1 0 0,0-1-1 0 0,0 0 1 0 0,0 1-1 0 0,-1-1 1 0 0,1 1-1 0 0,-1 0 1 0 0,0-1-1 0 0,0 1 1 0 0,0 0-1 0 0,0 0 1 0 0,-1-1-1 0 0,1 1 1 0 0,-1 0-1 0 0,0 0 1 0 0,-1 0 0 0 0,1 0-1 0 0,0 0 1 0 0,-1-1-1 0 0,0 1 1 0 0,0 0-1 0 0,0 0 1 0 0,-1-1-1 0 0,1 1 1 0 0,-1-1-1 0 0,0 1 1 0 0,0-1-1 0 0,0 0 1 0 0,-4 6-1 0 0,0-2 205 0 0,0-1-1 0 0,-1 1 1 0 0,0-1 0 0 0,0 0-1 0 0,0-1 1 0 0,-1 0-1 0 0,0 0 1 0 0,0 0-1 0 0,-15 5 1 0 0,-6 1-565 0 0,-47 10 0 0 0,58-17-155 0 0,23-3-503 0 0,0 0 0 0 0,0 0-1 0 0,-1 0 1 0 0,1 1 0 0 0,8 2 0 0 0,1 1-56 0 0,-13-4 791 0 0,123 41-1539 0 0,-109-36 1624 0 0,-1 1-1 0 0,1 0 1 0 0,-1 1-1 0 0,-1 1 0 0 0,1 0 1 0 0,11 12-1 0 0,-23-20-11 0 0,0 1-1 0 0,-1-1 0 0 0,1 1 1 0 0,0 0-1 0 0,-1 0 0 0 0,1 0 0 0 0,-1 0 1 0 0,0 0-1 0 0,1 0 0 0 0,-1 0 1 0 0,0 0-1 0 0,0 1 0 0 0,-1-1 1 0 0,1 0-1 0 0,0 1 0 0 0,-1-1 0 0 0,1 0 1 0 0,-1 3-1 0 0,0-3 136 0 0,-1 0 0 0 0,1 0-1 0 0,-1 0 1 0 0,0 0 0 0 0,1 0 0 0 0,-1 0-1 0 0,0 0 1 0 0,0 0 0 0 0,0-1-1 0 0,-1 1 1 0 0,1 0 0 0 0,0-1 0 0 0,-1 1-1 0 0,1-1 1 0 0,-1 0 0 0 0,1 1 0 0 0,-1-1-1 0 0,1 0 1 0 0,-1 0 0 0 0,0 0 0 0 0,-2 1-1 0 0,-11 6 663 0 0,1-1-1 0 0,-1-1 1 0 0,-1 0-1 0 0,1-1 1 0 0,-1-1-1 0 0,-31 4 0 0 0,40-6-918 0 0,-1-2 0 0 0,1 1 1 0 0,-1-1-1 0 0,1 0 0 0 0,-1-1 0 0 0,1 1 0 0 0,-1-2 0 0 0,1 1 0 0 0,-1-1 0 0 0,1 0 0 0 0,0-1 0 0 0,0 1 0 0 0,0-1 1 0 0,0-1-1 0 0,0 1 0 0 0,1-1 0 0 0,-7-5 0 0 0</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38.445"/>
    </inkml:context>
    <inkml:brush xml:id="br0">
      <inkml:brushProperty name="width" value="0.1" units="cm"/>
      <inkml:brushProperty name="height" value="0.1" units="cm"/>
    </inkml:brush>
  </inkml:definitions>
  <inkml:trace contextRef="#ctx0" brushRef="#br0">126 42 5529 0 0,'-1'-13'1253'0'0,"1"11"-632"0"0,0 0-1 0 0,0 0 0 0 0,0 0 0 0 0,0 0 1 0 0,-1 0-1 0 0,1 0 0 0 0,-1 0 0 0 0,1 1 1 0 0,-1-1-1 0 0,0 0 0 0 0,1 0 0 0 0,-1 1 1 0 0,-2-3-1 0 0,3 4-482 0 0,-1 0 0 0 0,1 0 1 0 0,-1 0-1 0 0,1 0 0 0 0,-1 0 0 0 0,1 0 0 0 0,-1 0 1 0 0,1 0-1 0 0,-1 1 0 0 0,1-1 0 0 0,-1 0 0 0 0,1 0 1 0 0,-1 1-1 0 0,1-1 0 0 0,0 0 0 0 0,-1 0 0 0 0,1 1 1 0 0,-1-1-1 0 0,1 0 0 0 0,0 1 0 0 0,-1-1 0 0 0,1 1 0 0 0,0-1 1 0 0,-1 1-1 0 0,-10 13 662 0 0,11-14-693 0 0,-14 19 354 0 0,1 0 0 0 0,2 1 0 0 0,0 0 0 0 0,-14 36 0 0 0,20-45-459 0 0,2 1-1 0 0,-1 0 1 0 0,2-1-1 0 0,-1 1 0 0 0,1 0 1 0 0,1 0-1 0 0,1 0 1 0 0,-1 0-1 0 0,2 1 0 0 0,2 18 1 0 0,-2-26-8 0 0,0-1 1 0 0,1 1 0 0 0,-1-1-1 0 0,1 1 1 0 0,0-1 0 0 0,0 0-1 0 0,0 0 1 0 0,1 0 0 0 0,0 0-1 0 0,-1 0 1 0 0,1 0-1 0 0,1-1 1 0 0,-1 1 0 0 0,0-1-1 0 0,1 0 1 0 0,5 4 0 0 0,-3-4-14 0 0,1 1 0 0 0,-1-1 1 0 0,1 0-1 0 0,0-1 1 0 0,0 0-1 0 0,0 0 0 0 0,0 0 1 0 0,0-1-1 0 0,0 0 1 0 0,8 0-1 0 0,-3-1-2 0 0,-1 0 0 0 0,1 0 0 0 0,0-1 0 0 0,-1-1 0 0 0,1 0 0 0 0,-1-1 0 0 0,1 0 0 0 0,-1-1 0 0 0,0 0 0 0 0,0-1 0 0 0,-1 0 0 0 0,1 0 0 0 0,10-8 0 0 0,-12 5 7 0 0,-1 1-1 0 0,0-1 0 0 0,0-1 0 0 0,-1 1 1 0 0,0-1-1 0 0,0 0 0 0 0,-1-1 0 0 0,0 0 1 0 0,-1 0-1 0 0,0 0 0 0 0,0 0 0 0 0,-1-1 1 0 0,-1 0-1 0 0,4-15 0 0 0,-6 20 19 0 0,0 0-1 0 0,-1 0 1 0 0,1 0 0 0 0,-1 0-1 0 0,0 0 1 0 0,-1-1-1 0 0,0 1 1 0 0,0 0 0 0 0,0 0-1 0 0,0 0 1 0 0,-1 0-1 0 0,0 0 1 0 0,0 1 0 0 0,-1-1-1 0 0,0 1 1 0 0,0-1-1 0 0,0 1 1 0 0,-1 0 0 0 0,1 0-1 0 0,-1 0 1 0 0,0 1 0 0 0,-1-1-1 0 0,1 1 1 0 0,-1 0-1 0 0,0 0 1 0 0,0 0 0 0 0,-9-4-1 0 0,5 4-97 0 0,0 0-1 0 0,0 0 0 0 0,-1 1 0 0 0,1 0 1 0 0,-1 1-1 0 0,0 0 0 0 0,0 1 1 0 0,0 0-1 0 0,0 0 0 0 0,0 1 1 0 0,0 0-1 0 0,1 1 0 0 0,-1 0 1 0 0,0 1-1 0 0,0 0 0 0 0,-14 4 1 0 0,7 0-7005 0 0</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38.922"/>
    </inkml:context>
    <inkml:brush xml:id="br0">
      <inkml:brushProperty name="width" value="0.1" units="cm"/>
      <inkml:brushProperty name="height" value="0.1" units="cm"/>
    </inkml:brush>
  </inkml:definitions>
  <inkml:trace contextRef="#ctx0" brushRef="#br0">167 0 13363 0 0,'-3'0'180'0'0,"0"1"1"0"0,0-1 0 0 0,1 1-1 0 0,-1 0 1 0 0,0 0 0 0 0,0 0-1 0 0,0 0 1 0 0,1 0-1 0 0,-1 1 1 0 0,0-1 0 0 0,1 1-1 0 0,-1 0 1 0 0,1 0 0 0 0,0 0-1 0 0,0 0 1 0 0,0 0-1 0 0,-4 5 1 0 0,-3 4 136 0 0,1 1-1 0 0,-10 18 1 0 0,10-16-223 0 0,-6 11 221 0 0,0 2 1 0 0,-15 40-1 0 0,25-57-236 0 0,1 0 1 0 0,0 0 0 0 0,1 0 0 0 0,0 1 0 0 0,1-1 0 0 0,0 0 0 0 0,0 1 0 0 0,1-1 0 0 0,1 0 0 0 0,2 20 0 0 0,-1-26-66 0 0,-1 0 0 0 0,1 0 1 0 0,0 1-1 0 0,-1-1 0 0 0,2 0 1 0 0,-1-1-1 0 0,1 1 0 0 0,-1 0 1 0 0,1-1-1 0 0,0 1 0 0 0,0-1 1 0 0,0 0-1 0 0,1 0 0 0 0,-1 0 1 0 0,1-1-1 0 0,0 1 0 0 0,-1-1 1 0 0,1 0-1 0 0,0 0 0 0 0,1 0 1 0 0,-1 0-1 0 0,0-1 0 0 0,0 1 0 0 0,1-1 1 0 0,-1 0-1 0 0,1-1 0 0 0,-1 1 1 0 0,8-1-1 0 0,-4 0-14 0 0,1 0 1 0 0,-1 0-1 0 0,0-1 0 0 0,0 0 0 0 0,0 0 0 0 0,-1-1 1 0 0,1 0-1 0 0,0 0 0 0 0,-1-1 0 0 0,1 0 0 0 0,-1-1 1 0 0,0 1-1 0 0,0-1 0 0 0,0-1 0 0 0,8-6 1 0 0,-9 5 8 0 0,1 0 0 0 0,-1-1 1 0 0,-1 1-1 0 0,1-1 0 0 0,-1-1 1 0 0,0 1-1 0 0,-1-1 0 0 0,0 0 1 0 0,0 0-1 0 0,-1 0 0 0 0,0-1 1 0 0,4-13-1 0 0,-6 14 6 0 0,0 0 1 0 0,-1 1-1 0 0,0-1 1 0 0,0 0-1 0 0,0 1 1 0 0,-1-1-1 0 0,0 0 1 0 0,-1 1-1 0 0,1-1 1 0 0,-2 1-1 0 0,1 0 1 0 0,-1-1-1 0 0,0 1 1 0 0,-7-12-1 0 0,3 7 19 0 0,0 1 0 0 0,-1 0 0 0 0,-1 0 0 0 0,1 1 1 0 0,-2 0-1 0 0,1 1 0 0 0,-1 0 0 0 0,-22-16 0 0 0,26 22-117 0 0,0-1-1 0 0,0 1 1 0 0,-1 0-1 0 0,1 1 1 0 0,-1 0-1 0 0,1 0 1 0 0,-1 0 0 0 0,1 1-1 0 0,-1 0 1 0 0,0 0-1 0 0,0 0 1 0 0,0 1-1 0 0,0 0 1 0 0,0 1 0 0 0,1-1-1 0 0,-1 1 1 0 0,0 1-1 0 0,0-1 1 0 0,-10 5-1 0 0,2 0-6678 0 0</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39.355"/>
    </inkml:context>
    <inkml:brush xml:id="br0">
      <inkml:brushProperty name="width" value="0.1" units="cm"/>
      <inkml:brushProperty name="height" value="0.1" units="cm"/>
    </inkml:brush>
  </inkml:definitions>
  <inkml:trace contextRef="#ctx0" brushRef="#br0">217 134 14283 0 0,'-3'-1'250'0'0,"-1"1"0"0"0,0 0 0 0 0,0 0-1 0 0,0 0 1 0 0,1 1 0 0 0,-1-1 0 0 0,0 1 0 0 0,0 0 0 0 0,1 0-1 0 0,-1 0 1 0 0,1 0 0 0 0,-1 1 0 0 0,1 0 0 0 0,-1-1-1 0 0,1 1 1 0 0,0 0 0 0 0,0 1 0 0 0,0-1 0 0 0,0 1 0 0 0,-3 2-1 0 0,-8 9 252 0 0,1 0 0 0 0,-18 25 0 0 0,26-33-375 0 0,-6 9-21 0 0,0 1 1 0 0,1 0 0 0 0,1 0-1 0 0,-12 31 1 0 0,17-39-54 0 0,2 0 1 0 0,-1 0-1 0 0,1 0 1 0 0,1 0-1 0 0,0 0 1 0 0,0 0-1 0 0,0 1 1 0 0,1-1-1 0 0,0 0 1 0 0,0 0-1 0 0,1 1 1 0 0,1-1-1 0 0,2 10 1 0 0,-3-13-41 0 0,1-1 1 0 0,0 0 0 0 0,0 1-1 0 0,0-1 1 0 0,0 0 0 0 0,1 0-1 0 0,-1-1 1 0 0,1 1 0 0 0,0 0-1 0 0,0-1 1 0 0,1 0 0 0 0,-1 0-1 0 0,1 0 1 0 0,-1 0 0 0 0,7 4-1 0 0,-4-4-12 0 0,0-1-1 0 0,1 1 0 0 0,-1-1 1 0 0,0 0-1 0 0,1-1 0 0 0,-1 1 0 0 0,1-1 1 0 0,-1-1-1 0 0,1 1 0 0 0,6-1 0 0 0,1-1-19 0 0,-1 0-1 0 0,0-1 0 0 0,0-1 0 0 0,0 0 1 0 0,0-1-1 0 0,-1 0 0 0 0,1 0 1 0 0,-1-2-1 0 0,0 0 0 0 0,16-10 0 0 0,-17 8-30 0 0,0-1-1 0 0,0 0 0 0 0,0-1 1 0 0,-1 0-1 0 0,-1-1 0 0 0,0 0 0 0 0,0 0 1 0 0,-1-1-1 0 0,0 0 0 0 0,-1-1 0 0 0,-1 1 1 0 0,7-19-1 0 0,-9 20 10 0 0,-1-1 0 0 0,0 0 0 0 0,-1 0 0 0 0,0 1 0 0 0,0-1 0 0 0,-2 0 0 0 0,1-1 0 0 0,-1 1 0 0 0,-1 0 0 0 0,-1 0 0 0 0,1 0 0 0 0,-2 1 0 0 0,0-1 0 0 0,-8-22-1 0 0,6 22 104 0 0,-1 0 0 0 0,0 0 0 0 0,-1 0-1 0 0,0 0 1 0 0,-1 1 0 0 0,-10-12-1 0 0,14 19-154 0 0,0 0 0 0 0,0 0 0 0 0,0 0 0 0 0,-1 1 0 0 0,0 0 0 0 0,1 0 0 0 0,-1 0 0 0 0,0 0 0 0 0,0 1 0 0 0,-1-1 0 0 0,1 1 0 0 0,0 1 0 0 0,-1-1 0 0 0,0 1 1 0 0,1 0-1 0 0,-1 0 0 0 0,-6 0 0 0 0</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41.520"/>
    </inkml:context>
    <inkml:brush xml:id="br0">
      <inkml:brushProperty name="width" value="0.1" units="cm"/>
      <inkml:brushProperty name="height" value="0.1" units="cm"/>
    </inkml:brush>
  </inkml:definitions>
  <inkml:trace contextRef="#ctx0" brushRef="#br0">55 67 2304 0 0,'5'-25'1793'0'0,"1"-16"8828"0"0,-16 66-6066 0 0,4-11-4137 0 0,2-4-231 0 0,-6 18 2 0 0,1 1 0 0 0,1 0 0 0 0,1 0 0 0 0,-3 36 0 0 0,9-57-213 0 0,1 1 0 0 0,0-1 0 0 0,1 1 0 0 0,0 0 1 0 0,0-1-1 0 0,1 1 0 0 0,0-1 0 0 0,4 11 0 0 0,-3-13 18 0 0,-1-1 0 0 0,1 1 0 0 0,1-1 0 0 0,-1 0 1 0 0,1 0-1 0 0,-1 0 0 0 0,2-1 0 0 0,-1 1 0 0 0,0-1 0 0 0,1 0 0 0 0,0 0 0 0 0,0-1 1 0 0,5 4-1 0 0,-4-4-2 0 0,-1 0 1 0 0,0 0 0 0 0,1-1-1 0 0,0 0 1 0 0,-1 0 0 0 0,1 0-1 0 0,0-1 1 0 0,0 0 0 0 0,0 0-1 0 0,0 0 1 0 0,0-1 0 0 0,0 0-1 0 0,0 0 1 0 0,11-2 0 0 0,-9 0 3 0 0,0 0 0 0 0,0-1 0 0 0,0 0 0 0 0,0 0 0 0 0,-1-1 0 0 0,1 0 0 0 0,-1 0 0 0 0,0 0 0 0 0,12-10 0 0 0,-9 5-2 0 0,0-1 0 0 0,-1 0 0 0 0,0 0 0 0 0,0-1-1 0 0,-1 0 1 0 0,0 0 0 0 0,-1-1 0 0 0,-1 0 0 0 0,0 0 0 0 0,0 0 0 0 0,-1-1-1 0 0,6-24 1 0 0,-10 30-7 0 0,0 1-1 0 0,0-1 1 0 0,-1 1-1 0 0,0-1 0 0 0,0 0 1 0 0,-1 1-1 0 0,1-1 1 0 0,-1 1-1 0 0,-1-1 0 0 0,1 1 1 0 0,-1 0-1 0 0,0-1 1 0 0,-1 1-1 0 0,1 0 0 0 0,-1 0 1 0 0,-7-10-1 0 0,6 11 5 0 0,0 1-1 0 0,0 0 1 0 0,0 0-1 0 0,0 0 1 0 0,0 0 0 0 0,-1 1-1 0 0,1 0 1 0 0,-1 0-1 0 0,0 0 1 0 0,0 0-1 0 0,0 1 1 0 0,0 0-1 0 0,-1 0 1 0 0,1 0-1 0 0,-1 1 1 0 0,1 0 0 0 0,-1 0-1 0 0,1 0 1 0 0,-12 1-1 0 0,5 0-1821 0 0,1 1-1 0 0,-21 4 1 0 0,15-1-4357 0 0</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42.075"/>
    </inkml:context>
    <inkml:brush xml:id="br0">
      <inkml:brushProperty name="width" value="0.1" units="cm"/>
      <inkml:brushProperty name="height" value="0.1" units="cm"/>
    </inkml:brush>
  </inkml:definitions>
  <inkml:trace contextRef="#ctx0" brushRef="#br0">102 45 6913 0 0,'-3'-9'263'0'0,"-7"-16"1574"0"0,0 14 2422 0 0,10 11-4123 0 0,0 0 0 0 0,-1 0 0 0 0,1 1-1 0 0,-1-1 1 0 0,1 0 0 0 0,-1 0 0 0 0,1 0 0 0 0,-1 0-1 0 0,1 1 1 0 0,0-1 0 0 0,-1 0 0 0 0,1 0 0 0 0,-1 1-1 0 0,1-1 1 0 0,0 0 0 0 0,-1 0 0 0 0,1 1 0 0 0,0-1-1 0 0,-1 0 1 0 0,1 1 0 0 0,0-1 0 0 0,0 1-1 0 0,-1-1 1 0 0,1 0 0 0 0,0 1 0 0 0,0-1 0 0 0,-1 2-1 0 0,-7 14 575 0 0,7-13-358 0 0,-10 21-178 0 0,1 1 0 0 0,1 1 0 0 0,1 0-1 0 0,1 0 1 0 0,2 0 0 0 0,-4 44 0 0 0,9-61-120 0 0,0 1 0 0 0,0-1 0 0 0,1 0 0 0 0,0 1 0 0 0,1-1-1 0 0,0 0 1 0 0,1 1 0 0 0,0-1 0 0 0,7 14 0 0 0,-7-17-39 0 0,1 0 0 0 0,0 1 0 0 0,1-2 0 0 0,-1 1 0 0 0,1 0 0 0 0,1-1 0 0 0,-1 0 0 0 0,0 0 0 0 0,1-1 0 0 0,0 0-1 0 0,0 0 1 0 0,1 0 0 0 0,-1-1 0 0 0,8 3 0 0 0,-7-3-15 0 0,0 0 1 0 0,0 0-1 0 0,1-1 0 0 0,-1-1 0 0 0,1 1 0 0 0,0-1 1 0 0,-1 0-1 0 0,1-1 0 0 0,0 0 0 0 0,-1 0 0 0 0,1-1 1 0 0,0 0-1 0 0,-1 0 0 0 0,1-1 0 0 0,-1 1 0 0 0,1-2 1 0 0,-1 1-1 0 0,0-1 0 0 0,11-6 0 0 0,-11 4-1 0 0,1 0 0 0 0,-1 0 0 0 0,-1 0 0 0 0,1-1-1 0 0,-1 0 1 0 0,0 0 0 0 0,0-1 0 0 0,-1 0 0 0 0,1 0 0 0 0,-2 0-1 0 0,1-1 1 0 0,-1 0 0 0 0,0 1 0 0 0,-1-1 0 0 0,0-1-1 0 0,5-16 1 0 0,-7 16 5 0 0,1-1 0 0 0,-1 0 0 0 0,-1 0 0 0 0,0 1-1 0 0,0-1 1 0 0,-1 0 0 0 0,0 0 0 0 0,-1 1 0 0 0,0-1-1 0 0,-1 0 1 0 0,0 1 0 0 0,0 0 0 0 0,-1 0 0 0 0,0 0-1 0 0,-9-15 1 0 0,8 17-11 0 0,1 0 0 0 0,-1 0 0 0 0,-1 1 0 0 0,1 0 0 0 0,-1 0 0 0 0,0 0 0 0 0,0 1 0 0 0,-1 0 0 0 0,1 0 0 0 0,-1 1 0 0 0,-1 0 0 0 0,1 0 0 0 0,0 0 0 0 0,-1 1 0 0 0,0 0-1 0 0,0 0 1 0 0,1 1 0 0 0,-2 0 0 0 0,-9 0 0 0 0,-14 3-814 0 0,18 3-22 0 0</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42.600"/>
    </inkml:context>
    <inkml:brush xml:id="br0">
      <inkml:brushProperty name="width" value="0.1" units="cm"/>
      <inkml:brushProperty name="height" value="0.1" units="cm"/>
    </inkml:brush>
  </inkml:definitions>
  <inkml:trace contextRef="#ctx0" brushRef="#br0">136 28 11979 0 0,'-1'-1'117'0'0,"0"0"1"0"0,0 0 0 0 0,-1 0 0 0 0,1 0 0 0 0,0 0 0 0 0,0 1-1 0 0,-1-1 1 0 0,1 0 0 0 0,-1 1 0 0 0,1-1 0 0 0,0 1 0 0 0,-1-1-1 0 0,1 1 1 0 0,-1 0 0 0 0,1-1 0 0 0,-1 1 0 0 0,-2 0 0 0 0,2 1 51 0 0,-1 0 0 0 0,1-1 0 0 0,0 1 0 0 0,-1 0 1 0 0,1 0-1 0 0,0 0 0 0 0,0 1 0 0 0,0-1 0 0 0,0 0 1 0 0,-3 4-1 0 0,-3 2-44 0 0,1 1 0 0 0,1 0 0 0 0,-1 0 0 0 0,1 0 0 0 0,0 1 0 0 0,1 0 0 0 0,0 0 0 0 0,1 0 0 0 0,0 1 0 0 0,0-1 0 0 0,1 1 0 0 0,-4 18 0 0 0,3-11 38 0 0,2 0-1 0 0,0 0 0 0 0,1 0 0 0 0,0 0 0 0 0,2 0 1 0 0,0 0-1 0 0,3 18 0 0 0,-3-29-162 0 0,1-1 0 0 0,-1 1-1 0 0,1-1 1 0 0,0 0 0 0 0,0 1 0 0 0,1-1-1 0 0,-1 0 1 0 0,1 0 0 0 0,0 0 0 0 0,1-1-1 0 0,-1 1 1 0 0,1-1 0 0 0,0 0 0 0 0,0 0-1 0 0,7 6 1 0 0,-5-6 0 0 0,0 0-1 0 0,1-1 1 0 0,0 0 0 0 0,-1 0-1 0 0,1 0 1 0 0,0-1-1 0 0,0 1 1 0 0,1-2 0 0 0,-1 1-1 0 0,15 0 1 0 0,-11-1 3 0 0,0-1-1 0 0,1-1 1 0 0,-1 0-1 0 0,0 0 1 0 0,1-1-1 0 0,-1-1 1 0 0,0 0-1 0 0,0 0 1 0 0,-1-1-1 0 0,1 0 1 0 0,-1-1-1 0 0,0 0 1 0 0,0-1-1 0 0,0 0 1 0 0,14-12-1 0 0,-15 8 31 0 0,0 0 1 0 0,-1 0-1 0 0,0-1 0 0 0,0 0 0 0 0,-1 0 1 0 0,-1-1-1 0 0,0 0 0 0 0,7-19 1 0 0,-10 22-13 0 0,0 0 0 0 0,0-1 0 0 0,-1 1 0 0 0,0-1 0 0 0,-1 1 0 0 0,0-1 0 0 0,0 0 0 0 0,-1 1 0 0 0,0-1 0 0 0,-1 0 0 0 0,0 1 0 0 0,-4-14 0 0 0,3 17 1 0 0,0 0 0 0 0,-1 0 0 0 0,0 0-1 0 0,0 1 1 0 0,0-1 0 0 0,-1 1-1 0 0,0 0 1 0 0,0 0 0 0 0,0 0-1 0 0,0 0 1 0 0,-1 1 0 0 0,0-1-1 0 0,0 1 1 0 0,0 1 0 0 0,-1-1 0 0 0,1 1-1 0 0,-1 0 1 0 0,-6-3 0 0 0,-1 1-243 0 0,0 1 1 0 0,0 0 0 0 0,-1 1 0 0 0,1 0 0 0 0,-1 1-1 0 0,0 1 1 0 0,-19 0 0 0 0,12 1-6294 0 0</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45.302"/>
    </inkml:context>
    <inkml:brush xml:id="br0">
      <inkml:brushProperty name="width" value="0.1" units="cm"/>
      <inkml:brushProperty name="height" value="0.1" units="cm"/>
    </inkml:brush>
  </inkml:definitions>
  <inkml:trace contextRef="#ctx0" brushRef="#br0">134 5 7834 0 0,'-1'-4'1737'0'0,"0"4"-1677"0"0,1 0 0 0 0,0 0 0 0 0,0 0-1 0 0,0 0 1 0 0,0 0 0 0 0,0 0 0 0 0,-1 0 0 0 0,1 0 0 0 0,0 0 0 0 0,0 0 0 0 0,0 0 0 0 0,0 0 0 0 0,-1 0 0 0 0,1 0-1 0 0,0 0 1 0 0,0 0 0 0 0,-11 5 1530 0 0,-6 8 165 0 0,6-1-1039 0 0,1 1 1 0 0,1 0-1 0 0,-12 22 1 0 0,13-18-673 0 0,0-1-1 0 0,2 1 1 0 0,-1 0-1 0 0,2 0 1 0 0,0 1-1 0 0,2-1 1 0 0,-1 1 0 0 0,2 0-1 0 0,0 33 1 0 0,2-44-57 0 0,1-1 0 0 0,0 0 0 0 0,0 0 0 0 0,1 0 0 0 0,-1 0 0 0 0,1 0 0 0 0,1 0 0 0 0,-1 0 0 0 0,1-1 1 0 0,0 1-1 0 0,0-1 0 0 0,1 0 0 0 0,-1 0 0 0 0,1 0 0 0 0,0 0 0 0 0,1-1 0 0 0,-1 0 0 0 0,1 1 0 0 0,0-2 0 0 0,0 1 0 0 0,0 0 1 0 0,0-1-1 0 0,1 0 0 0 0,-1-1 0 0 0,1 1 0 0 0,7 2 0 0 0,-6-3 10 0 0,0 0-1 0 0,0-1 1 0 0,0 1 0 0 0,1-1 0 0 0,-1-1-1 0 0,0 1 1 0 0,1-1 0 0 0,-1-1 0 0 0,1 1-1 0 0,-1-1 1 0 0,0 0 0 0 0,0-1 0 0 0,0 0 0 0 0,0 0-1 0 0,0-1 1 0 0,0 1 0 0 0,0-1 0 0 0,-1-1-1 0 0,1 0 1 0 0,-1 1 0 0 0,11-11 0 0 0,-10 8 57 0 0,0-1 0 0 0,-1 0 0 0 0,0 0 0 0 0,0-1 0 0 0,0 1 0 0 0,-1-1 0 0 0,-1-1 1 0 0,1 1-1 0 0,-1 0 0 0 0,-1-1 0 0 0,0 0 0 0 0,0 0 0 0 0,0 0 0 0 0,-1-1 0 0 0,-1 1 1 0 0,1 0-1 0 0,-2-1 0 0 0,1 1 0 0 0,-1-1 0 0 0,-1 1 0 0 0,0 0 0 0 0,0-1 0 0 0,0 1 1 0 0,-2 0-1 0 0,1 0 0 0 0,-1 0 0 0 0,0 0 0 0 0,-1 0 0 0 0,0 0 0 0 0,0 1 0 0 0,-1 0 1 0 0,0 0-1 0 0,0 0 0 0 0,-1 1 0 0 0,-12-12 0 0 0,-49-44-1378 0 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49.699"/>
    </inkml:context>
    <inkml:brush xml:id="br0">
      <inkml:brushProperty name="width" value="0.1" units="cm"/>
      <inkml:brushProperty name="height" value="0.1" units="cm"/>
    </inkml:brush>
  </inkml:definitions>
  <inkml:trace contextRef="#ctx0" brushRef="#br0">135 18 5065 0 0,'2'-1'94'0'0,"-1"-1"0"0"0,0 1 0 0 0,0 0 0 0 0,1-1 0 0 0,-1 1 0 0 0,1 0 0 0 0,-1 0 0 0 0,1 0 0 0 0,-1 1 0 0 0,1-1 0 0 0,0 0 0 0 0,-1 0 0 0 0,1 1 0 0 0,0-1 0 0 0,0 1 0 0 0,0 0 0 0 0,2-1 0 0 0,34-1 1152 0 0,-27 4-934 0 0,1 1 0 0 0,-1-1 1 0 0,1 2-1 0 0,-1-1 0 0 0,0 2 0 0 0,0-1 0 0 0,-1 2 1 0 0,0-1-1 0 0,1 1 0 0 0,-2 1 0 0 0,1 0 1 0 0,-1 0-1 0 0,0 1 0 0 0,0 0 0 0 0,-1 1 0 0 0,-1-1 1 0 0,1 2-1 0 0,8 13 0 0 0,-14-20-265 0 0,-1 0 0 0 0,1 0-1 0 0,-1 0 1 0 0,0 0 0 0 0,0 0 0 0 0,0 1 0 0 0,-1-1 0 0 0,1 0-1 0 0,-1 1 1 0 0,1-1 0 0 0,-1 0 0 0 0,0 1 0 0 0,-1-1-1 0 0,1 0 1 0 0,0 1 0 0 0,-1-1 0 0 0,-1 4 0 0 0,0-2 93 0 0,0 0 0 0 0,-1 0 0 0 0,1 0 0 0 0,-1 0 1 0 0,0 0-1 0 0,0-1 0 0 0,-1 0 0 0 0,1 0 0 0 0,-8 7 0 0 0,-2-1 198 0 0,0 0-1 0 0,-1 0 0 0 0,0-1 0 0 0,-1-1 0 0 0,-30 13 1 0 0,30-16-264 0 0,-1 0 1 0 0,1-1 0 0 0,-1 0-1 0 0,-28 2 1 0 0,-64-4-25 0 0,66-3-48 0 0,47 2-19 0 0,-1 0 1 0 0,1 0 0 0 0,0 1-1 0 0,-1 0 1 0 0,8 3-1 0 0,5 2-141 0 0,64 18-116 0 0,60 23 157 0 0,-122-40 140 0 0,-1 1 1 0 0,0 1-1 0 0,0 0 1 0 0,-1 1 0 0 0,20 17-1 0 0,-35-27-28 0 0,1 1 0 0 0,-1 0 0 0 0,0 0-1 0 0,-1 0 1 0 0,1 1 0 0 0,0-1 0 0 0,0 0 0 0 0,-1 1-1 0 0,0-1 1 0 0,1 0 0 0 0,1 6 0 0 0,-3-7 10 0 0,0 0 0 0 0,0 0 0 0 0,0 0 1 0 0,0 1-1 0 0,0-1 0 0 0,0 0 0 0 0,0 0 1 0 0,-1 0-1 0 0,1 1 0 0 0,0-1 0 0 0,-1 0 1 0 0,1 0-1 0 0,-1 0 0 0 0,1 0 0 0 0,-1 0 1 0 0,1 0-1 0 0,-1 0 0 0 0,0 0 0 0 0,0 0 1 0 0,1 0-1 0 0,-1 0 0 0 0,0 0 0 0 0,0-1 1 0 0,0 1-1 0 0,0 0 0 0 0,0 0 0 0 0,0-1 0 0 0,0 1 1 0 0,0-1-1 0 0,-2 1 0 0 0,-17 10 996 0 0,-1-1-1 0 0,0 0 0 0 0,-24 5 1 0 0,32-11-1079 0 0,1-1 0 0 0,0 0 1 0 0,-1-1-1 0 0,1-1 0 0 0,-1 0 0 0 0,0-1 0 0 0,-16-1 1 0 0,11-2-7665 0 0</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50.319"/>
    </inkml:context>
    <inkml:brush xml:id="br0">
      <inkml:brushProperty name="width" value="0.1" units="cm"/>
      <inkml:brushProperty name="height" value="0.1" units="cm"/>
    </inkml:brush>
  </inkml:definitions>
  <inkml:trace contextRef="#ctx0" brushRef="#br0">74 1 6913 0 0,'5'2'-161'0'0,"0"-1"0"0"0,0 0 0 0 0,0 1 0 0 0,10 0 0 0 0,7 1-359 0 0,5 4 1433 0 0,-1 1 1 0 0,0 1 0 0 0,37 19-1 0 0,-55-25-545 0 0,0 2-1 0 0,0-1 0 0 0,-1 1 1 0 0,1 1-1 0 0,-1-1 1 0 0,-1 1-1 0 0,1 0 1 0 0,-1 1-1 0 0,0-1 1 0 0,0 1-1 0 0,-1 1 0 0 0,0-1 1 0 0,-1 1-1 0 0,8 15 1 0 0,-11-21-304 0 0,0 1 0 0 0,0-1 0 0 0,-1 1 0 0 0,1-1 0 0 0,-1 1 0 0 0,1-1 0 0 0,-1 1 0 0 0,0-1-1 0 0,0 1 1 0 0,0-1 0 0 0,-1 1 0 0 0,1-1 0 0 0,0 1 0 0 0,-1-1 0 0 0,0 0 0 0 0,1 1 0 0 0,-1-1 0 0 0,0 0 0 0 0,-3 5 0 0 0,2-4 80 0 0,-1 0-1 0 0,0 1 1 0 0,0-1-1 0 0,0 0 1 0 0,0-1-1 0 0,0 1 1 0 0,-1 0-1 0 0,0-1 1 0 0,1 0-1 0 0,-8 3 1 0 0,-5 2 338 0 0,-1-1 0 0 0,0-1 1 0 0,0-1-1 0 0,-26 3 0 0 0,18-4-343 0 0,-1-2 0 0 0,0-1-1 0 0,-34-5 1 0 0,-23 1-121 0 0,248-5-56 0 0,-10-1 4 0 0,1 20-2990 0 0,-144-9 2768 0 0,10 1-1481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2:13.429"/>
    </inkml:context>
    <inkml:brush xml:id="br0">
      <inkml:brushProperty name="width" value="0.025" units="cm"/>
      <inkml:brushProperty name="height" value="0.025" units="cm"/>
      <inkml:brushProperty name="color" value="#E71224"/>
    </inkml:brush>
  </inkml:definitions>
  <inkml:trace contextRef="#ctx0" brushRef="#br0">74 1 5529 0 0,'-4'2'677'0'0,"1"0"0"0"0,0 0-1 0 0,0 0 1 0 0,0 0 0 0 0,1 0-1 0 0,-1 1 1 0 0,0 0 0 0 0,1-1-1 0 0,0 1 1 0 0,0 0 0 0 0,0 0 0 0 0,0 0-1 0 0,0 0 1 0 0,-2 6 0 0 0,-3 7 1362 0 0,-7 29 1 0 0,11-37-2077 0 0,1 1 214 0 0,-1 1 1 0 0,2-1-1 0 0,-1 1 1 0 0,1-1-1 0 0,0 1 1 0 0,1-1 0 0 0,0 1-1 0 0,1-1 1 0 0,0 1-1 0 0,0-1 1 0 0,1 1-1 0 0,3 9 1 0 0,-2-13-164 0 0,-1 0 1 0 0,0-1-1 0 0,1 1 1 0 0,0-1-1 0 0,1 0 1 0 0,-1 0-1 0 0,1 0 0 0 0,0 0 1 0 0,0-1-1 0 0,0 0 1 0 0,1 0-1 0 0,0 0 0 0 0,-1 0 1 0 0,1 0-1 0 0,1-1 1 0 0,-1 0-1 0 0,0 0 1 0 0,1-1-1 0 0,0 0 0 0 0,5 2 1 0 0,0-1-1 0 0,-1 0 0 0 0,1-1 1 0 0,-1 0-1 0 0,1-1 1 0 0,0 0-1 0 0,-1-1 0 0 0,1 0 1 0 0,0-1-1 0 0,0 0 0 0 0,-1-1 1 0 0,20-5-1 0 0,-25 6-22 0 0,-1-1 0 0 0,1 0-1 0 0,-1 0 1 0 0,1 0 0 0 0,-1-1 0 0 0,0 1 0 0 0,0-1-1 0 0,0 0 1 0 0,0 0 0 0 0,0 0 0 0 0,0-1 0 0 0,-1 1-1 0 0,0-1 1 0 0,0 0 0 0 0,0 0 0 0 0,0 0 0 0 0,-1-1-1 0 0,1 1 1 0 0,-1 0 0 0 0,0-1 0 0 0,0 0 0 0 0,-1 1-1 0 0,0-1 1 0 0,1 0 0 0 0,-2 0 0 0 0,1 0 0 0 0,0-8-1 0 0,-1 8 22 0 0,0 0-1 0 0,0 0 1 0 0,0 0-1 0 0,-1 0 1 0 0,0 0-1 0 0,0 0 0 0 0,0 0 1 0 0,0 0-1 0 0,-1 0 1 0 0,0 0-1 0 0,0 1 1 0 0,0-1-1 0 0,-1 1 0 0 0,0-1 1 0 0,1 1-1 0 0,-2 0 1 0 0,1 0-1 0 0,0 0 1 0 0,-1 1-1 0 0,-4-5 1 0 0,1 3 52 0 0,-1 0 0 0 0,1 1 0 0 0,-1 0 0 0 0,0 0 0 0 0,0 0 0 0 0,-1 1 0 0 0,1 1 1 0 0,-1-1-1 0 0,0 1 0 0 0,-16-1 0 0 0,-41-4-1291 0 0,56 7-6662 0 0</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50.922"/>
    </inkml:context>
    <inkml:brush xml:id="br0">
      <inkml:brushProperty name="width" value="0.1" units="cm"/>
      <inkml:brushProperty name="height" value="0.1" units="cm"/>
    </inkml:brush>
  </inkml:definitions>
  <inkml:trace contextRef="#ctx0" brushRef="#br0">92 11 12443 0 0,'2'-1'146'0'0,"0"-1"1"0"0,0 1-1 0 0,0 0 0 0 0,0 0 1 0 0,1 0-1 0 0,-1 1 1 0 0,0-1-1 0 0,0 1 1 0 0,4-1-1 0 0,3 0-176 0 0,0 1-1 0 0,0 0 1 0 0,0 0-1 0 0,0 1 1 0 0,-1 1 0 0 0,1-1-1 0 0,0 1 1 0 0,-1 1-1 0 0,1-1 1 0 0,-1 2 0 0 0,0-1-1 0 0,14 8 1 0 0,-19-8 112 0 0,1-1 0 0 0,0 1 0 0 0,-1-1-1 0 0,0 1 1 0 0,0 0 0 0 0,0 0 0 0 0,0 0 0 0 0,0 1 0 0 0,0-1 0 0 0,-1 1 0 0 0,0-1 0 0 0,3 7 0 0 0,-4-7 17 0 0,0-1-1 0 0,0 1 1 0 0,-1 1 0 0 0,1-1 0 0 0,-1 0 0 0 0,0 0 0 0 0,0 0 0 0 0,0 0 0 0 0,0 0-1 0 0,0 0 1 0 0,-1 0 0 0 0,1 0 0 0 0,-1 0 0 0 0,0 0 0 0 0,0 0 0 0 0,0 0 0 0 0,0 0-1 0 0,-1-1 1 0 0,-1 4 0 0 0,-2 2 69 0 0,-1 0 0 0 0,0 0 0 0 0,-1-1 0 0 0,1 0 0 0 0,-1 0 0 0 0,-1 0 0 0 0,1-1 0 0 0,-1 0 0 0 0,0-1-1 0 0,0 0 1 0 0,-1 0 0 0 0,-12 4 0 0 0,9-3-86 0 0,-1-1 0 0 0,-1-1 1 0 0,1 0-1 0 0,-1-1 0 0 0,1-1 0 0 0,-1 0 0 0 0,0 0 0 0 0,-14-2 0 0 0,7-2-50 0 0,20 2-31 0 0,1 0 0 0 0,-1 0 1 0 0,0 0-1 0 0,1 0 0 0 0,-1-1 0 0 0,1 1 0 0 0,-1 0 0 0 0,0 0 0 0 0,1 0 1 0 0,-1-1-1 0 0,1 1 0 0 0,-1 0 0 0 0,0-1 0 0 0,1 1 0 0 0,-1-1 0 0 0,1 1 1 0 0,-1-1-1 0 0,1 1 0 0 0,0 0 0 0 0,-1-1 0 0 0,1 0 0 0 0,-1 1 0 0 0,1-1 1 0 0,0 1-1 0 0,-1-1 0 0 0,1 1 0 0 0,0-2 0 0 0,0 1-43 0 0,0 0 0 0 0,1 0 0 0 0,-1 1 0 0 0,1-1 0 0 0,-1 0 0 0 0,1 1 0 0 0,0-1-1 0 0,-1 0 1 0 0,1 1 0 0 0,0-1 0 0 0,-1 1 0 0 0,1-1 0 0 0,0 1 0 0 0,0 0 0 0 0,-1-1 0 0 0,1 1 0 0 0,0-1 0 0 0,0 1 0 0 0,1 0-1 0 0,18-7-1062 0 0,-19 7 1068 0 0,12-3-76 0 0,1 1 0 0 0,-1 1 0 0 0,1 0 1 0 0,0 0-1 0 0,0 2 0 0 0,-1-1 0 0 0,1 2 1 0 0,26 5-1 0 0,-24-2 112 0 0,1-1-1 0 0,-1 2 1 0 0,0 0 0 0 0,0 1-1 0 0,-1 1 1 0 0,25 16 0 0 0,-36-21 2 0 0,0 0 0 0 0,0 0 0 0 0,-1 0 0 0 0,1 0 0 0 0,-1 1 0 0 0,0 0 0 0 0,0-1 0 0 0,0 1 0 0 0,3 6 0 0 0,-5-8 33 0 0,-1-1 0 0 0,1 1 0 0 0,0 0 0 0 0,-1 0-1 0 0,0-1 1 0 0,1 1 0 0 0,-1 0 0 0 0,0 0 0 0 0,0-1 0 0 0,0 1 0 0 0,0 0 0 0 0,0 0 0 0 0,0 0 0 0 0,-1-1 0 0 0,1 1 0 0 0,-1 0 0 0 0,1 0 0 0 0,-1-1-1 0 0,1 1 1 0 0,-1 0 0 0 0,0-1 0 0 0,0 1 0 0 0,0-1 0 0 0,0 1 0 0 0,0-1 0 0 0,0 0 0 0 0,-3 3 0 0 0,-8 8 787 0 0,-1-1 0 0 0,0 0 0 0 0,-1-1 1 0 0,-1-1-1 0 0,-26 14 0 0 0,14-11-671 0 0,0 0 0 0 0,-44 11 0 0 0,50-18-323 0 0,2 0-86 0 0</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51.461"/>
    </inkml:context>
    <inkml:brush xml:id="br0">
      <inkml:brushProperty name="width" value="0.1" units="cm"/>
      <inkml:brushProperty name="height" value="0.1" units="cm"/>
    </inkml:brush>
  </inkml:definitions>
  <inkml:trace contextRef="#ctx0" brushRef="#br0">87 7 3681 0 0,'11'-2'218'0'0,"0"0"1"0"0,0 1-1 0 0,0 0 1 0 0,0 1-1 0 0,1 0 1 0 0,-1 1-1 0 0,0 0 1 0 0,0 1-1 0 0,0 0 0 0 0,0 1 1 0 0,0 0-1 0 0,-1 1 1 0 0,1 0-1 0 0,14 8 1 0 0,-19-9 72 0 0,0 0 0 0 0,0 1 0 0 0,0 0 0 0 0,-1 0 0 0 0,1 0 0 0 0,-1 1 0 0 0,0 0 1 0 0,0 0-1 0 0,-1 0 0 0 0,0 1 0 0 0,0-1 0 0 0,0 1 0 0 0,0 0 0 0 0,-1 0 0 0 0,0 0 0 0 0,0 1 0 0 0,-1-1 0 0 0,0 1 0 0 0,0-1 1 0 0,0 1-1 0 0,-1 0 0 0 0,0 0 0 0 0,0 0 0 0 0,-1 11 0 0 0,-1-13-141 0 0,0 0 0 0 0,-1 0 0 0 0,1 0 0 0 0,-1 0 1 0 0,0 0-1 0 0,-1 0 0 0 0,1 0 0 0 0,-1 0 0 0 0,0-1 0 0 0,0 1 0 0 0,0-1 0 0 0,-1 0 0 0 0,1 0 0 0 0,-1 0 1 0 0,0-1-1 0 0,0 1 0 0 0,-1-1 0 0 0,1 0 0 0 0,0 0 0 0 0,-6 2 0 0 0,-3 2 180 0 0,-1 0-1 0 0,1-1 1 0 0,-1 0-1 0 0,0-2 1 0 0,0 1-1 0 0,-17 2 1 0 0,20-5-291 0 0,-1-1 1 0 0,1 0 0 0 0,-1-1 0 0 0,1 0 0 0 0,0-1 0 0 0,-1 0 0 0 0,1-1 0 0 0,0 0 0 0 0,0-1 0 0 0,0 0 0 0 0,0 0-1 0 0,0-1 1 0 0,-13-8 0 0 0,24 12-39 0 0,0 0 0 0 0,0 0 0 0 0,-1 0-1 0 0,1 0 1 0 0,0 0 0 0 0,0 0 0 0 0,-1 0-1 0 0,1 0 1 0 0,0 0 0 0 0,0 0 0 0 0,0 0-1 0 0,-1-1 1 0 0,1 1 0 0 0,0 0 0 0 0,0 0 0 0 0,0 0-1 0 0,0 0 1 0 0,-1-1 0 0 0,1 1 0 0 0,0 0-1 0 0,0 0 1 0 0,0 0 0 0 0,0 0 0 0 0,0-1-1 0 0,0 1 1 0 0,0 0 0 0 0,-1 0 0 0 0,1 0-1 0 0,0-1 1 0 0,0 1 0 0 0,0 0 0 0 0,0 0 0 0 0,0-1-1 0 0,0 1 1 0 0,0 0 0 0 0,0 0 0 0 0,0-1-1 0 0,0 1 1 0 0,0 0 0 0 0,0 0 0 0 0,0 0-1 0 0,1-1 1 0 0,-1 1 0 0 0,0 0 0 0 0,0 0-1 0 0,0 0 1 0 0,0-1 0 0 0,0 1 0 0 0,1 0 0 0 0,14-6 84 0 0,34 1 47 0 0,-41 4-142 0 0,115-13-190 0 0,106-8 86 0 0,-182 21-186 0 0</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54.505"/>
    </inkml:context>
    <inkml:brush xml:id="br0">
      <inkml:brushProperty name="width" value="0.1" units="cm"/>
      <inkml:brushProperty name="height" value="0.1" units="cm"/>
    </inkml:brush>
  </inkml:definitions>
  <inkml:trace contextRef="#ctx0" brushRef="#br0">428 160 9218 0 0,'9'-13'1032'0'0,"0"0"-1"0"0,11-24 1 0 0,-18 34-765 0 0,0-1 1 0 0,0 0-1 0 0,-1 0 0 0 0,1 0 1 0 0,-1-1-1 0 0,0 1 1 0 0,0 0-1 0 0,-1 0 0 0 0,1-1 1 0 0,-1 1-1 0 0,0 0 0 0 0,0-1 1 0 0,0 1-1 0 0,-2-6 0 0 0,2 8-144 0 0,-1 1 0 0 0,0-1 0 0 0,1 1 0 0 0,-1-1-1 0 0,0 1 1 0 0,0 0 0 0 0,1-1 0 0 0,-1 1 0 0 0,0 0-1 0 0,-1 0 1 0 0,1 0 0 0 0,0 0 0 0 0,0 0 0 0 0,0 0-1 0 0,-1 0 1 0 0,1 0 0 0 0,0 0 0 0 0,-1 0-1 0 0,-2 0 1 0 0,1 0 0 0 0,0 0 0 0 0,0 0-1 0 0,0 1 1 0 0,0-1 0 0 0,-1 1-1 0 0,1 0 1 0 0,0 0 0 0 0,-1 0-1 0 0,-3 1 1 0 0,-2 1 18 0 0,-1 0-1 0 0,0 1 1 0 0,1 0 0 0 0,0 1-1 0 0,-13 6 1 0 0,-4 6-105 0 0,-1 2 0 0 0,2 2 1 0 0,1 0-1 0 0,0 1 0 0 0,2 1 1 0 0,0 1-1 0 0,-29 42 1 0 0,44-55-51 0 0,0 0 1 0 0,0 1 0 0 0,1-1 0 0 0,0 1 0 0 0,1 1 0 0 0,0-1 0 0 0,-3 16 0 0 0,6-20 1 0 0,1 0 0 0 0,0-1 0 0 0,1 1-1 0 0,-1 0 1 0 0,1 0 0 0 0,1 0 0 0 0,-1-1-1 0 0,1 1 1 0 0,0 0 0 0 0,1 0-1 0 0,-1-1 1 0 0,1 1 0 0 0,1-1 0 0 0,5 11-1 0 0,6 7-205 0 0,2-1-1 0 0,0-1 0 0 0,2-1 0 0 0,0 0 0 0 0,35 29 0 0 0,-24-23-183 0 0,43 52 1 0 0,-68-74 391 0 0,-1 0-1 0 0,1 0 0 0 0,-1 0 1 0 0,0 1-1 0 0,-1 0 1 0 0,1-1-1 0 0,-1 1 1 0 0,0 0-1 0 0,0 0 1 0 0,-1 0-1 0 0,1 9 1 0 0,-1-12 28 0 0,-1 0 1 0 0,-1 1-1 0 0,1-1 1 0 0,0 0-1 0 0,-1 0 0 0 0,0 0 1 0 0,0 1-1 0 0,0-1 1 0 0,0 0-1 0 0,0 0 1 0 0,0-1-1 0 0,-1 1 0 0 0,0 0 1 0 0,1 0-1 0 0,-1-1 1 0 0,0 1-1 0 0,0-1 1 0 0,-1 1-1 0 0,1-1 0 0 0,0 0 1 0 0,-1 0-1 0 0,1 0 1 0 0,-6 3-1 0 0,-6 3 264 0 0,-1 0 0 0 0,0-1 0 0 0,-1 0 0 0 0,1-1 0 0 0,-1-1 0 0 0,-1-1 0 0 0,-21 4 1 0 0,28-6-333 0 0,0-1 1 0 0,0 0 0 0 0,0-1 0 0 0,-1 0 0 0 0,1-1 0 0 0,0 0 0 0 0,0 0 0 0 0,0-1 0 0 0,0-1 0 0 0,0 0 0 0 0,1 0 0 0 0,-1 0 0 0 0,-11-7 0 0 0,18 8-314 0 0,0 0 1 0 0,1 1 0 0 0,-1-1 0 0 0,1 0 0 0 0,-1 0-1 0 0,1-1 1 0 0,-2-2 0 0 0</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54.840"/>
    </inkml:context>
    <inkml:brush xml:id="br0">
      <inkml:brushProperty name="width" value="0.1" units="cm"/>
      <inkml:brushProperty name="height" value="0.1" units="cm"/>
    </inkml:brush>
  </inkml:definitions>
  <inkml:trace contextRef="#ctx0" brushRef="#br0">183 1 2761 0 0,'2'4'7945'0'0,"-5"8"-4653"0"0,-7 13-983 0 0,10-25-2080 0 0,-43 106 4821 0 0,-75 211-4063 0 0,109-278-900 0 0,7-22-6525 0 0</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55.172"/>
    </inkml:context>
    <inkml:brush xml:id="br0">
      <inkml:brushProperty name="width" value="0.1" units="cm"/>
      <inkml:brushProperty name="height" value="0.1" units="cm"/>
    </inkml:brush>
  </inkml:definitions>
  <inkml:trace contextRef="#ctx0" brushRef="#br0">125 16 456 0 0,'11'-11'465'0'0,"-10"10"-100"0"0,0 1 0 0 0,0-1-1 0 0,0 1 1 0 0,0-1-1 0 0,1 1 1 0 0,-1-1 0 0 0,0 1-1 0 0,0 0 1 0 0,0 0-1 0 0,1-1 1 0 0,-1 1 0 0 0,0 0-1 0 0,2 0 1 0 0,17 7 4169 0 0,-7 3-5084 0 0,-5-2 798 0 0,-1 0-1 0 0,0 0 0 0 0,0 1 1 0 0,0 0-1 0 0,-1 0 1 0 0,-1 0-1 0 0,0 1 0 0 0,0 0 1 0 0,5 16-1 0 0,2 9 1265 0 0,9 55-1 0 0,-16-68-1055 0 0,-2 0 0 0 0,0 0 0 0 0,-1 0 0 0 0,-2 44-1 0 0,-1-60-639 0 0,0 1 0 0 0,0-1 0 0 0,0 0 0 0 0,-1 1 0 0 0,1-1 1 0 0,-1 0-1 0 0,-1 0 0 0 0,1 0 0 0 0,-1-1 0 0 0,0 1 0 0 0,-1-1 0 0 0,1 1 0 0 0,-1-1 0 0 0,0 0 0 0 0,-1 0 0 0 0,1-1 0 0 0,-1 1 0 0 0,1-1 0 0 0,-1 0 0 0 0,-1 0 0 0 0,-10 5 0 0 0,-3-1-87 0 0,-1-5 246 0 0</inkml:trace>
  <inkml:trace contextRef="#ctx0" brushRef="#br0" timeOffset="1">0 259 4609 0 0,'22'-1'540'0'0,"-1"-1"0"0"0,23-6-1 0 0,7 0 26 0 0,108-6-591 0 0,-140 11-252 0 0</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59.266"/>
    </inkml:context>
    <inkml:brush xml:id="br0">
      <inkml:brushProperty name="width" value="0.1" units="cm"/>
      <inkml:brushProperty name="height" value="0.1" units="cm"/>
    </inkml:brush>
  </inkml:definitions>
  <inkml:trace contextRef="#ctx0" brushRef="#br0">13 21 2761 0 0,'-7'-20'15667'0'0,"12"82"-14610"0"0,-3 1 1 0 0,-7 64 0 0 0,0-18-454 0 0,4-69-1202 0 0,0-14-5015 0 0,0-6-1267 0 0</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59.614"/>
    </inkml:context>
    <inkml:brush xml:id="br0">
      <inkml:brushProperty name="width" value="0.1" units="cm"/>
      <inkml:brushProperty name="height" value="0.1" units="cm"/>
    </inkml:brush>
  </inkml:definitions>
  <inkml:trace contextRef="#ctx0" brushRef="#br0">616 2 16588 0 0,'-1'0'233'0'0,"1"-1"-186"0"0,0 1 0 0 0,0 0 0 0 0,0 0 0 0 0,0 0-1 0 0,0 0 1 0 0,0 0 0 0 0,0 0 0 0 0,-1 0-1 0 0,1 0 1 0 0,0 0 0 0 0,0 0 0 0 0,0 0 0 0 0,0 0-1 0 0,0 0 1 0 0,-1 0 0 0 0,1 0 0 0 0,0 0-1 0 0,0 0 1 0 0,0 0 0 0 0,0 0 0 0 0,0 0-1 0 0,-1 0 1 0 0,1 0 0 0 0,0 0 0 0 0,0 0 0 0 0,0 0-1 0 0,0 0 1 0 0,0 0 0 0 0,-1 0 0 0 0,1 0-1 0 0,0 1 188 0 0,0-1-187 0 0,0 0 0 0 0,0 0 0 0 0,-1 0-1 0 0,1 1 1 0 0,-9 9 750 0 0,-8 18-721 0 0,15-24 70 0 0,-73 123 673 0 0,-129 164 1 0 0,157-233-713 0 0,-78 98 70 0 0,91-110-296 0 0,-41 75-1 0 0,58-82-1582 0 0,12-23-5379 0 0</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3:59:59.947"/>
    </inkml:context>
    <inkml:brush xml:id="br0">
      <inkml:brushProperty name="width" value="0.1" units="cm"/>
      <inkml:brushProperty name="height" value="0.1" units="cm"/>
    </inkml:brush>
  </inkml:definitions>
  <inkml:trace contextRef="#ctx0" brushRef="#br0">145 0 17972 0 0,'0'0'64'0'0,"-1"0"0"0"0,0 0-1 0 0,1 0 1 0 0,-1 0 0 0 0,0 1 0 0 0,1-1 0 0 0,-1 0 0 0 0,1 0-1 0 0,-1 0 1 0 0,1 1 0 0 0,-1-1 0 0 0,0 0 0 0 0,1 1 0 0 0,-1-1-1 0 0,1 0 1 0 0,-1 1 0 0 0,1-1 0 0 0,0 1 0 0 0,-1-1 0 0 0,1 1 0 0 0,-1-1-1 0 0,1 1 1 0 0,0-1 0 0 0,-1 2 0 0 0,-12 17-1675 0 0,11-15 1641 0 0,-18 29-273 0 0,2 0 1 0 0,-22 55 0 0 0,32-65 181 0 0,0 0-1 0 0,2 0 1 0 0,1 1-1 0 0,0-1 1 0 0,-1 31 0 0 0,6-50 6 0 0,0 0-1 0 0,0 1 1 0 0,0-1 0 0 0,0 1 0 0 0,1-1 0 0 0,-1 0 0 0 0,1 0 0 0 0,0 1 0 0 0,0-1 0 0 0,1 0 0 0 0,-1 0 0 0 0,1 0 0 0 0,0 0 0 0 0,0 0 0 0 0,0-1-1 0 0,5 6 1 0 0,5 1-297 0 0</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00.281"/>
    </inkml:context>
    <inkml:brush xml:id="br0">
      <inkml:brushProperty name="width" value="0.1" units="cm"/>
      <inkml:brushProperty name="height" value="0.1" units="cm"/>
    </inkml:brush>
  </inkml:definitions>
  <inkml:trace contextRef="#ctx0" brushRef="#br0">38 34 8754 0 0,'-4'3'278'0'0,"1"0"-1"0"0,0 1 1 0 0,1-1 0 0 0,-1 1-1 0 0,1-1 1 0 0,-1 1 0 0 0,1 0 0 0 0,0-1-1 0 0,0 1 1 0 0,1 0 0 0 0,-1 0-1 0 0,1 1 1 0 0,0-1 0 0 0,0 0 0 0 0,0 6-1 0 0,-1 2 6 0 0,0 0-1 0 0,2 0 1 0 0,-1 0-1 0 0,3 16 1 0 0,-2-24-219 0 0,1 0 1 0 0,-1-1-1 0 0,1 1 1 0 0,0 0-1 0 0,0-1 1 0 0,1 1-1 0 0,-1-1 1 0 0,1 1 0 0 0,0-1-1 0 0,-1 0 1 0 0,1 0-1 0 0,1 0 1 0 0,-1 0-1 0 0,0 0 1 0 0,1 0-1 0 0,0 0 1 0 0,-1-1-1 0 0,1 1 1 0 0,0-1-1 0 0,0 0 1 0 0,1 0-1 0 0,-1 0 1 0 0,0 0-1 0 0,1-1 1 0 0,6 3-1 0 0,-6-3-85 0 0,1 0 0 0 0,0 0-1 0 0,0-1 1 0 0,0 0-1 0 0,0 1 1 0 0,-1-2 0 0 0,1 1-1 0 0,0 0 1 0 0,0-1-1 0 0,0 0 1 0 0,-1 0 0 0 0,1-1-1 0 0,0 1 1 0 0,-1-1-1 0 0,1 0 1 0 0,-1 0 0 0 0,0-1-1 0 0,1 1 1 0 0,5-6-1 0 0,-6 5-39 0 0,-1 1 0 0 0,1-2 0 0 0,-1 1 0 0 0,0 0-1 0 0,1-1 1 0 0,-2 1 0 0 0,1-1 0 0 0,0 0 0 0 0,-1 0-1 0 0,0 0 1 0 0,0 0 0 0 0,0-1 0 0 0,0 1 0 0 0,0-1-1 0 0,-1 1 1 0 0,0-1 0 0 0,0 1 0 0 0,-1-1 0 0 0,1 0-1 0 0,-1 1 1 0 0,0-1 0 0 0,0 0 0 0 0,0 1 0 0 0,-1-1-1 0 0,1 0 1 0 0,-1 1 0 0 0,-2-6 0 0 0,1 5 419 0 0,0-1 1 0 0,-1 1-1 0 0,1 0 1 0 0,-1 0 0 0 0,0 0-1 0 0,-1 1 1 0 0,1-1-1 0 0,-7-6 1 0 0,3 5 167 0 0,1 0 0 0 0,-1 0 0 0 0,-1 1 0 0 0,1 0 0 0 0,0 1 0 0 0,-1-1 1 0 0,0 2-1 0 0,0-1 0 0 0,-14-4 0 0 0,15 7-668 0 0,0-1 0 0 0,-1 1 1 0 0,1 0-1 0 0,0 0 1 0 0,-1 1-1 0 0,1 0 0 0 0,-10 1 1 0 0</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01.158"/>
    </inkml:context>
    <inkml:brush xml:id="br0">
      <inkml:brushProperty name="width" value="0.1" units="cm"/>
      <inkml:brushProperty name="height" value="0.1" units="cm"/>
    </inkml:brush>
  </inkml:definitions>
  <inkml:trace contextRef="#ctx0" brushRef="#br0">595 1 12443 0 0,'-1'1'341'0'0,"-1"-1"0"0"0,1 1 1 0 0,0 0-1 0 0,0-1 0 0 0,0 1 0 0 0,0 0 1 0 0,0 0-1 0 0,0 0 0 0 0,0 0 1 0 0,0 0-1 0 0,1 0 0 0 0,-1 0 0 0 0,0 0 1 0 0,-1 2-1 0 0,-1 2 188 0 0,-102 130 292 0 0,-257 347 2912 0 0,293-368-4603 0 0,62-101 716 0 0,1 0 1 0 0,1 0 0 0 0,0 1-1 0 0,0 0 1 0 0,2 0-1 0 0,-1 0 1 0 0,0 15-1 0 0,4-26 64 0 0,0 0 0 0 0,0 1-1 0 0,0-1 1 0 0,0 0 0 0 0,1 0 0 0 0,-1 0-1 0 0,1 0 1 0 0,1 4 0 0 0,2 1 71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2:45.704"/>
    </inkml:context>
    <inkml:brush xml:id="br0">
      <inkml:brushProperty name="width" value="0.025" units="cm"/>
      <inkml:brushProperty name="height" value="0.025" units="cm"/>
      <inkml:brushProperty name="color" value="#E71224"/>
    </inkml:brush>
  </inkml:definitions>
  <inkml:trace contextRef="#ctx0" brushRef="#br0">1 32 456 0 0,'2'-22'4487'0'0,"1"14"-30"0"0,-3 8-4381 0 0,0 0-1 0 0,0 0 1 0 0,0 0-1 0 0,0 0 1 0 0,0 0-1 0 0,0-1 1 0 0,0 1 0 0 0,0 0-1 0 0,0 0 1 0 0,0 0-1 0 0,1 0 1 0 0,-1 0-1 0 0,0 0 1 0 0,0 0-1 0 0,0 0 1 0 0,0 0-1 0 0,0 0 1 0 0,0 0 0 0 0,0 0-1 0 0,0 0 1 0 0,0 0-1 0 0,0 0 1 0 0,0 0-1 0 0,0 0 1 0 0,0 0-1 0 0,0 0 1 0 0,0 0-1 0 0,0 0 1 0 0,1 0 0 0 0,-1 0-1 0 0,0 0 1 0 0,0 0-1 0 0,0 0 1 0 0,0 0-1 0 0,0 0 1 0 0,0 0-1 0 0,0 0 1 0 0,0 0-1 0 0,0 0 1 0 0,0 0 0 0 0,0 0-1 0 0,0 0 1 0 0,0 0-1 0 0,1 0 1 0 0,-1 0-1 0 0,0 0 1 0 0,0 0-1 0 0,0 0 1 0 0,0 0 0 0 0,0 0-1 0 0,0 0 1 0 0,0 0-1 0 0,0 0 1 0 0,0 0-1 0 0,0 1 1 0 0,0-1-1 0 0,0 0 1 0 0,0 0-1 0 0,0 0 1 0 0,0 0 0 0 0,0 0-1 0 0,0 0 1 0 0,0 0-1 0 0,0 0 1 0 0,0 0-1 0 0,0 0 1 0 0,0 0-1 0 0,0 0 1 0 0,0 1-1 0 0,3 6 326 0 0,-1 0-1 0 0,0 1 0 0 0,0-1 1 0 0,-1 1-1 0 0,0 0 0 0 0,0 14 1 0 0,-5 51 403 0 0,1-37-362 0 0,2-30-380 0 0,-3 50 185 0 0,2 1 0 0 0,3 0 1 0 0,10 77-1 0 0,-11-131-407 0 0,1 1 0 0 0,0 0-1 0 0,0-1 1 0 0,0 1 0 0 0,0-1-1 0 0,0 1 1 0 0,1-1 0 0 0,3 5-1 0 0</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01.492"/>
    </inkml:context>
    <inkml:brush xml:id="br0">
      <inkml:brushProperty name="width" value="0.1" units="cm"/>
      <inkml:brushProperty name="height" value="0.1" units="cm"/>
    </inkml:brush>
  </inkml:definitions>
  <inkml:trace contextRef="#ctx0" brushRef="#br0">125 0 17972 0 0,'-10'11'286'0'0,"1"1"0"0"0,1 0 0 0 0,0 1 1 0 0,-8 16-1 0 0,2-3-268 0 0,11-21-42 0 0,-10 16 83 0 0,2 0-1 0 0,-11 27 1 0 0,20-43-91 0 0,0 0 0 0 0,1 0-1 0 0,-1 0 1 0 0,1 0 0 0 0,0 0 0 0 0,0 0 0 0 0,1 1 0 0 0,-1-1 0 0 0,1 0 0 0 0,0 0-1 0 0,1 1 1 0 0,-1-1 0 0 0,1 0 0 0 0,0 0 0 0 0,0 0 0 0 0,4 9 0 0 0,-4-13-175 0 0,-1 0 0 0 0,1 0 0 0 0,0 1 0 0 0,0-1 0 0 0,0 0 0 0 0,0 0 0 0 0,0 0 0 0 0,0 0-1 0 0,0 0 1 0 0,0 0 0 0 0,0 0 0 0 0,0-1 0 0 0,0 1 0 0 0,1 0 0 0 0,-1 0 0 0 0,0-1 0 0 0,1 1 0 0 0,-1-1 0 0 0,0 1 0 0 0,1-1 0 0 0,-1 0 0 0 0,1 0 0 0 0,-1 1 0 0 0,1-1 0 0 0,-1 0 0 0 0,0 0 0 0 0,1-1 0 0 0,-1 1 0 0 0,1 0 0 0 0,-1 0 0 0 0,0-1 0 0 0,1 1 0 0 0,-1 0 0 0 0,1-1 0 0 0,-1 0 0 0 0,0 1 0 0 0,3-2 0 0 0,15-10-567 0 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01.829"/>
    </inkml:context>
    <inkml:brush xml:id="br0">
      <inkml:brushProperty name="width" value="0.1" units="cm"/>
      <inkml:brushProperty name="height" value="0.1" units="cm"/>
    </inkml:brush>
  </inkml:definitions>
  <inkml:trace contextRef="#ctx0" brushRef="#br0">28 0 11979 0 0,'-5'14'299'0'0,"0"-1"0"0"0,0 1 1 0 0,2 1-1 0 0,-1-1 1 0 0,2 0-1 0 0,-1 24 1 0 0,2-34-195 0 0,1 1 1 0 0,1-1-1 0 0,-1 1 1 0 0,1-1-1 0 0,-1 1 1 0 0,1-1-1 0 0,1 0 0 0 0,-1 1 1 0 0,1-1-1 0 0,-1 0 1 0 0,1 0-1 0 0,0 0 1 0 0,1 0-1 0 0,-1 0 1 0 0,1 0-1 0 0,0-1 1 0 0,-1 1-1 0 0,2-1 1 0 0,-1 0-1 0 0,0 0 1 0 0,1 0-1 0 0,-1 0 1 0 0,1-1-1 0 0,0 1 0 0 0,4 1 1 0 0,-2-1-71 0 0,1 0 1 0 0,-1 0-1 0 0,1-1 0 0 0,-1 0 1 0 0,1-1-1 0 0,0 1 1 0 0,-1-1-1 0 0,1-1 0 0 0,0 1 1 0 0,0-1-1 0 0,0 0 0 0 0,7-1 1 0 0,-11 0-6 0 0,1 0 0 0 0,-1 0 0 0 0,1 0 0 0 0,-1 0 0 0 0,1-1 0 0 0,-1 1 0 0 0,0-1-1 0 0,0 0 1 0 0,1 0 0 0 0,-1 0 0 0 0,0 0 0 0 0,-1 0 0 0 0,1-1 0 0 0,0 0 0 0 0,-1 1 0 0 0,1-1 0 0 0,-1 0 0 0 0,0 0 0 0 0,0 0 0 0 0,0 0 0 0 0,-1-1 0 0 0,1 1 0 0 0,1-7 0 0 0,-1 6 110 0 0,-1-1 0 0 0,1-1 1 0 0,-2 1-1 0 0,1 0 0 0 0,0 0 0 0 0,-1 0 0 0 0,0 0 1 0 0,0-1-1 0 0,-1 1 0 0 0,1 0 0 0 0,-1 0 1 0 0,0 0-1 0 0,-1 0 0 0 0,1 0 0 0 0,-1 0 1 0 0,0 0-1 0 0,0 0 0 0 0,-1 1 0 0 0,1-1 0 0 0,-1 1 1 0 0,0 0-1 0 0,0-1 0 0 0,-7-5 0 0 0,5 5-62 0 0,0 0 0 0 0,0 1 0 0 0,-1-1 0 0 0,1 2-1 0 0,-1-1 1 0 0,0 0 0 0 0,-1 1 0 0 0,1 0 0 0 0,0 1 0 0 0,-1-1-1 0 0,1 1 1 0 0,-1 0 0 0 0,0 1 0 0 0,0 0 0 0 0,0 0 0 0 0,0 0-1 0 0,-11 1 1 0 0,3 2-379 0 0</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08.201"/>
    </inkml:context>
    <inkml:brush xml:id="br0">
      <inkml:brushProperty name="width" value="0.1" units="cm"/>
      <inkml:brushProperty name="height" value="0.1" units="cm"/>
    </inkml:brush>
  </inkml:definitions>
  <inkml:trace contextRef="#ctx0" brushRef="#br0">38 2 9674 0 0,'0'0'1004'0'0,"19"0"-923"0"0,-14-1-52 0 0,-1 1 0 0 0,1 0-1 0 0,0 0 1 0 0,0 0 0 0 0,0 1 0 0 0,-1 0 0 0 0,1 0 0 0 0,6 2-1 0 0,-1 1 320 0 0,0 0 0 0 0,0 1-1 0 0,-1 0 1 0 0,0 1 0 0 0,0 0 0 0 0,10 8-1 0 0,-17-12-208 0 0,0 0 1 0 0,0 0-1 0 0,-1 0 0 0 0,1 0 1 0 0,0 0-1 0 0,-1 0 0 0 0,1 1 0 0 0,-1-1 1 0 0,0 1-1 0 0,0-1 0 0 0,0 1 0 0 0,2 4 1 0 0,-3-5-87 0 0,0 0 0 0 0,0 0 0 0 0,0 0-1 0 0,0-1 1 0 0,-1 1 0 0 0,1 0 0 0 0,0 0 0 0 0,-1 0 0 0 0,1 0 0 0 0,-1-1 0 0 0,0 1 0 0 0,1 0 0 0 0,-1 0 0 0 0,0-1 0 0 0,0 1 0 0 0,0-1-1 0 0,0 1 1 0 0,-1-1 0 0 0,1 1 0 0 0,-3 1 0 0 0,-3 4 427 0 0,-1 0 0 0 0,-1-1 0 0 0,1 0 0 0 0,-1 0 0 0 0,0-1 0 0 0,-1 0 0 0 0,-16 6 1 0 0,18-8-814 0 0,0 0 0 0 0,0-1 1 0 0,-1 0-1 0 0,1-1 0 0 0,0 0 1 0 0,-1 0-1 0 0,1-1 0 0 0,-1 0 1 0 0,1 0-1 0 0,-10-2 1 0 0,55-4 1923 0 0,-12 1-1311 0 0,189-42-917 0 0,-179 38-144 0 0,15-3-5314 0 0</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09.661"/>
    </inkml:context>
    <inkml:brush xml:id="br0">
      <inkml:brushProperty name="width" value="0.1" units="cm"/>
      <inkml:brushProperty name="height" value="0.1" units="cm"/>
    </inkml:brush>
  </inkml:definitions>
  <inkml:trace contextRef="#ctx0" brushRef="#br0">80 1 5985 0 0,'-5'6'10264'0'0,"-16"38"-7561"0"0,-27 48-1819 0 0,48-91-899 0 0,0-1 0 0 0,-1 1 0 0 0,1 0 0 0 0,0-1 0 0 0,0 1 0 0 0,0 0 0 0 0,0-1-1 0 0,0 1 1 0 0,0 0 0 0 0,0-1 0 0 0,1 1 0 0 0,-1 0 0 0 0,0-1 0 0 0,0 1 0 0 0,0-1 0 0 0,1 1-1 0 0,-1 0 1 0 0,0-1 0 0 0,1 1 0 0 0,-1-1 0 0 0,0 1 0 0 0,1-1 0 0 0,-1 1 0 0 0,1-1 0 0 0,-1 1 0 0 0,1-1-1 0 0,-1 1 1 0 0,1-1 0 0 0,-1 1 0 0 0,1-1 0 0 0,-1 0 0 0 0,1 0 0 0 0,1 1 0 0 0,25 10-1184 0 0,-19-8 933 0 0,26 10 0 0 0,-9-5-201 0 0,29 16 1 0 0,-47-20 412 0 0,-1-1-1 0 0,1 1 1 0 0,-1 1 0 0 0,0-1-1 0 0,0 1 1 0 0,-1 0 0 0 0,1 0-1 0 0,-1 1 1 0 0,5 6-1 0 0,-9-11 85 0 0,-1 0 0 0 0,1 1 0 0 0,0-1 0 0 0,-1 0 0 0 0,1 0 0 0 0,-1 0 0 0 0,1 1 0 0 0,-1-1-1 0 0,1 0 1 0 0,-1 1 0 0 0,0-1 0 0 0,0 0 0 0 0,1 1 0 0 0,-1-1 0 0 0,0 0 0 0 0,0 1 0 0 0,-1-1-1 0 0,1 0 1 0 0,0 1 0 0 0,0-1 0 0 0,-1 0 0 0 0,1 1 0 0 0,-1 1 0 0 0,-1-1 116 0 0,1 1 0 0 0,-1-1 1 0 0,0 1-1 0 0,0-1 0 0 0,0 0 1 0 0,0 0-1 0 0,0 0 0 0 0,-1 0 1 0 0,1 0-1 0 0,-4 2 0 0 0,-7 3 514 0 0,0-1 0 0 0,0 0 0 0 0,-20 6-1 0 0,31-11-634 0 0,-11 4-156 0 0,0-1-1 0 0,0-1 1 0 0,-1 0 0 0 0,1-1 0 0 0,-1 0-1 0 0,-20 0 1 0 0,16-4-428 0 0</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10.007"/>
    </inkml:context>
    <inkml:brush xml:id="br0">
      <inkml:brushProperty name="width" value="0.1" units="cm"/>
      <inkml:brushProperty name="height" value="0.1" units="cm"/>
    </inkml:brush>
  </inkml:definitions>
  <inkml:trace contextRef="#ctx0" brushRef="#br0">1 38 3225 0 0,'1'-2'164'0'0,"1"1"0"0"0,0-1 0 0 0,-1 0 0 0 0,1 1 0 0 0,0-1 0 0 0,0 1 0 0 0,0 0 0 0 0,0-1 0 0 0,0 1 0 0 0,0 0 1 0 0,0 0-1 0 0,1 1 0 0 0,-1-1 0 0 0,3-1 0 0 0,39-6 698 0 0,-32 7-817 0 0,33-4 602 0 0,0 2-1 0 0,83 6 1 0 0,-81-1-1141 0 0,-23-1-63 0 0</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10.339"/>
    </inkml:context>
    <inkml:brush xml:id="br0">
      <inkml:brushProperty name="width" value="0.1" units="cm"/>
      <inkml:brushProperty name="height" value="0.1" units="cm"/>
    </inkml:brush>
  </inkml:definitions>
  <inkml:trace contextRef="#ctx0" brushRef="#br0">840 1 14283 0 0,'-2'0'144'0'0,"1"0"-1"0"0,-1 1 1 0 0,1-1-1 0 0,0 0 1 0 0,-1 1-1 0 0,1-1 1 0 0,0 1-1 0 0,-1 0 1 0 0,1-1-1 0 0,0 1 1 0 0,0 0 0 0 0,-1 0-1 0 0,1 0 1 0 0,0 0-1 0 0,0 0 1 0 0,0 0-1 0 0,0 0 1 0 0,0 0-1 0 0,-1 2 1 0 0,-3 2 162 0 0,-169 187 3576 0 0,14 14-2807 0 0,83-104-792 0 0,-6 2-86 0 0,-71 98-75 0 0,116-148-46 0 0,-55 107-1 0 0,88-150-206 0 0,0 0 0 0 0,0 0 0 0 0,1 1 0 0 0,-4 22 0 0 0,6-14-139 0 0</inkml:trace>
  <inkml:trace contextRef="#ctx0" brushRef="#br0" timeOffset="1">647 448 11979 0 0,'-5'5'166'0'0,"0"-1"-1"0"0,0 1 1 0 0,1 1 0 0 0,0-1 0 0 0,0 0 0 0 0,0 1 0 0 0,0 0 0 0 0,1 0 0 0 0,0 0 0 0 0,0 0 0 0 0,-2 7 0 0 0,-4 9 58 0 0,-5 5 152 0 0,2 1 0 0 0,-12 36 0 0 0,22-56-357 0 0,-1-1 1 0 0,2 1 0 0 0,-1 0-1 0 0,1 0 1 0 0,0 0 0 0 0,1-1-1 0 0,0 1 1 0 0,0 0 0 0 0,0 0-1 0 0,1 0 1 0 0,1 0 0 0 0,-1 0-1 0 0,1-1 1 0 0,3 10 0 0 0,4-4 6 0 0,3-4 54 0 0</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10.671"/>
    </inkml:context>
    <inkml:brush xml:id="br0">
      <inkml:brushProperty name="width" value="0.1" units="cm"/>
      <inkml:brushProperty name="height" value="0.1" units="cm"/>
    </inkml:brush>
  </inkml:definitions>
  <inkml:trace contextRef="#ctx0" brushRef="#br0">40 1 10594 0 0,'-2'2'298'0'0,"-1"1"1"0"0,1-1-1 0 0,-1 1 0 0 0,1 0 0 0 0,0-1 0 0 0,0 1 0 0 0,0 0 0 0 0,0 0 1 0 0,1 1-1 0 0,-1-1 0 0 0,1 0 0 0 0,0 0 0 0 0,-2 7 0 0 0,-7 47 432 0 0,9-51-547 0 0,1 1 1 0 0,-1-1-1 0 0,1 1 0 0 0,1 0 1 0 0,-1-1-1 0 0,1 1 1 0 0,1-1-1 0 0,-1 1 0 0 0,1-1 1 0 0,0 1-1 0 0,5 9 0 0 0,-5-12-54 0 0,0-1-1 0 0,0 1 1 0 0,1-1-1 0 0,0 0 0 0 0,-1 0 1 0 0,1 0-1 0 0,0 0 1 0 0,1-1-1 0 0,-1 1 1 0 0,0-1-1 0 0,1 1 1 0 0,-1-1-1 0 0,1 0 0 0 0,0-1 1 0 0,0 1-1 0 0,-1-1 1 0 0,1 1-1 0 0,0-1 1 0 0,7 1-1 0 0,-5-1-118 0 0,0-1-1 0 0,0 1 1 0 0,0-1-1 0 0,1 0 1 0 0,-1 0 0 0 0,0 0-1 0 0,0-1 1 0 0,0 0 0 0 0,0 0-1 0 0,0-1 1 0 0,0 0-1 0 0,-1 0 1 0 0,9-4 0 0 0,-11 4 13 0 0,0 0 0 0 0,0 0 0 0 0,0 0 0 0 0,-1 0 0 0 0,1-1 1 0 0,-1 1-1 0 0,1-1 0 0 0,-1 0 0 0 0,0 0 0 0 0,0 1 0 0 0,0-1 1 0 0,0-1-1 0 0,-1 1 0 0 0,1 0 0 0 0,-1 0 0 0 0,0-1 0 0 0,0 1 0 0 0,0 0 1 0 0,0-1-1 0 0,-1 1 0 0 0,1-1 0 0 0,-1 1 0 0 0,0-1 0 0 0,0-4 0 0 0,-1 3 62 0 0,1 0 0 0 0,-1 0 0 0 0,0 0 0 0 0,0 0 0 0 0,0 0 0 0 0,-1 0 0 0 0,0 1 0 0 0,0-1 0 0 0,0 0 0 0 0,0 1 0 0 0,-1-1 0 0 0,1 1 0 0 0,-1 0 0 0 0,-1 0 0 0 0,1 0 0 0 0,0 1 0 0 0,-1-1 0 0 0,0 1 0 0 0,0-1 0 0 0,0 1 0 0 0,-6-3 0 0 0,3 2-216 0 0,0 0-1 0 0,-1 1 1 0 0,1 0 0 0 0,-1 0 0 0 0,1 1 0 0 0,-1 0 0 0 0,0 0 0 0 0,0 1 0 0 0,0 0 0 0 0,0 1 0 0 0,0-1 0 0 0,-15 3 0 0 0</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12.480"/>
    </inkml:context>
    <inkml:brush xml:id="br0">
      <inkml:brushProperty name="width" value="0.1" units="cm"/>
      <inkml:brushProperty name="height" value="0.1" units="cm"/>
    </inkml:brush>
  </inkml:definitions>
  <inkml:trace contextRef="#ctx0" brushRef="#br0">34 0 6913 0 0,'-1'6'6338'0'0,"-2"6"-3698"0"0,-7 31-1030 0 0,-8 62-599 0 0,17-97-1631 0 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12.896"/>
    </inkml:context>
    <inkml:brush xml:id="br0">
      <inkml:brushProperty name="width" value="0.1" units="cm"/>
      <inkml:brushProperty name="height" value="0.1" units="cm"/>
    </inkml:brush>
  </inkml:definitions>
  <inkml:trace contextRef="#ctx0" brushRef="#br0">1 26 5985 0 0,'0'-1'51'0'0,"0"0"-1"0"0,1 1 1 0 0,-1-1 0 0 0,1 1-1 0 0,-1-1 1 0 0,1 0-1 0 0,-1 1 1 0 0,1-1 0 0 0,-1 1-1 0 0,1-1 1 0 0,0 1-1 0 0,-1 0 1 0 0,1-1-1 0 0,0 1 1 0 0,-1 0 0 0 0,1-1-1 0 0,0 1 1 0 0,-1 0-1 0 0,1 0 1 0 0,0-1 0 0 0,1 1-1 0 0,20-5-414 0 0,-20 5 431 0 0,15-4-60 0 0,0 1-1 0 0,0 1 0 0 0,1 1 0 0 0,-1 0 1 0 0,0 2-1 0 0,1-1 0 0 0,-1 2 0 0 0,36 24 14756 0 0,-56-20-16956 0 0,-16 45 3661 0 0,-2 4-948 0 0,-28 112 1 0 0,47-154-419 0 0,0-1 0 0 0,1 0 1 0 0,1 0-1 0 0,0 1 0 0 0,2 17 1 0 0,-1-23-365 0 0,1-1 0 0 0,-1 1 0 0 0,1-1 0 0 0,0 0 0 0 0,1 0 0 0 0,4 9 0 0 0,-5-11-578 0 0,0-1 0 0 0,1 1-1 0 0,-1-1 1 0 0,1 0 0 0 0,0 0-1 0 0,5 4 1 0 0</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13.228"/>
    </inkml:context>
    <inkml:brush xml:id="br0">
      <inkml:brushProperty name="width" value="0.1" units="cm"/>
      <inkml:brushProperty name="height" value="0.1" units="cm"/>
    </inkml:brush>
  </inkml:definitions>
  <inkml:trace contextRef="#ctx0" brushRef="#br0">676 0 6913 0 0,'-4'7'5992'0'0,"-8"10"-4174"0"0,11-16-1386 0 0,-181 253 6026 0 0,-113 109-5402 0 0,289-356-1044 0 0,-93 112-26 0 0,87-102-33 0 0,0 1-1 0 0,1 0 0 0 0,1 1 0 0 0,1 0 1 0 0,-9 24-1 0 0,13-16-1743 0 0,5-26 1670 0 0,0 0 0 0 0,0 0-1 0 0,0 0 1 0 0,1 0-1 0 0,-1 0 1 0 0,0 0-1 0 0,0 0 1 0 0,1 0-1 0 0,-1 0 1 0 0,1 0-1 0 0,-1 0 1 0 0,1 0 0 0 0,-1 0-1 0 0,1 0 1 0 0,-1 0-1 0 0,1 0 1 0 0,0 0-1 0 0,0 0 1 0 0,-1-1-1 0 0,1 1 1 0 0,1 1-1 0 0,8 2-328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2:46.306"/>
    </inkml:context>
    <inkml:brush xml:id="br0">
      <inkml:brushProperty name="width" value="0.025" units="cm"/>
      <inkml:brushProperty name="height" value="0.025" units="cm"/>
      <inkml:brushProperty name="color" value="#E71224"/>
    </inkml:brush>
  </inkml:definitions>
  <inkml:trace contextRef="#ctx0" brushRef="#br0">276 344 4609 0 0,'16'-10'925'0'0,"-1"0"0"0"0,-1-1 0 0 0,1-1-1 0 0,-2-1 1 0 0,0 1 0 0 0,0-2 0 0 0,-2 0 0 0 0,1-1 0 0 0,8-15 0 0 0,-16 25-706 0 0,-1-1 0 0 0,0 1 1 0 0,-1-1-1 0 0,1 0 0 0 0,-1 0 0 0 0,0 0 1 0 0,-1 0-1 0 0,1 0 0 0 0,-1 0 1 0 0,-1 0-1 0 0,1 0 0 0 0,-1 0 1 0 0,0 0-1 0 0,0-1 0 0 0,-1 1 1 0 0,1 0-1 0 0,-1 0 0 0 0,-1 0 0 0 0,-3-10 1 0 0,3 11-106 0 0,0 0 0 0 0,0 1 0 0 0,-1 0 1 0 0,1 0-1 0 0,-1-1 0 0 0,0 2 0 0 0,-1-1 0 0 0,1 0 1 0 0,-1 1-1 0 0,1-1 0 0 0,-1 1 0 0 0,0 0 1 0 0,0 0-1 0 0,0 0 0 0 0,-1 1 0 0 0,1 0 0 0 0,-1 0 1 0 0,1 0-1 0 0,-1 0 0 0 0,0 1 0 0 0,0-1 1 0 0,0 1-1 0 0,0 0 0 0 0,-9 0 0 0 0,-5 1-132 0 0,0 0 1 0 0,0 2-1 0 0,0 0 0 0 0,0 1 0 0 0,1 0 0 0 0,-1 2 0 0 0,1 0 1 0 0,0 1-1 0 0,0 1 0 0 0,1 1 0 0 0,0 1 0 0 0,0 0 1 0 0,-25 18-1 0 0,39-24 2 0 0,-1 0 0 0 0,1 0-1 0 0,-1 0 1 0 0,1 1 0 0 0,0-1 0 0 0,1 1 0 0 0,-1 0 0 0 0,1 0 0 0 0,-1 0 0 0 0,1 0-1 0 0,0 0 1 0 0,0 0 0 0 0,1 1 0 0 0,-1-1 0 0 0,1 0 0 0 0,0 1 0 0 0,1-1 0 0 0,-1 1-1 0 0,1 0 1 0 0,-1 6 0 0 0,2-4-12 0 0,1 1 0 0 0,-1-1 0 0 0,1 0 0 0 0,0 0 0 0 0,1 0-1 0 0,-1 0 1 0 0,1 0 0 0 0,1-1 0 0 0,-1 1 0 0 0,1-1 0 0 0,10 12 0 0 0,4 2 2 0 0,1-1 1 0 0,1 0 0 0 0,29 20 0 0 0,-19-16-25 0 0,26 27-1 0 0,-48-42 45 0 0,-1 1 0 0 0,0-1 0 0 0,0 1 0 0 0,-1 0 0 0 0,0 1 0 0 0,0-1 0 0 0,7 20 0 0 0,-12-27 34 0 0,0 1 0 0 0,0 0-1 0 0,0 0 1 0 0,-1 0 0 0 0,1-1-1 0 0,-1 1 1 0 0,0 0 0 0 0,0 0-1 0 0,0 0 1 0 0,0 0 0 0 0,0 0-1 0 0,0 0 1 0 0,-1-1 0 0 0,0 1-1 0 0,1 0 1 0 0,-1 0 0 0 0,0-1-1 0 0,-3 6 1 0 0,2-4 69 0 0,-1-1 0 0 0,1 0 0 0 0,-1 0 0 0 0,0 0 0 0 0,0 0 0 0 0,-1 0 1 0 0,1 0-1 0 0,0-1 0 0 0,-1 1 0 0 0,0-1 0 0 0,-5 3 0 0 0,-5 0 156 0 0,1 0 0 0 0,0-1 1 0 0,-1-1-1 0 0,0 0 0 0 0,0-1 0 0 0,-24 1 1 0 0,29-2-209 0 0,0-2 1 0 0,-1 1 0 0 0,1-1 0 0 0,0-1-1 0 0,0 1 1 0 0,0-1 0 0 0,0-1-1 0 0,1 0 1 0 0,-13-5 0 0 0,19 6-46 0 0,0 1 0 0 0,0 0 0 0 0,0-1 0 0 0,-1 0 0 0 0,1 1 0 0 0,1-1 0 0 0,-1 0 0 0 0,0 0 0 0 0,0 0 0 0 0,1 0 0 0 0,-1 0 0 0 0,1 0 0 0 0,-1 0 0 0 0,1-1 0 0 0,-1-3 0 0 0,1 3 0 0 0,1 0 0 0 0,-1 0 0 0 0,1 0 0 0 0,0 0 0 0 0,0 1 0 0 0,0-1 0 0 0,0 0 0 0 0,1 0 0 0 0,-1 0 0 0 0,1 0 0 0 0,0 0 0 0 0,0 0 0 0 0,0 0 0 0 0,0 1 0 0 0,0-1 0 0 0,4-4 0 0 0,5-9 24 0 0,1 0-1 0 0,0 1 1 0 0,2 1 0 0 0,0 0-1 0 0,0 1 1 0 0,1 0 0 0 0,1 1 0 0 0,0 0-1 0 0,18-10 1 0 0,80-40-1868 0 0,-39 27-3665 0 0,-39 20-1682 0 0</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13.562"/>
    </inkml:context>
    <inkml:brush xml:id="br0">
      <inkml:brushProperty name="width" value="0.1" units="cm"/>
      <inkml:brushProperty name="height" value="0.1" units="cm"/>
    </inkml:brush>
  </inkml:definitions>
  <inkml:trace contextRef="#ctx0" brushRef="#br0">79 1 5985 0 0,'-4'3'284'0'0,"1"0"-1"0"0,-1 0 1 0 0,0 1-1 0 0,1-1 1 0 0,0 1-1 0 0,0 0 1 0 0,0 0-1 0 0,0 0 1 0 0,1 0-1 0 0,-3 6 1 0 0,-19 48 615 0 0,20-47-762 0 0,1-3 147 0 0,0 1 0 0 0,1-1 0 0 0,-2 11 0 0 0,4-17-303 0 0,-1 0-1 0 0,1-1 0 0 0,0 1 1 0 0,0 0-1 0 0,0-1 0 0 0,0 1 1 0 0,0 0-1 0 0,0-1 0 0 0,0 1 1 0 0,1 0-1 0 0,-1-1 0 0 0,0 1 1 0 0,1-1-1 0 0,-1 1 0 0 0,1-1 1 0 0,0 1-1 0 0,0-1 1 0 0,-1 1-1 0 0,1-1 0 0 0,0 1 1 0 0,0-1-1 0 0,0 0 0 0 0,1 1 1 0 0,1 0-1 0 0,5 2-395 0 0</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13.896"/>
    </inkml:context>
    <inkml:brush xml:id="br0">
      <inkml:brushProperty name="width" value="0.1" units="cm"/>
      <inkml:brushProperty name="height" value="0.1" units="cm"/>
    </inkml:brush>
  </inkml:definitions>
  <inkml:trace contextRef="#ctx0" brushRef="#br0">37 1 6913 0 0,'-3'2'185'0'0,"0"1"0"0"0,0-1-1 0 0,1 1 1 0 0,0 0-1 0 0,-1 0 1 0 0,1 0 0 0 0,0 0-1 0 0,0 0 1 0 0,1 0-1 0 0,-1 1 1 0 0,1-1 0 0 0,0 1-1 0 0,-1-1 1 0 0,0 8-1 0 0,0-4-78 0 0,1 0-1 0 0,0 1 0 0 0,0-1 1 0 0,1 1-1 0 0,0-1 0 0 0,1 11 1 0 0,-1-16-74 0 0,1 0 0 0 0,-1 1 0 0 0,1-1 0 0 0,-1 1 0 0 0,1-1 1 0 0,0 0-1 0 0,0 0 0 0 0,0 1 0 0 0,0-1 0 0 0,1 0 1 0 0,-1 0-1 0 0,0 0 0 0 0,1 0 0 0 0,-1 0 0 0 0,1-1 0 0 0,0 1 1 0 0,0 0-1 0 0,0-1 0 0 0,0 1 0 0 0,4 1 0 0 0,-3-1 62 0 0,1-1 0 0 0,-1 0 0 0 0,1 0-1 0 0,0 0 1 0 0,0-1 0 0 0,-1 1 0 0 0,1-1-1 0 0,0 0 1 0 0,0 0 0 0 0,-1 0 0 0 0,1-1 0 0 0,5 0-1 0 0,-1-1 37 0 0,0 0 0 0 0,-1 0 0 0 0,0-1 0 0 0,1 0 0 0 0,-1 0 0 0 0,0 0 0 0 0,0-1-1 0 0,0 0 1 0 0,-1-1 0 0 0,0 0 0 0 0,0 1 0 0 0,9-11 0 0 0,-13 14-33 0 0,-1 0-1 0 0,0-1 1 0 0,0 1-1 0 0,0-1 1 0 0,1 1 0 0 0,-1-1-1 0 0,-1 1 1 0 0,1-1 0 0 0,0 0-1 0 0,0 0 1 0 0,-1 1-1 0 0,1-1 1 0 0,-1 0 0 0 0,1 0-1 0 0,-1 0 1 0 0,0 0-1 0 0,1 0 1 0 0,-1 1 0 0 0,0-1-1 0 0,0 0 1 0 0,-1 0 0 0 0,1 0-1 0 0,0 0 1 0 0,-1 0-1 0 0,1 0 1 0 0,-1 1 0 0 0,1-1-1 0 0,-1 0 1 0 0,0 0-1 0 0,0 1 1 0 0,0-1 0 0 0,0 1-1 0 0,0-1 1 0 0,0 1-1 0 0,0-1 1 0 0,-1 1 0 0 0,1-1-1 0 0,0 1 1 0 0,-1 0 0 0 0,-2-2-1 0 0,-1 0 223 0 0,0 0 0 0 0,-1 0-1 0 0,1 1 1 0 0,-1 0 0 0 0,1 0-1 0 0,-1 0 1 0 0,0 1 0 0 0,1-1 0 0 0,-1 1-1 0 0,0 1 1 0 0,0-1 0 0 0,-7 1-1 0 0,2 1-485 0 0,0 1-1 0 0,1 0 0 0 0,-1 0 0 0 0,-14 5 1 0 0</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15.040"/>
    </inkml:context>
    <inkml:brush xml:id="br0">
      <inkml:brushProperty name="width" value="0.1" units="cm"/>
      <inkml:brushProperty name="height" value="0.1" units="cm"/>
    </inkml:brush>
  </inkml:definitions>
  <inkml:trace contextRef="#ctx0" brushRef="#br0">31 5 6913 0 0,'-4'-5'8518'0'0,"-5"61"-6712"0"0,-7 67 899 0 0,15-106-2598 0 0,0 0 1 0 0,2 0-1 0 0,0-1 0 0 0,1 1 0 0 0,4 21 1 0 0,-5-35-490 0 0,0 1 0 0 0,1-1 0 0 0,-1 1 0 0 0,0-1 0 0 0,1 0 0 0 0,0 0 0 0 0,2 4 0 0 0</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15.817"/>
    </inkml:context>
    <inkml:brush xml:id="br0">
      <inkml:brushProperty name="width" value="0.1" units="cm"/>
      <inkml:brushProperty name="height" value="0.1" units="cm"/>
    </inkml:brush>
  </inkml:definitions>
  <inkml:trace contextRef="#ctx0" brushRef="#br0">21 1 6913 0 0,'0'0'1226'0'0,"-4"18"2101"0"0,-1 9-1606 0 0,-5 53-1 0 0,9-73-1493 0 0,1 0-1 0 0,0 1 1 0 0,0-1-1 0 0,1 0 1 0 0,0 0-1 0 0,0 0 1 0 0,1 1-1 0 0,0-1 1 0 0,0 0-1 0 0,1-1 1 0 0,0 1-1 0 0,6 11 1 0 0,-8-17-275 0 0,0 0 1 0 0,0 1 0 0 0,-1-1-1 0 0,2 0 1 0 0,-1 0 0 0 0,0 0-1 0 0,0 0 1 0 0,0 0 0 0 0,0 0-1 0 0,1 0 1 0 0,-1 0 0 0 0,0-1-1 0 0,1 1 1 0 0,-1 0-1 0 0,1-1 1 0 0,-1 1 0 0 0,1-1-1 0 0,-1 0 1 0 0,1 1 0 0 0,-1-1-1 0 0,4 0 1 0 0,-3 0-153 0 0,1-1-1 0 0,0 1 1 0 0,-1-1 0 0 0,1 0-1 0 0,-1 0 1 0 0,1 0 0 0 0,-1 0-1 0 0,1 0 1 0 0,-1-1 0 0 0,0 1-1 0 0,4-3 1 0 0,5-6-942 0 0,-1 1 1 0 0,-1-1 0 0 0,16-22-1 0 0,-21 27 931 0 0,5-6-745 0 0,24-35-3802 0 0,-21 22 4442 0 0,-8-1 3561 0 0,-5 1 4624 0 0,-5 5-3663 0 0,6 18-4057 0 0,-1 0-1 0 0,0 0 0 0 0,-1-1 0 0 0,1 1 0 0 0,0 0 0 0 0,0 0 0 0 0,0 0 0 0 0,-1 0 0 0 0,1 0 1 0 0,0 1-1 0 0,-1-1 0 0 0,1 0 0 0 0,-1 0 0 0 0,1 1 0 0 0,-1-1 0 0 0,1 1 0 0 0,-1 0 0 0 0,0-1 1 0 0,1 1-1 0 0,-1 0 0 0 0,1 0 0 0 0,-1 0 0 0 0,-3 0 0 0 0,-8 1 108 0 0,-1 0 1 0 0,-17 3-1 0 0,27-3-398 0 0,-1-1 0 0 0,1 2 0 0 0,-1-1 0 0 0,1 0 0 0 0,0 1 0 0 0,-1 0 0 0 0,1 0 0 0 0,0 0 0 0 0,0 0 0 0 0,-5 5 0 0 0</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16.149"/>
    </inkml:context>
    <inkml:brush xml:id="br0">
      <inkml:brushProperty name="width" value="0.1" units="cm"/>
      <inkml:brushProperty name="height" value="0.1" units="cm"/>
    </inkml:brush>
  </inkml:definitions>
  <inkml:trace contextRef="#ctx0" brushRef="#br0">689 2 13827 0 0,'-2'-1'125'0'0,"1"1"0"0"0,-1 0 0 0 0,1 0 0 0 0,-1 0 0 0 0,0 0 0 0 0,1 0 1 0 0,-1 0-1 0 0,1 0 0 0 0,-1 0 0 0 0,0 0 0 0 0,1 1 0 0 0,-1-1 0 0 0,1 1 0 0 0,-1-1 0 0 0,1 1 0 0 0,-1 0 0 0 0,1 0 1 0 0,0-1-1 0 0,-1 1 0 0 0,1 0 0 0 0,-2 2 0 0 0,-30 25 134 0 0,27-22-79 0 0,-85 88 782 0 0,-81 106 1 0 0,107-121-271 0 0,-16 19-820 0 0,-109 170 1 0 0,175-241-513 0 0</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16.482"/>
    </inkml:context>
    <inkml:brush xml:id="br0">
      <inkml:brushProperty name="width" value="0.1" units="cm"/>
      <inkml:brushProperty name="height" value="0.1" units="cm"/>
    </inkml:brush>
  </inkml:definitions>
  <inkml:trace contextRef="#ctx0" brushRef="#br0">139 1 14283 0 0,'-1'0'98'0'0,"-1"0"-1"0"0,1 0 1 0 0,-1 0 0 0 0,1 0-1 0 0,-1 0 1 0 0,1 1 0 0 0,-1-1-1 0 0,1 1 1 0 0,0-1-1 0 0,-1 1 1 0 0,1-1 0 0 0,-1 1-1 0 0,1 0 1 0 0,0 0 0 0 0,0 0-1 0 0,-1 0 1 0 0,1 0 0 0 0,0 0-1 0 0,-2 2 1 0 0,-23 27-222 0 0,19-21 279 0 0,-4 5-124 0 0,0 0 0 0 0,1 0 0 0 0,1 1 0 0 0,-10 22 0 0 0,16-31-46 0 0,1-1 0 0 0,-1 1 0 0 0,2-1 1 0 0,-1 1-1 0 0,0 0 0 0 0,1-1 0 0 0,0 1 0 0 0,1 0 1 0 0,-1 0-1 0 0,1 0 0 0 0,0 0 0 0 0,0 0 0 0 0,1 0 1 0 0,0 0-1 0 0,0-1 0 0 0,3 11 0 0 0,-3-14-134 0 0,-1-1 1 0 0,1 0-1 0 0,0 0 0 0 0,-1 1 0 0 0,1-1 1 0 0,0 0-1 0 0,-1 0 0 0 0,1 0 1 0 0,0 0-1 0 0,0 0 0 0 0,0 0 0 0 0,0 0 1 0 0,0 0-1 0 0,0 0 0 0 0,1-1 0 0 0,-1 1 1 0 0,0 0-1 0 0,0-1 0 0 0,0 1 1 0 0,1 0-1 0 0,-1-1 0 0 0,0 0 0 0 0,1 1 1 0 0,-1-1-1 0 0,0 0 0 0 0,1 0 0 0 0,-1 1 1 0 0,1-1-1 0 0,-1 0 0 0 0,0-1 0 0 0,1 1 1 0 0,-1 0-1 0 0,0 0 0 0 0,1 0 1 0 0,-1-1-1 0 0,0 1 0 0 0,1-1 0 0 0,-1 1 1 0 0,0-1-1 0 0,0 0 0 0 0,2-1 0 0 0,9-8 100 0 0</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16.817"/>
    </inkml:context>
    <inkml:brush xml:id="br0">
      <inkml:brushProperty name="width" value="0.1" units="cm"/>
      <inkml:brushProperty name="height" value="0.1" units="cm"/>
    </inkml:brush>
  </inkml:definitions>
  <inkml:trace contextRef="#ctx0" brushRef="#br0">21 23 10594 0 0,'-2'1'130'0'0,"1"1"-1"0"0,-1-1 0 0 0,1 1 0 0 0,-1-1 1 0 0,1 1-1 0 0,0 0 0 0 0,0-1 0 0 0,0 1 1 0 0,0 0-1 0 0,0 0 0 0 0,1 0 0 0 0,-1 0 1 0 0,0 0-1 0 0,1 0 0 0 0,-1 3 1 0 0,-3 32-312 0 0,4-35 224 0 0,1 0-1 0 0,-1 0 0 0 0,0 1 1 0 0,1-1-1 0 0,-1 0 0 0 0,1 0 1 0 0,0 0-1 0 0,-1 0 0 0 0,1 0 1 0 0,0 0-1 0 0,0 0 1 0 0,1 0-1 0 0,-1 0 0 0 0,0 0 1 0 0,1 0-1 0 0,-1-1 0 0 0,1 1 1 0 0,-1-1-1 0 0,1 1 0 0 0,3 2 1 0 0,-2-3-41 0 0,1 1-1 0 0,-1-1 1 0 0,1 0 0 0 0,-1 1 0 0 0,1-2 0 0 0,-1 1 0 0 0,1 0-1 0 0,-1-1 1 0 0,1 1 0 0 0,0-1 0 0 0,-1 0 0 0 0,4-1 0 0 0,0 1-42 0 0,-1-1 0 0 0,1 0 0 0 0,-1-1 0 0 0,1 1 0 0 0,-1-1 0 0 0,0 0 0 0 0,0-1 0 0 0,0 1 0 0 0,0-1 0 0 0,-1-1 0 0 0,1 1 1 0 0,-1-1-1 0 0,0 0 0 0 0,7-6 0 0 0,-11 9 55 0 0,0 0 0 0 0,0 0 0 0 0,0 0 0 0 0,-1-1 0 0 0,1 1 0 0 0,0 0 1 0 0,0-1-1 0 0,-1 1 0 0 0,1 0 0 0 0,-1-1 0 0 0,1 1 0 0 0,-1-1 0 0 0,0 1 0 0 0,1-1 0 0 0,-1 1 1 0 0,0-1-1 0 0,0 1 0 0 0,0 0 0 0 0,0-1 0 0 0,-1 1 0 0 0,1-1 0 0 0,-1-1 0 0 0,0 0 86 0 0,0 1-1 0 0,0 0 1 0 0,0-1-1 0 0,-1 1 1 0 0,1 0-1 0 0,-1 0 0 0 0,1 0 1 0 0,-1 0-1 0 0,0 0 1 0 0,0 1-1 0 0,-4-4 0 0 0,-2 0 253 0 0,0 0-1 0 0,-1 0 0 0 0,1 1 0 0 0,-1 0 0 0 0,-18-5 0 0 0,-4 3-62 0 0,13 5-289 0 0</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20.086"/>
    </inkml:context>
    <inkml:brush xml:id="br0">
      <inkml:brushProperty name="width" value="0.1" units="cm"/>
      <inkml:brushProperty name="height" value="0.1" units="cm"/>
    </inkml:brush>
  </inkml:definitions>
  <inkml:trace contextRef="#ctx0" brushRef="#br0">39 32 6449 0 0,'6'-31'14748'0'0,"-9"46"-13538"0"0,-6 36-463 0 0,-19 135-76 0 0,23-143-827 0 0</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20.499"/>
    </inkml:context>
    <inkml:brush xml:id="br0">
      <inkml:brushProperty name="width" value="0.1" units="cm"/>
      <inkml:brushProperty name="height" value="0.1" units="cm"/>
    </inkml:brush>
  </inkml:definitions>
  <inkml:trace contextRef="#ctx0" brushRef="#br0">72 14 1376 0 0,'3'-14'17085'0'0,"-3"22"-15954"0"0,-30 136 3290 0 0,0-6-4213 0 0,23-85-1323 0 0,-1 64-1 0 0,9-90-6791 0 0</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20.879"/>
    </inkml:context>
    <inkml:brush xml:id="br0">
      <inkml:brushProperty name="width" value="0.1" units="cm"/>
      <inkml:brushProperty name="height" value="0.1" units="cm"/>
    </inkml:brush>
  </inkml:definitions>
  <inkml:trace contextRef="#ctx0" brushRef="#br0">119 1 12443 0 0,'-1'6'2135'0'0,"1"1"0"0"0,-1-1 0 0 0,-1 1 1 0 0,-2 9-1 0 0,-25 59-1333 0 0,9-27-158 0 0,1 3-489 0 0,-18 81 0 0 0,32-105-417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2:47.244"/>
    </inkml:context>
    <inkml:brush xml:id="br0">
      <inkml:brushProperty name="width" value="0.025" units="cm"/>
      <inkml:brushProperty name="height" value="0.025" units="cm"/>
      <inkml:brushProperty name="color" value="#E71224"/>
    </inkml:brush>
  </inkml:definitions>
  <inkml:trace contextRef="#ctx0" brushRef="#br0">114 10 6449 0 0,'0'0'499'0'0,"19"-4"1579"0"0,5 1-2204 0 0,-1 2-1 0 0,1 0 1 0 0,27 2 0 0 0,-41 0 157 0 0,-1 0 0 0 0,1 1 0 0 0,-1 0 0 0 0,0 0 0 0 0,1 1 0 0 0,-1 0 0 0 0,0 1 0 0 0,-1 0 0 0 0,1 1 0 0 0,13 8 0 0 0,-19-10 79 0 0,0-1 1 0 0,0 1-1 0 0,0 0 1 0 0,0 0-1 0 0,-1 0 1 0 0,1 0-1 0 0,-1 0 0 0 0,0 0 1 0 0,0 1-1 0 0,0-1 1 0 0,0 1-1 0 0,-1 0 1 0 0,1-1-1 0 0,-1 1 0 0 0,1 6 1 0 0,-1-3 183 0 0,-1-1 0 0 0,1 0-1 0 0,-2 0 1 0 0,1 0 0 0 0,0 0 0 0 0,-1 0 0 0 0,-1 0 0 0 0,1 0-1 0 0,-3 8 1 0 0,-2 2 452 0 0,-1-1 0 0 0,-1 0 0 0 0,0 0 0 0 0,-1-1-1 0 0,-1 0 1 0 0,-15 18 0 0 0,9-15-131 0 0,1 0 1 0 0,-2-2-1 0 0,0 0 0 0 0,-24 16 0 0 0,34-26-570 0 0,1-1 0 0 0,-2 0 0 0 0,1 0 0 0 0,0 0 1 0 0,-1-1-1 0 0,1 0 0 0 0,-1-1 0 0 0,0 0 0 0 0,0 0 0 0 0,0-1 0 0 0,0 1 0 0 0,0-2 0 0 0,0 1 0 0 0,0-1 0 0 0,-11-2 0 0 0,14 1-69 0 0,1 0 0 0 0,-1-1 0 0 0,0 0-1 0 0,1 0 1 0 0,-1 0 0 0 0,1 0 0 0 0,0-1 0 0 0,0 0 0 0 0,0 0 0 0 0,0 0 0 0 0,1 0 0 0 0,-1 0 0 0 0,1-1-1 0 0,-1 0 1 0 0,1 1 0 0 0,1-1 0 0 0,-5-7 0 0 0,6 8-52 0 0,-1 1 0 0 0,1-1 0 0 0,-1 0 0 0 0,1 0 0 0 0,0 0-1 0 0,0 0 1 0 0,0 0 0 0 0,1-1 0 0 0,-1 1 0 0 0,1 0 0 0 0,0 0 0 0 0,-1 0 0 0 0,1-1 0 0 0,1 1 0 0 0,-1 0-1 0 0,0 0 1 0 0,1 0 0 0 0,0-1 0 0 0,0 1 0 0 0,0 0 0 0 0,0 0 0 0 0,0 0 0 0 0,1 0 0 0 0,-1 1 0 0 0,1-1-1 0 0,0 0 1 0 0,2-3 0 0 0,-1 4 53 0 0,-1 0-1 0 0,1 0 0 0 0,0 0 0 0 0,0 0 0 0 0,-1 1 1 0 0,1-1-1 0 0,0 1 0 0 0,1 0 0 0 0,-1 0 1 0 0,0 0-1 0 0,0 0 0 0 0,0 0 0 0 0,1 1 1 0 0,-1-1-1 0 0,0 1 0 0 0,1 0 0 0 0,-1 0 0 0 0,0 0 1 0 0,1 1-1 0 0,-1-1 0 0 0,0 1 0 0 0,4 1 1 0 0,10 2-57 0 0,1 1 1 0 0,29 14-1 0 0,-32-13 49 0 0,52 25-437 0 0,-1 2-1 0 0,97 68 0 0 0,-155-96-5903 0 0</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23.795"/>
    </inkml:context>
    <inkml:brush xml:id="br0">
      <inkml:brushProperty name="width" value="0.1" units="cm"/>
      <inkml:brushProperty name="height" value="0.1" units="cm"/>
    </inkml:brush>
  </inkml:definitions>
  <inkml:trace contextRef="#ctx0" brushRef="#br0">414 63 5985 0 0,'0'-3'179'0'0,"0"0"0"0"0,0 1 0 0 0,0-1 0 0 0,0 0 0 0 0,-1 0 0 0 0,1 1 0 0 0,-1-1 0 0 0,1 0 0 0 0,-1 1 0 0 0,0-1 0 0 0,0 1 0 0 0,0-1 0 0 0,-1 1 0 0 0,1-1 0 0 0,-1 1 0 0 0,1 0 0 0 0,-1-1-1 0 0,0 1 1 0 0,0 0 0 0 0,-2-2 0 0 0,2 3 9 0 0,-1 0-1 0 0,1 0 0 0 0,-1 0 0 0 0,1 0 1 0 0,-1 0-1 0 0,1 1 0 0 0,-1-1 0 0 0,1 1 1 0 0,-1 0-1 0 0,0-1 0 0 0,1 1 0 0 0,-1 0 1 0 0,1 1-1 0 0,-1-1 0 0 0,0 0 0 0 0,1 1 1 0 0,-1-1-1 0 0,1 1 0 0 0,-1 0 0 0 0,1 0 1 0 0,-3 2-1 0 0,-40 17 439 0 0,-49 33 0 0 0,49-27-762 0 0,37-22 113 0 0,-13 8-356 0 0,0 0 0 0 0,-30 25-1 0 0,47-34 342 0 0,0 1 0 0 0,1-1 1 0 0,-1 1-1 0 0,0 0 0 0 0,1-1 0 0 0,0 1 0 0 0,0 1 0 0 0,0-1 0 0 0,0 0 1 0 0,1 1-1 0 0,0 0 0 0 0,0-1 0 0 0,0 1 0 0 0,0 0 0 0 0,1 0 0 0 0,0 0 1 0 0,0 0-1 0 0,0 9 0 0 0,1-9 18 0 0,1-1 1 0 0,0 0 0 0 0,0 0-1 0 0,0 0 1 0 0,1 1-1 0 0,0-1 1 0 0,-1 0-1 0 0,1-1 1 0 0,1 1 0 0 0,-1 0-1 0 0,1-1 1 0 0,-1 1-1 0 0,1-1 1 0 0,0 0 0 0 0,0 0-1 0 0,0 0 1 0 0,5 3-1 0 0,8 6-60 0 0,0 0 0 0 0,28 12 0 0 0,-21-11 54 0 0,-11-5 3 0 0,98 61-127 0 0,-100-61 145 0 0,1 1 1 0 0,-1 0 0 0 0,-1 0-1 0 0,0 1 1 0 0,0 0-1 0 0,-1 0 1 0 0,12 19 0 0 0,-19-27 26 0 0,1 0 0 0 0,-1 0 1 0 0,0 1-1 0 0,0-1 0 0 0,0 0 1 0 0,0 1-1 0 0,0-1 0 0 0,-1 0 0 0 0,1 1 1 0 0,-1-1-1 0 0,1 1 0 0 0,-1-1 1 0 0,0 1-1 0 0,0-1 0 0 0,0 1 1 0 0,0-1-1 0 0,-1 1 0 0 0,1-1 1 0 0,-1 1-1 0 0,1-1 0 0 0,-1 1 1 0 0,0-1-1 0 0,0 0 0 0 0,0 1 1 0 0,0-1-1 0 0,0 0 0 0 0,-1 0 0 0 0,1 0 1 0 0,-1 0-1 0 0,1 0 0 0 0,-1 0 1 0 0,0 0-1 0 0,1-1 0 0 0,-1 1 1 0 0,0 0-1 0 0,0-1 0 0 0,0 0 1 0 0,-1 1-1 0 0,-2 0 0 0 0,-5 3 527 0 0,0-1-1 0 0,0 0 1 0 0,-1-1 0 0 0,1 0-1 0 0,-1-1 1 0 0,1 0-1 0 0,-22 0 1 0 0,9-2 325 0 0,-40-5 0 0 0,35 1-774 0 0</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24.287"/>
    </inkml:context>
    <inkml:brush xml:id="br0">
      <inkml:brushProperty name="width" value="0.1" units="cm"/>
      <inkml:brushProperty name="height" value="0.1" units="cm"/>
    </inkml:brush>
  </inkml:definitions>
  <inkml:trace contextRef="#ctx0" brushRef="#br0">30 1 7834 0 0,'-3'33'3811'0'0,"-6"20"-2675"0"0,-2 5-330 0 0,7-6-77 0 0,1 0 1 0 0,3 0-1 0 0,11 83 1 0 0,-11-116-956 0 0,0-17-206 0 0,-1-11 108 0 0,1-5 284 0 0</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24.700"/>
    </inkml:context>
    <inkml:brush xml:id="br0">
      <inkml:brushProperty name="width" value="0.1" units="cm"/>
      <inkml:brushProperty name="height" value="0.1" units="cm"/>
    </inkml:brush>
  </inkml:definitions>
  <inkml:trace contextRef="#ctx0" brushRef="#br0">7 21 4145 0 0,'3'-2'85'0'0,"-1"0"-1"0"0,0 0 1 0 0,1 0 0 0 0,-1 1 0 0 0,1-1-1 0 0,0 1 1 0 0,0-1 0 0 0,0 1 0 0 0,-1 0-1 0 0,1 0 1 0 0,0 0 0 0 0,0 0 0 0 0,0 1-1 0 0,0-1 1 0 0,1 1 0 0 0,-1-1 0 0 0,4 2-1 0 0,9-2 874 0 0,30 5 0 0 0,-45-4-916 0 0,8 2 425 0 0,0-1 0 0 0,0 1 0 0 0,-1 1 0 0 0,1 0 0 0 0,0 0 0 0 0,-1 1 0 0 0,0 0-1 0 0,0 0 1 0 0,0 1 0 0 0,0 0 0 0 0,-1 0 0 0 0,1 1 0 0 0,7 8 0 0 0,-13-11-386 0 0,1 0 0 0 0,0 0 0 0 0,-1 0 0 0 0,1 0 0 0 0,-1 1 1 0 0,0-1-1 0 0,0 1 0 0 0,-1 0 0 0 0,1 0 0 0 0,-1-1 0 0 0,1 1 0 0 0,-1 0 0 0 0,0 0 1 0 0,-1 0-1 0 0,1 0 0 0 0,-1 0 0 0 0,0 1 0 0 0,0-1 0 0 0,0 0 0 0 0,0 0 0 0 0,-1 0 1 0 0,0 0-1 0 0,0 0 0 0 0,0 0 0 0 0,0 0 0 0 0,0 0 0 0 0,-1-1 0 0 0,0 1 1 0 0,1 0-1 0 0,-2-1 0 0 0,-3 6 0 0 0,0-1 59 0 0,0 0 0 0 0,-1-1 0 0 0,0 0 0 0 0,0 0 0 0 0,-1 0 0 0 0,0-1 0 0 0,0 0 0 0 0,0-1 0 0 0,-1 0 0 0 0,0 0 0 0 0,-16 6 0 0 0,14-7-40 0 0,-1 0 1 0 0,1-1-1 0 0,0-1 0 0 0,-1 1 1 0 0,0-2-1 0 0,1 0 0 0 0,-1 0 0 0 0,0-1 1 0 0,-21-3-1 0 0,33 3-100 0 0,0 1 1 0 0,-1-1-1 0 0,1 0 0 0 0,-1 0 0 0 0,1 0 1 0 0,0 0-1 0 0,-1 0 0 0 0,1 0 0 0 0,-1 0 1 0 0,1 0-1 0 0,0 0 0 0 0,-1 0 0 0 0,1-1 1 0 0,0 1-1 0 0,-1 0 0 0 0,1 0 0 0 0,0 0 1 0 0,-1 0-1 0 0,1-1 0 0 0,-1 1 0 0 0,1 0 0 0 0,0 0 1 0 0,0-1-1 0 0,-1 1 0 0 0,1 0 0 0 0,0 0 1 0 0,0-1-1 0 0,-1 1 0 0 0,1 0 0 0 0,0-1 1 0 0,0 1-1 0 0,-1 0 0 0 0,1-1 0 0 0,12-5-21 0 0,23-2-157 0 0,-9 6 123 0 0,0 2 0 0 0,0 0 0 0 0,31 6 0 0 0,-43-4 54 0 0,0 0 1 0 0,0 1-1 0 0,0 1 0 0 0,0 1 1 0 0,-1 0-1 0 0,0 0 1 0 0,19 11-1 0 0,-30-14-1 0 0,0-1 0 0 0,0 0-1 0 0,0 1 1 0 0,0-1 0 0 0,0 1 0 0 0,0 0-1 0 0,0-1 1 0 0,0 1 0 0 0,-1 0 0 0 0,1 0-1 0 0,-1 0 1 0 0,1 1 0 0 0,-1-1 0 0 0,0 0 0 0 0,0 0-1 0 0,0 1 1 0 0,0-1 0 0 0,0 1 0 0 0,-1-1-1 0 0,1 1 1 0 0,-1-1 0 0 0,1 1 0 0 0,-1-1-1 0 0,0 4 1 0 0,-1-3 75 0 0,1 0-1 0 0,-1-1 1 0 0,0 1-1 0 0,0 0 1 0 0,-1 0-1 0 0,1-1 1 0 0,-1 1-1 0 0,1 0 1 0 0,-1-1-1 0 0,0 0 1 0 0,0 1-1 0 0,0-1 1 0 0,0 0-1 0 0,0 0 1 0 0,0 0-1 0 0,-1 0 1 0 0,1 0-1 0 0,-1-1 1 0 0,1 1 0 0 0,-4 1-1 0 0,-8 3 121 0 0,0 0 0 0 0,0 0 0 0 0,0-2 0 0 0,0 0 0 0 0,-1 0 0 0 0,0-1 0 0 0,0-1 0 0 0,0-1 0 0 0,1 0 0 0 0,-1-1 0 0 0,0 0 0 0 0,-20-4 0 0 0,14 1-400 0 0</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28.604"/>
    </inkml:context>
    <inkml:brush xml:id="br0">
      <inkml:brushProperty name="width" value="0.1" units="cm"/>
      <inkml:brushProperty name="height" value="0.1" units="cm"/>
    </inkml:brush>
  </inkml:definitions>
  <inkml:trace contextRef="#ctx0" brushRef="#br0">100 49 3681 0 0,'-6'-24'3574'0'0,"6"22"-2864"0"0,0 0 0 0 0,0-1 0 0 0,-1 1 0 0 0,1-1 0 0 0,-1 1 0 0 0,0 0 0 0 0,1-1 0 0 0,-1 1 0 0 0,-10 2 3863 0 0,-3 17-3040 0 0,4-2-1108 0 0,0 1 1 0 0,2 0-1 0 0,-1 1 1 0 0,-11 34-1 0 0,18-44-437 0 0,1 0 0 0 0,-1 0 0 0 0,1 1 0 0 0,0-1 1 0 0,1 0-1 0 0,0 14 0 0 0,1-17 6 0 0,0 0 1 0 0,-1 0-1 0 0,1 0 0 0 0,1 0 1 0 0,-1 0-1 0 0,0 0 1 0 0,1-1-1 0 0,0 1 1 0 0,0 0-1 0 0,0-1 0 0 0,0 0 1 0 0,1 1-1 0 0,2 2 1 0 0,-1-3-42 0 0,-1 0 1 0 0,0 0-1 0 0,1 0 1 0 0,0-1 0 0 0,-1 0-1 0 0,1 1 1 0 0,0-1-1 0 0,0-1 1 0 0,0 1 0 0 0,1-1-1 0 0,-1 1 1 0 0,0-1-1 0 0,1-1 1 0 0,-1 1 0 0 0,0 0-1 0 0,1-1 1 0 0,-1 0-1 0 0,1 0 1 0 0,-1 0 0 0 0,0-1-1 0 0,1 0 1 0 0,-1 1-1 0 0,6-3 1 0 0,-3 1-44 0 0,0-1-1 0 0,0 1 1 0 0,0-1 0 0 0,0-1-1 0 0,0 1 1 0 0,-1-1-1 0 0,0 0 1 0 0,1-1 0 0 0,-1 1-1 0 0,-1-1 1 0 0,1-1 0 0 0,8-9-1 0 0,-11 10 23 0 0,1 0-1 0 0,-1 1 1 0 0,0-2-1 0 0,-1 1 1 0 0,1 0-1 0 0,-1 0 0 0 0,0-1 1 0 0,0 0-1 0 0,-1 1 1 0 0,1-1-1 0 0,-1 0 1 0 0,-1 0-1 0 0,1 1 1 0 0,-1-1-1 0 0,0 0 1 0 0,0 0-1 0 0,-1 0 1 0 0,1 0-1 0 0,-1 1 1 0 0,-3-8-1 0 0,2 7 79 0 0,0 0 0 0 0,-1 0-1 0 0,0 1 1 0 0,0-1 0 0 0,-1 1 0 0 0,1-1-1 0 0,-1 1 1 0 0,0 1 0 0 0,-1-1 0 0 0,1 0-1 0 0,-1 1 1 0 0,0 0 0 0 0,0 0 0 0 0,0 0 0 0 0,-1 1-1 0 0,1 0 1 0 0,-1 0 0 0 0,-8-3 0 0 0,5 3-174 0 0,2 0-83 0 0</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29.066"/>
    </inkml:context>
    <inkml:brush xml:id="br0">
      <inkml:brushProperty name="width" value="0.1" units="cm"/>
      <inkml:brushProperty name="height" value="0.1" units="cm"/>
    </inkml:brush>
  </inkml:definitions>
  <inkml:trace contextRef="#ctx0" brushRef="#br0">872 10 6913 0 0,'0'-1'134'0'0,"0"1"0"0"0,0-1 0 0 0,0 1 0 0 0,-1-1-1 0 0,1 1 1 0 0,0-1 0 0 0,-1 1 0 0 0,1-1 0 0 0,0 1-1 0 0,-1 0 1 0 0,1-1 0 0 0,-1 1 0 0 0,1 0 0 0 0,0-1-1 0 0,-1 1 1 0 0,1 0 0 0 0,-1-1 0 0 0,1 1 0 0 0,-1 0-1 0 0,1 0 1 0 0,-1-1 0 0 0,1 1 0 0 0,-1 0-1 0 0,1 0 1 0 0,-1 0 0 0 0,1 0 0 0 0,-1 0 0 0 0,0 0-1 0 0,1 0 1 0 0,-1 0 0 0 0,1 0 0 0 0,-1 0 0 0 0,1 0-1 0 0,-1 0 1 0 0,1 0 0 0 0,-1 1 0 0 0,1-1 0 0 0,-1 0-1 0 0,1 0 1 0 0,-1 0 0 0 0,1 1 0 0 0,-1-1-1 0 0,1 0 1 0 0,-1 1 0 0 0,1-1 0 0 0,0 0 0 0 0,-1 1-1 0 0,1-1 1 0 0,-1 1 0 0 0,1-1 0 0 0,-1 1 0 0 0,-24 26 3130 0 0,22-24-3234 0 0,-175 222 3323 0 0,33-38-2602 0 0,-19 0-419 0 0,-102 132 576 0 0,256-306-971 0 0,2 0 1 0 0,-1 0-1 0 0,2 1 1 0 0,0 1-1 0 0,0-1 1 0 0,2 1-1 0 0,0 0 1 0 0,-4 16-1 0 0,8-20-1749 0 0</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29.461"/>
    </inkml:context>
    <inkml:brush xml:id="br0">
      <inkml:brushProperty name="width" value="0.1" units="cm"/>
      <inkml:brushProperty name="height" value="0.1" units="cm"/>
    </inkml:brush>
  </inkml:definitions>
  <inkml:trace contextRef="#ctx0" brushRef="#br0">68 0 12899 0 0,'-5'7'165'0'0,"-1"0"0"0"0,1 0-1 0 0,1 0 1 0 0,-1 1 0 0 0,1 0 0 0 0,1 0 0 0 0,-1 0 0 0 0,-3 17 0 0 0,1-9 46 0 0,5-12-190 0 0,-14 46 395 0 0,14-47-378 0 0,0-1 0 0 0,1 1 0 0 0,0 0 0 0 0,-1 0 0 0 0,1-1 0 0 0,0 1 0 0 0,1 0 0 0 0,-1 0 0 0 0,0-1 0 0 0,1 1 0 0 0,0 0 0 0 0,-1-1 0 0 0,1 1 0 0 0,0 0 0 0 0,0-1 0 0 0,2 3 0 0 0,-2-4-195 0 0,0 0 0 0 0,0 0 0 0 0,0 0 0 0 0,0 0 0 0 0,0-1 0 0 0,0 1 0 0 0,0 0 0 0 0,0-1 1 0 0,1 1-1 0 0,-1-1 0 0 0,0 1 0 0 0,0-1 0 0 0,1 0 0 0 0,-1 0 0 0 0,0 1 0 0 0,0-1 0 0 0,1 0 0 0 0,-1 0 0 0 0,0 0 1 0 0,1 0-1 0 0,-1 0 0 0 0,0-1 0 0 0,1 1 0 0 0,-1 0 0 0 0,0-1 0 0 0,0 1 0 0 0,0 0 0 0 0,3-2 0 0 0,8-4-311 0 0</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29.796"/>
    </inkml:context>
    <inkml:brush xml:id="br0">
      <inkml:brushProperty name="width" value="0.1" units="cm"/>
      <inkml:brushProperty name="height" value="0.1" units="cm"/>
    </inkml:brush>
  </inkml:definitions>
  <inkml:trace contextRef="#ctx0" brushRef="#br0">72 1 15203 0 0,'-3'4'238'0'0,"0"1"-1"0"0,1 0 1 0 0,-1 0-1 0 0,1 0 1 0 0,0 0-1 0 0,-3 11 1 0 0,1-4-108 0 0,2-6-79 0 0,0 0 0 0 0,0 0 0 0 0,1 0 0 0 0,0 0 0 0 0,0 0 0 0 0,0 0 0 0 0,1 0 0 0 0,-1 0 1 0 0,2 0-1 0 0,0 11 0 0 0,0-14-26 0 0,0 0 0 0 0,0-1 1 0 0,0 1-1 0 0,0 0 0 0 0,1 0 0 0 0,-1-1 1 0 0,1 1-1 0 0,0-1 0 0 0,-1 1 0 0 0,1-1 1 0 0,0 0-1 0 0,0 0 0 0 0,1 1 0 0 0,-1-2 1 0 0,0 1-1 0 0,1 0 0 0 0,-1 0 0 0 0,1-1 1 0 0,0 1-1 0 0,-1-1 0 0 0,1 0 0 0 0,0 0 1 0 0,5 1-1 0 0,-4 0-29 0 0,0-2 0 0 0,0 1 0 0 0,0 0 0 0 0,1-1 0 0 0,-1 0 0 0 0,0 0 0 0 0,0 0 0 0 0,1 0 0 0 0,-1-1 0 0 0,0 1 0 0 0,0-1 0 0 0,0 0 0 0 0,0-1 0 0 0,0 1 0 0 0,0-1 0 0 0,0 0 1 0 0,0 1-1 0 0,0-2 0 0 0,-1 1 0 0 0,1 0 0 0 0,-1-1 0 0 0,4-3 0 0 0,-5 4 9 0 0,0 0 1 0 0,0-1 0 0 0,1 1-1 0 0,-1-1 1 0 0,-1 0 0 0 0,1 1-1 0 0,0-1 1 0 0,-1 0-1 0 0,0 0 1 0 0,1 0 0 0 0,-1-1-1 0 0,0 1 1 0 0,-1 0 0 0 0,1 0-1 0 0,0 0 1 0 0,-1-1-1 0 0,0 1 1 0 0,0 0 0 0 0,0-1-1 0 0,0 1 1 0 0,0 0 0 0 0,-1 0-1 0 0,0-1 1 0 0,1 1-1 0 0,-1 0 1 0 0,0 0 0 0 0,-1 0-1 0 0,-1-5 1 0 0,0 3 82 0 0,0 1 1 0 0,0-1-1 0 0,0 1 0 0 0,-1-1 1 0 0,1 1-1 0 0,-1 0 0 0 0,0 1 1 0 0,0-1-1 0 0,-1 1 1 0 0,1 0-1 0 0,-1 0 0 0 0,0 0 1 0 0,1 0-1 0 0,-1 1 0 0 0,0 0 1 0 0,-1 0-1 0 0,1 0 0 0 0,-8-1 1 0 0,2 1-56 0 0,0 0 0 0 0,0 1 1 0 0,0 1-1 0 0,0 0 1 0 0,0 0-1 0 0,0 1 0 0 0,0 0 1 0 0,-14 4-1 0 0</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30.829"/>
    </inkml:context>
    <inkml:brush xml:id="br0">
      <inkml:brushProperty name="width" value="0.1" units="cm"/>
      <inkml:brushProperty name="height" value="0.1" units="cm"/>
    </inkml:brush>
  </inkml:definitions>
  <inkml:trace contextRef="#ctx0" brushRef="#br0">73 69 3225 0 0,'2'-21'2081'0'0,"-1"17"-1222"0"0,0 0 0 0 0,-1 0 0 0 0,-9-15 7101 0 0,-5 34-5791 0 0,6-5-1624 0 0,1 1 1 0 0,0 0 0 0 0,1 0-1 0 0,0 1 1 0 0,-7 23 0 0 0,11-31-543 0 0,1 1 0 0 0,0 0 0 0 0,0 0 0 0 0,0 0 0 0 0,1 0 0 0 0,0 0 0 0 0,0 0 0 0 0,1 6 0 0 0,-1-8-18 0 0,1-1 0 0 0,-1 1 0 0 0,1-1 0 0 0,0 0 0 0 0,0 1 0 0 0,0-1 1 0 0,0 0-1 0 0,0 0 0 0 0,1 0 0 0 0,-1 1 0 0 0,0-1 0 0 0,1-1 0 0 0,0 1 0 0 0,-1 0 0 0 0,1 0 0 0 0,0-1 0 0 0,3 3 0 0 0,-1-2-59 0 0,1 0 0 0 0,-1 0-1 0 0,1 0 1 0 0,0 0 0 0 0,-1-1-1 0 0,1 1 1 0 0,0-1 0 0 0,0-1-1 0 0,0 1 1 0 0,0-1 0 0 0,0 0-1 0 0,0 0 1 0 0,0 0-1 0 0,0-1 1 0 0,0 1 0 0 0,0-1-1 0 0,0 0 1 0 0,0-1 0 0 0,0 1-1 0 0,-1-1 1 0 0,1 0 0 0 0,-1 0-1 0 0,1-1 1 0 0,-1 1 0 0 0,5-5-1 0 0,-3 3-237 0 0,0 0 0 0 0,-1 0-1 0 0,1 0 1 0 0,-1-1 0 0 0,0 0-1 0 0,-1 0 1 0 0,1 0 0 0 0,-1-1-1 0 0,0 1 1 0 0,0-1 0 0 0,-1 0-1 0 0,1 0 1 0 0,-1-1 0 0 0,-1 1-1 0 0,1-1 1 0 0,-1 1 0 0 0,2-13 0 0 0,-4 16 216 0 0,0 0 0 0 0,0-1 0 0 0,0 1 0 0 0,0 0 1 0 0,-1 0-1 0 0,1 0 0 0 0,-1-1 0 0 0,0 1 0 0 0,0 0 1 0 0,0 0-1 0 0,0 0 0 0 0,0 0 0 0 0,-1 0 1 0 0,0 1-1 0 0,1-1 0 0 0,-1 0 0 0 0,0 1 0 0 0,0-1 1 0 0,0 1-1 0 0,-1 0 0 0 0,-3-4 0 0 0,1 3 277 0 0,0-1 0 0 0,0 2 0 0 0,0-1 0 0 0,-1 0 0 0 0,1 1 1 0 0,0 0-1 0 0,-1 0 0 0 0,0 1 0 0 0,1 0 0 0 0,-1 0 0 0 0,-7-1 0 0 0</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31.179"/>
    </inkml:context>
    <inkml:brush xml:id="br0">
      <inkml:brushProperty name="width" value="0.1" units="cm"/>
      <inkml:brushProperty name="height" value="0.1" units="cm"/>
    </inkml:brush>
  </inkml:definitions>
  <inkml:trace contextRef="#ctx0" brushRef="#br0">828 1 10138 0 0,'-2'0'149'0'0,"0"0"0"0"0,0 0-1 0 0,0 0 1 0 0,0 1 0 0 0,0-1 0 0 0,0 1-1 0 0,0-1 1 0 0,0 1 0 0 0,0 0-1 0 0,0 0 1 0 0,1 0 0 0 0,-1 0 0 0 0,0 0-1 0 0,0 0 1 0 0,-1 2 0 0 0,-27 25 991 0 0,21-18-891 0 0,-264 292 3826 0 0,166-175-3373 0 0,33-43 160 0 0,5 4 0 0 0,-105 170 0 0 0,165-241-1314 0 0,-21 37 1075 0 0,14-17-6783 0 0,11-21-407 0 0</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31.513"/>
    </inkml:context>
    <inkml:brush xml:id="br0">
      <inkml:brushProperty name="width" value="0.1" units="cm"/>
      <inkml:brushProperty name="height" value="0.1" units="cm"/>
    </inkml:brush>
  </inkml:definitions>
  <inkml:trace contextRef="#ctx0" brushRef="#br0">38 1 17052 0 0,'-2'4'-81'0'0,"0"0"0"0"0,0 1 1 0 0,0-1-1 0 0,1 1 0 0 0,-1 0 0 0 0,1-1 1 0 0,0 1-1 0 0,0 0 0 0 0,0 6 1 0 0,-1 4 161 0 0,-5 13-181 0 0,4-18 0 0 0,0 1 0 0 0,1-1 0 0 0,0 1 0 0 0,0 0 1 0 0,1-1-1 0 0,1 1 0 0 0,0 0 0 0 0,0 0 0 0 0,3 11 0 0 0,-3-21-70 0 0,0 0 0 0 0,1 0-1 0 0,-1 0 1 0 0,0 0 0 0 0,1 1 0 0 0,0-1-1 0 0,-1 0 1 0 0,1 0 0 0 0,-1 0-1 0 0,1 0 1 0 0,0 0 0 0 0,0-1 0 0 0,0 1-1 0 0,-1 0 1 0 0,1 0 0 0 0,0 0 0 0 0,0-1-1 0 0,0 1 1 0 0,0 0 0 0 0,0-1-1 0 0,2 1 1 0 0,5 1-301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05.068"/>
    </inkml:context>
    <inkml:brush xml:id="br0">
      <inkml:brushProperty name="width" value="0.025" units="cm"/>
      <inkml:brushProperty name="height" value="0.025" units="cm"/>
      <inkml:brushProperty name="color" value="#E71224"/>
    </inkml:brush>
  </inkml:definitions>
  <inkml:trace contextRef="#ctx0" brushRef="#br0">7 1 13363 0 0,'-3'119'5974'0'0,"-1"-51"-5881"0"0,4 0 0 0 0,12 96 0 0 0,-2-117-1460 0 0,-3-26-5167 0 0</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31.847"/>
    </inkml:context>
    <inkml:brush xml:id="br0">
      <inkml:brushProperty name="width" value="0.1" units="cm"/>
      <inkml:brushProperty name="height" value="0.1" units="cm"/>
    </inkml:brush>
  </inkml:definitions>
  <inkml:trace contextRef="#ctx0" brushRef="#br0">11 9 5065 0 0,'-5'44'2134'0'0,"3"-35"-1012"0"0,0-1 0 0 0,1 1 1 0 0,1 0-1 0 0,0 15 0 0 0,1-20-943 0 0,-1-1 0 0 0,1 0-1 0 0,0 0 1 0 0,0 0 0 0 0,0 0 0 0 0,0 0-1 0 0,0 0 1 0 0,1 0 0 0 0,0 0 0 0 0,-1 0-1 0 0,1-1 1 0 0,0 1 0 0 0,0 0-1 0 0,1-1 1 0 0,-1 0 0 0 0,0 0 0 0 0,4 3-1 0 0,-2-3-140 0 0,-1 0 0 0 0,0 0 0 0 0,1 0-1 0 0,-1 0 1 0 0,1-1 0 0 0,0 1-1 0 0,-1-1 1 0 0,1 0 0 0 0,0 0 0 0 0,0-1-1 0 0,0 1 1 0 0,0-1 0 0 0,0 0-1 0 0,-1 0 1 0 0,1 0 0 0 0,0 0 0 0 0,0-1-1 0 0,0 1 1 0 0,0-1 0 0 0,0 0-1 0 0,-1 0 1 0 0,1-1 0 0 0,0 1 0 0 0,-1-1-1 0 0,1 0 1 0 0,-1 0 0 0 0,0 0-1 0 0,1 0 1 0 0,-1 0 0 0 0,0-1 0 0 0,0 0-1 0 0,-1 1 1 0 0,6-7 0 0 0,-6 6 2 0 0,1 1 0 0 0,-1-1 0 0 0,0 0 0 0 0,0 0 1 0 0,0-1-1 0 0,0 1 0 0 0,0 0 0 0 0,-1-1 0 0 0,0 1 0 0 0,1 0 1 0 0,-1-1-1 0 0,0 0 0 0 0,-1 1 0 0 0,1-1 0 0 0,-1 0 0 0 0,1 1 1 0 0,-1-1-1 0 0,0 0 0 0 0,-1 1 0 0 0,1-1 0 0 0,-1 0 1 0 0,1 1-1 0 0,-1-1 0 0 0,0 1 0 0 0,0-1 0 0 0,-1 1 0 0 0,1-1 1 0 0,-1 1-1 0 0,0 0 0 0 0,0-1 0 0 0,0 1 0 0 0,0 0 0 0 0,0 0 1 0 0,-1 1-1 0 0,-3-5 0 0 0,2 5 134 0 0,1-1-1 0 0,0 1 1 0 0,-1 0-1 0 0,1 0 1 0 0,-1 0-1 0 0,0 1 1 0 0,0-1-1 0 0,0 1 0 0 0,1 0 1 0 0,-1 0-1 0 0,0 0 1 0 0,-8 0 0 0 0,3 1-64 0 0,-1 0 0 0 0,1 1 0 0 0,-1 0 0 0 0,-13 3 0 0 0,10-1-724 0 0</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34.057"/>
    </inkml:context>
    <inkml:brush xml:id="br0">
      <inkml:brushProperty name="width" value="0.1" units="cm"/>
      <inkml:brushProperty name="height" value="0.1" units="cm"/>
    </inkml:brush>
  </inkml:definitions>
  <inkml:trace contextRef="#ctx0" brushRef="#br0">78 38 6913 0 0,'0'-1'192'0'0,"0"0"0"0"0,0 0-1 0 0,-1 1 1 0 0,1-1 0 0 0,0 0-1 0 0,-1 1 1 0 0,1-1-1 0 0,-1 0 1 0 0,1 1 0 0 0,-1-1-1 0 0,1 1 1 0 0,-1-1-1 0 0,1 1 1 0 0,-1-1 0 0 0,0 1-1 0 0,1-1 1 0 0,-1 1 0 0 0,0-1-1 0 0,1 1 1 0 0,-1 0-1 0 0,0 0 1 0 0,0-1 0 0 0,1 1-1 0 0,-1 0 1 0 0,0 0-1 0 0,0 0 1 0 0,0 0 0 0 0,-1 0 45 0 0,1 0 0 0 0,0 1 1 0 0,0-1-1 0 0,-1 1 0 0 0,1-1 1 0 0,0 1-1 0 0,0 0 0 0 0,0 0 0 0 0,0-1 1 0 0,0 1-1 0 0,0 0 0 0 0,0 0 1 0 0,0 0-1 0 0,-1 1 0 0 0,-3 5 452 0 0,0 0-1 0 0,0 0 1 0 0,-5 14-1 0 0,6-14-609 0 0,1 1 0 0 0,1-1 0 0 0,-1 1 0 0 0,1 0 1 0 0,1 0-1 0 0,-1 0 0 0 0,1 0 0 0 0,1 0 0 0 0,0 15 0 0 0,0-20-61 0 0,0 1-1 0 0,1-1 1 0 0,0 0-1 0 0,-1 0 1 0 0,1 0-1 0 0,0 0 1 0 0,1 0 0 0 0,-1 0-1 0 0,0-1 1 0 0,1 1-1 0 0,0 0 1 0 0,-1-1-1 0 0,1 1 1 0 0,0-1-1 0 0,1 1 1 0 0,-1-1 0 0 0,0 0-1 0 0,0 0 1 0 0,1 0-1 0 0,0 0 1 0 0,-1-1-1 0 0,1 1 1 0 0,0 0-1 0 0,0-1 1 0 0,0 0 0 0 0,-1 0-1 0 0,1 0 1 0 0,4 1-1 0 0,-1-1-218 0 0,1 0-1 0 0,-1-1 0 0 0,1 1 1 0 0,-1-1-1 0 0,1-1 0 0 0,-1 1 1 0 0,1-1-1 0 0,-1 0 0 0 0,1-1 1 0 0,-1 1-1 0 0,0-1 0 0 0,0-1 1 0 0,1 1-1 0 0,-2-1 1 0 0,1 0-1 0 0,0 0 0 0 0,-1-1 1 0 0,1 1-1 0 0,-1-1 0 0 0,0-1 1 0 0,7-7-1 0 0,-9 9 73 0 0,0 0 0 0 0,0 0 0 0 0,-1 0 0 0 0,1-1 0 0 0,-1 1 0 0 0,0-1 0 0 0,0 0 0 0 0,0 0 0 0 0,-1 0 0 0 0,1 0 1 0 0,-1 0-1 0 0,0 0 0 0 0,0 0 0 0 0,0 0 0 0 0,-1 0 0 0 0,1-1 0 0 0,-1 1 0 0 0,0 0 0 0 0,0 0 0 0 0,-1 0 0 0 0,1-1 0 0 0,-1 1 0 0 0,0 0 0 0 0,0 0 0 0 0,0 0 0 0 0,-1 0 0 0 0,1 0 0 0 0,-1 0 0 0 0,0 0 0 0 0,0 1 1 0 0,0-1-1 0 0,-1 1 0 0 0,-4-6 0 0 0,2 3 566 0 0,0 1 0 0 0,0 0 1 0 0,-1 0-1 0 0,1 1 1 0 0,-1 0-1 0 0,0 0 0 0 0,0 0 1 0 0,-1 1-1 0 0,-10-5 1 0 0,13 7-1040 0 0,-1-1 0 0 0,1 1 1 0 0,-1 0-1 0 0,1 1 0 0 0,-8-1 1 0 0</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34.390"/>
    </inkml:context>
    <inkml:brush xml:id="br0">
      <inkml:brushProperty name="width" value="0.1" units="cm"/>
      <inkml:brushProperty name="height" value="0.1" units="cm"/>
    </inkml:brush>
  </inkml:definitions>
  <inkml:trace contextRef="#ctx0" brushRef="#br0">770 1 10594 0 0,'-3'0'113'0'0,"-1"1"1"0"0,1 0-1 0 0,0 0 0 0 0,-1 0 0 0 0,1 0 0 0 0,0 0 0 0 0,0 1 0 0 0,-1-1 0 0 0,1 1 0 0 0,0 0 1 0 0,1 0-1 0 0,-1 0 0 0 0,0 0 0 0 0,-3 4 0 0 0,-36 42 558 0 0,32-35-229 0 0,-229 301 3450 0 0,139-177-3041 0 0,14-27-291 0 0,-44 62 1308 0 0,107-138-2220 0 0,2 0-1 0 0,1 2 1 0 0,-18 47-1 0 0,32-65-4361 0 0,1-4-1511 0 0</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34.724"/>
    </inkml:context>
    <inkml:brush xml:id="br0">
      <inkml:brushProperty name="width" value="0.1" units="cm"/>
      <inkml:brushProperty name="height" value="0.1" units="cm"/>
    </inkml:brush>
  </inkml:definitions>
  <inkml:trace contextRef="#ctx0" brushRef="#br0">63 1 8290 0 0,'-10'20'683'0'0,"1"0"1"0"0,0 0-1 0 0,1 1 1 0 0,1 0 0 0 0,2 1-1 0 0,-6 34 1 0 0,9-48-487 0 0,1 0 0 0 0,0 0 0 0 0,1 1 0 0 0,0 7 1 0 0,7 6-1258 0 0,-7-20 685 0 0,1-1 1 0 0,0 1-1 0 0,0-1 0 0 0,0 1 0 0 0,1-1 1 0 0,-1 0-1 0 0,0 1 0 0 0,0-1 1 0 0,1 0-1 0 0,-1 0 0 0 0,2 1 0 0 0,9 3-2688 0 0</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35.070"/>
    </inkml:context>
    <inkml:brush xml:id="br0">
      <inkml:brushProperty name="width" value="0.1" units="cm"/>
      <inkml:brushProperty name="height" value="0.1" units="cm"/>
    </inkml:brush>
  </inkml:definitions>
  <inkml:trace contextRef="#ctx0" brushRef="#br0">54 10 17972 0 0,'-2'1'38'0'0,"1"1"-1"0"0,0 0 1 0 0,0-1 0 0 0,0 1-1 0 0,0 0 1 0 0,0 0 0 0 0,0 0 0 0 0,0 0-1 0 0,1 0 1 0 0,-1 3 0 0 0,-2 4-172 0 0,-2 1 86 0 0,1 1 1 0 0,1 0-1 0 0,0 0 0 0 0,0 0 0 0 0,1 0 0 0 0,-1 20 0 0 0,3-28 36 0 0,0 0 0 0 0,0-1-1 0 0,0 1 1 0 0,0 0 0 0 0,1 0 0 0 0,-1-1-1 0 0,1 1 1 0 0,0 0 0 0 0,0-1-1 0 0,0 1 1 0 0,0-1 0 0 0,1 1-1 0 0,-1-1 1 0 0,0 0 0 0 0,1 1-1 0 0,0-1 1 0 0,0 0 0 0 0,-1 0-1 0 0,1 0 1 0 0,1 0 0 0 0,-1 0-1 0 0,0-1 1 0 0,0 1 0 0 0,1-1 0 0 0,-1 1-1 0 0,0-1 1 0 0,1 0 0 0 0,0 0-1 0 0,-1 0 1 0 0,1 0 0 0 0,-1 0-1 0 0,1-1 1 0 0,4 1 0 0 0,-4 0-13 0 0,1-1 1 0 0,0 0-1 0 0,0 0 0 0 0,-1 0 1 0 0,1 0-1 0 0,0-1 0 0 0,0 1 1 0 0,-1-1-1 0 0,1 0 1 0 0,0 0-1 0 0,-1 0 0 0 0,1-1 1 0 0,-1 1-1 0 0,0-1 1 0 0,1 0-1 0 0,-1 0 0 0 0,0 0 1 0 0,0 0-1 0 0,0-1 0 0 0,0 1 1 0 0,-1-1-1 0 0,1 1 1 0 0,-1-1-1 0 0,1 0 0 0 0,-1 0 1 0 0,0 0-1 0 0,0-1 1 0 0,3-5-1 0 0,-4 5 25 0 0,1 1 1 0 0,-1-1-1 0 0,0 1 1 0 0,0-1-1 0 0,0 0 1 0 0,0 1-1 0 0,0-1 1 0 0,-1 0-1 0 0,0 0 1 0 0,0 1-1 0 0,0-1 1 0 0,0 0-1 0 0,0 0 1 0 0,-1 1-1 0 0,0-1 1 0 0,0 0-1 0 0,0 1 0 0 0,0-1 1 0 0,0 0-1 0 0,-1 1 1 0 0,0 0-1 0 0,1-1 1 0 0,-1 1-1 0 0,0 0 1 0 0,-1 0-1 0 0,1 0 1 0 0,-1 0-1 0 0,-4-4 1 0 0,-1 2 151 0 0,1 0 1 0 0,-1 0 0 0 0,0 1 0 0 0,0 1 0 0 0,0-1 0 0 0,-1 1 0 0 0,1 1 0 0 0,-15-3 0 0 0,-16-3-4939 0 0,18 5-962 0 0</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37.630"/>
    </inkml:context>
    <inkml:brush xml:id="br0">
      <inkml:brushProperty name="width" value="0.1" units="cm"/>
      <inkml:brushProperty name="height" value="0.1" units="cm"/>
    </inkml:brush>
  </inkml:definitions>
  <inkml:trace contextRef="#ctx0" brushRef="#br0">114 7 8754 0 0,'-1'-1'117'0'0,"1"1"0"0"0,-1-1 0 0 0,1 1 0 0 0,0-1 0 0 0,-1 1 0 0 0,1-1 0 0 0,-1 1 0 0 0,1 0 0 0 0,-1-1 0 0 0,0 1 0 0 0,1 0 1 0 0,-1 0-1 0 0,1-1 0 0 0,-1 1 0 0 0,0 0 0 0 0,1 0 0 0 0,-1 0 0 0 0,1 0 0 0 0,-1 0 0 0 0,0-1 0 0 0,1 1 0 0 0,-1 0 0 0 0,0 1 0 0 0,1-1 0 0 0,-1 0 0 0 0,1 0 0 0 0,-1 0 0 0 0,0 0 0 0 0,1 0 0 0 0,-1 1 1 0 0,1-1-1 0 0,-1 0 0 0 0,0 0 0 0 0,1 1 0 0 0,-1-1 0 0 0,1 1 0 0 0,-1-1 0 0 0,1 0 0 0 0,-1 1 0 0 0,0 0 0 0 0,-20 18 1443 0 0,11-8-1330 0 0,1 1 0 0 0,1 0 1 0 0,0 1-1 0 0,-9 18 0 0 0,14-26-247 0 0,1 0-1 0 0,0-1 1 0 0,0 1-1 0 0,0 0 1 0 0,1 0-1 0 0,0 0 1 0 0,0 0 0 0 0,0 0-1 0 0,0 0 1 0 0,1 0-1 0 0,0 1 1 0 0,0-1-1 0 0,0 0 1 0 0,1 0-1 0 0,0 0 1 0 0,2 7-1 0 0,-2-10 13 0 0,0 1 0 0 0,0-1-1 0 0,0 1 1 0 0,1-1-1 0 0,-1 0 1 0 0,1 0 0 0 0,0 1-1 0 0,0-1 1 0 0,0 0-1 0 0,0-1 1 0 0,0 1-1 0 0,0 0 1 0 0,0-1 0 0 0,1 1-1 0 0,-1-1 1 0 0,5 3-1 0 0,-3-3-12 0 0,1 0 1 0 0,-1 0-1 0 0,0 0 0 0 0,1 0 0 0 0,-1-1 0 0 0,1 1 0 0 0,-1-1 0 0 0,1 0 0 0 0,6-2 0 0 0,-1 0-10 0 0,0 0 0 0 0,0 0 0 0 0,-1-1 0 0 0,0-1 0 0 0,1 0 0 0 0,-1 0 0 0 0,-1 0-1 0 0,14-10 1 0 0,-16 9 41 0 0,-1 0-1 0 0,1 0 0 0 0,-1 0 1 0 0,-1 0-1 0 0,1-1 0 0 0,-1 0 1 0 0,0 0-1 0 0,0 0 0 0 0,0-1 1 0 0,-1 1-1 0 0,0-1 0 0 0,0 0 1 0 0,2-10-1 0 0,-4 14-6 0 0,-1 0 0 0 0,1-1 0 0 0,-1 1-1 0 0,1 0 1 0 0,-1 0 0 0 0,0-1 0 0 0,0 1 0 0 0,-1 0 0 0 0,1-1-1 0 0,-1 1 1 0 0,1 0 0 0 0,-1 0 0 0 0,0 0 0 0 0,0 0 0 0 0,-1 0-1 0 0,1 0 1 0 0,-1 0 0 0 0,1 0 0 0 0,-1 0 0 0 0,0 0 0 0 0,0 1-1 0 0,0-1 1 0 0,0 1 0 0 0,-1-1 0 0 0,1 1 0 0 0,0 0 0 0 0,-1 0 0 0 0,0 0-1 0 0,0 0 1 0 0,1 1 0 0 0,-1-1 0 0 0,-4 0 0 0 0,3 0 5 0 0,-1 0 1 0 0,1 1 0 0 0,-1 0-1 0 0,0 0 1 0 0,0 0-1 0 0,1 0 1 0 0,-1 1 0 0 0,-6 0-1 0 0,-10 2-4430 0 0</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37.980"/>
    </inkml:context>
    <inkml:brush xml:id="br0">
      <inkml:brushProperty name="width" value="0.1" units="cm"/>
      <inkml:brushProperty name="height" value="0.1" units="cm"/>
    </inkml:brush>
  </inkml:definitions>
  <inkml:trace contextRef="#ctx0" brushRef="#br0">791 1 13827 0 0,'-2'0'119'0'0,"0"0"-1"0"0,0 0 1 0 0,1 1 0 0 0,-1-1 0 0 0,0 1-1 0 0,0-1 1 0 0,1 1 0 0 0,-1 0-1 0 0,0-1 1 0 0,1 1 0 0 0,-1 0 0 0 0,0 0-1 0 0,1 0 1 0 0,-1 0 0 0 0,-2 3-1 0 0,-23 24 239 0 0,17-17-169 0 0,-230 271 1871 0 0,114-128-1316 0 0,60-78-644 0 0,-86 108 153 0 0,126-149-29 0 0,1 2 0 0 0,2 0 0 0 0,-24 55 0 0 0,37-68-1500 0 0,5-8-3056 0 0,2-1-1987 0 0</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38.316"/>
    </inkml:context>
    <inkml:brush xml:id="br0">
      <inkml:brushProperty name="width" value="0.1" units="cm"/>
      <inkml:brushProperty name="height" value="0.1" units="cm"/>
    </inkml:brush>
  </inkml:definitions>
  <inkml:trace contextRef="#ctx0" brushRef="#br0">108 1 8754 0 0,'-5'4'119'0'0,"0"0"-1"0"0,0 0 1 0 0,0 1 0 0 0,0-1 0 0 0,1 1 0 0 0,0 0-1 0 0,0 1 1 0 0,0-1 0 0 0,1 1 0 0 0,-4 6 0 0 0,-25 63-26 0 0,29-67-54 0 0,-3 5 38 0 0,2 1 0 0 0,-5 22-1 0 0,8-32-51 0 0,0-1 1 0 0,1 1-1 0 0,-1-1 0 0 0,1 1 0 0 0,0-1 0 0 0,0 1 0 0 0,1-1 0 0 0,-1 1 0 0 0,1 0 0 0 0,-1-1 0 0 0,1 1 0 0 0,0-1 0 0 0,1 0 0 0 0,-1 1 0 0 0,0-1 0 0 0,3 4 0 0 0,-3-6-43 0 0,0 0 1 0 0,0 0-1 0 0,0 0 0 0 0,0 0 0 0 0,0-1 1 0 0,0 1-1 0 0,0 0 0 0 0,0 0 1 0 0,0-1-1 0 0,0 1 0 0 0,0 0 0 0 0,1-1 1 0 0,1 1-1 0 0,7 0-117 0 0</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38.648"/>
    </inkml:context>
    <inkml:brush xml:id="br0">
      <inkml:brushProperty name="width" value="0.1" units="cm"/>
      <inkml:brushProperty name="height" value="0.1" units="cm"/>
    </inkml:brush>
  </inkml:definitions>
  <inkml:trace contextRef="#ctx0" brushRef="#br0">48 1 8290 0 0,'-5'5'135'0'0,"1"1"0"0"0,-1-1 1 0 0,1 1-1 0 0,0 0 0 0 0,0 0 0 0 0,1 0 1 0 0,0 1-1 0 0,0 0 0 0 0,0-1 0 0 0,1 1 1 0 0,0 0-1 0 0,0 0 0 0 0,1 0 0 0 0,0 0 1 0 0,0 0-1 0 0,1 0 0 0 0,0 1 0 0 0,1 8 1 0 0,-1-14-89 0 0,1 0 1 0 0,-1 0 0 0 0,1 0 0 0 0,0 0-1 0 0,0 0 1 0 0,-1-1 0 0 0,1 1 0 0 0,1 0-1 0 0,-1 0 1 0 0,0-1 0 0 0,0 1 0 0 0,1-1-1 0 0,-1 1 1 0 0,1-1 0 0 0,-1 0 0 0 0,1 1-1 0 0,-1-1 1 0 0,1 0 0 0 0,3 2 0 0 0,-2-2 53 0 0,1 0 1 0 0,-1 0-1 0 0,1 0 1 0 0,-1-1-1 0 0,1 1 1 0 0,-1-1-1 0 0,1 1 1 0 0,-1-1 0 0 0,1-1-1 0 0,5 0 1 0 0,-3 1 23 0 0,0-1 0 0 0,-1-1 0 0 0,1 1 0 0 0,-1-1 0 0 0,1 0 0 0 0,-1 0 0 0 0,0-1 0 0 0,0 1 1 0 0,0-1-1 0 0,0 0 0 0 0,0-1 0 0 0,-1 1 0 0 0,8-8 0 0 0,-10 9-71 0 0,0 0 0 0 0,0 0 1 0 0,-1 0-1 0 0,0 0 0 0 0,1 0 0 0 0,-1 0 0 0 0,0-1 0 0 0,0 1 0 0 0,0 0 1 0 0,0-1-1 0 0,0 1 0 0 0,-1-1 0 0 0,1 1 0 0 0,-1-1 0 0 0,1 1 0 0 0,-1-1 1 0 0,0 1-1 0 0,0-1 0 0 0,0 1 0 0 0,0-1 0 0 0,-1 1 0 0 0,1-1 1 0 0,-1 1-1 0 0,1-1 0 0 0,-1 1 0 0 0,0 0 0 0 0,0-1 0 0 0,0 1 0 0 0,0 0 1 0 0,-1 0-1 0 0,1 0 0 0 0,0 0 0 0 0,-1 0 0 0 0,0 0 0 0 0,1 0 0 0 0,-1 0 1 0 0,0 0-1 0 0,0 1 0 0 0,-2-2 0 0 0,-1-1 92 0 0,-1 1 0 0 0,1 0 0 0 0,-1 0 0 0 0,0 0 0 0 0,1 1 0 0 0,-1 0 1 0 0,0 0-1 0 0,-1 1 0 0 0,1-1 0 0 0,0 1 0 0 0,0 1 0 0 0,0-1 0 0 0,-1 1 0 0 0,-11 1 0 0 0,2 2-4654 0 0,0 1-1718 0 0</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39.981"/>
    </inkml:context>
    <inkml:brush xml:id="br0">
      <inkml:brushProperty name="width" value="0.1" units="cm"/>
      <inkml:brushProperty name="height" value="0.1" units="cm"/>
    </inkml:brush>
  </inkml:definitions>
  <inkml:trace contextRef="#ctx0" brushRef="#br0">20 26 6449 0 0,'1'-1'114'0'0,"-1"1"0"0"0,1-1-1 0 0,-1 0 1 0 0,0 0-1 0 0,1 1 1 0 0,0-1 0 0 0,-1 0-1 0 0,1 1 1 0 0,-1-1 0 0 0,1 0-1 0 0,0 1 1 0 0,-1-1-1 0 0,1 1 1 0 0,0-1 0 0 0,-1 1-1 0 0,1 0 1 0 0,0-1-1 0 0,0 1 1 0 0,0 0 0 0 0,0-1-1 0 0,20-6 267 0 0,-20 7-205 0 0,7-2 55 0 0,0 0-1 0 0,0 1 1 0 0,0 0-1 0 0,-1 1 1 0 0,1-1 0 0 0,0 1-1 0 0,12 2 1 0 0,-16-1-167 0 0,0-1 0 0 0,0 1 0 0 0,-1 0 0 0 0,1 0 0 0 0,0 0 0 0 0,0 1 0 0 0,-1-1 1 0 0,1 1-1 0 0,-1 0 0 0 0,0 0 0 0 0,1 0 0 0 0,-1 0 0 0 0,0 1 0 0 0,0-1 0 0 0,0 1 0 0 0,-1 0 1 0 0,4 4-1 0 0,-6-7-13 0 0,1 1 0 0 0,-1-1 0 0 0,0 1 0 0 0,0-1-1 0 0,1 1 1 0 0,-1 0 0 0 0,0-1 0 0 0,0 1 0 0 0,0 0 0 0 0,0-1 0 0 0,0 1 0 0 0,0-1 0 0 0,0 1 0 0 0,0 0 0 0 0,0-1 0 0 0,0 1 0 0 0,0 0 0 0 0,0-1 0 0 0,0 1 0 0 0,0 0 0 0 0,-1-1 0 0 0,1 1 0 0 0,0-1 0 0 0,0 1 0 0 0,-1 0 0 0 0,-16 14 2676 0 0,-22 4 1034 0 0,-8-6-3128 0 0,72 2-964 0 0,-6-8 244 0 0,-1 2 0 0 0,28 16 0 0 0,-40-21 88 0 0,0 1 0 0 0,-1-1-1 0 0,1 1 1 0 0,-1 0 0 0 0,0 0-1 0 0,0 0 1 0 0,-1 1-1 0 0,0-1 1 0 0,0 1 0 0 0,6 12-1 0 0,-9-17 3 0 0,-1 0 0 0 0,0 0-1 0 0,1-1 1 0 0,-1 1 0 0 0,0 0-1 0 0,0 0 1 0 0,0 0 0 0 0,0 0-1 0 0,0 0 1 0 0,0-1 0 0 0,0 1-1 0 0,0 0 1 0 0,0 0 0 0 0,0 0-1 0 0,0 0 1 0 0,0 0 0 0 0,-1-1-1 0 0,1 1 1 0 0,0 0 0 0 0,-1 0-1 0 0,1 0 1 0 0,0-1 0 0 0,-2 2-1 0 0,1 0 19 0 0,-1 0 1 0 0,1-1-1 0 0,-1 1 0 0 0,0-1 0 0 0,0 1 0 0 0,0-1 0 0 0,0 0 0 0 0,-4 3 0 0 0,-5 0 224 0 0,0 0-1 0 0,-21 5 1 0 0,23-7-26 0 0,-10 3-28 0 0,-1 0-1 0 0,0-2 1 0 0,0 0 0 0 0,-23-1-1 0 0,33-2-1746 0 0,0-1-1 0 0,-1 0 0 0 0,-10-3 0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05.639"/>
    </inkml:context>
    <inkml:brush xml:id="br0">
      <inkml:brushProperty name="width" value="0.025" units="cm"/>
      <inkml:brushProperty name="height" value="0.025" units="cm"/>
      <inkml:brushProperty name="color" value="#E71224"/>
    </inkml:brush>
  </inkml:definitions>
  <inkml:trace contextRef="#ctx0" brushRef="#br0">281 128 5529 0 0,'0'-4'1311'0'0,"1"0"1"0"0,-1 0-1 0 0,1 1 0 0 0,0-1 0 0 0,1 0 1 0 0,2-6-1 0 0,-3 7-805 0 0,1 0 1 0 0,-1 0-1 0 0,0-1 0 0 0,0 1 1 0 0,0 0-1 0 0,0-1 1 0 0,-1 1-1 0 0,1 0 0 0 0,-1-1 1 0 0,0 1-1 0 0,0-7 0 0 0,-1 8-433 0 0,1-1 0 0 0,-1 1 0 0 0,1 0 0 0 0,-1-1-1 0 0,0 1 1 0 0,0 0 0 0 0,0 0 0 0 0,0-1 0 0 0,0 1-1 0 0,-1 0 1 0 0,1 0 0 0 0,0 0 0 0 0,-1 1-1 0 0,0-1 1 0 0,1 0 0 0 0,-1 1 0 0 0,0-1 0 0 0,0 1-1 0 0,0-1 1 0 0,0 1 0 0 0,0 0 0 0 0,0 0-1 0 0,-1 0 1 0 0,1 0 0 0 0,0 0 0 0 0,0 0 0 0 0,-1 1-1 0 0,1-1 1 0 0,0 1 0 0 0,-1-1 0 0 0,1 1 0 0 0,-1 0-1 0 0,1 0 1 0 0,0 0 0 0 0,-3 1 0 0 0,-3 0-60 0 0,0 0-1 0 0,0 1 1 0 0,1 0 0 0 0,-1 1 0 0 0,1-1 0 0 0,-1 1 0 0 0,1 1-1 0 0,0-1 1 0 0,-10 8 0 0 0,0 1-92 0 0,1 1 1 0 0,0 1-1 0 0,1 0 1 0 0,-15 20-1 0 0,23-26-130 0 0,1 0 1 0 0,0 0-1 0 0,1 1 0 0 0,0-1 1 0 0,0 1-1 0 0,1 1 0 0 0,0-1 1 0 0,0 1-1 0 0,1-1 0 0 0,-3 16 0 0 0,6-23 49 0 0,-1 0 0 0 0,1 0 0 0 0,0 0 0 0 0,0 0 0 0 0,0 0 0 0 0,0-1 0 0 0,0 1 0 0 0,1 0 0 0 0,-1 0-1 0 0,0 0 1 0 0,1 0 0 0 0,-1 0 0 0 0,1-1 0 0 0,0 1 0 0 0,0 0 0 0 0,0-1 0 0 0,-1 1 0 0 0,2 0 0 0 0,-1-1-1 0 0,0 1 1 0 0,0-1 0 0 0,0 0 0 0 0,1 1 0 0 0,-1-1 0 0 0,0 0 0 0 0,1 0 0 0 0,0 0 0 0 0,-1 0 0 0 0,1 0-1 0 0,-1 0 1 0 0,1 0 0 0 0,0 0 0 0 0,0-1 0 0 0,0 1 0 0 0,-1-1 0 0 0,1 1 0 0 0,0-1 0 0 0,0 0 0 0 0,0 0-1 0 0,0 1 1 0 0,0-1 0 0 0,3-1 0 0 0,1 1-170 0 0,1 0 1 0 0,0-1-1 0 0,0 0 0 0 0,0-1 0 0 0,-1 1 1 0 0,1-1-1 0 0,-1 0 0 0 0,1-1 0 0 0,-1 0 1 0 0,11-6-1 0 0,-6 1-222 0 0,-1 0 0 0 0,-1-1 0 0 0,1 0 0 0 0,-2 0 1 0 0,1-1-1 0 0,-1 0 0 0 0,-1-1 0 0 0,0 0 0 0 0,0 0 0 0 0,-1 0 1 0 0,0-1-1 0 0,-1 0 0 0 0,-1 0 0 0 0,4-19 10385 0 0,-13 42-5139 0 0,-12 32-2104 0 0,-57 256 483 0 0,64-242-3498 0 0,3 0 1 0 0,3 1 0 0 0,3 76-1 0 0,2-111-7135 0 0</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40.378"/>
    </inkml:context>
    <inkml:brush xml:id="br0">
      <inkml:brushProperty name="width" value="0.1" units="cm"/>
      <inkml:brushProperty name="height" value="0.1" units="cm"/>
    </inkml:brush>
  </inkml:definitions>
  <inkml:trace contextRef="#ctx0" brushRef="#br0">612 0 7834 0 0,'0'3'195'0'0,"0"-1"0"0"0,-1 1 0 0 0,1-1-1 0 0,-1 1 1 0 0,0-1 0 0 0,1 1 0 0 0,-1-1 0 0 0,0 0 0 0 0,-1 1 0 0 0,1-1 0 0 0,-3 4 0 0 0,0 1 98 0 0,-29 54 1817 0 0,-62 86-1 0 0,56-89-984 0 0,-96 134 1259 0 0,-13 18-214 0 0,101-144-2370 0 0,29-43-81 0 0,1 2 0 0 0,0 0 0 0 0,-24 53 0 0 0,35-54-1395 0 0,7-17 812 0 0</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40.711"/>
    </inkml:context>
    <inkml:brush xml:id="br0">
      <inkml:brushProperty name="width" value="0.1" units="cm"/>
      <inkml:brushProperty name="height" value="0.1" units="cm"/>
    </inkml:brush>
  </inkml:definitions>
  <inkml:trace contextRef="#ctx0" brushRef="#br0">78 0 7834 0 0,'-5'7'564'0'0,"1"0"0"0"0,1 0 0 0 0,-1 0 0 0 0,1 1 0 0 0,0-1 0 0 0,1 1 1 0 0,-3 9-1 0 0,-2 9-166 0 0,-4 3 154 0 0,-12 36 415 0 0,21-58-862 0 0,0 1-1 0 0,1-1 0 0 0,0 0 1 0 0,0 1-1 0 0,1-1 1 0 0,0 13-1 0 0,6-3-256 0 0</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41.061"/>
    </inkml:context>
    <inkml:brush xml:id="br0">
      <inkml:brushProperty name="width" value="0.1" units="cm"/>
      <inkml:brushProperty name="height" value="0.1" units="cm"/>
    </inkml:brush>
  </inkml:definitions>
  <inkml:trace contextRef="#ctx0" brushRef="#br0">107 0 15203 0 0,'-2'2'117'0'0,"0"0"0"0"0,0 0 0 0 0,0 0 0 0 0,1 0 1 0 0,-1 0-1 0 0,1 1 0 0 0,0-1 0 0 0,0 0 0 0 0,0 1 0 0 0,0-1 0 0 0,0 1 0 0 0,-1 3 0 0 0,-1 2 10 0 0,-1 2-165 0 0,0 0 1 0 0,1 0-1 0 0,0 0 1 0 0,1 1-1 0 0,0-1 1 0 0,0 1-1 0 0,0 13 1 0 0,2-22 29 0 0,0 1 0 0 0,0-1 0 0 0,1 1 0 0 0,-1-1 0 0 0,1 1 0 0 0,-1-1 0 0 0,1 1 0 0 0,0-1 0 0 0,0 0 1 0 0,0 1-1 0 0,0-1 0 0 0,0 0 0 0 0,0 0 0 0 0,1 0 0 0 0,-1 0 0 0 0,1 0 0 0 0,0 0 0 0 0,-1 0 1 0 0,1-1-1 0 0,0 1 0 0 0,0 0 0 0 0,0-1 0 0 0,0 0 0 0 0,0 1 0 0 0,1-1 0 0 0,-1 0 0 0 0,0 0 0 0 0,1 0 1 0 0,-1 0-1 0 0,0-1 0 0 0,1 1 0 0 0,-1-1 0 0 0,1 1 0 0 0,-1-1 0 0 0,1 0 0 0 0,-1 0 0 0 0,3 0 0 0 0,-3 0 23 0 0,0 0-1 0 0,1 0 0 0 0,-1 1 0 0 0,0-2 0 0 0,0 1 0 0 0,0 0 0 0 0,0 0 1 0 0,0-1-1 0 0,0 1 0 0 0,0-1 0 0 0,-1 1 0 0 0,1-1 0 0 0,0 0 0 0 0,0 0 1 0 0,0 0-1 0 0,0 0 0 0 0,-1 0 0 0 0,1 0 0 0 0,-1 0 0 0 0,1 0 0 0 0,-1-1 0 0 0,1 1 1 0 0,-1-1-1 0 0,0 1 0 0 0,1-1 0 0 0,-1 0 0 0 0,0 1 0 0 0,0-1 0 0 0,1-2 1 0 0,-2 1 6 0 0,1 0 0 0 0,-1 1 1 0 0,0-1-1 0 0,0 0 1 0 0,0 0-1 0 0,0 1 1 0 0,0-1-1 0 0,0 0 1 0 0,-1 0-1 0 0,1 1 1 0 0,-1-1-1 0 0,0 1 1 0 0,0-1-1 0 0,0 0 0 0 0,0 1 1 0 0,0-1-1 0 0,-1 1 1 0 0,1 0-1 0 0,-1 0 1 0 0,0-1-1 0 0,-2-1 1 0 0,-1-1 10 0 0,0 0-1 0 0,0 0 1 0 0,-1 1 0 0 0,0 0 0 0 0,0 0 0 0 0,0 0 0 0 0,0 1-1 0 0,0 0 1 0 0,-9-3 0 0 0,-4 0-110 0 0,-38-9-1 0 0,38 12 6 0 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44.914"/>
    </inkml:context>
    <inkml:brush xml:id="br0">
      <inkml:brushProperty name="width" value="0.1" units="cm"/>
      <inkml:brushProperty name="height" value="0.1" units="cm"/>
    </inkml:brush>
  </inkml:definitions>
  <inkml:trace contextRef="#ctx0" brushRef="#br0">34 0 5065 0 0,'-1'9'994'0'0,"0"0"-1"0"0,-1-1 0 0 0,0 1 1 0 0,-7 14-1 0 0,-10 43 2954 0 0,21-64-3980 0 0,0-1 1 0 0,0 0-1 0 0,0 0 0 0 0,0 0 1 0 0,1 0-1 0 0,-1 0 0 0 0,0 0 1 0 0,0-1-1 0 0,1 1 0 0 0,3 0 0 0 0,2 1-50 0 0,1 1 70 0 0,-1 1-1 0 0,1 0 0 0 0,-1 0 1 0 0,0 1-1 0 0,0 0 0 0 0,-1 1 1 0 0,10 9-1 0 0,-14-13 23 0 0,-1 0 0 0 0,1 1-1 0 0,-1-1 1 0 0,0 1 0 0 0,0 0 0 0 0,0-1-1 0 0,0 1 1 0 0,0 0 0 0 0,0 0 0 0 0,-1 0 0 0 0,0 1-1 0 0,1-1 1 0 0,-1 0 0 0 0,-1 1 0 0 0,1-1-1 0 0,0 0 1 0 0,-1 1 0 0 0,1-1 0 0 0,-1 1-1 0 0,0-1 1 0 0,0 0 0 0 0,-1 1 0 0 0,0 4 0 0 0,0-5 268 0 0,-1-1 0 0 0,1 1 0 0 0,-1 0 1 0 0,0-1-1 0 0,1 1 0 0 0,-1-1 0 0 0,0 0 1 0 0,-1 1-1 0 0,1-1 0 0 0,0 0 1 0 0,-1 0-1 0 0,1 0 0 0 0,-1-1 0 0 0,1 1 1 0 0,-1-1-1 0 0,0 1 0 0 0,-6 1 0 0 0,1 0 75 0 0,0 0 0 0 0,-1-1 0 0 0,1 0 0 0 0,-1 0 0 0 0,-9 0 0 0 0,6-1-504 0 0</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45.248"/>
    </inkml:context>
    <inkml:brush xml:id="br0">
      <inkml:brushProperty name="width" value="0.1" units="cm"/>
      <inkml:brushProperty name="height" value="0.1" units="cm"/>
    </inkml:brush>
  </inkml:definitions>
  <inkml:trace contextRef="#ctx0" brushRef="#br0">0 19 5065 0 0,'4'-3'448'0'0,"-1"1"-352"0"0,0 0-96 0 0,1 1 0 0 0,0 0 248 0 0,-1 1 32 0 0,2-1 8 0 0,5 0 0 0 0,7-1-216 0 0,5 1-72 0 0,4-1 0 0 0,1 1 72 0 0,1 0-72 0 0,0 1-96 0 0,1 1 16 0 0,1 0 8 0 0,-2-1-216 0 0,-1 1-32 0 0</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45.583"/>
    </inkml:context>
    <inkml:brush xml:id="br0">
      <inkml:brushProperty name="width" value="0.1" units="cm"/>
      <inkml:brushProperty name="height" value="0.1" units="cm"/>
    </inkml:brush>
  </inkml:definitions>
  <inkml:trace contextRef="#ctx0" brushRef="#br0">778 0 14283 0 0,'-15'21'2008'0'0,"-358"460"610"0"0,278-365-1795 0 0,-100 115 169 0 0,164-199-877 0 0,23-25-113 0 0,0 1 0 0 0,0 0 0 0 0,1 0 0 0 0,0 1 0 0 0,1 0 1 0 0,0 0-1 0 0,0 1 0 0 0,-6 13 0 0 0,12-17-1078 0 0</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45.913"/>
    </inkml:context>
    <inkml:brush xml:id="br0">
      <inkml:brushProperty name="width" value="0.1" units="cm"/>
      <inkml:brushProperty name="height" value="0.1" units="cm"/>
    </inkml:brush>
  </inkml:definitions>
  <inkml:trace contextRef="#ctx0" brushRef="#br0">64 0 2761 0 0,'-15'7'6849'0'0,"13"-4"-6323"0"0,-11 17 2499 0 0,-5 26-1870 0 0,15-39-560 0 0,0 3-235 0 0,0 0 0 0 0,1 0 0 0 0,-2 15 1 0 0,4-23-356 0 0,0 1 1 0 0,0 0-1 0 0,0 0 1 0 0,0 0 0 0 0,0-1-1 0 0,1 1 1 0 0,-1 0-1 0 0,2 3 1 0 0,-2-5-56 0 0,1 0-1 0 0,-1-1 1 0 0,1 1 0 0 0,-1 0-1 0 0,1 0 1 0 0,-1 0 0 0 0,1 0-1 0 0,0-1 1 0 0,-1 1 0 0 0,1 0-1 0 0,0-1 1 0 0,-1 1 0 0 0,1 0-1 0 0,0-1 1 0 0,0 1 0 0 0,0-1 0 0 0,0 1-1 0 0,0-1 1 0 0,0 0 0 0 0,-1 1-1 0 0,1-1 1 0 0,2 1 0 0 0</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46.262"/>
    </inkml:context>
    <inkml:brush xml:id="br0">
      <inkml:brushProperty name="width" value="0.1" units="cm"/>
      <inkml:brushProperty name="height" value="0.1" units="cm"/>
    </inkml:brush>
  </inkml:definitions>
  <inkml:trace contextRef="#ctx0" brushRef="#br0">28 37 6449 0 0,'-2'2'549'0'0,"0"1"0"0"0,0-1 0 0 0,0 0 0 0 0,1 1-1 0 0,-1 0 1 0 0,0-1 0 0 0,1 1 0 0 0,-2 4 0 0 0,-6 30 927 0 0,9-33-1487 0 0,-1 0 0 0 0,1 0 0 0 0,0 1 0 0 0,0-1-1 0 0,0 0 1 0 0,1 0 0 0 0,-1 0 0 0 0,1 0 0 0 0,0 0 0 0 0,0 0 0 0 0,1 0 0 0 0,-1 0 0 0 0,1 0 0 0 0,3 6 0 0 0,-2-7 26 0 0,0-1 1 0 0,-1 1 0 0 0,1-1 0 0 0,0 0-1 0 0,0 0 1 0 0,1 0 0 0 0,-1-1-1 0 0,0 1 1 0 0,1-1 0 0 0,-1 0 0 0 0,0 1-1 0 0,1-2 1 0 0,0 1 0 0 0,-1 0-1 0 0,1-1 1 0 0,-1 1 0 0 0,1-1 0 0 0,0 0-1 0 0,-1 0 1 0 0,1-1 0 0 0,0 1 0 0 0,-1-1-1 0 0,1 0 1 0 0,3-1 0 0 0,0 1 41 0 0,-1-1 0 0 0,0-1 0 0 0,1 1 0 0 0,-1-1 0 0 0,0 0-1 0 0,0 0 1 0 0,0-1 0 0 0,-1 0 0 0 0,1 0 0 0 0,-1 0 0 0 0,0-1 0 0 0,5-5 0 0 0,-8 8-48 0 0,0 0-1 0 0,-1-1 0 0 0,1 1 0 0 0,0 0 1 0 0,-1-1-1 0 0,1 0 0 0 0,-1 1 1 0 0,0-1-1 0 0,0 0 0 0 0,0 0 1 0 0,0 0-1 0 0,-1 1 0 0 0,1-1 0 0 0,-1 0 1 0 0,0 0-1 0 0,0 0 0 0 0,0-5 1 0 0,0 5 114 0 0,-1 1 1 0 0,0-1 0 0 0,0 0 0 0 0,0 1-1 0 0,-1-1 1 0 0,1 0 0 0 0,0 1-1 0 0,-1 0 1 0 0,0-1 0 0 0,1 1 0 0 0,-1 0-1 0 0,0 0 1 0 0,0 0 0 0 0,-5-4-1 0 0,-2 0 441 0 0,0 1-1 0 0,0 0 0 0 0,0 0 0 0 0,-1 1 0 0 0,0 0 0 0 0,0 0 0 0 0,0 1 1 0 0,-15-2-1 0 0,-15-1-210 0 0,28 5-688 0 0</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49.553"/>
    </inkml:context>
    <inkml:brush xml:id="br0">
      <inkml:brushProperty name="width" value="0.1" units="cm"/>
      <inkml:brushProperty name="height" value="0.1" units="cm"/>
    </inkml:brush>
  </inkml:definitions>
  <inkml:trace contextRef="#ctx0" brushRef="#br0">199 172 5065 0 0,'3'-3'901'0'0,"0"0"0"0"0,0 0-1 0 0,-1-1 1 0 0,0 1 0 0 0,1 0 0 0 0,-1-1-1 0 0,-1 0 1 0 0,1 1 0 0 0,0-1 0 0 0,-1 0-1 0 0,0 0 1 0 0,0 0 0 0 0,0 0 0 0 0,1-5-1 0 0,-2 4-539 0 0,0 1-1 0 0,0 0 0 0 0,-1-1 1 0 0,1 1-1 0 0,-1 0 0 0 0,0-1 1 0 0,0 1-1 0 0,0 0 1 0 0,-1 0-1 0 0,1-1 0 0 0,-5-6 1 0 0,4 7-407 0 0,-1 0 0 0 0,0 0 0 0 0,1 1 1 0 0,-1-1-1 0 0,0 1 0 0 0,-1 0 1 0 0,1 0-1 0 0,0 0 0 0 0,-1 0 0 0 0,0 0 1 0 0,0 1-1 0 0,1 0 0 0 0,-2 0 0 0 0,1 0 1 0 0,0 0-1 0 0,0 0 0 0 0,0 1 1 0 0,-1 0-1 0 0,1 0 0 0 0,-1 0 0 0 0,1 1 1 0 0,-1-1-1 0 0,1 1 0 0 0,-1 0 0 0 0,1 0 1 0 0,-6 1-1 0 0,4 0-127 0 0,0 1 1 0 0,0-1-1 0 0,1 1 0 0 0,-1 0 1 0 0,0 0-1 0 0,1 1 0 0 0,0 0 0 0 0,0 0 1 0 0,0 0-1 0 0,0 0 0 0 0,0 1 1 0 0,0-1-1 0 0,1 1 0 0 0,0 1 1 0 0,0-1-1 0 0,-5 7 0 0 0,7-7 140 0 0,0-1 0 0 0,0 1 1 0 0,1-1-1 0 0,-1 1 0 0 0,1 0 0 0 0,0-1 0 0 0,0 1 0 0 0,0 0 0 0 0,0 0 0 0 0,1 0 0 0 0,0 0 0 0 0,0-1 0 0 0,0 1 0 0 0,0 0 1 0 0,0 0-1 0 0,1 0 0 0 0,0 0 0 0 0,0 0 0 0 0,0-1 0 0 0,0 1 0 0 0,0 0 0 0 0,1-1 0 0 0,0 1 0 0 0,-1-1 0 0 0,5 6 0 0 0,4 3-205 0 0,0 0-1 0 0,0 0 1 0 0,2-1-1 0 0,-1 0 0 0 0,1-1 1 0 0,1-1-1 0 0,16 10 0 0 0,-15-9 169 0 0,0 0-1 0 0,0 0 0 0 0,-1 1 0 0 0,0 1 0 0 0,14 17 1 0 0,-26-29 66 0 0,0 1 1 0 0,-1 0 0 0 0,1 0 0 0 0,0 0 0 0 0,-1 0 0 0 0,1-1-1 0 0,-1 1 1 0 0,1 0 0 0 0,-1 0 0 0 0,0 0 0 0 0,1 0-1 0 0,-1 0 1 0 0,0 0 0 0 0,0 0 0 0 0,1 0 0 0 0,-1 0-1 0 0,0 0 1 0 0,0 0 0 0 0,0 0 0 0 0,0 0 0 0 0,-1 0 0 0 0,1 0-1 0 0,0 0 1 0 0,0 0 0 0 0,0 0 0 0 0,-1 1 0 0 0,0 0 77 0 0,0-1 1 0 0,-1 0-1 0 0,1 1 1 0 0,0-1-1 0 0,0 0 1 0 0,-1 0-1 0 0,1 0 0 0 0,-1 0 1 0 0,1 0-1 0 0,-1 0 1 0 0,1 0-1 0 0,-1-1 1 0 0,-3 2-1 0 0,-4 1 404 0 0,-1-1 0 0 0,1 0 0 0 0,-1-1 0 0 0,-12 1 0 0 0,14-2-230 0 0,0 0-1 0 0,0-1 1 0 0,0 0 0 0 0,0 0 0 0 0,0-1 0 0 0,0 0-1 0 0,1-1 1 0 0,-1 1 0 0 0,1-1 0 0 0,-12-7 0 0 0,17 9-262 0 0,0 0 1 0 0,0-1 0 0 0,-1 1-1 0 0,2-1 1 0 0,-1 1 0 0 0,0-1-1 0 0,0 1 1 0 0,0-1 0 0 0,1 0 0 0 0,-1 0-1 0 0,1 0 1 0 0,-1 0 0 0 0,1 0-1 0 0,0 0 1 0 0,0-1 0 0 0,0 1-1 0 0,0 0 1 0 0,0 0 0 0 0,1-1 0 0 0,-1 1-1 0 0,1-1 1 0 0,-1 1 0 0 0,1-1-1 0 0,0 1 1 0 0,0 0 0 0 0,0-1-1 0 0,0 1 1 0 0,0-1 0 0 0,1 1 0 0 0,-1-1-1 0 0,1 1 1 0 0,0 0 0 0 0,-1-1-1 0 0,1 1 1 0 0,0 0 0 0 0,1 0-1 0 0,-1-1 1 0 0,2-2 0 0 0,1 0-218 0 0,1-1 0 0 0,-1 1 0 0 0,1 0 0 0 0,0 0 0 0 0,0 0 0 0 0,1 1 0 0 0,-1 0 0 0 0,1 0 0 0 0,0 0 0 0 0,8-3 0 0 0,7-4-1022 0 0</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49.967"/>
    </inkml:context>
    <inkml:brush xml:id="br0">
      <inkml:brushProperty name="width" value="0.1" units="cm"/>
      <inkml:brushProperty name="height" value="0.1" units="cm"/>
    </inkml:brush>
  </inkml:definitions>
  <inkml:trace contextRef="#ctx0" brushRef="#br0">571 1 10594 0 0,'-6'9'1713'0'0,"0"0"0"0"0,-10 20 0 0 0,-4 8-254 0 0,-280 359 2704 0 0,204-278-3601 0 0,73-90-680 0 0,1 1 1 0 0,1 1 0 0 0,-31 61-1 0 0,44-71-437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06.579"/>
    </inkml:context>
    <inkml:brush xml:id="br0">
      <inkml:brushProperty name="width" value="0.025" units="cm"/>
      <inkml:brushProperty name="height" value="0.025" units="cm"/>
      <inkml:brushProperty name="color" value="#E71224"/>
    </inkml:brush>
  </inkml:definitions>
  <inkml:trace contextRef="#ctx0" brushRef="#br0">213 24 7834 0 0,'4'-2'310'0'0,"-1"-1"0"0"0,1 1 1 0 0,-1-1-1 0 0,1 1 0 0 0,0 0 1 0 0,0 0-1 0 0,0 1 0 0 0,0-1 1 0 0,5 0-1 0 0,-4 1-166 0 0,0 0 0 0 0,0 1 0 0 0,0 0 1 0 0,0 0-1 0 0,0 0 0 0 0,0 1 0 0 0,-1-1 0 0 0,1 1 0 0 0,0 0 0 0 0,0 0 0 0 0,0 1 1 0 0,-1 0-1 0 0,1 0 0 0 0,-1 0 0 0 0,0 0 0 0 0,1 1 0 0 0,-1-1 0 0 0,0 1 0 0 0,0 0 1 0 0,-1 0-1 0 0,1 1 0 0 0,-1-1 0 0 0,5 6 0 0 0,-4-3 200 0 0,1 1-1 0 0,-1 0 1 0 0,0 1 0 0 0,0-1-1 0 0,-1 1 1 0 0,0 0-1 0 0,-1 0 1 0 0,0 0 0 0 0,0 0-1 0 0,0 0 1 0 0,-1 0 0 0 0,0 0-1 0 0,-1 10 1 0 0,-1-8-213 0 0,0 1 0 0 0,0-1 0 0 0,-1 0 1 0 0,-1 1-1 0 0,1-1 0 0 0,-2 0 0 0 0,1 0 1 0 0,-2-1-1 0 0,1 1 0 0 0,-1-1 0 0 0,-1 0 1 0 0,1 0-1 0 0,-1-1 0 0 0,-1 1 0 0 0,0-1 1 0 0,-11 10-1 0 0,9-10 5 0 0,0 0 1 0 0,0-1-1 0 0,-1 0 1 0 0,1-1-1 0 0,-2 0 1 0 0,1 0-1 0 0,-1-1 1 0 0,0 0-1 0 0,0-1 1 0 0,0 0-1 0 0,0-1 1 0 0,-1-1-1 0 0,1 1 1 0 0,-17 0-1 0 0,19-3-219 0 0,0-1 0 0 0,1 0 1 0 0,-1 0-1 0 0,0 0 0 0 0,0-1 0 0 0,1-1 0 0 0,-1 0 0 0 0,1 0 1 0 0,-11-5-1 0 0,16 6 46 0 0,-1 0-1 0 0,1 1 1 0 0,0-1 0 0 0,-1-1 0 0 0,1 1 0 0 0,0-1 0 0 0,0 1-1 0 0,1-1 1 0 0,-1 0 0 0 0,0 0 0 0 0,1 0 0 0 0,0 0 0 0 0,0 0-1 0 0,0-1 1 0 0,0 1 0 0 0,0-1 0 0 0,0 1 0 0 0,1-1 0 0 0,0 0-1 0 0,0 1 1 0 0,0-1 0 0 0,0 0 0 0 0,0-6 0 0 0,2 6 13 0 0,-1 1 0 0 0,1-1 0 0 0,0 0 0 0 0,0 1 0 0 0,0-1 1 0 0,0 1-1 0 0,0-1 0 0 0,1 1 0 0 0,0-1 0 0 0,0 1 1 0 0,0 0-1 0 0,0 0 0 0 0,0 0 0 0 0,1 0 0 0 0,-1 0 0 0 0,1 1 1 0 0,0-1-1 0 0,0 1 0 0 0,0-1 0 0 0,0 1 0 0 0,0 0 0 0 0,0 0 1 0 0,0 1-1 0 0,5-3 0 0 0,0 1-7 0 0,0-1 1 0 0,1 1-1 0 0,-1 1 1 0 0,1 0-1 0 0,0 0 0 0 0,0 0 1 0 0,-1 1-1 0 0,1 0 1 0 0,10 1-1 0 0,-7 1 18 0 0,0 1 0 0 0,-1 0 0 0 0,1 0 0 0 0,-1 1 0 0 0,0 1 0 0 0,0 0 0 0 0,0 0 0 0 0,0 1 0 0 0,18 12 0 0 0,-10-4-2 0 0,-2 1 1 0 0,1 0-1 0 0,-2 2 1 0 0,18 20-1 0 0,10 13-967 0 0,-34-35-3793 0 0,1-6-1638 0 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50.316"/>
    </inkml:context>
    <inkml:brush xml:id="br0">
      <inkml:brushProperty name="width" value="0.1" units="cm"/>
      <inkml:brushProperty name="height" value="0.1" units="cm"/>
    </inkml:brush>
  </inkml:definitions>
  <inkml:trace contextRef="#ctx0" brushRef="#br0">75 0 14283 0 0,'-6'18'311'0'0,"-17"34"268"0"0,-11 30 1817 0 0,31-73-2211 0 0,1-1 1 0 0,0 1-1 0 0,0 0 0 0 0,1 0 1 0 0,0 0-1 0 0,1 0 1 0 0,0 14-1 0 0,3-10-1453 0 0</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50.646"/>
    </inkml:context>
    <inkml:brush xml:id="br0">
      <inkml:brushProperty name="width" value="0.1" units="cm"/>
      <inkml:brushProperty name="height" value="0.1" units="cm"/>
    </inkml:brush>
  </inkml:definitions>
  <inkml:trace contextRef="#ctx0" brushRef="#br0">54 0 20740 0 0,'-6'12'-92'0'0,"1"-1"0"0"0,0 1 0 0 0,0 0 0 0 0,-3 14 0 0 0,3-9 320 0 0,2-9-212 0 0,1-1-1 0 0,0 1 0 0 0,0 0 1 0 0,1-1-1 0 0,0 1 1 0 0,0 0-1 0 0,1 0 0 0 0,1 12 1 0 0,-1-17-4 0 0,1 0 0 0 0,-1 0 0 0 0,1-1 0 0 0,0 1 0 0 0,0 0 0 0 0,0-1 0 0 0,1 1 1 0 0,-1 0-1 0 0,1-1 0 0 0,-1 0 0 0 0,1 1 0 0 0,0-1 0 0 0,0 0 0 0 0,0 0 0 0 0,0 0 1 0 0,0 0-1 0 0,1 0 0 0 0,-1 0 0 0 0,0-1 0 0 0,1 1 0 0 0,0-1 0 0 0,-1 0 0 0 0,1 1 1 0 0,0-1-1 0 0,5 1 0 0 0,-5-1-22 0 0,1 0 1 0 0,0 0-1 0 0,-1-1 1 0 0,1 1-1 0 0,0-1 1 0 0,0 0-1 0 0,-1 0 1 0 0,1 0-1 0 0,0 0 0 0 0,0-1 1 0 0,-1 0-1 0 0,1 1 1 0 0,0-1-1 0 0,-1-1 1 0 0,1 1-1 0 0,-1 0 1 0 0,1-1-1 0 0,-1 0 1 0 0,0 0-1 0 0,1 0 1 0 0,-1 0-1 0 0,0 0 1 0 0,0-1-1 0 0,-1 0 0 0 0,1 1 1 0 0,0-1-1 0 0,-1 0 1 0 0,0 0-1 0 0,0 0 1 0 0,0 0-1 0 0,0-1 1 0 0,0 1-1 0 0,-1 0 1 0 0,1-1-1 0 0,-1 0 1 0 0,0 1-1 0 0,0-1 1 0 0,0 0-1 0 0,0 1 0 0 0,-1-1 1 0 0,0 0-1 0 0,0 0 1 0 0,0 1-1 0 0,0-1 1 0 0,0 0-1 0 0,-1 0 1 0 0,1 1-1 0 0,-1-1 1 0 0,0 0-1 0 0,0 1 1 0 0,-1-1-1 0 0,1 1 1 0 0,-1-1-1 0 0,0 1 1 0 0,0 0-1 0 0,0-1 0 0 0,0 1 1 0 0,0 0-1 0 0,-1 0 1 0 0,-3-3-1 0 0,1 2-44 0 0,0 0-1 0 0,0 0 0 0 0,-1 1 0 0 0,1 0 0 0 0,-1 0 1 0 0,0 0-1 0 0,0 1 0 0 0,0-1 0 0 0,0 2 0 0 0,0-1 1 0 0,-1 1-1 0 0,-7-2 0 0 0,2 2-775 0 0,0 1 0 0 0,0 0 1 0 0,-14 2-1 0 0</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51.517"/>
    </inkml:context>
    <inkml:brush xml:id="br0">
      <inkml:brushProperty name="width" value="0.1" units="cm"/>
      <inkml:brushProperty name="height" value="0.1" units="cm"/>
    </inkml:brush>
  </inkml:definitions>
  <inkml:trace contextRef="#ctx0" brushRef="#br0">78 0 10594 0 0,'-2'16'4317'0'0,"-7"9"-3054"0"0,1-2-567 0 0,-9 42 706 0 0,3 1 0 0 0,2 1-1 0 0,-3 102 1 0 0,14-154-1732 0 0,2-1 1 0 0,-1 0 0 0 0,2 0-1 0 0,6 27 1 0 0</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56.094"/>
    </inkml:context>
    <inkml:brush xml:id="br0">
      <inkml:brushProperty name="width" value="0.1" units="cm"/>
      <inkml:brushProperty name="height" value="0.1" units="cm"/>
    </inkml:brush>
  </inkml:definitions>
  <inkml:trace contextRef="#ctx0" brushRef="#br0">87 85 4721 0 0,'-1'-10'309'0'0,"0"0"-1"0"0,1 0 1 0 0,2-15 0 0 0,-1-4 3846 0 0,-7 111 2902 0 0,-15 45-5349 0 0,2-13-1176 0 0,-15 341-336 0 0,34-435-250 0 0,0-13-80 0 0,0 1 1 0 0,0 0-1 0 0,-1-1 0 0 0,0 1 0 0 0,0-1 0 0 0,-4 13 0 0 0</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56.428"/>
    </inkml:context>
    <inkml:brush xml:id="br0">
      <inkml:brushProperty name="width" value="0.1" units="cm"/>
      <inkml:brushProperty name="height" value="0.1" units="cm"/>
    </inkml:brush>
  </inkml:definitions>
  <inkml:trace contextRef="#ctx0" brushRef="#br0">1 114 5065 0 0,'4'-7'116'0'0,"0"1"1"0"0,0 0-1 0 0,0 0 0 0 0,1 0 0 0 0,0 1 1 0 0,0-1-1 0 0,1 1 0 0 0,-1 0 0 0 0,1 1 1 0 0,0-1-1 0 0,0 1 0 0 0,1 0 0 0 0,-1 1 1 0 0,1 0-1 0 0,0 0 0 0 0,9-3 1 0 0,0 0 141 0 0,0 1 0 0 0,0 0 0 0 0,1 1 0 0 0,-1 1 1 0 0,1 0-1 0 0,0 1 0 0 0,-1 1 0 0 0,1 1 0 0 0,0 0 1 0 0,0 1-1 0 0,0 1 0 0 0,0 1 0 0 0,-1 0 0 0 0,1 1 1 0 0,-1 1-1 0 0,0 0 0 0 0,0 1 0 0 0,-1 1 1 0 0,0 1-1 0 0,20 12 0 0 0,-22-11 14 0 0,0 1 0 0 0,-1 0-1 0 0,0 0 1 0 0,0 1 0 0 0,-2 0 0 0 0,1 1 0 0 0,-1 1-1 0 0,-1-1 1 0 0,0 2 0 0 0,-1-1 0 0 0,-1 1 0 0 0,0 0-1 0 0,7 20 1 0 0,-11-25-145 0 0,0 1-1 0 0,-1 0 1 0 0,0 0-1 0 0,-1 0 1 0 0,0 0-1 0 0,0 0 1 0 0,-1 0-1 0 0,0 0 1 0 0,-1 0-1 0 0,0 0 1 0 0,-1 0-1 0 0,0 0 1 0 0,0 0-1 0 0,-1-1 1 0 0,-1 1-1 0 0,1-1 1 0 0,-1 1-1 0 0,-1-1 1 0 0,0-1-1 0 0,0 1 1 0 0,-12 13-1 0 0,3-6 13 0 0,-1-1 0 0 0,0-1-1 0 0,-2 0 1 0 0,1-2 0 0 0,-1 0-1 0 0,-1 0 1 0 0,0-2 0 0 0,-39 17 0 0 0,10-10 65 0 0,0-1 1 0 0,-82 16 0 0 0,78-22-332 0 0</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59.105"/>
    </inkml:context>
    <inkml:brush xml:id="br0">
      <inkml:brushProperty name="width" value="0.1" units="cm"/>
      <inkml:brushProperty name="height" value="0.1" units="cm"/>
    </inkml:brush>
  </inkml:definitions>
  <inkml:trace contextRef="#ctx0" brushRef="#br0">0 1 4609 0 0,'1'48'7262'0'0,"0"9"-4764"0"0,1 78-529 0 0,0-38-2193 0 0,0-82-5544 0 0</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59.440"/>
    </inkml:context>
    <inkml:brush xml:id="br0">
      <inkml:brushProperty name="width" value="0.1" units="cm"/>
      <inkml:brushProperty name="height" value="0.1" units="cm"/>
    </inkml:brush>
  </inkml:definitions>
  <inkml:trace contextRef="#ctx0" brushRef="#br0">889 0 12899 0 0,'-1'0'117'0'0,"0"0"0"0"0,-1 1-1 0 0,1-1 1 0 0,0 0 0 0 0,-1 1 0 0 0,1-1 0 0 0,0 1 0 0 0,0-1 0 0 0,-1 1 0 0 0,1-1 0 0 0,0 1 0 0 0,0 0-1 0 0,0 0 1 0 0,0-1 0 0 0,0 1 0 0 0,0 0 0 0 0,0 0 0 0 0,0 0 0 0 0,0 0 0 0 0,0 0 0 0 0,1 1 0 0 0,-2 1-1 0 0,-4 3 220 0 0,-284 349 4304 0 0,162-187-3734 0 0,-69 65-536 0 0,60-74-280 0 0,117-135-521 0 0,1 0 0 0 0,1 1 0 0 0,-17 33 1 0 0,22-32-6813 0 0</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0:59.774"/>
    </inkml:context>
    <inkml:brush xml:id="br0">
      <inkml:brushProperty name="width" value="0.1" units="cm"/>
      <inkml:brushProperty name="height" value="0.1" units="cm"/>
    </inkml:brush>
  </inkml:definitions>
  <inkml:trace contextRef="#ctx0" brushRef="#br0">103 0 15667 0 0,'-1'0'126'0'0,"0"1"-1"0"0,1-1 1 0 0,-1 1-1 0 0,0-1 1 0 0,0 1 0 0 0,0-1-1 0 0,0 1 1 0 0,0 0-1 0 0,1-1 1 0 0,-1 1-1 0 0,0 0 1 0 0,0 0-1 0 0,1-1 1 0 0,-1 1-1 0 0,0 2 1 0 0,-14 20 138 0 0,1 1 0 0 0,1 1 1 0 0,-13 32-1 0 0,22-45-136 0 0,0 0-1 0 0,0 0 1 0 0,1 0 0 0 0,1 1-1 0 0,0-1 1 0 0,1 1 0 0 0,0 0-1 0 0,1-1 1 0 0,2 20 0 0 0,-2-29-297 0 0,0 0 0 0 0,1 0 0 0 0,0-1 0 0 0,0 1 0 0 0,0 0 0 0 0,0-1 0 0 0,0 1 1 0 0,0-1-1 0 0,1 1 0 0 0,1 2 0 0 0</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00.108"/>
    </inkml:context>
    <inkml:brush xml:id="br0">
      <inkml:brushProperty name="width" value="0.1" units="cm"/>
      <inkml:brushProperty name="height" value="0.1" units="cm"/>
    </inkml:brush>
  </inkml:definitions>
  <inkml:trace contextRef="#ctx0" brushRef="#br0">52 19 12899 0 0,'-3'3'113'0'0,"-1"-1"0"0"0,1 1 1 0 0,0 0-1 0 0,1 0 0 0 0,-1 0 0 0 0,0 0 1 0 0,1 1-1 0 0,0-1 0 0 0,-1 0 1 0 0,2 1-1 0 0,-1 0 0 0 0,0-1 0 0 0,1 1 1 0 0,-1 0-1 0 0,0 6 0 0 0,-2 5 28 0 0,1 1 0 0 0,-3 24 0 0 0,6-35-99 0 0,-1-1 0 0 0,1 0 0 0 0,0 0 1 0 0,0 0-1 0 0,1 0 0 0 0,-1 0 0 0 0,1 0 0 0 0,0 0 0 0 0,0 0 0 0 0,1 0 1 0 0,-1 0-1 0 0,1 0 0 0 0,-1 0 0 0 0,1-1 0 0 0,0 1 0 0 0,1-1 0 0 0,-1 1 1 0 0,4 2-1 0 0,-3-2 0 0 0,1-1-1 0 0,0 0 1 0 0,0-1 0 0 0,0 1 0 0 0,0-1 0 0 0,1 0-1 0 0,-1 0 1 0 0,1 0 0 0 0,-1 0 0 0 0,1-1 0 0 0,0 0-1 0 0,-1 0 1 0 0,1 0 0 0 0,0 0 0 0 0,5-1 0 0 0,-1 0-36 0 0,0 0 0 0 0,0-1 0 0 0,0 0 0 0 0,0-1 0 0 0,-1 0 0 0 0,1 0 0 0 0,0-1 0 0 0,-1 0 0 0 0,0-1 0 0 0,0 0 0 0 0,0 0 0 0 0,0 0 1 0 0,9-8-1 0 0,-13 10-3 0 0,-1-1 0 0 0,0 1 0 0 0,0-1 0 0 0,0 0 1 0 0,0 0-1 0 0,-1 0 0 0 0,1 0 0 0 0,-1 0 1 0 0,1 0-1 0 0,-1-1 0 0 0,0 1 0 0 0,-1-1 0 0 0,1 0 1 0 0,-1 1-1 0 0,1-1 0 0 0,-1 0 0 0 0,0 0 1 0 0,0 0-1 0 0,-1 0 0 0 0,1 0 0 0 0,-1 0 0 0 0,0 0 1 0 0,0 0-1 0 0,0 0 0 0 0,-1 0 0 0 0,1 0 0 0 0,-1 0 1 0 0,0 0-1 0 0,0 0 0 0 0,-1 0 0 0 0,-2-6 1 0 0,1 4 5 0 0,-1 1 0 0 0,1 0 0 0 0,-1 0 0 0 0,0 0 1 0 0,-1 0-1 0 0,1 1 0 0 0,-1-1 0 0 0,0 1 0 0 0,0 0 0 0 0,0 1 1 0 0,0-1-1 0 0,-1 1 0 0 0,-9-4 0 0 0,2 1-60 0 0,0 2 0 0 0,-1-1 0 0 0,1 2 0 0 0,-1 0 0 0 0,-17-2 0 0 0,4 3-320 0 0</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00.790"/>
    </inkml:context>
    <inkml:brush xml:id="br0">
      <inkml:brushProperty name="width" value="0.1" units="cm"/>
      <inkml:brushProperty name="height" value="0.1" units="cm"/>
    </inkml:brush>
  </inkml:definitions>
  <inkml:trace contextRef="#ctx0" brushRef="#br0">96 43 7834 0 0,'0'-1'96'0'0,"1"0"1"0"0,-1 0-1 0 0,1 0 1 0 0,-1 0-1 0 0,1 0 1 0 0,-1 0-1 0 0,1 0 1 0 0,0 0-1 0 0,-1 0 1 0 0,1 1-1 0 0,0-1 0 0 0,0 0 1 0 0,0 1-1 0 0,-1-1 1 0 0,1 0-1 0 0,0 1 1 0 0,0-1-1 0 0,2 0 1 0 0,19-10-278 0 0,-20 10 265 0 0,5-1-70 0 0,-1-1 1 0 0,0 1-1 0 0,1 0 0 0 0,-1 1 0 0 0,1-1 1 0 0,0 1-1 0 0,-1 0 0 0 0,1 1 1 0 0,0 0-1 0 0,-1 0 0 0 0,1 1 0 0 0,0-1 1 0 0,0 1-1 0 0,-1 1 0 0 0,1-1 1 0 0,-1 1-1 0 0,1 0 0 0 0,-1 1 0 0 0,0-1 1 0 0,0 1-1 0 0,0 1 0 0 0,0-1 0 0 0,-1 1 1 0 0,1 0-1 0 0,-1 0 0 0 0,0 1 1 0 0,0-1-1 0 0,0 1 0 0 0,-1 0 0 0 0,0 0 1 0 0,0 1-1 0 0,0 0 0 0 0,-1-1 1 0 0,1 1-1 0 0,-1 0 0 0 0,-1 0 0 0 0,1 1 1 0 0,-1-1-1 0 0,0 1 0 0 0,2 11 1 0 0,-3-10 394 0 0,-1 0 0 0 0,1 1 1 0 0,-1-1-1 0 0,-1 0 0 0 0,0 0 1 0 0,0 0-1 0 0,0 0 0 0 0,-1 0 1 0 0,0 0-1 0 0,-1 0 0 0 0,1-1 1 0 0,-1 1-1 0 0,-1-1 0 0 0,0 0 1 0 0,0 0-1 0 0,0 0 0 0 0,-1 0 1 0 0,0-1-1 0 0,0 0 0 0 0,-1 0 1 0 0,-8 8-1 0 0,6-7-120 0 0,0-1-1 0 0,-1 0 1 0 0,1 0-1 0 0,-1-1 0 0 0,-1 0 1 0 0,1 0-1 0 0,-13 4 1 0 0,13-7-419 0 0,0 1 1 0 0,0-1 0 0 0,0 0-1 0 0,0-1 1 0 0,0 0-1 0 0,-1-1 1 0 0,1 0 0 0 0,-13-1-1 0 0,14 0-282 0 0,0-1-1 0 0,0 0 0 0 0,0 0 0 0 0,1-1 0 0 0,-1 0 0 0 0,-13-7 1 0 0,18 9 92 0 0,0-1 1 0 0,0 0-1 0 0,0 0 1 0 0,1 0-1 0 0,-1 0 1 0 0,0-1-1 0 0,1 1 0 0 0,-1-1 1 0 0,1 1-1 0 0,0-1 1 0 0,0 0-1 0 0,0 0 1 0 0,0 0-1 0 0,1 0 1 0 0,-1 0-1 0 0,1-1 1 0 0,0 1-1 0 0,-2-5 1 0 0,3 7 373 0 0,0 1 0 0 0,0-1 0 0 0,0 0 1 0 0,0 0-1 0 0,1 0 0 0 0,-1 0 0 0 0,0 0 1 0 0,0 0-1 0 0,1 0 0 0 0,-1 0 0 0 0,0 1 0 0 0,1-1 1 0 0,-1 0-1 0 0,1 0 0 0 0,-1 0 0 0 0,1 1 1 0 0,-1-1-1 0 0,1 0 0 0 0,-1 0 0 0 0,1 1 1 0 0,0-1-1 0 0,0 1 0 0 0,-1-1 0 0 0,1 1 0 0 0,0-1 1 0 0,0 1-1 0 0,-1-1 0 0 0,1 1 0 0 0,0-1 1 0 0,0 1-1 0 0,0 0 0 0 0,0 0 0 0 0,0 0 0 0 0,0-1 1 0 0,1 1-1 0 0,38-3-73 0 0,-36 3-71 0 0,129 11-206 0 0,-29-1 248 0 0,-76-9 48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29:36.011"/>
    </inkml:context>
    <inkml:brush xml:id="br0">
      <inkml:brushProperty name="width" value="0.07938" units="cm"/>
      <inkml:brushProperty name="height" value="0.07938" units="cm"/>
    </inkml:brush>
  </inkml:definitions>
  <inkml:trace contextRef="#ctx0" brushRef="#br0">60 103 7370 0 0,'-3'-13'4451'0'0,"2"11"-2073"0"0,3 11-1574 0 0,2 41-397 0 0,-3 0-1 0 0,-1 0 1 0 0,-11 74 0 0 0,-1 24-76 0 0,12-100-314 0 0,1-33-14 0 0,0 0 1 0 0,-1 0 0 0 0,-1 0-1 0 0,-1 0 1 0 0,0 0 0 0 0,-8 27 0 0 0,10-42-7 0 0,0 1 1 0 0,0-1-1 0 0,0 0 1 0 0,0 0 0 0 0,0 0-1 0 0,0 0 1 0 0,0 0-1 0 0,0 1 1 0 0,0-1 0 0 0,0 0-1 0 0,0 0 1 0 0,0 0 0 0 0,0 0-1 0 0,0 0 1 0 0,-1 1-1 0 0,1-1 1 0 0,0 0 0 0 0,0 0-1 0 0,0 0 1 0 0,0 0-1 0 0,0 0 1 0 0,0 0 0 0 0,0 1-1 0 0,0-1 1 0 0,-1 0-1 0 0,1 0 1 0 0,0 0 0 0 0,0 0-1 0 0,0 0 1 0 0,0 0-1 0 0,0 0 1 0 0,0 0 0 0 0,-1 0-1 0 0,1 0 1 0 0,0 0-1 0 0,0 0 1 0 0,0 0 0 0 0,0 0-1 0 0,0 0 1 0 0,-1 0-1 0 0,1 0 1 0 0,0 0 0 0 0,0 0-1 0 0,0 0 1 0 0,0 0-1 0 0,0 0 1 0 0,-1 0 0 0 0,1 0-1 0 0,0 0 1 0 0,0 0 0 0 0,0 0-1 0 0,0 0 1 0 0,0 0-1 0 0,-1 0 1 0 0,1 0 0 0 0,0 0-1 0 0,0-1 1 0 0,-6-11-346 0 0,0-19-563 0 0,-3-90-5239 0 0,15-64 1228 0 0,-6 177 4752 0 0,0 2 30 0 0,2-43-386 0 0,2 0 1 0 0,20-95-1 0 0,-22 139 894 0 0,0 0-1 0 0,-1 1 0 0 0,2-1 1 0 0,-1 0-1 0 0,0 1 0 0 0,1-1 1 0 0,0 1-1 0 0,0-1 0 0 0,0 1 1 0 0,1 0-1 0 0,-1 1 1 0 0,1-1-1 0 0,0 1 0 0 0,0-1 1 0 0,7-3-1 0 0,-4 3 57 0 0,1 0-1 0 0,-1 1 1 0 0,0 0-1 0 0,1 1 1 0 0,0-1-1 0 0,0 1 1 0 0,0 1-1 0 0,0 0 1 0 0,12-1-1 0 0,-7 2-180 0 0,0 0-1 0 0,0 1 1 0 0,-1 0 0 0 0,1 1-1 0 0,0 1 1 0 0,-1 0-1 0 0,1 1 1 0 0,-1 0 0 0 0,0 1-1 0 0,0 0 1 0 0,0 1-1 0 0,17 11 1 0 0,-26-15-198 0 0,0 1-1 0 0,0-1 0 0 0,0 1 1 0 0,0-1-1 0 0,-1 1 1 0 0,1 0-1 0 0,-1 0 1 0 0,0 0-1 0 0,0 1 1 0 0,0-1-1 0 0,0 0 1 0 0,-1 1-1 0 0,1-1 1 0 0,-1 1-1 0 0,0 0 0 0 0,0-1 1 0 0,0 1-1 0 0,0 0 1 0 0,-1 0-1 0 0,1-1 1 0 0,-1 6-1 0 0,-1-4 46 0 0,0-1 0 0 0,0 0 0 0 0,0 1 1 0 0,0-1-1 0 0,0 0 0 0 0,-1 0 0 0 0,0 0 0 0 0,0 0 0 0 0,0 0 0 0 0,0-1 0 0 0,-1 1 0 0 0,1-1 0 0 0,-1 1 1 0 0,0-1-1 0 0,0 0 0 0 0,0 0 0 0 0,-1 0 0 0 0,-4 3 0 0 0,-6 4 213 0 0,-1-1-1 0 0,0-1 1 0 0,0 0 0 0 0,-18 7-1 0 0,26-13-246 0 0,-1 1 0 0 0,1-1 0 0 0,-1 0 0 0 0,0 0 0 0 0,1-1 0 0 0,-1 0 0 0 0,0-1 0 0 0,0 0 0 0 0,0 0 0 0 0,1 0 0 0 0,-11-3-1 0 0,43 9-538 0 0,0 2 0 0 0,-1 0 0 0 0,1 1 0 0 0,-2 2-1 0 0,38 21 1 0 0,-52-26 478 0 0,42 29-5 0 0,-48-32 11 0 0,0 0 0 0 0,0 0 0 0 0,0 0 0 0 0,0 0 1 0 0,-1 0-1 0 0,1 1 0 0 0,-1-1 0 0 0,0 1 0 0 0,0-1 1 0 0,0 1-1 0 0,0 0 0 0 0,1 5 0 0 0,-3-8 28 0 0,0 1 1 0 0,0 0-1 0 0,0-1 0 0 0,0 1 0 0 0,0 0 0 0 0,-1-1 1 0 0,1 1-1 0 0,0-1 0 0 0,-1 1 0 0 0,1-1 0 0 0,-1 1 1 0 0,0 0-1 0 0,0-1 0 0 0,1 0 0 0 0,-1 1 1 0 0,0-1-1 0 0,0 0 0 0 0,0 1 0 0 0,0-1 0 0 0,0 0 1 0 0,-1 0-1 0 0,1 0 0 0 0,0 0 0 0 0,-3 2 0 0 0,-4 3 514 0 0,-1-1-1 0 0,-17 8 1 0 0,18-9-280 0 0,-115 50 2187 0 0,106-48-2353 0 0,-1-1 0 0 0,1 0 0 0 0,-1-2-1 0 0,1 0 1 0 0,-29 1 0 0 0,30-5-57 0 0,3-1-192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06.929"/>
    </inkml:context>
    <inkml:brush xml:id="br0">
      <inkml:brushProperty name="width" value="0.025" units="cm"/>
      <inkml:brushProperty name="height" value="0.025" units="cm"/>
      <inkml:brushProperty name="color" value="#E71224"/>
    </inkml:brush>
  </inkml:definitions>
  <inkml:trace contextRef="#ctx0" brushRef="#br0">1 80 2761 0 0,'0'2'3343'0'0,"0"9"-1469"0"0,1 0 0 0 0,0-1-1 0 0,1 1 1 0 0,4 17 0 0 0,-3-19-1624 0 0,0 0 0 0 0,1-1 0 0 0,-1 0 1 0 0,2 1-1 0 0,8 11 0 0 0,-9-14-302 0 0,0-1 1 0 0,0 0-1 0 0,1 0 0 0 0,0 0 1 0 0,0 0-1 0 0,0-1 0 0 0,1 0 1 0 0,0 0-1 0 0,0-1 0 0 0,0 1 1 0 0,0-1-1 0 0,0 0 1 0 0,0-1-1 0 0,1 0 0 0 0,-1 0 1 0 0,1 0-1 0 0,0-1 0 0 0,10 1 1 0 0,-7-1 41 0 0,0-1 1 0 0,0 0 0 0 0,16-3 0 0 0,-18 1 43 0 0,-1 1-1 0 0,0-1 1 0 0,1-1 0 0 0,-1 1 0 0 0,0-1 0 0 0,0-1-1 0 0,-1 1 1 0 0,9-7 0 0 0,-10 6 41 0 0,0 1 0 0 0,-1-1 0 0 0,1-1 0 0 0,-1 1 0 0 0,0-1 0 0 0,0 1 0 0 0,-1-1 0 0 0,0 0 0 0 0,0-1 0 0 0,5-9-1 0 0,-6 9 53 0 0,0-1 0 0 0,0 0 0 0 0,0 0 0 0 0,-1 1-1 0 0,0-1 1 0 0,0-9 0 0 0,-1 11 46 0 0,0 1 1 0 0,0-1 0 0 0,-1 0-1 0 0,1 0 1 0 0,-1 0 0 0 0,0 1-1 0 0,-1-1 1 0 0,1 0 0 0 0,-1 1-1 0 0,0-1 1 0 0,0 1-1 0 0,-1-1 1 0 0,1 1 0 0 0,-1 0-1 0 0,0 0 1 0 0,0 0 0 0 0,0 1-1 0 0,0-1 1 0 0,-1 1-1 0 0,0 0 1 0 0,1 0 0 0 0,-1 0-1 0 0,0 0 1 0 0,-1 0 0 0 0,1 1-1 0 0,0 0 1 0 0,-1 0 0 0 0,-6-2-1 0 0,-2-1-53 0 0,0 1 0 0 0,0 1-1 0 0,-24-4 1 0 0,-35 3-6258 0 0,59 4-1312 0 0</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01.124"/>
    </inkml:context>
    <inkml:brush xml:id="br0">
      <inkml:brushProperty name="width" value="0.1" units="cm"/>
      <inkml:brushProperty name="height" value="0.1" units="cm"/>
    </inkml:brush>
  </inkml:definitions>
  <inkml:trace contextRef="#ctx0" brushRef="#br0">848 0 13363 0 0,'-2'1'362'0'0,"0"-1"-1"0"0,0 1 1 0 0,0 0 0 0 0,1 0 0 0 0,-1 0 0 0 0,0 0-1 0 0,1 0 1 0 0,-1 0 0 0 0,1 1 0 0 0,-1-1 0 0 0,1 0 0 0 0,0 1-1 0 0,-3 2 1 0 0,0 1 5 0 0,-75 82 1378 0 0,-105 151 1 0 0,79-97-1163 0 0,-229 277 9 0 0,311-389-1003 0 0,0 1-1 0 0,3 1 1 0 0,-30 59-1 0 0</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01.457"/>
    </inkml:context>
    <inkml:brush xml:id="br0">
      <inkml:brushProperty name="width" value="0.1" units="cm"/>
      <inkml:brushProperty name="height" value="0.1" units="cm"/>
    </inkml:brush>
  </inkml:definitions>
  <inkml:trace contextRef="#ctx0" brushRef="#br0">131 1 14747 0 0,'-5'8'253'0'0,"1"1"-1"0"0,1-1 0 0 0,-1 1 1 0 0,-2 13-1 0 0,-5 12 151 0 0,-26 44-142 0 0,24-52-57 0 0,1 0-1 0 0,1 1 1 0 0,-11 42 0 0 0,21-65-144 0 0,0 0 1 0 0,1 0-1 0 0,-1 0 1 0 0,1 0-1 0 0,0 0 1 0 0,0 1-1 0 0,1-1 1 0 0,-1 0-1 0 0,1 0 1 0 0,2 7-1 0 0,-3-10-134 0 0,1 1-1 0 0,0 0 0 0 0,-1-1 0 0 0,1 1 0 0 0,0-1 0 0 0,0 1 1 0 0,0-1-1 0 0,0 0 0 0 0,1 1 0 0 0,-1-1 0 0 0,0 0 0 0 0,0 0 1 0 0,1 0-1 0 0,-1 0 0 0 0,1 0 0 0 0,-1 0 0 0 0,1 0 0 0 0,-1 0 1 0 0,1-1-1 0 0,0 1 0 0 0,-1 0 0 0 0,1-1 0 0 0,0 0 0 0 0,-1 1 1 0 0,1-1-1 0 0,0 0 0 0 0,2 0 0 0 0,14-1-844 0 0</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01.791"/>
    </inkml:context>
    <inkml:brush xml:id="br0">
      <inkml:brushProperty name="width" value="0.1" units="cm"/>
      <inkml:brushProperty name="height" value="0.1" units="cm"/>
    </inkml:brush>
  </inkml:definitions>
  <inkml:trace contextRef="#ctx0" brushRef="#br0">39 1 17972 0 0,'-2'1'140'0'0,"1"0"0"0"0,-1 1 0 0 0,1-1 0 0 0,0 0 1 0 0,0 1-1 0 0,-1 0 0 0 0,1-1 0 0 0,0 1 0 0 0,0 0 0 0 0,0 2 0 0 0,-12 35-2393 0 0,11-27 2266 0 0,-1-4 37 0 0,1 0-1 0 0,1 0 1 0 0,-1 1 0 0 0,2-1-1 0 0,-1 1 1 0 0,1-1 0 0 0,0 0-1 0 0,2 14 1 0 0,-1-18 9 0 0,0 0 1 0 0,0 0-1 0 0,1-1 0 0 0,-1 1 1 0 0,1 0-1 0 0,0-1 1 0 0,0 1-1 0 0,0-1 0 0 0,0 0 1 0 0,0 1-1 0 0,1-1 0 0 0,0 0 1 0 0,-1-1-1 0 0,1 1 1 0 0,0 0-1 0 0,0-1 0 0 0,1 1 1 0 0,-1-1-1 0 0,0 0 0 0 0,6 2 1 0 0,-2-1-44 0 0,0 0 0 0 0,1-1 0 0 0,-1 0 0 0 0,1 0 0 0 0,0 0 0 0 0,0-1 0 0 0,-1-1 0 0 0,1 1 0 0 0,0-1 0 0 0,0 0 0 0 0,0-1 0 0 0,-1 0 0 0 0,1 0 0 0 0,0-1 0 0 0,-1 0 0 0 0,15-5 0 0 0,-18 5-10 0 0,0 0 0 0 0,1 0-1 0 0,-1-1 1 0 0,0 1 0 0 0,-1-1 0 0 0,1 0-1 0 0,0 0 1 0 0,-1 0 0 0 0,1-1-1 0 0,-1 1 1 0 0,0-1 0 0 0,0 1-1 0 0,-1-1 1 0 0,1 0 0 0 0,-1-1-1 0 0,0 1 1 0 0,0 0 0 0 0,0 0-1 0 0,0-1 1 0 0,-1 1 0 0 0,0-1-1 0 0,0 0 1 0 0,0 1 0 0 0,0-1-1 0 0,-1 0 1 0 0,0 0 0 0 0,0 1-1 0 0,-1-10 1 0 0,0 9 66 0 0,0 0 1 0 0,0 1-1 0 0,0-1 1 0 0,-1 0-1 0 0,1 1 0 0 0,-1-1 1 0 0,0 1-1 0 0,-1-1 0 0 0,1 1 1 0 0,-1 0-1 0 0,0 0 0 0 0,0 0 1 0 0,0 1-1 0 0,0-1 0 0 0,-1 1 1 0 0,1-1-1 0 0,-1 1 0 0 0,0 0 1 0 0,0 0-1 0 0,0 1 0 0 0,0-1 1 0 0,-1 1-1 0 0,1 0 1 0 0,-1 0-1 0 0,1 1 0 0 0,-1-1 1 0 0,-6 0-1 0 0,0-1-94 0 0,0 1 1 0 0,0 1-1 0 0,0 0 0 0 0,-1 1 0 0 0,1 0 1 0 0,0 0-1 0 0,0 1 0 0 0,-1 1 1 0 0,1 0-1 0 0,-19 6 0 0 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02.439"/>
    </inkml:context>
    <inkml:brush xml:id="br0">
      <inkml:brushProperty name="width" value="0.1" units="cm"/>
      <inkml:brushProperty name="height" value="0.1" units="cm"/>
    </inkml:brush>
  </inkml:definitions>
  <inkml:trace contextRef="#ctx0" brushRef="#br0">69 0 7834 0 0,'-3'7'10566'0'0,"-15"37"-8675"0"0,-1 2-641 0 0,9-25-943 0 0,-9 32-1 0 0,19-52-312 0 0,0-1 0 0 0,0 1 0 0 0,0 0 1 0 0,0 0-1 0 0,1 0 0 0 0,-1 0 0 0 0,0-1 0 0 0,0 1 0 0 0,0 0 0 0 0,1 0 0 0 0,-1-1 0 0 0,0 1 0 0 0,1 0 1 0 0,-1 0-1 0 0,1-1 0 0 0,-1 1 0 0 0,1-1 0 0 0,-1 1 0 0 0,1 0 0 0 0,-1-1 0 0 0,1 1 0 0 0,0-1 1 0 0,-1 1-1 0 0,1-1 0 0 0,0 1 0 0 0,0-1 0 0 0,-1 0 0 0 0,1 1 0 0 0,0-1 0 0 0,0 0 0 0 0,-1 0 1 0 0,1 1-1 0 0,0-1 0 0 0,1 0 0 0 0,34 7-436 0 0,-29-6 381 0 0,11 3-13 0 0,1 0 0 0 0,-1 1 0 0 0,0 1 0 0 0,24 11 1 0 0,-36-14 65 0 0,0 0 1 0 0,0 0 0 0 0,0 1-1 0 0,0-1 1 0 0,-1 1 0 0 0,1 1 0 0 0,-1-1-1 0 0,0 1 1 0 0,0 0 0 0 0,-1 0 0 0 0,1 0-1 0 0,-1 1 1 0 0,0-1 0 0 0,-1 1-1 0 0,5 9 1 0 0,-8-13 13 0 0,1 0-1 0 0,0 0 1 0 0,-1 0 0 0 0,1 0-1 0 0,-1 1 1 0 0,0-1 0 0 0,0 0-1 0 0,0 0 1 0 0,0 0-1 0 0,0 1 1 0 0,0-1 0 0 0,0 0-1 0 0,-1 0 1 0 0,1 0-1 0 0,-1 0 1 0 0,0 1 0 0 0,1-1-1 0 0,-1 0 1 0 0,-1 2 0 0 0,-1-1 46 0 0,1 0 0 0 0,0 0 0 0 0,-1 0 1 0 0,0-1-1 0 0,0 1 0 0 0,1 0 0 0 0,-2-1 1 0 0,1 0-1 0 0,0 0 0 0 0,-4 2 0 0 0,-5 2 151 0 0,1-2 0 0 0,0 0 0 0 0,-1 0 0 0 0,0-1 0 0 0,-24 4 0 0 0,-6-6-1712 0 0,24-2-6099 0 0</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02.788"/>
    </inkml:context>
    <inkml:brush xml:id="br0">
      <inkml:brushProperty name="width" value="0.1" units="cm"/>
      <inkml:brushProperty name="height" value="0.1" units="cm"/>
    </inkml:brush>
  </inkml:definitions>
  <inkml:trace contextRef="#ctx0" brushRef="#br0">0 19 4345 0 0,'11'-4'129'0'0,"0"1"0"0"0,-1 0-1 0 0,1 1 1 0 0,1 0 0 0 0,-1 1 0 0 0,0 0 0 0 0,21 2 0 0 0,-5-1 7 0 0,22-2 59 0 0,118 0-557 0 0,-125 4 178 0 0</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03.152"/>
    </inkml:context>
    <inkml:brush xml:id="br0">
      <inkml:brushProperty name="width" value="0.1" units="cm"/>
      <inkml:brushProperty name="height" value="0.1" units="cm"/>
    </inkml:brush>
  </inkml:definitions>
  <inkml:trace contextRef="#ctx0" brushRef="#br0">1175 0 14283 0 0,'-3'1'161'0'0,"0"-1"0"0"0,1 1 0 0 0,-1 0 1 0 0,0 0-1 0 0,0 0 0 0 0,1 0 0 0 0,-1 0 0 0 0,1 1 0 0 0,-1-1 1 0 0,1 1-1 0 0,0-1 0 0 0,-3 3 0 0 0,-30 28 472 0 0,20-17-387 0 0,-65 64 1511 0 0,-112 143-1 0 0,64-68-521 0 0,-267 273-774 0 0,113-122-1486 0 0,282-304 1017 0 0,-10 12-1706 0 0,8-9 578 0 0,8-6 520 0 0,5-6 581 0 0</inkml:trace>
  <inkml:trace contextRef="#ctx0" brushRef="#br0" timeOffset="1">884 525 17972 0 0,'-1'0'84'0'0,"-1"0"1"0"0,1 1-1 0 0,-1-1 0 0 0,1 1 1 0 0,-1 0-1 0 0,1-1 1 0 0,-1 1-1 0 0,1 0 1 0 0,0 0-1 0 0,-1-1 0 0 0,1 1 1 0 0,0 0-1 0 0,0 1 1 0 0,0-1-1 0 0,-1 0 0 0 0,1 0 1 0 0,-1 3-1 0 0,-18 26-1806 0 0,15-21 1858 0 0,-7 11 300 0 0,1 1 1 0 0,1 0-1 0 0,-7 24 0 0 0,13-33-326 0 0,0 1-1 0 0,1 0 0 0 0,0-1 0 0 0,1 1 1 0 0,1 0-1 0 0,0 0 0 0 0,2 15 0 0 0,-1-26-144 0 0,0 0 0 0 0,0 0-1 0 0,0-1 1 0 0,0 1 0 0 0,0 0-1 0 0,1 0 1 0 0,-1-1-1 0 0,1 1 1 0 0,-1-1 0 0 0,1 1-1 0 0,0 0 1 0 0,0-1 0 0 0,0 1-1 0 0,0-1 1 0 0,0 1 0 0 0,0-1-1 0 0,0 0 1 0 0,0 0 0 0 0,0 1-1 0 0,1-1 1 0 0,-1 0-1 0 0,0 0 1 0 0,1 0 0 0 0,-1 0-1 0 0,1 0 1 0 0,-1-1 0 0 0,1 1-1 0 0,0 0 1 0 0,-1-1 0 0 0,3 1-1 0 0,12 0 20 0 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03.488"/>
    </inkml:context>
    <inkml:brush xml:id="br0">
      <inkml:brushProperty name="width" value="0.1" units="cm"/>
      <inkml:brushProperty name="height" value="0.1" units="cm"/>
    </inkml:brush>
  </inkml:definitions>
  <inkml:trace contextRef="#ctx0" brushRef="#br0">30 0 17972 0 0,'-1'1'102'0'0,"0"0"0"0"0,-1-1 0 0 0,1 1 0 0 0,0 0 1 0 0,-1 0-1 0 0,1 0 0 0 0,0 0 0 0 0,0 0 0 0 0,0 1 0 0 0,0-1 0 0 0,0 0 0 0 0,0 0 1 0 0,0 1-1 0 0,0-1 0 0 0,1 1 0 0 0,-1-1 0 0 0,0 1 0 0 0,1-1 0 0 0,0 1 1 0 0,-1-1-1 0 0,0 3 0 0 0,-6 35-168 0 0,7-37 139 0 0,-1 4-9 0 0,1 1-1 0 0,0-1 1 0 0,0 1 0 0 0,0-1 0 0 0,1 1 0 0 0,0-1 0 0 0,0 0 0 0 0,0 1 0 0 0,1-1-1 0 0,0 0 1 0 0,0 0 0 0 0,1 0 0 0 0,0 0 0 0 0,0-1 0 0 0,6 10 0 0 0,-6-12-35 0 0,0 1 0 0 0,1 0 0 0 0,-1-1 0 0 0,1 0-1 0 0,0 0 1 0 0,0 0 0 0 0,0 0 0 0 0,0-1 0 0 0,1 1 0 0 0,-1-1 0 0 0,1 0 0 0 0,-1-1 0 0 0,1 1 0 0 0,0-1 0 0 0,0 0 0 0 0,-1 0 0 0 0,1 0 0 0 0,0-1 0 0 0,0 1 0 0 0,0-1 0 0 0,6-1 0 0 0,-7 1-28 0 0,1-1 0 0 0,-1 0 0 0 0,0 0 0 0 0,1 0 1 0 0,-1 0-1 0 0,0 0 0 0 0,0-1 0 0 0,1 0 0 0 0,-1 0 0 0 0,-1 0 1 0 0,1-1-1 0 0,0 1 0 0 0,0-1 0 0 0,-1 0 0 0 0,0 0 0 0 0,1 0 1 0 0,-1 0-1 0 0,0-1 0 0 0,-1 1 0 0 0,1-1 0 0 0,-1 0 0 0 0,1 0 1 0 0,-1 1-1 0 0,0-2 0 0 0,-1 1 0 0 0,1 0 0 0 0,-1 0 0 0 0,1 0 1 0 0,-1-1-1 0 0,-1 1 0 0 0,1-1 0 0 0,-1 1 0 0 0,1-1 0 0 0,-1 1 1 0 0,0-1-1 0 0,-1 1 0 0 0,1-1 0 0 0,-1 1 0 0 0,0 0 0 0 0,0-1 1 0 0,0 1-1 0 0,-1 0 0 0 0,0 0 0 0 0,0-1 0 0 0,0 1 0 0 0,0 1 1 0 0,0-1-1 0 0,-1 0 0 0 0,1 0 0 0 0,-1 1 0 0 0,0 0 1 0 0,0-1-1 0 0,-1 1 0 0 0,1 0 0 0 0,-1 1 0 0 0,-3-4 0 0 0,-2 2 35 0 0,1 0 0 0 0,-1 0 0 0 0,0 1 0 0 0,0 0 0 0 0,0 0 0 0 0,-1 1 0 0 0,-10-1 0 0 0,-18 0-6190 0 0,21 4-753 0 0</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04.297"/>
    </inkml:context>
    <inkml:brush xml:id="br0">
      <inkml:brushProperty name="width" value="0.1" units="cm"/>
      <inkml:brushProperty name="height" value="0.1" units="cm"/>
    </inkml:brush>
  </inkml:definitions>
  <inkml:trace contextRef="#ctx0" brushRef="#br0">18 0 7370 0 0,'-3'46'9110'0'0,"-2"5"-5146"0"0,-4 63-3381 0 0</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04.631"/>
    </inkml:context>
    <inkml:brush xml:id="br0">
      <inkml:brushProperty name="width" value="0.1" units="cm"/>
      <inkml:brushProperty name="height" value="0.1" units="cm"/>
    </inkml:brush>
  </inkml:definitions>
  <inkml:trace contextRef="#ctx0" brushRef="#br0">1 64 5529 0 0,'0'-1'21'0'0,"1"0"1"0"0,-1 0-1 0 0,1-1 0 0 0,0 1 0 0 0,-1 0 0 0 0,1 0 1 0 0,0 0-1 0 0,0 0 0 0 0,0 0 0 0 0,0 0 0 0 0,0 0 1 0 0,0 0-1 0 0,0 0 0 0 0,0 1 0 0 0,0-1 0 0 0,1 0 1 0 0,-1 1-1 0 0,0-1 0 0 0,0 1 0 0 0,2-1 0 0 0,28-11 318 0 0,-31 12-339 0 0,2 0 1 0 0,83-24 468 0 0,-73 21-390 0 0,1 1 0 0 0,-1 0 0 0 0,1 1 0 0 0,-1 1 0 0 0,13 0 1 0 0,-24 1-22 0 0,0-1 0 0 0,-1 0 0 0 0,1 1 0 0 0,0-1 0 0 0,0 0 0 0 0,-1 1 0 0 0,1-1 0 0 0,-1 1 0 0 0,1-1 1 0 0,0 1-1 0 0,-1-1 0 0 0,1 1 0 0 0,-1 0 0 0 0,1-1 0 0 0,-1 1 0 0 0,0 0 0 0 0,1-1 0 0 0,-1 1 0 0 0,0 0 1 0 0,1 0-1 0 0,-1-1 0 0 0,0 1 0 0 0,0 0 0 0 0,0 0 0 0 0,0-1 0 0 0,1 1 0 0 0,-1 0 0 0 0,0 0 0 0 0,0 0 1 0 0,-1-1-1 0 0,1 1 0 0 0,0 0 0 0 0,0 0 0 0 0,0 0 0 0 0,-6 33 2633 0 0,5-30-2394 0 0,-36 114 8540 0 0,-6 30-7108 0 0,40-133-1711 0 0,1 1 0 0 0,0-1 0 0 0,1 1 0 0 0,1-1 0 0 0,0 1 0 0 0,1 0 0 0 0,5 24 0 0 0,7-1-133 0 0,-1-3-1157 0 0,-9-10-3029 0 0</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05.027"/>
    </inkml:context>
    <inkml:brush xml:id="br0">
      <inkml:brushProperty name="width" value="0.1" units="cm"/>
      <inkml:brushProperty name="height" value="0.1" units="cm"/>
    </inkml:brush>
  </inkml:definitions>
  <inkml:trace contextRef="#ctx0" brushRef="#br0">765 24 11058 0 0,'1'-1'423'0'0,"-1"-1"0"0"0,0 1 0 0 0,1-1 0 0 0,-8-16 7162 0 0,-4 25-6131 0 0,-48 59-674 0 0,-57 79 0 0 0,66-79-680 0 0,-90 118-96 0 0,-77 97-23 0 0,189-247-31 0 0,1 1-1 0 0,3 1 0 0 0,0 1 1 0 0,-31 69-1 0 0,54-104 3 0 0,0 1-39 0 0,0 0 0 0 0,-1 0 0 0 0,1 0 0 0 0,1 0-1 0 0,-1 0 1 0 0,0 0 0 0 0,1 0 0 0 0,-1 0-1 0 0,1 0 1 0 0,0 5 0 0 0,3-2-802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07.942"/>
    </inkml:context>
    <inkml:brush xml:id="br0">
      <inkml:brushProperty name="width" value="0.025" units="cm"/>
      <inkml:brushProperty name="height" value="0.025" units="cm"/>
      <inkml:brushProperty name="color" value="#E71224"/>
    </inkml:brush>
  </inkml:definitions>
  <inkml:trace contextRef="#ctx0" brushRef="#br0">44 1 11979 0 0,'-3'24'5470'0'0,"-6"21"-3448"0"0,2-8-1019 0 0,-4 28-474 0 0,3 0 0 0 0,2 112 0 0 0,6-156-689 0 0</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05.361"/>
    </inkml:context>
    <inkml:brush xml:id="br0">
      <inkml:brushProperty name="width" value="0.1" units="cm"/>
      <inkml:brushProperty name="height" value="0.1" units="cm"/>
    </inkml:brush>
  </inkml:definitions>
  <inkml:trace contextRef="#ctx0" brushRef="#br0">81 0 17972 0 0,'-8'11'1642'0'0,"-3"18"-3722"0"0,7-16 1850 0 0,-5 8 205 0 0,-27 71 843 0 0,33-82-727 0 0,0 1 1 0 0,1-1-1 0 0,0 0 0 0 0,1 0 1 0 0,0 1-1 0 0,1-1 1 0 0,0 14-1 0 0,6-7-1349 0 0</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05.695"/>
    </inkml:context>
    <inkml:brush xml:id="br0">
      <inkml:brushProperty name="width" value="0.1" units="cm"/>
      <inkml:brushProperty name="height" value="0.1" units="cm"/>
    </inkml:brush>
  </inkml:definitions>
  <inkml:trace contextRef="#ctx0" brushRef="#br0">29 6 12443 0 0,'-2'3'462'0'0,"0"0"1"0"0,0 1-1 0 0,1-1 1 0 0,0 0 0 0 0,-1 1-1 0 0,1-1 1 0 0,-1 7 0 0 0,-1 2-21 0 0,0-2-319 0 0,0 1 0 0 0,1-1 1 0 0,0 1-1 0 0,1 0 0 0 0,0 0 0 0 0,1 21 0 0 0,0-29-53 0 0,0 1 0 0 0,1 0 0 0 0,0-1 1 0 0,0 1-1 0 0,0 0 0 0 0,0-1 0 0 0,1 1 0 0 0,-1-1 0 0 0,1 0 0 0 0,0 0 0 0 0,0 1 1 0 0,0-1-1 0 0,1 0 0 0 0,-1-1 0 0 0,1 1 0 0 0,-1 0 0 0 0,1-1 0 0 0,0 1 1 0 0,0-1-1 0 0,0 0 0 0 0,0 0 0 0 0,0 0 0 0 0,1 0 0 0 0,3 1 0 0 0,0-1-47 0 0,1 1-1 0 0,-1-1 1 0 0,1-1-1 0 0,-1 1 0 0 0,1-1 1 0 0,0-1-1 0 0,-1 0 0 0 0,1 0 1 0 0,0 0-1 0 0,-1-1 0 0 0,1 0 1 0 0,0 0-1 0 0,-1-1 0 0 0,1 0 1 0 0,10-4-1 0 0,-13 4-31 0 0,-1 0 0 0 0,1 0 0 0 0,-1 0 0 0 0,0-1 0 0 0,0 0 1 0 0,0 1-1 0 0,0-1 0 0 0,-1-1 0 0 0,1 1 0 0 0,-1 0 0 0 0,0-1 0 0 0,0 0 0 0 0,0 0 0 0 0,0 0 0 0 0,-1 0 0 0 0,1 0 0 0 0,-1 0 0 0 0,0-1 0 0 0,-1 1 0 0 0,1-1 0 0 0,-1 0 1 0 0,1 1-1 0 0,-1-1 0 0 0,-1 0 0 0 0,1-9 0 0 0,-1 11-2 0 0,0-1 0 0 0,0 1-1 0 0,-1 0 1 0 0,0 0 0 0 0,1-1 0 0 0,-1 1 0 0 0,0 0 0 0 0,0 0 0 0 0,-1 0-1 0 0,1 0 1 0 0,-1 0 0 0 0,1 0 0 0 0,-1 1 0 0 0,0-1 0 0 0,-3-3 0 0 0,0 1 94 0 0,0 1 1 0 0,0 0 0 0 0,0 0 0 0 0,0 1 0 0 0,0-1 0 0 0,-1 1 0 0 0,-9-4 0 0 0,-1 1 239 0 0,0 1 0 0 0,-1 0 0 0 0,0 1 0 0 0,0 1 0 0 0,-18-1 0 0 0,18 3-484 0 0</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06.583"/>
    </inkml:context>
    <inkml:brush xml:id="br0">
      <inkml:brushProperty name="width" value="0.1" units="cm"/>
      <inkml:brushProperty name="height" value="0.1" units="cm"/>
    </inkml:brush>
  </inkml:definitions>
  <inkml:trace contextRef="#ctx0" brushRef="#br0">61 14 4145 0 0,'-2'-14'5869'0'0,"-2"31"-714"0"0,-1 0-4714 0 0,-9 26 1803 0 0,-15 51 826 0 0,27-84-3442 0 0,0 0 0 0 0,1 0-1 0 0,0 21 1 0 0</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07.101"/>
    </inkml:context>
    <inkml:brush xml:id="br0">
      <inkml:brushProperty name="width" value="0.1" units="cm"/>
      <inkml:brushProperty name="height" value="0.1" units="cm"/>
    </inkml:brush>
  </inkml:definitions>
  <inkml:trace contextRef="#ctx0" brushRef="#br0">0 65 3225 0 0,'8'-7'-66'0'0,"-1"1"0"0"0,1 0 0 0 0,1 1 0 0 0,-1 0 0 0 0,1 0 0 0 0,-1 1 0 0 0,1 0 0 0 0,16-5 0 0 0,-10 5 181 0 0,0 0 0 0 0,0 1 1 0 0,0 1-1 0 0,31 30 19726 0 0,-53-18-17715 0 0,1 0-4636 0 0,-28 49 2949 0 0,-40 95 0 0 0,66-134-455 0 0,0 2 0 0 0,2-1 0 0 0,0 1 1 0 0,2 0-1 0 0,0 0 0 0 0,1 0 0 0 0,2 0 1 0 0,1 37-1 0 0,1-50 6 0 0,0-1 0 0 0,1 0 0 0 0,0 0 0 0 0,0 0 0 0 0,1 0 0 0 0,0-1 0 0 0,0 1 0 0 0,7 10 0 0 0,-8-14-179 0 0,1-1 0 0 0,-1 1 0 0 0,1-1 0 0 0,-1 0 0 0 0,1 0 0 0 0,0 0 0 0 0,1 0 0 0 0,-1-1 0 0 0,0 1 0 0 0,1-1 0 0 0,-1 0 0 0 0,1 1 0 0 0,0-2 0 0 0,0 1 0 0 0,-1 0 0 0 0,1-1 0 0 0,0 0 0 0 0,6 1 0 0 0,8-1-6932 0 0</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07.437"/>
    </inkml:context>
    <inkml:brush xml:id="br0">
      <inkml:brushProperty name="width" value="0.1" units="cm"/>
      <inkml:brushProperty name="height" value="0.1" units="cm"/>
    </inkml:brush>
  </inkml:definitions>
  <inkml:trace contextRef="#ctx0" brushRef="#br0">912 0 10594 0 0,'-14'7'7721'0'0,"-5"14"-5755"0"0,14-14-1078 0 0,-137 183 839 0 0,54-70-1379 0 0,-255 308 333 0 0,91-115-904 0 0,248-306 187 0 0,-3 1-143 0 0,1 0 0 0 0,1 0 0 0 0,0 0 0 0 0,0 1 0 0 0,0 0 0 0 0,1 0 0 0 0,-3 10 0 0 0,7-9-540 0 0,2-4-8 0 0</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07.787"/>
    </inkml:context>
    <inkml:brush xml:id="br0">
      <inkml:brushProperty name="width" value="0.1" units="cm"/>
      <inkml:brushProperty name="height" value="0.1" units="cm"/>
    </inkml:brush>
  </inkml:definitions>
  <inkml:trace contextRef="#ctx0" brushRef="#br0">67 1 14283 0 0,'0'0'1103'0'0,"-3"11"-678"0"0,-16 39-20 0 0,6-19 795 0 0,-11 43-1 0 0,22-66-1067 0 0,0 0 0 0 0,1 0 0 0 0,-1 0 0 0 0,2 1 0 0 0,-1-1 0 0 0,1 0 0 0 0,1 1 0 0 0,-1-1 0 0 0,1 0 0 0 0,4 13 0 0 0,-5-20-243 0 0,0 0 1 0 0,1 1-1 0 0,-1-1 0 0 0,1 0 1 0 0,-1 0-1 0 0,1 0 0 0 0,0 0 0 0 0,-1 1 1 0 0,1-1-1 0 0,0 0 0 0 0,0 0 1 0 0,0 0-1 0 0,1 0 0 0 0</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08.138"/>
    </inkml:context>
    <inkml:brush xml:id="br0">
      <inkml:brushProperty name="width" value="0.1" units="cm"/>
      <inkml:brushProperty name="height" value="0.1" units="cm"/>
    </inkml:brush>
  </inkml:definitions>
  <inkml:trace contextRef="#ctx0" brushRef="#br0">59 4 7370 0 0,'-3'2'535'0'0,"0"0"1"0"0,0 0-1 0 0,1 0 1 0 0,-1 1-1 0 0,1-1 1 0 0,0 1-1 0 0,0 0 1 0 0,0 0-1 0 0,0-1 1 0 0,-3 6-1 0 0,-13 31 1295 0 0,18-38-1809 0 0,-2 4 179 0 0,0 0 0 0 0,0 0 0 0 0,1 0 1 0 0,-1 1-1 0 0,1-1 0 0 0,1 0 0 0 0,-1 1 0 0 0,1-1 0 0 0,0 1 0 0 0,0-1 0 0 0,2 10 0 0 0,-2-13-156 0 0,1 1-1 0 0,0-1 1 0 0,0 1 0 0 0,0-1-1 0 0,0 0 1 0 0,0 0-1 0 0,0 0 1 0 0,1 0-1 0 0,-1 0 1 0 0,1 0-1 0 0,0 0 1 0 0,-1 0 0 0 0,1 0-1 0 0,0-1 1 0 0,0 1-1 0 0,0-1 1 0 0,0 1-1 0 0,0-1 1 0 0,0 0 0 0 0,1 0-1 0 0,-1 0 1 0 0,0 0-1 0 0,1 0 1 0 0,-1 0-1 0 0,0-1 1 0 0,1 1-1 0 0,3 0 1 0 0,2-1-42 0 0,-1 0 0 0 0,0 0 0 0 0,1 0 0 0 0,-1-1 0 0 0,0 0-1 0 0,0 0 1 0 0,1-1 0 0 0,-1 1 0 0 0,0-2 0 0 0,0 1 0 0 0,-1-1 0 0 0,1 0 0 0 0,10-7 0 0 0,-13 8-23 0 0,-1 0-1 0 0,0-1 1 0 0,0 1 0 0 0,1-1 0 0 0,-1 1 0 0 0,-1-1 0 0 0,1 0 0 0 0,0 0-1 0 0,-1-1 1 0 0,1 1 0 0 0,-1 0 0 0 0,0-1 0 0 0,0 0 0 0 0,-1 1 0 0 0,1-1-1 0 0,-1 0 1 0 0,0 0 0 0 0,1 0 0 0 0,-2 0 0 0 0,1 0 0 0 0,0 0 0 0 0,-1 0-1 0 0,0 0 1 0 0,0 0 0 0 0,0 0 0 0 0,-1-5 0 0 0,0 5 53 0 0,-1 1 1 0 0,1-1-1 0 0,-1 1 1 0 0,0 0-1 0 0,1-1 1 0 0,-1 1-1 0 0,-1 0 1 0 0,1 0-1 0 0,0 0 1 0 0,-1 0-1 0 0,0 1 1 0 0,0-1-1 0 0,1 1 1 0 0,-1 0-1 0 0,-1-1 1 0 0,1 1-1 0 0,0 1 1 0 0,0-1-1 0 0,-1 0 1 0 0,1 1-1 0 0,-6-2 0 0 0,3 1-54 0 0,-1 0-1 0 0,0 0 0 0 0,0 0 0 0 0,0 1 1 0 0,0 0-1 0 0,0 0 0 0 0,0 1 0 0 0,0 0 1 0 0,-1 0-1 0 0,-9 3 0 0 0</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14.918"/>
    </inkml:context>
    <inkml:brush xml:id="br0">
      <inkml:brushProperty name="width" value="0.1" units="cm"/>
      <inkml:brushProperty name="height" value="0.1" units="cm"/>
    </inkml:brush>
  </inkml:definitions>
  <inkml:trace contextRef="#ctx0" brushRef="#br0">61 2 5985 0 0,'0'0'62'0'0,"0"-1"0"0"0,-1 1 0 0 0,1 0 0 0 0,0 0 0 0 0,-1 0 0 0 0,1 0 0 0 0,0 0 0 0 0,-1-1 0 0 0,1 1 0 0 0,-1 0-1 0 0,1 0 1 0 0,0 0 0 0 0,-1 0 0 0 0,1 0 0 0 0,0 0 0 0 0,-1 0 0 0 0,1 0 0 0 0,-1 1 0 0 0,1-1 0 0 0,0 0 0 0 0,-1 0 0 0 0,1 0 0 0 0,0 0-1 0 0,-1 0 1 0 0,1 1 0 0 0,0-1 0 0 0,-1 0 0 0 0,1 0 0 0 0,0 1 0 0 0,-1-1 0 0 0,1 0 0 0 0,-1 1 0 0 0,-9 16 4342 0 0,-6 29 3948 0 0,14-38-7724 0 0,-3 7-628 0 0,-9 32 3 0 0,14-44-4 0 0,-1-1 0 0 0,1 1 0 0 0,-1-1 0 0 0,1 1-1 0 0,0-1 1 0 0,0 1 0 0 0,0-1 0 0 0,1 1 0 0 0,-1-1 0 0 0,0 0 0 0 0,1 1 0 0 0,0-1 0 0 0,-1 1 0 0 0,1-1 0 0 0,2 3 0 0 0,0-1-173 0 0,1-1-1 0 0,-1-1 1 0 0,1 1-1 0 0,0 0 1 0 0,0-1-1 0 0,0 0 1 0 0,0 0-1 0 0,0 0 1 0 0,0-1-1 0 0,9 3 1 0 0,13 6-202 0 0,7 10 295 0 0,-31-19 82 0 0,-1 0-1 0 0,1 0 1 0 0,0 1-1 0 0,-1-1 0 0 0,1 1 1 0 0,-1-1-1 0 0,0 1 1 0 0,1-1-1 0 0,-1 1 1 0 0,0 0-1 0 0,0 0 0 0 0,0 0 1 0 0,0 0-1 0 0,0-1 1 0 0,0 1-1 0 0,0 3 1 0 0,-2-4 72 0 0,1 0 0 0 0,0 0 0 0 0,-1 1 0 0 0,1-1 1 0 0,-1 0-1 0 0,0 0 0 0 0,1 0 0 0 0,-1 0 0 0 0,0 0 1 0 0,0 0-1 0 0,0 0 0 0 0,0 0 0 0 0,0 0 0 0 0,0 0 0 0 0,0 0 1 0 0,0 0-1 0 0,0-1 0 0 0,0 1 0 0 0,0 0 0 0 0,0-1 0 0 0,-1 1 1 0 0,1-1-1 0 0,-2 1 0 0 0,-30 10 1602 0 0,25-9-1854 0 0,1-1 1 0 0,-1 0-1 0 0,1 0 0 0 0,-1 0 1 0 0,1-1-1 0 0,-1 0 0 0 0,0-1 0 0 0,-12-2 1 0 0</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15.252"/>
    </inkml:context>
    <inkml:brush xml:id="br0">
      <inkml:brushProperty name="width" value="0.1" units="cm"/>
      <inkml:brushProperty name="height" value="0.1" units="cm"/>
    </inkml:brush>
  </inkml:definitions>
  <inkml:trace contextRef="#ctx0" brushRef="#br0">0 1 800 0 0,'242'3'2515'0'0,"-219"-3"-2629"0"0</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15.586"/>
    </inkml:context>
    <inkml:brush xml:id="br0">
      <inkml:brushProperty name="width" value="0.1" units="cm"/>
      <inkml:brushProperty name="height" value="0.1" units="cm"/>
    </inkml:brush>
  </inkml:definitions>
  <inkml:trace contextRef="#ctx0" brushRef="#br0">758 0 2761 0 0,'-40'42'11317'0'0,"1"1"-5170"0"0,-7 11-3621 0 0,-22 28-3607 0 0,-9 11 2046 0 0,-100 107-334 0 0,-23 26-153 0 0,137-144 111 0 0,31-28-2268 0 0,17-17-3767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08.782"/>
    </inkml:context>
    <inkml:brush xml:id="br0">
      <inkml:brushProperty name="width" value="0.025" units="cm"/>
      <inkml:brushProperty name="height" value="0.025" units="cm"/>
      <inkml:brushProperty name="color" value="#E71224"/>
    </inkml:brush>
  </inkml:definitions>
  <inkml:trace contextRef="#ctx0" brushRef="#br0">68 68 11522 0 0,'0'0'167'0'0,"0"0"0"0"0,0 0-1 0 0,0 0 1 0 0,0 0-1 0 0,0-1 1 0 0,0 1-1 0 0,0 0 1 0 0,0 0 0 0 0,0 0-1 0 0,0 0 1 0 0,0-1-1 0 0,0 1 1 0 0,0 0-1 0 0,0 0 1 0 0,0 0 0 0 0,0 0-1 0 0,0-1 1 0 0,0 1-1 0 0,0 0 1 0 0,0 0-1 0 0,-1 0 1 0 0,1 0 0 0 0,0 0-1 0 0,0-1 1 0 0,0 1-1 0 0,0 0 1 0 0,0 0-1 0 0,0 0 1 0 0,0 0 0 0 0,-1 0-1 0 0,1 0 1 0 0,0 0-1 0 0,0 0 1 0 0,0-1-1 0 0,0 1 1 0 0,0 0 0 0 0,-1 0-1 0 0,1 0 1 0 0,0 0-1 0 0,0 0 1 0 0,0 0-1 0 0,-1 0 1 0 0,-6 5 3271 0 0,-4 7-2747 0 0,5-3-705 0 0,1 0 19 0 0,-1 1 1 0 0,1-1-1 0 0,1 1 1 0 0,0 1-1 0 0,0-1 1 0 0,1 0-1 0 0,0 1 1 0 0,1 0-1 0 0,0 0 1 0 0,1-1-1 0 0,0 1 0 0 0,1 0 1 0 0,0 0-1 0 0,1 0 1 0 0,0 0-1 0 0,4 16 1 0 0,-4-23-12 0 0,0 0 1 0 0,1 0-1 0 0,-1 1 0 0 0,1-1 1 0 0,0 0-1 0 0,0 0 0 0 0,1-1 1 0 0,-1 1-1 0 0,1 0 0 0 0,0-1 1 0 0,0 0-1 0 0,0 0 0 0 0,0 1 1 0 0,0-2-1 0 0,1 1 0 0 0,-1 0 1 0 0,1-1-1 0 0,0 0 0 0 0,0 1 1 0 0,0-2-1 0 0,0 1 0 0 0,0 0 1 0 0,0-1-1 0 0,1 0 0 0 0,-1 0 1 0 0,0 0-1 0 0,1 0 0 0 0,-1-1 1 0 0,1 1-1 0 0,-1-1 0 0 0,1-1 1 0 0,-1 1-1 0 0,0 0 0 0 0,1-1 1 0 0,-1 0-1 0 0,0 0 0 0 0,1 0 1 0 0,-1-1-1 0 0,0 0 0 0 0,0 1 1 0 0,0-1-1 0 0,0-1 0 0 0,0 1 1 0 0,-1 0-1 0 0,1-1 0 0 0,-1 0 1 0 0,1 0-1 0 0,5-6 0 0 0,-1-1-15 0 0,-1-1 0 0 0,1 1 0 0 0,-2-1 0 0 0,0-1 0 0 0,0 1 0 0 0,-1-1-1 0 0,0 0 1 0 0,-1 0 0 0 0,0 0 0 0 0,-1-1 0 0 0,0 1 0 0 0,1-25 0 0 0,-4 30 47 0 0,0 0 1 0 0,0 0-1 0 0,-1 0 0 0 0,0 0 1 0 0,0 0-1 0 0,-1 0 1 0 0,1 0-1 0 0,-2 1 1 0 0,1-1-1 0 0,-1 1 1 0 0,-3-7-1 0 0,3 8 66 0 0,0 1-1 0 0,0-1 1 0 0,-1 1-1 0 0,0 0 1 0 0,0 0-1 0 0,0 1 1 0 0,0-1-1 0 0,0 1 1 0 0,0 0-1 0 0,-1 0 1 0 0,0 0-1 0 0,0 1 1 0 0,0 0-1 0 0,0 0 1 0 0,-9-3-1 0 0,10 4-79 0 0,0 0 0 0 0,-1 0 0 0 0,1 0-1 0 0,0 0 1 0 0,-1 1 0 0 0,1 0 0 0 0,0 0-1 0 0,-1 0 1 0 0,-5 1 0 0 0,4 0-423 0 0</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17.298"/>
    </inkml:context>
    <inkml:brush xml:id="br0">
      <inkml:brushProperty name="width" value="0.1" units="cm"/>
      <inkml:brushProperty name="height" value="0.1" units="cm"/>
    </inkml:brush>
  </inkml:definitions>
  <inkml:trace contextRef="#ctx0" brushRef="#br0">46 1 14283 0 0,'-2'2'70'0'0,"1"1"0"0"0,0-1 0 0 0,0 1 0 0 0,0 0 0 0 0,0-1 1 0 0,0 1-1 0 0,0 0 0 0 0,0 5 0 0 0,-2 4-87 0 0,-5 14 922 0 0,-12 51 1544 0 0,18-70-2349 0 0,1-1 1 0 0,1 1-1 0 0,-1 0 0 0 0,1 0 0 0 0,0-1 0 0 0,0 1 1 0 0,1 0-1 0 0,0 0 0 0 0,3 7 0 0 0,-4-13-233 0 0,0 1 0 0 0,1-1-1 0 0,-1 0 1 0 0,0 0-1 0 0,1 0 1 0 0,0 0-1 0 0,-1 0 1 0 0,1 0-1 0 0,0 0 1 0 0,-1 0-1 0 0,1 0 1 0 0,0 0 0 0 0,0 0-1 0 0,0 0 1 0 0,0 0-1 0 0,0 0 1 0 0,0-1-1 0 0,0 1 1 0 0,0-1-1 0 0,0 1 1 0 0,0 0 0 0 0,0-1-1 0 0,0 0 1 0 0,1 1-1 0 0,-1-1 1 0 0,0 0-1 0 0,0 1 1 0 0,1-1-1 0 0,1 0 1 0 0,6-3-1266 0 0</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17.630"/>
    </inkml:context>
    <inkml:brush xml:id="br0">
      <inkml:brushProperty name="width" value="0.1" units="cm"/>
      <inkml:brushProperty name="height" value="0.1" units="cm"/>
    </inkml:brush>
  </inkml:definitions>
  <inkml:trace contextRef="#ctx0" brushRef="#br0">40 13 9674 0 0,'-3'4'1196'0'0,"0"0"-1"0"0,0 0 1 0 0,0 0-1 0 0,0 0 1 0 0,-3 9 0 0 0,2-5-906 0 0,1 0 1 0 0,0 0 0 0 0,1 1 0 0 0,0-1 0 0 0,0 1 0 0 0,1-1 0 0 0,0 1-1 0 0,0 0 1 0 0,1 11 0 0 0,1-17-224 0 0,-1 0 0 0 0,1 0-1 0 0,0 0 1 0 0,-1 1 0 0 0,1-1-1 0 0,1-1 1 0 0,-1 1 0 0 0,0 0-1 0 0,1 0 1 0 0,-1 0 0 0 0,1-1-1 0 0,0 1 1 0 0,0-1 0 0 0,0 1 0 0 0,0-1-1 0 0,1 0 1 0 0,-1 0 0 0 0,0 0-1 0 0,1 0 1 0 0,0 0 0 0 0,3 1-1 0 0,-2-1-62 0 0,1 0 0 0 0,-1 0-1 0 0,1 0 1 0 0,0-1 0 0 0,0 0-1 0 0,0 0 1 0 0,0-1-1 0 0,0 1 1 0 0,0-1 0 0 0,0 0-1 0 0,0 0 1 0 0,8-2 0 0 0,-9 1-48 0 0,1 1-1 0 0,-1-2 1 0 0,1 1 0 0 0,-1 0 0 0 0,0-1 0 0 0,0 0-1 0 0,0 0 1 0 0,0 0 0 0 0,0 0 0 0 0,0-1 0 0 0,-1 0 0 0 0,1 0-1 0 0,5-6 1 0 0,-7 7 21 0 0,0-1 0 0 0,0 1 0 0 0,-1-1 0 0 0,1 1 0 0 0,-1-1 0 0 0,0 0 0 0 0,0 0 0 0 0,0 0 0 0 0,0 0 0 0 0,0 0-1 0 0,-1 0 1 0 0,1 0 0 0 0,-1 0 0 0 0,0 0 0 0 0,0 0 0 0 0,0 0 0 0 0,0 0 0 0 0,0 0 0 0 0,-1 0 0 0 0,1 0 0 0 0,-1 0 0 0 0,-1-4 0 0 0,-1 0-12 0 0,1 0 0 0 0,-1 0 1 0 0,-1 0-1 0 0,1 1 0 0 0,-1-1 1 0 0,0 1-1 0 0,-1 0 0 0 0,1 0 1 0 0,-1 0-1 0 0,0 0 0 0 0,-1 1 1 0 0,0 0-1 0 0,1 0 0 0 0,-1 1 1 0 0,-1 0-1 0 0,-11-7 0 0 0,11 9-285 0 0</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18.391"/>
    </inkml:context>
    <inkml:brush xml:id="br0">
      <inkml:brushProperty name="width" value="0.1" units="cm"/>
      <inkml:brushProperty name="height" value="0.1" units="cm"/>
    </inkml:brush>
  </inkml:definitions>
  <inkml:trace contextRef="#ctx0" brushRef="#br0">36 64 5065 0 0,'1'-1'115'0'0,"0"-1"1"0"0,-1 0-1 0 0,1 0 0 0 0,0 0 0 0 0,0 0 1 0 0,0 1-1 0 0,0-1 0 0 0,0 0 1 0 0,0 1-1 0 0,1-1 0 0 0,-1 1 0 0 0,0 0 1 0 0,4-3-1 0 0,20-17 87 0 0,-22 19-143 0 0,0 1 0 0 0,-1-1-1 0 0,1 0 1 0 0,0 0 0 0 0,0 1-1 0 0,0 0 1 0 0,0-1-1 0 0,0 1 1 0 0,0 1 0 0 0,0-1-1 0 0,0 0 1 0 0,0 1 0 0 0,0-1-1 0 0,1 1 1 0 0,-1 0-1 0 0,0 0 1 0 0,0 0 0 0 0,0 0-1 0 0,5 2 1 0 0,-4-1 122 0 0,-1 1 0 0 0,1 0 0 0 0,-1-1 0 0 0,0 1 0 0 0,0 1 0 0 0,0-1 0 0 0,0 0 0 0 0,0 1 0 0 0,0 0 0 0 0,-1-1 0 0 0,1 1 0 0 0,-1 0 0 0 0,0 0-1 0 0,0 1 1 0 0,0-1 0 0 0,2 4 0 0 0,2 4 598 0 0,-1 0 0 0 0,-1 0 0 0 0,1 0-1 0 0,-2 1 1 0 0,0-1 0 0 0,0 1 0 0 0,-1 0-1 0 0,0 0 1 0 0,-1 23 0 0 0,-1-27-613 0 0,-1-1 0 0 0,0 0-1 0 0,0 0 1 0 0,-1 1 0 0 0,0-1 0 0 0,0 0-1 0 0,0-1 1 0 0,-1 1 0 0 0,0 0 0 0 0,-1-1 0 0 0,1 1-1 0 0,-1-1 1 0 0,0 0 0 0 0,-1-1 0 0 0,0 1-1 0 0,1-1 1 0 0,-9 7 0 0 0,7-7-102 0 0,1-1 1 0 0,-1-1-1 0 0,0 1 1 0 0,0-1-1 0 0,0 0 1 0 0,-1 0-1 0 0,1-1 1 0 0,-1 0-1 0 0,1 0 1 0 0,-1 0-1 0 0,0-1 1 0 0,0 0-1 0 0,-11 0 0 0 0,16-1-108 0 0,-1 0-1 0 0,0 0 0 0 0,0 0 0 0 0,1-1 0 0 0,-1 1 0 0 0,0-1 0 0 0,0 0 0 0 0,1 0 0 0 0,-1 0 0 0 0,1 0 0 0 0,-1 0 0 0 0,1 0 0 0 0,-1-1 1 0 0,1 1-1 0 0,0-1 0 0 0,0 0 0 0 0,-1 0 0 0 0,1 0 0 0 0,0 0 0 0 0,1 0 0 0 0,-1 0 0 0 0,0 0 0 0 0,1 0 0 0 0,-1-1 0 0 0,1 1 0 0 0,0-1 0 0 0,-1 1 1 0 0,1-1-1 0 0,1 0 0 0 0,-1 1 0 0 0,0-1 0 0 0,1 0 0 0 0,-1 1 0 0 0,1-1 0 0 0,0-5 0 0 0,-1 5-36 0 0,1-1 1 0 0,0 1-1 0 0,0 0 0 0 0,0-1 1 0 0,0 1-1 0 0,1 0 0 0 0,-1-1 0 0 0,1 1 1 0 0,0 0-1 0 0,0-1 0 0 0,0 1 0 0 0,0 0 1 0 0,1 0-1 0 0,-1 0 0 0 0,1 0 0 0 0,0 0 1 0 0,0 1-1 0 0,0-1 0 0 0,0 0 1 0 0,0 1-1 0 0,1-1 0 0 0,-1 1 0 0 0,4-2 1 0 0,-2 1 62 0 0,1 1-1 0 0,-1 0 1 0 0,1 0 0 0 0,-1 1 0 0 0,1-1 0 0 0,0 1 0 0 0,0 0 0 0 0,0 0 0 0 0,0 0 0 0 0,0 1 0 0 0,0 0-1 0 0,0 0 1 0 0,0 0 0 0 0,0 0 0 0 0,5 2 0 0 0,110 27 5 0 0,-46-9-1417 0 0,-55-16-4845 0 0</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18.725"/>
    </inkml:context>
    <inkml:brush xml:id="br0">
      <inkml:brushProperty name="width" value="0.1" units="cm"/>
      <inkml:brushProperty name="height" value="0.1" units="cm"/>
    </inkml:brush>
  </inkml:definitions>
  <inkml:trace contextRef="#ctx0" brushRef="#br0">659 0 16588 0 0,'-3'1'200'0'0,"1"0"1"0"0,0 0 0 0 0,-1 0 0 0 0,1 0 0 0 0,0 0 0 0 0,0 0 0 0 0,0 0 0 0 0,0 0 0 0 0,0 1 0 0 0,0-1-1 0 0,0 1 1 0 0,0 0 0 0 0,1 0 0 0 0,-4 3 0 0 0,0 0-30 0 0,-57 61 842 0 0,-80 112 0 0 0,34-40-86 0 0,53-73-824 0 0,-174 224-179 0 0,206-252-1901 0 0</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19.074"/>
    </inkml:context>
    <inkml:brush xml:id="br0">
      <inkml:brushProperty name="width" value="0.1" units="cm"/>
      <inkml:brushProperty name="height" value="0.1" units="cm"/>
    </inkml:brush>
  </inkml:definitions>
  <inkml:trace contextRef="#ctx0" brushRef="#br0">134 0 17972 0 0,'-3'3'97'0'0,"-1"1"0"0"0,0 0 0 0 0,1 0 0 0 0,0 0-1 0 0,0 0 1 0 0,0 0 0 0 0,0 1 0 0 0,1-1 0 0 0,-3 9 0 0 0,-4 4-347 0 0,-12 18-64 0 0,-23 41 1193 0 0,39-66-712 0 0,1 1 0 0 0,0-1 1 0 0,0 1-1 0 0,1-1 1 0 0,-3 19-1 0 0,6-25-253 0 0,0-1-1 0 0,-1 1 1 0 0,2 0-1 0 0,-1-1 0 0 0,0 1 1 0 0,2 6-1 0 0,-1-9 34 0 0,-1 0-1 0 0,0 0 0 0 0,0 0 0 0 0,1 0 0 0 0,-1 0 0 0 0,1 0 1 0 0,-1-1-1 0 0,0 1 0 0 0,1 0 0 0 0,0 0 0 0 0,-1 0 1 0 0,1 0-1 0 0,0-1 0 0 0,-1 1 0 0 0,1 0 0 0 0,0-1 0 0 0,0 1 1 0 0,-1-1-1 0 0,1 1 0 0 0,0 0 0 0 0,0-1 0 0 0,0 0 1 0 0,0 1-1 0 0,0-1 0 0 0,0 0 0 0 0,0 1 0 0 0,0-1 1 0 0,0 0-1 0 0,1 0 0 0 0,6-1 34 0 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19.392"/>
    </inkml:context>
    <inkml:brush xml:id="br0">
      <inkml:brushProperty name="width" value="0.1" units="cm"/>
      <inkml:brushProperty name="height" value="0.1" units="cm"/>
    </inkml:brush>
  </inkml:definitions>
  <inkml:trace contextRef="#ctx0" brushRef="#br0">37 7 16131 0 0,'-4'7'226'0'0,"0"-1"-1"0"0,1 1 1 0 0,1 0-1 0 0,-1 0 0 0 0,1 1 1 0 0,0-1-1 0 0,0 1 0 0 0,1-1 1 0 0,0 1-1 0 0,1-1 1 0 0,-1 1-1 0 0,1-1 0 0 0,1 1 1 0 0,0 0-1 0 0,0-1 1 0 0,0 0-1 0 0,4 13 0 0 0,-3-17-200 0 0,0 0 0 0 0,0-1 0 0 0,0 1 0 0 0,0 0 0 0 0,0-1 0 0 0,0 0-1 0 0,1 1 1 0 0,-1-1 0 0 0,1 0 0 0 0,0 0 0 0 0,-1 0 0 0 0,1-1 0 0 0,0 1 0 0 0,0-1-1 0 0,0 1 1 0 0,1-1 0 0 0,-1 0 0 0 0,0 0 0 0 0,0 0 0 0 0,1-1 0 0 0,-1 1 0 0 0,0-1-1 0 0,1 0 1 0 0,-1 0 0 0 0,0 0 0 0 0,1 0 0 0 0,-1-1 0 0 0,0 1 0 0 0,4-2-1 0 0,0 1 16 0 0,0-1-1 0 0,-1 1 0 0 0,0-1 1 0 0,1-1-1 0 0,-1 1 0 0 0,0-1 1 0 0,0 0-1 0 0,-1-1 0 0 0,1 1 0 0 0,0-1 1 0 0,-1 0-1 0 0,0 0 0 0 0,8-10 1 0 0,-11 12-36 0 0,0 0 1 0 0,0 0 0 0 0,-1-1-1 0 0,1 1 1 0 0,-1-1 0 0 0,0 1-1 0 0,0-1 1 0 0,1 1 0 0 0,-2-1-1 0 0,1 0 1 0 0,0 1 0 0 0,-1-1-1 0 0,1 0 1 0 0,-1 0-1 0 0,0 1 1 0 0,1-1 0 0 0,-2 0-1 0 0,1 0 1 0 0,0 1 0 0 0,0-1-1 0 0,-1 0 1 0 0,0 0 0 0 0,1 1-1 0 0,-1-1 1 0 0,0 0 0 0 0,0 1-1 0 0,0-1 1 0 0,-1 1 0 0 0,1-1-1 0 0,-1 1 1 0 0,1 0 0 0 0,-1 0-1 0 0,0 0 1 0 0,0 0 0 0 0,0 0-1 0 0,0 0 1 0 0,0 0 0 0 0,0 0-1 0 0,-4-1 1 0 0,-2-3 16 0 0,0 2-1 0 0,0-1 1 0 0,-1 1 0 0 0,1 0 0 0 0,-1 1 0 0 0,0 0-1 0 0,0 0 1 0 0,0 1 0 0 0,-1 0 0 0 0,-15-1-1 0 0,-30 7-490 0 0,37-1-259 0 0</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19.773"/>
    </inkml:context>
    <inkml:brush xml:id="br0">
      <inkml:brushProperty name="width" value="0.1" units="cm"/>
      <inkml:brushProperty name="height" value="0.1" units="cm"/>
    </inkml:brush>
  </inkml:definitions>
  <inkml:trace contextRef="#ctx0" brushRef="#br0">110 98 13827 0 0,'-1'0'180'0'0,"1"0"1"0"0,-1 0 0 0 0,1 0-1 0 0,-1 0 1 0 0,1 0-1 0 0,-1 0 1 0 0,1 0-1 0 0,-1 0 1 0 0,1 0-1 0 0,-1 0 1 0 0,1 0-1 0 0,-1 0 1 0 0,1 1-1 0 0,-1-1 1 0 0,1 0-1 0 0,-1 0 1 0 0,1 1 0 0 0,-1-1 180 0 0,0 1-181 0 0,-16 16 1147 0 0,16-16-1127 0 0,-9 11 243 0 0,1 0-1 0 0,1 0 0 0 0,0 1 0 0 0,0 0 1 0 0,2 0-1 0 0,-8 19 0 0 0,10-22-409 0 0,1 0 0 0 0,0 0 0 0 0,1 0 0 0 0,0 0 0 0 0,0 1 0 0 0,1-1 1 0 0,0 1-1 0 0,1-1 0 0 0,0 1 0 0 0,2 9 0 0 0,-1-16-27 0 0,0-1 0 0 0,0 1 0 0 0,0-1-1 0 0,0 0 1 0 0,0 0 0 0 0,1 1 0 0 0,-1-1 0 0 0,1 0 0 0 0,0 0 0 0 0,0-1 0 0 0,0 1 0 0 0,0 0-1 0 0,0-1 1 0 0,1 1 0 0 0,-1-1 0 0 0,1 0 0 0 0,0 1 0 0 0,0-1 0 0 0,0-1 0 0 0,0 1 0 0 0,0 0 0 0 0,0-1-1 0 0,0 1 1 0 0,0-1 0 0 0,0 0 0 0 0,1 0 0 0 0,-1-1 0 0 0,1 1 0 0 0,-1 0 0 0 0,1-1 0 0 0,-1 0-1 0 0,4 0 1 0 0,2 0-6 0 0,-1-1-1 0 0,0 0 0 0 0,0 0 0 0 0,0-1 0 0 0,-1 0 1 0 0,1 0-1 0 0,0 0 0 0 0,-1-1 0 0 0,1-1 0 0 0,-1 1 0 0 0,0-1 1 0 0,12-8-1 0 0,-10 3-37 0 0,0 1 0 0 0,0-1 1 0 0,-1-1-1 0 0,0 0 0 0 0,0 0 0 0 0,-1 0 1 0 0,-1-1-1 0 0,1 0 0 0 0,-2 0 0 0 0,0-1 1 0 0,0 0-1 0 0,-1 1 0 0 0,0-1 0 0 0,-1-1 1 0 0,2-16-1 0 0,-4 22 39 0 0,-1 0 1 0 0,1 0-1 0 0,-1 0 1 0 0,0 0-1 0 0,-1 0 1 0 0,0 0-1 0 0,0 0 1 0 0,0 0-1 0 0,-1 0 1 0 0,0 0-1 0 0,-1 0 1 0 0,1 1-1 0 0,-1-1 1 0 0,0 1 0 0 0,-1 0-1 0 0,0 0 1 0 0,0 0-1 0 0,0 0 1 0 0,0 1-1 0 0,-1-1 1 0 0,0 1-1 0 0,0 1 1 0 0,-1-1-1 0 0,1 0 1 0 0,-1 1-1 0 0,0 0 1 0 0,0 1-1 0 0,-9-4 1 0 0,6 3-96 0 0,0 1 1 0 0,0 1-1 0 0,-1-1 1 0 0,1 2-1 0 0,-1-1 1 0 0,1 1-1 0 0,-1 1 1 0 0,0 0-1 0 0,-11 1 1 0 0,2 1-7486 0 0</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8T14:01:38.847"/>
    </inkml:context>
    <inkml:brush xml:id="br0">
      <inkml:brushProperty name="width" value="0.1" units="cm"/>
      <inkml:brushProperty name="height" value="0.2" units="cm"/>
      <inkml:brushProperty name="color" value="#FFC28B"/>
      <inkml:brushProperty name="tip" value="rectangle"/>
      <inkml:brushProperty name="rasterOp" value="maskPen"/>
    </inkml:brush>
  </inkml:definitions>
  <inkml:trace contextRef="#ctx0" brushRef="#br0">1974 1839 8146 0 0,'-14'12'241'0'0,"0"-1"0"0"0,-1 0 0 0 0,0-1 0 0 0,-18 8 0 0 0,-69 28-49 0 0,92-41-148 0 0,-50 19 265 0 0,-1-2-1 0 0,-1-4 0 0 0,-1-1 1 0 0,0-4-1 0 0,-1-2 1 0 0,-1-4-1 0 0,0-2 0 0 0,-113-5 1 0 0,89-8 475 0 0,-109-23 0 0 0,138 18-405 0 0,0-3-1 0 0,-101-43 1 0 0,125 42-230 0 0,0-1-1 0 0,0-2 1 0 0,2-1-1 0 0,1-2 1 0 0,-35-31-1 0 0,45 33-44 0 0,1-1 0 0 0,1-1 0 0 0,1-1 0 0 0,1-1 0 0 0,2 0 0 0 0,0-2 0 0 0,-19-39 0 0 0,17 21-308 0 0,1-1 0 0 0,3-1 0 0 0,1 0 0 0 0,2 0 0 0 0,3-2 0 0 0,2 1 0 0 0,2-1 0 0 0,1 0 0 0 0,4 0 0 0 0,7-75-1 0 0,-2 84 59 0 0,2 0 0 0 0,1 0 0 0 0,2 1 0 0 0,2 0 0 0 0,2 1 0 0 0,1 1 0 0 0,2 0 0 0 0,1 1 0 0 0,2 1 0 0 0,2 0 0 0 0,1 2 0 0 0,1 1 0 0 0,36-36 0 0 0,-17 26-19 0 0,3 2-1 0 0,1 2 0 0 0,2 3 0 0 0,1 1 1 0 0,2 3-1 0 0,1 2 0 0 0,1 2 0 0 0,2 2 0 0 0,0 3 1 0 0,74-18-1 0 0,-76 27 127 0 0,0 2 0 0 0,1 3 0 0 0,0 1 0 0 0,0 4 0 0 0,0 1 0 0 0,1 3 0 0 0,-1 3 0 0 0,0 2 0 0 0,0 2 0 0 0,-1 3 0 0 0,72 23 0 0 0,-70-13 79 0 0,-2 2 0 0 0,0 3 0 0 0,-2 2-1 0 0,-1 2 1 0 0,-1 2 0 0 0,-2 2 0 0 0,-1 3-1 0 0,43 43 1 0 0,-55-45-7 0 0,-2 1-1 0 0,-1 1 0 0 0,-2 2 0 0 0,-2 1 1 0 0,-2 1-1 0 0,-1 2 0 0 0,-2 0 1 0 0,-2 1-1 0 0,-3 2 0 0 0,16 53 1 0 0,-28-77-90 0 0,-1 0 1 0 0,-2 0 0 0 0,0 0-1 0 0,-1 1 1 0 0,-1-1 0 0 0,-3 31 0 0 0,0-36 66 0 0,0 0-1 0 0,-2-1 1 0 0,0 1 0 0 0,-1-1 0 0 0,0 0 0 0 0,-2 0 0 0 0,0-1 0 0 0,0 1 0 0 0,-11 14 0 0 0,-9 7 343 0 0,-1 0 1 0 0,-1-2-1 0 0,-3-1 1 0 0,0-2 0 0 0,-40 31-1 0 0,4-10 972 0 0,-135 77 1 0 0,96-71-908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12.833"/>
    </inkml:context>
    <inkml:brush xml:id="br0">
      <inkml:brushProperty name="width" value="0.025" units="cm"/>
      <inkml:brushProperty name="height" value="0.025" units="cm"/>
      <inkml:brushProperty name="color" value="#E71224"/>
    </inkml:brush>
  </inkml:definitions>
  <inkml:trace contextRef="#ctx0" brushRef="#br0">81 0 7370 0 0,'-6'0'12752'0'0,"-10"42"-12518"0"0,2 0 0 0 0,1 0 0 0 0,3 1 0 0 0,-6 47 1 0 0,14-70-329 0 0,-1 34 1 0 0,3-46 38 0 0,0-1 1 0 0,1 1 0 0 0,0-1-1 0 0,1 1 1 0 0,-1-1 0 0 0,1 0-1 0 0,6 14 1 0 0,-1-10-469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13.182"/>
    </inkml:context>
    <inkml:brush xml:id="br0">
      <inkml:brushProperty name="width" value="0.025" units="cm"/>
      <inkml:brushProperty name="height" value="0.025" units="cm"/>
      <inkml:brushProperty name="color" value="#E71224"/>
    </inkml:brush>
  </inkml:definitions>
  <inkml:trace contextRef="#ctx0" brushRef="#br0">38 33 8754 0 0,'-2'2'434'0'0,"1"-1"0"0"0,-1 1 1 0 0,1 0-1 0 0,-1 0 0 0 0,1 0 0 0 0,0 0 1 0 0,0 0-1 0 0,0 0 0 0 0,0 0 1 0 0,0 0-1 0 0,0 0 0 0 0,-1 4 0 0 0,1-2-223 0 0,-3 6-123 0 0,0 1 0 0 0,1-1 0 0 0,1 1 0 0 0,0-1 0 0 0,0 1 0 0 0,1 0 1 0 0,0 0-1 0 0,1 0 0 0 0,0 0 0 0 0,0-1 0 0 0,5 21 0 0 0,-4-26-81 0 0,1 1 0 0 0,0 0 0 0 0,0 0 0 0 0,0-1 0 0 0,1 1 0 0 0,0-1 0 0 0,0 0 0 0 0,0 0 0 0 0,1 0 0 0 0,0 0 0 0 0,0-1 0 0 0,0 1 0 0 0,0-1 0 0 0,1 0 0 0 0,-1 0 0 0 0,1-1 0 0 0,0 1 0 0 0,0-1 0 0 0,1 0-1 0 0,-1-1 1 0 0,0 1 0 0 0,12 3 0 0 0,-12-5 16 0 0,0 1 0 0 0,1-1 1 0 0,-1 0-1 0 0,0 0 0 0 0,1 0 0 0 0,-1-1 0 0 0,1 0 0 0 0,-1 0 0 0 0,1 0 0 0 0,-1-1 0 0 0,1 0 0 0 0,-1 0 0 0 0,0 0 0 0 0,0-1 0 0 0,1 1 0 0 0,-1-1 0 0 0,5-3 0 0 0,-6 2 18 0 0,0 0-1 0 0,0 0 0 0 0,0 0 0 0 0,-1-1 0 0 0,1 1 0 0 0,-1-1 0 0 0,0 0 0 0 0,0 0 1 0 0,0 0-1 0 0,0 0 0 0 0,-1 0 0 0 0,0-1 0 0 0,0 1 0 0 0,0-1 0 0 0,0 0 0 0 0,-1 1 1 0 0,0-1-1 0 0,0 0 0 0 0,1-5 0 0 0,-1 0 268 0 0,-1 0 1 0 0,1-1-1 0 0,-2 1 1 0 0,1 0-1 0 0,-1-1 1 0 0,-1 1-1 0 0,0 0 0 0 0,0 0 1 0 0,-1 0-1 0 0,-1 1 1 0 0,-6-15-1 0 0,7 17-252 0 0,-1 0 1 0 0,0 0-1 0 0,-1 1 1 0 0,0-1-1 0 0,0 1 1 0 0,0 0-1 0 0,-1 0 0 0 0,-7-6 1 0 0,8 8-647 0 0,0 1 0 0 0,0 0 0 0 0,-1 0 1 0 0,1 0-1 0 0,0 1 0 0 0,-1 0 0 0 0,-6-2 1 0 0,6 2-6505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19.652"/>
    </inkml:context>
    <inkml:brush xml:id="br0">
      <inkml:brushProperty name="width" value="0.025" units="cm"/>
      <inkml:brushProperty name="height" value="0.025" units="cm"/>
      <inkml:brushProperty name="color" value="#E71224"/>
    </inkml:brush>
  </inkml:definitions>
  <inkml:trace contextRef="#ctx0" brushRef="#br0">1 9 2304 0 0,'0'-8'433'0'0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27.222"/>
    </inkml:context>
    <inkml:brush xml:id="br0">
      <inkml:brushProperty name="width" value="0.025" units="cm"/>
      <inkml:brushProperty name="height" value="0.025" units="cm"/>
      <inkml:brushProperty name="color" value="#E71224"/>
    </inkml:brush>
  </inkml:definitions>
  <inkml:trace contextRef="#ctx0" brushRef="#br0">33 5 2761 0 0,'-6'-4'17155'0'0,"0"32"-16973"0"0,0 1 1 0 0,-2 52-1 0 0,4 64 359 0 0,2 9-489 0 0,3-146-1514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27.555"/>
    </inkml:context>
    <inkml:brush xml:id="br0">
      <inkml:brushProperty name="width" value="0.025" units="cm"/>
      <inkml:brushProperty name="height" value="0.025" units="cm"/>
      <inkml:brushProperty name="color" value="#E71224"/>
    </inkml:brush>
  </inkml:definitions>
  <inkml:trace contextRef="#ctx0" brushRef="#br0">34 1 8290 0 0,'0'0'639'0'0,"-1"4"5209"0"0,-5 15-4175 0 0,-1 33 84 0 0,-1 56-1 0 0,3-28-578 0 0,-1 158-214 0 0,6-228-960 0 0,2 0-6118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29.479"/>
    </inkml:context>
    <inkml:brush xml:id="br0">
      <inkml:brushProperty name="width" value="0.025" units="cm"/>
      <inkml:brushProperty name="height" value="0.025" units="cm"/>
      <inkml:brushProperty name="color" value="#E71224"/>
    </inkml:brush>
  </inkml:definitions>
  <inkml:trace contextRef="#ctx0" brushRef="#br0">289 235 3457 0 0,'27'-25'1893'0'0,"-20"21"-903"0"0,-2-1 0 0 0,1 0 0 0 0,-1 0 0 0 0,1-1 1 0 0,-1 1-1 0 0,-1-1 0 0 0,1 0 0 0 0,-1-1 0 0 0,6-11 0 0 0,-8 12-759 0 0,0 1-1 0 0,-1 0 0 0 0,0-1 0 0 0,0 1 1 0 0,0-1-1 0 0,0 1 0 0 0,-1-1 0 0 0,0 1 1 0 0,0-1-1 0 0,-1 1 0 0 0,1-1 1 0 0,-1 1-1 0 0,0-1 0 0 0,-1 1 0 0 0,1 0 1 0 0,-5-9-1 0 0,5 11-197 0 0,-1 0-1 0 0,1 1 1 0 0,-1-1 0 0 0,0 1-1 0 0,1-1 1 0 0,-1 1 0 0 0,0 0-1 0 0,-1 0 1 0 0,1 0 0 0 0,0 0-1 0 0,0 0 1 0 0,-1 0 0 0 0,0 1-1 0 0,1-1 1 0 0,-1 1 0 0 0,0 0-1 0 0,1-1 1 0 0,-1 1 0 0 0,0 0-1 0 0,0 1 1 0 0,0-1 0 0 0,0 1 0 0 0,0-1-1 0 0,0 1 1 0 0,0 0 0 0 0,0 0-1 0 0,0 0 1 0 0,0 0 0 0 0,0 1-1 0 0,0-1 1 0 0,0 1 0 0 0,-4 1-1 0 0,-3 2-148 0 0,0 0 0 0 0,0 0-1 0 0,0 1 1 0 0,0 1 0 0 0,1 0-1 0 0,0 0 1 0 0,-13 11 0 0 0,-55 59-772 0 0,72-71 858 0 0,-11 12-47 0 0,1 1 0 0 0,0 0 0 0 0,1 1 1 0 0,-11 23-1 0 0,21-36 60 0 0,1 0 1 0 0,0 0 0 0 0,0 1 0 0 0,0-1-1 0 0,1 1 1 0 0,0 0 0 0 0,0-1-1 0 0,1 1 1 0 0,0 0 0 0 0,0 0 0 0 0,1 0-1 0 0,0 0 1 0 0,0 0 0 0 0,0 0-1 0 0,1 0 1 0 0,0 0 0 0 0,4 14-1 0 0,-3-18-60 0 0,0 1 0 0 0,0-1 0 0 0,0 1 0 0 0,0-1 0 0 0,1 0 0 0 0,-1 0 0 0 0,1 0 0 0 0,0 0-1 0 0,0 0 1 0 0,0-1 0 0 0,0 1 0 0 0,0-1 0 0 0,0 0 0 0 0,1 0 0 0 0,-1 0 0 0 0,1 0 0 0 0,0-1 0 0 0,-1 1-1 0 0,1-1 1 0 0,0 0 0 0 0,0 0 0 0 0,0-1 0 0 0,6 1 0 0 0,-3 0-75 0 0,0-1 0 0 0,0 0-1 0 0,0 0 1 0 0,0-1 0 0 0,0 0 0 0 0,0 0 0 0 0,0-1-1 0 0,0 0 1 0 0,-1 0 0 0 0,1 0 0 0 0,-1-1 0 0 0,10-5 0 0 0,-3-1-223 0 0,-1-1 1 0 0,0 0-1 0 0,0-1 1 0 0,-2-1-1 0 0,1 1 1 0 0,-1-2-1 0 0,-1 1 1 0 0,0-1-1 0 0,-1-1 1 0 0,13-28-1 0 0,-42 196 11591 0 0,10-47-10755 0 0,4 131 1 0 0,7-215-862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30.239"/>
    </inkml:context>
    <inkml:brush xml:id="br0">
      <inkml:brushProperty name="width" value="0.025" units="cm"/>
      <inkml:brushProperty name="height" value="0.025" units="cm"/>
      <inkml:brushProperty name="color" value="#E71224"/>
    </inkml:brush>
  </inkml:definitions>
  <inkml:trace contextRef="#ctx0" brushRef="#br0">69 5 5529 0 0,'0'0'214'0'0,"0"0"-1"0"0,0 0 0 0 0,0-1 1 0 0,0 1-1 0 0,0 0 1 0 0,0 0-1 0 0,0 0 0 0 0,0 0 1 0 0,0-1-1 0 0,0 1 1 0 0,0 0-1 0 0,0 0 0 0 0,0 0 1 0 0,0 0-1 0 0,0 0 1 0 0,-1-1-1 0 0,1 1 1 0 0,0 0-1 0 0,0 0 0 0 0,0 0 214 0 0,0 0-213 0 0,0 0-1 0 0,0-1 0 0 0,-1 1 1 0 0,1 0-1 0 0,0 0 1 0 0,0 0-1 0 0,0 0 0 0 0,0 0 1 0 0,-1 0-1 0 0,1 0 1 0 0,0 0-1 0 0,0 0 0 0 0,0 0 1 0 0,0 0-1 0 0,-1 0 1 0 0,1 0-1 0 0,0 0 0 0 0,0 0 1 0 0,0 0-1 0 0,0 0 1 0 0,-1 0-1 0 0,1 0 1 0 0,0 0-1 0 0,0 0 0 0 0,0 0 1 0 0,0 0-1 0 0,0 0 1 0 0,-1 0-1 0 0,1 0 0 0 0,0 0 1 0 0,0 0-1 0 0,0 1 1 0 0,0-1-1 0 0,-1 0 214 0 0,1 0-214 0 0,-9 15 2796 0 0,-7 28-4472 0 0,15-39 2264 0 0,-8 25-647 0 0,1 1 0 0 0,-7 42-1 0 0,14-60-336 0 0,0 0 1 0 0,0 0-1 0 0,1 0 0 0 0,0 0 0 0 0,1 0 0 0 0,1 1 0 0 0,0-1 1 0 0,7 22-1 0 0,-3-19-6721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29:36.757"/>
    </inkml:context>
    <inkml:brush xml:id="br0">
      <inkml:brushProperty name="width" value="0.07938" units="cm"/>
      <inkml:brushProperty name="height" value="0.07938" units="cm"/>
    </inkml:brush>
  </inkml:definitions>
  <inkml:trace contextRef="#ctx0" brushRef="#br0">377 64 4609 0 0,'-5'-6'1439'0'0,"0"0"-1"0"0,0 1 1 0 0,-1 0 0 0 0,1 0-1 0 0,-1 1 1 0 0,-8-6 0 0 0,8 7-788 0 0,-1 0 0 0 0,1 0 1 0 0,-1 0-1 0 0,1 1 0 0 0,-1 0 0 0 0,-8-2 1 0 0,8 3-552 0 0,0 0 1 0 0,-1 1 0 0 0,1 0 0 0 0,0 0-1 0 0,0 0 1 0 0,-1 1 0 0 0,1 0-1 0 0,0 1 1 0 0,0-1 0 0 0,0 1 0 0 0,0 1-1 0 0,1-1 1 0 0,-1 1 0 0 0,0 1-1 0 0,1-1 1 0 0,0 1 0 0 0,0 0 0 0 0,0 0-1 0 0,0 1 1 0 0,1 0 0 0 0,0 0 0 0 0,-7 7-1 0 0,0 5-80 0 0,0 0-1 0 0,1 1 1 0 0,0 0-1 0 0,2 1 1 0 0,-14 39 0 0 0,12-26-80 0 0,2 2 0 0 0,-9 62 0 0 0,16-84 51 0 0,2 0 0 0 0,-1-1 0 0 0,1 1 0 0 0,1 0 0 0 0,0 0 0 0 0,0-1 0 0 0,2 1 1 0 0,-1 0-1 0 0,7 15 0 0 0,-7-21-9 0 0,1 0 1 0 0,0-1 0 0 0,0 1-1 0 0,0-1 1 0 0,1 0 0 0 0,0 1-1 0 0,0-2 1 0 0,0 1 0 0 0,0 0-1 0 0,1-1 1 0 0,0 0-1 0 0,0 0 1 0 0,0 0 0 0 0,0-1-1 0 0,1 0 1 0 0,0 0 0 0 0,-1 0-1 0 0,1 0 1 0 0,7 1 0 0 0,5 0-69 0 0,0 0 0 0 0,0-2 0 0 0,0 0 0 0 0,1-1 1 0 0,-1-1-1 0 0,0 0 0 0 0,0-2 0 0 0,27-5 0 0 0,1-3-546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30.588"/>
    </inkml:context>
    <inkml:brush xml:id="br0">
      <inkml:brushProperty name="width" value="0.025" units="cm"/>
      <inkml:brushProperty name="height" value="0.025" units="cm"/>
      <inkml:brushProperty name="color" value="#E71224"/>
    </inkml:brush>
  </inkml:definitions>
  <inkml:trace contextRef="#ctx0" brushRef="#br0">44 66 11979 0 0,'0'0'109'0'0,"-1"-1"0"0"0,1 1 1 0 0,0-1-1 0 0,0 1 1 0 0,-1 0-1 0 0,1-1 1 0 0,0 1-1 0 0,-1-1 1 0 0,1 1-1 0 0,0 0 1 0 0,-1-1-1 0 0,1 1 0 0 0,0 0 1 0 0,-1 0-1 0 0,1-1 1 0 0,-1 1-1 0 0,1 0 1 0 0,-1 0-1 0 0,1-1 1 0 0,-1 1-1 0 0,1 0 1 0 0,-1 0-1 0 0,1 0 0 0 0,-1 0 1 0 0,1 0-1 0 0,-1 0 1 0 0,1 0-1 0 0,-1 0 1 0 0,1 0-1 0 0,-1 0 1 0 0,1 0-1 0 0,-1 0 1 0 0,1 0-1 0 0,-1 1 0 0 0,-1-1 104 0 0,1 1 0 0 0,0 0 0 0 0,0 0 0 0 0,0 0 0 0 0,0 1 0 0 0,0-1 0 0 0,0 0 0 0 0,0 0-1 0 0,0 1 1 0 0,0-1 0 0 0,-1 2 0 0 0,0 3 120 0 0,-1-1-1 0 0,1 1 1 0 0,0 0-1 0 0,0 0 1 0 0,-1 7-1 0 0,3-4-344 0 0,0 0 1 0 0,1 0-1 0 0,0 0 1 0 0,0 0-1 0 0,1-1 1 0 0,0 1-1 0 0,0 0 0 0 0,1-1 1 0 0,1 0-1 0 0,-1 1 1 0 0,1-1-1 0 0,0-1 0 0 0,1 1 1 0 0,0-1-1 0 0,8 10 1 0 0,-9-12 1 0 0,0 0 1 0 0,0-1-1 0 0,0 0 1 0 0,1 1-1 0 0,0-2 1 0 0,0 1-1 0 0,0 0 1 0 0,0-1 0 0 0,0 0-1 0 0,1 0 1 0 0,0-1-1 0 0,-1 1 1 0 0,1-1-1 0 0,0-1 1 0 0,0 1-1 0 0,0-1 1 0 0,0 0 0 0 0,0 0-1 0 0,0-1 1 0 0,0 1-1 0 0,1-1 1 0 0,11-2-1 0 0,-12 0 39 0 0,-1 0-1 0 0,0 0 1 0 0,1-1-1 0 0,-1 0 0 0 0,0 1 1 0 0,0-2-1 0 0,-1 1 1 0 0,1-1-1 0 0,-1 1 1 0 0,1-1-1 0 0,-1-1 1 0 0,0 1-1 0 0,-1 0 0 0 0,1-1 1 0 0,-1 0-1 0 0,0 0 1 0 0,0 0-1 0 0,0 0 1 0 0,-1 0-1 0 0,0-1 0 0 0,0 1 1 0 0,0-1-1 0 0,1-6 1 0 0,-1 5 17 0 0,0-1 0 0 0,-1 0-1 0 0,0 1 1 0 0,0-1 0 0 0,0 0 0 0 0,-1 0 0 0 0,0 0 0 0 0,-1 0 0 0 0,0 1 0 0 0,0-1 0 0 0,-1 0 0 0 0,0 0 0 0 0,0 1 0 0 0,0-1-1 0 0,-1 1 1 0 0,-7-12 0 0 0,6 13 134 0 0,-1 0-1 0 0,0 0 1 0 0,0 1-1 0 0,-1-1 1 0 0,1 1-1 0 0,-1 0 1 0 0,-1 1-1 0 0,1 0 0 0 0,-13-7 1 0 0,15 9-241 0 0,1 1-1 0 0,-1-1 1 0 0,0 1-1 0 0,0 0 1 0 0,0 0 0 0 0,1 0-1 0 0,-1 0 1 0 0,0 1-1 0 0,0-1 1 0 0,0 1 0 0 0,0 0-1 0 0,0 1 1 0 0,0-1-1 0 0,0 1 1 0 0,0-1 0 0 0,0 1-1 0 0,0 0 1 0 0,0 1-1 0 0,1-1 1 0 0,-8 4 0 0 0,1 1-7829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33.359"/>
    </inkml:context>
    <inkml:brush xml:id="br0">
      <inkml:brushProperty name="width" value="0.025" units="cm"/>
      <inkml:brushProperty name="height" value="0.025" units="cm"/>
      <inkml:brushProperty name="color" value="#E71224"/>
    </inkml:brush>
  </inkml:definitions>
  <inkml:trace contextRef="#ctx0" brushRef="#br0">246 243 5065 0 0,'10'-28'2875'0'0,"-6"11"-1843"0"0,-2 0 0 0 0,0 0-1 0 0,-1-1 1 0 0,-1-27 0 0 0,0 40-879 0 0,-1 0 0 0 0,1 0 0 0 0,-1 1 0 0 0,0-1 0 0 0,-1 0 0 0 0,1 0-1 0 0,-1 1 1 0 0,1-1 0 0 0,-2 1 0 0 0,1-1 0 0 0,0 1 0 0 0,-1 0 0 0 0,0 0 0 0 0,0 0 0 0 0,0 0 0 0 0,0 1 0 0 0,0-1 0 0 0,-1 1 0 0 0,0 0 0 0 0,0 0 0 0 0,-4-3 0 0 0,6 5-34 0 0,-1 0 1 0 0,1 0 0 0 0,0 0 0 0 0,0 0 0 0 0,0 1 0 0 0,-1-1 0 0 0,1 1 0 0 0,0 0-1 0 0,-1-1 1 0 0,1 1 0 0 0,-1 0 0 0 0,1 0 0 0 0,0 1 0 0 0,-1-1 0 0 0,1 0 0 0 0,0 1 0 0 0,-3 0-1 0 0,0 1-21 0 0,0 0-1 0 0,1 1 0 0 0,-1-1 0 0 0,1 1 0 0 0,0 0 0 0 0,0 0 0 0 0,-6 6 0 0 0,-2 3-61 0 0,1 1 1 0 0,0 0-1 0 0,-15 26 0 0 0,16-23-89 0 0,1 1-1 0 0,0 0 1 0 0,1 1-1 0 0,1-1 1 0 0,1 1 0 0 0,1 1-1 0 0,-6 29 1 0 0,11-45 38 0 0,0 1 0 0 0,-1 0-1 0 0,1-1 1 0 0,1 1 0 0 0,-1 0 0 0 0,0-1-1 0 0,1 1 1 0 0,0-1 0 0 0,0 1 0 0 0,0-1-1 0 0,0 1 1 0 0,0-1 0 0 0,1 0-1 0 0,0 0 1 0 0,-1 1 0 0 0,1-1 0 0 0,0 0-1 0 0,1 0 1 0 0,-1-1 0 0 0,0 1 0 0 0,5 3-1 0 0,-5-4-28 0 0,1 0 0 0 0,-1-1-1 0 0,1 0 1 0 0,-1 1-1 0 0,1-1 1 0 0,-1 0 0 0 0,1 0-1 0 0,0-1 1 0 0,-1 1-1 0 0,1 0 1 0 0,0-1 0 0 0,0 0-1 0 0,-1 0 1 0 0,1 1-1 0 0,0-2 1 0 0,0 1 0 0 0,0 0-1 0 0,-1-1 1 0 0,1 1-1 0 0,0-1 1 0 0,0 0 0 0 0,-1 1-1 0 0,1-1 1 0 0,-1-1-1 0 0,1 1 1 0 0,-1 0-1 0 0,5-4 1 0 0,5-4-297 0 0,0-1-1 0 0,-1 0 1 0 0,0 0-1 0 0,-1-1 1 0 0,15-21 0 0 0,38-66-267 0 0,-70 112 2110 0 0,0 0 1 0 0,-7 23 0 0 0,-20 81 718 0 0,32-108-2082 0 0,-6 18-285 0 0,1 0 0 0 0,2 0 0 0 0,1 1 0 0 0,1 0 0 0 0,2-1 0 0 0,3 52 0 0 0,1-63-7282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34.058"/>
    </inkml:context>
    <inkml:brush xml:id="br0">
      <inkml:brushProperty name="width" value="0.025" units="cm"/>
      <inkml:brushProperty name="height" value="0.025" units="cm"/>
      <inkml:brushProperty name="color" value="#E71224"/>
    </inkml:brush>
  </inkml:definitions>
  <inkml:trace contextRef="#ctx0" brushRef="#br0">107 0 10594 0 0,'-1'0'394'0'0,"0"1"0"0"0,0-1-1 0 0,0 0 1 0 0,0 0 0 0 0,0 0-1 0 0,1 1 1 0 0,-1-1 0 0 0,0 0-1 0 0,0 1 1 0 0,0-1 0 0 0,1 1-1 0 0,-1-1 1 0 0,0 1 0 0 0,1-1-1 0 0,-1 1 1 0 0,-1 1 0 0 0,-10 16 1484 0 0,-4 26-2488 0 0,14-38 1070 0 0,-13 45-515 0 0,1 1 0 0 0,3 0 0 0 0,2 1 0 0 0,-3 106 0 0 0,12-151-32 0 0,0 0 0 0 0,0 0 0 0 0,1 0 1 0 0,0 0-1 0 0,1 0 0 0 0,2 8 0 0 0,-2-12-425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34.409"/>
    </inkml:context>
    <inkml:brush xml:id="br0">
      <inkml:brushProperty name="width" value="0.025" units="cm"/>
      <inkml:brushProperty name="height" value="0.025" units="cm"/>
      <inkml:brushProperty name="color" value="#E71224"/>
    </inkml:brush>
  </inkml:definitions>
  <inkml:trace contextRef="#ctx0" brushRef="#br0">41 0 7834 0 0,'-2'19'8475'0'0,"-3"13"-6665"0"0,-1 11-1904 0 0,-16 268 2721 0 0,20-286-2698 0 0,1-19-73 0 0,0-1 1 0 0,0 1 0 0 0,0 0 0 0 0,1 0 0 0 0,0 0-1 0 0,1 0 1 0 0,-1 0 0 0 0,1 0 0 0 0,0 0 0 0 0,3 6-1 0 0,3-7-3316 0 0,-4-5 1670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41.260"/>
    </inkml:context>
    <inkml:brush xml:id="br0">
      <inkml:brushProperty name="width" value="0.025" units="cm"/>
      <inkml:brushProperty name="height" value="0.025" units="cm"/>
    </inkml:brush>
  </inkml:definitions>
  <inkml:trace contextRef="#ctx0" brushRef="#br0">141 2 11979 0 0,'1'-2'5187'0'0,"-2"8"-836"0"0,-14 42-3892 0 0,-30 65 0 0 0,-5 12 370 0 0,42-104-732 0 0,2 1 1 0 0,1 0-1 0 0,-5 40 0 0 0,9-57-330 0 0,1-1-1 0 0,0 0 1 0 0,0 1 0 0 0,0-1-1 0 0,1 0 1 0 0,1 8-1 0 0,2-3-7646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41.673"/>
    </inkml:context>
    <inkml:brush xml:id="br0">
      <inkml:brushProperty name="width" value="0.025" units="cm"/>
      <inkml:brushProperty name="height" value="0.025" units="cm"/>
    </inkml:brush>
  </inkml:definitions>
  <inkml:trace contextRef="#ctx0" brushRef="#br0">194 4 11979 0 0,'0'0'209'0'0,"0"0"0"0"0,0 0 0 0 0,0-1 1 0 0,-1 1-1 0 0,1 0 0 0 0,0 0 1 0 0,0 0-1 0 0,0-1 0 0 0,0 1 1 0 0,-1 0-1 0 0,1 0 0 0 0,0 0 1 0 0,0 0-1 0 0,0 0 0 0 0,-1-1 1 0 0,1 1-1 0 0,0 0 0 0 0,0 0 0 0 0,0 0 1 0 0,-1 0-1 0 0,1 0 0 0 0,0 0 1 0 0,0 0-1 0 0,-1 0 0 0 0,1 0 1 0 0,0 0-1 0 0,0 0 0 0 0,-1 0 1 0 0,1 0-1 0 0,0 0 0 0 0,0 0 0 0 0,-1 0 1 0 0,-9 6 2559 0 0,-9 13-2147 0 0,15-15 115 0 0,-8 8-975 0 0,-76 81 1749 0 0,62-59-3548 0 0,3 1-3403 0 0,19-26-1784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42.007"/>
    </inkml:context>
    <inkml:brush xml:id="br0">
      <inkml:brushProperty name="width" value="0.025" units="cm"/>
      <inkml:brushProperty name="height" value="0.025" units="cm"/>
    </inkml:brush>
  </inkml:definitions>
  <inkml:trace contextRef="#ctx0" brushRef="#br0">0 107 3225 0 0,'15'-12'1261'0'0,"0"0"1"0"0,1 1-1 0 0,1 0 1 0 0,0 2-1 0 0,0 0 1 0 0,0 1-1 0 0,1 0 1 0 0,1 1-1 0 0,-1 2 1 0 0,1 0-1 0 0,28-4 1 0 0,-47 9-1138 0 0,1 0 0 0 0,-1 0 0 0 0,1 0 0 0 0,-1 0 0 0 0,1 0 0 0 0,0 0 0 0 0,-1 0 0 0 0,1 0 0 0 0,-1 0 0 0 0,1 0 0 0 0,-1 0 0 0 0,0 1 0 0 0,1-1 0 0 0,-1 0 0 0 0,1 0 0 0 0,-1 1 0 0 0,1-1 0 0 0,-1 0 0 0 0,1 1 0 0 0,-1-1 0 0 0,0 0 0 0 0,1 1 0 0 0,-1-1 0 0 0,0 1 0 0 0,1-1 0 0 0,-1 0 0 0 0,0 1 0 0 0,0-1 0 0 0,1 2 0 0 0,3 19 1083 0 0,-8 22-796 0 0,-7 1-131 0 0,-2 0 0 0 0,-35 77 0 0 0,30-79-243 0 0,1 2 1 0 0,-18 74-1 0 0,15 2-119 0 0,17-100-332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42.847"/>
    </inkml:context>
    <inkml:brush xml:id="br0">
      <inkml:brushProperty name="width" value="0.025" units="cm"/>
      <inkml:brushProperty name="height" value="0.025" units="cm"/>
    </inkml:brush>
  </inkml:definitions>
  <inkml:trace contextRef="#ctx0" brushRef="#br0">92 0 13363 0 0,'-4'19'9329'0'0,"-11"36"-9188"0"0,6-21 263 0 0,-9 32-336 0 0,2 1 0 0 0,4 1 0 0 0,-5 86 0 0 0,16-146-279 0 0,1 1 0 0 0,0 0 0 0 0,1-1 0 0 0,0 1-1 0 0,0 0 1 0 0,1-1 0 0 0,0 0 0 0 0,0 1 0 0 0,5 9 0 0 0,0-6-7472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43.197"/>
    </inkml:context>
    <inkml:brush xml:id="br0">
      <inkml:brushProperty name="width" value="0.025" units="cm"/>
      <inkml:brushProperty name="height" value="0.025" units="cm"/>
    </inkml:brush>
  </inkml:definitions>
  <inkml:trace contextRef="#ctx0" brushRef="#br0">204 1 15667 0 0,'-2'0'152'0'0,"0"1"1"0"0,1-1-1 0 0,-1 1 0 0 0,0 0 0 0 0,0 0 0 0 0,0-1 0 0 0,1 1 0 0 0,-1 0 0 0 0,0 1 0 0 0,1-1 1 0 0,-1 0-1 0 0,1 0 0 0 0,-1 1 0 0 0,1-1 0 0 0,0 1 0 0 0,-2 2 0 0 0,-20 30 180 0 0,21-30-201 0 0,-18 29 348 0 0,-28 69-1 0 0,41-84-429 0 0,0 1-1 0 0,2 0 1 0 0,0 1-1 0 0,1-1 1 0 0,-2 33-1 0 0,6-47-54 0 0,0 0-1 0 0,0 0 0 0 0,0-1 0 0 0,1 1 0 0 0,-1 0 1 0 0,1-1-1 0 0,1 1 0 0 0,-1 0 0 0 0,0-1 1 0 0,1 1-1 0 0,0-1 0 0 0,0 0 0 0 0,0 0 1 0 0,1 0-1 0 0,0 0 0 0 0,-1 0 0 0 0,7 6 0 0 0,-6-7 20 0 0,0-1 0 0 0,1 0 0 0 0,-1 1 0 0 0,1-1-1 0 0,0 0 1 0 0,-1-1 0 0 0,1 1 0 0 0,0-1 0 0 0,0 1-1 0 0,0-1 1 0 0,0-1 0 0 0,0 1 0 0 0,1 0-1 0 0,-1-1 1 0 0,0 0 0 0 0,0 0 0 0 0,0 0 0 0 0,0-1-1 0 0,1 1 1 0 0,4-2 0 0 0,1-1-146 0 0,-1 1 0 0 0,0-2 0 0 0,0 1 0 0 0,0-1 0 0 0,0 0 0 0 0,-1-1 0 0 0,11-8 0 0 0,-15 11 23 0 0,0-1 0 0 0,0 0 0 0 0,-1 0 0 0 0,1 0 0 0 0,-1-1 0 0 0,0 1 0 0 0,0-1 0 0 0,-1 1 0 0 0,1-1 0 0 0,-1 0 0 0 0,1 0 0 0 0,-1 0 0 0 0,0 0 0 0 0,-1-1 0 0 0,1 1 1 0 0,-1-1-1 0 0,1-5 0 0 0,-2 9 176 0 0,0-1 1 0 0,0 1-1 0 0,0 0 0 0 0,-1-1 1 0 0,1 1-1 0 0,-1 0 1 0 0,1 0-1 0 0,-1-1 1 0 0,1 1-1 0 0,-1 0 1 0 0,0 0-1 0 0,0 0 1 0 0,1 0-1 0 0,-1 0 0 0 0,0 0 1 0 0,0 0-1 0 0,0 0 1 0 0,0 0-1 0 0,0 0 1 0 0,0 0-1 0 0,-1 1 1 0 0,1-1-1 0 0,0 0 1 0 0,0 1-1 0 0,-1-1 0 0 0,1 1 1 0 0,0-1-1 0 0,0 1 1 0 0,-1 0-1 0 0,1 0 1 0 0,-2-1-1 0 0,-5 0 575 0 0,-1-1-1 0 0,1 1 1 0 0,-14 0 0 0 0,8 2-261 0 0,-1 0 0 0 0,1 1 0 0 0,-1 1 0 0 0,1 0 1 0 0,0 1-1 0 0,-24 9 0 0 0,14-2-1340 0 0,-28 16 0 0 0,33-15-7103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44.026"/>
    </inkml:context>
    <inkml:brush xml:id="br0">
      <inkml:brushProperty name="width" value="0.025" units="cm"/>
      <inkml:brushProperty name="height" value="0.025" units="cm"/>
    </inkml:brush>
  </inkml:definitions>
  <inkml:trace contextRef="#ctx0" brushRef="#br0">107 1 13827 0 0,'-13'17'5108'0'0,"-2"20"-4825"0"0,9-21 106 0 0,-10 28-135 0 0,2 0 0 0 0,2 1 1 0 0,2 1-1 0 0,1 0 0 0 0,-2 70 1 0 0,10-109-293 0 0,2 1 0 0 0,-1-1 0 0 0,1 0 0 0 0,0 0 1 0 0,3 12-1 0 0,1-6-200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29:37.887"/>
    </inkml:context>
    <inkml:brush xml:id="br0">
      <inkml:brushProperty name="width" value="0.07938" units="cm"/>
      <inkml:brushProperty name="height" value="0.07938" units="cm"/>
    </inkml:brush>
  </inkml:definitions>
  <inkml:trace contextRef="#ctx0" brushRef="#br0">112 84 6913 0 0,'0'0'529'0'0,"-1"28"1471"0"0,-18 537 4361 0 0,19-552-6352 0 0,0-5 8 0 0,0 1 0 0 0,0-1 0 0 0,-1 1 0 0 0,0-1 0 0 0,-1 1 0 0 0,0-1 0 0 0,-3 10-1 0 0,5-18-12 0 0,0 0 0 0 0,0 0 0 0 0,0 0 0 0 0,0 0 0 0 0,0 0 0 0 0,-1 1-1 0 0,1-1 1 0 0,0 0 0 0 0,0 0 0 0 0,0 0 0 0 0,0 0 0 0 0,0 0-1 0 0,0 0 1 0 0,0 0 0 0 0,-1 0 0 0 0,1 0 0 0 0,0 0 0 0 0,0 1 0 0 0,0-1-1 0 0,0 0 1 0 0,0 0 0 0 0,-1 0 0 0 0,1 0 0 0 0,0 0 0 0 0,0 0-1 0 0,0 0 1 0 0,0 0 0 0 0,0 0 0 0 0,-1 0 0 0 0,1 0 0 0 0,0 0 0 0 0,0 0-1 0 0,0 0 1 0 0,0-1 0 0 0,0 1 0 0 0,-1 0 0 0 0,1 0 0 0 0,0 0 0 0 0,0 0-1 0 0,0 0 1 0 0,0 0 0 0 0,0 0 0 0 0,0 0 0 0 0,-1 0 0 0 0,1 0-1 0 0,0-1 1 0 0,0 1 0 0 0,0 0 0 0 0,0 0 0 0 0,0 0 0 0 0,-8-12 444 0 0,-4-13 356 0 0,0-18-1943 0 0,3-1 0 0 0,1 0 0 0 0,-3-65 0 0 0,5 39-575 0 0,2 37 694 0 0,1-1-1 0 0,2 1 1 0 0,1 0-1 0 0,2 0 1 0 0,7-44-1 0 0,-7 66 1106 0 0,1 1-1 0 0,1 0 0 0 0,-1-1 0 0 0,2 1 0 0 0,-1 1 0 0 0,1-1 0 0 0,1 1 1 0 0,11-15-1 0 0,-12 17 322 0 0,1 1 0 0 0,1 0 1 0 0,-1 0-1 0 0,1 1 0 0 0,0 0 0 0 0,0 0 1 0 0,1 0-1 0 0,-1 1 0 0 0,1 0 1 0 0,0 1-1 0 0,0 0 0 0 0,11-3 0 0 0,-6 3-169 0 0,1 1 1 0 0,0 1-1 0 0,-1 0 0 0 0,1 1 0 0 0,0 0 0 0 0,-1 1 0 0 0,1 0 0 0 0,0 1 0 0 0,-1 1 0 0 0,0 0 0 0 0,1 1 1 0 0,-1 0-1 0 0,-1 1 0 0 0,1 1 0 0 0,-1 0 0 0 0,0 0 0 0 0,0 1 0 0 0,14 12 0 0 0,-17-11-81 0 0,0 1 0 0 0,-1 0 0 0 0,0 0-1 0 0,0 1 1 0 0,-1 0 0 0 0,0 0 0 0 0,-1 1 0 0 0,-1 0-1 0 0,1 0 1 0 0,-2 0 0 0 0,1 0 0 0 0,-2 1 0 0 0,1 0-1 0 0,-2 0 1 0 0,1 0 0 0 0,-2 0 0 0 0,1 22 0 0 0,-2-20 3 0 0,-1 0 0 0 0,0 0 1 0 0,-1-1-1 0 0,0 1 0 0 0,-2 0 1 0 0,1-1-1 0 0,-2 1 1 0 0,1-1-1 0 0,-2 0 0 0 0,0-1 1 0 0,0 1-1 0 0,-1-1 1 0 0,-1 0-1 0 0,0-1 0 0 0,-12 13 1 0 0,6-10 94 0 0,-1 0 1 0 0,-1-1 0 0 0,0 0-1 0 0,-1-1 1 0 0,-34 17-1 0 0,22-15-142 0 0,-1-1 1 0 0,0-2-1 0 0,-32 8 0 0 0,23-13-401 0 0,21-6 137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44.377"/>
    </inkml:context>
    <inkml:brush xml:id="br0">
      <inkml:brushProperty name="width" value="0.025" units="cm"/>
      <inkml:brushProperty name="height" value="0.025" units="cm"/>
    </inkml:brush>
  </inkml:definitions>
  <inkml:trace contextRef="#ctx0" brushRef="#br0">78 0 4145 0 0,'-23'12'10305'0'0,"3"8"-4392"0"0,16-15-5517 0 0,0 1 1 0 0,0-1-1 0 0,1 1 1 0 0,0 0-1 0 0,0 0 1 0 0,-4 12-1 0 0,6-13-609 0 0,-1 0 0 0 0,1 0-1 0 0,0 0 1 0 0,0 1-1 0 0,1-1 1 0 0,0 0 0 0 0,0 0-1 0 0,0 1 1 0 0,0-1-1 0 0,1 0 1 0 0,0 0 0 0 0,0 0-1 0 0,3 7 1 0 0,-3-9 365 0 0,0 0 0 0 0,1 0-1 0 0,0 0 1 0 0,-1-1 0 0 0,1 1 0 0 0,0-1 0 0 0,5 6 0 0 0,4 1-205 0 0,1-1 0 0 0,0 0 1 0 0,1 0-1 0 0,-1-1 0 0 0,20 7 1 0 0,-13-5-107 0 0,28 16 1 0 0,-41-21 141 0 0,-1 0 0 0 0,1 0 0 0 0,-1 1 0 0 0,0-1 0 0 0,-1 1 0 0 0,1 0 0 0 0,-1 0 0 0 0,7 12 0 0 0,-10-16 37 0 0,0 1-1 0 0,0 0 0 0 0,0-1 0 0 0,-1 1 0 0 0,1 0 0 0 0,-1-1 1 0 0,1 1-1 0 0,-1 0 0 0 0,0 0 0 0 0,1 0 0 0 0,-1-1 1 0 0,0 1-1 0 0,0 0 0 0 0,-1 0 0 0 0,1 0 0 0 0,0 0 1 0 0,0-1-1 0 0,-1 1 0 0 0,1 0 0 0 0,-2 2 0 0 0,0-1 71 0 0,0 1 0 0 0,0-1 0 0 0,0 0 0 0 0,-1 0 0 0 0,1 0 0 0 0,-1 0 0 0 0,0 0 0 0 0,0 0 0 0 0,-3 2 0 0 0,-6 3 197 0 0,0 0-1 0 0,0-1 1 0 0,-1-1 0 0 0,-16 7 0 0 0,22-10-417 0 0,-1-1-1 0 0,1 1 1 0 0,-1-2-1 0 0,0 1 1 0 0,0-1-1 0 0,0 0 1 0 0,0-1 0 0 0,0 0-1 0 0,-10-1 1 0 0,-4-2-7712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44.727"/>
    </inkml:context>
    <inkml:brush xml:id="br0">
      <inkml:brushProperty name="width" value="0.025" units="cm"/>
      <inkml:brushProperty name="height" value="0.025" units="cm"/>
    </inkml:brush>
  </inkml:definitions>
  <inkml:trace contextRef="#ctx0" brushRef="#br0">1 87 8754 0 0,'23'-1'1647'0'0,"0"-1"1"0"0,24-6-1 0 0,0 0-692 0 0,21-4-491 0 0,87-26 0 0 0,-95 21-448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45.488"/>
    </inkml:context>
    <inkml:brush xml:id="br0">
      <inkml:brushProperty name="width" value="0.025" units="cm"/>
      <inkml:brushProperty name="height" value="0.025" units="cm"/>
    </inkml:brush>
  </inkml:definitions>
  <inkml:trace contextRef="#ctx0" brushRef="#br0">37 0 11522 0 0,'-4'7'6196'0'0,"0"14"-5607"0"0,3-15 79 0 0,-7 36-405 0 0,-9 67 798 0 0,15-92-934 0 0,1-1-1 0 0,1 0 1 0 0,1 1 0 0 0,4 25-1 0 0,-4-37-286 0 0,0 0-1 0 0,0-1 1 0 0,0 1-1 0 0,1-1 1 0 0,0 1-1 0 0,0-1 1 0 0,0 0-1 0 0,0 0 1 0 0,1 1-1 0 0,0-2 0 0 0,-1 1 1 0 0,7 6-1 0 0,4-3-6625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45.821"/>
    </inkml:context>
    <inkml:brush xml:id="br0">
      <inkml:brushProperty name="width" value="0.025" units="cm"/>
      <inkml:brushProperty name="height" value="0.025" units="cm"/>
    </inkml:brush>
  </inkml:definitions>
  <inkml:trace contextRef="#ctx0" brushRef="#br0">91 10 14283 0 0,'0'-1'133'0'0,"0"1"1"0"0,0-1-1 0 0,-1 1 1 0 0,1-1-1 0 0,0 1 0 0 0,-1-1 1 0 0,1 1-1 0 0,0-1 0 0 0,-1 1 1 0 0,1 0-1 0 0,0-1 1 0 0,-1 1-1 0 0,1-1 0 0 0,-1 1 1 0 0,1 0-1 0 0,-1 0 0 0 0,1-1 1 0 0,-1 1-1 0 0,1 0 1 0 0,-1 0-1 0 0,1-1 0 0 0,-1 1 1 0 0,1 0-1 0 0,-1 0 0 0 0,1 0 1 0 0,-1 0-1 0 0,1 0 1 0 0,-1 0-1 0 0,1 0 0 0 0,-1 0 1 0 0,1 0-1 0 0,-2 0 0 0 0,1 1 58 0 0,-1-1 0 0 0,0 1 0 0 0,1 0 0 0 0,-1 0 0 0 0,1 0 0 0 0,-1 0 0 0 0,1 0 0 0 0,-1 0 0 0 0,1 1 0 0 0,-2 0 0 0 0,-25 37 1323 0 0,24-33-1507 0 0,0 2 0 0 0,0-1 0 0 0,1 0 0 0 0,0 1 0 0 0,0-1 0 0 0,1 1 0 0 0,0 0 0 0 0,0 0 0 0 0,1 0 0 0 0,0 0 0 0 0,0 0 0 0 0,1 0 0 0 0,0 0 0 0 0,1 0 0 0 0,0 0 0 0 0,1 8 0 0 0,0-10-17 0 0,0 1-1 0 0,0-1 1 0 0,1 0-1 0 0,0 0 1 0 0,0 0-1 0 0,0 0 1 0 0,1-1-1 0 0,-1 1 0 0 0,2-1 1 0 0,-1 0-1 0 0,0 0 1 0 0,1-1-1 0 0,0 1 1 0 0,0-1-1 0 0,0 0 1 0 0,1 0-1 0 0,-1-1 1 0 0,1 1-1 0 0,11 4 0 0 0,-4-3 46 0 0,1 1 0 0 0,-1-2 0 0 0,1 0-1 0 0,0 0 1 0 0,0-1 0 0 0,24 1-1 0 0,-31-4-53 0 0,1 0 0 0 0,-1-1 0 0 0,1 0-1 0 0,-1 0 1 0 0,0 0 0 0 0,1-1 0 0 0,-1 0 0 0 0,0-1-1 0 0,0 1 1 0 0,0-1 0 0 0,-1-1 0 0 0,1 1-1 0 0,-1-1 1 0 0,9-7 0 0 0,0-2-557 0 0,-1 1-174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46.171"/>
    </inkml:context>
    <inkml:brush xml:id="br0">
      <inkml:brushProperty name="width" value="0.025" units="cm"/>
      <inkml:brushProperty name="height" value="0.025" units="cm"/>
    </inkml:brush>
  </inkml:definitions>
  <inkml:trace contextRef="#ctx0" brushRef="#br0">195 0 11979 0 0,'-1'0'460'0'0,"-1"1"1"0"0,1-1 0 0 0,-1 1 0 0 0,1-1-1 0 0,0 1 1 0 0,-1 0 0 0 0,1-1 0 0 0,0 1-1 0 0,-1 0 1 0 0,1 0 0 0 0,0 0 0 0 0,0 0-1 0 0,0 0 1 0 0,-1 0 0 0 0,0 2 0 0 0,-16 21 748 0 0,15-21-823 0 0,-15 25 24 0 0,2 0 1 0 0,0 1 0 0 0,2 0-1 0 0,1 1 1 0 0,-15 55-1 0 0,14-29-411 0 0,2 0-1 0 0,-5 81 1 0 0,14-100 1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46.728"/>
    </inkml:context>
    <inkml:brush xml:id="br0">
      <inkml:brushProperty name="width" value="0.025" units="cm"/>
      <inkml:brushProperty name="height" value="0.025" units="cm"/>
    </inkml:brush>
  </inkml:definitions>
  <inkml:trace contextRef="#ctx0" brushRef="#br0">92 0 16588 0 0,'-9'31'2814'0'0,"3"-15"-2518"0"0,-1 8-7 0 0,-42 159 1391 0 0,42-150-1558 0 0,1 0 1 0 0,2 0-1 0 0,1 56 1 0 0,3-84-162 0 0,0 0 0 0 0,0 0 0 0 0,1 0 0 0 0,0 0 0 0 0,0 0 0 0 0,0-1 0 0 0,1 1 0 0 0,0 0 0 0 0,4 7 0 0 0,0-4-371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47.208"/>
    </inkml:context>
    <inkml:brush xml:id="br0">
      <inkml:brushProperty name="width" value="0.025" units="cm"/>
      <inkml:brushProperty name="height" value="0.025" units="cm"/>
    </inkml:brush>
  </inkml:definitions>
  <inkml:trace contextRef="#ctx0" brushRef="#br0">61 14 4609 0 0,'3'-2'266'0'0,"-1"0"1"0"0,1 1-1 0 0,0 0 1 0 0,-1-1-1 0 0,1 1 0 0 0,0 0 1 0 0,0 0-1 0 0,0 0 1 0 0,0 1-1 0 0,0-1 0 0 0,0 1 1 0 0,0 0-1 0 0,0 0 1 0 0,0 0-1 0 0,0 0 1 0 0,0 0-1 0 0,0 1 0 0 0,4 0 1 0 0,2 1 433 0 0,0 0 0 0 0,0 0 0 0 0,0 1 0 0 0,16 7 0 0 0,-20-8-487 0 0,-1 1 1 0 0,1 0-1 0 0,-1 1 0 0 0,1-1 1 0 0,-1 1-1 0 0,0 0 1 0 0,0 0-1 0 0,-1 0 1 0 0,1 1-1 0 0,-1-1 0 0 0,0 1 1 0 0,0 0-1 0 0,0 0 1 0 0,-1 0-1 0 0,0 0 0 0 0,0 0 1 0 0,0 0-1 0 0,-1 1 1 0 0,1-1-1 0 0,-1 1 0 0 0,-1-1 1 0 0,1 1-1 0 0,-1-1 1 0 0,0 1-1 0 0,0 0 1 0 0,0-1-1 0 0,-1 1 0 0 0,0-1 1 0 0,0 1-1 0 0,0-1 1 0 0,-1 1-1 0 0,0-1 0 0 0,0 0 1 0 0,0 0-1 0 0,-1 0 1 0 0,0 0-1 0 0,1 0 0 0 0,-2-1 1 0 0,-4 7-1 0 0,-1-2-158 0 0,-1 0 0 0 0,0-1 0 0 0,0 0-1 0 0,0 0 1 0 0,-1-1 0 0 0,0 0 0 0 0,-1-1-1 0 0,1-1 1 0 0,-1 0 0 0 0,0 0 0 0 0,-1-1-1 0 0,1 0 1 0 0,-1-2 0 0 0,1 1 0 0 0,-1-1-1 0 0,-21 0 1 0 0,83 1-9710 0 0,7 6 7681 0 0,-46-7 2045 0 0,0 1 0 0 0,-1 0 0 0 0,1 1 0 0 0,-1 0 0 0 0,0 0 1 0 0,0 1-1 0 0,0 0 0 0 0,0 1 0 0 0,8 7 0 0 0,-16-13 22 0 0,0 1 0 0 0,0 0 1 0 0,-1-1-1 0 0,1 1 0 0 0,0 0 0 0 0,-1-1 0 0 0,1 1 1 0 0,0 0-1 0 0,-1 0 0 0 0,1 0 0 0 0,-1 0 1 0 0,1-1-1 0 0,-1 1 0 0 0,0 0 0 0 0,1 0 1 0 0,-1 0-1 0 0,0 0 0 0 0,1 0 0 0 0,-1 0 0 0 0,0 0 1 0 0,0 0-1 0 0,0 0 0 0 0,0 0 0 0 0,0 0 1 0 0,0 0-1 0 0,0 0 0 0 0,-1 0 0 0 0,1 0 1 0 0,0 1-1 0 0,-2 0 315 0 0,1 0 0 0 0,0 0 0 0 0,-1 0 0 0 0,1-1 1 0 0,-1 1-1 0 0,0 0 0 0 0,1-1 0 0 0,-1 1 0 0 0,0-1 0 0 0,0 0 1 0 0,0 0-1 0 0,-3 2 0 0 0,-39 14 4262 0 0,21-11-5430 0 0,16-4 782 0 0,1-1 0 0 0,-1 0 0 0 0,1 0 0 0 0,-1-1 0 0 0,1 0 0 0 0,-1 0 0 0 0,0 0 0 0 0,-9-3-1 0 0,0-1-154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47.875"/>
    </inkml:context>
    <inkml:brush xml:id="br0">
      <inkml:brushProperty name="width" value="0.025" units="cm"/>
      <inkml:brushProperty name="height" value="0.025" units="cm"/>
    </inkml:brush>
  </inkml:definitions>
  <inkml:trace contextRef="#ctx0" brushRef="#br0">104 0 10138 0 0,'-2'34'8174'0'0,"-4"2"-4228"0"0,-24 81-3984 0 0,18-72 964 0 0,3-11-853 0 0,-25 110 106 0 0,29-120-169 0 0,2 0-1 0 0,1 1 1 0 0,1 46 0 0 0,5-44-602 0 0,-1-16-5243 0 0,1-4-1461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3:48.367"/>
    </inkml:context>
    <inkml:brush xml:id="br0">
      <inkml:brushProperty name="width" value="0.025" units="cm"/>
      <inkml:brushProperty name="height" value="0.025" units="cm"/>
    </inkml:brush>
  </inkml:definitions>
  <inkml:trace contextRef="#ctx0" brushRef="#br0">271 16 2304 0 0,'7'-3'318'0'0,"-1"1"0"0"0,1 0 0 0 0,0 0-1 0 0,0 0 1 0 0,0 1 0 0 0,0 0-1 0 0,13 1 1 0 0,-7-1 65 0 0,-2 0 155 0 0,0 0 0 0 0,0 1-1 0 0,0 1 1 0 0,0 0 0 0 0,18 3 0 0 0,-26-3-391 0 0,-1-1 0 0 0,1 1 0 0 0,-1 0 0 0 0,0 0 0 0 0,1 0 0 0 0,-1 0 0 0 0,0 0 0 0 0,0 0 0 0 0,0 1 0 0 0,0-1 0 0 0,0 1 0 0 0,0-1 0 0 0,0 1 0 0 0,0 0 0 0 0,0 0 0 0 0,-1-1 0 0 0,1 1 0 0 0,-1 1 0 0 0,0-1 0 0 0,1 0 0 0 0,-1 0 0 0 0,0 0 0 0 0,0 1 0 0 0,0-1 0 0 0,-1 1 0 0 0,1-1 0 0 0,-1 0 0 0 0,1 1 0 0 0,-1-1 0 0 0,0 5 0 0 0,0 3 334 0 0,-1 0 0 0 0,-1 0 0 0 0,0-1 0 0 0,0 1-1 0 0,-1-1 1 0 0,0 1 0 0 0,-1-1 0 0 0,0 0-1 0 0,-1 0 1 0 0,1-1 0 0 0,-1 1 0 0 0,-1-1-1 0 0,0 0 1 0 0,0-1 0 0 0,-1 1 0 0 0,0-1-1 0 0,-10 8 1 0 0,-8 6-158 0 0,-1-2-1 0 0,-1 0 0 0 0,-56 28 1 0 0,71-41-301 0 0,-11 6 4 0 0,-43 16-1 0 0,60-26-25 0 0,1 0 0 0 0,-1-1 0 0 0,0 1 0 0 0,0-1 0 0 0,0-1 0 0 0,0 1 0 0 0,0-1 0 0 0,0 0-1 0 0,0 0 1 0 0,0 0 0 0 0,0-1 0 0 0,0 0 0 0 0,-9-3 0 0 0,12 3-176 0 0,1 0-1 0 0,-1-1 1 0 0,0 1-1 0 0,1-1 1 0 0,-1 1 0 0 0,1-1-1 0 0,-1 0 1 0 0,1 0 0 0 0,0 0-1 0 0,0 0 1 0 0,0-1-1 0 0,0 1 1 0 0,0 0 0 0 0,0-1-1 0 0,1 0 1 0 0,-1 1 0 0 0,1-1-1 0 0,0 0 1 0 0,-1 0-1 0 0,1 0 1 0 0,1 1 0 0 0,-1-1-1 0 0,0 0 1 0 0,1 0 0 0 0,0 0-1 0 0,-1-1 1 0 0,1 1-1 0 0,0 0 1 0 0,1 0 0 0 0,-1 0-1 0 0,1-5 1 0 0,1-1-784 0 0,0 1 0 0 0,1-1 0 0 0,0 1 0 0 0,0-1 0 0 0,1 1 0 0 0,-1 0 0 0 0,2 0 1 0 0,-1 0-1 0 0,9-10 0 0 0,-9 13 887 0 0,0 1 0 0 0,0 0 1 0 0,0 0-1 0 0,1 0 0 0 0,-1 0 1 0 0,1 1-1 0 0,0-1 0 0 0,0 1 1 0 0,0 0-1 0 0,11-4 0 0 0,-13 6 373 0 0,0 0 0 0 0,0 1-1 0 0,1-1 1 0 0,-1 1-1 0 0,1-1 1 0 0,-1 1 0 0 0,1 0-1 0 0,-1 0 1 0 0,0 1 0 0 0,1-1-1 0 0,-1 1 1 0 0,1-1-1 0 0,-1 1 1 0 0,0 0 0 0 0,0 1-1 0 0,1-1 1 0 0,-1 0 0 0 0,0 1-1 0 0,5 3 1 0 0,180 134 7239 0 0,-143-108-7290 0 0,-14-9 22 0 0,2-1 0 0 0,67 32 1 0 0,-65-43-378 0 0,-19-8 28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16.061"/>
    </inkml:context>
    <inkml:brush xml:id="br0">
      <inkml:brushProperty name="width" value="0.025" units="cm"/>
      <inkml:brushProperty name="height" value="0.025" units="cm"/>
    </inkml:brush>
  </inkml:definitions>
  <inkml:trace contextRef="#ctx0" brushRef="#br0">4 0 5121 0 0,'-4'1'566'0'0,"4"-1"-500"0"0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0:15.595"/>
    </inkml:context>
    <inkml:brush xml:id="br0">
      <inkml:brushProperty name="width" value="0.07938" units="cm"/>
      <inkml:brushProperty name="height" value="0.07938" units="cm"/>
    </inkml:brush>
  </inkml:definitions>
  <inkml:trace contextRef="#ctx0" brushRef="#br0">310 8 10594 0 0,'0'0'819'0'0,"0"0"-533"0"0,-2 2-370 0 0,1-1 1 0 0,-1 1-1 0 0,1 0 1 0 0,0 0-1 0 0,0 0 1 0 0,0 0-1 0 0,0 0 1 0 0,0 0-1 0 0,-1 4 1 0 0,0-1 147 0 0,-93 239 1411 0 0,22-47-1118 0 0,52-145-338 0 0,-23 49 380 0 0,38-88-432 0 0,-2 0-1 0 0,0 0 1 0 0,0-1 0 0 0,-1 0 0 0 0,-12 12 0 0 0,20-31 86 0 0,0 0-1 0 0,1-1 1 0 0,0 1 0 0 0,2-14 0 0 0,17-100-1506 0 0,47-159-1 0 0,-54 237 1223 0 0,-10 35 224 0 0,32-103-608 0 0,-30 101 745 0 0,0 1 0 0 0,1-1 0 0 0,0 0 0 0 0,0 1-1 0 0,1 0 1 0 0,1 1 0 0 0,-1-1 0 0 0,14-11 0 0 0,-19 19-41 0 0,0 0 0 0 0,0 0 1 0 0,1 0-1 0 0,-1 0 0 0 0,0 0 1 0 0,1 1-1 0 0,-1-1 1 0 0,1 0-1 0 0,-1 1 0 0 0,1-1 1 0 0,-1 1-1 0 0,1 0 0 0 0,-1 0 1 0 0,1-1-1 0 0,-1 1 0 0 0,1 0 1 0 0,-1 0-1 0 0,1 0 1 0 0,-1 0-1 0 0,1 1 0 0 0,-1-1 1 0 0,1 0-1 0 0,-1 1 0 0 0,1-1 1 0 0,-1 1-1 0 0,1-1 1 0 0,-1 1-1 0 0,0 0 0 0 0,1 0 1 0 0,-1 0-1 0 0,0-1 0 0 0,1 1 1 0 0,-1 0-1 0 0,0 1 0 0 0,0-1 1 0 0,0 0-1 0 0,0 0 1 0 0,0 0-1 0 0,0 2 0 0 0,6 6 151 0 0,0 0 0 0 0,-2 0 0 0 0,1 1-1 0 0,4 11 1 0 0,-9-20-219 0 0,33 83 1331 0 0,46 171 1 0 0,-63-194-1261 0 0,-14-52-80 0 0,5 22 32 0 0,7 37 0 0 0,-14-59-40 0 0,0 0 0 0 0,0-1-1 0 0,-1 1 1 0 0,0 0 0 0 0,-1 0-1 0 0,0-1 1 0 0,0 1 0 0 0,-1 0-1 0 0,-3 10 1 0 0,4-16-51 0 0,0-1 0 0 0,-1 0-1 0 0,1 1 1 0 0,-1-1 0 0 0,0 0 0 0 0,1 0 0 0 0,-1 0 0 0 0,0 0-1 0 0,0 0 1 0 0,0-1 0 0 0,0 1 0 0 0,-1-1 0 0 0,1 1 0 0 0,0-1-1 0 0,-1 0 1 0 0,1 0 0 0 0,-1 0 0 0 0,1 0 0 0 0,-1 0 0 0 0,1 0-1 0 0,-1-1 1 0 0,0 1 0 0 0,1-1 0 0 0,-1 0 0 0 0,0 0 0 0 0,0 0-1 0 0,1 0 1 0 0,-1 0 0 0 0,-4-1 0 0 0,-9-3-6052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17.687"/>
    </inkml:context>
    <inkml:brush xml:id="br0">
      <inkml:brushProperty name="width" value="0.025" units="cm"/>
      <inkml:brushProperty name="height" value="0.025" units="cm"/>
    </inkml:brush>
  </inkml:definitions>
  <inkml:trace contextRef="#ctx0" brushRef="#br0">131 8 6913 0 0,'-2'-8'4706'0'0,"-2"13"400"0"0,0 4-1881 0 0,2-3-4164 0 0,-47 234 3626 0 0,16-61-2196 0 0,-3-1-491 0 0,35-167-63 0 0,2-2-250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18.180"/>
    </inkml:context>
    <inkml:brush xml:id="br0">
      <inkml:brushProperty name="width" value="0.025" units="cm"/>
      <inkml:brushProperty name="height" value="0.025" units="cm"/>
    </inkml:brush>
  </inkml:definitions>
  <inkml:trace contextRef="#ctx0" brushRef="#br0">179 14 6913 0 0,'3'-2'41'0'0,"-1"0"0"0"0,1 1-1 0 0,-1-1 1 0 0,1 1 0 0 0,0 0-1 0 0,-1 0 1 0 0,1 0-1 0 0,0 0 1 0 0,0 1 0 0 0,0-1-1 0 0,0 1 1 0 0,-1-1 0 0 0,1 1-1 0 0,0 0 1 0 0,0 0-1 0 0,0 0 1 0 0,3 1 0 0 0,5 1 294 0 0,0-1 1 0 0,-1 2 0 0 0,15 4-1 0 0,-19-5-116 0 0,0 0 0 0 0,-1 1 0 0 0,1-1-1 0 0,-1 1 1 0 0,1 0 0 0 0,-1 1 0 0 0,0-1-1 0 0,-1 1 1 0 0,1 0 0 0 0,0 1 0 0 0,-1-1-1 0 0,0 1 1 0 0,0-1 0 0 0,0 1 0 0 0,-1 1-1 0 0,0-1 1 0 0,0 0 0 0 0,0 1 0 0 0,4 11-1 0 0,-5-9 107 0 0,0 1-1 0 0,-1-1 1 0 0,0 1-1 0 0,0-1 1 0 0,-1 1-1 0 0,0 0 1 0 0,0-1-1 0 0,-1 1 1 0 0,0-1-1 0 0,-1 1 1 0 0,0-1-1 0 0,0 1 1 0 0,-7 14-1 0 0,2-7 263 0 0,-1-1 0 0 0,0 0 0 0 0,-2 0 1 0 0,1-1-1 0 0,-24 26 0 0 0,20-26-472 0 0,-1-1-1 0 0,-1 0 1 0 0,0 0 0 0 0,0-2 0 0 0,-1 0-1 0 0,-1-1 1 0 0,0 0 0 0 0,-32 12 0 0 0,43-20-110 0 0,1-1 0 0 0,-1 1 1 0 0,0-1-1 0 0,0 0 0 0 0,0-1 1 0 0,0 1-1 0 0,1-1 0 0 0,-1-1 1 0 0,0 1-1 0 0,0-1 0 0 0,-10-2 1 0 0,14 2-149 0 0,-1 1 0 0 0,1-1 1 0 0,-1 0-1 0 0,1 0 0 0 0,0 0 0 0 0,0-1 1 0 0,-1 1-1 0 0,1 0 0 0 0,0-1 1 0 0,0 1-1 0 0,0-1 0 0 0,1 0 1 0 0,-1 0-1 0 0,0 1 0 0 0,1-1 1 0 0,-1-1-1 0 0,1 1 0 0 0,-1 0 0 0 0,1 0 1 0 0,0 0-1 0 0,0-1 0 0 0,0 1 1 0 0,0 0-1 0 0,1-1 0 0 0,-1 1 1 0 0,0-1-1 0 0,1 1 0 0 0,0-1 1 0 0,0-3-1 0 0,0 4 85 0 0,0 0 0 0 0,0 1 0 0 0,0-1 1 0 0,1 1-1 0 0,-1-1 0 0 0,1 1 0 0 0,-1-1 0 0 0,1 1 0 0 0,-1-1 0 0 0,1 1 1 0 0,0-1-1 0 0,0 1 0 0 0,0 0 0 0 0,0 0 0 0 0,0-1 0 0 0,0 1 1 0 0,0 0-1 0 0,0 0 0 0 0,0 0 0 0 0,1 0 0 0 0,-1 0 0 0 0,0 0 0 0 0,1 0 1 0 0,-1 1-1 0 0,0-1 0 0 0,1 0 0 0 0,-1 1 0 0 0,1-1 0 0 0,-1 1 1 0 0,1 0-1 0 0,0-1 0 0 0,-1 1 0 0 0,3 0 0 0 0,2-1 52 0 0,0 1 0 0 0,-1 0 0 0 0,1 0 0 0 0,0 0 0 0 0,-1 1-1 0 0,1 0 1 0 0,0 0 0 0 0,6 2 0 0 0,30 15 1027 0 0,61 33-1 0 0,-60-29-49 0 0,54 22-1 0 0,-62-27-992 0 0,-25-13-92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18.800"/>
    </inkml:context>
    <inkml:brush xml:id="br0">
      <inkml:brushProperty name="width" value="0.025" units="cm"/>
      <inkml:brushProperty name="height" value="0.025" units="cm"/>
    </inkml:brush>
  </inkml:definitions>
  <inkml:trace contextRef="#ctx0" brushRef="#br0">51 10 10594 0 0,'1'-10'9748'0'0,"0"25"-7901"0"0,0 31-2033 0 0,-44 372 1170 0 0,34-344-934 0 0,8-58-1589 0 0,2-11-6156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19.245"/>
    </inkml:context>
    <inkml:brush xml:id="br0">
      <inkml:brushProperty name="width" value="0.025" units="cm"/>
      <inkml:brushProperty name="height" value="0.025" units="cm"/>
    </inkml:brush>
  </inkml:definitions>
  <inkml:trace contextRef="#ctx0" brushRef="#br0">104 30 3225 0 0,'5'-3'369'0'0,"0"-1"-1"0"0,1 1 1 0 0,-1 0 0 0 0,0 0 0 0 0,1 1 0 0 0,0 0 0 0 0,-1 0-1 0 0,1 0 1 0 0,0 0 0 0 0,0 1 0 0 0,0 0 0 0 0,0 1 0 0 0,0-1-1 0 0,0 1 1 0 0,0 0 0 0 0,1 0 0 0 0,9 3 0 0 0,-12-3-139 0 0,0 1 0 0 0,0 0 0 0 0,0 0 0 0 0,0 0 0 0 0,-1 1 0 0 0,1-1 0 0 0,0 1 0 0 0,-1 0 0 0 0,1 0 1 0 0,-1 0-1 0 0,0 0 0 0 0,0 1 0 0 0,1 0 0 0 0,-2-1 0 0 0,1 1 0 0 0,0 0 0 0 0,-1 0 0 0 0,1 0 0 0 0,-1 1 0 0 0,0-1 1 0 0,0 1-1 0 0,0-1 0 0 0,0 1 0 0 0,-1 0 0 0 0,1-1 0 0 0,-1 1 0 0 0,1 6 0 0 0,-2-3 19 0 0,1-1-1 0 0,-2 1 1 0 0,1-1-1 0 0,-1 0 0 0 0,0 1 1 0 0,0-1-1 0 0,0 1 1 0 0,-1-1-1 0 0,0 0 1 0 0,0 0-1 0 0,-1 0 1 0 0,0 0-1 0 0,0-1 1 0 0,0 1-1 0 0,-1-1 1 0 0,1 1-1 0 0,-10 8 1 0 0,3-3-73 0 0,-1 0 0 0 0,-1-1 0 0 0,0-1 1 0 0,0 0-1 0 0,0 0 0 0 0,-23 11 1 0 0,9-13-116 0 0,26-7-68 0 0,0 0 0 0 0,0 0 1 0 0,0 0-1 0 0,0 0 0 0 0,0 0 0 0 0,0 0 0 0 0,1 0 0 0 0,-1 0 0 0 0,0 0 1 0 0,0 0-1 0 0,0 0 0 0 0,0 0 0 0 0,0 0 0 0 0,0 0 0 0 0,0 0 1 0 0,0 0-1 0 0,0 0 0 0 0,0 0 0 0 0,0 0 0 0 0,0 0 0 0 0,0 0 1 0 0,0-1-1 0 0,0 1 0 0 0,0 0 0 0 0,0 0 0 0 0,0 0 0 0 0,0 0 0 0 0,0 0 1 0 0,0 0-1 0 0,0 0 0 0 0,0 0 0 0 0,0 0 0 0 0,0 0 0 0 0,0 0 1 0 0,0 0-1 0 0,0 0 0 0 0,0 0 0 0 0,0 0 0 0 0,0 0 0 0 0,0 0 1 0 0,-1 0-1 0 0,1 0 0 0 0,15-5-1226 0 0,-5 3 1087 0 0,1 1-1 0 0,-1 0 1 0 0,0 1-1 0 0,0 0 1 0 0,0 1-1 0 0,0 0 1 0 0,0 0-1 0 0,0 1 1 0 0,0 0-1 0 0,0 1 1 0 0,-1 0-1 0 0,1 1 1 0 0,-1 0-1 0 0,0 0 1 0 0,0 1-1 0 0,0 0 1 0 0,-1 0-1 0 0,15 13 1 0 0,-22-17 148 0 0,1 0 0 0 0,0 1-1 0 0,-1-1 1 0 0,0 1 0 0 0,1 0 0 0 0,-1-1 0 0 0,0 1 0 0 0,0 0 0 0 0,0 0 0 0 0,0 0-1 0 0,0 0 1 0 0,0 0 0 0 0,0 0 0 0 0,-1 0 0 0 0,1 0 0 0 0,-1 0 0 0 0,0 0 0 0 0,1 0-1 0 0,-1 0 1 0 0,0 1 0 0 0,0-1 0 0 0,-1 2 0 0 0,0 0 116 0 0,0-1 0 0 0,0 0 1 0 0,0 1-1 0 0,-1-1 0 0 0,0 0 1 0 0,1 0-1 0 0,-1 0 0 0 0,0 0 0 0 0,-1 0 1 0 0,1-1-1 0 0,0 1 0 0 0,-4 2 0 0 0,-7 6 538 0 0,-1-1-1 0 0,0-1 0 0 0,0 0 1 0 0,-22 10-1 0 0,35-19-623 0 0,-101 45 1250 0 0,91-42-1265 0 0,1 0 0 0 0,-1 0 0 0 0,0-1 0 0 0,0 0 0 0 0,1 0 0 0 0,-1-2 0 0 0,0 1 0 0 0,-12-2 0 0 0,8-3-176 0 0,3-2-77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19.824"/>
    </inkml:context>
    <inkml:brush xml:id="br0">
      <inkml:brushProperty name="width" value="0.025" units="cm"/>
      <inkml:brushProperty name="height" value="0.025" units="cm"/>
    </inkml:brush>
  </inkml:definitions>
  <inkml:trace contextRef="#ctx0" brushRef="#br0">22 27 7658 0 0,'2'-23'-87'0'0,"-1"20"2312"0"0,-1 18 6964 0 0,-11 95-6468 0 0,-2 29-2280 0 0,13-122-442 0 0,0 1 0 0 0,1 0 0 0 0,1 0 0 0 0,1-1 0 0 0,8 30 0 0 0,-2-26-1478 0 0,2-3-5916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20.175"/>
    </inkml:context>
    <inkml:brush xml:id="br0">
      <inkml:brushProperty name="width" value="0.025" units="cm"/>
      <inkml:brushProperty name="height" value="0.025" units="cm"/>
    </inkml:brush>
  </inkml:definitions>
  <inkml:trace contextRef="#ctx0" brushRef="#br0">72 0 5985 0 0,'-5'3'1237'0'0,"0"1"0"0"0,1-1 0 0 0,-1 1 0 0 0,1 0 0 0 0,-5 5 0 0 0,5-3-539 0 0,0-1 0 0 0,0 1-1 0 0,0 0 1 0 0,-3 7 0 0 0,4-6-606 0 0,0 0 0 0 0,1 0 0 0 0,0 0 1 0 0,0 0-1 0 0,0 1 0 0 0,1-1 0 0 0,0 0 1 0 0,1 12-1 0 0,0-12-90 0 0,1-1 1 0 0,-1 0-1 0 0,2 1 1 0 0,-1-1 0 0 0,1 0-1 0 0,2 7 1 0 0,-1-7 96 0 0,1 0 0 0 0,-1 0 0 0 0,1 0 1 0 0,1 0-1 0 0,-1-1 0 0 0,1 1 0 0 0,0-1 0 0 0,0 0 1 0 0,0-1-1 0 0,1 1 0 0 0,0-1 0 0 0,0 0 0 0 0,0-1 1 0 0,0 1-1 0 0,0-1 0 0 0,1-1 0 0 0,7 3 1 0 0,4 1 50 0 0,0-1 1 0 0,0 0 0 0 0,1-2-1 0 0,0 0 1 0 0,23 0 0 0 0,-35-3-112 0 0,-1 0-1 0 0,1 0 1 0 0,0-1 0 0 0,0 0 0 0 0,0 0 0 0 0,-1 0 0 0 0,1-1 0 0 0,12-5-1 0 0,-17 6-203 0 0,1-1-1 0 0,0 0 0 0 0,0 0 0 0 0,-1 1 0 0 0,1-1 1 0 0,-1-1-1 0 0,1 1 0 0 0,3-5 0 0 0,-4 5-341 0 0,-1-1 1 0 0,0 1-1 0 0,1-1 0 0 0,-1 1 0 0 0,0-1 0 0 0,0 0 1 0 0,0 0-1 0 0,0 1 0 0 0,-1-1 0 0 0,1 0 0 0 0,-1-4 0 0 0,0-2-1868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20.518"/>
    </inkml:context>
    <inkml:brush xml:id="br0">
      <inkml:brushProperty name="width" value="0.025" units="cm"/>
      <inkml:brushProperty name="height" value="0.025" units="cm"/>
    </inkml:brush>
  </inkml:definitions>
  <inkml:trace contextRef="#ctx0" brushRef="#br0">111 1 1840 0 0,'-3'1'-397'0'0,"-6"-1"16060"0"0,5 6-14000 0 0,-19 59 2550 0 0,-1 39-4507 0 0,14-52 262 0 0,-3 12 260 0 0,2 1 0 0 0,-2 101 1 0 0,13-127-229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21.441"/>
    </inkml:context>
    <inkml:brush xml:id="br0">
      <inkml:brushProperty name="width" value="0.025" units="cm"/>
      <inkml:brushProperty name="height" value="0.025" units="cm"/>
    </inkml:brush>
  </inkml:definitions>
  <inkml:trace contextRef="#ctx0" brushRef="#br0">93 2 11979 0 0,'0'0'922'0'0,"0"0"-600"0"0,1-1-179 0 0,-2 4 354 0 0,0 0 0 0 0,-1 0 0 0 0,2 0 0 0 0,-1 1 0 0 0,0-1 0 0 0,0 6 1 0 0,-1 3-166 0 0,-24 91 344 0 0,-31 160 1618 0 0,56-260-2384 0 0,1-1 1 0 0,-1 1-1 0 0,1-1 0 0 0,0 1 0 0 0,0-1 0 0 0,0 1 0 0 0,0 0 0 0 0,1-1 1 0 0,-1 1-1 0 0,1-1 0 0 0,0 1 0 0 0,-1-1 0 0 0,1 1 0 0 0,0-1 1 0 0,2 3-1 0 0,2-2-6618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21.817"/>
    </inkml:context>
    <inkml:brush xml:id="br0">
      <inkml:brushProperty name="width" value="0.025" units="cm"/>
      <inkml:brushProperty name="height" value="0.025" units="cm"/>
    </inkml:brush>
  </inkml:definitions>
  <inkml:trace contextRef="#ctx0" brushRef="#br0">93 2 11058 0 0,'-2'-1'4441'0'0,"-1"6"748"0"0,-5 13-5111 0 0,-33 86 729 0 0,35-86-669 0 0,1 1 0 0 0,0 0 0 0 0,-3 35 0 0 0,8-50-142 0 0,0 0 0 0 0,0-1 0 0 0,0 1 0 0 0,1-1 0 0 0,0 1 1 0 0,0 0-1 0 0,0-1 0 0 0,0 0 0 0 0,0 1 0 0 0,1-1 0 0 0,-1 0 0 0 0,1 1 1 0 0,0-1-1 0 0,0 0 0 0 0,0 0 0 0 0,3 3 0 0 0,6 5-37 0 0,0-1 0 0 0,21 16-1 0 0,-23-19 27 0 0,1 1 0 0 0,-2-1 0 0 0,1 2 1 0 0,8 10-1 0 0,-15-17 29 0 0,0 1 0 0 0,0-1 1 0 0,-1 1-1 0 0,1 0 0 0 0,-1-1 1 0 0,1 1-1 0 0,-1 0 0 0 0,0 0 1 0 0,0 0-1 0 0,-1 0 1 0 0,1 0-1 0 0,-1 0 0 0 0,1 0 1 0 0,-1 0-1 0 0,0 0 0 0 0,0 1 1 0 0,0-1-1 0 0,0 0 0 0 0,-1 0 1 0 0,0 0-1 0 0,1 0 0 0 0,-1 0 1 0 0,0 0-1 0 0,0 0 0 0 0,0 0 1 0 0,-1-1-1 0 0,1 1 0 0 0,-1 0 1 0 0,0-1-1 0 0,1 1 1 0 0,-1-1-1 0 0,0 1 0 0 0,-1-1 1 0 0,1 0-1 0 0,0 0 0 0 0,-3 2 1 0 0,1-1-81 0 0,-1 0 0 0 0,1 0 0 0 0,-1 0 0 0 0,1-1 0 0 0,-1 0 0 0 0,0 0 0 0 0,0 0 0 0 0,0 0 0 0 0,0-1 0 0 0,0 0 0 0 0,0 0 0 0 0,-1 0 1 0 0,1-1-1 0 0,0 0 0 0 0,0 0 0 0 0,-1 0 0 0 0,1 0 0 0 0,0-1 0 0 0,0 0 0 0 0,-10-3 0 0 0,-1-3-7474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22.190"/>
    </inkml:context>
    <inkml:brush xml:id="br0">
      <inkml:brushProperty name="width" value="0.025" units="cm"/>
      <inkml:brushProperty name="height" value="0.025" units="cm"/>
    </inkml:brush>
  </inkml:definitions>
  <inkml:trace contextRef="#ctx0" brushRef="#br0">0 81 3225 0 0,'14'-8'289'0'0,"0"0"1"0"0,1 1 0 0 0,-1 1 0 0 0,1 0 0 0 0,0 1-1 0 0,18-3 1 0 0,100-14 2441 0 0,-93 17-2473 0 0,3 0-258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0:15.929"/>
    </inkml:context>
    <inkml:brush xml:id="br0">
      <inkml:brushProperty name="width" value="0.07938" units="cm"/>
      <inkml:brushProperty name="height" value="0.07938" units="cm"/>
    </inkml:brush>
  </inkml:definitions>
  <inkml:trace contextRef="#ctx0" brushRef="#br0">51 114 3225 0 0,'-6'-3'-896'0'0,"-24"-14"4861"0"0,29 17-3581 0 0,0-1 1 0 0,0 1 0 0 0,0-1-1 0 0,0 0 1 0 0,0 1 0 0 0,1-1-1 0 0,-1 0 1 0 0,0 0-1 0 0,0 1 1 0 0,0-1 0 0 0,1 0-1 0 0,-1 0 1 0 0,1 0 0 0 0,-1 0-1 0 0,1 0 1 0 0,-1 0 0 0 0,1 0-1 0 0,-1 0 1 0 0,1 0 0 0 0,0 0-1 0 0,-1 0 1 0 0,1-2 0 0 0,1 2-258 0 0,-1 0 1 0 0,1 0-1 0 0,-1 0 1 0 0,1 0 0 0 0,0 1-1 0 0,0-1 1 0 0,-1 0 0 0 0,1 0-1 0 0,0 1 1 0 0,0-1-1 0 0,0 0 1 0 0,0 1 0 0 0,0-1-1 0 0,0 1 1 0 0,0-1-1 0 0,0 1 1 0 0,0 0 0 0 0,2-1-1 0 0,24-6 468 0 0,-21 6-536 0 0,308-45-1594 0 0,-269 41-4427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22.715"/>
    </inkml:context>
    <inkml:brush xml:id="br0">
      <inkml:brushProperty name="width" value="0.025" units="cm"/>
      <inkml:brushProperty name="height" value="0.025" units="cm"/>
    </inkml:brush>
  </inkml:definitions>
  <inkml:trace contextRef="#ctx0" brushRef="#br0">112 0 11058 0 0,'0'0'853'0'0,"-1"1"-476"0"0,0 0 1 0 0,-1 1 0 0 0,1-1-1 0 0,0 0 1 0 0,0 0 0 0 0,0 0-1 0 0,0 1 1 0 0,1-1 0 0 0,-1 0-1 0 0,0 1 1 0 0,0 2 0 0 0,-1-1-1 0 0,-15 30 344 0 0,2 1 1 0 0,1 1-1 0 0,2 1 1 0 0,2-1-1 0 0,-11 61 1 0 0,18-74-611 0 0,0 1 1 0 0,0 28 0 0 0,3-44-148 0 0,0 0 0 0 0,1 0 0 0 0,0 0 0 0 0,0 0 0 0 0,0 0 0 0 0,1-1 0 0 0,0 1 0 0 0,0 0-1 0 0,1-1 1 0 0,0 1 0 0 0,5 9 0 0 0,-2-10-1499 0 0,0-2-5474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23.082"/>
    </inkml:context>
    <inkml:brush xml:id="br0">
      <inkml:brushProperty name="width" value="0.025" units="cm"/>
      <inkml:brushProperty name="height" value="0.025" units="cm"/>
    </inkml:brush>
  </inkml:definitions>
  <inkml:trace contextRef="#ctx0" brushRef="#br0">141 0 12899 0 0,'-7'5'5350'0'0,"0"6"-3351"0"0,-5 17-1880 0 0,10-22 530 0 0,-8 17-493 0 0,1 1-1 0 0,2 0 1 0 0,0 1-1 0 0,-6 46 1 0 0,12-61-165 0 0,0 0 1 0 0,0-1 0 0 0,1 1 0 0 0,1 0 0 0 0,0 0 0 0 0,0-1 0 0 0,1 1-1 0 0,0-1 1 0 0,0 1 0 0 0,1-1 0 0 0,0 0 0 0 0,1 0 0 0 0,0 0 0 0 0,1 0-1 0 0,9 13 1 0 0,-9-16-73 0 0,2 0-1 0 0,-1 0 0 0 0,1-1 1 0 0,-1 0-1 0 0,2 0 0 0 0,-1-1 1 0 0,0 0-1 0 0,1 0 0 0 0,0 0 1 0 0,0-1-1 0 0,11 3 0 0 0,-15-5-8 0 0,0-1 0 0 0,0 1 0 0 0,-1 0 1 0 0,1-1-1 0 0,0 0 0 0 0,0 0 0 0 0,-1 0 0 0 0,1-1 0 0 0,0 1 0 0 0,0-1 0 0 0,-1 0 0 0 0,6-1 0 0 0,-7 1 68 0 0,0 0 0 0 0,0-1 0 0 0,0 1 0 0 0,0 0 0 0 0,0-1 0 0 0,0 0 0 0 0,0 1 0 0 0,0-1 0 0 0,-1 0 0 0 0,1 0-1 0 0,-1 0 1 0 0,1 0 0 0 0,-1 0 0 0 0,0 0 0 0 0,0 0 0 0 0,0 0 0 0 0,0-1 0 0 0,0 1 0 0 0,0 0 0 0 0,0-5 0 0 0,-1 6 104 0 0,1-1 0 0 0,-1 0 0 0 0,0 0 0 0 0,0 0 1 0 0,0 0-1 0 0,0 0 0 0 0,0 0 0 0 0,0 0 0 0 0,0 0 0 0 0,-1 0 1 0 0,1 1-1 0 0,-1-1 0 0 0,1 0 0 0 0,-1 0 0 0 0,0 0 0 0 0,1 1 1 0 0,-1-1-1 0 0,0 0 0 0 0,-3-2 0 0 0,2 1 94 0 0,-1 1 0 0 0,0-1 0 0 0,1 1 0 0 0,-1 0-1 0 0,0-1 1 0 0,-1 2 0 0 0,1-1 0 0 0,0 0 0 0 0,-7-2 0 0 0,2 1 25 0 0,0 1 0 0 0,-1 0 0 0 0,1 0-1 0 0,-1 1 1 0 0,1 0 0 0 0,-1 1 0 0 0,1-1 0 0 0,-13 3 0 0 0,6 0-279 0 0,0 2 0 0 0,1 0 0 0 0,-1 1 0 0 0,-18 8 0 0 0,-3 6-6217 0 0,10-3-1263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23.701"/>
    </inkml:context>
    <inkml:brush xml:id="br0">
      <inkml:brushProperty name="width" value="0.025" units="cm"/>
      <inkml:brushProperty name="height" value="0.025" units="cm"/>
    </inkml:brush>
  </inkml:definitions>
  <inkml:trace contextRef="#ctx0" brushRef="#br0">173 1 2761 0 0,'-13'1'17699'0'0,"2"10"-17311"0"0,1 1-1 0 0,1 1 0 0 0,1 0 0 0 0,-1 0 0 0 0,-7 19 1 0 0,-30 77 102 0 0,33-77-435 0 0,7-17-55 0 0,-1-1 1 0 0,2 1-1 0 0,0 1 0 0 0,1-1 1 0 0,0 1-1 0 0,1-1 0 0 0,-1 22 1 0 0,9-13-1694 0 0,-1-14-6055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24.068"/>
    </inkml:context>
    <inkml:brush xml:id="br0">
      <inkml:brushProperty name="width" value="0.025" units="cm"/>
      <inkml:brushProperty name="height" value="0.025" units="cm"/>
    </inkml:brush>
  </inkml:definitions>
  <inkml:trace contextRef="#ctx0" brushRef="#br0">198 0 5065 0 0,'-1'0'389'0'0,"-23"6"13650"0"0,1 7-9258 0 0,-18 26-6924 0 0,23-22 3364 0 0,-47 49-1368 0 0,40-35-8978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24.402"/>
    </inkml:context>
    <inkml:brush xml:id="br0">
      <inkml:brushProperty name="width" value="0.025" units="cm"/>
      <inkml:brushProperty name="height" value="0.025" units="cm"/>
    </inkml:brush>
  </inkml:definitions>
  <inkml:trace contextRef="#ctx0" brushRef="#br0">9 71 1376 0 0,'27'-13'995'0'0,"1"1"0"0"0,0 2-1 0 0,1 1 1 0 0,0 1 0 0 0,0 1-1 0 0,42-4 1 0 0,-70 11-737 0 0,1 0 0 0 0,-1-1 1 0 0,0 1-1 0 0,1 0 0 0 0,-1 0 0 0 0,0 0 0 0 0,0 0 0 0 0,1 0 0 0 0,-1 1 0 0 0,0-1 1 0 0,1 0-1 0 0,-1 1 0 0 0,0-1 0 0 0,0 1 0 0 0,1-1 0 0 0,-1 1 0 0 0,2 1 1 0 0,-2-2 23 0 0,-1 1 0 0 0,0 0 0 0 0,1-1 0 0 0,-1 1 0 0 0,0 0 0 0 0,0-1 0 0 0,0 1 0 0 0,1 0 0 0 0,-1-1 1 0 0,0 1-1 0 0,0 0 0 0 0,0-1 0 0 0,0 1 0 0 0,0 0 0 0 0,0-1 0 0 0,0 1 0 0 0,-1 0 0 0 0,1-1 0 0 0,0 1 1 0 0,0 0-1 0 0,0-1 0 0 0,-1 1 0 0 0,1 0 0 0 0,-1 0 0 0 0,-16 25 5331 0 0,4-10-7023 0 0,11-15 878 0 0,-35 46 672 0 0,3 1 0 0 0,1 1 0 0 0,-47 97 0 0 0,70-127-312 0 0,1 1 0 0 0,1 0 0 0 0,0 1 0 0 0,2 0 0 0 0,1 0 0 0 0,0 1 0 0 0,2-1 0 0 0,0 1 0 0 0,1 0 0 0 0,2 26 0 0 0,4-19-7842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34.036"/>
    </inkml:context>
    <inkml:brush xml:id="br0">
      <inkml:brushProperty name="width" value="0.025" units="cm"/>
      <inkml:brushProperty name="height" value="0.025" units="cm"/>
    </inkml:brush>
  </inkml:definitions>
  <inkml:trace contextRef="#ctx0" brushRef="#br0">129 25 7834 0 0,'0'0'255'0'0,"0"-1"1"0"0,0 0 0 0 0,0 0-1 0 0,0 0 1 0 0,0 1-1 0 0,1-1 1 0 0,-1 0 0 0 0,0 0-1 0 0,1 1 1 0 0,-1-1 0 0 0,0 0-1 0 0,1 1 1 0 0,-1-1-1 0 0,1 0 1 0 0,-1 1 0 0 0,1-1-1 0 0,-1 1 1 0 0,1-1 0 0 0,0 1-1 0 0,-1-1 1 0 0,1 1-1 0 0,1-1 1 0 0,21-7 1222 0 0,-14 7-1231 0 0,-1 0 0 0 0,0 1 0 0 0,17 1 0 0 0,-13 1 30 0 0,0 1 1 0 0,0 0-1 0 0,0 0 0 0 0,-1 1 0 0 0,1 0 0 0 0,-1 1 0 0 0,0 1 0 0 0,0 0 0 0 0,19 14 0 0 0,-26-18-201 0 0,-1 1 0 0 0,1 0 0 0 0,-1 0 0 0 0,0 0 0 0 0,0 1-1 0 0,0-1 1 0 0,0 1 0 0 0,-1-1 0 0 0,1 1 0 0 0,-1 0 0 0 0,0 0 0 0 0,0 0 0 0 0,0 1 0 0 0,-1-1 0 0 0,1 0 0 0 0,-1 1 0 0 0,0-1 0 0 0,0 1 0 0 0,-1-1 0 0 0,1 1 0 0 0,-1-1 0 0 0,0 1 0 0 0,0-1 0 0 0,-1 1 0 0 0,1-1 0 0 0,-1 1 0 0 0,0-1 0 0 0,0 1 0 0 0,-3 5 0 0 0,-2 3 95 0 0,0-1 1 0 0,-1 0-1 0 0,-1 0 1 0 0,0-1-1 0 0,0 0 1 0 0,-1 0 0 0 0,-12 10-1 0 0,-7 6-36 0 0,-41 28 1 0 0,61-49-125 0 0,-1-1 1 0 0,1 0-1 0 0,-1 0 1 0 0,-15 6 0 0 0,21-10-13 0 0,1 0 1 0 0,-1 0 0 0 0,0 0 0 0 0,0 0-1 0 0,1-1 1 0 0,-1 1 0 0 0,0-1 0 0 0,0 0 0 0 0,0 0-1 0 0,1 0 1 0 0,-1 0 0 0 0,0 0 0 0 0,0-1-1 0 0,0 1 1 0 0,1-1 0 0 0,-1 0 0 0 0,0 1 0 0 0,0-1-1 0 0,1 0 1 0 0,-6-3 0 0 0,8 3-5 0 0,0 1-1 0 0,0 0 1 0 0,-1 0 0 0 0,1-1-1 0 0,0 1 1 0 0,0 0 0 0 0,0-1-1 0 0,-1 1 1 0 0,1 0-1 0 0,0-1 1 0 0,0 1 0 0 0,0 0-1 0 0,0 0 1 0 0,0-1 0 0 0,0 1-1 0 0,-1-1 1 0 0,1 1 0 0 0,0 0-1 0 0,0-1 1 0 0,0 1 0 0 0,0 0-1 0 0,0-1 1 0 0,0 1 0 0 0,1 0-1 0 0,-1-1 1 0 0,0 1 0 0 0,0 0-1 0 0,0-1 1 0 0,0 1 0 0 0,0 0-1 0 0,0-1 1 0 0,1 1 0 0 0,-1 0-1 0 0,0 0 1 0 0,0-1 0 0 0,0 1-1 0 0,1 0 1 0 0,-1-1 0 0 0,0 1-1 0 0,0 0 1 0 0,1 0 0 0 0,-1 0-1 0 0,0-1 1 0 0,1 1 0 0 0,-1 0-1 0 0,0 0 1 0 0,1 0-1 0 0,-1 0 1 0 0,0 0 0 0 0,1 0-1 0 0,-1-1 1 0 0,0 1 0 0 0,1 0-1 0 0,18-7-461 0 0,-18 7 457 0 0,9-3-59 0 0,1 1 1 0 0,-1 0-1 0 0,1 1 0 0 0,-1 0 0 0 0,1 1 0 0 0,0 0 0 0 0,-1 1 0 0 0,1 0 0 0 0,-1 1 0 0 0,1 0 0 0 0,-1 0 1 0 0,14 6-1 0 0,-17-5 74 0 0,1 0 1 0 0,-1 0-1 0 0,0 1 1 0 0,0 0 0 0 0,-1 0-1 0 0,1 0 1 0 0,-1 1-1 0 0,0 0 1 0 0,0 0 0 0 0,0 1-1 0 0,-1 0 1 0 0,0 0 0 0 0,0 0-1 0 0,0 1 1 0 0,-1-1-1 0 0,0 1 1 0 0,4 10 0 0 0,-7-15 8 0 0,0 1 0 0 0,0 0 0 0 0,0 0 0 0 0,-1 0 0 0 0,1-1 0 0 0,-1 1 0 0 0,0 0 0 0 0,0 0 0 0 0,0 0 0 0 0,0 0 0 0 0,0 0 0 0 0,-1 0 0 0 0,1-1 0 0 0,-1 1 0 0 0,-2 5 0 0 0,1-3 37 0 0,0-1 0 0 0,0 0 0 0 0,-1 1 0 0 0,0-1 0 0 0,0 0 0 0 0,0-1 0 0 0,-1 1 0 0 0,-5 5 0 0 0,-6 2 204 0 0,0 0 0 0 0,-1-1 0 0 0,-30 14 0 0 0,41-21-202 0 0,-31 15 313 0 0,-41 14 0 0 0,66-29-373 0 0,0 1-1 0 0,0-1 1 0 0,0-1-1 0 0,0 0 1 0 0,-1 0 0 0 0,1-1-1 0 0,-1-1 1 0 0,-17-1-1 0 0,12-2-205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34.972"/>
    </inkml:context>
    <inkml:brush xml:id="br0">
      <inkml:brushProperty name="width" value="0.025" units="cm"/>
      <inkml:brushProperty name="height" value="0.025" units="cm"/>
    </inkml:brush>
  </inkml:definitions>
  <inkml:trace contextRef="#ctx0" brushRef="#br0">300 12 5529 0 0,'0'0'341'0'0,"0"0"-1"0"0,0-1 0 0 0,0 1 1 0 0,0-1-1 0 0,0 1 0 0 0,0-1 1 0 0,0 1-1 0 0,0 0 0 0 0,0-1 1 0 0,0 1-1 0 0,0-1 0 0 0,0 1 1 0 0,0 0-1 0 0,0-1 1 0 0,-1 1-1 0 0,1-1 0 0 0,0 1 1 0 0,0 0-1 0 0,0-1 0 0 0,-1 1 1 0 0,1 0-1 0 0,0-1 0 0 0,0 1 1 0 0,-1 0-1 0 0,1-1 1 0 0,0 1-1 0 0,-1 0 0 0 0,1 0 1 0 0,0-1-1 0 0,-1 1 0 0 0,-6 1 6174 0 0,1 1-5582 0 0,2 0-3100 0 0,-3 1 2305 0 0,0 1 0 0 0,1 0 0 0 0,-1 0-1 0 0,1 1 1 0 0,0 0 0 0 0,-9 10 0 0 0,-4 1-104 0 0,4-3-1 0 0,-84 73-54 0 0,81-69-91 0 0,0 1 0 0 0,2 1-1 0 0,-16 24 1 0 0,31-42 100 0 0,0 0 0 0 0,0-1 0 0 0,1 1 1 0 0,-1 0-1 0 0,1 0 0 0 0,-1 1 0 0 0,1-1 0 0 0,-1 0 0 0 0,1 0 1 0 0,0 0-1 0 0,0 0 0 0 0,-1 0 0 0 0,1 0 0 0 0,0 0 0 0 0,0 0 1 0 0,0 1-1 0 0,0-1 0 0 0,0 0 0 0 0,1 0 0 0 0,-1 0 0 0 0,0 0 1 0 0,0 0-1 0 0,1 0 0 0 0,-1 0 0 0 0,1 2 0 0 0,0-1-82 0 0,1-1 1 0 0,-1 1-1 0 0,1 0 0 0 0,0-1 0 0 0,-1 1 0 0 0,1-1 1 0 0,0 0-1 0 0,0 1 0 0 0,0-1 0 0 0,0 0 1 0 0,0 0-1 0 0,2 1 0 0 0,7 2-438 0 0,0-1-1 0 0,0 0 1 0 0,22 2 0 0 0,29 0-87 0 0,73-4 0 0 0,-68-2-1480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35.320"/>
    </inkml:context>
    <inkml:brush xml:id="br0">
      <inkml:brushProperty name="width" value="0.025" units="cm"/>
      <inkml:brushProperty name="height" value="0.025" units="cm"/>
    </inkml:brush>
  </inkml:definitions>
  <inkml:trace contextRef="#ctx0" brushRef="#br0">68 1 12443 0 0,'-1'0'204'0'0,"0"0"0"0"0,0 1 0 0 0,0-1 0 0 0,1 0 0 0 0,-1 1 0 0 0,0-1 0 0 0,0 1 0 0 0,1 0 0 0 0,-1-1 0 0 0,1 1 0 0 0,-1-1 0 0 0,0 1 0 0 0,1 0 0 0 0,-1 0 0 0 0,1-1 0 0 0,-1 1 0 0 0,1 0 0 0 0,0 0 0 0 0,-1-1 0 0 0,1 1 0 0 0,0 0 0 0 0,-1 0 0 0 0,1 0 0 0 0,0 0 0 0 0,0 0 0 0 0,0 0 0 0 0,0 0 0 0 0,-4 33 518 0 0,3-25-163 0 0,-17 138 782 0 0,-11 141-1004 0 0,27-257-751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36.176"/>
    </inkml:context>
    <inkml:brush xml:id="br0">
      <inkml:brushProperty name="width" value="0.025" units="cm"/>
      <inkml:brushProperty name="height" value="0.025" units="cm"/>
    </inkml:brush>
  </inkml:definitions>
  <inkml:trace contextRef="#ctx0" brushRef="#br0">147 1 6449 0 0,'-2'2'13258'0'0,"-87"176"-11360"0"0,88-176-1899 0 0,-8 21 67 0 0,9-22-69 0 0,0-1 1 0 0,0 1-1 0 0,0-1 1 0 0,0 1-1 0 0,0 0 1 0 0,0-1-1 0 0,0 1 1 0 0,0-1-1 0 0,0 1 0 0 0,0-1 1 0 0,0 1-1 0 0,1-1 1 0 0,-1 1-1 0 0,0-1 1 0 0,0 1-1 0 0,0-1 0 0 0,1 1 1 0 0,-1-1-1 0 0,0 1 1 0 0,1-1-1 0 0,-1 1 1 0 0,1-1-1 0 0,-1 0 1 0 0,0 1-1 0 0,1-1 0 0 0,-1 0 1 0 0,1 1-1 0 0,-1-1 1 0 0,1 0-1 0 0,-1 1 1 0 0,1-1-1 0 0,-1 0 0 0 0,1 0 1 0 0,-1 0-1 0 0,1 0 1 0 0,-1 1-1 0 0,2-1 1 0 0,13 4-120 0 0,0 0 1 0 0,19 10 0 0 0,-3-2-9 0 0,-16-6 115 0 0,-1-1-1 0 0,0 2 0 0 0,0 0 1 0 0,13 10-1 0 0,-22-14 12 0 0,-1 0 0 0 0,1 1 1 0 0,-1-1-1 0 0,0 1 0 0 0,0 0 0 0 0,-1 0 0 0 0,1 0 1 0 0,-1 1-1 0 0,0-1 0 0 0,0 1 0 0 0,-1 0 1 0 0,1 0-1 0 0,-1 0 0 0 0,0 0 0 0 0,2 6 0 0 0,-4-7 48 0 0,0-1-1 0 0,0 1 0 0 0,0 0 1 0 0,0 0-1 0 0,-1 0 0 0 0,0 0 0 0 0,1 0 1 0 0,-1-1-1 0 0,-1 1 0 0 0,1 0 0 0 0,0-1 1 0 0,-1 1-1 0 0,0-1 0 0 0,0 0 0 0 0,0 1 1 0 0,0-1-1 0 0,0 0 0 0 0,-1 0 0 0 0,0 0 1 0 0,1 0-1 0 0,-1-1 0 0 0,-4 4 1 0 0,-5 3 209 0 0,1 0 1 0 0,-1-1 0 0 0,0-1 0 0 0,-24 11 0 0 0,28-14-176 0 0,0-1-1 0 0,0-1 1 0 0,0 1 0 0 0,-1-1-1 0 0,1-1 1 0 0,-1 0 0 0 0,-13 1 0 0 0,16-2-296 0 0,0-1 1 0 0,0 1 0 0 0,0-1-1 0 0,-11-3 1 0 0,13 2-663 0 0,-1 0 0 0 0,1 1 0 0 0,0-2 0 0 0,0 1 0 0 0,0 0 0 0 0,-7-6 0 0 0,-3-5-6250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36.527"/>
    </inkml:context>
    <inkml:brush xml:id="br0">
      <inkml:brushProperty name="width" value="0.025" units="cm"/>
      <inkml:brushProperty name="height" value="0.025" units="cm"/>
    </inkml:brush>
  </inkml:definitions>
  <inkml:trace contextRef="#ctx0" brushRef="#br0">1 84 3681 0 0,'1'-1'278'0'0,"0"0"0"0"0,0 0 0 0 0,0 0 0 0 0,1 0 0 0 0,-1 0 0 0 0,0 0 0 0 0,1 0 0 0 0,-1 1 0 0 0,0-1 0 0 0,1 0 0 0 0,-1 1 0 0 0,1-1 0 0 0,-1 1 0 0 0,4-1 0 0 0,28-2 3684 0 0,-14 1-1732 0 0,73-20 1796 0 0,-2-9-5019 0 0,-59 17-5089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27:55.561"/>
    </inkml:context>
    <inkml:brush xml:id="br0">
      <inkml:brushProperty name="width" value="0.07938" units="cm"/>
      <inkml:brushProperty name="height" value="0.07938" units="cm"/>
    </inkml:brush>
  </inkml:definitions>
  <inkml:trace contextRef="#ctx0" brushRef="#br0">1 110 2304 0 0,'53'-2'200'0'0,"75"-15"0"0"0,-69 9-89 0 0,75-12 438 0 0,136-38 0 0 0,-256 54-485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0:16.311"/>
    </inkml:context>
    <inkml:brush xml:id="br0">
      <inkml:brushProperty name="width" value="0.07938" units="cm"/>
      <inkml:brushProperty name="height" value="0.07938" units="cm"/>
    </inkml:brush>
  </inkml:definitions>
  <inkml:trace contextRef="#ctx0" brushRef="#br0">0 41 3225 0 0,'2'-4'5626'0'0,"8"2"-3653"0"0,9-1-1709 0 0,13 2 164 0 0,40 4 0 0 0,-51-1-278 0 0,1-1 0 0 0,-1-1 0 0 0,1-1-1 0 0,0-1 1 0 0,25-5 0 0 0,-44 7-222 0 0,0-1 1 0 0,0 0 0 0 0,-1 0 0 0 0,1 0-1 0 0,0-1 1 0 0,0 1 0 0 0,-1-1-1 0 0,1 0 1 0 0,0 1 0 0 0,-1-1-1 0 0,0 0 1 0 0,3-3 0 0 0,-1 0-4203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38.215"/>
    </inkml:context>
    <inkml:brush xml:id="br0">
      <inkml:brushProperty name="width" value="0.025" units="cm"/>
      <inkml:brushProperty name="height" value="0.025" units="cm"/>
    </inkml:brush>
  </inkml:definitions>
  <inkml:trace contextRef="#ctx0" brushRef="#br0">267 11 6449 0 0,'-5'-7'3781'0'0,"-3"4"3505"0"0,3 4-7028 0 0,0 1 0 0 0,0-1 0 0 0,0 1 0 0 0,0 0 0 0 0,0 1 0 0 0,0-1 0 0 0,0 1 0 0 0,1 0 0 0 0,-1 0 0 0 0,1 0 0 0 0,0 1 0 0 0,-6 5 0 0 0,-9 11 10 0 0,-19 26 0 0 0,31-37-301 0 0,-15 20 77 0 0,-38 63 0 0 0,54-81-46 0 0,0 1 0 0 0,1-1 0 0 0,0 1 0 0 0,1 1 0 0 0,0-1 0 0 0,1 1 0 0 0,0 0 0 0 0,1-1 0 0 0,0 17 0 0 0,2-23-17 0 0,0 1 1 0 0,1 0-1 0 0,0-1 1 0 0,1 1 0 0 0,0-1-1 0 0,0 1 1 0 0,0-1 0 0 0,0 0-1 0 0,1 0 1 0 0,0 0-1 0 0,1 0 1 0 0,-1 0 0 0 0,1-1-1 0 0,0 0 1 0 0,0 1-1 0 0,1-1 1 0 0,0-1 0 0 0,0 1-1 0 0,0-1 1 0 0,0 0 0 0 0,1 0-1 0 0,-1 0 1 0 0,1-1-1 0 0,10 5 1 0 0,-9-5-36 0 0,0 0-1 0 0,0-1 1 0 0,0 1-1 0 0,0-1 0 0 0,1-1 1 0 0,0 1-1 0 0,-1-1 1 0 0,1-1-1 0 0,-1 1 1 0 0,1-1-1 0 0,0-1 1 0 0,-1 0-1 0 0,1 0 1 0 0,-1 0-1 0 0,1-1 1 0 0,-1 0-1 0 0,1 0 1 0 0,-1 0-1 0 0,0-1 1 0 0,13-8-1 0 0,-15 7 22 0 0,0 1-1 0 0,0-1 0 0 0,-1 0 0 0 0,1-1 1 0 0,-1 1-1 0 0,0-1 0 0 0,0 0 1 0 0,-1 0-1 0 0,1 0 0 0 0,-1-1 0 0 0,0 1 1 0 0,2-7-1 0 0,-4 10 88 0 0,-1 0-1 0 0,1 0 1 0 0,-1 1 0 0 0,0-1-1 0 0,0 0 1 0 0,1 0 0 0 0,-1 0-1 0 0,0 0 1 0 0,0 1 0 0 0,-1-1-1 0 0,1 0 1 0 0,0 0 0 0 0,-1 0-1 0 0,1 1 1 0 0,-1-1 0 0 0,1 0-1 0 0,-3-3 1 0 0,2 4 64 0 0,-1-1 0 0 0,1 0-1 0 0,-1 0 1 0 0,0 1 0 0 0,0-1 0 0 0,0 1 0 0 0,0-1 0 0 0,0 1-1 0 0,0 0 1 0 0,0 0 0 0 0,0 0 0 0 0,-1 0 0 0 0,1 0 0 0 0,0 0-1 0 0,-1 1 1 0 0,1-1 0 0 0,-3 0 0 0 0,-8 0-50 0 0,1 0 0 0 0,-1 1 1 0 0,0 1-1 0 0,1-1 0 0 0,-1 2 0 0 0,1 0 1 0 0,-1 0-1 0 0,1 1 0 0 0,0 1 1 0 0,0 0-1 0 0,0 1 0 0 0,0 0 0 0 0,1 1 1 0 0,-19 12-1 0 0,11-5-380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38.917"/>
    </inkml:context>
    <inkml:brush xml:id="br0">
      <inkml:brushProperty name="width" value="0.025" units="cm"/>
      <inkml:brushProperty name="height" value="0.025" units="cm"/>
    </inkml:brush>
  </inkml:definitions>
  <inkml:trace contextRef="#ctx0" brushRef="#br0">287 7 4145 0 0,'-7'-6'10856'0'0,"-3"6"-4568"0"0,7 1-5834 0 0,0 1-1 0 0,0-1 0 0 0,0 1 0 0 0,1 0 1 0 0,-1-1-1 0 0,-4 5 0 0 0,-26 28-3107 0 0,24-24 4143 0 0,-112 124-1418 0 0,48-58-918 0 0,68-69-201 0 0,1-2-317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39.328"/>
    </inkml:context>
    <inkml:brush xml:id="br0">
      <inkml:brushProperty name="width" value="0.025" units="cm"/>
      <inkml:brushProperty name="height" value="0.025" units="cm"/>
    </inkml:brush>
  </inkml:definitions>
  <inkml:trace contextRef="#ctx0" brushRef="#br0">0 69 2761 0 0,'32'-15'3754'0'0,"61"-22"-1"0"0,-79 33-3056 0 0,0 0-1 0 0,0 1 1 0 0,0 1-1 0 0,0 0 0 0 0,1 1 1 0 0,-1 1-1 0 0,20 1 0 0 0,-18-1-554 0 0,-13 0-108 0 0,0 0-1 0 0,0-1 1 0 0,-1 1 0 0 0,1 0 0 0 0,0 0 0 0 0,0 1 0 0 0,-1-1 0 0 0,1 1-1 0 0,0-1 1 0 0,-1 1 0 0 0,1 0 0 0 0,3 1 0 0 0,-6 0 251 0 0,1 0 0 0 0,0-1 0 0 0,-1 1 0 0 0,1 0 1 0 0,-1 0-1 0 0,0-1 0 0 0,0 1 0 0 0,0 0 0 0 0,0 0 0 0 0,0 0 0 0 0,0-1 1 0 0,0 1-1 0 0,0 0 0 0 0,-1 0 0 0 0,1-1 0 0 0,-1 1 0 0 0,1 0 0 0 0,-1-1 1 0 0,-1 4-1 0 0,-18 39-61 0 0,18-38 129 0 0,-82 144-42 0 0,55-103-156 0 0,2 1 0 0 0,-36 93 0 0 0,59-130-216 0 0,1 0 0 0 0,0 0 0 0 0,1 1 0 0 0,0-1 0 0 0,1 1 0 0 0,1-1 0 0 0,-1 1 0 0 0,2-1 0 0 0,-1 1 0 0 0,2-1 0 0 0,0 0 0 0 0,0 1 0 0 0,1-1 0 0 0,0 0 0 0 0,9 19 0 0 0,-1-8-275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40.248"/>
    </inkml:context>
    <inkml:brush xml:id="br0">
      <inkml:brushProperty name="width" value="0.025" units="cm"/>
      <inkml:brushProperty name="height" value="0.025" units="cm"/>
    </inkml:brush>
  </inkml:definitions>
  <inkml:trace contextRef="#ctx0" brushRef="#br0">285 268 8290 0 0,'21'-24'3040'0'0,"-13"12"-2066"0"0,0-1 0 0 0,-1 0 0 0 0,0 0 0 0 0,-1-1 0 0 0,-1 0 0 0 0,0 0 0 0 0,5-22-1 0 0,-9 31-765 0 0,-1 1-1 0 0,1-1 1 0 0,-1 0-1 0 0,0 1 0 0 0,0-1 1 0 0,-1 0-1 0 0,1 0 0 0 0,-1 1 1 0 0,0-1-1 0 0,0 1 0 0 0,-4-9 1 0 0,3 9-149 0 0,0 1 1 0 0,0 0-1 0 0,0 0 0 0 0,-1 0 1 0 0,1 0-1 0 0,-1 0 1 0 0,0 1-1 0 0,0-1 0 0 0,0 1 1 0 0,0-1-1 0 0,0 1 1 0 0,0 0-1 0 0,-1 1 0 0 0,1-1 1 0 0,0 0-1 0 0,-8-1 1 0 0,6 1-51 0 0,0 1 0 0 0,0 0 1 0 0,0 0-1 0 0,0 0 1 0 0,-1 1-1 0 0,1 0 1 0 0,0 0-1 0 0,0 0 1 0 0,-1 1-1 0 0,1-1 1 0 0,0 1-1 0 0,-9 3 1 0 0,6-1-11 0 0,1 0 1 0 0,-1 0-1 0 0,1 1 1 0 0,-1 1 0 0 0,1-1-1 0 0,0 1 1 0 0,-8 7-1 0 0,3 0-12 0 0,0 0-1 0 0,1 1 0 0 0,0 0 0 0 0,1 0 0 0 0,1 1 0 0 0,0 1 1 0 0,-10 20-1 0 0,16-27 1 0 0,0-1 0 0 0,1 1 0 0 0,-1-1 0 0 0,1 1 0 0 0,1 0 0 0 0,0 0 0 0 0,0 0 0 0 0,0 0 0 0 0,1 0 0 0 0,0 0 0 0 0,1 0 0 0 0,0 0 0 0 0,0 0 0 0 0,0 0 0 0 0,4 10 0 0 0,1-3-182 0 0,0 0-1 0 0,1-1 0 0 0,1 0 0 0 0,0-1 1 0 0,1 1-1 0 0,18 21 0 0 0,4-1-412 0 0,-10-10 194 0 0,19 27 0 0 0,-35-43 393 0 0,0 0 1 0 0,0 0 0 0 0,-1 1-1 0 0,0-1 1 0 0,-1 1 0 0 0,1 0-1 0 0,2 18 1 0 0,-5-24 18 0 0,0 1-1 0 0,-1-1 1 0 0,0 1-1 0 0,0-1 0 0 0,0 1 1 0 0,0-1-1 0 0,-1 1 1 0 0,1-1-1 0 0,-1 0 1 0 0,0 1-1 0 0,0-1 1 0 0,0 0-1 0 0,-1 1 0 0 0,1-1 1 0 0,-1 0-1 0 0,1 0 1 0 0,-5 5-1 0 0,2-4 107 0 0,1 0 0 0 0,-1-1 0 0 0,0 1 0 0 0,0-1 0 0 0,-1 0 0 0 0,1 0 1 0 0,0-1-1 0 0,-1 1 0 0 0,0-1 0 0 0,0 0 0 0 0,-5 2 0 0 0,3-2-2 0 0,-1 0-1 0 0,1 0 1 0 0,0-1 0 0 0,0 0 0 0 0,0 0 0 0 0,-1-1-1 0 0,1 0 1 0 0,0 0 0 0 0,-1-1 0 0 0,1 0 0 0 0,0 0 0 0 0,0 0-1 0 0,-1-1 1 0 0,1-1 0 0 0,1 1 0 0 0,-1-1 0 0 0,-8-4-1 0 0,12 5-76 0 0,-1 0 0 0 0,1-1 0 0 0,0 0 0 0 0,0 1-1 0 0,0-1 1 0 0,0 0 0 0 0,0 0 0 0 0,1-1-1 0 0,-1 1 1 0 0,1-1 0 0 0,0 1 0 0 0,0-1 0 0 0,0 0-1 0 0,0 1 1 0 0,1-1 0 0 0,0 0 0 0 0,-2-8-1 0 0,3 6-12 0 0,-1 1-1 0 0,2-1 0 0 0,-1 1 1 0 0,1-1-1 0 0,-1 1 0 0 0,1-1 1 0 0,1 1-1 0 0,-1 0 0 0 0,1 0 1 0 0,0-1-1 0 0,5-8 0 0 0,3-3-37 0 0,1 1-1 0 0,1 0 1 0 0,0 1 0 0 0,1 1 0 0 0,0 0-1 0 0,24-19 1 0 0,-15 15-627 0 0,0 2-1 0 0,2 0 1 0 0,-1 1 0 0 0,39-16 0 0 0,-33 19-514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47.013"/>
    </inkml:context>
    <inkml:brush xml:id="br0">
      <inkml:brushProperty name="width" value="0.025" units="cm"/>
      <inkml:brushProperty name="height" value="0.025" units="cm"/>
    </inkml:brush>
  </inkml:definitions>
  <inkml:trace contextRef="#ctx0" brushRef="#br0">201 251 2761 0 0,'30'-3'5914'0'0,"-26"2"-5328"0"0,-1 1 1 0 0,1-1-1 0 0,-1 0 0 0 0,0 0 0 0 0,1 0 1 0 0,-1 0-1 0 0,0-1 0 0 0,0 1 0 0 0,1-1 1 0 0,-1 0-1 0 0,-1 0 0 0 0,1 0 1 0 0,0 0-1 0 0,0-1 0 0 0,-1 1 0 0 0,3-4 1 0 0,-2 2-274 0 0,0 1 1 0 0,-1-2 0 0 0,0 1-1 0 0,0 0 1 0 0,0 0 0 0 0,0-1-1 0 0,-1 1 1 0 0,1-1 0 0 0,-1 1-1 0 0,0-1 1 0 0,0-5 0 0 0,-1 3-269 0 0,1 0 0 0 0,-1 0 0 0 0,-1 0 0 0 0,1 0 0 0 0,-1 0 1 0 0,-1 0-1 0 0,1 0 0 0 0,-1 1 0 0 0,0-1 0 0 0,-1 0 0 0 0,1 1 0 0 0,-1 0 0 0 0,-1 0 1 0 0,1-1-1 0 0,-1 2 0 0 0,-5-8 0 0 0,5 9-34 0 0,0 0 1 0 0,0 1-1 0 0,0-1 1 0 0,0 1-1 0 0,-1 0 0 0 0,1 0 1 0 0,-1 0-1 0 0,1 1 1 0 0,-1-1-1 0 0,0 1 0 0 0,0 0 1 0 0,0 1-1 0 0,-1-1 1 0 0,1 1-1 0 0,-8-1 1 0 0,8 2-7 0 0,1 0 1 0 0,-1 1-1 0 0,0-1 1 0 0,1 1-1 0 0,-1 0 0 0 0,0 0 1 0 0,1 0-1 0 0,-1 1 1 0 0,1-1-1 0 0,0 1 1 0 0,0 1-1 0 0,-1-1 1 0 0,1 0-1 0 0,1 1 1 0 0,-1 0-1 0 0,0 0 1 0 0,-5 6-1 0 0,2-3-18 0 0,1 1-1 0 0,0 0 1 0 0,1 0-1 0 0,0 0 1 0 0,0 1-1 0 0,0 0 1 0 0,1 0-1 0 0,1 0 1 0 0,-1 0 0 0 0,1 1-1 0 0,0-1 1 0 0,1 1-1 0 0,0 0 1 0 0,1 0-1 0 0,-2 11 1 0 0,4-6-7 0 0,-1 0 1 0 0,1 0 0 0 0,1 0-1 0 0,1 0 1 0 0,0 0-1 0 0,0 0 1 0 0,2-1 0 0 0,0 0-1 0 0,6 14 1 0 0,47 77-113 0 0,-42-78 71 0 0,-1 0 0 0 0,-2 0 0 0 0,0 1 0 0 0,14 48 0 0 0,-25-70 65 0 0,-1 1 0 0 0,-1 0 0 0 0,1 0 0 0 0,-1-1 0 0 0,0 1 0 0 0,0 0 0 0 0,0 0 0 0 0,-1-1 0 0 0,0 1 0 0 0,0 0 0 0 0,-1-1 0 0 0,1 1 0 0 0,-1-1 0 0 0,0 1 0 0 0,-1-1 0 0 0,1 0 0 0 0,-1 0 0 0 0,0 0 0 0 0,-1 0 0 0 0,1 0 0 0 0,-1-1 0 0 0,0 0 0 0 0,0 1 1 0 0,0-2-1 0 0,0 1 0 0 0,-1 0 0 0 0,1-1 0 0 0,-1 0 0 0 0,0 0 0 0 0,-8 3 0 0 0,9-4 12 0 0,1 0 1 0 0,-1 0 0 0 0,0-1-1 0 0,0 0 1 0 0,-1 0-1 0 0,1 0 1 0 0,0 0 0 0 0,0 0-1 0 0,0-1 1 0 0,-1 0-1 0 0,1 0 1 0 0,0 0-1 0 0,0-1 1 0 0,0 1 0 0 0,-1-1-1 0 0,1 0 1 0 0,0 0-1 0 0,0 0 1 0 0,0-1 0 0 0,0 0-1 0 0,0 1 1 0 0,1-1-1 0 0,-1 0 1 0 0,0-1-1 0 0,1 1 1 0 0,0-1 0 0 0,-1 0-1 0 0,1 1 1 0 0,0-2-1 0 0,1 1 1 0 0,-1 0 0 0 0,0 0-1 0 0,1-1 1 0 0,0 1-1 0 0,0-1 1 0 0,0 0 0 0 0,0 0-1 0 0,0 0 1 0 0,1 0-1 0 0,0 0 1 0 0,0 0-1 0 0,0 0 1 0 0,0 0 0 0 0,0 0-1 0 0,1-1 1 0 0,0 1-1 0 0,0 0 1 0 0,0 0 0 0 0,1-1-1 0 0,-1 1 1 0 0,1 0-1 0 0,0 0 1 0 0,0 0-1 0 0,3-7 1 0 0,2-2-227 0 0,0 0 1 0 0,2 0-1 0 0,-1 1 1 0 0,1 0-1 0 0,1 0 0 0 0,0 1 1 0 0,19-18-1 0 0,-8 11-1064 0 0,1 1-1 0 0,0 0 1 0 0,31-16-1 0 0,-26 18-5977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47.713"/>
    </inkml:context>
    <inkml:brush xml:id="br0">
      <inkml:brushProperty name="width" value="0.025" units="cm"/>
      <inkml:brushProperty name="height" value="0.025" units="cm"/>
    </inkml:brush>
  </inkml:definitions>
  <inkml:trace contextRef="#ctx0" brushRef="#br0">219 11 456 0 0,'-2'-10'16024'0'0,"-5"14"-7246"0"0,1 2-10666 0 0,-33 27 1983 0 0,1 2 0 0 0,-34 42-1 0 0,39-41-791 0 0,18-23-2041 0 0,8-10-4630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48.063"/>
    </inkml:context>
    <inkml:brush xml:id="br0">
      <inkml:brushProperty name="width" value="0.025" units="cm"/>
      <inkml:brushProperty name="height" value="0.025" units="cm"/>
    </inkml:brush>
  </inkml:definitions>
  <inkml:trace contextRef="#ctx0" brushRef="#br0">1 2 688 0 0,'5'-1'4615'0'0,"7"5"-4308"0"0,0 1-294 0 0,-1-5-3 0 0,-8 0-10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4:48.641"/>
    </inkml:context>
    <inkml:brush xml:id="br0">
      <inkml:brushProperty name="width" value="0.025" units="cm"/>
      <inkml:brushProperty name="height" value="0.025" units="cm"/>
    </inkml:brush>
  </inkml:definitions>
  <inkml:trace contextRef="#ctx0" brushRef="#br0">95 4 10594 0 0,'71'-1'656'0'0,"-30"-1"-226"0"0,-1 1 0 0 0,1 3 0 0 0,56 9 1 0 0,-94-10-167 0 0,12 3 4131 0 0,-15-4-4333 0 0,0 0-1 0 0,0 0 1 0 0,0 0 0 0 0,0 0 0 0 0,1 0-1 0 0,-1 0 1 0 0,0 0 0 0 0,0 0 0 0 0,0 0 0 0 0,0 0-1 0 0,1 0 1 0 0,-1 0 0 0 0,0 0 0 0 0,0 0-1 0 0,0 0 1 0 0,0 0 0 0 0,1 0 0 0 0,-1 1-1 0 0,0-1 1 0 0,0 0 0 0 0,0 0 0 0 0,0 0 0 0 0,0 0-1 0 0,0 0 1 0 0,0 0 0 0 0,0 1 0 0 0,1-1-1 0 0,-1 0 1 0 0,0 0 0 0 0,0 0 0 0 0,0 0 0 0 0,0 1-1 0 0,0-1 1 0 0,0 0 0 0 0,0 0 0 0 0,0 0-1 0 0,0 0 1 0 0,0 1 0 0 0,0-1 0 0 0,0 0-1 0 0,0 0 1 0 0,0 0 0 0 0,0 0 0 0 0,0 1 0 0 0,0-1-1 0 0,0 0 1 0 0,0 0 0 0 0,0 0 0 0 0,-1 0-1 0 0,1 1 1 0 0,0-1 0 0 0,0 0 0 0 0,0 0-1 0 0,0 0 1 0 0,0 0 0 0 0,0 0 0 0 0,-1 1 0 0 0,-26 24 464 0 0,1 2 1 0 0,2 1 0 0 0,-34 47 0 0 0,-56 106-730 0 0,87-136 331 0 0,-1 0-140 0 0,-40 93 0 0 0,61-122 12 0 0,2 0 0 0 0,0 0 0 0 0,0 0 0 0 0,2 1 0 0 0,0 0 0 0 0,1 0 0 0 0,0 0 0 0 0,2 0 0 0 0,0 0 0 0 0,2 18 0 0 0,-1-28-97 0 0,1-1 0 0 0,-1 0 0 0 0,1-1-1 0 0,0 1 1 0 0,1 0 0 0 0,3 8 0 0 0,7 4-5684 0 0,-1-2-1417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01.576"/>
    </inkml:context>
    <inkml:brush xml:id="br0">
      <inkml:brushProperty name="width" value="0.025" units="cm"/>
      <inkml:brushProperty name="height" value="0.025" units="cm"/>
    </inkml:brush>
  </inkml:definitions>
  <inkml:trace contextRef="#ctx0" brushRef="#br0">300 47 5529 0 0,'5'-18'2711'0'0,"0"0"765"0"0,-3 8 1693 0 0,-6 14-616 0 0,-9 7-3314 0 0,5-4-1095 0 0,-12 17-12 0 0,1 1-1 0 0,2 1 1 0 0,0 1 0 0 0,-15 34-1 0 0,6-13-109 0 0,5-10-34 0 0,2 1 0 0 0,-15 42 0 0 0,29-67 8 0 0,1 1 1 0 0,0-1-1 0 0,1 1 1 0 0,1-1-1 0 0,0 1 0 0 0,0 0 1 0 0,2 0-1 0 0,0 0 1 0 0,3 22-1 0 0,-2-30-6 0 0,1-1 1 0 0,0 1-1 0 0,0-1 0 0 0,1 0 0 0 0,0 0 1 0 0,0 0-1 0 0,0 0 0 0 0,1 0 0 0 0,0-1 1 0 0,0 1-1 0 0,0-1 0 0 0,1 0 0 0 0,-1 0 1 0 0,1-1-1 0 0,0 1 0 0 0,1-1 0 0 0,-1 0 1 0 0,1-1-1 0 0,0 1 0 0 0,0-1 0 0 0,0 0 1 0 0,0-1-1 0 0,0 0 0 0 0,11 3 0 0 0,-10-3-1 0 0,0-1-1 0 0,-1 0 1 0 0,1 0 0 0 0,0 0-1 0 0,0-1 1 0 0,-1 0-1 0 0,1-1 1 0 0,0 1-1 0 0,0-1 1 0 0,-1-1 0 0 0,1 1-1 0 0,0-1 1 0 0,-1 0-1 0 0,0-1 1 0 0,1 1-1 0 0,-1-1 1 0 0,0-1 0 0 0,0 1-1 0 0,-1-1 1 0 0,1 0-1 0 0,-1 0 1 0 0,0-1-1 0 0,0 1 1 0 0,6-9 0 0 0,-8 10 14 0 0,0 0 1 0 0,-1-1 0 0 0,1 1 0 0 0,-1-1-1 0 0,0 0 1 0 0,-1 0 0 0 0,1 1 0 0 0,0-1-1 0 0,-1 0 1 0 0,0 0 0 0 0,0-1 0 0 0,0 1-1 0 0,-1 0 1 0 0,1 0 0 0 0,-1 0 0 0 0,0-1 0 0 0,0 1-1 0 0,-1 0 1 0 0,1 0 0 0 0,-1 0 0 0 0,0 0-1 0 0,0-1 1 0 0,0 1 0 0 0,0 0 0 0 0,-1 1-1 0 0,0-1 1 0 0,0 0 0 0 0,0 0 0 0 0,0 1-1 0 0,0-1 1 0 0,-1 1 0 0 0,0 0 0 0 0,0 0-1 0 0,1 0 1 0 0,-2 0 0 0 0,1 0 0 0 0,0 0-1 0 0,-1 1 1 0 0,1 0 0 0 0,-1-1 0 0 0,1 1 0 0 0,-1 1-1 0 0,0-1 1 0 0,0 1 0 0 0,0-1 0 0 0,0 1-1 0 0,0 0 1 0 0,0 0 0 0 0,-7 0 0 0 0,-2 1 107 0 0,1-1 0 0 0,-1 2 0 0 0,0-1 1 0 0,1 2-1 0 0,-1 0 0 0 0,1 0 1 0 0,0 1-1 0 0,0 1 0 0 0,-13 5 0 0 0,10-3-352 0 0,1 0-1 0 0,-1 2 0 0 0,2-1 1 0 0,-1 2-1 0 0,1 0 0 0 0,-22 20 1 0 0,15-8-7817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02.898"/>
    </inkml:context>
    <inkml:brush xml:id="br0">
      <inkml:brushProperty name="width" value="0.025" units="cm"/>
      <inkml:brushProperty name="height" value="0.025" units="cm"/>
    </inkml:brush>
  </inkml:definitions>
  <inkml:trace contextRef="#ctx0" brushRef="#br0">213 1 8290 0 0,'0'0'639'0'0,"0"0"-415"0"0,1 0-118 0 0,-3 5 2891 0 0,-8 18-1522 0 0,-20 38 854 0 0,18-35-1689 0 0,0-1 0 0 0,-2-1 0 0 0,-1 0 0 0 0,-32 42 0 0 0,45-65-556 0 0,-15 19 474 0 0,16-19-524 0 0,0 0 0 0 0,0-1 1 0 0,0 1-1 0 0,1 0 0 0 0,-1 0 0 0 0,0 0 1 0 0,1 0-1 0 0,-1 0 0 0 0,1 0 1 0 0,-1 0-1 0 0,1 0 0 0 0,0 1 0 0 0,-1-1 1 0 0,1 0-1 0 0,0 0 0 0 0,0 2 0 0 0,2-1-61 0 0,1-1 0 0 0,0 0 0 0 0,0 1 0 0 0,0-2 0 0 0,0 1-1 0 0,0 0 1 0 0,0 0 0 0 0,0-1 0 0 0,0 0 0 0 0,4 1 0 0 0,0-1-64 0 0,13 4 53 0 0,-1 0 0 0 0,1 0 0 0 0,-1 2 0 0 0,0 1 0 0 0,28 13 1 0 0,-42-17 26 0 0,-1 0 0 0 0,1 0 1 0 0,0 0-1 0 0,-1 1 0 0 0,1 0 1 0 0,-1 0-1 0 0,0 0 1 0 0,-1 0-1 0 0,1 0 0 0 0,5 9 1 0 0,-8-9 7 0 0,1-1 0 0 0,-1 1 0 0 0,1 0 0 0 0,-1-1 1 0 0,0 1-1 0 0,-1 0 0 0 0,1 0 0 0 0,-1 0 0 0 0,1 0 1 0 0,-1 0-1 0 0,0 0 0 0 0,-1 0 0 0 0,1 0 0 0 0,-1 0 1 0 0,1 0-1 0 0,-1-1 0 0 0,-2 5 0 0 0,0 0 142 0 0,-1 0-1 0 0,0-1 1 0 0,0 1 0 0 0,0-1-1 0 0,-1 0 1 0 0,0 0-1 0 0,-1-1 1 0 0,0 0 0 0 0,0 0-1 0 0,0 0 1 0 0,0-1-1 0 0,-14 10 1 0 0,6-7 164 0 0,0 0 0 0 0,0 0 0 0 0,0-1 0 0 0,-1-1 0 0 0,-30 8 0 0 0,37-12-338 0 0,1 0 1 0 0,-1-1 0 0 0,0 0 0 0 0,0-1 0 0 0,0 0 0 0 0,1 0-1 0 0,-12-2 1 0 0,0-3-415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0:16.644"/>
    </inkml:context>
    <inkml:brush xml:id="br0">
      <inkml:brushProperty name="width" value="0.07938" units="cm"/>
      <inkml:brushProperty name="height" value="0.07938" units="cm"/>
    </inkml:brush>
  </inkml:definitions>
  <inkml:trace contextRef="#ctx0" brushRef="#br0">125 52 3225 0 0,'-2'0'252'0'0,"0"0"0"0"0,0 0 0 0 0,0 0 1 0 0,0 0-1 0 0,0 0 0 0 0,0 1 0 0 0,0-1 1 0 0,0 1-1 0 0,0-1 0 0 0,0 1 1 0 0,0 0-1 0 0,0 0 0 0 0,0 0 0 0 0,0 0 1 0 0,1 0-1 0 0,-1 0 0 0 0,0 1 0 0 0,1-1 1 0 0,-1 1-1 0 0,1-1 0 0 0,0 1 0 0 0,-1-1 1 0 0,1 1-1 0 0,0 0 0 0 0,0-1 0 0 0,0 1 1 0 0,0 0-1 0 0,-1 3 0 0 0,-4 8 375 0 0,1 0 0 0 0,-9 28 1 0 0,12-33-421 0 0,-6 18 79 0 0,-25 104 1584 0 0,30-115-1794 0 0,1 0 0 0 0,0 0-1 0 0,1 0 1 0 0,1 0 0 0 0,1 0 0 0 0,4 27-1 0 0,2-26-1287 0 0,-3-14-3841 0 0</inkml:trace>
  <inkml:trace contextRef="#ctx0" brushRef="#br0" timeOffset="1">359 0 3225 0 0,'-1'21'3667'0'0,"-20"151"313"0"0,2-16-873 0 0,18-140-3100 0 0,1-10-4 0 0,0-1-1 0 0,0 1 1 0 0,0-1-1 0 0,-1 1 1 0 0,0 0-1 0 0,0-1 1 0 0,-1 0-1 0 0,1 1 1 0 0,-1-1-1 0 0,-5 10 1 0 0,7-15-13 0 0,0 0 1 0 0,0 0 0 0 0,0 0 0 0 0,0 0-1 0 0,-1 0 1 0 0,1 1 0 0 0,0-1-1 0 0,0 0 1 0 0,0 0 0 0 0,0 0 0 0 0,0 0-1 0 0,-1 0 1 0 0,1 0 0 0 0,0 0 0 0 0,0 0-1 0 0,0 0 1 0 0,0 0 0 0 0,-1 1 0 0 0,1-1-1 0 0,0 0 1 0 0,0 0 0 0 0,0 0-1 0 0,-1 0 1 0 0,1 0 0 0 0,0 0 0 0 0,0 0-1 0 0,0 0 1 0 0,0 0 0 0 0,-1-1 0 0 0,1 1-1 0 0,0 0 1 0 0,0 0 0 0 0,0 0-1 0 0,0 0 1 0 0,-1 0 0 0 0,1 0 0 0 0,0 0-1 0 0,0 0 1 0 0,0 0 0 0 0,0 0 0 0 0,-1-1-1 0 0,1 1 1 0 0,0 0 0 0 0,0 0-1 0 0,0 0 1 0 0,0 0 0 0 0,0-1 0 0 0,0 1-1 0 0,0 0 1 0 0,0 0 0 0 0,0 0 0 0 0,-1 0-1 0 0,1-1 1 0 0,-4-10-1281 0 0,2 1-3123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03.231"/>
    </inkml:context>
    <inkml:brush xml:id="br0">
      <inkml:brushProperty name="width" value="0.025" units="cm"/>
      <inkml:brushProperty name="height" value="0.025" units="cm"/>
    </inkml:brush>
  </inkml:definitions>
  <inkml:trace contextRef="#ctx0" brushRef="#br0">1 73 3225 0 0,'8'-5'195'0'0,"0"0"0"0"0,1 1 0 0 0,0 0 0 0 0,-1 0 0 0 0,2 1 0 0 0,16-5 0 0 0,61-6 1922 0 0,-55 10-1536 0 0,36-6-282 0 0,1 3 1 0 0,90 3-1 0 0,-124 6-371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03.915"/>
    </inkml:context>
    <inkml:brush xml:id="br0">
      <inkml:brushProperty name="width" value="0.025" units="cm"/>
      <inkml:brushProperty name="height" value="0.025" units="cm"/>
    </inkml:brush>
  </inkml:definitions>
  <inkml:trace contextRef="#ctx0" brushRef="#br0">447 5 1376 0 0,'-10'-5'20230'0'0,"-65"76"-19073"0"0,-51 43-971 0 0,59-66-186 0 0,-23 19 0 0 0,78-56 0 0 0,0 0 0 0 0,1 0 0 0 0,0 1 0 0 0,-17 25 0 0 0,28-37 0 0 0,-1 1 0 0 0,1 0-1 0 0,0-1 1 0 0,-1 1 0 0 0,1 0 0 0 0,-1-1 0 0 0,1 1-1 0 0,0 0 1 0 0,0-1 0 0 0,-1 1 0 0 0,1 0 0 0 0,0 0-1 0 0,0-1 1 0 0,0 1 0 0 0,0 0 0 0 0,0 0 0 0 0,0-1-1 0 0,0 1 1 0 0,0 0 0 0 0,0 0 0 0 0,0-1 0 0 0,0 1-1 0 0,0 0 1 0 0,1 0 0 0 0,-1-1 0 0 0,0 1 0 0 0,1 0-1 0 0,-1 0 1 0 0,1 0-3 0 0,1 0 0 0 0,-1 0 1 0 0,0 0-1 0 0,0 0 0 0 0,1 0 0 0 0,-1-1 0 0 0,0 1 0 0 0,1 0 0 0 0,-1-1 0 0 0,1 1 0 0 0,-1-1 0 0 0,1 1 0 0 0,1-1 0 0 0,8 1-20 0 0,0 0 0 0 0,-1 0 0 0 0,13-2 1 0 0,-18 1 16 0 0,145-2 6 0 0,59-2 0 0 0,-208 4-7 0 0,1 0-18 0 0,1 0-1 0 0,0-1 1 0 0,0 1-1 0 0,-1 0 0 0 0,1-1 1 0 0,0 0-1 0 0,0 0 1 0 0,-1 1-1 0 0,1-1 0 0 0,4-3 1 0 0,-9 2-1226 0 0,1 1 165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04.248"/>
    </inkml:context>
    <inkml:brush xml:id="br0">
      <inkml:brushProperty name="width" value="0.025" units="cm"/>
      <inkml:brushProperty name="height" value="0.025" units="cm"/>
    </inkml:brush>
  </inkml:definitions>
  <inkml:trace contextRef="#ctx0" brushRef="#br0">39 1 5065 0 0,'0'0'169'0'0,"0"0"0"0"0,0 0 0 0 0,0 0 0 0 0,0 0 0 0 0,-1 0 0 0 0,1 0 0 0 0,0 0 0 0 0,0 0 0 0 0,0 0 0 0 0,0 0 0 0 0,0 0 0 0 0,0 0 0 0 0,-1 0-1 0 0,1 0 1 0 0,0 0 0 0 0,0 0 0 0 0,0 0 0 0 0,0 0 0 0 0,0 0 0 0 0,0 0 0 0 0,-1 0 0 0 0,1 0 0 0 0,0 0 0 0 0,0 0 0 0 0,0 0 0 0 0,0 0 0 0 0,0 0 0 0 0,0 0 0 0 0,-1 0 0 0 0,1 0 0 0 0,0 1 507 0 0,0-1-508 0 0,0 0 1 0 0,0 0 0 0 0,0 0 0 0 0,0 0 0 0 0,0 0 0 0 0,-1 0 0 0 0,1 1 0 0 0,0-1 0 0 0,0 0 0 0 0,0 0 0 0 0,0 0 0 0 0,0 0 0 0 0,0 0 0 0 0,0 1 0 0 0,-4 11 2341 0 0,1 9-2544 0 0,-22 223 4635 0 0,24-174-4054 0 0,10 103 1 0 0,-6-146-594 0 0,5 74-402 0 0,-9-87 69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05.918"/>
    </inkml:context>
    <inkml:brush xml:id="br0">
      <inkml:brushProperty name="width" value="0.025" units="cm"/>
      <inkml:brushProperty name="height" value="0.025" units="cm"/>
    </inkml:brush>
  </inkml:definitions>
  <inkml:trace contextRef="#ctx0" brushRef="#br0">119 28 6449 0 0,'0'0'161'0'0,"0"-1"-1"0"0,0 0 1 0 0,1 0-1 0 0,-1 1 1 0 0,0-1-1 0 0,0 0 1 0 0,1 1-1 0 0,-1-1 1 0 0,0 0-1 0 0,1 1 1 0 0,-1-1-1 0 0,1 0 0 0 0,-1 1 1 0 0,1-1-1 0 0,-1 1 1 0 0,1-1-1 0 0,-1 1 1 0 0,1-1-1 0 0,0 1 1 0 0,-1-1-1 0 0,1 1 1 0 0,0-1-1 0 0,24-7 414 0 0,-16 6-692 0 0,1 0 0 0 0,-1 1 0 0 0,13 1 0 0 0,-16 0 219 0 0,-1 0 0 0 0,1 1 0 0 0,-1 0 0 0 0,1 0 0 0 0,-1 1 0 0 0,1 0 0 0 0,-1 0 1 0 0,0 0-1 0 0,0 0 0 0 0,0 1 0 0 0,0 0 0 0 0,0 0 0 0 0,-1 0 0 0 0,1 1 0 0 0,-1-1 0 0 0,5 7 0 0 0,-7-8 40 0 0,0 1 1 0 0,0-1-1 0 0,0 1 0 0 0,-1 0 1 0 0,1 0-1 0 0,-1 0 0 0 0,0 0 1 0 0,0 0-1 0 0,0 0 0 0 0,0 0 1 0 0,0 1-1 0 0,-1-1 1 0 0,1 0-1 0 0,-1 0 0 0 0,0 1 1 0 0,0-1-1 0 0,0 0 0 0 0,-1 1 1 0 0,1-1-1 0 0,-1 0 1 0 0,1 0-1 0 0,-1 0 0 0 0,0 0 1 0 0,-1 0-1 0 0,1 0 0 0 0,0 0 1 0 0,-1 0-1 0 0,-3 5 0 0 0,-4 5 381 0 0,0-2-1 0 0,-1 1 0 0 0,-1-1 0 0 0,1-1 0 0 0,-2 0 0 0 0,1-1 0 0 0,-25 15 0 0 0,11-9-211 0 0,-1-1-1 0 0,0-1 0 0 0,-30 9 1 0 0,23-11-153 0 0,33-11-130 0 0,32 14-1435 0 0,-14-5 1298 0 0,0 1 1 0 0,-1 0-1 0 0,0 1 1 0 0,-1 1-1 0 0,22 20 1 0 0,-31-26 75 0 0,-1 1 0 0 0,0 0 0 0 0,0 0 0 0 0,0 0 0 0 0,-1 1 0 0 0,0 0 0 0 0,0 0 1 0 0,-1 0-1 0 0,0 1 0 0 0,0 0 0 0 0,-1-1 0 0 0,0 1 0 0 0,-1 0 0 0 0,1 10 0 0 0,-3-14 140 0 0,0-1-1 0 0,0 1 1 0 0,-1 0 0 0 0,0-1-1 0 0,0 1 1 0 0,0 0 0 0 0,0-1-1 0 0,-1 0 1 0 0,0 1 0 0 0,0-1-1 0 0,0 0 1 0 0,0 0 0 0 0,-1 0 0 0 0,0 0-1 0 0,0 0 1 0 0,0-1 0 0 0,0 1-1 0 0,0-1 1 0 0,-1 0 0 0 0,1 0-1 0 0,-1 0 1 0 0,-6 4 0 0 0,-3 1 255 0 0,1-1 1 0 0,-1 0-1 0 0,-1-1 1 0 0,1 0-1 0 0,-1-1 1 0 0,-14 3-1 0 0,23-6-367 0 0,1-1 1 0 0,0-1-1 0 0,0 1 0 0 0,0-1 1 0 0,-1 1-1 0 0,1-1 0 0 0,0 0 0 0 0,-1-1 1 0 0,1 1-1 0 0,0-1 0 0 0,0 0 0 0 0,0 0 1 0 0,0 0-1 0 0,-1-1 0 0 0,1 1 1 0 0,-5-4-1 0 0,-1-4-329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12.021"/>
    </inkml:context>
    <inkml:brush xml:id="br0">
      <inkml:brushProperty name="width" value="0.025" units="cm"/>
      <inkml:brushProperty name="height" value="0.025" units="cm"/>
    </inkml:brush>
  </inkml:definitions>
  <inkml:trace contextRef="#ctx0" brushRef="#br0">19 53 8290 0 0,'0'-16'1490'0'0,"-2"-12"4895"0"0,1 19-1105 0 0,2 32-3769 0 0,1 187-1163 0 0,12 144-247 0 0,-10-322-91 0 0,-1 0-1 0 0,-2 0 1 0 0,-1 0-1 0 0,-5 41 1 0 0,-3-51-27 0 0,8-22-95 0 0,0 1 0 0 0,-1-1 0 0 0,1 1 0 0 0,-1-1 0 0 0,1 1 0 0 0,-1-1 0 0 0,1 0 0 0 0,-1 1 0 0 0,1-1 0 0 0,-1 0 0 0 0,1 1 0 0 0,-1-1 0 0 0,0 0 0 0 0,1 0 0 0 0,-1 1 0 0 0,1-1 0 0 0,-1 0 0 0 0,0 0 0 0 0,1 0 0 0 0,-1 0 0 0 0,1 0 0 0 0,-1 0 0 0 0,0 0 0 0 0,1 0 0 0 0,-1 0 0 0 0,0 0 0 0 0,1 0 0 0 0,-1 0 0 0 0,1 0 0 0 0,-1-1 0 0 0,0 1 0 0 0,0-1 0 0 0,-8-3-7097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12.354"/>
    </inkml:context>
    <inkml:brush xml:id="br0">
      <inkml:brushProperty name="width" value="0.025" units="cm"/>
      <inkml:brushProperty name="height" value="0.025" units="cm"/>
    </inkml:brush>
  </inkml:definitions>
  <inkml:trace contextRef="#ctx0" brushRef="#br0">3 265 3225 0 0,'-1'-14'422'0'0,"0"1"1"0"0,0-1-1 0 0,2 0 1 0 0,0 0-1 0 0,4-22 1 0 0,-3 28 10 0 0,0 1 1 0 0,1 0-1 0 0,-1 0 0 0 0,2 0 1 0 0,-1 1-1 0 0,1-1 1 0 0,0 1-1 0 0,0-1 1 0 0,0 1-1 0 0,1 1 1 0 0,0-1-1 0 0,7-5 0 0 0,-3 4-56 0 0,0 0-1 0 0,1 1 0 0 0,-1 0 1 0 0,1 1-1 0 0,1 0 0 0 0,-1 1 0 0 0,1 0 1 0 0,-1 1-1 0 0,19-4 0 0 0,3 1-104 0 0,0 2-1 0 0,36-1 0 0 0,-50 5-176 0 0,1 0-1 0 0,-1 1 0 0 0,1 1 0 0 0,-1 1 0 0 0,0 1 0 0 0,0 0 0 0 0,30 12 0 0 0,-40-13-19 0 0,-1 0 1 0 0,0 1-1 0 0,-1 0 0 0 0,1 1 0 0 0,0-1 1 0 0,-1 1-1 0 0,0 0 0 0 0,-1 1 0 0 0,6 6 1 0 0,-7-8 10 0 0,-1 1 0 0 0,0 0-1 0 0,0 0 1 0 0,0 0 0 0 0,-1 0 0 0 0,0 1 0 0 0,0-1 0 0 0,0 0 0 0 0,-1 1 0 0 0,0 0 0 0 0,0-1 0 0 0,0 1 0 0 0,0 10 0 0 0,-2-8 84 0 0,0-1-1 0 0,0 1 1 0 0,-1-1-1 0 0,0 0 1 0 0,0 1-1 0 0,-1-1 1 0 0,1 0 0 0 0,-2 0-1 0 0,1-1 1 0 0,-1 1-1 0 0,0-1 1 0 0,0 1-1 0 0,-1-1 1 0 0,-5 5-1 0 0,-3 4 190 0 0,-1-2 0 0 0,-1 1 0 0 0,0-2 0 0 0,-21 14 0 0 0,16-13-117 0 0,-1 0 0 0 0,-1-2 0 0 0,-39 15 0 0 0,47-21-440 0 0,1-1 0 0 0,-1-1 0 0 0,0 0 1 0 0,0-1-1 0 0,0-1 0 0 0,0 0 0 0 0,-26-2 0 0 0,14-2-7810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12.974"/>
    </inkml:context>
    <inkml:brush xml:id="br0">
      <inkml:brushProperty name="width" value="0.025" units="cm"/>
      <inkml:brushProperty name="height" value="0.025" units="cm"/>
    </inkml:brush>
  </inkml:definitions>
  <inkml:trace contextRef="#ctx0" brushRef="#br0">4 43 920 0 0,'-4'-8'80'0'0,"4"0"-80"0"0,4 0 0 0 0,0 2 0 0 0,0 2 0 0 0,0 0 80 0 0,-1-1-80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13.878"/>
    </inkml:context>
    <inkml:brush xml:id="br0">
      <inkml:brushProperty name="width" value="0.025" units="cm"/>
      <inkml:brushProperty name="height" value="0.025" units="cm"/>
    </inkml:brush>
  </inkml:definitions>
  <inkml:trace contextRef="#ctx0" brushRef="#br0">138 196 8754 0 0,'0'-8'13441'0'0,"-1"68"-13104"0"0,-17 116-1 0 0,7-91-247 0 0,-28 262-89 0 0,39-342-1 0 0,-1 0 0 0 0,1 0 0 0 0,-1-1 0 0 0,1 1 0 0 0,-1 0-1 0 0,-1 0 1 0 0,1-1 0 0 0,-1 1 0 0 0,1-1 0 0 0,-5 8 0 0 0,6-12-11 0 0,-1 0 0 0 0,1 0 0 0 0,0 0 0 0 0,-1 0 0 0 0,1 0 0 0 0,-1 0-1 0 0,1 0 1 0 0,0 0 0 0 0,-1 0 0 0 0,1-1 0 0 0,0 1 0 0 0,-1 0 0 0 0,1 0 0 0 0,0 0 0 0 0,-1 0 0 0 0,1 0 0 0 0,0-1 0 0 0,-1 1 0 0 0,1 0 0 0 0,0 0 0 0 0,0-1-1 0 0,-1 1 1 0 0,1 0 0 0 0,0 0 0 0 0,0-1 0 0 0,-1 1 0 0 0,1 0 0 0 0,0-1 0 0 0,0 1 0 0 0,0-1 0 0 0,-8-10-1114 0 0,2-4-1006 0 0,0 0 0 0 0,1 0 1 0 0,-5-27-1 0 0,6 16-117 0 0,-1-43 0 0 0,6 10 1760 0 0,10-69 0 0 0,32-133 365 0 0,-25 161 96 0 0,-17 95 176 0 0,0 0 0 0 0,-1-1 1 0 0,2 1-1 0 0,-1 0 0 0 0,1-1 0 0 0,0 1 1 0 0,0 0-1 0 0,0 0 0 0 0,0 0 1 0 0,1 1-1 0 0,0-1 0 0 0,0 1 1 0 0,1-1-1 0 0,-1 1 0 0 0,1 0 1 0 0,0 0-1 0 0,0 1 0 0 0,0-1 1 0 0,0 1-1 0 0,1 0 0 0 0,-1 0 1 0 0,10-5-1 0 0,15-4 443 0 0,-1 2-1 0 0,2 0 1 0 0,-1 2-1 0 0,1 1 1 0 0,0 2 0 0 0,61-4-1 0 0,-82 9-498 0 0,-1 0-1 0 0,1 0 1 0 0,-1 1-1 0 0,0 0 1 0 0,1 0 0 0 0,-1 1-1 0 0,0 0 1 0 0,0 1-1 0 0,0 0 1 0 0,0 0-1 0 0,0 0 1 0 0,0 1-1 0 0,-1 1 1 0 0,0-1 0 0 0,0 1-1 0 0,0 0 1 0 0,-1 1-1 0 0,1-1 1 0 0,-1 1-1 0 0,-1 0 1 0 0,1 1 0 0 0,-1 0-1 0 0,0 0 1 0 0,0 0-1 0 0,-1 0 1 0 0,0 1-1 0 0,-1-1 1 0 0,1 1-1 0 0,-1 0 1 0 0,-1 0 0 0 0,0 0-1 0 0,0 1 1 0 0,0-1-1 0 0,0 16 1 0 0,-2-17 52 0 0,1 1 0 0 0,-2 0 0 0 0,1-1 0 0 0,-1 1 0 0 0,-1-1 0 0 0,1 0 0 0 0,-1 1 0 0 0,0-1 0 0 0,-1 0 1 0 0,0 0-1 0 0,0 0 0 0 0,-1 0 0 0 0,-4 7 0 0 0,1-5 54 0 0,0-1 0 0 0,0 0 1 0 0,0 0-1 0 0,-1-1 0 0 0,0 0 0 0 0,-1 0 1 0 0,0-1-1 0 0,-13 8 0 0 0,-1-2-15 0 0,-1-2 0 0 0,0 0 0 0 0,-1-2 0 0 0,0-1 0 0 0,0 0 0 0 0,-51 5 0 0 0,53-10-177 0 0,-30-2-1 0 0,21-2-5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15.945"/>
    </inkml:context>
    <inkml:brush xml:id="br0">
      <inkml:brushProperty name="width" value="0.025" units="cm"/>
      <inkml:brushProperty name="height" value="0.025" units="cm"/>
    </inkml:brush>
  </inkml:definitions>
  <inkml:trace contextRef="#ctx0" brushRef="#br0">144 46 9218 0 0,'-3'-3'2164'0'0,"-4"-3"788"0"0,1 8 2477 0 0,-5 11-5238 0 0,1-1 0 0 0,1 1-1 0 0,0 1 1 0 0,0-1 0 0 0,1 1 0 0 0,-6 18 0 0 0,-1 3 262 0 0,-14 59 0 0 0,25-80-463 0 0,1 1 1 0 0,0 0 0 0 0,1 0 0 0 0,1 0 0 0 0,1 0-1 0 0,2 24 1 0 0,-2-33 5 0 0,1-1 0 0 0,0 1 0 0 0,0-1 1 0 0,0 1-1 0 0,1-1 0 0 0,0 0 0 0 0,0 0 0 0 0,0 0 0 0 0,1 0 1 0 0,-1 0-1 0 0,1 0 0 0 0,0-1 0 0 0,1 1 0 0 0,-1-1 0 0 0,1 0 0 0 0,0 0 1 0 0,0 0-1 0 0,0 0 0 0 0,0-1 0 0 0,1 0 0 0 0,5 3 0 0 0,-8-5 2 0 0,0 0-1 0 0,0 0 0 0 0,0 0 0 0 0,0 0 1 0 0,0-1-1 0 0,0 1 0 0 0,0-1 0 0 0,1 1 1 0 0,-1-1-1 0 0,0 0 0 0 0,0 0 0 0 0,1 0 1 0 0,-1 0-1 0 0,0-1 0 0 0,0 1 0 0 0,0 0 1 0 0,1-1-1 0 0,2-1 0 0 0,-2 1 8 0 0,0-1 0 0 0,0 0 0 0 0,0 0 0 0 0,0 0 0 0 0,0 0 0 0 0,0-1 0 0 0,-1 1 0 0 0,1-1 0 0 0,-1 0 0 0 0,3-4 0 0 0,2-4 45 0 0,0-1 0 0 0,-1 0 0 0 0,0 0 0 0 0,7-26-1 0 0,-8 20-30 0 0,0 0-1 0 0,-2 0 1 0 0,0 0-1 0 0,-1 0 1 0 0,-1-1-1 0 0,0 1 1 0 0,-2 0-1 0 0,0-1 1 0 0,-1 1-1 0 0,-1 0 1 0 0,0 0-1 0 0,-2 0 1 0 0,0 0-1 0 0,-1 1 0 0 0,0 0 1 0 0,-2 0-1 0 0,0 1 1 0 0,0-1-1 0 0,-15-18 1 0 0,5 17 133 0 0,17 17-257 0 0,0 0 0 0 0,0 0-1 0 0,0 1 1 0 0,0-1-1 0 0,0 0 1 0 0,0 1 0 0 0,0-1-1 0 0,0 1 1 0 0,0-1 0 0 0,0 1-1 0 0,-1 0 1 0 0,1-1-1 0 0,0 1 1 0 0,0 0 0 0 0,0 0-1 0 0,-1 0 1 0 0,1 0-1 0 0,-2 0 1 0 0,-2 2-7295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16.295"/>
    </inkml:context>
    <inkml:brush xml:id="br0">
      <inkml:brushProperty name="width" value="0.025" units="cm"/>
      <inkml:brushProperty name="height" value="0.025" units="cm"/>
    </inkml:brush>
  </inkml:definitions>
  <inkml:trace contextRef="#ctx0" brushRef="#br0">8 0 14283 0 0,'1'2'294'0'0,"-1"1"0"0"0,1-1 0 0 0,-1 0 0 0 0,0 0 0 0 0,1 0 0 0 0,-1 0 0 0 0,0 0 0 0 0,0 1-1 0 0,-1-1 1 0 0,1 0 0 0 0,0 0 0 0 0,-1 3 0 0 0,0 2 401 0 0,-2 28 731 0 0,1-21-1529 0 0,1 0 1 0 0,0 0 0 0 0,1 0-1 0 0,0 0 1 0 0,2 1 0 0 0,2 14-1 0 0,6-12-353 0 0,-3-11 384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0:17.039"/>
    </inkml:context>
    <inkml:brush xml:id="br0">
      <inkml:brushProperty name="width" value="0.07938" units="cm"/>
      <inkml:brushProperty name="height" value="0.07938" units="cm"/>
    </inkml:brush>
  </inkml:definitions>
  <inkml:trace contextRef="#ctx0" brushRef="#br0">59 146 3225 0 0,'5'-12'384'0'0,"0"1"0"0"0,1 0 0 0 0,0 0 0 0 0,1 1 0 0 0,0-1 0 0 0,1 2 0 0 0,0-1 0 0 0,0 1 0 0 0,1 0 1 0 0,15-11-1 0 0,-19 17-129 0 0,-1 0 0 0 0,1 1 0 0 0,1-1 1 0 0,-1 1-1 0 0,0 0 0 0 0,0 0 0 0 0,1 1 1 0 0,-1-1-1 0 0,1 1 0 0 0,-1 1 0 0 0,1-1 1 0 0,0 1-1 0 0,-1 0 0 0 0,1 0 1 0 0,0 0-1 0 0,-1 1 0 0 0,1 0 0 0 0,8 2 1 0 0,-10-2-140 0 0,0 0 1 0 0,1 1 0 0 0,-1-1-1 0 0,0 1 1 0 0,0 0-1 0 0,0 0 1 0 0,0 1 0 0 0,0-1-1 0 0,-1 1 1 0 0,1 0 0 0 0,-1 0-1 0 0,0 0 1 0 0,1 0 0 0 0,-2 0-1 0 0,1 1 1 0 0,0 0 0 0 0,0-1-1 0 0,-1 1 1 0 0,0 0 0 0 0,0 0-1 0 0,0 0 1 0 0,0 0 0 0 0,1 8-1 0 0,-3-9-26 0 0,1 0 0 0 0,-1 0 0 0 0,0 0-1 0 0,0 0 1 0 0,0 0 0 0 0,0 0 0 0 0,0 0 0 0 0,-1 0 0 0 0,0 0-1 0 0,1-1 1 0 0,-1 1 0 0 0,0 0 0 0 0,0 0 0 0 0,-1 0-1 0 0,-1 3 1 0 0,-1-1 62 0 0,1 0 0 0 0,-1-1 0 0 0,0 1 0 0 0,0-1 0 0 0,0 0 0 0 0,0 0-1 0 0,-8 4 1 0 0,-3 1 121 0 0,0 0 0 0 0,0-2 0 0 0,-1 0 0 0 0,-23 7 0 0 0,35-12-273 0 0,0-1 0 0 0,0 1 0 0 0,0-1 0 0 0,-1 0 0 0 0,1 0 0 0 0,0 0 0 0 0,0 0 0 0 0,-1-1 0 0 0,1 0 0 0 0,-5 0 0 0 0,58 10-5385 0 0,-33-3 5190 0 0,1 1 0 0 0,-2 0 0 0 0,1 1-1 0 0,-1 0 1 0 0,0 1 0 0 0,-1 1 0 0 0,0 1 0 0 0,-1 0 0 0 0,0 0 0 0 0,-1 1 0 0 0,-1 1 0 0 0,20 29-1 0 0,-29-40 356 0 0,0 0-1 0 0,0 0 0 0 0,-1 1 1 0 0,1-1-1 0 0,-1 0 0 0 0,1 1 1 0 0,-1 0-1 0 0,0-1 0 0 0,-1 1 0 0 0,1 0 1 0 0,-1-1-1 0 0,1 1 0 0 0,-1 0 1 0 0,0 0-1 0 0,-1-1 0 0 0,1 1 1 0 0,-1 0-1 0 0,1-1 0 0 0,-1 1 1 0 0,0 0-1 0 0,-2 4 0 0 0,0-3 159 0 0,-1 0-1 0 0,1 0 1 0 0,-1 0 0 0 0,0 0-1 0 0,0-1 1 0 0,0 0-1 0 0,-1 1 1 0 0,1-2 0 0 0,-1 1-1 0 0,0 0 1 0 0,0-1-1 0 0,-9 4 1 0 0,-8 4 605 0 0,0-1 0 0 0,-1-2 0 0 0,-30 9 0 0 0,33-13-866 0 0,0 0-1 0 0,0 0 0 0 0,0-2 0 0 0,0-1 1 0 0,0 0-1 0 0,-1-2 0 0 0,-32-4 0 0 0,30 0-173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19.574"/>
    </inkml:context>
    <inkml:brush xml:id="br0">
      <inkml:brushProperty name="width" value="0.025" units="cm"/>
      <inkml:brushProperty name="height" value="0.025" units="cm"/>
    </inkml:brush>
  </inkml:definitions>
  <inkml:trace contextRef="#ctx0" brushRef="#br0">115 11 4609 0 0,'-2'-9'9928'0'0,"-3"7"-4240"0"0,-10 14-2971 0 0,-4 13-5051 0 0,10-13 3883 0 0,-2 6-1505 0 0,1 0 1 0 0,0 0-1 0 0,2 1 0 0 0,-9 25 1 0 0,15-38-42 0 0,0-1 1 0 0,1 1 0 0 0,0 0 0 0 0,0 0-1 0 0,0 0 1 0 0,0 0 0 0 0,1 0-1 0 0,0 1 1 0 0,0-1 0 0 0,1 0-1 0 0,0 0 1 0 0,0 0 0 0 0,0 0 0 0 0,1-1-1 0 0,0 1 1 0 0,0 0 0 0 0,0 0-1 0 0,1-1 1 0 0,3 6 0 0 0,-3-7-10 0 0,-1-1 1 0 0,1 0-1 0 0,0 1 0 0 0,0-1 1 0 0,0 0-1 0 0,1-1 1 0 0,-1 1-1 0 0,1-1 1 0 0,-1 1-1 0 0,1-1 0 0 0,0 0 1 0 0,0 0-1 0 0,0-1 1 0 0,0 1-1 0 0,0-1 1 0 0,0 0-1 0 0,1 0 0 0 0,-1 0 1 0 0,0-1-1 0 0,0 1 1 0 0,1-1-1 0 0,-1 0 1 0 0,0 0-1 0 0,1-1 0 0 0,-1 1 1 0 0,0-1-1 0 0,1 0 1 0 0,-1 0-1 0 0,0-1 0 0 0,0 1 1 0 0,0-1-1 0 0,0 0 1 0 0,0 0-1 0 0,0 0 1 0 0,-1 0-1 0 0,1-1 0 0 0,-1 1 1 0 0,0-1-1 0 0,1 0 1 0 0,-1 0-1 0 0,0 0 1 0 0,-1-1-1 0 0,5-6 0 0 0,1-1 1 0 0,-2 0 0 0 0,1-1 0 0 0,-2 0 1 0 0,0 0-1 0 0,0 0 0 0 0,-1-1 0 0 0,4-16 0 0 0,-7 22 10 0 0,0 0 1 0 0,0 0 0 0 0,0 0 0 0 0,-1 0 0 0 0,1 0 0 0 0,-2 0-1 0 0,1 0 1 0 0,-1 0 0 0 0,0 0 0 0 0,-1 0 0 0 0,0 0-1 0 0,0 0 1 0 0,0 1 0 0 0,-1-1 0 0 0,-4-7 0 0 0,4 9-6 0 0,0 1 0 0 0,-1 1 0 0 0,0-1 0 0 0,0 0 0 0 0,0 1 0 0 0,0 0 0 0 0,0 0 0 0 0,-1 0 0 0 0,0 1 0 0 0,1-1 0 0 0,-1 1 0 0 0,0 0 0 0 0,0 0 0 0 0,0 1 0 0 0,0 0 1 0 0,0-1-1 0 0,0 2 0 0 0,-1-1 0 0 0,1 1 0 0 0,0-1 0 0 0,0 2 0 0 0,-1-1 0 0 0,1 0 0 0 0,0 1 0 0 0,0 0 0 0 0,0 0 0 0 0,-9 4 0 0 0,3-1-617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19.940"/>
    </inkml:context>
    <inkml:brush xml:id="br0">
      <inkml:brushProperty name="width" value="0.025" units="cm"/>
      <inkml:brushProperty name="height" value="0.025" units="cm"/>
    </inkml:brush>
  </inkml:definitions>
  <inkml:trace contextRef="#ctx0" brushRef="#br0">103 29 10138 0 0,'-5'2'269'0'0,"-1"1"0"0"0,1 0-1 0 0,-1 1 1 0 0,1-1 0 0 0,0 1 0 0 0,1 0-1 0 0,-1 0 1 0 0,1 0 0 0 0,-1 1 0 0 0,1-1-1 0 0,1 1 1 0 0,-1 0 0 0 0,1 1 0 0 0,-4 6-1 0 0,1-2 164 0 0,2 0 1 0 0,-1 0-1 0 0,2 0 0 0 0,-1 0 0 0 0,1 1 0 0 0,1-1 0 0 0,-2 16 0 0 0,3-19-272 0 0,1 0 0 0 0,1 0-1 0 0,-1-1 1 0 0,1 1-1 0 0,1 0 1 0 0,-1 0-1 0 0,1 0 1 0 0,0-1-1 0 0,1 1 1 0 0,-1-1-1 0 0,1 0 1 0 0,1 0 0 0 0,5 10-1 0 0,-7-14-134 0 0,0 0-1 0 0,0 1 0 0 0,-1-1 1 0 0,1 0-1 0 0,1 0 1 0 0,-1 0-1 0 0,0-1 1 0 0,0 1-1 0 0,1 0 1 0 0,-1-1-1 0 0,1 1 1 0 0,-1-1-1 0 0,1 0 1 0 0,0 0-1 0 0,-1 0 1 0 0,1 0-1 0 0,0-1 0 0 0,0 1 1 0 0,0-1-1 0 0,0 1 1 0 0,-1-1-1 0 0,1 0 1 0 0,0 0-1 0 0,0 0 1 0 0,0-1-1 0 0,0 1 1 0 0,0-1-1 0 0,-1 1 1 0 0,1-1-1 0 0,0 0 1 0 0,0 0-1 0 0,-1 0 1 0 0,1-1-1 0 0,3-2 0 0 0,0 0-92 0 0,0 0-1 0 0,-1-1 1 0 0,0 1-1 0 0,0-1 0 0 0,0 0 1 0 0,-1-1-1 0 0,0 1 1 0 0,0-1-1 0 0,0 0 0 0 0,0 0 1 0 0,2-8-1 0 0,0 1-61 0 0,-1 1 1 0 0,-1-1-1 0 0,0 0 0 0 0,4-25 0 0 0,-7 31 126 0 0,-1-1 0 0 0,0 1-1 0 0,0 0 1 0 0,0-1 0 0 0,-1 1 0 0 0,0 0-1 0 0,-1 0 1 0 0,0 0 0 0 0,0 0-1 0 0,0 0 1 0 0,-1 0 0 0 0,0 1 0 0 0,-5-9-1 0 0,6 11-46 0 0,0 1 0 0 0,-1 0 0 0 0,1 0 0 0 0,-1-1 0 0 0,1 1 0 0 0,-1 1 0 0 0,0-1 0 0 0,-1 0 0 0 0,1 1 0 0 0,0 0 0 0 0,-1-1 0 0 0,1 1 0 0 0,-1 0 0 0 0,1 1 0 0 0,-1-1 0 0 0,0 1 0 0 0,0 0 0 0 0,0 0 0 0 0,0 0 0 0 0,0 0 0 0 0,0 1 0 0 0,0-1 0 0 0,0 1 0 0 0,0 0 0 0 0,-5 1 0 0 0,-1 0-6357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20.306"/>
    </inkml:context>
    <inkml:brush xml:id="br0">
      <inkml:brushProperty name="width" value="0.025" units="cm"/>
      <inkml:brushProperty name="height" value="0.025" units="cm"/>
    </inkml:brush>
  </inkml:definitions>
  <inkml:trace contextRef="#ctx0" brushRef="#br0">43 1 14283 0 0,'0'0'1103'0'0,"-8"17"-1044"0"0,2-4 505 0 0,0 1 0 0 0,1 0 0 0 0,1 0 0 0 0,0 0 0 0 0,-2 20 0 0 0,5-29-555 0 0,1-1 0 0 0,0 1 0 0 0,0-1-1 0 0,1 1 1 0 0,-1-1 0 0 0,1 0 0 0 0,0 1 0 0 0,0-1 0 0 0,0 0 0 0 0,1 0 0 0 0,0 1 0 0 0,-1-1-1 0 0,1 0 1 0 0,1-1 0 0 0,-1 1 0 0 0,1 0 0 0 0,-1-1 0 0 0,1 1 0 0 0,0-1 0 0 0,0 0 0 0 0,1 0 0 0 0,4 3-1 0 0,-5-3 66 0 0,0-1 1 0 0,0 0-1 0 0,1 1 0 0 0,-1-2 0 0 0,1 1 0 0 0,-1 0 0 0 0,1-1 0 0 0,0 0 0 0 0,-1 1 0 0 0,1-2 0 0 0,0 1 0 0 0,0 0 0 0 0,7 0 1 0 0,-8-2-39 0 0,-1 1 0 0 0,0 0 0 0 0,1-1 0 0 0,-1 0 0 0 0,0 1 0 0 0,1-1 0 0 0,-1 0 0 0 0,0 0 0 0 0,0 0 0 0 0,0 0 0 0 0,0-1 0 0 0,0 1 1 0 0,0-1-1 0 0,0 1 0 0 0,-1-1 0 0 0,1 1 0 0 0,0-1 0 0 0,-1 0 0 0 0,1 0 0 0 0,-1 0 0 0 0,0 0 0 0 0,0 0 0 0 0,1 0 0 0 0,-1-2 0 0 0,3-4 53 0 0,-1 1 0 0 0,0 0 0 0 0,-1-1 0 0 0,0 0 0 0 0,0 1 0 0 0,-1-1 0 0 0,0 0 0 0 0,0 0 0 0 0,-1 0 0 0 0,-1-14 0 0 0,1 18-52 0 0,-1 1 1 0 0,0-1-1 0 0,0 1 0 0 0,0-1 1 0 0,0 1-1 0 0,0-1 0 0 0,-1 1 1 0 0,0-1-1 0 0,1 1 0 0 0,-1 0 1 0 0,0 0-1 0 0,-1 0 1 0 0,1 0-1 0 0,0 0 0 0 0,-1 1 1 0 0,0-1-1 0 0,1 1 0 0 0,-1 0 1 0 0,0-1-1 0 0,0 1 0 0 0,0 1 1 0 0,-1-1-1 0 0,1 0 1 0 0,-7-2-1 0 0,2 2-120 0 0,1 0 1 0 0,0 0-1 0 0,-1 1 0 0 0,1 0 0 0 0,-1 0 1 0 0,0 1-1 0 0,1-1 0 0 0,-1 2 1 0 0,1-1-1 0 0,-1 1 0 0 0,-7 2 1 0 0,5 0-7768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20.972"/>
    </inkml:context>
    <inkml:brush xml:id="br0">
      <inkml:brushProperty name="width" value="0.025" units="cm"/>
      <inkml:brushProperty name="height" value="0.025" units="cm"/>
    </inkml:brush>
  </inkml:definitions>
  <inkml:trace contextRef="#ctx0" brushRef="#br0">58 8 7370 0 0,'0'0'568'0'0,"0"-1"-239"0"0,-3 8 10192 0 0,-4 8-6761 0 0,-19 42-3769 0 0,21-43 33 0 0,1 1-1 0 0,0 0 0 0 0,1-1 0 0 0,0 1 0 0 0,2 0 0 0 0,0 0 0 0 0,1 17 0 0 0,0-27-26 0 0,1 1-1 0 0,-1-1 0 0 0,1 0 1 0 0,1 0-1 0 0,-1 1 1 0 0,1-1-1 0 0,0 0 1 0 0,0 0-1 0 0,1 0 1 0 0,3 5-1 0 0,-4-7-3 0 0,1 0 0 0 0,-1 0 1 0 0,1-1-1 0 0,0 1 0 0 0,0 0 0 0 0,0-1 0 0 0,0 0 0 0 0,0 0 0 0 0,0 0 1 0 0,1 0-1 0 0,-1 0 0 0 0,1-1 0 0 0,-1 0 0 0 0,1 1 0 0 0,7 0 0 0 0,-8-1-18 0 0,-1-1 0 0 0,1 0 0 0 0,0 0 0 0 0,-1 0 0 0 0,1 0 0 0 0,-1 0 0 0 0,1 0 0 0 0,0-1-1 0 0,-1 1 1 0 0,1-1 0 0 0,-1 0 0 0 0,1 0 0 0 0,-1 0 0 0 0,1 0 0 0 0,-1 0 0 0 0,3-2 0 0 0,-1 0-69 0 0,0 0 1 0 0,0-1-1 0 0,0 1 1 0 0,0-1-1 0 0,-1 0 1 0 0,1 0-1 0 0,4-8 1 0 0,-2 1-99 0 0,0 0 1 0 0,-1 0 0 0 0,-1-1-1 0 0,1 1 1 0 0,-2-1 0 0 0,4-16 0 0 0,-6 22 184 0 0,0 0 1 0 0,-1 0 0 0 0,0 0 0 0 0,0 0-1 0 0,0-1 1 0 0,0 1 0 0 0,-1 0-1 0 0,0 0 1 0 0,-1 0 0 0 0,1 0 0 0 0,-1 0-1 0 0,0 0 1 0 0,-1 0 0 0 0,1 1 0 0 0,-1-1-1 0 0,0 1 1 0 0,-1 0 0 0 0,-4-6 0 0 0,3 6 152 0 0,0 0 0 0 0,0 0 0 0 0,0 0 1 0 0,-1 1-1 0 0,1 0 0 0 0,-1 0 1 0 0,-1 0-1 0 0,1 1 0 0 0,0 0 1 0 0,-1 0-1 0 0,1 1 0 0 0,-1-1 1 0 0,0 2-1 0 0,0-1 0 0 0,-11-1 0 0 0,-3 1-691 0 0,12 2-229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21.429"/>
    </inkml:context>
    <inkml:brush xml:id="br0">
      <inkml:brushProperty name="width" value="0.025" units="cm"/>
      <inkml:brushProperty name="height" value="0.025" units="cm"/>
    </inkml:brush>
  </inkml:definitions>
  <inkml:trace contextRef="#ctx0" brushRef="#br0">185 1 10138 0 0,'0'0'2165'0'0,"-6"4"7827"0"0,-34 44-9203 0 0,-46 73 0 0 0,56-77-761 0 0,9-13-504 0 0,20-29-48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21.824"/>
    </inkml:context>
    <inkml:brush xml:id="br0">
      <inkml:brushProperty name="width" value="0.025" units="cm"/>
      <inkml:brushProperty name="height" value="0.025" units="cm"/>
    </inkml:brush>
  </inkml:definitions>
  <inkml:trace contextRef="#ctx0" brushRef="#br0">33 41 920 0 0,'19'-8'1392'0'0,"1"1"0"0"0,0 1 0 0 0,1 1 0 0 0,0 1 0 0 0,28-2 0 0 0,108 1 1048 0 0,-134 5-2417 0 0,-23 0 176 0 0,1 0 1 0 0,-1 0 0 0 0,0 0-1 0 0,0 0 1 0 0,0 0 0 0 0,1 0-1 0 0,-1 0 1 0 0,0 0 0 0 0,0 0-1 0 0,1 1 1 0 0,-1-1 0 0 0,0 0-1 0 0,0 0 1 0 0,0 0 0 0 0,1 0-1 0 0,-1 0 1 0 0,0 0 0 0 0,0 1-1 0 0,0-1 1 0 0,0 0 0 0 0,1 0-1 0 0,-1 0 1 0 0,0 1 0 0 0,0-1-1 0 0,0 0 1 0 0,0 0 0 0 0,0 0-1 0 0,0 1 1 0 0,1-1 0 0 0,-1 0-1 0 0,0 0 1 0 0,0 0 0 0 0,0 1-1 0 0,0-1 1 0 0,0 0 0 0 0,0 0-1 0 0,0 1 1 0 0,0-1 0 0 0,0 0-1 0 0,0 0 1 0 0,0 1 0 0 0,0-1-1 0 0,0 0 1 0 0,0 0 0 0 0,-1 0-1 0 0,1 1 1 0 0,-8 19 2636 0 0,-25 28-4574 0 0,23-33 2733 0 0,-172 262-726 0 0,160-243-254 0 0,1 0 0 0 0,2 2 0 0 0,-21 53 0 0 0,33-69-8 0 0,0 0 0 0 0,2 0 0 0 0,0 1 0 0 0,2 0 0 0 0,0 0 1 0 0,1 0-1 0 0,1 0 0 0 0,3 28 0 0 0,0-27-32 0 0,1-1-1 0 0,2 1 1 0 0,0-1 0 0 0,1 0-1 0 0,1-1 1 0 0,0 0 0 0 0,2 0-1 0 0,18 31 1 0 0,-22-42-155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24.865"/>
    </inkml:context>
    <inkml:brush xml:id="br0">
      <inkml:brushProperty name="width" value="0.025" units="cm"/>
      <inkml:brushProperty name="height" value="0.025" units="cm"/>
    </inkml:brush>
  </inkml:definitions>
  <inkml:trace contextRef="#ctx0" brushRef="#br0">164 26 9938 0 0,'-5'-10'1225'0'0,"-2"-1"4986"0"0,6 11-6095 0 0,1 0 0 0 0,-1 0 1 0 0,1 0-1 0 0,-1 0 0 0 0,1 0 0 0 0,-1 0 1 0 0,1 0-1 0 0,-1 0 0 0 0,1 0 1 0 0,-1 0-1 0 0,1 0 0 0 0,0 0 0 0 0,-1 0 1 0 0,1 1-1 0 0,-1-1 0 0 0,1 0 1 0 0,-1 0-1 0 0,1 1 0 0 0,0-1 0 0 0,-1 0 1 0 0,1 1-1 0 0,0-1 0 0 0,-1 0 1 0 0,1 1-1 0 0,0-1 0 0 0,-1 0 0 0 0,1 1 1 0 0,0-1-1 0 0,0 1 0 0 0,-1-1 1 0 0,1 1-1 0 0,0 0 0 0 0,-20 27 85 0 0,1 1 1 0 0,2 1-1 0 0,1 1 0 0 0,2 1 0 0 0,0 0 0 0 0,3 0 1 0 0,-11 46-1 0 0,20-67-182 0 0,0 0 1 0 0,1-1 0 0 0,0 1-1 0 0,1 0 1 0 0,1 0-1 0 0,0 0 1 0 0,0 0-1 0 0,1-1 1 0 0,0 1-1 0 0,6 15 1 0 0,-7-22-18 0 0,1 0 1 0 0,-1 0-1 0 0,1 0 1 0 0,0 0-1 0 0,0-1 0 0 0,1 1 1 0 0,-1-1-1 0 0,1 1 1 0 0,0-1-1 0 0,0 0 1 0 0,0 0-1 0 0,0 0 1 0 0,0-1-1 0 0,1 1 0 0 0,-1-1 1 0 0,1 0-1 0 0,0 0 1 0 0,-1 0-1 0 0,1 0 1 0 0,0 0-1 0 0,0-1 0 0 0,0 0 1 0 0,0 0-1 0 0,1 0 1 0 0,-1 0-1 0 0,0-1 1 0 0,0 0-1 0 0,0 1 1 0 0,8-2-1 0 0,-7 0-4 0 0,0 0 0 0 0,0-1-1 0 0,0 1 1 0 0,0-1 0 0 0,0 0 0 0 0,0 0-1 0 0,-1-1 1 0 0,1 0 0 0 0,-1 0 0 0 0,1 0 0 0 0,-1 0-1 0 0,0 0 1 0 0,0-1 0 0 0,-1 0 0 0 0,1 0 0 0 0,-1 0-1 0 0,0 0 1 0 0,0 0 0 0 0,4-8 0 0 0,3-5-6 0 0,-1-1 0 0 0,-1-1 1 0 0,11-33-1 0 0,-12 32-20 0 0,-2-1 0 0 0,0 0 0 0 0,-1 0 0 0 0,-1 0-1 0 0,-1-1 1 0 0,-1-27 0 0 0,-1 41 25 0 0,-1 0 0 0 0,0 0 1 0 0,0 0-1 0 0,-1 0 0 0 0,0 1 0 0 0,-1-1 0 0 0,1 0 1 0 0,-2 1-1 0 0,1-1 0 0 0,-1 1 0 0 0,0 0 0 0 0,0 0 1 0 0,-1 1-1 0 0,0-1 0 0 0,0 1 0 0 0,-1 0 0 0 0,1 1 0 0 0,-1-1 1 0 0,-11-7-1 0 0,-4 0-1244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25.341"/>
    </inkml:context>
    <inkml:brush xml:id="br0">
      <inkml:brushProperty name="width" value="0.025" units="cm"/>
      <inkml:brushProperty name="height" value="0.025" units="cm"/>
    </inkml:brush>
  </inkml:definitions>
  <inkml:trace contextRef="#ctx0" brushRef="#br0">8 0 8754 0 0,'-1'3'15127'0'0,"-2"19"-15263"0"0,-1 7 33 0 0,4-22-22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28.787"/>
    </inkml:context>
    <inkml:brush xml:id="br0">
      <inkml:brushProperty name="width" value="0.025" units="cm"/>
      <inkml:brushProperty name="height" value="0.025" units="cm"/>
    </inkml:brush>
  </inkml:definitions>
  <inkml:trace contextRef="#ctx0" brushRef="#br0">95 41 2761 0 0,'0'-1'206'0'0,"-6"-24"19483"0"0,2 29-19357 0 0,-6 11-279 0 0,0-1 0 0 0,0 1 0 0 0,2 1 0 0 0,0-1 0 0 0,1 2 0 0 0,0-1 0 0 0,2 1 0 0 0,-1 0 0 0 0,2 0 1 0 0,1 0-1 0 0,0 0 0 0 0,1 1 0 0 0,1 0 0 0 0,0-1 0 0 0,3 26 0 0 0,-1-39-55 0 0,-1 0-1 0 0,1-1 1 0 0,0 1 0 0 0,0-1-1 0 0,1 1 1 0 0,-1-1 0 0 0,1 0-1 0 0,0 1 1 0 0,-1-1 0 0 0,1 0-1 0 0,1 0 1 0 0,-1 0 0 0 0,0 0-1 0 0,1-1 1 0 0,-1 1 0 0 0,1-1-1 0 0,0 1 1 0 0,0-1 0 0 0,6 3-1 0 0,-6-3-1 0 0,0-1 0 0 0,0 0 0 0 0,0 0 0 0 0,0-1 1 0 0,0 1-1 0 0,0-1 0 0 0,0 1 0 0 0,1-1 0 0 0,-1 0 0 0 0,0 0 0 0 0,0 0 0 0 0,0-1 0 0 0,0 1 0 0 0,0-1 0 0 0,1 0 0 0 0,-1 0 0 0 0,0 0 0 0 0,0 0 0 0 0,-1 0 0 0 0,1-1 1 0 0,0 1-1 0 0,0-1 0 0 0,3-2 0 0 0,3-4-25 0 0,0 1 0 0 0,0-2 1 0 0,-1 1-1 0 0,0-1 0 0 0,0-1 1 0 0,-1 1-1 0 0,0-1 0 0 0,-1 0 1 0 0,0-1-1 0 0,-1 0 0 0 0,0 0 1 0 0,-1 0-1 0 0,5-18 0 0 0,-7 22 13 0 0,0-1-1 0 0,0 0 1 0 0,-1 0 0 0 0,0 0-1 0 0,-1 0 1 0 0,0 0-1 0 0,0 0 1 0 0,0 0-1 0 0,-1 0 1 0 0,0 0 0 0 0,-1 0-1 0 0,0 1 1 0 0,0-1-1 0 0,-1 0 1 0 0,0 1-1 0 0,0 0 1 0 0,0-1 0 0 0,-1 1-1 0 0,0 1 1 0 0,-1-1-1 0 0,-6-7 1 0 0,8 10 7 0 0,-1 1-1 0 0,0 0 1 0 0,0-1 0 0 0,0 1-1 0 0,0 1 1 0 0,-1-1 0 0 0,1 1-1 0 0,-1-1 1 0 0,-8-2 0 0 0,10 4-16 0 0,0 1 0 0 0,1-1 1 0 0,-1 1-1 0 0,0-1 0 0 0,1 1 0 0 0,-1 0 1 0 0,0 0-1 0 0,0 0 0 0 0,0 0 0 0 0,1 0 1 0 0,-1 1-1 0 0,0-1 0 0 0,0 1 0 0 0,1 0 1 0 0,-1 0-1 0 0,1 0 0 0 0,-1 0 0 0 0,1 0 1 0 0,-4 3-1 0 0,-1 2-819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29.122"/>
    </inkml:context>
    <inkml:brush xml:id="br0">
      <inkml:brushProperty name="width" value="0.025" units="cm"/>
      <inkml:brushProperty name="height" value="0.025" units="cm"/>
    </inkml:brush>
  </inkml:definitions>
  <inkml:trace contextRef="#ctx0" brushRef="#br0">72 1 13827 0 0,'-1'0'184'0'0,"0"0"0"0"0,0 0 0 0 0,0 0 1 0 0,0 0-1 0 0,0 0 0 0 0,0 0 0 0 0,0 0 0 0 0,0 0 0 0 0,0 0 0 0 0,0 1 1 0 0,0-1-1 0 0,0 0 0 0 0,0 1 0 0 0,0-1 0 0 0,0 1 0 0 0,0-1 0 0 0,1 1 1 0 0,-1 0-1 0 0,0-1 0 0 0,0 1 0 0 0,0 0 0 0 0,1-1 0 0 0,-1 1 0 0 0,0 0 1 0 0,1 0-1 0 0,-1 0 0 0 0,0 1 0 0 0,-15 30 1530 0 0,13-27-1521 0 0,-2 8-52 0 0,0 0 1 0 0,1 1-1 0 0,0 0 0 0 0,1 0 1 0 0,1 0-1 0 0,0 0 0 0 0,1 0 1 0 0,0 0-1 0 0,2 18 0 0 0,-1-26-151 0 0,1 0 0 0 0,0 0-1 0 0,1 0 1 0 0,-1-1-1 0 0,1 1 1 0 0,0-1 0 0 0,0 1-1 0 0,1-1 1 0 0,0 0-1 0 0,0 0 1 0 0,3 5 0 0 0,-3-7 26 0 0,0 0 1 0 0,0 0 0 0 0,1 0 0 0 0,-1 0 0 0 0,1 0 0 0 0,-1-1-1 0 0,1 0 1 0 0,0 0 0 0 0,0 0 0 0 0,0 0 0 0 0,0 0 0 0 0,0-1-1 0 0,0 0 1 0 0,0 0 0 0 0,1 0 0 0 0,5 1 0 0 0,-7-2-16 0 0,-1 0 0 0 0,1 0 0 0 0,-1 0 0 0 0,1 0-1 0 0,-1 0 1 0 0,1 0 0 0 0,0-1 0 0 0,-1 1 0 0 0,1-1 0 0 0,-1 1 0 0 0,0-1 0 0 0,1 0 0 0 0,-1 0 0 0 0,0 0 0 0 0,1-1 0 0 0,-1 1 0 0 0,0 0 0 0 0,0-1 0 0 0,3-2 0 0 0,-2 1-3 0 0,-1-1 1 0 0,1 1-1 0 0,-1 0 1 0 0,0-1 0 0 0,0 1-1 0 0,-1-1 1 0 0,1 0-1 0 0,0 0 1 0 0,-1 0-1 0 0,0 1 1 0 0,1-7 0 0 0,-1-1 18 0 0,0-1 0 0 0,0 1 0 0 0,-1-1 1 0 0,0 0-1 0 0,-1 1 0 0 0,-1-1 1 0 0,-4-19-1 0 0,4 22 22 0 0,-1 1-1 0 0,0-1 1 0 0,-1 1 0 0 0,1 0-1 0 0,-2 0 1 0 0,1 1 0 0 0,-1-1-1 0 0,0 1 1 0 0,-1 0 0 0 0,1 0-1 0 0,-1 1 1 0 0,-9-8 0 0 0,10 10-955 0 0,-1 0 0 0 0,0 0 0 0 0,0 1 0 0 0,0 0 1 0 0,0 0-1 0 0,-7-2 0 0 0,6 3-6251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0:18.720"/>
    </inkml:context>
    <inkml:brush xml:id="br0">
      <inkml:brushProperty name="width" value="0.07938" units="cm"/>
      <inkml:brushProperty name="height" value="0.07938" units="cm"/>
    </inkml:brush>
  </inkml:definitions>
  <inkml:trace contextRef="#ctx0" brushRef="#br0">367 121 6913 0 0,'0'-6'239'0'0,"1"0"0"0"0,-1 1 0 0 0,1-1-1 0 0,-2 0 1 0 0,1 0 0 0 0,-1 0 0 0 0,0 1-1 0 0,0-1 1 0 0,0 0 0 0 0,-1 1-1 0 0,0-1 1 0 0,-4-9 0 0 0,5 13-114 0 0,0 0 0 0 0,-1-1 0 0 0,1 1 0 0 0,-1 0 0 0 0,1 0 0 0 0,-1 0 0 0 0,0 0 1 0 0,1 0-1 0 0,-1 0 0 0 0,0 0 0 0 0,0 1 0 0 0,-1-1 0 0 0,1 1 0 0 0,0-1 0 0 0,0 1 0 0 0,-1 0 0 0 0,1 0 1 0 0,-1 0-1 0 0,1 0 0 0 0,-1 0 0 0 0,1 1 0 0 0,-1-1 0 0 0,0 1 0 0 0,1-1 0 0 0,-1 1 0 0 0,1 0 0 0 0,-1 0 0 0 0,0 1 1 0 0,-3-1-1 0 0,-1 3-79 0 0,-1-1 1 0 0,1 1 0 0 0,0 0 0 0 0,0 0 0 0 0,0 1 0 0 0,0 0 0 0 0,1 1 0 0 0,0-1-1 0 0,-1 1 1 0 0,2 0 0 0 0,-1 1 0 0 0,-5 6 0 0 0,-9 12 149 0 0,-28 42 0 0 0,46-64-196 0 0,-16 27-32 0 0,0 0 0 0 0,2 2 0 0 0,1 0 0 0 0,2 0 0 0 0,1 1 0 0 0,1 1 0 0 0,-8 44 0 0 0,18-72 27 0 0,0-1 0 0 0,1 1 0 0 0,0-1 0 0 0,0 1 0 0 0,0-1 0 0 0,0 1 0 0 0,1-1 0 0 0,0 1 0 0 0,0-1 0 0 0,0 1 0 0 0,0-1 0 0 0,1 0 0 0 0,-1 1 0 0 0,1-1 0 0 0,0 0 0 0 0,1 0 0 0 0,3 5 0 0 0,-2-4-20 0 0,1-1 1 0 0,-1 1-1 0 0,1-1 0 0 0,0 0 1 0 0,1 0-1 0 0,-1 0 1 0 0,0-1-1 0 0,1 1 0 0 0,0-2 1 0 0,0 1-1 0 0,7 2 0 0 0,-1-1 72 0 0,0-1 1 0 0,-1-1-1 0 0,1 0 0 0 0,0 0 0 0 0,0-1 0 0 0,0 0 0 0 0,1-1 0 0 0,-1-1 0 0 0,0 0 0 0 0,0-1 1 0 0,0 0-1 0 0,20-6 0 0 0,-18 2-435 0 0,-1 0 1 0 0,25-16-1 0 0,-16 7-4485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29.576"/>
    </inkml:context>
    <inkml:brush xml:id="br0">
      <inkml:brushProperty name="width" value="0.025" units="cm"/>
      <inkml:brushProperty name="height" value="0.025" units="cm"/>
    </inkml:brush>
  </inkml:definitions>
  <inkml:trace contextRef="#ctx0" brushRef="#br0">196 0 14747 0 0,'-12'9'4698'0'0,"-2"12"-4060"0"0,2 0-1 0 0,0 1 0 0 0,1 1 0 0 0,1 0 0 0 0,-11 42 0 0 0,7-23-493 0 0,-10 21-30 0 0,6-16 48 0 0,-21 82 1 0 0,36-116-164 0 0,1 0 0 0 0,0 1 0 0 0,1-1 0 0 0,0 1 0 0 0,1 0 0 0 0,1-1 0 0 0,0 1 1 0 0,0-1-1 0 0,2 1 0 0 0,-1-1 0 0 0,6 15 0 0 0,5-7-1757 0 0,-5-15-6153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29.915"/>
    </inkml:context>
    <inkml:brush xml:id="br0">
      <inkml:brushProperty name="width" value="0.025" units="cm"/>
      <inkml:brushProperty name="height" value="0.025" units="cm"/>
    </inkml:brush>
  </inkml:definitions>
  <inkml:trace contextRef="#ctx0" brushRef="#br0">260 2 13107 0 0,'-1'-1'174'0'0,"0"1"1"0"0,0 0-1 0 0,0 0 1 0 0,0 0-1 0 0,0 0 1 0 0,-1 0-1 0 0,1 0 0 0 0,0 0 1 0 0,0 0-1 0 0,0 0 1 0 0,0 0-1 0 0,0 1 1 0 0,0-1-1 0 0,0 0 1 0 0,0 1-1 0 0,0-1 1 0 0,0 1-1 0 0,0-1 1 0 0,0 1-1 0 0,0 0 0 0 0,0-1 1 0 0,0 1-1 0 0,1 0 1 0 0,-3 1-1 0 0,-19 23 3210 0 0,20-22-3209 0 0,-19 25 108 0 0,1 2-1 0 0,1 0 1 0 0,2 1-1 0 0,1 0 1 0 0,1 1 0 0 0,2 1-1 0 0,-15 58 1 0 0,26-85-273 0 0,1 1 0 0 0,0-1 1 0 0,1 0-1 0 0,-1 1 1 0 0,1-1-1 0 0,1 1 1 0 0,-1-1-1 0 0,1 0 0 0 0,0 1 1 0 0,0-1-1 0 0,1 0 1 0 0,0 0-1 0 0,0 0 0 0 0,0 0 1 0 0,6 9-1 0 0,-6-12-32 0 0,1 1 0 0 0,0-1-1 0 0,0 1 1 0 0,0-1 0 0 0,0 0 0 0 0,0 0-1 0 0,1 0 1 0 0,0-1 0 0 0,-1 1 0 0 0,1-1-1 0 0,0 0 1 0 0,0 0 0 0 0,0 0 0 0 0,0 0-1 0 0,0-1 1 0 0,1 0 0 0 0,-1 0 0 0 0,0 0-1 0 0,1 0 1 0 0,-1-1 0 0 0,1 1-1 0 0,8-2 1 0 0,-5 1-150 0 0,0-1 1 0 0,0-1-1 0 0,0 1 0 0 0,0-1 0 0 0,-1-1 0 0 0,1 1 1 0 0,-1-1-1 0 0,1 0 0 0 0,8-6 0 0 0,-11 6 52 0 0,0-1 0 0 0,0 1 0 0 0,-1 0-1 0 0,0-1 1 0 0,1 0 0 0 0,-1 0 0 0 0,-1 0 0 0 0,1-1-1 0 0,-1 1 1 0 0,1-1 0 0 0,-1 0 0 0 0,0 0 0 0 0,4-11 0 0 0,-7 14 106 0 0,1 0 0 0 0,-1 0 0 0 0,1 0 0 0 0,-1 0 1 0 0,1 0-1 0 0,-1 0 0 0 0,0 0 0 0 0,0 0 0 0 0,0 0 1 0 0,0 0-1 0 0,-1 0 0 0 0,1 0 0 0 0,0 0 0 0 0,-1 0 1 0 0,1 0-1 0 0,-1 0 0 0 0,0 0 0 0 0,0 0 0 0 0,-1-2 1 0 0,-1 1 88 0 0,1 0 1 0 0,0 1 0 0 0,0-1-1 0 0,-1 1 1 0 0,0 0-1 0 0,1 0 1 0 0,-1 0 0 0 0,0 0-1 0 0,0 0 1 0 0,-6-2 0 0 0,0 0 250 0 0,0 1 0 0 0,-1 1 1 0 0,1-1-1 0 0,-1 2 1 0 0,0-1-1 0 0,1 1 0 0 0,-14 0 1 0 0,12 2-345 0 0,0 1 1 0 0,0-1-1 0 0,1 2 0 0 0,-1-1 1 0 0,1 2-1 0 0,-1-1 0 0 0,1 1 1 0 0,0 1-1 0 0,1 0 0 0 0,-1 0 1 0 0,1 1-1 0 0,0 0 0 0 0,1 1 1 0 0,-1 0-1 0 0,1 0 0 0 0,-13 15 1 0 0,13-13-8005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32.147"/>
    </inkml:context>
    <inkml:brush xml:id="br0">
      <inkml:brushProperty name="width" value="0.025" units="cm"/>
      <inkml:brushProperty name="height" value="0.025" units="cm"/>
    </inkml:brush>
  </inkml:definitions>
  <inkml:trace contextRef="#ctx0" brushRef="#br0">165 10 8754 0 0,'0'0'162'0'0,"0"-1"1"0"0,0 1 0 0 0,0-1-1 0 0,-1 1 1 0 0,1-1 0 0 0,0 1-1 0 0,0 0 1 0 0,0-1 0 0 0,0 1-1 0 0,0 0 1 0 0,-1-1-1 0 0,1 1 1 0 0,0 0 0 0 0,0-1-1 0 0,-1 1 1 0 0,1 0 0 0 0,0-1-1 0 0,0 1 1 0 0,-1 0-1 0 0,1-1 1 0 0,0 1 0 0 0,-1 0-1 0 0,1 0 1 0 0,-1 0 0 0 0,1-1-1 0 0,0 1 1 0 0,-1 0-1 0 0,1 0 1 0 0,0 0 0 0 0,-1 0-1 0 0,1 0 1 0 0,-1 0 0 0 0,1 0-1 0 0,-1 0 1 0 0,1 0-1 0 0,0 0 1 0 0,-1 0 0 0 0,1 0-1 0 0,-1 0 1 0 0,1 0 0 0 0,0 0-1 0 0,-1 0 1 0 0,1 0-1 0 0,-1 0 1 0 0,1 1 0 0 0,0-1-1 0 0,-1 0 1 0 0,1 0 0 0 0,0 0-1 0 0,-1 1 1 0 0,1-1 0 0 0,0 0-1 0 0,-1 0 1 0 0,1 1-1 0 0,-22 14 3159 0 0,9 1-2986 0 0,1 1-1 0 0,1 1 1 0 0,0-1-1 0 0,1 1 1 0 0,-14 37-1 0 0,13-23-332 0 0,1 0 0 0 0,-11 61 0 0 0,20-83 10 0 0,0 0 1 0 0,0 0-1 0 0,1 0 0 0 0,0 0 1 0 0,1 0-1 0 0,0-1 1 0 0,1 1-1 0 0,-1 0 1 0 0,2 0-1 0 0,4 12 1 0 0,-5-18-17 0 0,0 0 0 0 0,0 0 0 0 0,0 0 0 0 0,1 0 0 0 0,-1 0 0 0 0,1 0 0 0 0,0-1 1 0 0,0 0-1 0 0,0 1 0 0 0,1-1 0 0 0,-1 0 0 0 0,1 0 0 0 0,0-1 0 0 0,-1 1 0 0 0,1-1 1 0 0,0 0-1 0 0,1 0 0 0 0,-1 0 0 0 0,0 0 0 0 0,1-1 0 0 0,-1 0 0 0 0,1 0 0 0 0,-1 0 1 0 0,7 0-1 0 0,-6 0 3 0 0,0-1 0 0 0,0 0 0 0 0,-1 0 0 0 0,1-1 0 0 0,0 1 0 0 0,0-1 0 0 0,0 0 0 0 0,-1 0 0 0 0,1-1 0 0 0,0 0 0 0 0,-1 1 0 0 0,0-1 0 0 0,1-1 0 0 0,-1 1 1 0 0,5-4-1 0 0,-4 2 2 0 0,0-1 0 0 0,0 0 0 0 0,0 0 0 0 0,-1-1 0 0 0,1 1 0 0 0,-1-1 0 0 0,-1 0 0 0 0,1 0 0 0 0,4-10 0 0 0,-2 0-19 0 0,-1 0 0 0 0,0-1 0 0 0,-2 1 0 0 0,1-1 0 0 0,-2 1 0 0 0,0-1-1 0 0,-2-32 1 0 0,-1 36 83 0 0,0 0 0 0 0,-1 0-1 0 0,0 0 1 0 0,-1 1 0 0 0,-1-1 0 0 0,0 1-1 0 0,-1 0 1 0 0,-7-15 0 0 0,10 23-169 0 0,-1 0 1 0 0,1 1 0 0 0,-1-1-1 0 0,1 1 1 0 0,-1 0 0 0 0,0 0-1 0 0,0 0 1 0 0,0 0-1 0 0,0 0 1 0 0,-1 1 0 0 0,1-1-1 0 0,-1 1 1 0 0,0 0-1 0 0,0 0 1 0 0,-6-2 0 0 0,7 3-309 0 0,-1 0 0 0 0,0 1 0 0 0,0 0 1 0 0,1-1-1 0 0,-1 1 0 0 0,0 0 1 0 0,0 1-1 0 0,0-1 0 0 0,1 1 0 0 0,-1 0 1 0 0,0-1-1 0 0,-5 4 0 0 0,2-2-6684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32.480"/>
    </inkml:context>
    <inkml:brush xml:id="br0">
      <inkml:brushProperty name="width" value="0.025" units="cm"/>
      <inkml:brushProperty name="height" value="0.025" units="cm"/>
    </inkml:brush>
  </inkml:definitions>
  <inkml:trace contextRef="#ctx0" brushRef="#br0">15 1 5529 0 0,'-1'6'12458'0'0,"-2"6"-8060"0"0,0 0-4629 0 0,-4 111 1554 0 0,7-121-1443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34.820"/>
    </inkml:context>
    <inkml:brush xml:id="br0">
      <inkml:brushProperty name="width" value="0.025" units="cm"/>
      <inkml:brushProperty name="height" value="0.025" units="cm"/>
    </inkml:brush>
  </inkml:definitions>
  <inkml:trace contextRef="#ctx0" brushRef="#br0">49 9 10594 0 0,'0'0'1742'0'0,"-5"6"5986"0"0,-4 14-7465 0 0,2 1 0 0 0,0 0 0 0 0,1 0 0 0 0,2 0 0 0 0,0 1-1 0 0,1-1 1 0 0,1 1 0 0 0,1 0 0 0 0,3 39 0 0 0,-2-57-270 0 0,1 1-1 0 0,0-1 1 0 0,0 1 0 0 0,1-1-1 0 0,-1 0 1 0 0,1 0 0 0 0,0 1-1 0 0,0-1 1 0 0,0 0 0 0 0,1-1-1 0 0,-1 1 1 0 0,1 0 0 0 0,0-1-1 0 0,0 1 1 0 0,0-1 0 0 0,1 0 0 0 0,-1 0-1 0 0,7 4 1 0 0,-6-5-2 0 0,0 0 1 0 0,0-1 0 0 0,0 1-1 0 0,0-1 1 0 0,0 0 0 0 0,0 0-1 0 0,0 0 1 0 0,0-1-1 0 0,1 0 1 0 0,-1 1 0 0 0,0-1-1 0 0,1-1 1 0 0,-1 1-1 0 0,0-1 1 0 0,0 1 0 0 0,1-1-1 0 0,-1-1 1 0 0,0 1-1 0 0,7-3 1 0 0,-2-1-38 0 0,0-1-1 0 0,-1 1 1 0 0,1-2 0 0 0,-1 1-1 0 0,0-1 1 0 0,-1 0 0 0 0,1 0-1 0 0,-2-1 1 0 0,1 0-1 0 0,-1-1 1 0 0,0 1 0 0 0,-1-1-1 0 0,0 0 1 0 0,0 0 0 0 0,-1-1-1 0 0,0 0 1 0 0,3-10 0 0 0,-5 12 24 0 0,0 0 1 0 0,0 0-1 0 0,-1 0 1 0 0,0-1-1 0 0,-1 1 1 0 0,0 0-1 0 0,0 0 1 0 0,0 0-1 0 0,-4-16 1 0 0,2 18 88 0 0,1 1 1 0 0,-1 0-1 0 0,0-1 1 0 0,-1 1-1 0 0,1 0 0 0 0,-1 0 1 0 0,0 1-1 0 0,0-1 1 0 0,-1 1-1 0 0,1-1 0 0 0,-1 1 1 0 0,0 0-1 0 0,0 0 1 0 0,-1 1-1 0 0,-5-5 0 0 0,4 5 9 0 0,0 0-1 0 0,0 0 1 0 0,-1 1-1 0 0,1 0 0 0 0,-1 0 1 0 0,1 0-1 0 0,-1 1 0 0 0,1 0 1 0 0,-1 0-1 0 0,0 1 0 0 0,1 0 1 0 0,-1 0-1 0 0,-9 2 1 0 0,11-2-325 0 0,1 1 1 0 0,-1 0 0 0 0,1 0 0 0 0,-1 1-1 0 0,1-1 1 0 0,0 1 0 0 0,-5 3 0 0 0,1 1-7466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35.153"/>
    </inkml:context>
    <inkml:brush xml:id="br0">
      <inkml:brushProperty name="width" value="0.025" units="cm"/>
      <inkml:brushProperty name="height" value="0.025" units="cm"/>
    </inkml:brush>
  </inkml:definitions>
  <inkml:trace contextRef="#ctx0" brushRef="#br0">121 2 14747 0 0,'-1'0'156'0'0,"1"0"0"0"0,0 0 0 0 0,-1 0 0 0 0,1-1-1 0 0,0 1 1 0 0,-1 0 0 0 0,1 0 0 0 0,0 0 0 0 0,-1 0 0 0 0,1 0 0 0 0,0 0-1 0 0,-1 0 1 0 0,1 0 0 0 0,0 0 0 0 0,-1 0 0 0 0,1 0 0 0 0,0 0 0 0 0,-1 0-1 0 0,1 0 1 0 0,0 0 0 0 0,-1 0 0 0 0,1 0 0 0 0,0 1 0 0 0,-1-1 0 0 0,1 0-1 0 0,0 0 1 0 0,-1 0 0 0 0,1 0 0 0 0,0 1 0 0 0,0-1 0 0 0,-1 0 0 0 0,1 0-1 0 0,0 1 1 0 0,0-1 0 0 0,-1 0 0 0 0,1 0 0 0 0,0 1 0 0 0,0-1 0 0 0,0 0-1 0 0,0 1 1 0 0,-1-1 0 0 0,1 0 0 0 0,0 1 0 0 0,0-1 0 0 0,0 0 0 0 0,0 1-1 0 0,0 0 1 0 0,-7 17 441 0 0,7-17-461 0 0,-19 58 469 0 0,-17 94 1 0 0,4 62-202 0 0,19-118-476 0 0,13-94-130 0 0,0 10-1921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35.597"/>
    </inkml:context>
    <inkml:brush xml:id="br0">
      <inkml:brushProperty name="width" value="0.025" units="cm"/>
      <inkml:brushProperty name="height" value="0.025" units="cm"/>
    </inkml:brush>
  </inkml:definitions>
  <inkml:trace contextRef="#ctx0" brushRef="#br0">134 16 7834 0 0,'2'-2'281'0'0,"1"0"1"0"0,0 1-1 0 0,1-1 1 0 0,-1 1-1 0 0,0-1 1 0 0,0 1-1 0 0,1 0 1 0 0,-1 0-1 0 0,1 0 1 0 0,-1 1 0 0 0,0-1-1 0 0,1 1 1 0 0,-1 0-1 0 0,1 0 1 0 0,-1 0-1 0 0,1 0 1 0 0,-1 1-1 0 0,6 1 1 0 0,5 0 571 0 0,-1 1 1 0 0,0 1-1 0 0,19 8 1 0 0,-24-9-475 0 0,0 1 0 0 0,-1 0 0 0 0,1 0 0 0 0,-1 1 0 0 0,0 0 0 0 0,-1 0 0 0 0,1 0 0 0 0,7 9 0 0 0,-12-12-310 0 0,-1 0 1 0 0,1 0-1 0 0,-1 0 1 0 0,1 1-1 0 0,-1-1 1 0 0,0 0-1 0 0,0 1 0 0 0,0-1 1 0 0,0 0-1 0 0,-1 1 1 0 0,1-1-1 0 0,0 1 1 0 0,-1-1-1 0 0,0 1 1 0 0,0-1-1 0 0,0 1 0 0 0,0 0 1 0 0,0-1-1 0 0,0 1 1 0 0,-1-1-1 0 0,1 1 1 0 0,-1-1-1 0 0,1 1 1 0 0,-1-1-1 0 0,0 0 0 0 0,0 1 1 0 0,0-1-1 0 0,-1 0 1 0 0,1 0-1 0 0,0 1 1 0 0,-3 2-1 0 0,-6 6 19 0 0,0-1 0 0 0,0 0 0 0 0,-1 0 0 0 0,0-1 0 0 0,0 0 0 0 0,-1-1 0 0 0,-1 0 0 0 0,1-1-1 0 0,-1 0 1 0 0,0-1 0 0 0,-1-1 0 0 0,0 0 0 0 0,1-1 0 0 0,-26 5 0 0 0,19-10-242 0 0,22-1-515 0 0,10 2-470 0 0,1 2 1019 0 0,-1 0-1 0 0,0 1 1 0 0,0 0 0 0 0,0 1-1 0 0,0 0 1 0 0,0 1 0 0 0,-1 0-1 0 0,1 1 1 0 0,-2 1-1 0 0,1-1 1 0 0,-1 2 0 0 0,0-1-1 0 0,0 1 1 0 0,-1 1-1 0 0,0 0 1 0 0,0 0 0 0 0,7 11-1 0 0,-15-18 145 0 0,0 0 0 0 0,0 0 0 0 0,0 0 0 0 0,0 0-1 0 0,0 0 1 0 0,0 0 0 0 0,0 0 0 0 0,0 0 0 0 0,-1 0 0 0 0,1 1 0 0 0,-1-1-1 0 0,0 0 1 0 0,0 0 0 0 0,0 1 0 0 0,0-1 0 0 0,0 0 0 0 0,0 1 0 0 0,0-1-1 0 0,-1 0 1 0 0,-1 4 0 0 0,1-3 101 0 0,-1 0 1 0 0,0 0-1 0 0,0 0 0 0 0,0 0 0 0 0,0 0 0 0 0,-1-1 1 0 0,1 1-1 0 0,-1-1 0 0 0,1 0 0 0 0,-1 0 1 0 0,0 0-1 0 0,-4 3 0 0 0,-8 2 329 0 0,-1 0-1 0 0,0 0 1 0 0,0-2-1 0 0,-22 6 1 0 0,37-11-466 0 0,-23 6 400 0 0,-1-1 1 0 0,-24 2-1 0 0,0-8-1387 0 0,41 0-280 0 0,0 0 0 0 0,0-1 0 0 0,0 0 0 0 0,-8-4 0 0 0,3 1-6279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36.106"/>
    </inkml:context>
    <inkml:brush xml:id="br0">
      <inkml:brushProperty name="width" value="0.025" units="cm"/>
      <inkml:brushProperty name="height" value="0.025" units="cm"/>
    </inkml:brush>
  </inkml:definitions>
  <inkml:trace contextRef="#ctx0" brushRef="#br0">299 205 9674 0 0,'2'-4'818'0'0,"3"-8"1901"0"0,0 0 1 0 0,-1 0-1 0 0,4-24 0 0 0,-7 31-2556 0 0,-1 1 0 0 0,0-1 0 0 0,0 0 0 0 0,0 1 0 0 0,-1-1 0 0 0,0 1 0 0 0,0-1-1 0 0,0 1 1 0 0,0-1 0 0 0,0 1 0 0 0,-1 0 0 0 0,0-1 0 0 0,0 1 0 0 0,-4-6 0 0 0,2 5-134 0 0,1 1 0 0 0,-1 0 1 0 0,0 0-1 0 0,0 0 0 0 0,0 0 0 0 0,0 1 0 0 0,-1-1 0 0 0,1 1 0 0 0,-1 0 1 0 0,0 1-1 0 0,0-1 0 0 0,0 1 0 0 0,0 0 0 0 0,-1 0 0 0 0,1 1 1 0 0,-1-1-1 0 0,-6 0 0 0 0,9 2-37 0 0,-1-1 1 0 0,1 1-1 0 0,-1 0 0 0 0,1 0 1 0 0,-1 0-1 0 0,1 1 1 0 0,-1-1-1 0 0,1 1 0 0 0,-1 0 1 0 0,1 0-1 0 0,0 0 1 0 0,-1 0-1 0 0,1 0 0 0 0,0 1 1 0 0,0 0-1 0 0,0-1 1 0 0,0 1-1 0 0,0 0 0 0 0,0 1 1 0 0,0-1-1 0 0,1 0 0 0 0,-1 1 1 0 0,1 0-1 0 0,0-1 1 0 0,0 1-1 0 0,0 0 0 0 0,0 0 1 0 0,-2 5-1 0 0,2-4-40 0 0,1 1-1 0 0,-1-1 0 0 0,1 1 1 0 0,0-1-1 0 0,1 1 0 0 0,-1 0 1 0 0,1 0-1 0 0,0-1 0 0 0,0 1 1 0 0,0 0-1 0 0,1 0 1 0 0,0-1-1 0 0,0 1 0 0 0,0 0 1 0 0,0-1-1 0 0,1 1 0 0 0,-1-1 1 0 0,1 1-1 0 0,0-1 1 0 0,5 7-1 0 0,6 8-144 0 0,0 0 1 0 0,1-2-1 0 0,20 20 0 0 0,-6-6 81 0 0,-25-27 115 0 0,14 15-9 0 0,27 42 1 0 0,-41-56 11 0 0,0 0 0 0 0,0 0 0 0 0,0 1 0 0 0,-1-1 1 0 0,0 1-1 0 0,0-1 0 0 0,0 1 0 0 0,-1 0 0 0 0,0 0 0 0 0,0 0 0 0 0,0 0 0 0 0,-1 0 1 0 0,0 0-1 0 0,-1 7 0 0 0,0-9 16 0 0,0 0-1 0 0,-1-1 1 0 0,1 1 0 0 0,-1 0 0 0 0,0-1 0 0 0,0 1 0 0 0,-1-1 0 0 0,1 0-1 0 0,-1 0 1 0 0,0 0 0 0 0,1 0 0 0 0,-1 0 0 0 0,0 0 0 0 0,-1-1 0 0 0,1 1-1 0 0,-6 2 1 0 0,-4 2 143 0 0,0 0-1 0 0,0 0 1 0 0,-17 4-1 0 0,15-6-16 0 0,-1 0 0 0 0,0-1 0 0 0,1-1 1 0 0,-1-1-1 0 0,-17 1 0 0 0,27-3-132 0 0,0 0 1 0 0,0 0 0 0 0,0-1 0 0 0,0 0 0 0 0,0 0 0 0 0,1 0 0 0 0,-10-4 0 0 0,12 3-15 0 0,0 1 1 0 0,1-1-1 0 0,-1 1 1 0 0,0-1 0 0 0,1 0-1 0 0,-1 0 1 0 0,1 0 0 0 0,-1 0-1 0 0,1-1 1 0 0,0 1 0 0 0,0 0-1 0 0,0-1 1 0 0,0 0 0 0 0,-2-5-1 0 0,2 4-43 0 0,1-1 0 0 0,0 1-1 0 0,0-1 1 0 0,0 1 0 0 0,0-1 0 0 0,1 0-1 0 0,0 1 1 0 0,0-1 0 0 0,0 0-1 0 0,0 1 1 0 0,1-1 0 0 0,0 1 0 0 0,0-1-1 0 0,0 1 1 0 0,0-1 0 0 0,1 1-1 0 0,0 0 1 0 0,4-8 0 0 0,1-2-262 0 0,2 1 1 0 0,-1 0 0 0 0,2 0-1 0 0,12-13 1 0 0,-10 13-428 0 0,0 1 0 0 0,22-17 0 0 0,11 2-5825 0 0,-21 16 785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38.291"/>
    </inkml:context>
    <inkml:brush xml:id="br0">
      <inkml:brushProperty name="width" value="0.025" units="cm"/>
      <inkml:brushProperty name="height" value="0.025" units="cm"/>
    </inkml:brush>
  </inkml:definitions>
  <inkml:trace contextRef="#ctx0" brushRef="#br0">248 12 1840 0 0,'-2'-1'850'0'0,"0"0"0"0"0,0-1 0 0 0,-1 1 0 0 0,1 0 0 0 0,-1 0 0 0 0,1 0 0 0 0,0 0 0 0 0,-1 0 0 0 0,0 1-1 0 0,1-1 1 0 0,-1 1 0 0 0,1 0 0 0 0,-1 0 0 0 0,0 0 0 0 0,1 0 0 0 0,-4 0 0 0 0,3 1-433 0 0,0 0 0 0 0,-1 0 0 0 0,1 0 1 0 0,0 1-1 0 0,0-1 0 0 0,0 1 0 0 0,0 0 1 0 0,1 0-1 0 0,-1 0 0 0 0,0 0 0 0 0,-2 3 0 0 0,-5 6-356 0 0,0 1-1 0 0,1 0 1 0 0,1 0-1 0 0,-12 23 0 0 0,15-26 469 0 0,-17 30-448 0 0,1 1 0 0 0,-19 55-1 0 0,36-84-67 0 0,0 1-1 0 0,1 0 0 0 0,0 0 1 0 0,1 0-1 0 0,0 0 0 0 0,1 0 1 0 0,1 0-1 0 0,-1 0 0 0 0,2 0 1 0 0,0 0-1 0 0,0 0 0 0 0,1 0 1 0 0,6 20-1 0 0,-6-26-9 0 0,1-1 1 0 0,-1 0-1 0 0,1 1 1 0 0,0-1-1 0 0,0 0 1 0 0,0-1-1 0 0,1 1 1 0 0,0 0-1 0 0,0-1 1 0 0,0 0-1 0 0,1 0 1 0 0,-1 0-1 0 0,1-1 1 0 0,0 1-1 0 0,0-1 1 0 0,0 0-1 0 0,6 2 0 0 0,-7-3 1 0 0,0-1 0 0 0,1 0-1 0 0,0 0 1 0 0,-1 0-1 0 0,1-1 1 0 0,0 1 0 0 0,-1-1-1 0 0,1 0 1 0 0,0 0-1 0 0,-1-1 1 0 0,1 1-1 0 0,0-1 1 0 0,-1 0 0 0 0,1-1-1 0 0,-1 1 1 0 0,1-1-1 0 0,-1 1 1 0 0,0-1-1 0 0,0-1 1 0 0,0 1 0 0 0,8-6-1 0 0,-3 0 7 0 0,0-1 1 0 0,0 1-1 0 0,-1-2 0 0 0,0 1 0 0 0,0-1 0 0 0,-1 0 0 0 0,-1-1 1 0 0,0 0-1 0 0,0 0 0 0 0,-1 0 0 0 0,0-1 0 0 0,-1 1 0 0 0,-1-1 1 0 0,0 0-1 0 0,0-1 0 0 0,-1 1 0 0 0,0 0 0 0 0,-1-17 0 0 0,-1 20-4 0 0,0-1 0 0 0,-1 0 0 0 0,0 0 0 0 0,-1 1 0 0 0,0-1-1 0 0,-1 1 1 0 0,0-1 0 0 0,0 1 0 0 0,-1 0 0 0 0,-7-13 0 0 0,7 15-17 0 0,0 1 1 0 0,-1 0-1 0 0,0 0 1 0 0,0 1 0 0 0,0-1-1 0 0,-1 1 1 0 0,0 0-1 0 0,0 0 1 0 0,0 1 0 0 0,-1 0-1 0 0,1 0 1 0 0,-1 0-1 0 0,0 1 1 0 0,-11-4 0 0 0,12 6-217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38.627"/>
    </inkml:context>
    <inkml:brush xml:id="br0">
      <inkml:brushProperty name="width" value="0.025" units="cm"/>
      <inkml:brushProperty name="height" value="0.025" units="cm"/>
    </inkml:brush>
  </inkml:definitions>
  <inkml:trace contextRef="#ctx0" brushRef="#br0">26 1 17508 0 0,'-11'2'4780'0'0,"6"8"-3585"0"0,4-5-1273 0 0,-6 38 42 0 0,5-36-144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0:19.132"/>
    </inkml:context>
    <inkml:brush xml:id="br0">
      <inkml:brushProperty name="width" value="0.07938" units="cm"/>
      <inkml:brushProperty name="height" value="0.07938" units="cm"/>
    </inkml:brush>
  </inkml:definitions>
  <inkml:trace contextRef="#ctx0" brushRef="#br0">1 52 10594 0 0,'17'-3'751'0'0,"127"-11"-2135"0"0,99-16 2113 0 0,-220 25-729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40.570"/>
    </inkml:context>
    <inkml:brush xml:id="br0">
      <inkml:brushProperty name="width" value="0.025" units="cm"/>
      <inkml:brushProperty name="height" value="0.025" units="cm"/>
    </inkml:brush>
  </inkml:definitions>
  <inkml:trace contextRef="#ctx0" brushRef="#br0">78 5 8290 0 0,'-2'-5'8330'0'0,"-1"7"-3505"0"0,-7 14-2384 0 0,-10 24-3245 0 0,11-19 834 0 0,2 0-1 0 0,0 0 0 0 0,1 0 1 0 0,-5 29-1 0 0,10-43-33 0 0,0 0 0 0 0,1 0 0 0 0,0 0 1 0 0,0 1-1 0 0,0-1 0 0 0,1 0 0 0 0,0 0 0 0 0,0 0 0 0 0,1 0 0 0 0,0 0 1 0 0,0-1-1 0 0,1 1 0 0 0,0 0 0 0 0,0-1 0 0 0,0 0 0 0 0,1 0 0 0 0,6 9 1 0 0,-8-13-1 0 0,0 1 1 0 0,0-1 0 0 0,0 0 0 0 0,1 0 0 0 0,-1 0 0 0 0,1 0-1 0 0,-1 0 1 0 0,1-1 0 0 0,0 1 0 0 0,0-1 0 0 0,-1 1 0 0 0,1-1-1 0 0,0 0 1 0 0,0 0 0 0 0,0-1 0 0 0,0 1 0 0 0,1 0 0 0 0,-1-1-1 0 0,0 0 1 0 0,0 0 0 0 0,0 0 0 0 0,0 0 0 0 0,0 0-1 0 0,0-1 1 0 0,0 1 0 0 0,4-2 0 0 0,-3 0-10 0 0,0 1 0 0 0,0-1-1 0 0,0 0 1 0 0,-1-1 0 0 0,1 1 0 0 0,0 0 0 0 0,-1-1 0 0 0,1 0-1 0 0,-1 0 1 0 0,0 0 0 0 0,0 0 0 0 0,0-1 0 0 0,-1 1 0 0 0,1-1-1 0 0,-1 0 1 0 0,0 1 0 0 0,3-9 0 0 0,-2 4 42 0 0,0-1 1 0 0,-1 0-1 0 0,-1 1 1 0 0,1-1-1 0 0,-2 0 1 0 0,1 0-1 0 0,-1 0 1 0 0,0 1-1 0 0,-1-1 1 0 0,0 0-1 0 0,0 0 1 0 0,-1 1-1 0 0,-5-14 1 0 0,6 18-160 0 0,0 0-1 0 0,-1 0 1 0 0,1 0 0 0 0,-1 0-1 0 0,0 1 1 0 0,0-1 0 0 0,0 1 0 0 0,-1-1-1 0 0,1 1 1 0 0,-1 0 0 0 0,0 0-1 0 0,0 0 1 0 0,0 0 0 0 0,0 1-1 0 0,0-1 1 0 0,0 1 0 0 0,-1 0 0 0 0,0 0-1 0 0,1 0 1 0 0,-1 0 0 0 0,0 1-1 0 0,0-1 1 0 0,0 1 0 0 0,0 0 0 0 0,0 0-1 0 0,0 0 1 0 0,0 1 0 0 0,0 0-1 0 0,0 0 1 0 0,-7 0 0 0 0,-1 1-6894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41.222"/>
    </inkml:context>
    <inkml:brush xml:id="br0">
      <inkml:brushProperty name="width" value="0.025" units="cm"/>
      <inkml:brushProperty name="height" value="0.025" units="cm"/>
    </inkml:brush>
  </inkml:definitions>
  <inkml:trace contextRef="#ctx0" brushRef="#br0">325 34 6913 0 0,'-7'-16'5878'0'0,"6"15"-5338"0"0,1 0 0 0 0,0-1 0 0 0,-1 1-1 0 0,1 0 1 0 0,-1 0 0 0 0,0-1 0 0 0,1 1-1 0 0,-1 0 1 0 0,0 0 0 0 0,1 0 0 0 0,-3-2-1 0 0,3 3-419 0 0,-1 0 0 0 0,0 0 0 0 0,0-1-1 0 0,1 1 1 0 0,-1 0 0 0 0,0 0-1 0 0,0 0 1 0 0,0 0 0 0 0,1 0 0 0 0,-1 0-1 0 0,0 0 1 0 0,0 0 0 0 0,0 0-1 0 0,1 0 1 0 0,-1 1 0 0 0,0-1 0 0 0,0 0-1 0 0,1 0 1 0 0,-1 1 0 0 0,0-1-1 0 0,0 1 1 0 0,1-1 0 0 0,-1 0 0 0 0,0 1-1 0 0,1-1 1 0 0,-2 2 0 0 0,-12 9 98 0 0,0 0-1 0 0,0 1 1 0 0,1 1 0 0 0,-12 14 0 0 0,-44 61-63 0 0,49-59-151 0 0,1 1 0 0 0,1 0-1 0 0,-24 58 1 0 0,34-68-4 0 0,1 1-1 0 0,0 0 1 0 0,2 0 0 0 0,0 1-1 0 0,2 0 1 0 0,0 0-1 0 0,1 27 1 0 0,3-41-15 0 0,-1 0 0 0 0,2 0 1 0 0,-1 0-1 0 0,1 0 0 0 0,0 0 0 0 0,1 0 0 0 0,-1-1 1 0 0,2 1-1 0 0,-1-1 0 0 0,1 0 0 0 0,0 1 0 0 0,1-2 1 0 0,-1 1-1 0 0,1 0 0 0 0,1-1 0 0 0,-1 0 0 0 0,1-1 1 0 0,0 1-1 0 0,0-1 0 0 0,1 0 0 0 0,0 0 0 0 0,0-1 1 0 0,0 0-1 0 0,0 0 0 0 0,0-1 0 0 0,1 0 0 0 0,0 0 1 0 0,0-1-1 0 0,-1 0 0 0 0,1 0 0 0 0,1 0 0 0 0,-1-1 1 0 0,0-1-1 0 0,0 0 0 0 0,0 0 0 0 0,0 0 0 0 0,0-1 1 0 0,1 0-1 0 0,10-3 0 0 0,-14 3-80 0 0,-1-1-1 0 0,0 1 1 0 0,1-1-1 0 0,-1 0 1 0 0,0 0 0 0 0,0 0-1 0 0,0-1 1 0 0,0 1-1 0 0,0-1 1 0 0,-1 0 0 0 0,1 0-1 0 0,-1 0 1 0 0,0-1-1 0 0,0 1 1 0 0,0-1-1 0 0,0 1 1 0 0,-1-1 0 0 0,1 0-1 0 0,-1 0 1 0 0,0-1-1 0 0,0 1 1 0 0,-1 0 0 0 0,1 0-1 0 0,-1-1 1 0 0,0 1-1 0 0,0-1 1 0 0,0 0 0 0 0,-1 1-1 0 0,0-1 1 0 0,0 1-1 0 0,0-1 1 0 0,0 0 0 0 0,-2-7-1 0 0,1 5 175 0 0,0 0-1 0 0,-1 1 0 0 0,0-1 0 0 0,0 0 1 0 0,0 1-1 0 0,-1-1 0 0 0,0 1 1 0 0,0 0-1 0 0,-1 0 0 0 0,1 0 0 0 0,-1 1 1 0 0,-1-1-1 0 0,1 1 0 0 0,-1 0 1 0 0,0 0-1 0 0,0 0 0 0 0,0 1 1 0 0,-1 0-1 0 0,1 0 0 0 0,-1 0 0 0 0,0 1 1 0 0,-8-4-1 0 0,7 5 88 0 0,0 0 0 0 0,0 0 0 0 0,0 1 0 0 0,0 0-1 0 0,-1 0 1 0 0,1 1 0 0 0,0-1 0 0 0,0 2 0 0 0,-13 1 0 0 0,15-1-350 0 0,1 0 0 0 0,-1 0 0 0 0,1 1 0 0 0,0-1 0 0 0,0 1 0 0 0,0 0 0 0 0,0 0 0 0 0,0 1 0 0 0,0-1 0 0 0,-5 5 0 0 0,-2 5-7482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43.519"/>
    </inkml:context>
    <inkml:brush xml:id="br0">
      <inkml:brushProperty name="width" value="0.025" units="cm"/>
      <inkml:brushProperty name="height" value="0.025" units="cm"/>
    </inkml:brush>
  </inkml:definitions>
  <inkml:trace contextRef="#ctx0" brushRef="#br0">147 2 14283 0 0,'34'-1'48'0'0,"-27"3"34"0"0,1 1-1 0 0,0 0 0 0 0,-1 0 1 0 0,0 0-1 0 0,1 1 1 0 0,-1 1-1 0 0,-1-1 1 0 0,1 1-1 0 0,-1 0 1 0 0,0 0-1 0 0,0 1 0 0 0,0 0 1 0 0,-1 0-1 0 0,0 0 1 0 0,0 1-1 0 0,0 0 1 0 0,-1 0-1 0 0,0 0 1 0 0,5 15-1 0 0,-3-10 262 0 0,-2 0 0 0 0,0 0 0 0 0,0 1 0 0 0,-1-1 0 0 0,-1 1 0 0 0,0 0 0 0 0,-1 0 0 0 0,0 0 0 0 0,-1-1 0 0 0,-1 1 0 0 0,-3 25 0 0 0,1-28-151 0 0,0-1-1 0 0,-1 0 1 0 0,0 0-1 0 0,0 0 1 0 0,-1 0-1 0 0,0-1 1 0 0,0 0-1 0 0,-1 0 1 0 0,0 0-1 0 0,-1 0 1 0 0,0-1 0 0 0,0 0-1 0 0,-14 10 1 0 0,12-11-145 0 0,0 1 1 0 0,0-2-1 0 0,0 1 1 0 0,-1-2-1 0 0,0 1 1 0 0,0-1-1 0 0,0 0 1 0 0,0-1-1 0 0,-1-1 1 0 0,0 1 0 0 0,1-2-1 0 0,-17 2 1 0 0,23-3-86 0 0,0-1 1 0 0,-1 1 0 0 0,1 0-1 0 0,0-1 1 0 0,0 0 0 0 0,0 0-1 0 0,0-1 1 0 0,0 1 0 0 0,0-1-1 0 0,0 1 1 0 0,0-1 0 0 0,1-1-1 0 0,-1 1 1 0 0,1 0 0 0 0,-1-1-1 0 0,1 0 1 0 0,0 1 0 0 0,0-1-1 0 0,0-1 1 0 0,1 1 0 0 0,-1 0-1 0 0,1-1 1 0 0,-1 1 0 0 0,1-1-1 0 0,-3-6 1 0 0,4 6-84 0 0,0 1 0 0 0,0 0-1 0 0,0-1 1 0 0,1 1 0 0 0,-1 0 0 0 0,1-1 0 0 0,0 1-1 0 0,0-1 1 0 0,0 1 0 0 0,0-1 0 0 0,1 1 0 0 0,0 0-1 0 0,-1-1 1 0 0,1 1 0 0 0,0 0 0 0 0,0 0 0 0 0,1-1-1 0 0,-1 1 1 0 0,1 0 0 0 0,-1 0 0 0 0,1 0 0 0 0,0 1-1 0 0,0-1 1 0 0,1 0 0 0 0,-1 1 0 0 0,0-1 0 0 0,1 1-1 0 0,0 0 1 0 0,-1 0 0 0 0,1 0 0 0 0,5-3 0 0 0,-3 3 131 0 0,1-1 1 0 0,-1 1 0 0 0,1 0 0 0 0,0 0-1 0 0,-1 1 1 0 0,1 0 0 0 0,0 0 0 0 0,0 0-1 0 0,0 1 1 0 0,0 0 0 0 0,0 0-1 0 0,0 1 1 0 0,0-1 0 0 0,0 1 0 0 0,-1 0-1 0 0,1 1 1 0 0,6 1 0 0 0,13 6 262 0 0,-1 1 0 0 0,36 19 1 0 0,-36-16-134 0 0,-21-12-132 0 0,35 18 382 0 0,58 38 0 0 0,-92-54-1755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43.853"/>
    </inkml:context>
    <inkml:brush xml:id="br0">
      <inkml:brushProperty name="width" value="0.025" units="cm"/>
      <inkml:brushProperty name="height" value="0.025" units="cm"/>
    </inkml:brush>
  </inkml:definitions>
  <inkml:trace contextRef="#ctx0" brushRef="#br0">72 1 15667 0 0,'-2'3'453'0'0,"1"0"0"0"0,-1 1 0 0 0,1-1-1 0 0,0 1 1 0 0,0 0 0 0 0,0-1 0 0 0,0 6-1 0 0,-1-3-114 0 0,-40 245 3257 0 0,26-82-5064 0 0,15-162-6313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44.266"/>
    </inkml:context>
    <inkml:brush xml:id="br0">
      <inkml:brushProperty name="width" value="0.025" units="cm"/>
      <inkml:brushProperty name="height" value="0.025" units="cm"/>
    </inkml:brush>
  </inkml:definitions>
  <inkml:trace contextRef="#ctx0" brushRef="#br0">99 10 10594 0 0,'1'-1'98'0'0,"1"0"-1"0"0,0 0 1 0 0,-1 0 0 0 0,1 0-1 0 0,0 0 1 0 0,0 1-1 0 0,0-1 1 0 0,-1 0-1 0 0,1 1 1 0 0,0 0-1 0 0,0-1 1 0 0,0 1 0 0 0,4 0-1 0 0,30 2-23 0 0,-25-1 297 0 0,-1 0-83 0 0,1 0-1 0 0,-1 1 1 0 0,0 0-1 0 0,0 0 0 0 0,0 1 1 0 0,-1 1-1 0 0,1 0 1 0 0,-1 0-1 0 0,0 1 0 0 0,0 0 1 0 0,0 0-1 0 0,-1 1 1 0 0,1 0-1 0 0,-1 1 0 0 0,-1 0 1 0 0,1 0-1 0 0,-1 0 1 0 0,-1 1-1 0 0,1 0 0 0 0,-1 1 1 0 0,-1-1-1 0 0,9 19 1 0 0,-9-16-128 0 0,0 0 0 0 0,-1 1 0 0 0,-1-1 1 0 0,0 1-1 0 0,0 0 0 0 0,-1-1 0 0 0,-1 1 1 0 0,0 0-1 0 0,-1 0 0 0 0,0 0 0 0 0,0 0 1 0 0,-2 0-1 0 0,1 0 0 0 0,-2 0 0 0 0,1 0 1 0 0,-2-1-1 0 0,1 1 0 0 0,-2-1 1 0 0,-6 15-1 0 0,1-10-63 0 0,0 0 0 0 0,-1 0 1 0 0,-1-1-1 0 0,0 0 0 0 0,-1-1 0 0 0,0-1 1 0 0,-28 22-1 0 0,32-29-38 0 0,0 0 0 0 0,0-1-1 0 0,0 0 1 0 0,-1 0 0 0 0,0-1 0 0 0,-18 5-1 0 0,21-7-43 0 0,1-1 0 0 0,-1 0 0 0 0,0 0 0 0 0,1-1 0 0 0,-1 0 0 0 0,0 0 0 0 0,1-1 0 0 0,-1 1-1 0 0,0-1 1 0 0,1-1 0 0 0,-11-3 0 0 0,12 3-165 0 0,0 0 0 0 0,0-1 0 0 0,1 0-1 0 0,-1 0 1 0 0,1 0 0 0 0,0 0 0 0 0,0-1 0 0 0,0 0-1 0 0,0 0 1 0 0,1 0 0 0 0,-1 0 0 0 0,1 0 0 0 0,0-1 0 0 0,1 1-1 0 0,-1-1 1 0 0,1 0 0 0 0,-1 0 0 0 0,2 0 0 0 0,-1 0 0 0 0,-1-5-1 0 0,2 7 63 0 0,1-1 0 0 0,-1 1 0 0 0,1 0 0 0 0,-1 0 0 0 0,1 0 0 0 0,0 0 0 0 0,0 0 0 0 0,1-1-1 0 0,-1 1 1 0 0,1 0 0 0 0,-1 0 0 0 0,1 0 0 0 0,0 0 0 0 0,0 0 0 0 0,0 0 0 0 0,1 0 0 0 0,-1 0 0 0 0,1 1-1 0 0,-1-1 1 0 0,1 0 0 0 0,0 1 0 0 0,0-1 0 0 0,0 1 0 0 0,1 0 0 0 0,-1 0 0 0 0,0 0 0 0 0,1 0-1 0 0,0 0 1 0 0,-1 0 0 0 0,1 1 0 0 0,0-1 0 0 0,0 1 0 0 0,0 0 0 0 0,0 0 0 0 0,3-1 0 0 0,2 0 204 0 0,0 0 0 0 0,1 1 0 0 0,-1 1 0 0 0,1-1 1 0 0,-1 1-1 0 0,1 1 0 0 0,-1-1 0 0 0,1 1 0 0 0,-1 1 0 0 0,1 0 1 0 0,-1 0-1 0 0,0 0 0 0 0,0 1 0 0 0,15 8 0 0 0,-1 0 452 0 0,-1 2-1 0 0,0 0 1 0 0,36 31 0 0 0,-37-28-408 0 0,-1 1 0 0 0,0 1 0 0 0,-1 1 0 0 0,-1 0 0 0 0,27 42 0 0 0,-41-56-480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46.802"/>
    </inkml:context>
    <inkml:brush xml:id="br0">
      <inkml:brushProperty name="width" value="0.025" units="cm"/>
      <inkml:brushProperty name="height" value="0.025" units="cm"/>
    </inkml:brush>
  </inkml:definitions>
  <inkml:trace contextRef="#ctx0" brushRef="#br0">121 59 9674 0 0,'0'-1'748'0'0,"0"1"-594"0"0,0 0 0 0 0,0 0 0 0 0,0-1 0 0 0,0 1 0 0 0,0 0 0 0 0,1-1 0 0 0,-1 1 0 0 0,0 0 0 0 0,0 0 0 0 0,0-1 0 0 0,-1 1 0 0 0,1 0 0 0 0,0-1 0 0 0,0 1 0 0 0,0 0 0 0 0,0 0 0 0 0,0-1 0 0 0,0 1 0 0 0,0 0 0 0 0,0-1 0 0 0,-1 1 0 0 0,1 0 0 0 0,0 0 0 0 0,0-1 0 0 0,0 1 0 0 0,0 0 0 0 0,-1 0 0 0 0,1 0 0 0 0,0-1 0 0 0,0 1 0 0 0,-1 0 0 0 0,1 0 0 0 0,0 0 0 0 0,0 0 0 0 0,-1 0 0 0 0,1-1 0 0 0,0 1 0 0 0,-1 0 0 0 0,1 0 0 0 0,0 0 0 0 0,0 0 0 0 0,-1 0 0 0 0,1 0 0 0 0,0 0 0 0 0,-1 0 0 0 0,1 0 0 0 0,0 0 0 0 0,0 0 0 0 0,-1 0 0 0 0,1 0 0 0 0,0 0 0 0 0,-1 0 0 0 0,1 1 1 0 0,0-1-1 0 0,0 0 0 0 0,-1 0 0 0 0,1 0 0 0 0,0 0 0 0 0,0 0 0 0 0,-1 1 0 0 0,1-1 0 0 0,0 0 0 0 0,0 0 0 0 0,-1 1 0 0 0,-12 10 1090 0 0,13-11-1252 0 0,-7 9 188 0 0,1-1 0 0 0,0 1 1 0 0,0 0-1 0 0,1 1 0 0 0,0-1 1 0 0,-4 14-1 0 0,-17 60-162 0 0,18-54-18 0 0,2 1 1 0 0,-4 32-1 0 0,9-54-1 0 0,1 0 0 0 0,-1 0 0 0 0,2 0 1 0 0,-1 0-1 0 0,1 0 0 0 0,0 0 0 0 0,0 0 0 0 0,1 0 0 0 0,0-1 1 0 0,1 1-1 0 0,0 0 0 0 0,0-1 0 0 0,5 8 0 0 0,-6-11-3 0 0,0-1-1 0 0,0 0 0 0 0,0-1 1 0 0,1 1-1 0 0,-1 0 0 0 0,1-1 1 0 0,0 1-1 0 0,0-1 0 0 0,0 0 1 0 0,0 0-1 0 0,0 0 0 0 0,0 0 1 0 0,0 0-1 0 0,1-1 0 0 0,-1 1 1 0 0,1-1-1 0 0,-1 0 1 0 0,1 0-1 0 0,0-1 0 0 0,-1 1 1 0 0,1-1-1 0 0,0 0 0 0 0,-1 1 1 0 0,1-2-1 0 0,0 1 0 0 0,-1 0 1 0 0,1-1-1 0 0,5-1 0 0 0,-2 0 1 0 0,0-1-1 0 0,0 0 0 0 0,0 0 0 0 0,-1-1 1 0 0,1 1-1 0 0,-1-1 0 0 0,0-1 0 0 0,0 1 1 0 0,-1-1-1 0 0,1 0 0 0 0,-1 0 0 0 0,0-1 1 0 0,5-7-1 0 0,-1 0 5 0 0,-2 0 0 0 0,1-1-1 0 0,-2 0 1 0 0,0 0 0 0 0,0 0 0 0 0,-2 0 0 0 0,1-1-1 0 0,-2 0 1 0 0,0 0 0 0 0,-1 0 0 0 0,0 0 0 0 0,-2 0 0 0 0,1-1-1 0 0,-2 1 1 0 0,0 0 0 0 0,-1 0 0 0 0,0 0 0 0 0,-2 0-1 0 0,1 0 1 0 0,-2 1 0 0 0,-11-27 0 0 0,12 34 34 0 0,-1 0 0 0 0,1 0 0 0 0,-2 1 1 0 0,1-1-1 0 0,-1 1 0 0 0,0 1 0 0 0,-12-10 0 0 0,14 11-65 0 0,0 1 1 0 0,-1 1-1 0 0,1-1 0 0 0,-1 1 0 0 0,1-1 1 0 0,-1 1-1 0 0,0 0 0 0 0,0 1 0 0 0,0-1 1 0 0,0 1-1 0 0,0 0 0 0 0,0 0 0 0 0,-9 1 0 0 0,6 1-811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47.153"/>
    </inkml:context>
    <inkml:brush xml:id="br0">
      <inkml:brushProperty name="width" value="0.025" units="cm"/>
      <inkml:brushProperty name="height" value="0.025" units="cm"/>
    </inkml:brush>
  </inkml:definitions>
  <inkml:trace contextRef="#ctx0" brushRef="#br0">15 1 13363 0 0,'-4'1'8316'0'0,"4"7"-6671"0"0,3 5-2236 0 0,-2-9 586 0 0,-1 0 1 0 0,1 0 0 0 0,-1 0-1 0 0,0 0 1 0 0,0 0-1 0 0,0 1 1 0 0,-1-1-1 0 0,1 0 1 0 0,-1 0-1 0 0,0-1 1 0 0,0 1 0 0 0,0 0-1 0 0,-1 0 1 0 0,-2 5-1 0 0,0-2-8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49.020"/>
    </inkml:context>
    <inkml:brush xml:id="br0">
      <inkml:brushProperty name="width" value="0.025" units="cm"/>
      <inkml:brushProperty name="height" value="0.025" units="cm"/>
    </inkml:brush>
  </inkml:definitions>
  <inkml:trace contextRef="#ctx0" brushRef="#br0">71 1 12899 0 0,'-2'11'7017'0'0,"-3"13"-5287"0"0,-1 1-1535 0 0,-7 44-91 0 0,-27 183 592 0 0,37-218-620 0 0,1 1-1 0 0,3-1 0 0 0,0 0 0 0 0,2 0 1 0 0,11 48-1 0 0,-4-48 27 0 0,-9-32-249 0 0,0 0 0 0 0,0 0 0 0 0,0 0 0 0 0,0 0 0 0 0,0 0 0 0 0,1 0 0 0 0,-1-1 0 0 0,1 1 0 0 0,-1-1 0 0 0,1 1 0 0 0,-1-1 0 0 0,1 1 0 0 0,0-1 0 0 0,2 2 0 0 0,4 0-7392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49.419"/>
    </inkml:context>
    <inkml:brush xml:id="br0">
      <inkml:brushProperty name="width" value="0.025" units="cm"/>
      <inkml:brushProperty name="height" value="0.025" units="cm"/>
    </inkml:brush>
  </inkml:definitions>
  <inkml:trace contextRef="#ctx0" brushRef="#br0">170 3 10138 0 0,'0'0'191'0'0,"0"0"-1"0"0,0 0 0 0 0,0 0 1 0 0,-1 0-1 0 0,1-1 0 0 0,0 1 1 0 0,0 0-1 0 0,0 0 0 0 0,0 0 1 0 0,0 0-1 0 0,0 0 0 0 0,-1-1 1 0 0,1 1-1 0 0,0 0 0 0 0,0 0 1 0 0,0 0-1 0 0,0 0 0 0 0,-1 0 1 0 0,1 0-1 0 0,0 0 0 0 0,0 0 1 0 0,0 0-1 0 0,0 0 0 0 0,-1 0 1 0 0,1 0-1 0 0,0 0 0 0 0,0 0 1 0 0,0 0-1 0 0,-1 0 0 0 0,1 0 1 0 0,0 0-1 0 0,0 0 0 0 0,0 0 1 0 0,0 0-1 0 0,-1 0 0 0 0,1 0 1 0 0,0 0-1 0 0,0 0 0 0 0,0 0 1 0 0,0 0-1 0 0,-1 0 0 0 0,-8 9 2625 0 0,-6 14-1901 0 0,14-21-398 0 0,-20 36-378 0 0,1 2 0 0 0,2 0 0 0 0,2 1 0 0 0,2 0 0 0 0,-10 50 0 0 0,19-65-138 0 0,0 0 0 0 0,2 0 0 0 0,0 33 0 0 0,3-49 0 0 0,0 1 0 0 0,1-1 0 0 0,0 1 0 0 0,1-1 0 0 0,0 0 0 0 0,1 0 0 0 0,0 1 0 0 0,0-2 0 0 0,1 1 0 0 0,1 0 0 0 0,5 9 0 0 0,-7-14-20 0 0,1-1 1 0 0,-1 1-1 0 0,1-1 1 0 0,0 0-1 0 0,0 0 1 0 0,1-1-1 0 0,-1 1 1 0 0,1-1-1 0 0,-1 0 1 0 0,1 0-1 0 0,0-1 1 0 0,0 1-1 0 0,0-1 1 0 0,1 0-1 0 0,9 2 1 0 0,-12-3 5 0 0,1-1-1 0 0,-1 1 1 0 0,0-1 0 0 0,1 0 0 0 0,-1 0 0 0 0,1 0-1 0 0,-1-1 1 0 0,0 1 0 0 0,1-1 0 0 0,-1 0-1 0 0,0 0 1 0 0,1 0 0 0 0,-1 0 0 0 0,0-1 0 0 0,0 1-1 0 0,0-1 1 0 0,0 0 0 0 0,0 1 0 0 0,-1-1-1 0 0,1-1 1 0 0,0 1 0 0 0,-1 0 0 0 0,0-1-1 0 0,1 1 1 0 0,-1-1 0 0 0,3-5 0 0 0,-2 3-32 0 0,0-1 0 0 0,0 1 0 0 0,0-1 0 0 0,-1 0 0 0 0,0 0 0 0 0,0 0 0 0 0,-1 0 0 0 0,1-1 0 0 0,-1 1 0 0 0,-1 0 0 0 0,1-1 0 0 0,-1 1 0 0 0,0 0 0 0 0,-1-1 0 0 0,1 1 0 0 0,-1 0 0 0 0,-3-11 0 0 0,2 13 123 0 0,1-1-1 0 0,-1 1 0 0 0,0-1 1 0 0,-1 1-1 0 0,1-1 0 0 0,-1 1 1 0 0,0 0-1 0 0,0 0 0 0 0,0 0 1 0 0,0 1-1 0 0,-1-1 0 0 0,1 1 1 0 0,-1 0-1 0 0,0 0 0 0 0,0 0 1 0 0,0 0-1 0 0,-1 1 0 0 0,1-1 1 0 0,-1 1-1 0 0,1 0 0 0 0,-1 1 1 0 0,-9-3-1 0 0,8 3-44 0 0,-1 0 0 0 0,0 0-1 0 0,0 1 1 0 0,0 0 0 0 0,1 0 0 0 0,-1 1 0 0 0,0 0-1 0 0,0 0 1 0 0,1 1 0 0 0,-1-1 0 0 0,1 1-1 0 0,-1 1 1 0 0,1-1 0 0 0,0 1 0 0 0,0 0 0 0 0,0 1-1 0 0,-9 6 1 0 0,4-1-316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52.124"/>
    </inkml:context>
    <inkml:brush xml:id="br0">
      <inkml:brushProperty name="width" value="0.025" units="cm"/>
      <inkml:brushProperty name="height" value="0.025" units="cm"/>
    </inkml:brush>
  </inkml:definitions>
  <inkml:trace contextRef="#ctx0" brushRef="#br0">74 13 5065 0 0,'0'-1'389'0'0,"0"0"698"0"0,1 1-883 0 0,-1-1-1 0 0,1 0 0 0 0,-1 1 0 0 0,1-1 0 0 0,-1 0 1 0 0,1 1-1 0 0,0-1 0 0 0,-1 1 0 0 0,1-1 1 0 0,0 1-1 0 0,-1-1 0 0 0,1 1 0 0 0,0-1 0 0 0,0 1 1 0 0,-1 0-1 0 0,1 0 0 0 0,0-1 0 0 0,0 1 0 0 0,0 0 1 0 0,-1 0-1 0 0,1 0 0 0 0,0 0 0 0 0,0 0 1 0 0,1 0-1 0 0,23-2-455 0 0,-17 3 358 0 0,0 0 0 0 0,1 1-1 0 0,-1 0 1 0 0,0 0 0 0 0,0 1-1 0 0,0 0 1 0 0,-1 0 0 0 0,1 1 0 0 0,-1 0-1 0 0,0 0 1 0 0,0 1 0 0 0,0 0-1 0 0,-1 0 1 0 0,1 1 0 0 0,-1 0-1 0 0,-1 0 1 0 0,1 0 0 0 0,-1 0-1 0 0,0 1 1 0 0,0 0 0 0 0,-1 0-1 0 0,0 1 1 0 0,0-1 0 0 0,4 13-1 0 0,-5-11 90 0 0,0-1-1 0 0,0 1 1 0 0,-1 1 0 0 0,0-1-1 0 0,0 0 1 0 0,-1 0-1 0 0,-1 1 1 0 0,0-1 0 0 0,0 1-1 0 0,0-1 1 0 0,-1 0-1 0 0,-1 1 1 0 0,1-1 0 0 0,-2 0-1 0 0,1 0 1 0 0,-1 0-1 0 0,-1 0 1 0 0,1-1-1 0 0,-1 1 1 0 0,-1-1 0 0 0,-8 13-1 0 0,6-13 64 0 0,0 0-1 0 0,-1 0 1 0 0,0-1-1 0 0,0 0 0 0 0,0-1 1 0 0,-1 1-1 0 0,0-2 1 0 0,0 1-1 0 0,-1-1 1 0 0,1-1-1 0 0,-14 5 1 0 0,17-7-212 0 0,-1 0 0 0 0,1 0 0 0 0,-1-1 0 0 0,0 0 0 0 0,1-1 1 0 0,-1 1-1 0 0,0-1 0 0 0,0-1 0 0 0,1 1 0 0 0,-1-1 0 0 0,0 0 1 0 0,1 0-1 0 0,-1-1 0 0 0,1 0 0 0 0,-1 0 0 0 0,1-1 1 0 0,0 0-1 0 0,0 0 0 0 0,-5-4 0 0 0,10 7-41 0 0,1 0-1 0 0,-1 0 1 0 0,1 0-1 0 0,0-1 1 0 0,-1 1-1 0 0,1 0 1 0 0,-1 0-1 0 0,1-1 1 0 0,0 1-1 0 0,-1 0 1 0 0,1 0-1 0 0,0-1 1 0 0,0 1-1 0 0,-1 0 1 0 0,1-1-1 0 0,0 1 1 0 0,0 0-1 0 0,-1-1 1 0 0,1 1-1 0 0,0-1 1 0 0,0 1-1 0 0,0 0 1 0 0,0-1-1 0 0,0 1 1 0 0,0-1-1 0 0,-1 1 1 0 0,1-1-1 0 0,0 1 1 0 0,0 0-1 0 0,0-1 1 0 0,0 1-1 0 0,1-1 1 0 0,-1 1-1 0 0,0-1 1 0 0,0 1-1 0 0,0 0 1 0 0,0-1-1 0 0,1-1 0 0 0,0 1 1 0 0,1 0-1 0 0,-1 0 0 0 0,0 0 1 0 0,0 1-1 0 0,0-1 0 0 0,1 0 1 0 0,-1 0-1 0 0,0 1 0 0 0,1-1 0 0 0,1 0 1 0 0,39-9-71 0 0,5 9 32 0 0,0 3 0 0 0,0 1 0 0 0,62 13 0 0 0,-89-13 32 0 0,-10-1 2 0 0,8 1 0 0 0,30 1 0 0 0,-44-6 0 0 0,-4 1 0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0:19.513"/>
    </inkml:context>
    <inkml:brush xml:id="br0">
      <inkml:brushProperty name="width" value="0.07938" units="cm"/>
      <inkml:brushProperty name="height" value="0.07938" units="cm"/>
    </inkml:brush>
  </inkml:definitions>
  <inkml:trace contextRef="#ctx0" brushRef="#br0">80 1 6913 0 0,'-2'2'77'0'0,"-1"0"-1"0"0,0 0 0 0 0,1 0 0 0 0,-1 0 0 0 0,1 0 0 0 0,0 1 1 0 0,0-1-1 0 0,0 1 0 0 0,0 0 0 0 0,0-1 0 0 0,0 1 0 0 0,1 0 1 0 0,-2 4-1 0 0,-14 45 558 0 0,12-36-187 0 0,-3 17 200 0 0,1 0 1 0 0,2 0 0 0 0,1 0-1 0 0,1 0 1 0 0,4 63 0 0 0,0-62-940 0 0,-1-25 24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54.446"/>
    </inkml:context>
    <inkml:brush xml:id="br0">
      <inkml:brushProperty name="width" value="0.025" units="cm"/>
      <inkml:brushProperty name="height" value="0.025" units="cm"/>
    </inkml:brush>
  </inkml:definitions>
  <inkml:trace contextRef="#ctx0" brushRef="#br0">180 16 3681 0 0,'0'-1'151'0'0,"1"0"1"0"0,-1 0-1 0 0,0 1 1 0 0,0-1-1 0 0,1 0 1 0 0,-1 1 0 0 0,1-1-1 0 0,-1 0 1 0 0,0 1-1 0 0,1-1 1 0 0,-1 0-1 0 0,1 1 1 0 0,0-1-1 0 0,-1 1 1 0 0,1-1-1 0 0,-1 1 1 0 0,1-1 0 0 0,0 1-1 0 0,-1 0 1 0 0,1-1-1 0 0,0 1 1 0 0,0 0-1 0 0,-1 0 1 0 0,1-1-1 0 0,0 1 1 0 0,0 0-1 0 0,-1 0 1 0 0,1 0-1 0 0,0 0 1 0 0,1 0 0 0 0,27-2 839 0 0,-25 2 107 0 0,-4 1-1025 0 0,1-1 0 0 0,-1 0 1 0 0,0 0-1 0 0,0 1 0 0 0,0-1 1 0 0,0 0-1 0 0,0 0 0 0 0,0 1 1 0 0,0-1-1 0 0,1 0 1 0 0,-1 0-1 0 0,0 1 0 0 0,0-1 1 0 0,0 0-1 0 0,0 1 0 0 0,0-1 1 0 0,0 0-1 0 0,0 0 1 0 0,0 1-1 0 0,0-1 0 0 0,-1 0 1 0 0,1 1-1 0 0,0-1 0 0 0,0 0 1 0 0,0 0-1 0 0,0 1 0 0 0,0-1 1 0 0,0 0-1 0 0,0 0 1 0 0,-1 0-1 0 0,1 1 0 0 0,0-1 1 0 0,0 0-1 0 0,0 0 0 0 0,-1 0 1 0 0,1 1-1 0 0,0-1 0 0 0,0 0 1 0 0,-1 0-1 0 0,1 0 1 0 0,-10 12 1375 0 0,-74 76 3122 0 0,48-52-4233 0 0,-56 71 0 0 0,91-106-340 0 0,0 0-1 0 0,1 0 1 0 0,-1 0-1 0 0,0 0 1 0 0,1 0 0 0 0,-1 0-1 0 0,1 0 1 0 0,-1 0-1 0 0,1 0 1 0 0,0 0-1 0 0,0 0 1 0 0,-1 0-1 0 0,1 0 1 0 0,0 0-1 0 0,0 0 1 0 0,0 0-1 0 0,0 1 1 0 0,0-1-1 0 0,0 0 1 0 0,0 0 0 0 0,1 0-1 0 0,-1 0 1 0 0,0 0-1 0 0,1 2 1 0 0,0-2-9 0 0,0 1 0 0 0,1 0 0 0 0,-1-1 0 0 0,0 1 0 0 0,1-1 1 0 0,-1 0-1 0 0,1 1 0 0 0,0-1 0 0 0,-1 0 0 0 0,1 0 0 0 0,0 0 0 0 0,3 1 1 0 0,7 3-55 0 0,1-1 1 0 0,-1 0-1 0 0,20 2 1 0 0,-22-4 52 0 0,44 6 88 0 0,-1-3-1 0 0,1-2 0 0 0,77-6 1 0 0,-125 3-116 0 0,0 0 1 0 0,0-1-1 0 0,0 0 1 0 0,0 0 0 0 0,0 0-1 0 0,0-1 1 0 0,0 0-1 0 0,9-5 1 0 0,-6 2-380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54.794"/>
    </inkml:context>
    <inkml:brush xml:id="br0">
      <inkml:brushProperty name="width" value="0.025" units="cm"/>
      <inkml:brushProperty name="height" value="0.025" units="cm"/>
    </inkml:brush>
  </inkml:definitions>
  <inkml:trace contextRef="#ctx0" brushRef="#br0">166 1 11522 0 0,'-1'0'235'0'0,"1"0"0"0"0,-1 0 0 0 0,0 0 0 0 0,0 1 0 0 0,1-1 0 0 0,-1 0 0 0 0,0 1 0 0 0,1-1-1 0 0,-1 0 1 0 0,0 1 0 0 0,1-1 0 0 0,-1 1 0 0 0,1-1 0 0 0,-1 1 0 0 0,0-1 0 0 0,1 1-1 0 0,-1 0 1 0 0,-13 23 878 0 0,11-19-596 0 0,-21 47 357 0 0,2 0 1 0 0,3 1-1 0 0,-15 64 0 0 0,33-114-819 0 0,0 1-26 0 0,-28 115 491 0 0,26-104-517 0 0,1 0 1 0 0,1 0-1 0 0,1 0 0 0 0,0 0 1 0 0,0 0-1 0 0,4 17 1 0 0,-3-29-212 0 0,-1-1 0 0 0,1 1 0 0 0,0 0 0 0 0,0 0 0 0 0,0 0 0 0 0,1-1 0 0 0,-1 1 0 0 0,1 0 0 0 0,2 3 0 0 0,3 0-6782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55.111"/>
    </inkml:context>
    <inkml:brush xml:id="br0">
      <inkml:brushProperty name="width" value="0.025" units="cm"/>
      <inkml:brushProperty name="height" value="0.025" units="cm"/>
    </inkml:brush>
  </inkml:definitions>
  <inkml:trace contextRef="#ctx0" brushRef="#br0">292 4 15203 0 0,'-1'-1'86'0'0,"1"1"-1"0"0,0 0 0 0 0,0 0 1 0 0,-1-1-1 0 0,1 1 0 0 0,0 0 1 0 0,-1 0-1 0 0,1 0 0 0 0,-1-1 0 0 0,1 1 1 0 0,0 0-1 0 0,-1 0 0 0 0,1 0 1 0 0,0 0-1 0 0,-1 0 0 0 0,1 0 1 0 0,-1 0-1 0 0,1 0 0 0 0,0 0 1 0 0,-1 0-1 0 0,1 0 0 0 0,-1 0 1 0 0,1 0-1 0 0,0 0 0 0 0,-1 1 1 0 0,1-1-1 0 0,0 0 0 0 0,-1 0 1 0 0,1 0-1 0 0,0 0 0 0 0,-1 1 1 0 0,1-1-1 0 0,0 0 0 0 0,-1 0 1 0 0,1 1-1 0 0,0-1 0 0 0,0 0 1 0 0,-1 1-1 0 0,1-1 0 0 0,0 1 0 0 0,-18 16 1724 0 0,16-14-1672 0 0,-33 35 162 0 0,3 1 0 0 0,1 2 0 0 0,2 1 0 0 0,1 2 0 0 0,-38 84 0 0 0,60-114-296 0 0,2 0 0 0 0,0 0 0 0 0,0 1 0 0 0,1 0 0 0 0,1-1 1 0 0,0 1-1 0 0,2 0 0 0 0,0 23 0 0 0,0-33-11 0 0,1 1 0 0 0,0-1 0 0 0,-1 1 0 0 0,2-1 0 0 0,-1 1 0 0 0,1-1 0 0 0,0 0 0 0 0,0 0 0 0 0,0 1 0 0 0,1-2 0 0 0,-1 1 0 0 0,1 0 0 0 0,0 0 0 0 0,1-1 0 0 0,-1 0 0 0 0,1 0 0 0 0,0 0 0 0 0,0 0 0 0 0,0 0 0 0 0,1-1 0 0 0,-1 0 0 0 0,1 0 0 0 0,0 0 0 0 0,0 0 0 0 0,9 3 0 0 0,-9-5-10 0 0,-1 0 0 0 0,0 0-1 0 0,0-1 1 0 0,0 1 0 0 0,1-1 0 0 0,-1 0 0 0 0,0 0 0 0 0,0-1 0 0 0,1 1 0 0 0,-1-1 0 0 0,0 0 0 0 0,0 0-1 0 0,0-1 1 0 0,0 1 0 0 0,0-1 0 0 0,0 1 0 0 0,0-1 0 0 0,-1-1 0 0 0,5-2 0 0 0,-5 3 5 0 0,0 0 1 0 0,-1 0-1 0 0,1 0 1 0 0,-1-1-1 0 0,0 1 0 0 0,0-1 1 0 0,0 1-1 0 0,0-1 1 0 0,0 0-1 0 0,0 0 1 0 0,-1 0-1 0 0,1 0 1 0 0,-1 0-1 0 0,0 0 1 0 0,0 0-1 0 0,0 0 0 0 0,0 0 1 0 0,-1 0-1 0 0,1-1 1 0 0,-1 1-1 0 0,0 0 1 0 0,0-1-1 0 0,0 1 1 0 0,0 0-1 0 0,-2-6 1 0 0,1 7 70 0 0,0 0 1 0 0,0 0 0 0 0,0 0 0 0 0,0 1 0 0 0,0-1-1 0 0,0 0 1 0 0,-1 1 0 0 0,1-1 0 0 0,-1 1 0 0 0,1-1-1 0 0,-1 1 1 0 0,1 0 0 0 0,-1 0 0 0 0,0-1-1 0 0,0 1 1 0 0,1 1 0 0 0,-1-1 0 0 0,0 0 0 0 0,0 0-1 0 0,0 1 1 0 0,0-1 0 0 0,0 1 0 0 0,0-1 0 0 0,0 1-1 0 0,0 0 1 0 0,0 0 0 0 0,0 0 0 0 0,-3 0 0 0 0,-4 0 50 0 0,0 1 0 0 0,1-1 0 0 0,-1 2 1 0 0,1-1-1 0 0,-13 5 0 0 0,5-1-575 0 0,1 2 1 0 0,0 0-1 0 0,-18 12 0 0 0,12-6-7449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56.735"/>
    </inkml:context>
    <inkml:brush xml:id="br0">
      <inkml:brushProperty name="width" value="0.025" units="cm"/>
      <inkml:brushProperty name="height" value="0.025" units="cm"/>
    </inkml:brush>
  </inkml:definitions>
  <inkml:trace contextRef="#ctx0" brushRef="#br0">207 94 8290 0 0,'0'-4'687'0'0,"0"0"0"0"0,-1 0-1 0 0,1 0 1 0 0,-1 0 0 0 0,0 0 0 0 0,-2-7 0 0 0,2 10-576 0 0,1 1 1 0 0,0-1-1 0 0,0 1 1 0 0,-1-1-1 0 0,1 1 0 0 0,0-1 1 0 0,-1 1-1 0 0,1-1 0 0 0,-1 1 1 0 0,1-1-1 0 0,-1 1 1 0 0,1-1-1 0 0,-1 1 0 0 0,1-1 1 0 0,-1 1-1 0 0,1 0 1 0 0,-1 0-1 0 0,1-1 0 0 0,-1 1 1 0 0,1 0-1 0 0,-1 0 0 0 0,0-1 1 0 0,1 1-1 0 0,-1 0 1 0 0,0 0-1 0 0,1 0 0 0 0,-1 0 1 0 0,1 0-1 0 0,-1 0 1 0 0,0 0-1 0 0,1 0 0 0 0,-1 0 1 0 0,0 0-1 0 0,1 0 0 0 0,-1 1 1 0 0,1-1-1 0 0,-1 0 1 0 0,0 0-1 0 0,1 1 0 0 0,-1-1 1 0 0,1 0-1 0 0,-1 1 1 0 0,1-1-1 0 0,-1 0 0 0 0,1 1 1 0 0,-1-1-1 0 0,1 1 0 0 0,-1-1 1 0 0,1 1-1 0 0,0-1 1 0 0,-1 1-1 0 0,1 0 0 0 0,-14 13 164 0 0,1 1 0 0 0,0 0 0 0 0,1 1-1 0 0,-12 21 1 0 0,-32 71 667 0 0,48-89-957 0 0,0 1 0 0 0,1-1 1 0 0,2 1-1 0 0,-5 22 1 0 0,9-35 8 0 0,0 0 1 0 0,0-1 0 0 0,0 1-1 0 0,1 0 1 0 0,0 0-1 0 0,1 0 1 0 0,0-1-1 0 0,0 1 1 0 0,0 0-1 0 0,0-1 1 0 0,1 1-1 0 0,1-1 1 0 0,-1 1 0 0 0,1-1-1 0 0,0 0 1 0 0,4 7-1 0 0,-4-9-5 0 0,-1-1 0 0 0,1 0 0 0 0,0 0 0 0 0,0 0 1 0 0,0 0-1 0 0,0 0 0 0 0,1-1 0 0 0,-1 0 0 0 0,1 1 0 0 0,0-1 0 0 0,-1 0 0 0 0,1-1 0 0 0,0 1 0 0 0,0-1 0 0 0,8 2 0 0 0,-7-2-3 0 0,1-1-1 0 0,-1 0 1 0 0,1 0-1 0 0,-1 0 1 0 0,1-1-1 0 0,-1 1 1 0 0,1-1-1 0 0,-1-1 1 0 0,0 1-1 0 0,10-5 1 0 0,-3 1-4 0 0,-1-1 1 0 0,0-1-1 0 0,0 0 0 0 0,0-1 1 0 0,-1 1-1 0 0,0-2 0 0 0,-1 0 1 0 0,0 0-1 0 0,12-16 0 0 0,-11 10 18 0 0,-1 0 0 0 0,0 0 0 0 0,-2-1 0 0 0,0 0 0 0 0,0 0 0 0 0,-2 0-1 0 0,0-1 1 0 0,-1 0 0 0 0,4-34 0 0 0,-7 44 17 0 0,0 0 0 0 0,0 0-1 0 0,0 0 1 0 0,-1 0 0 0 0,0 0 0 0 0,-1 0-1 0 0,0 0 1 0 0,0 0 0 0 0,0 0 0 0 0,-1 0-1 0 0,0 0 1 0 0,0 0 0 0 0,-6-10 0 0 0,3 4-9 0 0,-2 0 0 0 0,1 1 1 0 0,-2-1-1 0 0,0 1 0 0 0,0 1 0 0 0,-1 0 1 0 0,0 0-1 0 0,-1 0 0 0 0,-14-10 0 0 0,23 20-66 0 0,0 0 0 0 0,0 0-1 0 0,-1 0 1 0 0,1 1 0 0 0,0-1-1 0 0,0 0 1 0 0,-1 1 0 0 0,1-1-1 0 0,0 1 1 0 0,-1 0 0 0 0,1-1-1 0 0,0 1 1 0 0,-1 0 0 0 0,1 0-1 0 0,-1 0 1 0 0,1 0 0 0 0,0 0-1 0 0,-1 0 1 0 0,1 0 0 0 0,-1 1-1 0 0,1-1 1 0 0,0 0 0 0 0,-1 1-1 0 0,1-1 1 0 0,0 1-1 0 0,0-1 1 0 0,-2 2 0 0 0,-3 5-6870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5:57.070"/>
    </inkml:context>
    <inkml:brush xml:id="br0">
      <inkml:brushProperty name="width" value="0.025" units="cm"/>
      <inkml:brushProperty name="height" value="0.025" units="cm"/>
    </inkml:brush>
  </inkml:definitions>
  <inkml:trace contextRef="#ctx0" brushRef="#br0">18 1 17972 0 0,'-7'9'4498'0'0,"6"-8"-4498"0"0,0-1-1 0 0,1 1 1 0 0,-1-1 0 0 0,0 1-1 0 0,1-1 1 0 0,-1 1 0 0 0,1 0-1 0 0,-1 0 1 0 0,1-1 0 0 0,-1 1-1 0 0,1 0 1 0 0,-1 0 0 0 0,1-1-1 0 0,-1 1 1 0 0,1 0 0 0 0,0 0-1 0 0,0 0 1 0 0,-1 1-1 0 0,1 10-159 0 0,0-6 96 0 0,0 0-1 0 0,0 0 1 0 0,0 0-1 0 0,3 10 1 0 0,1-6 64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00.336"/>
    </inkml:context>
    <inkml:brush xml:id="br0">
      <inkml:brushProperty name="width" value="0.025" units="cm"/>
      <inkml:brushProperty name="height" value="0.025" units="cm"/>
    </inkml:brush>
  </inkml:definitions>
  <inkml:trace contextRef="#ctx0" brushRef="#br0">123 55 1376 0 0,'-9'-8'1013'0'0,"6"-3"7039"0"0,11 0-1595 0 0,2 5-8281 0 0,-5 3 1829 0 0,0 0 1 0 0,1 1-1 0 0,-1 0 0 0 0,1 0 0 0 0,-1 0 1 0 0,1 1-1 0 0,0 0 0 0 0,-1 0 1 0 0,1 0-1 0 0,0 1 0 0 0,0 0 1 0 0,0 0-1 0 0,0 0 0 0 0,-1 1 1 0 0,1 0-1 0 0,0 0 0 0 0,-1 0 0 0 0,1 1 1 0 0,0 0-1 0 0,9 5 0 0 0,-9-4 107 0 0,0 1 0 0 0,0 0 0 0 0,0 1-1 0 0,0-1 1 0 0,-1 1 0 0 0,0 0 0 0 0,0 0-1 0 0,0 1 1 0 0,0 0 0 0 0,-1 0 0 0 0,0 0-1 0 0,-1 0 1 0 0,1 0 0 0 0,-1 1 0 0 0,0 0-1 0 0,2 9 1 0 0,-2-4 102 0 0,0-1 0 0 0,-2 1 0 0 0,1 0 0 0 0,-1 0 0 0 0,-1 0 0 0 0,0 0 0 0 0,-1 0 0 0 0,0 0 0 0 0,-1 0 0 0 0,-1 0 0 0 0,0-1 0 0 0,0 1 0 0 0,-5 11 0 0 0,3-11-55 0 0,-1 0 1 0 0,0 0 0 0 0,0-1-1 0 0,-1 0 1 0 0,0 0 0 0 0,-1-1 0 0 0,0 0-1 0 0,-1 0 1 0 0,0-1 0 0 0,0 0-1 0 0,-1-1 1 0 0,-12 8 0 0 0,17-12-139 0 0,-1-1-1 0 0,0 0 1 0 0,-1 0 0 0 0,1-1 0 0 0,0 0 0 0 0,-1 0 0 0 0,1 0 0 0 0,-1-1 0 0 0,0 0 0 0 0,1 0-1 0 0,-1-1 1 0 0,0 0 0 0 0,1 0 0 0 0,-1 0 0 0 0,0-1 0 0 0,0 0 0 0 0,1 0 0 0 0,-1-1 0 0 0,-9-3-1 0 0,12 3-48 0 0,-1 0-1 0 0,0-1 1 0 0,1 1-1 0 0,0-1 1 0 0,-1 0-1 0 0,1 0 1 0 0,0 0-1 0 0,1 0 1 0 0,-1-1-1 0 0,1 0 1 0 0,-1 1-1 0 0,1-1 1 0 0,0-1-1 0 0,0 1 1 0 0,1 0-1 0 0,-1-1 1 0 0,1 1-1 0 0,0-1 1 0 0,0 0-1 0 0,1 0 1 0 0,0 1-1 0 0,-1-1 1 0 0,1 0-1 0 0,1 0 1 0 0,-1 0-1 0 0,1-8 1 0 0,0 12 18 0 0,0-1 0 0 0,0 1 0 0 0,0-1 0 0 0,0 1 1 0 0,1-1-1 0 0,-1 0 0 0 0,1 1 0 0 0,-1-1 0 0 0,1 1 0 0 0,-1 0 1 0 0,1-1-1 0 0,0 1 0 0 0,-1-1 0 0 0,1 1 0 0 0,0 0 0 0 0,0 0 1 0 0,0-1-1 0 0,0 1 0 0 0,1 0 0 0 0,0-1 0 0 0,1 0-3 0 0,0 1 0 0 0,-1-1-1 0 0,1 1 1 0 0,0 0 0 0 0,0 0-1 0 0,0 0 1 0 0,0 0-1 0 0,0 0 1 0 0,5 0 0 0 0,3 0-14 0 0,0 1 1 0 0,0 0-1 0 0,0 1 1 0 0,20 4 0 0 0,-11 0 63 0 0,0 0 1 0 0,-1 2 0 0 0,0 0 0 0 0,0 1-1 0 0,-1 1 1 0 0,19 13 0 0 0,97 75 328 0 0,-92-65-332 0 0,-35-25-82 0 0,-6-5 29 0 0,1-1 0 0 0,-1 1 0 0 0,0-1 0 0 0,1 0 0 0 0,-1 0-1 0 0,1 0 1 0 0,-1 0 0 0 0,1 0 0 0 0,-1 0 0 0 0,1 0 0 0 0,0-1 0 0 0,3 2 0 0 0,3-2-85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00.670"/>
    </inkml:context>
    <inkml:brush xml:id="br0">
      <inkml:brushProperty name="width" value="0.025" units="cm"/>
      <inkml:brushProperty name="height" value="0.025" units="cm"/>
    </inkml:brush>
  </inkml:definitions>
  <inkml:trace contextRef="#ctx0" brushRef="#br0">184 1 14283 0 0,'-7'16'4719'0'0,"-10"9"-2435"0"0,-3 5-1687 0 0,-31 58 173 0 0,20-35-765 0 0,29-51-6 0 0,1-1-1 0 0,0 1 1 0 0,0 0 0 0 0,0 0-1 0 0,0 0 1 0 0,0 0 0 0 0,1 0-1 0 0,-1 0 1 0 0,1 0 0 0 0,-1 0-1 0 0,1 0 1 0 0,0 1-1 0 0,0-1 1 0 0,0 0 0 0 0,0 0-1 0 0,0 0 1 0 0,0 0 0 0 0,1 4-1 0 0,1-3-12 0 0,0 1 1 0 0,0-2-1 0 0,0 1 0 0 0,0 0 0 0 0,1 0 1 0 0,-1-1-1 0 0,1 1 0 0 0,-1-1 0 0 0,1 0 1 0 0,6 4-1 0 0,16 12 3 0 0,0 2 1 0 0,34 33 0 0 0,-53-46 9 0 0,0 0 0 0 0,0 0 0 0 0,-1 0 0 0 0,1 0 0 0 0,-2 1 0 0 0,1 0 0 0 0,-1 0 0 0 0,0 0 0 0 0,-1 0 1 0 0,0 1-1 0 0,0 0 0 0 0,-1-1 0 0 0,2 17 0 0 0,-4-20 21 0 0,0-1 1 0 0,-1 0-1 0 0,1 0 1 0 0,-1 0 0 0 0,0 1-1 0 0,0-1 1 0 0,-1 0-1 0 0,1 0 1 0 0,-1 0-1 0 0,0 0 1 0 0,0-1 0 0 0,0 1-1 0 0,0 0 1 0 0,-1-1-1 0 0,1 0 1 0 0,-1 1-1 0 0,0-1 1 0 0,0 0-1 0 0,0 0 1 0 0,-1-1 0 0 0,1 1-1 0 0,-1-1 1 0 0,1 0-1 0 0,-1 1 1 0 0,0-2-1 0 0,-5 3 1 0 0,0 0 20 0 0,1-1 1 0 0,-1 0-1 0 0,0 0 1 0 0,1-1-1 0 0,-1 0 0 0 0,0-1 1 0 0,0 0-1 0 0,0 0 1 0 0,0-1-1 0 0,0 0 1 0 0,-14-2-1 0 0,14 0-497 0 0,1 0 0 0 0,0-1 1 0 0,-12-5-1 0 0,-1-3-7319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01.021"/>
    </inkml:context>
    <inkml:brush xml:id="br0">
      <inkml:brushProperty name="width" value="0.025" units="cm"/>
      <inkml:brushProperty name="height" value="0.025" units="cm"/>
    </inkml:brush>
  </inkml:definitions>
  <inkml:trace contextRef="#ctx0" brushRef="#br0">1 68 2288 0 0,'15'-5'2337'0'0,"1"0"-1"0"0,-1 0 0 0 0,1 2 1 0 0,0 0-1 0 0,30-2 0 0 0,10-2 122 0 0,137-24 425 0 0,-178 28-3029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03.076"/>
    </inkml:context>
    <inkml:brush xml:id="br0">
      <inkml:brushProperty name="width" value="0.025" units="cm"/>
      <inkml:brushProperty name="height" value="0.025" units="cm"/>
    </inkml:brush>
  </inkml:definitions>
  <inkml:trace contextRef="#ctx0" brushRef="#br0">196 326 8290 0 0,'1'-4'315'0'0,"0"0"0"0"0,1 0 0 0 0,-1 1 0 0 0,1-1 1 0 0,0 1-1 0 0,3-7 0 0 0,3-3 394 0 0,-4 4-248 0 0,11-21 1451 0 0,17-54-1 0 0,-29 76-1713 0 0,-1 0 0 0 0,0 1-1 0 0,0-1 1 0 0,-1-1-1 0 0,0 1 1 0 0,-1 0 0 0 0,0 0-1 0 0,0 0 1 0 0,0 0 0 0 0,-1 0-1 0 0,-1 0 1 0 0,-3-14 0 0 0,4 20-169 0 0,1-1 1 0 0,-1 1 0 0 0,0 0 0 0 0,0 0 0 0 0,0 0 0 0 0,0 0 0 0 0,0 0 0 0 0,-1 0 0 0 0,1 1 0 0 0,-1-1 0 0 0,1 0 0 0 0,-1 1 0 0 0,0-1 0 0 0,1 1 0 0 0,-1-1 0 0 0,0 1 0 0 0,0 0 0 0 0,0 0-1 0 0,0 0 1 0 0,0 0 0 0 0,0 0 0 0 0,0 0 0 0 0,0 0 0 0 0,-1 1 0 0 0,1-1 0 0 0,0 1 0 0 0,0 0 0 0 0,-1 0 0 0 0,1 0 0 0 0,0 0 0 0 0,-1 0 0 0 0,1 0 0 0 0,0 0 0 0 0,0 1 0 0 0,-1-1 0 0 0,1 1-1 0 0,0 0 1 0 0,0-1 0 0 0,-3 3 0 0 0,-4 1-159 0 0,0 1-1 0 0,0 0 1 0 0,1 0-1 0 0,-1 1 1 0 0,1 0-1 0 0,1 0 0 0 0,-13 13 1 0 0,7-4 42 0 0,0 2 1 0 0,0-1-1 0 0,2 1 1 0 0,0 1-1 0 0,1 0 1 0 0,0 1-1 0 0,2 0 0 0 0,0 0 1 0 0,2 1-1 0 0,-7 27 1 0 0,12-43 63 0 0,1-1 0 0 0,0 0 0 0 0,-1 0 0 0 0,1 1 1 0 0,1-1-1 0 0,-1 0 0 0 0,0 1 0 0 0,1-1 0 0 0,-1 0 1 0 0,1 0-1 0 0,0 0 0 0 0,0 0 0 0 0,1 1 0 0 0,-1-2 1 0 0,0 1-1 0 0,1 0 0 0 0,2 3 0 0 0,-3-5-50 0 0,1 1-1 0 0,-1-1 0 0 0,0 0 1 0 0,1 0-1 0 0,-1 0 1 0 0,1 0-1 0 0,-1 0 0 0 0,1 0 1 0 0,-1-1-1 0 0,1 1 1 0 0,0 0-1 0 0,-1-1 0 0 0,1 1 1 0 0,0-1-1 0 0,0 0 1 0 0,-1 0-1 0 0,1 1 1 0 0,0-1-1 0 0,0 0 0 0 0,-1-1 1 0 0,1 1-1 0 0,0 0 1 0 0,0 0-1 0 0,-1-1 0 0 0,1 1 1 0 0,0-1-1 0 0,0 1 1 0 0,-1-1-1 0 0,1 0 0 0 0,-1 0 1 0 0,1 0-1 0 0,-1 0 1 0 0,3-1-1 0 0,15-13-228 0 0,0 0 0 0 0,0-1 0 0 0,-2-1 0 0 0,0 0-1 0 0,-1-1 1 0 0,16-23 0 0 0,2-2 25 0 0,-34 42 280 0 0,0 1 0 0 0,0 0 1 0 0,0 0-1 0 0,0 0 1 0 0,0 0-1 0 0,0 0 1 0 0,0-1-1 0 0,0 1 0 0 0,0 0 1 0 0,0 0-1 0 0,0 0 1 0 0,0 0-1 0 0,1 0 1 0 0,-1-1-1 0 0,0 1 0 0 0,0 0 1 0 0,0 0-1 0 0,0 0 1 0 0,0 0-1 0 0,0 0 1 0 0,0 0-1 0 0,0 0 1 0 0,0-1-1 0 0,1 1 0 0 0,-1 0 1 0 0,0 0-1 0 0,0 0 1 0 0,0 0-1 0 0,0 0 1 0 0,0 0-1 0 0,0 0 0 0 0,1 0 1 0 0,-1 0-1 0 0,0 0 1 0 0,0 0-1 0 0,0 0 1 0 0,0 0-1 0 0,0 0 0 0 0,1 0 1 0 0,-1 0-1 0 0,0 0 1 0 0,0 0-1 0 0,0 0 1 0 0,0 0-1 0 0,0 0 0 0 0,1 0 1 0 0,-1 0-1 0 0,0 0 1 0 0,0 0-1 0 0,0 0 1 0 0,0 0-1 0 0,0 0 0 0 0,1 0 1 0 0,-1 0-1 0 0,0 0 1 0 0,0 1-1 0 0,0-1 1 0 0,0 0-1 0 0,0 0 1 0 0,0 0-1 0 0,0 0 0 0 0,0 0 1 0 0,1 0-1 0 0,-1 1 1 0 0,0-1-1 0 0,0 0 1 0 0,0 0-1 0 0,-2 18 568 0 0,-9 31 812 0 0,9-42-1134 0 0,-66 213 4005 0 0,51-167-4254 0 0,2 0 0 0 0,2 2 0 0 0,-8 82 0 0 0,18-98-783 0 0,4-3-3632 0 0,4-8-1366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03.568"/>
    </inkml:context>
    <inkml:brush xml:id="br0">
      <inkml:brushProperty name="width" value="0.025" units="cm"/>
      <inkml:brushProperty name="height" value="0.025" units="cm"/>
    </inkml:brush>
  </inkml:definitions>
  <inkml:trace contextRef="#ctx0" brushRef="#br0">343 301 12899 0 0,'2'-26'797'0'0,"5"-91"1911"0"0,-7 100-1933 0 0,-1 0 1 0 0,-1 1-1 0 0,0-1 0 0 0,-9-31 0 0 0,11 46-682 0 0,-1 0 0 0 0,0-1-1 0 0,0 1 1 0 0,0 0 0 0 0,0 0-1 0 0,0-1 1 0 0,-1 1 0 0 0,1 0 0 0 0,0 0-1 0 0,-1 1 1 0 0,0-1 0 0 0,1 0-1 0 0,-1 0 1 0 0,0 1 0 0 0,0-1-1 0 0,0 1 1 0 0,0-1 0 0 0,0 1-1 0 0,-4-2 1 0 0,3 2-30 0 0,0 1-1 0 0,-1-1 0 0 0,1 1 1 0 0,-1-1-1 0 0,1 1 1 0 0,-1 0-1 0 0,1 0 1 0 0,0 0-1 0 0,-1 1 1 0 0,1-1-1 0 0,-1 1 0 0 0,-4 1 1 0 0,-4 3-22 0 0,0 0 1 0 0,0 1 0 0 0,0 0-1 0 0,0 1 1 0 0,1 0-1 0 0,-11 9 1 0 0,5-2-42 0 0,1 0 0 0 0,1 1 0 0 0,0 1 0 0 0,1 1 0 0 0,-14 21 0 0 0,20-27 0 0 0,1 1 0 0 0,0 0 0 0 0,1 0 0 0 0,1 1 0 0 0,0-1 0 0 0,1 1 0 0 0,0 0 0 0 0,1 1 0 0 0,-3 19 0 0 0,6-30-30 0 0,0 0 0 0 0,-1 0 0 0 0,1 0 0 0 0,0 0 0 0 0,0 0 0 0 0,1 0 0 0 0,-1 0 0 0 0,1 0 0 0 0,-1-1 0 0 0,1 1 0 0 0,0 0 0 0 0,0 0 0 0 0,0 0 0 0 0,1-1 0 0 0,-1 1 0 0 0,1 0 0 0 0,-1-1 0 0 0,1 1 0 0 0,0-1 0 0 0,0 0 0 0 0,0 0 0 0 0,0 1 0 0 0,0-1 0 0 0,0-1 0 0 0,1 1 0 0 0,-1 0 0 0 0,1 0 0 0 0,-1-1 0 0 0,1 0 0 0 0,0 1 0 0 0,0-1 0 0 0,0 0 0 0 0,-1 0 0 0 0,1-1 0 0 0,0 1 0 0 0,0-1 1 0 0,0 1-1 0 0,0-1 0 0 0,3 0 0 0 0,5 0-189 0 0,-1 0 0 0 0,0 0 0 0 0,0-1 0 0 0,0-1 0 0 0,0 0 0 0 0,0 0 0 0 0,0-1 0 0 0,-1 0 0 0 0,1-1 0 0 0,13-7 1 0 0,-14 5 15 0 0,0 0 0 0 0,0-1 1 0 0,-1 0-1 0 0,0 0 1 0 0,0-1-1 0 0,-1 0 1 0 0,0 0-1 0 0,0-1 1 0 0,-1 0-1 0 0,0 0 1 0 0,-1 0-1 0 0,0-1 1 0 0,0 0-1 0 0,4-15 1 0 0,-8 20 1054 0 0,-5 14 535 0 0,-5 16 300 0 0,-46 145 518 0 0,-26 99-2203 0 0,77-254 1 0 0,1 0 0 0 0,-1 21 1 0 0,4-32-67 0 0,-1 0 0 0 0,1 1-1 0 0,0-1 1 0 0,1 0 0 0 0,-1 0 0 0 0,1 1 0 0 0,0-1 0 0 0,0 0 0 0 0,0 0 0 0 0,1 0 0 0 0,-1 0 0 0 0,1 0-1 0 0,3 4 1 0 0,3 0-263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0:19.847"/>
    </inkml:context>
    <inkml:brush xml:id="br0">
      <inkml:brushProperty name="width" value="0.07938" units="cm"/>
      <inkml:brushProperty name="height" value="0.07938" units="cm"/>
    </inkml:brush>
  </inkml:definitions>
  <inkml:trace contextRef="#ctx0" brushRef="#br0">164 0 3681 0 0,'-2'9'4300'0'0,"-6"35"-3131"0"0,-34 186 1988 0 0,-5 43-1053 0 0,46-260-2085 0 0,1-7-10 0 0,-1 0 1 0 0,1 0-1 0 0,-1 1 0 0 0,-1-1 0 0 0,1 0 0 0 0,-1 0 0 0 0,0 0 0 0 0,0 0 0 0 0,0 0 0 0 0,-1 0 0 0 0,-7 10 0 0 0,10-16-14 0 0,-1 0-1 0 0,1 1 0 0 0,-1-1 1 0 0,1 0-1 0 0,-1 0 1 0 0,1 0-1 0 0,-1 1 1 0 0,1-1-1 0 0,-1 0 0 0 0,1 0 1 0 0,-1 0-1 0 0,1 0 1 0 0,-1 0-1 0 0,1 0 1 0 0,-1 0-1 0 0,1 0 0 0 0,-1 0 1 0 0,1 0-1 0 0,-1 0 1 0 0,1 0-1 0 0,-1 0 1 0 0,1-1-1 0 0,-1 1 0 0 0,1 0 1 0 0,-1 0-1 0 0,1-1 1 0 0,0 1-1 0 0,-1 0 1 0 0,1 0-1 0 0,-1-1 1 0 0,1 1-1 0 0,0 0 0 0 0,-1-1 1 0 0,1 1-1 0 0,0-1 1 0 0,-1 1-1 0 0,1 0 1 0 0,0-1-1 0 0,-1 1 0 0 0,1-1 1 0 0,0 1-1 0 0,0-1 1 0 0,-11-21-415 0 0,8 8-524 0 0,1 1-1 0 0,0-1 1 0 0,1 0 0 0 0,1 0-1 0 0,2-20 1 0 0,-2 27 545 0 0,2-26-1503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03.901"/>
    </inkml:context>
    <inkml:brush xml:id="br0">
      <inkml:brushProperty name="width" value="0.025" units="cm"/>
      <inkml:brushProperty name="height" value="0.025" units="cm"/>
    </inkml:brush>
  </inkml:definitions>
  <inkml:trace contextRef="#ctx0" brushRef="#br0">214 3 13827 0 0,'-6'-3'4827'0'0,"-15"5"-2350"0"0,14 1-2362 0 0,0 0 0 0 0,0 0 0 0 0,1 1 0 0 0,-1 0 0 0 0,1 0 0 0 0,0 0 0 0 0,0 1 0 0 0,1 0 0 0 0,-6 6 0 0 0,-44 54 779 0 0,48-56-872 0 0,0 0-22 0 0,0 1 0 0 0,0 0 0 0 0,0 0 0 0 0,1 0 0 0 0,1 1 0 0 0,0-1 0 0 0,-5 17 0 0 0,9-25-12 0 0,1-1 1 0 0,-1 1-1 0 0,1 0 1 0 0,0-1-1 0 0,0 1 0 0 0,-1-1 1 0 0,1 1-1 0 0,0 0 1 0 0,0-1-1 0 0,1 1 0 0 0,-1-1 1 0 0,0 1-1 0 0,1-1 1 0 0,0 4-1 0 0,1-3-18 0 0,-1 0 1 0 0,1 0-1 0 0,0 0 1 0 0,0 0-1 0 0,0 0 1 0 0,0 0-1 0 0,0-1 0 0 0,4 3 1 0 0,10 6-189 0 0,2 0 0 0 0,-1-1 0 0 0,1-2 0 0 0,0 1 0 0 0,1-2 1 0 0,0-1-1 0 0,0 0 0 0 0,0-1 0 0 0,0-1 0 0 0,1-1 0 0 0,0-1 0 0 0,36-2 0 0 0,-43-1-1276 0 0,0 0 0 0 0,-1-2 0 0 0,15-5-1 0 0,-24 8 1228 0 0,15-6-1771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04.239"/>
    </inkml:context>
    <inkml:brush xml:id="br0">
      <inkml:brushProperty name="width" value="0.025" units="cm"/>
      <inkml:brushProperty name="height" value="0.025" units="cm"/>
    </inkml:brush>
  </inkml:definitions>
  <inkml:trace contextRef="#ctx0" brushRef="#br0">187 4 11522 0 0,'0'-1'295'0'0,"0"1"0"0"0,-1 0 0 0 0,1 0 1 0 0,0-1-1 0 0,0 1 0 0 0,-1 0 0 0 0,1 0 0 0 0,0 0 0 0 0,-1-1 0 0 0,1 1 0 0 0,0 0 0 0 0,0 0 0 0 0,-1 0 0 0 0,1 0 0 0 0,-1 0 0 0 0,1 0 0 0 0,0 0 0 0 0,-1 0 0 0 0,1 0 0 0 0,0 0 0 0 0,-1 0 0 0 0,1 0 0 0 0,0 0 0 0 0,-1 0 0 0 0,0 0 0 0 0,-6 7 2605 0 0,-1 13-2275 0 0,8-19-363 0 0,-33 111 250 0 0,-22 64-314 0 0,35-113-200 0 0,-13 71-1 0 0,23-91-2 0 0,-2 9-302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17.605"/>
    </inkml:context>
    <inkml:brush xml:id="br0">
      <inkml:brushProperty name="width" value="0.025" units="cm"/>
      <inkml:brushProperty name="height" value="0.025" units="cm"/>
    </inkml:brush>
  </inkml:definitions>
  <inkml:trace contextRef="#ctx0" brushRef="#br0">181 61 4609 0 0,'-3'-30'4614'0'0,"0"3"6297"0"0,2 27-10856 0 0,1 0 0 0 0,0 0 0 0 0,0-1 0 0 0,0 1 0 0 0,0 0 0 0 0,0 0 0 0 0,0 0 0 0 0,0 0 0 0 0,0-1 1 0 0,0 1-1 0 0,0 0 0 0 0,-1 0 0 0 0,1 0 0 0 0,0 0 0 0 0,0 0 0 0 0,0 0 0 0 0,0 0 0 0 0,0-1 0 0 0,0 1 0 0 0,-1 0 0 0 0,1 0 0 0 0,0 0 0 0 0,0 0 0 0 0,0 0 0 0 0,0 0 0 0 0,-1 0 0 0 0,1 0 0 0 0,0 0 0 0 0,0 0 0 0 0,0 0 0 0 0,-1 0 0 0 0,1 0 0 0 0,0 0 0 0 0,0 0 1 0 0,0 0-1 0 0,0 0 0 0 0,-1 0 0 0 0,1 0 0 0 0,0 0 0 0 0,0 0 0 0 0,0 0 0 0 0,0 0 0 0 0,-1 0 0 0 0,1 0 0 0 0,0 1 0 0 0,0-1 0 0 0,0 0 0 0 0,0 0 0 0 0,0 0 0 0 0,0 0 0 0 0,-1 0 0 0 0,1 0 0 0 0,0 1 0 0 0,-8 3-8 0 0,0 0-1 0 0,1 0 1 0 0,-1 1-1 0 0,1 0 0 0 0,0 1 1 0 0,1 0-1 0 0,-1 0 1 0 0,1 0-1 0 0,0 1 0 0 0,0 0 1 0 0,1 0-1 0 0,0 0 1 0 0,-4 9-1 0 0,-4 6-71 0 0,2 0 0 0 0,1 0 0 0 0,-12 41 0 0 0,18-50 10 0 0,1 0 0 0 0,0 0 0 0 0,1 1 0 0 0,0-1 0 0 0,1 1 0 0 0,1 0 1 0 0,0-1-1 0 0,2 17 0 0 0,-1-25 10 0 0,0 0-1 0 0,0 0 1 0 0,0 0 0 0 0,1 0 0 0 0,0 0 0 0 0,0-1-1 0 0,0 1 1 0 0,0-1 0 0 0,1 1 0 0 0,0-1-1 0 0,0 0 1 0 0,0 0 0 0 0,0 0 0 0 0,1 0 0 0 0,-1-1-1 0 0,1 1 1 0 0,0-1 0 0 0,0 0 0 0 0,0 0 0 0 0,0-1-1 0 0,1 1 1 0 0,-1-1 0 0 0,1 0 0 0 0,0 0 0 0 0,7 2-1 0 0,-7-2-20 0 0,0-1 0 0 0,1 0-1 0 0,-1 0 1 0 0,1 0-1 0 0,0-1 1 0 0,-1 0 0 0 0,1 0-1 0 0,-1 0 1 0 0,1-1-1 0 0,-1 0 1 0 0,1 0 0 0 0,-1 0-1 0 0,1-1 1 0 0,-1 1 0 0 0,0-1-1 0 0,6-3 1 0 0,-4 0-11 0 0,0 1 0 0 0,-1-1 1 0 0,0 1-1 0 0,0-2 0 0 0,0 1 0 0 0,-1-1 1 0 0,0 0-1 0 0,0 0 0 0 0,0 0 1 0 0,5-11-1 0 0,-2 2 17 0 0,-1 0 0 0 0,-1 0 1 0 0,0 0-1 0 0,-1-1 0 0 0,-1 0 0 0 0,0 0 1 0 0,-1 0-1 0 0,-1 0 0 0 0,-1-1 1 0 0,0-24-1 0 0,-2 33 29 0 0,1-1 1 0 0,-2 1-1 0 0,1 0 0 0 0,-1-1 1 0 0,-1 1-1 0 0,1 0 1 0 0,-1 0-1 0 0,-1 0 1 0 0,0 1-1 0 0,0-1 0 0 0,0 1 1 0 0,-1 0-1 0 0,-8-10 1 0 0,9 13 3 0 0,-1-1 1 0 0,1 1-1 0 0,-1 0 1 0 0,0 0-1 0 0,-1 1 1 0 0,1 0 0 0 0,0 0-1 0 0,-1 0 1 0 0,0 0-1 0 0,0 1 1 0 0,0 0-1 0 0,0 0 1 0 0,0 1-1 0 0,0-1 1 0 0,0 1 0 0 0,-1 1-1 0 0,1-1 1 0 0,-12 2-1 0 0,7 0-1688 0 0,1 1-5881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17.939"/>
    </inkml:context>
    <inkml:brush xml:id="br0">
      <inkml:brushProperty name="width" value="0.025" units="cm"/>
      <inkml:brushProperty name="height" value="0.025" units="cm"/>
    </inkml:brush>
  </inkml:definitions>
  <inkml:trace contextRef="#ctx0" brushRef="#br0">15 1 17972 0 0,'1'0'1952'0'0,"0"0"-1952"0"0,-2-1-288 0 0,-14 18-2120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20.371"/>
    </inkml:context>
    <inkml:brush xml:id="br0">
      <inkml:brushProperty name="width" value="0.025" units="cm"/>
      <inkml:brushProperty name="height" value="0.025" units="cm"/>
    </inkml:brush>
  </inkml:definitions>
  <inkml:trace contextRef="#ctx0" brushRef="#br0">96 71 2761 0 0,'24'-23'1285'0'0,"-13"17"-978"0"0,-1-1 1 0 0,1 2-1 0 0,1-1 0 0 0,-1 1 0 0 0,1 1 0 0 0,0 0 0 0 0,0 1 1 0 0,22-3-1 0 0,-29 5-154 0 0,0 1 0 0 0,0 0 0 0 0,1 0 0 0 0,-1 0 0 0 0,0 1-1 0 0,0 0 1 0 0,0 0 0 0 0,0 0 0 0 0,-1 1 0 0 0,1-1 0 0 0,0 1 0 0 0,0 0 0 0 0,-1 1 0 0 0,1-1 0 0 0,-1 1 0 0 0,0 0 0 0 0,0 0 0 0 0,0 0 0 0 0,0 0 0 0 0,-1 1 0 0 0,1 0-1 0 0,-1-1 1 0 0,0 1 0 0 0,4 6 0 0 0,-4-4 113 0 0,0 0-1 0 0,-1-1 1 0 0,1 1-1 0 0,-1 1 1 0 0,-1-1-1 0 0,1 0 1 0 0,-1 0-1 0 0,0 1 1 0 0,0-1-1 0 0,-1 1 1 0 0,0-1-1 0 0,0 1 1 0 0,0-1-1 0 0,-1 0 1 0 0,0 1-1 0 0,0-1 1 0 0,-1 0-1 0 0,0 1 1 0 0,-3 6-1 0 0,1-2 180 0 0,-1 0-1 0 0,0 0 0 0 0,-1-1 1 0 0,0 0-1 0 0,-1 0 1 0 0,0-1-1 0 0,0 1 1 0 0,-1-1-1 0 0,-14 12 0 0 0,6-8 120 0 0,-1-1-1 0 0,0 0 1 0 0,-31 14-1 0 0,39-21-533 0 0,1-2 1 0 0,-1 1-1 0 0,0-1 1 0 0,1-1-1 0 0,-1 1 1 0 0,-1-2-1 0 0,1 1 1 0 0,0-1-1 0 0,0 0 0 0 0,-14-2 1 0 0,18 0-149 0 0,0 0 0 0 0,0 0 0 0 0,0-1 0 0 0,1 0 0 0 0,-1 0 0 0 0,1 0 0 0 0,-1-1 0 0 0,1 1 0 0 0,0-1 0 0 0,0 0 0 0 0,0 0 0 0 0,-4-5 0 0 0,6 7 55 0 0,1 0 0 0 0,0 0 0 0 0,0 0 0 0 0,0-1 0 0 0,-1 1 0 0 0,1 0 0 0 0,0-1 0 0 0,1 1 0 0 0,-1-1 0 0 0,0 1 0 0 0,0-1 0 0 0,1 0 0 0 0,-1 1-1 0 0,0-1 1 0 0,1 0 0 0 0,0 1 0 0 0,-1-1 0 0 0,1 0 0 0 0,0 1 0 0 0,0-1 0 0 0,0 0 0 0 0,0 0 0 0 0,0 1 0 0 0,1-1 0 0 0,-1 0 0 0 0,0 1 0 0 0,1-1-1 0 0,-1 0 1 0 0,1 1 0 0 0,0-1 0 0 0,-1 1 0 0 0,1-1 0 0 0,0 1 0 0 0,0-1 0 0 0,0 1 0 0 0,0-1 0 0 0,2-1 0 0 0,-2 2 34 0 0,0 0-1 0 0,1 1 1 0 0,-1-1 0 0 0,0 1 0 0 0,1-1-1 0 0,-1 1 1 0 0,0-1 0 0 0,1 1 0 0 0,-1 0 0 0 0,0-1-1 0 0,1 1 1 0 0,-1 0 0 0 0,1 0 0 0 0,-1 0 0 0 0,0 0-1 0 0,1 0 1 0 0,-1 1 0 0 0,1-1 0 0 0,-1 0-1 0 0,0 1 1 0 0,3 0 0 0 0,33 14-245 0 0,-29-10 267 0 0,53 21-32 0 0,-20-8 2 0 0,-1 0-1 0 0,60 39 1 0 0,-91-49 37 0 0,-5-5 0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21.150"/>
    </inkml:context>
    <inkml:brush xml:id="br0">
      <inkml:brushProperty name="width" value="0.025" units="cm"/>
      <inkml:brushProperty name="height" value="0.025" units="cm"/>
    </inkml:brush>
  </inkml:definitions>
  <inkml:trace contextRef="#ctx0" brushRef="#br0">112 1 3681 0 0,'0'0'284'0'0,"-1"7"9776"0"0,-6 6-9027 0 0,-1 2-1018 0 0,-29 62 1745 0 0,-16 44-396 0 0,52-119-1332 0 0,0 0-1 0 0,0 0 1 0 0,1 0-1 0 0,-1 1 1 0 0,1-1-1 0 0,-1 0 1 0 0,1 1-1 0 0,0-1 0 0 0,-1 0 1 0 0,1 1-1 0 0,1-1 1 0 0,-1 1-1 0 0,0-1 1 0 0,1 0-1 0 0,-1 1 1 0 0,1-1-1 0 0,0 3 1 0 0,1-2-69 0 0,1 0 0 0 0,-1 0 1 0 0,0-1-1 0 0,1 1 0 0 0,-1-1 1 0 0,1 0-1 0 0,0 0 1 0 0,0 0-1 0 0,0 0 0 0 0,0 0 1 0 0,4 1-1 0 0,8 5 0 0 0,1 0 27 0 0,-1 0 0 0 0,-1 1 0 0 0,16 12 0 0 0,-27-19 10 0 0,0 1 1 0 0,-1-1-1 0 0,1 1 0 0 0,0-1 0 0 0,-1 1 1 0 0,0 0-1 0 0,1 0 0 0 0,-1 0 0 0 0,-1 0 0 0 0,1 0 1 0 0,0 0-1 0 0,-1 1 0 0 0,1-1 0 0 0,-1 1 1 0 0,0-1-1 0 0,0 1 0 0 0,-1-1 0 0 0,1 1 0 0 0,-1 0 1 0 0,1 5-1 0 0,-2-5 48 0 0,0 0 1 0 0,0 0-1 0 0,0 0 0 0 0,-1 0 0 0 0,1 0 1 0 0,-1-1-1 0 0,0 1 0 0 0,0 0 1 0 0,0-1-1 0 0,-1 0 0 0 0,1 1 1 0 0,-1-1-1 0 0,1 0 0 0 0,-1 0 0 0 0,-5 3 1 0 0,2-1 80 0 0,-1 0 1 0 0,1 0-1 0 0,-1-1 1 0 0,0 0-1 0 0,0-1 0 0 0,-15 6 1 0 0,9-6-737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21.483"/>
    </inkml:context>
    <inkml:brush xml:id="br0">
      <inkml:brushProperty name="width" value="0.025" units="cm"/>
      <inkml:brushProperty name="height" value="0.025" units="cm"/>
    </inkml:brush>
  </inkml:definitions>
  <inkml:trace contextRef="#ctx0" brushRef="#br0">0 108 2761 0 0,'26'-11'3315'0'0,"52"-14"-3350"0"0,124-23 0 0 0,-118 30 38 0 0,-69 15-3 0 0,-3 1 0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22.197"/>
    </inkml:context>
    <inkml:brush xml:id="br0">
      <inkml:brushProperty name="width" value="0.025" units="cm"/>
      <inkml:brushProperty name="height" value="0.025" units="cm"/>
    </inkml:brush>
  </inkml:definitions>
  <inkml:trace contextRef="#ctx0" brushRef="#br0">229 214 14747 0 0,'4'-1'82'0'0,"0"-1"0"0"0,1 0 0 0 0,-2 0 0 0 0,1-1 0 0 0,0 1 0 0 0,0-1 0 0 0,-1 0 0 0 0,1 0 0 0 0,-1 0 0 0 0,5-7 0 0 0,-3 6 78 0 0,2-4-97 0 0,0 0 1 0 0,0 0-1 0 0,-1-1 1 0 0,0 0 0 0 0,8-16-1 0 0,-12 22 22 0 0,-1-1-1 0 0,1 1 1 0 0,-1 0 0 0 0,0 0-1 0 0,0-1 1 0 0,0 1 0 0 0,0-1-1 0 0,-1 1 1 0 0,1-1-1 0 0,-1 1 1 0 0,0-1 0 0 0,0 1-1 0 0,0-1 1 0 0,-1 1 0 0 0,1-1-1 0 0,-1 1 1 0 0,1 0-1 0 0,-1-1 1 0 0,-1 1 0 0 0,1 0-1 0 0,-2-5 1 0 0,0 5-12 0 0,1 1 1 0 0,-1-1-1 0 0,1 1 0 0 0,-1 0 1 0 0,0 0-1 0 0,0 0 1 0 0,0 0-1 0 0,0 0 0 0 0,0 0 1 0 0,-1 1-1 0 0,1 0 1 0 0,0-1-1 0 0,-1 1 0 0 0,1 1 1 0 0,-1-1-1 0 0,1 0 1 0 0,-1 1-1 0 0,1 0 0 0 0,-1 0 1 0 0,1 0-1 0 0,-5 0 1 0 0,-4 1-34 0 0,0 0 0 0 0,0 1 1 0 0,0 1-1 0 0,-22 6 0 0 0,16-2-73 0 0,0 1 1 0 0,0 0-1 0 0,-20 14 0 0 0,31-17-45 0 0,-1 0-1 0 0,0 1 1 0 0,1-1-1 0 0,0 2 1 0 0,1-1-1 0 0,0 1 1 0 0,0 0-1 0 0,0 1 1 0 0,-5 7-1 0 0,10-13-92 0 0,0 0 0 0 0,0 1 0 0 0,0-1 0 0 0,0 0-1 0 0,0 0 1 0 0,1 1 0 0 0,-1-1 0 0 0,1 0 0 0 0,-1 1 0 0 0,1-1 0 0 0,0 1 0 0 0,0-1 0 0 0,0 0-1 0 0,0 1 1 0 0,0-1 0 0 0,1 1 0 0 0,-1-1 0 0 0,1 0 0 0 0,0 1 0 0 0,-1-1 0 0 0,1 0 0 0 0,0 0-1 0 0,0 1 1 0 0,1-1 0 0 0,-1 0 0 0 0,2 2 0 0 0,-1-2 41 0 0,0 0 0 0 0,0 0 0 0 0,0 0 0 0 0,1 0 1 0 0,-1 0-1 0 0,1 0 0 0 0,-1-1 0 0 0,1 1 0 0 0,-1-1 0 0 0,1 0 0 0 0,0 0 0 0 0,0 0 0 0 0,-1 0 1 0 0,1 0-1 0 0,0-1 0 0 0,0 1 0 0 0,0-1 0 0 0,0 0 0 0 0,0 0 0 0 0,0 0 0 0 0,3-1 0 0 0,7-1-580 0 0,-1-1 0 0 0,0 0-1 0 0,0-2 1 0 0,0 1 0 0 0,16-9-1 0 0,-14 6 225 0 0,1 0 0 0 0,23-6-1 0 0,-60 58 8818 0 0,-24 51-4111 0 0,-42 142-1816 0 0,83-221-2356 0 0,1-1 0 0 0,1 1 0 0 0,0 0 0 0 0,1 1 0 0 0,1-1 0 0 0,1 0 0 0 0,2 23 1 0 0,-2-39-169 0 0,0-1 0 0 0,0 1 0 0 0,0-1 0 0 0,0 1 0 0 0,0 0 0 0 0,0-1 0 0 0,0 1 0 0 0,0-1 0 0 0,1 1 0 0 0,-1-1 0 0 0,0 1 0 0 0,0-1 0 0 0,1 1 0 0 0,-1-1 0 0 0,0 1 0 0 0,1-1 0 0 0,-1 1 0 0 0,1-1 0 0 0,-1 0 0 0 0,1 1 0 0 0,-1-1 0 0 0,0 1 0 0 0,1-1 0 0 0,0 1 0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23.535"/>
    </inkml:context>
    <inkml:brush xml:id="br0">
      <inkml:brushProperty name="width" value="0.025" units="cm"/>
      <inkml:brushProperty name="height" value="0.025" units="cm"/>
    </inkml:brush>
  </inkml:definitions>
  <inkml:trace contextRef="#ctx0" brushRef="#br0">252 205 10138 0 0,'6'-2'100'0'0,"0"1"-1"0"0,0-1 0 0 0,0 0 1 0 0,0 0-1 0 0,0-1 0 0 0,0 1 1 0 0,-1-1-1 0 0,1 0 0 0 0,-1-1 1 0 0,0 0-1 0 0,8-7 0 0 0,-10 9 23 0 0,0-1-1 0 0,-1 0 1 0 0,1 0-1 0 0,-1 0 1 0 0,0 0-1 0 0,1 0 1 0 0,-1-1-1 0 0,-1 1 1 0 0,1-1-1 0 0,0 1 1 0 0,-1-1-1 0 0,0 0 1 0 0,0 1-1 0 0,0-1 1 0 0,0 0-1 0 0,0 0 1 0 0,-1 0-1 0 0,0 0 1 0 0,0 0-1 0 0,0 0 1 0 0,0 1-1 0 0,-1-1 1 0 0,1 0-1 0 0,-1 0 1 0 0,0 0-1 0 0,0 0 1 0 0,0 1-1 0 0,-1-1 1 0 0,0 1-1 0 0,1-1 1 0 0,-1 1-1 0 0,0-1 1 0 0,-4-4-1 0 0,3 5-165 0 0,0 0 0 0 0,0 0-1 0 0,0 0 1 0 0,0 0 0 0 0,-1 1 0 0 0,1-1-1 0 0,-1 1 1 0 0,0 0 0 0 0,0 0 0 0 0,0 0-1 0 0,0 0 1 0 0,-5-1 0 0 0,0 1-12 0 0,0 0 1 0 0,0 0-1 0 0,0 1 1 0 0,-1 1-1 0 0,1-1 0 0 0,0 1 1 0 0,0 1-1 0 0,-1 0 1 0 0,1 0-1 0 0,0 1 1 0 0,0 0-1 0 0,0 0 0 0 0,0 1 1 0 0,1 1-1 0 0,-1-1 1 0 0,1 1-1 0 0,0 1 1 0 0,0-1-1 0 0,0 1 0 0 0,0 1 1 0 0,1 0-1 0 0,0 0 1 0 0,-8 9-1 0 0,3-3-17 0 0,0 0 0 0 0,1 1 0 0 0,-12 19-1 0 0,21-29-34 0 0,0 1-1 0 0,0 0 1 0 0,0 0-1 0 0,0 0 1 0 0,1 0-1 0 0,-1 1 1 0 0,1-1-1 0 0,0 6 1 0 0,0-8-32 0 0,1-1 0 0 0,0 1-1 0 0,0 0 1 0 0,1 0 0 0 0,-1 0 0 0 0,0 0 0 0 0,1 0-1 0 0,-1 0 1 0 0,1 0 0 0 0,-1 0 0 0 0,1 0 0 0 0,0 0 0 0 0,0-1-1 0 0,0 1 1 0 0,0 0 0 0 0,0-1 0 0 0,0 1 0 0 0,3 2-1 0 0,4 3-684 0 0,2-2-7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23.886"/>
    </inkml:context>
    <inkml:brush xml:id="br0">
      <inkml:brushProperty name="width" value="0.025" units="cm"/>
      <inkml:brushProperty name="height" value="0.025" units="cm"/>
    </inkml:brush>
  </inkml:definitions>
  <inkml:trace contextRef="#ctx0" brushRef="#br0">200 1 6449 0 0,'-3'2'1012'0'0,"-1"1"-1"0"0,1 0 0 0 0,0 1 1 0 0,0-1-1 0 0,0 1 0 0 0,0-1 1 0 0,-2 6-1 0 0,0-3-166 0 0,-16 25-642 0 0,0 0 0 0 0,2 2 0 0 0,2 0 0 0 0,1 1 0 0 0,1 1 0 0 0,2 0 0 0 0,2 1 0 0 0,1 0 0 0 0,1 1 0 0 0,3 0 0 0 0,-3 40 0 0 0,9-65-355 0 0,0 1 7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0:20.182"/>
    </inkml:context>
    <inkml:brush xml:id="br0">
      <inkml:brushProperty name="width" value="0.07938" units="cm"/>
      <inkml:brushProperty name="height" value="0.07938" units="cm"/>
    </inkml:brush>
  </inkml:definitions>
  <inkml:trace contextRef="#ctx0" brushRef="#br0">1 114 3225 0 0,'5'-8'197'0'0,"1"-1"0"0"0,0 0 0 0 0,1 1 0 0 0,0 1 1 0 0,0-1-1 0 0,0 1 0 0 0,1 0 0 0 0,0 0 0 0 0,1 1 1 0 0,-1 0-1 0 0,1 1 0 0 0,0 0 0 0 0,13-5 0 0 0,-14 7 11 0 0,0 1 0 0 0,0 0 0 0 0,0 0 0 0 0,0 1-1 0 0,0 0 1 0 0,1 1 0 0 0,-1-1 0 0 0,0 1 0 0 0,1 1 0 0 0,-1 0-1 0 0,0 0 1 0 0,0 1 0 0 0,0-1 0 0 0,0 2 0 0 0,0-1-1 0 0,0 1 1 0 0,7 4 0 0 0,5 3 142 0 0,-2 1-1 0 0,1 0 1 0 0,-1 2 0 0 0,-1 0-1 0 0,-1 1 1 0 0,0 0 0 0 0,0 1-1 0 0,24 32 1 0 0,-34-38-192 0 0,0 0 1 0 0,-1 0 0 0 0,0 0-1 0 0,0 1 1 0 0,-1 0 0 0 0,0 0-1 0 0,-1 0 1 0 0,3 18 0 0 0,-5-20-45 0 0,0-1 1 0 0,-1 1-1 0 0,0 0 1 0 0,0 0-1 0 0,-1-1 1 0 0,0 1-1 0 0,0 0 0 0 0,-1-1 1 0 0,0 1-1 0 0,0-1 1 0 0,-1 0-1 0 0,0 0 1 0 0,-4 8-1 0 0,1-7 70 0 0,1 0 0 0 0,-1 0 0 0 0,-1-1 0 0 0,0 1 0 0 0,0-2 0 0 0,0 1-1 0 0,-1-1 1 0 0,0 0 0 0 0,0-1 0 0 0,0 1 0 0 0,-1-2 0 0 0,-14 7 0 0 0,-14 4 662 0 0,-66 17 0 0 0,90-28-788 0 0,-22 5-637 0 0,-69 10 1 0 0,74-16-6186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24.269"/>
    </inkml:context>
    <inkml:brush xml:id="br0">
      <inkml:brushProperty name="width" value="0.025" units="cm"/>
      <inkml:brushProperty name="height" value="0.025" units="cm"/>
    </inkml:brush>
  </inkml:definitions>
  <inkml:trace contextRef="#ctx0" brushRef="#br0">175 1 13827 0 0,'-2'3'143'0'0,"1"0"0"0"0,-1-1 0 0 0,1 1 0 0 0,-1-1 0 0 0,0 1 1 0 0,0-1-1 0 0,0 0 0 0 0,0 1 0 0 0,-5 2 0 0 0,0 2 24 0 0,-27 27 110 0 0,12-13 784 0 0,-24 29-1 0 0,41-44-848 0 0,0 1 1 0 0,0 0-1 0 0,1 0 0 0 0,0 0 0 0 0,0 0 1 0 0,1 1-1 0 0,0-1 0 0 0,0 1 0 0 0,-2 12 1 0 0,5-18-249 0 0,-1 1 1 0 0,1 0-1 0 0,0-1 1 0 0,0 1-1 0 0,0 0 1 0 0,0-1-1 0 0,1 1 1 0 0,-1 0 0 0 0,1-1-1 0 0,0 1 1 0 0,-1 0-1 0 0,1-1 1 0 0,0 1-1 0 0,0-1 1 0 0,1 0-1 0 0,-1 1 1 0 0,1-1-1 0 0,1 3 1 0 0,1-1-34 0 0,-1-1-1 0 0,1 1 1 0 0,0-1-1 0 0,0 0 1 0 0,0 0 0 0 0,1 0-1 0 0,-1-1 1 0 0,1 1 0 0 0,5 1-1 0 0,5 1-60 0 0,0 0 0 0 0,0-1 0 0 0,1-1 0 0 0,0 0 0 0 0,19 0 0 0 0,-9-1-737 0 0,51-4-1 0 0,-60 0 200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24.604"/>
    </inkml:context>
    <inkml:brush xml:id="br0">
      <inkml:brushProperty name="width" value="0.025" units="cm"/>
      <inkml:brushProperty name="height" value="0.025" units="cm"/>
    </inkml:brush>
  </inkml:definitions>
  <inkml:trace contextRef="#ctx0" brushRef="#br0">264 1 11522 0 0,'-3'1'6411'0'0,"-2"5"-4013"0"0,-10 19-3552 0 0,13-22 1836 0 0,-37 66 613 0 0,-64 120 498 0 0,79-140-1735 0 0,-33 99 1 0 0,53-134-335 0 0,1 0 0 0 0,0 0 0 0 0,-2 25 1 0 0,5-24-778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26.498"/>
    </inkml:context>
    <inkml:brush xml:id="br0">
      <inkml:brushProperty name="width" value="0.025" units="cm"/>
      <inkml:brushProperty name="height" value="0.025" units="cm"/>
    </inkml:brush>
  </inkml:definitions>
  <inkml:trace contextRef="#ctx0" brushRef="#br0">182 8 8354 0 0,'-2'2'205'0'0,"0"-1"-1"0"0,0 1 1 0 0,0 0 0 0 0,0 0 0 0 0,1 0 0 0 0,-1-1 0 0 0,0 2 0 0 0,1-1-1 0 0,-2 4 1 0 0,-2 0 201 0 0,-8 11 275 0 0,-68 100 2634 0 0,70-99-2804 0 0,1 1 0 0 0,0 0 0 0 0,1 0-1 0 0,-9 33 1 0 0,16-47-445 0 0,1-1 0 0 0,0 1 0 0 0,0 0-1 0 0,1 0 1 0 0,0 0 0 0 0,-1 0 0 0 0,2 0 0 0 0,-1 0-1 0 0,0 0 1 0 0,1 0 0 0 0,0 0 0 0 0,0 0-1 0 0,2 4 1 0 0,-2-7-46 0 0,1 0 0 0 0,-1 0 0 0 0,0 0 0 0 0,0 0 0 0 0,1 0 0 0 0,-1 0 0 0 0,1-1 0 0 0,-1 1 0 0 0,1-1 0 0 0,0 1 0 0 0,0-1 1 0 0,0 0-1 0 0,0 1 0 0 0,0-1 0 0 0,0 0 0 0 0,0 0 0 0 0,0-1 0 0 0,0 1 0 0 0,0 0 0 0 0,1-1 0 0 0,-1 1 0 0 0,0-1 0 0 0,0 0 0 0 0,1 1 0 0 0,-1-1 0 0 0,0 0 0 0 0,0-1 0 0 0,1 1 0 0 0,-1 0 0 0 0,3-1 0 0 0,3-1 14 0 0,1 0-1 0 0,-1-1 1 0 0,0 0-1 0 0,1 0 0 0 0,-2-1 1 0 0,1 0-1 0 0,0 0 1 0 0,-1-1-1 0 0,0 0 1 0 0,0 0-1 0 0,0-1 1 0 0,-1 0-1 0 0,1 0 1 0 0,-2 0-1 0 0,1-1 1 0 0,-1 0-1 0 0,6-10 1 0 0,-2 4-42 0 0,-1-1 0 0 0,-1-1 1 0 0,0 1-1 0 0,-1-1 0 0 0,0-1 1 0 0,-1 1-1 0 0,-1-1 0 0 0,3-22 0 0 0,-6 30 7 0 0,-1 0 0 0 0,1 0-1 0 0,-1 1 1 0 0,-1-1-1 0 0,0 0 1 0 0,0 0-1 0 0,0 1 1 0 0,-1-1-1 0 0,0 1 1 0 0,0-1-1 0 0,-5-10 1 0 0,5 15 49 0 0,0 0-1 0 0,0 0 1 0 0,0 0 0 0 0,-1 0-1 0 0,1 0 1 0 0,-1 1 0 0 0,1-1-1 0 0,-1 0 1 0 0,0 1 0 0 0,0 0-1 0 0,0 0 1 0 0,0 0 0 0 0,0 0-1 0 0,-1 0 1 0 0,1 1 0 0 0,0 0-1 0 0,-1-1 1 0 0,1 1-1 0 0,-1 0 1 0 0,0 1 0 0 0,1-1-1 0 0,-1 1 1 0 0,0-1 0 0 0,1 1-1 0 0,-8 1 1 0 0,5 0-256 0 0,0-1-1 0 0,1 2 0 0 0,-1-1 1 0 0,0 1-1 0 0,0 0 1 0 0,1 0-1 0 0,-1 0 0 0 0,1 1 1 0 0,-9 5-1 0 0,0 2-6541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26.830"/>
    </inkml:context>
    <inkml:brush xml:id="br0">
      <inkml:brushProperty name="width" value="0.025" units="cm"/>
      <inkml:brushProperty name="height" value="0.025" units="cm"/>
    </inkml:brush>
  </inkml:definitions>
  <inkml:trace contextRef="#ctx0" brushRef="#br0">37 1 11522 0 0,'-4'22'3991'0'0,"3"-12"-4131"0"0,-13 46 370 0 0,8-38 60 0 0,-6 38 0 0 0,12-50-6071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28.584"/>
    </inkml:context>
    <inkml:brush xml:id="br0">
      <inkml:brushProperty name="width" value="0.025" units="cm"/>
      <inkml:brushProperty name="height" value="0.025" units="cm"/>
    </inkml:brush>
  </inkml:definitions>
  <inkml:trace contextRef="#ctx0" brushRef="#br0">126 66 5537 0 0,'10'-46'717'0'0,"-8"28"855"0"0,-2 17 377 0 0,-2 6 1103 0 0,-57 245-1833 0 0,30-115-1109 0 0,20-97-123 0 0,-22 110 58 0 0,28-124-131 0 0,0 1 0 0 0,2-1 0 0 0,0 1 0 0 0,3 25 0 0 0,-2-50 68 0 0,0 0 1 0 0,0 1-1 0 0,0-1 0 0 0,0 0 1 0 0,0 1-1 0 0,0-1 1 0 0,0 0-1 0 0,0 1 1 0 0,0-1-1 0 0,0 0 1 0 0,0 1-1 0 0,0-1 1 0 0,0 0-1 0 0,0 1 0 0 0,1-1 1 0 0,-1 0-1 0 0,0 1 1 0 0,0-1-1 0 0,0 0 1 0 0,0 0-1 0 0,1 1 1 0 0,-1-1-1 0 0,0 0 1 0 0,0 1-1 0 0,0-1 1 0 0,1 0-1 0 0,-1 0 0 0 0,0 0 1 0 0,1 1-1 0 0,-1-1 1 0 0,0 0-1 0 0,0 0 1 0 0,1 0-1 0 0,0 1 1 0 0,7-11-149 0 0,6-22-611 0 0,-14 31 507 0 0,7-14-4011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30.111"/>
    </inkml:context>
    <inkml:brush xml:id="br0">
      <inkml:brushProperty name="width" value="0.025" units="cm"/>
      <inkml:brushProperty name="height" value="0.025" units="cm"/>
    </inkml:brush>
  </inkml:definitions>
  <inkml:trace contextRef="#ctx0" brushRef="#br0">406 1 5529 0 0,'-4'2'255'0'0,"1"1"0"0"0,0-1 0 0 0,-1 1 0 0 0,1 0 0 0 0,0 0 0 0 0,0 1 0 0 0,-3 4 0 0 0,3-4-77 0 0,-228 306 4131 0 0,154-201-2978 0 0,69-98-1201 0 0,-1 1 182 0 0,1 0 0 0 0,0 0 0 0 0,0 1 1 0 0,1 0-1 0 0,-5 16 0 0 0,11-26-282 0 0,0 0 0 0 0,0 0 0 0 0,0 0 1 0 0,1 0-1 0 0,-1 0 0 0 0,1 0 0 0 0,0 0 0 0 0,0 0 0 0 0,0 0 0 0 0,0 0 0 0 0,0 0 0 0 0,1 0 1 0 0,0 0-1 0 0,-1 0 0 0 0,1 0 0 0 0,0 0 0 0 0,0 0 0 0 0,1 0 0 0 0,-1 0 0 0 0,1-1 0 0 0,-1 1 0 0 0,1 0 1 0 0,0-1-1 0 0,0 0 0 0 0,0 1 0 0 0,0-1 0 0 0,0 0 0 0 0,1 0 0 0 0,-1 0 0 0 0,5 2 0 0 0,4 2-42 0 0,1 0 0 0 0,0 0-1 0 0,0-2 1 0 0,0 0-1 0 0,1 0 1 0 0,-1-1-1 0 0,1 0 1 0 0,0-1-1 0 0,0-1 1 0 0,0 0 0 0 0,0-1-1 0 0,0 0 1 0 0,0-1-1 0 0,0 0 1 0 0,0-1-1 0 0,0-1 1 0 0,18-6-1 0 0,-27 8 41 0 0,0-1 0 0 0,1 0 0 0 0,-1 0 0 0 0,-1-1 0 0 0,1 1 0 0 0,0-1 0 0 0,0 0 0 0 0,-1 0 0 0 0,0 0 0 0 0,0 0 0 0 0,3-4 0 0 0,-5 5-20 0 0,0 1 1 0 0,-1 0 0 0 0,1 0-1 0 0,0 0 1 0 0,-1 0 0 0 0,1-1-1 0 0,-1 1 1 0 0,0 0 0 0 0,1 0-1 0 0,-1-1 1 0 0,0 1 0 0 0,0 0-1 0 0,0-1 1 0 0,0 1 0 0 0,0 0-1 0 0,0-1 1 0 0,0 1 0 0 0,0 0-1 0 0,0-1 1 0 0,-1 1 0 0 0,1 0-1 0 0,-1 0 1 0 0,1-1 0 0 0,-1 1-1 0 0,1 0 1 0 0,-1 0 0 0 0,0 0-1 0 0,1 0 1 0 0,-1 0 0 0 0,0 0-1 0 0,0 0 1 0 0,0 0 0 0 0,0 0-1 0 0,0 0 1 0 0,0 0 0 0 0,0 0 0 0 0,0 1-1 0 0,0-1 1 0 0,0 0 0 0 0,0 1-1 0 0,-1-1 1 0 0,0 0 0 0 0,-6-2 26 0 0,-1-1 0 0 0,1 1 0 0 0,-1 0 0 0 0,1 1 0 0 0,-1 0 1 0 0,0 1-1 0 0,0 0 0 0 0,0 0 0 0 0,0 0 0 0 0,-16 2 0 0 0,-9 3-218 0 0,-46 9 0 0 0,79-13 175 0 0,-6 3-119 0 0,5-1-2280 0 0,6-2-2805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30.714"/>
    </inkml:context>
    <inkml:brush xml:id="br0">
      <inkml:brushProperty name="width" value="0.025" units="cm"/>
      <inkml:brushProperty name="height" value="0.025" units="cm"/>
    </inkml:brush>
  </inkml:definitions>
  <inkml:trace contextRef="#ctx0" brushRef="#br0">196 1 456 0 0,'18'0'422'0'0,"2"0"-122"0"0,0 0-1 0 0,0 1 1 0 0,-1 1-1 0 0,24 5 1 0 0,-38-5-124 0 0,-1-1 1 0 0,1 0 0 0 0,0 1-1 0 0,-1 0 1 0 0,1 0 0 0 0,-1 1 0 0 0,1-1-1 0 0,-1 1 1 0 0,0 0 0 0 0,0 0-1 0 0,0 0 1 0 0,-1 1 0 0 0,1-1-1 0 0,-1 1 1 0 0,0 0 0 0 0,0 0-1 0 0,0 0 1 0 0,0 0 0 0 0,-1 1-1 0 0,0-1 1 0 0,4 9 0 0 0,-3-1 180 0 0,-1-1 1 0 0,0 1 0 0 0,0-1 0 0 0,-1 1 0 0 0,0 0-1 0 0,-1 0 1 0 0,-1-1 0 0 0,0 1 0 0 0,0 0 0 0 0,-1-1 0 0 0,-1 1-1 0 0,0-1 1 0 0,0 1 0 0 0,-1-1 0 0 0,-9 17 0 0 0,4-11 66 0 0,-1 0 0 0 0,0 0 1 0 0,-1-1-1 0 0,-1 0 1 0 0,-1-1-1 0 0,0 0 1 0 0,-1-1-1 0 0,-24 18 0 0 0,21-19-135 0 0,-2 0-1 0 0,0-2 0 0 0,0 0 1 0 0,-1-2-1 0 0,0 0 1 0 0,-1-1-1 0 0,0-1 0 0 0,-26 5 1 0 0,45-11-279 0 0,0 0 1 0 0,-1-1 0 0 0,1 0 0 0 0,0 1 0 0 0,0-1 0 0 0,-1 0-1 0 0,1 0 1 0 0,0 0 0 0 0,-1-1 0 0 0,1 1 0 0 0,0 0-1 0 0,-1-1 1 0 0,1 0 0 0 0,0 1 0 0 0,0-1 0 0 0,0 0 0 0 0,0 0-1 0 0,0 0 1 0 0,0-1 0 0 0,0 1 0 0 0,0 0 0 0 0,0-1 0 0 0,-2-2-1 0 0,2 1 2 0 0,0 1-1 0 0,1-2 0 0 0,-1 1 1 0 0,1 0-1 0 0,0 0 0 0 0,0 0 1 0 0,0-1-1 0 0,0 1 1 0 0,0 0-1 0 0,1-1 0 0 0,0 1 1 0 0,0 0-1 0 0,0-1 0 0 0,0 1 1 0 0,1-5-1 0 0,0 0-30 0 0,0 1 0 0 0,0 0 0 0 0,1-1 0 0 0,0 1 0 0 0,0 0 1 0 0,1 1-1 0 0,0-1 0 0 0,0 0 0 0 0,0 1 0 0 0,8-11 0 0 0,-9 15 12 0 0,0-1 0 0 0,0 1 0 0 0,0 0 0 0 0,0 0 0 0 0,0 0 0 0 0,1 0 0 0 0,-1 0 0 0 0,1 1 1 0 0,-1-1-1 0 0,1 1 0 0 0,-1-1 0 0 0,1 1 0 0 0,0 0 0 0 0,0 0 0 0 0,-1 0 0 0 0,1 1 0 0 0,0-1 0 0 0,0 1 0 0 0,0-1 0 0 0,0 1 0 0 0,0 0 0 0 0,0 0 0 0 0,0 0 1 0 0,0 1-1 0 0,0-1 0 0 0,0 1 0 0 0,0-1 0 0 0,0 1 0 0 0,3 1 0 0 0,23 12-18 0 0,-1 1 0 0 0,0 1 0 0 0,-1 1 0 0 0,32 27 0 0 0,-12-10 6 0 0,-19-12 4 0 0,-19-14 6 0 0,1-1-1 0 0,-1 0 1 0 0,1 0-1 0 0,1-1 0 0 0,17 8 1 0 0,-24-14-1207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32.354"/>
    </inkml:context>
    <inkml:brush xml:id="br0">
      <inkml:brushProperty name="width" value="0.025" units="cm"/>
      <inkml:brushProperty name="height" value="0.025" units="cm"/>
    </inkml:brush>
  </inkml:definitions>
  <inkml:trace contextRef="#ctx0" brushRef="#br0">439 4 5529 0 0,'-2'-4'7507'0'0,"-6"4"-5474"0"0,-3 2-2340 0 0,6 0 475 0 0,0 0 1 0 0,0 1-1 0 0,0-1 0 0 0,1 1 1 0 0,-1 0-1 0 0,1 0 1 0 0,-1 0-1 0 0,-6 7 0 0 0,-4 3 5 0 0,-159 98-55 0 0,7-5-82 0 0,155-93-90 0 0,12-13 49 0 0,0 0 1 0 0,0 1 0 0 0,0-1-1 0 0,0 0 1 0 0,0 1 0 0 0,0-1 0 0 0,0 0-1 0 0,0 1 1 0 0,0-1 0 0 0,0 0-1 0 0,0 1 1 0 0,0-1 0 0 0,0 0 0 0 0,0 1-1 0 0,0-1 1 0 0,0 0 0 0 0,0 1 0 0 0,0-1-1 0 0,0 0 1 0 0,0 1 0 0 0,1-1-1 0 0,-1 0 1 0 0,0 0 0 0 0,0 1 0 0 0,0-1-1 0 0,1 0 1 0 0,-1 1 0 0 0,0-1 0 0 0,2 1-17 0 0,1 0 0 0 0,-1 1 0 0 0,0-2 0 0 0,1 1 0 0 0,-1 0 0 0 0,0 0 0 0 0,1-1 0 0 0,-1 1 0 0 0,1-1 0 0 0,4 1 0 0 0,18 0-55 0 0,0-1 0 0 0,-1-1 0 0 0,32-5 0 0 0,75-20 135 0 0,39-5 69 0 0,-156 29-110 0 0,-11 2-14 0 0,1-1-1 0 0,0 0 1 0 0,0 1-1 0 0,-1 0 1 0 0,1 0-1 0 0,0 0 1 0 0,0 1-1 0 0,-1-1 1 0 0,6 2-1 0 0,-8-1-542 0 0,-3 2-138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32.687"/>
    </inkml:context>
    <inkml:brush xml:id="br0">
      <inkml:brushProperty name="width" value="0.025" units="cm"/>
      <inkml:brushProperty name="height" value="0.025" units="cm"/>
    </inkml:brush>
  </inkml:definitions>
  <inkml:trace contextRef="#ctx0" brushRef="#br0">161 2 6913 0 0,'-1'0'84'0'0,"0"-1"-1"0"0,0 1 1 0 0,1 0-1 0 0,-1 0 0 0 0,0 0 1 0 0,0 0-1 0 0,0 0 0 0 0,0 0 1 0 0,0 0-1 0 0,1 0 1 0 0,-1 0-1 0 0,0 0 0 0 0,0 0 1 0 0,0 0-1 0 0,0 1 0 0 0,1-1 1 0 0,-1 0-1 0 0,0 1 1 0 0,0-1-1 0 0,0 1 0 0 0,-11 15 654 0 0,-5 25 640 0 0,0 1 0 0 0,3 0 1 0 0,-15 72-1 0 0,18-66-573 0 0,-21 105-64 0 0,27-121-592 0 0,2 0 1 0 0,1 60 0 0 0,2-92-150 0 0,3 23-117 0 0,-3-23 109 0 0,0 1 1 0 0,0-1-1 0 0,0 1 0 0 0,0 0 1 0 0,0-1-1 0 0,0 1 0 0 0,0-1 1 0 0,1 1-1 0 0,-1-1 1 0 0,0 1-1 0 0,0 0 0 0 0,1-1 1 0 0,-1 1-1 0 0,0-1 0 0 0,1 0 1 0 0,-1 1-1 0 0,0-1 1 0 0,1 1-1 0 0,-1-1 0 0 0,1 1 1 0 0,-1-1-1 0 0,0 0 0 0 0,1 1 1 0 0,-1-1-1 0 0,1 0 1 0 0,-1 1-1 0 0,1-1 0 0 0,0 0 1 0 0,-1 0-1 0 0,1 0 1 0 0,0 1-1 0 0,4-2-333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33.053"/>
    </inkml:context>
    <inkml:brush xml:id="br0">
      <inkml:brushProperty name="width" value="0.025" units="cm"/>
      <inkml:brushProperty name="height" value="0.025" units="cm"/>
    </inkml:brush>
  </inkml:definitions>
  <inkml:trace contextRef="#ctx0" brushRef="#br0">239 1 8754 0 0,'-1'0'70'0'0,"0"0"0"0"0,0 0 0 0 0,1 0 0 0 0,-1 0 0 0 0,0 0 1 0 0,0 0-1 0 0,0 0 0 0 0,0 0 0 0 0,0 1 0 0 0,1-1 0 0 0,-1 0 0 0 0,0 0 0 0 0,0 1 0 0 0,0-1 1 0 0,0 0-1 0 0,1 1 0 0 0,-1-1 0 0 0,0 1 0 0 0,1-1 0 0 0,-1 1 0 0 0,0 0 0 0 0,1-1 0 0 0,-1 1 1 0 0,0 0-1 0 0,1-1 0 0 0,-1 1 0 0 0,1 0 0 0 0,0-1 0 0 0,-1 2 0 0 0,-14 29-378 0 0,12-23 505 0 0,-71 186 2355 0 0,63-157-2393 0 0,2 1 0 0 0,1 0 0 0 0,-4 53 0 0 0,12-87-165 0 0,0 1 0 0 0,0-1 0 0 0,0 0 0 0 0,0 1 0 0 0,1-1 0 0 0,-1 0 1 0 0,1 1-1 0 0,0-1 0 0 0,1 0 0 0 0,-1 0 0 0 0,1 0 0 0 0,0 0 0 0 0,0 0 0 0 0,0 0 1 0 0,0 0-1 0 0,5 4 0 0 0,-5-6-2 0 0,0 0 0 0 0,0 0 0 0 0,1 0 0 0 0,-1 0 0 0 0,1-1 0 0 0,0 1 0 0 0,-1-1 0 0 0,1 0 0 0 0,0 1 0 0 0,0-1 0 0 0,0-1 0 0 0,0 1 0 0 0,0 0 0 0 0,0-1 0 0 0,0 1 1 0 0,0-1-1 0 0,0 0 0 0 0,0 0 0 0 0,0 0 0 0 0,0-1 0 0 0,0 1 0 0 0,0-1 0 0 0,0 0 0 0 0,4-1 0 0 0,3-1-14 0 0,-1 0 1 0 0,0 0 0 0 0,1-1-1 0 0,-1 0 1 0 0,-1-1-1 0 0,1 0 1 0 0,-1-1-1 0 0,0 1 1 0 0,0-2 0 0 0,0 1-1 0 0,-1-1 1 0 0,10-12-1 0 0,-16 19 26 0 0,-1-1-1 0 0,1 0 1 0 0,-1 1-1 0 0,1-1 1 0 0,-1 1-1 0 0,0-1 1 0 0,1 0-1 0 0,-1 1 1 0 0,0-1-1 0 0,1 0 1 0 0,-1 1-1 0 0,0-1 1 0 0,0 0-1 0 0,0 0 1 0 0,0 1-1 0 0,0-1 1 0 0,0 0-1 0 0,0 0 1 0 0,0 1-1 0 0,0-1 1 0 0,0 0-1 0 0,0 0 1 0 0,0 1-1 0 0,0-1 1 0 0,0 0-1 0 0,-1 1 1 0 0,1-2-1 0 0,-1 1 51 0 0,0 0 1 0 0,0 1-1 0 0,0-1 1 0 0,0 0-1 0 0,0 1 0 0 0,0-1 1 0 0,0 1-1 0 0,0-1 1 0 0,0 1-1 0 0,-1-1 0 0 0,1 1 1 0 0,0 0-1 0 0,0 0 0 0 0,0 0 1 0 0,-2-1-1 0 0,-5 1 354 0 0,0 0-1 0 0,0 0 1 0 0,-14 3-1 0 0,-12 5 32 0 0,0 2 0 0 0,1 2-1 0 0,0 0 1 0 0,-34 20 0 0 0,66-32-439 0 0,-4 3-835 0 0,0-1 1 0 0,0 1-1 0 0,1 0 0 0 0,-1 0 1 0 0,-4 4-1 0 0,3-1-4807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0:29.550"/>
    </inkml:context>
    <inkml:brush xml:id="br0">
      <inkml:brushProperty name="width" value="0.07938" units="cm"/>
      <inkml:brushProperty name="height" value="0.07938" units="cm"/>
    </inkml:brush>
  </inkml:definitions>
  <inkml:trace contextRef="#ctx0" brushRef="#br0">139 18 10594 0 0,'0'-17'4878'0'0,"0"17"-4806"0"0,0 0 1 0 0,0 0-1 0 0,0 0 0 0 0,0 0 1 0 0,0 0-1 0 0,0 0 1 0 0,0 0-1 0 0,0 0 1 0 0,0 0-1 0 0,0 1 1 0 0,0-1-1 0 0,-1 0 1 0 0,1 0-1 0 0,0 0 0 0 0,0 0 1 0 0,0 0-1 0 0,0 0 1 0 0,0 0-1 0 0,0 0 1 0 0,0 0-1 0 0,0 0 1 0 0,0 0-1 0 0,0 0 0 0 0,0 0 1 0 0,0 0-1 0 0,0 0 1 0 0,0 0-1 0 0,0 0 1 0 0,0 0-1 0 0,0 0 1 0 0,0 0-1 0 0,0 0 1 0 0,0 0-1 0 0,-1 0 0 0 0,1 0 1 0 0,0 1-1 0 0,0-1 1 0 0,0 0-1 0 0,0 0 1 0 0,0 0-1 0 0,0 0 1 0 0,0 0-1 0 0,0-1 1 0 0,0 1-1 0 0,0 0 0 0 0,0 0 1 0 0,0 0-1 0 0,0 0 1 0 0,-1 0-1 0 0,-4 31 3251 0 0,2-17-3667 0 0,-46 202 580 0 0,-12 70-84 0 0,58-264-152 0 0,-11 40 0 0 0,17-126-2053 0 0,-1 24 868 0 0,16-149-2439 0 0,-13 149 3066 0 0,3 0 0 0 0,19-63-1 0 0,-26 100 559 0 0,15-36-95 0 0,-15 37 139 0 0,0-1 0 0 0,1 0-1 0 0,0 1 1 0 0,-1-1-1 0 0,1 1 1 0 0,0-1-1 0 0,0 1 1 0 0,0 0 0 0 0,0 0-1 0 0,1 0 1 0 0,2-2-1 0 0,-4 4 13 0 0,0 0 0 0 0,0 0-1 0 0,0-1 1 0 0,0 1 0 0 0,0 0-1 0 0,0 0 1 0 0,0 0 0 0 0,0 1 0 0 0,0-1-1 0 0,0 0 1 0 0,0 0 0 0 0,0 0-1 0 0,0 1 1 0 0,-1-1 0 0 0,1 1-1 0 0,0-1 1 0 0,0 0 0 0 0,0 1-1 0 0,0 0 1 0 0,0-1 0 0 0,-1 1-1 0 0,1-1 1 0 0,0 1 0 0 0,0 0-1 0 0,-1 0 1 0 0,1-1 0 0 0,0 2-1 0 0,18 23 490 0 0,-19-24-523 0 0,17 28 437 0 0,-1 0 0 0 0,-1 2 0 0 0,-2 0 0 0 0,12 39 0 0 0,-12-24-269 0 0,-2 1 0 0 0,6 64 0 0 0,-14-80-1062 0 0,-2-1-3624 0 0,-3-2-1517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38.449"/>
    </inkml:context>
    <inkml:brush xml:id="br0">
      <inkml:brushProperty name="width" value="0.025" units="cm"/>
      <inkml:brushProperty name="height" value="0.025" units="cm"/>
    </inkml:brush>
  </inkml:definitions>
  <inkml:trace contextRef="#ctx0" brushRef="#br0">194 96 2304 0 0,'-2'-2'212'0'0,"1"0"0"0"0,0 0-1 0 0,0-1 1 0 0,0 1 0 0 0,0 0-1 0 0,0-1 1 0 0,0 1-1 0 0,1-1 1 0 0,-1 1 0 0 0,1-1-1 0 0,0-2 1 0 0,-2-30 3038 0 0,-1 7 1532 0 0,3 28-4720 0 0,0 0 1 0 0,0 0-1 0 0,0 0 0 0 0,0 0 1 0 0,0 0-1 0 0,0-1 0 0 0,0 1 0 0 0,0 0 1 0 0,-1 0-1 0 0,1 0 0 0 0,0 0 1 0 0,0 0-1 0 0,0 0 0 0 0,0 0 0 0 0,0 0 1 0 0,0-1-1 0 0,-1 1 0 0 0,1 0 1 0 0,0 0-1 0 0,0 0 0 0 0,0 0 1 0 0,0 0-1 0 0,0 0 0 0 0,-1 0 0 0 0,1 0 1 0 0,0 0-1 0 0,0 0 0 0 0,0 0 1 0 0,0 0-1 0 0,0 0 0 0 0,-1 0 1 0 0,1 0-1 0 0,0 0 0 0 0,0 0 0 0 0,0 0 1 0 0,0 0-1 0 0,0 0 0 0 0,-1 0 1 0 0,1 0-1 0 0,0 1 0 0 0,0-1 0 0 0,0 0 1 0 0,0 0-1 0 0,0 0 0 0 0,-1 0 1 0 0,-9 15 1260 0 0,-14 34-811 0 0,2 2-1 0 0,-24 86 1 0 0,22-63-532 0 0,14-44-33 0 0,1-6 37 0 0,1-1 0 0 0,2 1 0 0 0,-6 31 0 0 0,12-50 9 0 0,-1 1 0 0 0,0-1-1 0 0,1 1 1 0 0,0-1 0 0 0,1 1 0 0 0,-1-1 0 0 0,1 1 0 0 0,0-1 0 0 0,0 1 0 0 0,1-1-1 0 0,-1 0 1 0 0,1 1 0 0 0,0-1 0 0 0,1 0 0 0 0,-1 0 0 0 0,1-1 0 0 0,0 1 0 0 0,0 0-1 0 0,1-1 1 0 0,3 4 0 0 0,-5-5 2 0 0,0-1 0 0 0,1 0 0 0 0,-1 0 0 0 0,0-1 1 0 0,1 1-1 0 0,-1 0 0 0 0,1-1 0 0 0,0 0 0 0 0,-1 1 0 0 0,1-1 0 0 0,0 0 0 0 0,0 0 0 0 0,0-1 0 0 0,0 1 0 0 0,0 0 0 0 0,0-1 0 0 0,0 0 0 0 0,0 0 0 0 0,0 0 0 0 0,3 0 0 0 0,-2-1 3 0 0,0-1-1 0 0,0 1 1 0 0,0-1-1 0 0,0 1 1 0 0,0-1-1 0 0,-1 0 0 0 0,1-1 1 0 0,-1 1-1 0 0,1-1 1 0 0,-1 1-1 0 0,0-1 1 0 0,5-5-1 0 0,3-6 27 0 0,0-1 0 0 0,0 0 1 0 0,-1-1-1 0 0,-1 0 0 0 0,8-21 0 0 0,-7 15 12 0 0,-2 0 0 0 0,0-1-1 0 0,-2 0 1 0 0,0 0 0 0 0,-2-1-1 0 0,3-35 1 0 0,-6 47-23 0 0,-1 1-1 0 0,0 0 1 0 0,-1 0 0 0 0,0 0 0 0 0,-1 0-1 0 0,0 0 1 0 0,-1 0 0 0 0,0 0 0 0 0,-1 0-1 0 0,0 1 1 0 0,0-1 0 0 0,-1 1-1 0 0,-1 1 1 0 0,0-1 0 0 0,-12-16 0 0 0,15 23-17 0 0,-1-1 1 0 0,1 1-1 0 0,-1-1 1 0 0,0 1 0 0 0,0 0-1 0 0,0 1 1 0 0,0-1-1 0 0,-1 1 1 0 0,1-1-1 0 0,-1 1 1 0 0,1 1 0 0 0,-1-1-1 0 0,0 1 1 0 0,0-1-1 0 0,-6 0 1 0 0,7 2-185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38.783"/>
    </inkml:context>
    <inkml:brush xml:id="br0">
      <inkml:brushProperty name="width" value="0.025" units="cm"/>
      <inkml:brushProperty name="height" value="0.025" units="cm"/>
    </inkml:brush>
  </inkml:definitions>
  <inkml:trace contextRef="#ctx0" brushRef="#br0">20 0 10138 0 0,'0'1'70'0'0,"-1"-1"0"0"0,0 1 0 0 0,0-1 0 0 0,0 1 0 0 0,0 0 0 0 0,1-1 0 0 0,-1 1 0 0 0,0 0 0 0 0,1-1 0 0 0,-1 1 0 0 0,0 0 0 0 0,1 0 0 0 0,-1 0 0 0 0,1 0 0 0 0,-1 0 0 0 0,1-1 0 0 0,0 1 0 0 0,-1 0 0 0 0,1 0 0 0 0,0 0 0 0 0,0 0 0 0 0,0 0 0 0 0,-1 0 0 0 0,1 1 0 0 0,-4 31 257 0 0,4-32-163 0 0,-3 64 340 0 0,3-57-504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40.354"/>
    </inkml:context>
    <inkml:brush xml:id="br0">
      <inkml:brushProperty name="width" value="0.025" units="cm"/>
      <inkml:brushProperty name="height" value="0.025" units="cm"/>
    </inkml:brush>
  </inkml:definitions>
  <inkml:trace contextRef="#ctx0" brushRef="#br0">106 87 5985 0 0,'0'0'464'0'0,"-1"1"-352"0"0,-1 0 0 0 0,1 0 0 0 0,0 0 0 0 0,0 1 0 0 0,0-1-1 0 0,0 0 1 0 0,0 1 0 0 0,0-1 0 0 0,0 0 0 0 0,0 1 0 0 0,1-1 0 0 0,-2 3-1 0 0,1-1 60 0 0,-17 31 198 0 0,2 1 1 0 0,2 1-1 0 0,1 0 0 0 0,-12 52 1 0 0,24-80-168 0 0,-1-1 0 0 0,2 1 0 0 0,-1 0 0 0 0,1-1 0 0 0,0 1 0 0 0,1-1 0 0 0,0 1 0 0 0,2 9 0 0 0,-3-16-195 0 0,0 1 0 0 0,1 0 0 0 0,-1 0 0 0 0,1-1-1 0 0,-1 1 1 0 0,1-1 0 0 0,0 1 0 0 0,0 0-1 0 0,0-1 1 0 0,0 1 0 0 0,0-1 0 0 0,0 0 0 0 0,0 1-1 0 0,0-1 1 0 0,0 0 0 0 0,1 0 0 0 0,-1 1-1 0 0,1-1 1 0 0,-1 0 0 0 0,1-1 0 0 0,-1 1-1 0 0,1 0 1 0 0,-1 0 0 0 0,1-1 0 0 0,0 1 0 0 0,-1-1-1 0 0,1 1 1 0 0,0-1 0 0 0,-1 1 0 0 0,1-1-1 0 0,0 0 1 0 0,0 0 0 0 0,0 0 0 0 0,-1 0-1 0 0,1-1 1 0 0,0 1 0 0 0,0 0 0 0 0,-1-1 0 0 0,1 1-1 0 0,0-1 1 0 0,1 0 0 0 0,4-2 102 0 0,0 0 0 0 0,-1-1 0 0 0,0 0 0 0 0,0 0 0 0 0,0 0 0 0 0,0 0 0 0 0,-1-1 0 0 0,0 0 0 0 0,9-11 0 0 0,-3 2 89 0 0,-1 0 0 0 0,0-1 0 0 0,8-15 0 0 0,-13 19-162 0 0,-1 0 0 0 0,1-1 1 0 0,-2 0-1 0 0,0 0 0 0 0,0 0 0 0 0,-1 0 1 0 0,0 0-1 0 0,-1 0 0 0 0,-1 0 1 0 0,0 0-1 0 0,0-1 0 0 0,-3-12 0 0 0,2 17-14 0 0,-1 0 0 0 0,1 0 0 0 0,-2 0 0 0 0,1 0 0 0 0,-1 1 0 0 0,0-1 0 0 0,-1 1 0 0 0,1 0 0 0 0,-1 0 0 0 0,-1 0 0 0 0,0 0 0 0 0,0 1 0 0 0,0-1 0 0 0,0 1 0 0 0,-1 1 0 0 0,0-1 0 0 0,0 1 0 0 0,-14-9 0 0 0,15 12-42 0 0,1 0 0 0 0,0 0 0 0 0,-1 0 0 0 0,1 0 0 0 0,-1 1 0 0 0,1 0 0 0 0,-1 0 0 0 0,0 0 0 0 0,1 1 0 0 0,-1 0 0 0 0,-8 0 0 0 0,0 2-284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40.814"/>
    </inkml:context>
    <inkml:brush xml:id="br0">
      <inkml:brushProperty name="width" value="0.025" units="cm"/>
      <inkml:brushProperty name="height" value="0.025" units="cm"/>
    </inkml:brush>
  </inkml:definitions>
  <inkml:trace contextRef="#ctx0" brushRef="#br0">338 12 6449 0 0,'0'0'51'0'0,"1"-1"1"0"0,-1 1-1 0 0,0 0 0 0 0,0 0 0 0 0,0 0 0 0 0,1 0 0 0 0,-1 0 0 0 0,0-1 0 0 0,0 1 0 0 0,0 0 0 0 0,0 0 0 0 0,0 0 0 0 0,1 0 0 0 0,-1-1 0 0 0,0 1 1 0 0,0 0-1 0 0,0 0 0 0 0,0 0 0 0 0,0-1 0 0 0,0 1 0 0 0,0 0 0 0 0,0 0 0 0 0,0 0 0 0 0,0-1 0 0 0,0 1 0 0 0,0 0 0 0 0,0 0 0 0 0,0-1 1 0 0,0 1-1 0 0,0 0 0 0 0,0 0 0 0 0,0 0 0 0 0,0-1 0 0 0,0 1 0 0 0,0 0 0 0 0,0 0 0 0 0,0 0 0 0 0,0-1 0 0 0,0 1 0 0 0,-1 0 0 0 0,1 0 1 0 0,0-1-1 0 0,-12-2 2413 0 0,-16 6 997 0 0,18 3-3122 0 0,0 0 1 0 0,0 0-1 0 0,0 1 0 0 0,1 0 0 0 0,1 1 0 0 0,-1-1 1 0 0,1 2-1 0 0,-13 16 0 0 0,3 1-390 0 0,0 0 0 0 0,-13 29-1 0 0,14-21 11 0 0,1 1 0 0 0,1 0-1 0 0,3 1 1 0 0,1 0 0 0 0,1 1-1 0 0,-7 63 1 0 0,16-92 26 0 0,0-1 0 0 0,1 1-1 0 0,0 0 1 0 0,0-1 0 0 0,1 1 0 0 0,0-1 0 0 0,0 1 0 0 0,1-1-1 0 0,4 13 1 0 0,-4-16 8 0 0,1 0-1 0 0,-1 0 0 0 0,1 0 1 0 0,-1-1-1 0 0,1 1 1 0 0,0 0-1 0 0,0-1 0 0 0,1 0 1 0 0,-1 0-1 0 0,1 0 0 0 0,0 0 1 0 0,-1 0-1 0 0,1-1 1 0 0,0 0-1 0 0,1 0 0 0 0,7 3 1 0 0,-6-3 33 0 0,0 0 1 0 0,0-1 0 0 0,0 0-1 0 0,0 0 1 0 0,0 0 0 0 0,1-1-1 0 0,-1 0 1 0 0,0 0 0 0 0,0-1-1 0 0,0 1 1 0 0,8-3 0 0 0,-12 2-16 0 0,1 1 0 0 0,-1-1 0 0 0,0 1 0 0 0,0-1 1 0 0,0 0-1 0 0,0 0 0 0 0,0 0 0 0 0,0 0 1 0 0,0 0-1 0 0,0-1 0 0 0,-1 1 0 0 0,1 0 0 0 0,0-1 1 0 0,-1 0-1 0 0,1 1 0 0 0,-1-1 0 0 0,0 0 0 0 0,1 1 1 0 0,-1-1-1 0 0,0 0 0 0 0,0 0 0 0 0,0 0 0 0 0,0 0 1 0 0,-1 0-1 0 0,1-1 0 0 0,0 1 0 0 0,-1 0 0 0 0,0 0 1 0 0,1 0-1 0 0,-1 0 0 0 0,0-1 0 0 0,0 1 0 0 0,0 0 1 0 0,-1-3-1 0 0,0 2 34 0 0,1 0 0 0 0,-1 0 0 0 0,0 0 0 0 0,-1 1 0 0 0,1-1 0 0 0,0 0 0 0 0,-1 1 1 0 0,0-1-1 0 0,1 1 0 0 0,-1-1 0 0 0,0 1 0 0 0,0 0 0 0 0,0 0 0 0 0,-1 0 0 0 0,1 0 0 0 0,0 0 1 0 0,-1 0-1 0 0,0 1 0 0 0,1-1 0 0 0,-1 1 0 0 0,0 0 0 0 0,1-1 0 0 0,-7 0 0 0 0,0-1 148 0 0,1 1 0 0 0,-1 0 0 0 0,0 1 0 0 0,0 0 0 0 0,1 0-1 0 0,-19 1 1 0 0,17 1-314 0 0,-1 0-1 0 0,1 0 1 0 0,-1 1-1 0 0,1 1 1 0 0,0 0-1 0 0,0 0 1 0 0,-16 7-1 0 0,26-9 90 0 0,-1-1 0 0 0,1 0 1 0 0,0 0-1 0 0,-1 0 0 0 0,1 0 0 0 0,0 0 0 0 0,-1 1 0 0 0,1-1 0 0 0,0 0 1 0 0,-1 0-1 0 0,1 0 0 0 0,0 1 0 0 0,0-1 0 0 0,-1 0 0 0 0,1 0 0 0 0,0 1 1 0 0,0-1-1 0 0,0 0 0 0 0,0 1 0 0 0,-1-1 0 0 0,1 0 0 0 0,0 1 0 0 0,0-1 1 0 0,0 0-1 0 0,0 1 0 0 0,0-1 0 0 0,0 0 0 0 0,0 1 0 0 0,0-1 0 0 0,0 0 1 0 0,0 1-1 0 0,0-1 0 0 0,0 0 0 0 0,0 1 0 0 0,0-1 0 0 0,0 0 0 0 0,0 1 1 0 0,0-1-1 0 0,0 0 0 0 0,0 1 0 0 0,1-1 0 0 0,-1 0 0 0 0,0 1 0 0 0,0-1 1 0 0,0 0-1 0 0,0 0 0 0 0,1 1 0 0 0,-1-1 0 0 0,0 0 0 0 0,0 0 0 0 0,1 1 1 0 0,-1-1-1 0 0,6 1-28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41.338"/>
    </inkml:context>
    <inkml:brush xml:id="br0">
      <inkml:brushProperty name="width" value="0.025" units="cm"/>
      <inkml:brushProperty name="height" value="0.025" units="cm"/>
    </inkml:brush>
  </inkml:definitions>
  <inkml:trace contextRef="#ctx0" brushRef="#br0">105 11 7834 0 0,'0'-1'32'0'0,"1"0"0"0"0,0 1 0 0 0,-1-1 1 0 0,1 0-1 0 0,-1 1 0 0 0,1-1 0 0 0,0 0 1 0 0,0 1-1 0 0,-1-1 0 0 0,1 1 0 0 0,0-1 0 0 0,0 1 1 0 0,0 0-1 0 0,0-1 0 0 0,-1 1 0 0 0,1 0 1 0 0,0-1-1 0 0,0 1 0 0 0,0 0 0 0 0,0 0 1 0 0,0 0-1 0 0,0 0 0 0 0,0 0 0 0 0,0 0 0 0 0,0 0 1 0 0,28 0-318 0 0,-25 0 280 0 0,-1 0 0 0 0,1 1 0 0 0,0 0 0 0 0,0 0 0 0 0,0 0 1 0 0,-1 0-1 0 0,1 0 0 0 0,-1 1 0 0 0,1 0 0 0 0,-1-1 0 0 0,1 1 0 0 0,-1 1 0 0 0,0-1 0 0 0,0 0 0 0 0,4 4 0 0 0,-3-1 126 0 0,0 1 0 0 0,0-1 0 0 0,0 0 0 0 0,-1 1-1 0 0,1 0 1 0 0,-1 0 0 0 0,-1 0 0 0 0,4 8 0 0 0,-2 2 255 0 0,0 1 1 0 0,-1-1-1 0 0,0 0 0 0 0,-2 1 1 0 0,0 0-1 0 0,-1 22 1 0 0,-1-32-248 0 0,1 0 1 0 0,-1 0 0 0 0,-1 0 0 0 0,1 0 0 0 0,-1 0-1 0 0,0 0 1 0 0,-1-1 0 0 0,0 1 0 0 0,0-1 0 0 0,0 0 0 0 0,-1 0-1 0 0,0 0 1 0 0,0 0 0 0 0,0 0 0 0 0,-1-1 0 0 0,0 0 0 0 0,0 0-1 0 0,-10 7 1 0 0,9-7-52 0 0,-1-1-1 0 0,-1 0 1 0 0,1-1 0 0 0,0 1-1 0 0,-1-1 1 0 0,0-1 0 0 0,0 0-1 0 0,0 0 1 0 0,0 0 0 0 0,0-1-1 0 0,0 0 1 0 0,0-1-1 0 0,0 0 1 0 0,0 0 0 0 0,-15-2-1 0 0,16 0-36 0 0,2 2-37 0 0,0 0 0 0 0,0-1 0 0 0,1 0 0 0 0,-1 0 0 0 0,0 0 0 0 0,1-1 0 0 0,0 0 0 0 0,-1 1-1 0 0,-5-5 1 0 0,34-3-332 0 0,19 2 101 0 0,85-3 0 0 0,-74 8-759 0 0,-33 1-4047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41.672"/>
    </inkml:context>
    <inkml:brush xml:id="br0">
      <inkml:brushProperty name="width" value="0.025" units="cm"/>
      <inkml:brushProperty name="height" value="0.025" units="cm"/>
    </inkml:brush>
  </inkml:definitions>
  <inkml:trace contextRef="#ctx0" brushRef="#br0">24 1 9674 0 0,'2'6'48'0'0,"-1"0"0"0"0,0 0 0 0 0,0 0 0 0 0,0 0 0 0 0,-1 1 0 0 0,0-1 0 0 0,0 0 0 0 0,-1 0 0 0 0,0 1 0 0 0,-2 7 0 0 0,1 5-56 0 0,-6 50 835 0 0,1-16 815 0 0,2 0 0 0 0,3 57 0 0 0,2-88-2707 0 0,1-12-4263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42.024"/>
    </inkml:context>
    <inkml:brush xml:id="br0">
      <inkml:brushProperty name="width" value="0.025" units="cm"/>
      <inkml:brushProperty name="height" value="0.025" units="cm"/>
    </inkml:brush>
  </inkml:definitions>
  <inkml:trace contextRef="#ctx0" brushRef="#br0">71 14 1376 0 0,'19'-4'661'0'0,"0"0"-1"0"0,1 1 1 0 0,-1 1-1 0 0,1 1 1 0 0,-1 1 0 0 0,1 1-1 0 0,-1 0 1 0 0,1 2-1 0 0,22 5 1 0 0,-37-7-313 0 0,0 1 1 0 0,0 0-1 0 0,0 0 1 0 0,0 0-1 0 0,0 0 1 0 0,0 1 0 0 0,-1 0-1 0 0,0 0 1 0 0,1 0-1 0 0,-1 0 1 0 0,0 1-1 0 0,-1 0 1 0 0,1 0 0 0 0,4 6-1 0 0,-3-2-89 0 0,0 0 0 0 0,-1 0 1 0 0,0 0-1 0 0,-1 0 0 0 0,0 1 0 0 0,0-1 0 0 0,2 18 0 0 0,-3-15-80 0 0,-1 0-1 0 0,-1 1 1 0 0,0-1-1 0 0,0 1 1 0 0,-1-1-1 0 0,-1 1 1 0 0,0-1-1 0 0,0 0 1 0 0,-1 1 0 0 0,0-2-1 0 0,-1 1 1 0 0,-1 0-1 0 0,0-1 1 0 0,0 1-1 0 0,-1-1 1 0 0,0-1-1 0 0,-8 11 1 0 0,3-7-114 0 0,0 0 0 0 0,0-1 0 0 0,-1 0 0 0 0,-1-1 0 0 0,0 0-1 0 0,-1-1 1 0 0,1-1 0 0 0,-2 0 0 0 0,1-1 0 0 0,-1 0 0 0 0,-20 6 0 0 0,29-12-48 0 0,0 0-1 0 0,0-1 0 0 0,0 1 1 0 0,0-2-1 0 0,0 1 0 0 0,0-1 1 0 0,-1 1-1 0 0,1-2 1 0 0,0 1-1 0 0,0-1 0 0 0,0 0 1 0 0,0 0-1 0 0,0-1 0 0 0,0 1 1 0 0,0-1-1 0 0,-6-3 1 0 0,9 3-161 0 0,-1 0 1 0 0,1 0-1 0 0,0-1 1 0 0,0 1 0 0 0,0-1-1 0 0,0 1 1 0 0,0-1 0 0 0,0 0-1 0 0,1 0 1 0 0,0 0-1 0 0,-1 0 1 0 0,1-1 0 0 0,0 1-1 0 0,1 0 1 0 0,-1-1 0 0 0,0 0-1 0 0,1 1 1 0 0,0-1-1 0 0,0 0 1 0 0,0 0 0 0 0,1 1-1 0 0,-1-1 1 0 0,1 0-1 0 0,0 0 1 0 0,0 0 0 0 0,0-5-1 0 0,0 8 118 0 0,0 0-1 0 0,0 0 0 0 0,1 0 0 0 0,-1 0 1 0 0,0 1-1 0 0,0-1 0 0 0,0 0 0 0 0,1 0 1 0 0,-1 0-1 0 0,0 1 0 0 0,1-1 0 0 0,-1 0 1 0 0,1 0-1 0 0,-1 1 0 0 0,1-1 0 0 0,-1 0 0 0 0,1 1 1 0 0,-1-1-1 0 0,1 1 0 0 0,0-1 0 0 0,-1 0 1 0 0,1 1-1 0 0,0 0 0 0 0,-1-1 0 0 0,1 1 1 0 0,0-1-1 0 0,0 1 0 0 0,-1 0 0 0 0,1-1 1 0 0,0 1-1 0 0,0 0 0 0 0,0 0 0 0 0,0 0 1 0 0,-1 0-1 0 0,1 0 0 0 0,0 0 0 0 0,0 0 1 0 0,0 0-1 0 0,0 0 0 0 0,-1 0 0 0 0,1 0 1 0 0,0 0-1 0 0,0 1 0 0 0,0-1 0 0 0,-1 0 1 0 0,1 1-1 0 0,1 0 0 0 0,7 2 15 0 0,0 1 0 0 0,0 1 1 0 0,11 7-1 0 0,-9-5-133 0 0,209 96-102 0 0,-200-94 242 0 0,3 1 5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43.421"/>
    </inkml:context>
    <inkml:brush xml:id="br0">
      <inkml:brushProperty name="width" value="0.025" units="cm"/>
      <inkml:brushProperty name="height" value="0.025" units="cm"/>
    </inkml:brush>
  </inkml:definitions>
  <inkml:trace contextRef="#ctx0" brushRef="#br0">181 0 2304 0 0,'-1'0'176'0'0,"0"0"0"0"0,0 1-1 0 0,1-1 1 0 0,-1 0 0 0 0,0 0-1 0 0,1 0 1 0 0,-1 0 0 0 0,0 1-1 0 0,1-1 1 0 0,-1 0 0 0 0,0 1-1 0 0,1-1 1 0 0,-1 0-1 0 0,1 1 1 0 0,-1-1 0 0 0,1 1-1 0 0,-1-1 1 0 0,1 1 0 0 0,-1-1-1 0 0,1 1 1 0 0,-1-1 0 0 0,1 1-1 0 0,-1-1 1 0 0,1 1 0 0 0,0 0-1 0 0,0-1 1 0 0,-1 1-1 0 0,1 0 1 0 0,0 0 0 0 0,-14 29-374 0 0,10-21 656 0 0,-33 73 176 0 0,3 1 0 0 0,-37 144 1 0 0,70-221-604 0 0,-1 1 1 0 0,2 0 0 0 0,-1 0-1 0 0,1 0 1 0 0,0 0 0 0 0,0 0-1 0 0,1-1 1 0 0,0 1 0 0 0,0 0-1 0 0,3 8 1 0 0,-4-14-22 0 0,1 1-1 0 0,0 0 1 0 0,-1 0 0 0 0,1-1 0 0 0,0 1 0 0 0,0-1-1 0 0,0 1 1 0 0,1-1 0 0 0,-1 1 0 0 0,0-1-1 0 0,0 1 1 0 0,1-1 0 0 0,-1 0 0 0 0,1 0 0 0 0,-1 0-1 0 0,1 0 1 0 0,1 1 0 0 0,0-1-6 0 0,-1-1 0 0 0,0 1 0 0 0,1-1 0 0 0,-1 0 0 0 0,0 0 0 0 0,1 1-1 0 0,-1-2 1 0 0,0 1 0 0 0,1 0 0 0 0,-1 0 0 0 0,0-1 0 0 0,1 1 0 0 0,-1-1 0 0 0,0 0 0 0 0,0 0 0 0 0,0 0 0 0 0,3-1 0 0 0,8-5 261 0 0,-1 0 1 0 0,0-1 0 0 0,-1-1 0 0 0,0 1 0 0 0,0-2 0 0 0,-1 1 0 0 0,0-2-1 0 0,10-12 1 0 0,-9 8-38 0 0,0 0-1 0 0,-1-1 0 0 0,-1 0 1 0 0,-1 0-1 0 0,12-32 0 0 0,-15 31-138 0 0,0 1-1 0 0,-2-1 0 0 0,0 0 1 0 0,1-31-1 0 0,-4 37-36 0 0,0-1 0 0 0,-1 1 0 0 0,0 0 1 0 0,-1-1-1 0 0,0 1 0 0 0,-1 0 0 0 0,0 0 0 0 0,-5-11 0 0 0,4 16-14 0 0,1 1 0 0 0,0-1 0 0 0,-1 1 1 0 0,0 0-1 0 0,0 0 0 0 0,-1 1 0 0 0,1-1 0 0 0,-7-4 0 0 0,9 7-107 0 0,0 1 1 0 0,-1-1 0 0 0,1 0-1 0 0,0 1 1 0 0,-1-1 0 0 0,0 1-1 0 0,1 0 1 0 0,-1 0-1 0 0,0 0 1 0 0,1 0 0 0 0,-1 0-1 0 0,0 0 1 0 0,0 1-1 0 0,0-1 1 0 0,1 1 0 0 0,-1 0-1 0 0,0 0 1 0 0,0 0-1 0 0,0 0 1 0 0,-4 1 0 0 0,1 3-4924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43.737"/>
    </inkml:context>
    <inkml:brush xml:id="br0">
      <inkml:brushProperty name="width" value="0.025" units="cm"/>
      <inkml:brushProperty name="height" value="0.025" units="cm"/>
    </inkml:brush>
  </inkml:definitions>
  <inkml:trace contextRef="#ctx0" brushRef="#br0">18 1 12899 0 0,'-1'1'88'0'0,"0"1"0"0"0,0 0-1 0 0,-1-1 1 0 0,1 1 0 0 0,0 0 0 0 0,0 0 0 0 0,1 0 0 0 0,-1 0 0 0 0,0 0 0 0 0,1 0 0 0 0,-1 0-1 0 0,1 0 1 0 0,0 0 0 0 0,-1 4 0 0 0,0 1 122 0 0,-4 35-756 0 0,5-25-2994 0 0,1-5-904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44.802"/>
    </inkml:context>
    <inkml:brush xml:id="br0">
      <inkml:brushProperty name="width" value="0.025" units="cm"/>
      <inkml:brushProperty name="height" value="0.025" units="cm"/>
    </inkml:brush>
  </inkml:definitions>
  <inkml:trace contextRef="#ctx0" brushRef="#br0">103 13 6449 0 0,'-1'-2'6593'0'0,"-1"5"-2807"0"0,-6 11-1950 0 0,-8 23-2329 0 0,4-1 633 0 0,-9 27-138 0 0,-19 89 1 0 0,39-148-11 0 0,0 1 1 0 0,1-1-1 0 0,0 0 1 0 0,0 1-1 0 0,0-1 0 0 0,0 0 1 0 0,1 1-1 0 0,-1-1 1 0 0,1 0-1 0 0,0 1 1 0 0,0-1-1 0 0,1 0 0 0 0,-1 0 1 0 0,1 0-1 0 0,0 0 1 0 0,0 0-1 0 0,4 4 0 0 0,-4-5 4 0 0,0-1-1 0 0,0 0 1 0 0,0-1-1 0 0,0 1 1 0 0,1 0-1 0 0,-1 0 1 0 0,1-1-1 0 0,-1 0 0 0 0,1 1 1 0 0,0-1-1 0 0,-1 0 1 0 0,1 0-1 0 0,0-1 1 0 0,0 1-1 0 0,-1 0 1 0 0,1-1-1 0 0,0 0 0 0 0,0 0 1 0 0,0 0-1 0 0,0 0 1 0 0,0 0-1 0 0,0 0 1 0 0,-1-1-1 0 0,1 1 1 0 0,0-1-1 0 0,0 0 0 0 0,3-1 1 0 0,1-1 8 0 0,0 0-1 0 0,0-1 1 0 0,-1 0 0 0 0,0 0 0 0 0,1 0 0 0 0,-1-1-1 0 0,-1 0 1 0 0,1 0 0 0 0,-1 0 0 0 0,0-1 0 0 0,0 1-1 0 0,0-1 1 0 0,-1-1 0 0 0,0 1 0 0 0,0 0 0 0 0,0-1-1 0 0,-1 0 1 0 0,0 0 0 0 0,-1 0 0 0 0,4-14 0 0 0,-2 4 12 0 0,-1-1 0 0 0,0 1 0 0 0,-1-1 0 0 0,-1 1 0 0 0,-1-1 0 0 0,0 0 0 0 0,-6-33 0 0 0,4 43 12 0 0,0 0 1 0 0,0 0-1 0 0,-1 1 0 0 0,0-1 1 0 0,0 1-1 0 0,-1 0 0 0 0,0-1 0 0 0,-7-8 1 0 0,9 13-102 0 0,0 1 1 0 0,0-1 0 0 0,0 1-1 0 0,0-1 1 0 0,-1 1 0 0 0,1 0-1 0 0,-1 0 1 0 0,0 0 0 0 0,1 0-1 0 0,-1 0 1 0 0,0 1 0 0 0,0-1-1 0 0,0 1 1 0 0,0-1-1 0 0,0 1 1 0 0,-1 0 0 0 0,1 1-1 0 0,0-1 1 0 0,0 1 0 0 0,-1-1-1 0 0,1 1 1 0 0,0 0 0 0 0,-5 0-1 0 0,7 0 32 0 0,0 1 0 0 0,0-1-1 0 0,0 0 1 0 0,-1 1 0 0 0,1-1-1 0 0,0 1 1 0 0,0-1 0 0 0,0 1-1 0 0,0-1 1 0 0,0 1-1 0 0,0 0 1 0 0,0 0 0 0 0,0-1-1 0 0,0 1 1 0 0,0 0 0 0 0,-1 2-1 0 0,-1 2 42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0:29.885"/>
    </inkml:context>
    <inkml:brush xml:id="br0">
      <inkml:brushProperty name="width" value="0.07938" units="cm"/>
      <inkml:brushProperty name="height" value="0.07938" units="cm"/>
    </inkml:brush>
  </inkml:definitions>
  <inkml:trace contextRef="#ctx0" brushRef="#br0">1 46 2304 0 0,'7'-2'8623'0'0,"26"-5"-7339"0"0,317-25-1732 0 0,-306 28 448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45.165"/>
    </inkml:context>
    <inkml:brush xml:id="br0">
      <inkml:brushProperty name="width" value="0.025" units="cm"/>
      <inkml:brushProperty name="height" value="0.025" units="cm"/>
    </inkml:brush>
  </inkml:definitions>
  <inkml:trace contextRef="#ctx0" brushRef="#br0">115 2 3225 0 0,'-3'-1'11690'0'0,"3"1"-11495"0"0,-3 9 3504 0 0,-2 19-5447 0 0,4-20 3019 0 0,-47 232-577 0 0,-3 17-260 0 0,50-250-448 0 0,0-2-7 0 0,0-1 0 0 0,0 1 1 0 0,1 0-1 0 0,0 0 0 0 0,0 0 0 0 0,1 6 0 0 0,1-8-139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45.545"/>
    </inkml:context>
    <inkml:brush xml:id="br0">
      <inkml:brushProperty name="width" value="0.025" units="cm"/>
      <inkml:brushProperty name="height" value="0.025" units="cm"/>
    </inkml:brush>
  </inkml:definitions>
  <inkml:trace contextRef="#ctx0" brushRef="#br0">56 1 5529 0 0,'2'0'191'0'0,"1"0"0"0"0,0 1 1 0 0,-1-1-1 0 0,1 1 0 0 0,-1 0 0 0 0,1 0 0 0 0,-1 0 0 0 0,1 0 1 0 0,-1 1-1 0 0,1-1 0 0 0,-1 0 0 0 0,0 1 0 0 0,0 0 0 0 0,0-1 0 0 0,0 1 1 0 0,0 0-1 0 0,0 0 0 0 0,0 0 0 0 0,-1 1 0 0 0,1-1 0 0 0,-1 0 1 0 0,1 0-1 0 0,-1 1 0 0 0,2 4 0 0 0,0 1 126 0 0,0-1-1 0 0,-1 1 1 0 0,0 0 0 0 0,0-1-1 0 0,-1 1 1 0 0,0 0 0 0 0,0 10-1 0 0,-1-10-185 0 0,0 0 0 0 0,-1-1-1 0 0,0 1 1 0 0,-1 0-1 0 0,1-1 1 0 0,-2 1-1 0 0,1-1 1 0 0,-1 1 0 0 0,0-1-1 0 0,0 0 1 0 0,-1 0-1 0 0,0-1 1 0 0,-7 9 0 0 0,-1-1 44 0 0,-1 0 1 0 0,0-1 0 0 0,-1 0 0 0 0,-21 14 0 0 0,50-27-257 0 0,-1 0 1 0 0,1 1 0 0 0,-1 1 0 0 0,1 0-1 0 0,15 5 1 0 0,-14-2 64 0 0,0 1-1 0 0,0 0 0 0 0,0 2 1 0 0,-1 0-1 0 0,19 12 0 0 0,-26-14 8 0 0,0 0 0 0 0,-1 0 0 0 0,1 0 0 0 0,-1 1 0 0 0,0 0 0 0 0,-1 0 0 0 0,0 1-1 0 0,0 0 1 0 0,0 0 0 0 0,7 16 0 0 0,-12-22 68 0 0,0 0 0 0 0,0 0 0 0 0,-1 0 0 0 0,1 0 0 0 0,-1 0 0 0 0,1 0 0 0 0,-1 0 0 0 0,0 0 0 0 0,0 1 0 0 0,0-1 0 0 0,0 0-1 0 0,0 0 1 0 0,0 0 0 0 0,-1 0 0 0 0,1 0 0 0 0,-1 0 0 0 0,1 1 0 0 0,-1-1 0 0 0,0 0 0 0 0,0-1 0 0 0,-1 3 0 0 0,0-1 199 0 0,-1 0 1 0 0,1 0-1 0 0,-1 0 1 0 0,0-1-1 0 0,1 1 1 0 0,-1-1-1 0 0,0 0 1 0 0,-1 0-1 0 0,1 0 1 0 0,0 0-1 0 0,-5 1 1 0 0,-1 1 7 0 0,-1-1 0 0 0,0 0 0 0 0,0 0 0 0 0,0-1 0 0 0,0-1 0 0 0,0 0 0 0 0,0 0 1 0 0,-13-1-1 0 0,9-2-1237 0 0,1-1-4009 0 0,2-1-1760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46.054"/>
    </inkml:context>
    <inkml:brush xml:id="br0">
      <inkml:brushProperty name="width" value="0.025" units="cm"/>
      <inkml:brushProperty name="height" value="0.025" units="cm"/>
    </inkml:brush>
  </inkml:definitions>
  <inkml:trace contextRef="#ctx0" brushRef="#br0">203 154 5529 0 0,'18'-9'99'0'0,"3"-1"2135"0"0,24-16 1 0 0,-40 23-1630 0 0,-1 0 1 0 0,1 0-1 0 0,-1 0 1 0 0,0-1 0 0 0,0 0-1 0 0,-1 0 1 0 0,1 0-1 0 0,-1 0 1 0 0,0 0 0 0 0,0-1-1 0 0,3-5 1 0 0,-5 9-499 0 0,-1 0 1 0 0,1-1 0 0 0,0 1 0 0 0,-1-1-1 0 0,0 1 1 0 0,1-1 0 0 0,-1 1-1 0 0,0-1 1 0 0,1 1 0 0 0,-1-1 0 0 0,0 1-1 0 0,0-1 1 0 0,0 1 0 0 0,0-1-1 0 0,-1 1 1 0 0,1-1 0 0 0,0 1 0 0 0,-1-1-1 0 0,1 1 1 0 0,-1 0 0 0 0,1-1-1 0 0,-1 1 1 0 0,0-1 0 0 0,1 1 0 0 0,-1 0-1 0 0,0 0 1 0 0,0-1 0 0 0,0 1 0 0 0,0 0-1 0 0,0 0 1 0 0,0 0 0 0 0,0 0-1 0 0,-1 0 1 0 0,1 0 0 0 0,0 0 0 0 0,0 1-1 0 0,-1-1 1 0 0,1 0 0 0 0,-3 0-1 0 0,0-1-48 0 0,-1 1-1 0 0,0 0 0 0 0,0 0 1 0 0,0 0-1 0 0,0 1 0 0 0,0-1 1 0 0,0 1-1 0 0,0 0 0 0 0,0 0 1 0 0,-9 2-1 0 0,6 1-52 0 0,-1-1 0 0 0,0 1 1 0 0,1 0-1 0 0,0 1 0 0 0,0 0 0 0 0,0 0 0 0 0,0 1 1 0 0,1 0-1 0 0,0 0 0 0 0,-12 12 0 0 0,15-14-13 0 0,1 0 0 0 0,0 0 0 0 0,1 1 0 0 0,-1-1 0 0 0,0 1 0 0 0,1 0 0 0 0,0 0 0 0 0,0 0 0 0 0,0 0 0 0 0,0 0 0 0 0,1 0-1 0 0,0 1 1 0 0,0-1 0 0 0,0 0 0 0 0,0 1 0 0 0,1-1 0 0 0,-1 1 0 0 0,1-1 0 0 0,0 0 0 0 0,0 1 0 0 0,1-1 0 0 0,0 1 0 0 0,1 4 0 0 0,9 24-39 0 0,2-2-1 0 0,26 49 1 0 0,-19-42-5 0 0,15 40 1 0 0,-33-70 59 0 0,1-1 0 0 0,-1 1 1 0 0,0-1-1 0 0,-1 1 0 0 0,0 0 1 0 0,0 0-1 0 0,-1 0 0 0 0,0 0 1 0 0,0-1-1 0 0,-1 1 0 0 0,-1 8 1 0 0,1-12-6 0 0,0-1 1 0 0,0 0 0 0 0,0 0-1 0 0,0 0 1 0 0,-1-1 0 0 0,1 1-1 0 0,-1 0 1 0 0,1 0 0 0 0,-1-1-1 0 0,0 1 1 0 0,0-1-1 0 0,-1 0 1 0 0,1 1 0 0 0,0-1-1 0 0,-1 0 1 0 0,1 0 0 0 0,-1-1-1 0 0,1 1 1 0 0,-1 0 0 0 0,0-1-1 0 0,0 0 1 0 0,0 0 0 0 0,0 0-1 0 0,0 0 1 0 0,0 0 0 0 0,0 0-1 0 0,0-1 1 0 0,0 1-1 0 0,-1-1 1 0 0,-2 0 0 0 0,-1 0 33 0 0,0 0 1 0 0,0-1-1 0 0,0 0 1 0 0,0 0-1 0 0,1-1 1 0 0,-1 0-1 0 0,0 0 1 0 0,1 0-1 0 0,-1-1 0 0 0,1 0 1 0 0,0 0-1 0 0,0-1 1 0 0,0 0-1 0 0,1 0 1 0 0,-1 0-1 0 0,1 0 1 0 0,0-1-1 0 0,0 0 1 0 0,0 0-1 0 0,-4-7 1 0 0,4 5-22 0 0,0 0 0 0 0,0 0 0 0 0,1-1 0 0 0,0 0 1 0 0,0 0-1 0 0,1 0 0 0 0,0 0 0 0 0,0-1 0 0 0,1 1 1 0 0,0-1-1 0 0,1 0 0 0 0,0 0 0 0 0,0 1 0 0 0,1-1 0 0 0,0-12 1 0 0,2 8-29 0 0,1 0-1 0 0,0 0 1 0 0,0 1 0 0 0,2-1 0 0 0,-1 1 0 0 0,2-1 0 0 0,-1 2 0 0 0,2-1 0 0 0,-1 1 0 0 0,2-1-1 0 0,-1 2 1 0 0,2-1 0 0 0,-1 1 0 0 0,1 1 0 0 0,1 0 0 0 0,0 0 0 0 0,0 0 0 0 0,1 1-1 0 0,0 1 1 0 0,0 0 0 0 0,0 1 0 0 0,1 0 0 0 0,22-8 0 0 0,-1 3-719 0 0,-17 7 12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46.972"/>
    </inkml:context>
    <inkml:brush xml:id="br0">
      <inkml:brushProperty name="width" value="0.025" units="cm"/>
      <inkml:brushProperty name="height" value="0.025" units="cm"/>
    </inkml:brush>
  </inkml:definitions>
  <inkml:trace contextRef="#ctx0" brushRef="#br0">141 2 6449 0 0,'-1'-1'159'0'0,"0"1"-1"0"0,0 0 0 0 0,0 0 1 0 0,0 0-1 0 0,0 0 1 0 0,1 0-1 0 0,-1 0 0 0 0,0 0 1 0 0,0 0-1 0 0,0 1 0 0 0,0-1 1 0 0,0 0-1 0 0,0 0 1 0 0,1 1-1 0 0,-1-1 0 0 0,0 1 1 0 0,0-1-1 0 0,0 0 0 0 0,1 1 1 0 0,-1 0-1 0 0,0-1 0 0 0,1 1 1 0 0,-1-1-1 0 0,-1 2 1 0 0,-14 20 648 0 0,10-13-397 0 0,-6 9-319 0 0,0 0-1 0 0,1 1 1 0 0,1 0-1 0 0,1 1 1 0 0,1 0-1 0 0,0 0 1 0 0,2 1-1 0 0,0-1 1 0 0,1 2-1 0 0,1-1 1 0 0,2 0-1 0 0,-2 32 1 0 0,5-48-63 0 0,-1 0 0 0 0,1 0 1 0 0,0 0-1 0 0,0 0 0 0 0,1 0 0 0 0,0 0 1 0 0,-1 0-1 0 0,2 0 0 0 0,-1-1 0 0 0,0 1 1 0 0,1-1-1 0 0,0 1 0 0 0,0-1 0 0 0,0 0 1 0 0,1 0-1 0 0,-1 0 0 0 0,1-1 0 0 0,0 1 1 0 0,0-1-1 0 0,0 0 0 0 0,1 0 1 0 0,-1 0-1 0 0,1-1 0 0 0,-1 0 0 0 0,6 2 1 0 0,-5-2 6 0 0,0 0 0 0 0,-1-1 1 0 0,1 1-1 0 0,0-1 0 0 0,0 0 1 0 0,0-1-1 0 0,0 1 0 0 0,0-1 1 0 0,0 0-1 0 0,0-1 0 0 0,0 1 1 0 0,0-1-1 0 0,0 0 0 0 0,0 0 1 0 0,0 0-1 0 0,0-1 0 0 0,-1 1 1 0 0,1-1-1 0 0,-1-1 0 0 0,1 1 1 0 0,-1 0-1 0 0,0-1 0 0 0,1 0 1 0 0,-2 0-1 0 0,8-7 0 0 0,-2-1 183 0 0,-1 0-1 0 0,-1 0 0 0 0,0-1 0 0 0,0 0 0 0 0,-1 0 1 0 0,-1 0-1 0 0,0-1 0 0 0,0 0 0 0 0,-2 0 0 0 0,4-15 1 0 0,-4 6-52 0 0,0 1 0 0 0,-1 0-1 0 0,-1-1 1 0 0,-1 0 0 0 0,-4-35 0 0 0,2 48-147 0 0,1 0 0 0 0,-1 1-1 0 0,-1-1 1 0 0,0 1 0 0 0,-7-16 0 0 0,9 22 24 0 0,0 0 1 0 0,0 0-1 0 0,0 0 1 0 0,0 0-1 0 0,-1 0 1 0 0,1 1 0 0 0,-1-1-1 0 0,1 0 1 0 0,-1 1-1 0 0,1-1 1 0 0,-1 1 0 0 0,0 0-1 0 0,0-1 1 0 0,0 1-1 0 0,0 0 1 0 0,0 0-1 0 0,0 0 1 0 0,0 0 0 0 0,0 1-1 0 0,0-1 1 0 0,0 0-1 0 0,-1 1 1 0 0,1 0 0 0 0,0-1-1 0 0,0 1 1 0 0,-1 0-1 0 0,1 0 1 0 0,-3 1-1 0 0,-8 5-1311 0 0,8-1-5127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47.308"/>
    </inkml:context>
    <inkml:brush xml:id="br0">
      <inkml:brushProperty name="width" value="0.025" units="cm"/>
      <inkml:brushProperty name="height" value="0.025" units="cm"/>
    </inkml:brush>
  </inkml:definitions>
  <inkml:trace contextRef="#ctx0" brushRef="#br0">0 2 14283 0 0,'0'-1'5664'0'0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47.642"/>
    </inkml:context>
    <inkml:brush xml:id="br0">
      <inkml:brushProperty name="width" value="0.025" units="cm"/>
      <inkml:brushProperty name="height" value="0.025" units="cm"/>
    </inkml:brush>
  </inkml:definitions>
  <inkml:trace contextRef="#ctx0" brushRef="#br0">113 18 7370 0 0,'-6'3'398'0'0,"-1"1"1"0"0,1 0 0 0 0,1 0 0 0 0,-1 1 0 0 0,0-1-1 0 0,1 1 1 0 0,0 0 0 0 0,0 1 0 0 0,1-1-1 0 0,0 1 1 0 0,0 0 0 0 0,-7 12 0 0 0,5-5-281 0 0,-1 0 1 0 0,2 1 0 0 0,-1 0-1 0 0,2-1 1 0 0,-5 22 0 0 0,8-28-137 0 0,1 0 1 0 0,-1 0 0 0 0,1 0 0 0 0,0 0 0 0 0,1-1 0 0 0,0 1 0 0 0,0 0 0 0 0,0 0 0 0 0,1-1 0 0 0,0 1 0 0 0,3 8 0 0 0,-3-13 31 0 0,-1 1 0 0 0,0-1 0 0 0,1 1 0 0 0,-1-1 0 0 0,1 1 0 0 0,0-1 0 0 0,0 0 0 0 0,-1 0 0 0 0,2 0 0 0 0,-1 0-1 0 0,0 0 1 0 0,0 0 0 0 0,1-1 0 0 0,-1 1 0 0 0,1-1 0 0 0,-1 1 0 0 0,1-1 0 0 0,-1 0 0 0 0,1 0 0 0 0,0 0 0 0 0,0-1 0 0 0,0 1-1 0 0,-1-1 1 0 0,1 1 0 0 0,0-1 0 0 0,0 0 0 0 0,0 0 0 0 0,0 0 0 0 0,3-1 0 0 0,-3 1 52 0 0,0-1 1 0 0,-1 0-1 0 0,1 1 0 0 0,0-1 1 0 0,0-1-1 0 0,-1 1 0 0 0,1 0 1 0 0,-1 0-1 0 0,1-1 0 0 0,-1 0 1 0 0,0 1-1 0 0,1-1 0 0 0,-1 0 1 0 0,3-4-1 0 0,-1 2 25 0 0,-1-1 0 0 0,1 0 0 0 0,-1 0 0 0 0,0-1 0 0 0,-1 1 0 0 0,4-10 1 0 0,-1 0 33 0 0,-1 1 0 0 0,-1-1 0 0 0,-1 0 0 0 0,2-27 0 0 0,-4 28-85 0 0,0-1 0 0 0,-1 0 1 0 0,-5-24-1 0 0,6 35-116 0 0,-1-1 0 0 0,0 1-1 0 0,-1 0 1 0 0,1-1 0 0 0,-1 1 0 0 0,0 0 0 0 0,0 0 0 0 0,0 0-1 0 0,0 1 1 0 0,-1-1 0 0 0,1 0 0 0 0,-1 1 0 0 0,0 0 0 0 0,0-1-1 0 0,0 1 1 0 0,-6-4 0 0 0,1 3-444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48.024"/>
    </inkml:context>
    <inkml:brush xml:id="br0">
      <inkml:brushProperty name="width" value="0.025" units="cm"/>
      <inkml:brushProperty name="height" value="0.025" units="cm"/>
    </inkml:brush>
  </inkml:definitions>
  <inkml:trace contextRef="#ctx0" brushRef="#br0">105 61 9674 0 0,'-2'1'166'0'0,"0"-1"-1"0"0,0 1 1 0 0,1 0 0 0 0,-1-1-1 0 0,0 1 1 0 0,1 0 0 0 0,-1 0-1 0 0,0 0 1 0 0,1 0-1 0 0,0 0 1 0 0,-1 0 0 0 0,1 1-1 0 0,0-1 1 0 0,-1 0 0 0 0,1 1-1 0 0,0-1 1 0 0,-1 3 0 0 0,-20 31 397 0 0,18-28-412 0 0,-4 8-75 0 0,0 1 0 0 0,1 0 1 0 0,1 0-1 0 0,0 1 1 0 0,-7 32-1 0 0,12-42-119 0 0,0 0-1 0 0,1 0 1 0 0,0 1-1 0 0,0-1 1 0 0,0 0 0 0 0,1 0-1 0 0,3 12 1 0 0,-3-15 22 0 0,0 0-1 0 0,0-1 1 0 0,1 1 0 0 0,0 0 0 0 0,0-1 0 0 0,0 1-1 0 0,0-1 1 0 0,0 0 0 0 0,1 0 0 0 0,-1 0 0 0 0,1 0-1 0 0,0 0 1 0 0,0 0 0 0 0,6 3 0 0 0,-7-4 22 0 0,0-1 0 0 0,0 0 0 0 0,1 0 0 0 0,-1 1 0 0 0,1-1 0 0 0,-1 0 0 0 0,1-1 0 0 0,-1 1 0 0 0,1 0 0 0 0,-1-1 0 0 0,1 0 0 0 0,0 1 1 0 0,-1-1-1 0 0,1 0 0 0 0,0 0 0 0 0,-1-1 0 0 0,6 0 0 0 0,-4 0 40 0 0,0-1 1 0 0,0 1 0 0 0,-1-1-1 0 0,1 0 1 0 0,0 0 0 0 0,-1-1-1 0 0,1 1 1 0 0,-1-1 0 0 0,0 1-1 0 0,4-5 1 0 0,2-4 150 0 0,-1 1-1 0 0,0-1 1 0 0,0 0 0 0 0,-1-1-1 0 0,-1 0 1 0 0,6-13 0 0 0,-6 9-78 0 0,-1 1 1 0 0,0-1 0 0 0,-1 0-1 0 0,-1-1 1 0 0,0 1-1 0 0,-1-1 1 0 0,-1-23-1 0 0,-1 34-92 0 0,0 0 0 0 0,-1 0 0 0 0,0 0-1 0 0,0 0 1 0 0,-1 0 0 0 0,0 0 0 0 0,0 0-1 0 0,0 1 1 0 0,0-1 0 0 0,-6-7 0 0 0,6 10-3 0 0,-1 0 0 0 0,1 0 0 0 0,-1 0-1 0 0,0 0 1 0 0,0 0 0 0 0,-1 0 0 0 0,1 1 0 0 0,0 0 0 0 0,-1 0 0 0 0,1 0 0 0 0,-1 0 0 0 0,0 0 0 0 0,0 1 0 0 0,0-1 0 0 0,0 1 0 0 0,-7-1 0 0 0,-12 0-89 0 0,12 2-85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48.421"/>
    </inkml:context>
    <inkml:brush xml:id="br0">
      <inkml:brushProperty name="width" value="0.025" units="cm"/>
      <inkml:brushProperty name="height" value="0.025" units="cm"/>
    </inkml:brush>
  </inkml:definitions>
  <inkml:trace contextRef="#ctx0" brushRef="#br0">110 1 4145 0 0,'1'6'4887'0'0,"-6"29"-3253"0"0,-39 94-27 0 0,26-83-145 0 0,-15 62 0 0 0,29-94-1289 0 0,2 0 0 0 0,0 1 0 0 0,0-1 1 0 0,2 1-1 0 0,-1-1 0 0 0,2 1 0 0 0,0-1 0 0 0,6 27 1 0 0,-7-39-178 0 0,0-1-11 0 0,0 0 0 0 0,1 0 0 0 0,-1 0 0 0 0,0 0-1 0 0,0 0 1 0 0,1 0 0 0 0,-1 0 0 0 0,1 0 0 0 0,-1 0-1 0 0,1 0 1 0 0,-1 0 0 0 0,1 0 0 0 0,-1 0 0 0 0,1-1-1 0 0,0 1 1 0 0,0 0 0 0 0,-1 0 0 0 0,2 0 0 0 0,4 0-230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48.770"/>
    </inkml:context>
    <inkml:brush xml:id="br0">
      <inkml:brushProperty name="width" value="0.025" units="cm"/>
      <inkml:brushProperty name="height" value="0.025" units="cm"/>
    </inkml:brush>
  </inkml:definitions>
  <inkml:trace contextRef="#ctx0" brushRef="#br0">311 21 8290 0 0,'11'-20'3039'0'0,"-21"32"2326"0"0,-7 14-3368 0 0,-21 47 0 0 0,-25 88-2256 0 0,50-127 498 0 0,3-6-239 0 0,0 1 0 0 0,2 0 0 0 0,1 1 0 0 0,-6 56 0 0 0,13-75 0 0 0,0-1 0 0 0,0 0 0 0 0,1 1 0 0 0,0-1 0 0 0,1 0 0 0 0,1 0 0 0 0,5 19 0 0 0,-5-23 0 0 0,0 0 0 0 0,1 0 0 0 0,-1 0 0 0 0,1 0 0 0 0,0 0 0 0 0,0-1 0 0 0,1 0 0 0 0,0 0 0 0 0,0 0 0 0 0,0 0 0 0 0,0-1 0 0 0,1 0 0 0 0,5 4 0 0 0,-8-7-4 0 0,0 1-1 0 0,0 0 0 0 0,1-1 0 0 0,-1 1 0 0 0,0-1 0 0 0,0 0 0 0 0,1 0 0 0 0,-1 0 1 0 0,1-1-1 0 0,-1 1 0 0 0,1-1 0 0 0,-1 0 0 0 0,1 0 0 0 0,-1 0 0 0 0,1 0 0 0 0,-1-1 1 0 0,0 1-1 0 0,4-2 0 0 0,-4 1 8 0 0,-1 0-1 0 0,0 0 1 0 0,0 0 0 0 0,-1-1 0 0 0,1 1-1 0 0,0 0 1 0 0,0-1 0 0 0,-1 1-1 0 0,1-1 1 0 0,-1 0 0 0 0,1 0 0 0 0,-1 1-1 0 0,0-1 1 0 0,1 0 0 0 0,-1 0 0 0 0,0 0-1 0 0,0 0 1 0 0,-1-1 0 0 0,1 1-1 0 0,0 0 1 0 0,-1 0 0 0 0,1 0 0 0 0,-1-1-1 0 0,0 1 1 0 0,0 0 0 0 0,1 0 0 0 0,-2-1-1 0 0,1-2 1 0 0,0-5 20 0 0,-1 1-1 0 0,0 0 1 0 0,-1 0-1 0 0,0 0 1 0 0,0 0-1 0 0,-1 0 1 0 0,0 0-1 0 0,0 1 1 0 0,-1-1-1 0 0,0 1 1 0 0,-8-11-1 0 0,8 14-14 0 0,1 0-1 0 0,-1 1 0 0 0,-1 0 1 0 0,1 0-1 0 0,0 0 1 0 0,-1 0-1 0 0,0 1 1 0 0,0 0-1 0 0,0 0 0 0 0,0 0 1 0 0,0 0-1 0 0,-1 1 1 0 0,1 0-1 0 0,-1 0 1 0 0,0 1-1 0 0,0-1 1 0 0,1 1-1 0 0,-1 0 0 0 0,-6 1 1 0 0,-2-1 7 0 0,0 1 1 0 0,0 1 0 0 0,0 1-1 0 0,1 0 1 0 0,-27 7-1 0 0,-3 8-5963 0 0,25-8-589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49.406"/>
    </inkml:context>
    <inkml:brush xml:id="br0">
      <inkml:brushProperty name="width" value="0.025" units="cm"/>
      <inkml:brushProperty name="height" value="0.025" units="cm"/>
    </inkml:brush>
  </inkml:definitions>
  <inkml:trace contextRef="#ctx0" brushRef="#br0">65 36 7370 0 0,'-5'16'909'0'0,"-2"2"-688"0"0,-32 113 1121 0 0,35-112-1229 0 0,0-1 1 0 0,1 1-1 0 0,1 0 0 0 0,1 1 1 0 0,1 18-1 0 0,0-35-87 0 0,1 1-1 0 0,-1-1 1 0 0,0 0-1 0 0,1 0 1 0 0,0 0-1 0 0,0 0 1 0 0,0 0-1 0 0,0 0 1 0 0,0 0-1 0 0,1 0 1 0 0,-1-1-1 0 0,1 1 1 0 0,0 0-1 0 0,0-1 1 0 0,0 1-1 0 0,0-1 1 0 0,0 0-1 0 0,0 1 1 0 0,1-1-1 0 0,-1 0 1 0 0,5 3-1 0 0,-4-4-23 0 0,0-1 0 0 0,-1 1 0 0 0,1 0 0 0 0,0-1-1 0 0,-1 1 1 0 0,1-1 0 0 0,0 0 0 0 0,-1 0 0 0 0,1 0-1 0 0,0 0 1 0 0,0 0 0 0 0,-1 0 0 0 0,1-1 0 0 0,0 0-1 0 0,-1 1 1 0 0,1-1 0 0 0,-1 0 0 0 0,1 0 0 0 0,-1 0 0 0 0,1-1-1 0 0,-1 1 1 0 0,0-1 0 0 0,1 1 0 0 0,-1-1 0 0 0,3-3-1 0 0,5-4 190 0 0,0-1 0 0 0,0-1 0 0 0,-1 1 0 0 0,-1-2 0 0 0,1 1 0 0 0,-2-1 0 0 0,0 0 0 0 0,0-1-1 0 0,-1 0 1 0 0,-1 0 0 0 0,6-20 0 0 0,-8 23-99 0 0,-1 1-1 0 0,0-1 1 0 0,-1 0 0 0 0,0 0-1 0 0,0 0 1 0 0,-1-1 0 0 0,-1 1-1 0 0,1 0 1 0 0,-2 0 0 0 0,1 0-1 0 0,-1 0 1 0 0,-1 1 0 0 0,0-1-1 0 0,0 1 1 0 0,-1-1 0 0 0,-9-15-1 0 0,11 22 7 0 0,0 0-1 0 0,0 0 1 0 0,-1 0-1 0 0,1 0 1 0 0,-1 0-1 0 0,0 1 1 0 0,0 0-1 0 0,0-1 1 0 0,0 1-1 0 0,0 0 1 0 0,0 0-1 0 0,-1 1 1 0 0,1-1-1 0 0,-6-1 1 0 0,7 2-128 0 0,-1 1 0 0 0,1-1 1 0 0,-1 1-1 0 0,1-1 0 0 0,-1 1 1 0 0,1 0-1 0 0,-1 0 0 0 0,1 0 0 0 0,-1 1 1 0 0,1-1-1 0 0,0 0 0 0 0,-1 1 0 0 0,1 0 1 0 0,-1 0-1 0 0,1-1 0 0 0,0 1 0 0 0,-1 0 1 0 0,1 1-1 0 0,0-1 0 0 0,0 0 1 0 0,0 1-1 0 0,-3 2 0 0 0,-4 6-5622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27:55.880"/>
    </inkml:context>
    <inkml:brush xml:id="br0">
      <inkml:brushProperty name="width" value="0.07938" units="cm"/>
      <inkml:brushProperty name="height" value="0.07938" units="cm"/>
    </inkml:brush>
  </inkml:definitions>
  <inkml:trace contextRef="#ctx0" brushRef="#br0">70 34 6913 0 0,'-2'1'59'0'0,"0"0"0"0"0,0 0 0 0 0,1 0 0 0 0,-1 1-1 0 0,0-1 1 0 0,1 0 0 0 0,-1 1 0 0 0,1-1-1 0 0,-1 1 1 0 0,1-1 0 0 0,0 1 0 0 0,0 0 0 0 0,0-1-1 0 0,0 1 1 0 0,0 0 0 0 0,0 0 0 0 0,0 0-1 0 0,0 2 1 0 0,-13 41 325 0 0,13-38-188 0 0,-9 41 897 0 0,3 0 0 0 0,-3 82 1 0 0,9-38 5944 0 0,5-179-2912 0 0,-2 64-3747 0 0,10-38 0 0 0,-8 46-413 0 0,1 0 0 0 0,0 0 1 0 0,1 1-1 0 0,1 0 0 0 0,0 0 0 0 0,1 1 1 0 0,0-1-1 0 0,1 2 0 0 0,13-15 0 0 0,0 3 21 0 0,34-29 1 0 0,-19 25-6708 0 0,-29 23-471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0:30.220"/>
    </inkml:context>
    <inkml:brush xml:id="br0">
      <inkml:brushProperty name="width" value="0.07938" units="cm"/>
      <inkml:brushProperty name="height" value="0.07938" units="cm"/>
    </inkml:brush>
  </inkml:definitions>
  <inkml:trace contextRef="#ctx0" brushRef="#br0">1 32 920 0 0,'5'-1'422'0'0,"1"0"0"0"0,-1-1 0 0 0,1 2 0 0 0,0-1 0 0 0,-1 1 0 0 0,1-1 0 0 0,0 2 0 0 0,6 0 0 0 0,11-1 589 0 0,254-25-1045 0 0,-263 23 100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49.740"/>
    </inkml:context>
    <inkml:brush xml:id="br0">
      <inkml:brushProperty name="width" value="0.025" units="cm"/>
      <inkml:brushProperty name="height" value="0.025" units="cm"/>
    </inkml:brush>
  </inkml:definitions>
  <inkml:trace contextRef="#ctx0" brushRef="#br0">51 1 12443 0 0,'-4'4'501'0'0,"0"1"0"0"0,0 0 1 0 0,0 1-1 0 0,1-1 0 0 0,0 0 1 0 0,0 1-1 0 0,1 0 0 0 0,-1 0 1 0 0,-2 10-1 0 0,0 5-806 0 0,-3 32-1 0 0,8-51 249 0 0,-3 13-215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50.820"/>
    </inkml:context>
    <inkml:brush xml:id="br0">
      <inkml:brushProperty name="width" value="0.025" units="cm"/>
      <inkml:brushProperty name="height" value="0.025" units="cm"/>
    </inkml:brush>
  </inkml:definitions>
  <inkml:trace contextRef="#ctx0" brushRef="#br0">81 64 4609 0 0,'1'-1'6466'0'0,"-3"3"-2597"0"0,-5 12-1492 0 0,-12 22-2028 0 0,10-14-273 0 0,-25 71 276 0 0,31-83-328 0 0,1 0 0 0 0,0 0 1 0 0,0 0-1 0 0,1 0 0 0 0,0 0 0 0 0,1 0 1 0 0,1 16-1 0 0,0-23-27 0 0,-1-1 1 0 0,0 1-1 0 0,1 0 1 0 0,0 0-1 0 0,-1 0 1 0 0,1 0 0 0 0,0-1-1 0 0,1 1 1 0 0,-1 0-1 0 0,0-1 1 0 0,1 1-1 0 0,-1-1 1 0 0,1 0-1 0 0,0 1 1 0 0,0-1-1 0 0,0 0 1 0 0,0 0-1 0 0,0 0 1 0 0,0 0-1 0 0,1-1 1 0 0,-1 1-1 0 0,1 0 1 0 0,-1-1-1 0 0,1 0 1 0 0,-1 0-1 0 0,1 1 1 0 0,0-2-1 0 0,3 2 1 0 0,-1-1-2 0 0,0-1-1 0 0,0 0 1 0 0,-1 0 0 0 0,1 0 0 0 0,0-1-1 0 0,0 1 1 0 0,0-1 0 0 0,-1 0 0 0 0,1-1 0 0 0,-1 1-1 0 0,1-1 1 0 0,-1 0 0 0 0,1 0 0 0 0,-1 0-1 0 0,0-1 1 0 0,5-3 0 0 0,0-1 20 0 0,0-1 0 0 0,-1 0 0 0 0,0-1 0 0 0,0 0 0 0 0,-1 0 0 0 0,0-1 0 0 0,0 0 0 0 0,-1 0 0 0 0,-1 0 0 0 0,0-1 0 0 0,0 1 0 0 0,-1-1 0 0 0,0-1 0 0 0,-1 1 0 0 0,0 0 0 0 0,-1-1 0 0 0,0 0 0 0 0,-1 1 0 0 0,-1-1 0 0 0,1 0 0 0 0,-2 0 0 0 0,0 1 0 0 0,0-1 0 0 0,-1 0 0 0 0,0 1 0 0 0,-1 0 0 0 0,-7-18 0 0 0,9 26-13 0 0,-1-1 1 0 0,0 1-1 0 0,0 0 0 0 0,0 0 0 0 0,0 0 1 0 0,0 0-1 0 0,-1 0 0 0 0,1 0 1 0 0,-1 1-1 0 0,1-1 0 0 0,-1 1 0 0 0,0 0 1 0 0,0 0-1 0 0,0 0 0 0 0,-1 0 1 0 0,1 0-1 0 0,0 1 0 0 0,-1-1 1 0 0,1 1-1 0 0,-1 0 0 0 0,1 0 0 0 0,-1 0 1 0 0,1 1-1 0 0,-5-1 0 0 0,4 1-671 0 0,-1 0-1 0 0,1 0 0 0 0,0 1 1 0 0,0-1-1 0 0,-1 1 1 0 0,1 0-1 0 0,-8 3 1 0 0,1 1-5060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51.202"/>
    </inkml:context>
    <inkml:brush xml:id="br0">
      <inkml:brushProperty name="width" value="0.025" units="cm"/>
      <inkml:brushProperty name="height" value="0.025" units="cm"/>
    </inkml:brush>
  </inkml:definitions>
  <inkml:trace contextRef="#ctx0" brushRef="#br0">78 81 3225 0 0,'0'0'309'0'0,"-5"16"4389"0"0,-20 40 243 0 0,15-36-3604 0 0,-14 41 0 0 0,22-55-1288 0 0,1 0 0 0 0,-1 0 1 0 0,1-1-1 0 0,1 1 0 0 0,-1 0 0 0 0,1 0 1 0 0,0 0-1 0 0,0 0 0 0 0,1 0 1 0 0,0 0-1 0 0,2 11 0 0 0,-1-12-50 0 0,0-1-1 0 0,0 0 0 0 0,0 0 1 0 0,1 0-1 0 0,-1 0 1 0 0,1 0-1 0 0,0-1 1 0 0,0 1-1 0 0,0-1 1 0 0,0 0-1 0 0,1 0 0 0 0,-1 0 1 0 0,1 0-1 0 0,0-1 1 0 0,0 1-1 0 0,0-1 1 0 0,0 0-1 0 0,0 0 1 0 0,1 0-1 0 0,-1-1 0 0 0,1 0 1 0 0,-1 1-1 0 0,1-2 1 0 0,8 2-1 0 0,-7-1 5 0 0,0-1 0 0 0,0 0 0 0 0,1 0-1 0 0,-1-1 1 0 0,0 1 0 0 0,0-1 0 0 0,1-1-1 0 0,-1 1 1 0 0,0-1 0 0 0,0 0 0 0 0,-1 0-1 0 0,1-1 1 0 0,0 0 0 0 0,-1 0 0 0 0,1 0-1 0 0,-1-1 1 0 0,8-7 0 0 0,-4 3 25 0 0,-2-2-1 0 0,1 1 1 0 0,-1-1 0 0 0,-1 0-1 0 0,0 0 1 0 0,0-1 0 0 0,-1 0-1 0 0,0 0 1 0 0,-1 0 0 0 0,0 0-1 0 0,-1-1 1 0 0,0 1 0 0 0,-1-1-1 0 0,1-13 1 0 0,-3 19-7 0 0,1-1 0 0 0,-1 1 1 0 0,-1-1-1 0 0,1 0 0 0 0,-1 1 0 0 0,0-1 0 0 0,-1 1 0 0 0,1 0 1 0 0,-1-1-1 0 0,0 1 0 0 0,-1 0 0 0 0,0 0 0 0 0,0 0 0 0 0,0 1 1 0 0,-1-1-1 0 0,1 1 0 0 0,-1-1 0 0 0,-1 1 0 0 0,1 0 1 0 0,-1 1-1 0 0,0-1 0 0 0,0 1 0 0 0,0 0 0 0 0,0 0 0 0 0,-1 1 1 0 0,-10-6-1 0 0,6 5 259 0 0,-1 0 1 0 0,-1 0-1 0 0,1 1 1 0 0,0 1 0 0 0,-1 0-1 0 0,-19-1 1 0 0,23 2-271 0 0,0 1 1 0 0,0 0 0 0 0,0 1-1 0 0,1 0 1 0 0,-1 0-1 0 0,0 1 1 0 0,1-1-1 0 0,-1 2 1 0 0,1-1 0 0 0,-14 7-1 0 0,13-2-1455 0 0,1 0-5048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51.569"/>
    </inkml:context>
    <inkml:brush xml:id="br0">
      <inkml:brushProperty name="width" value="0.025" units="cm"/>
      <inkml:brushProperty name="height" value="0.025" units="cm"/>
    </inkml:brush>
  </inkml:definitions>
  <inkml:trace contextRef="#ctx0" brushRef="#br0">110 109 3209 0 0,'-1'0'241'0'0,"0"0"0"0"0,0 0 0 0 0,0-1 0 0 0,1 1 0 0 0,-1 0 0 0 0,0 0 0 0 0,0 0 0 0 0,0 1 1 0 0,0-1-1 0 0,0 0 0 0 0,0 0 0 0 0,0 0 0 0 0,1 1 0 0 0,-1-1 0 0 0,0 0 0 0 0,0 1 0 0 0,0-1 0 0 0,0 1 0 0 0,1-1 1 0 0,-1 1-1 0 0,0-1 0 0 0,1 1 0 0 0,-1 0 0 0 0,0-1 0 0 0,1 1 0 0 0,-1 0 0 0 0,1-1 0 0 0,-1 1 0 0 0,0 1 1 0 0,-19 23 5081 0 0,8-8-4823 0 0,2-1 0 0 0,0 2 0 0 0,-12 29 0 0 0,20-42-508 0 0,0-1-1 0 0,1 1 1 0 0,-1-1-1 0 0,1 1 1 0 0,0 0 0 0 0,0 0-1 0 0,0 0 1 0 0,1-1-1 0 0,0 1 1 0 0,0 0-1 0 0,0 0 1 0 0,1 0-1 0 0,-1 0 1 0 0,1 0-1 0 0,0-1 1 0 0,0 1 0 0 0,1 0-1 0 0,0-1 1 0 0,-1 1-1 0 0,5 6 1 0 0,-4-8 0 0 0,1 0 1 0 0,-1-1-1 0 0,1 1 1 0 0,-1-1 0 0 0,1 1-1 0 0,0-1 1 0 0,0 0-1 0 0,0 0 1 0 0,0 0 0 0 0,0 0-1 0 0,0-1 1 0 0,0 0-1 0 0,1 1 1 0 0,-1-1-1 0 0,1 0 1 0 0,-1 0 0 0 0,1-1-1 0 0,-1 1 1 0 0,1-1-1 0 0,-1 0 1 0 0,1 0-1 0 0,0 0 1 0 0,-1 0 0 0 0,1 0-1 0 0,-1-1 1 0 0,1 0-1 0 0,-1 0 1 0 0,1 0 0 0 0,-1 0-1 0 0,0 0 1 0 0,1-1-1 0 0,4-3 1 0 0,0 2 77 0 0,-1-2 1 0 0,0 1-1 0 0,0-1 1 0 0,-1 0 0 0 0,1-1-1 0 0,-1 1 1 0 0,0-1-1 0 0,-1 0 1 0 0,0-1-1 0 0,1 0 1 0 0,-2 1-1 0 0,1-2 1 0 0,3-7 0 0 0,-5 5-36 0 0,0 0 0 0 0,-1 0 1 0 0,0 0-1 0 0,0 0 1 0 0,-1 0-1 0 0,-1 0 1 0 0,0 0-1 0 0,0-1 1 0 0,-1 1-1 0 0,0 0 1 0 0,-1 0-1 0 0,0 0 1 0 0,0 0-1 0 0,-1 0 0 0 0,-1 1 1 0 0,-4-11-1 0 0,4 13 8 0 0,0-1-1 0 0,0 1 0 0 0,-1-1 0 0 0,0 1 0 0 0,0 1 0 0 0,0-1 0 0 0,-1 1 0 0 0,-12-10 1 0 0,14 12 41 0 0,-1 1 1 0 0,0 0 0 0 0,0 0 0 0 0,0 0 0 0 0,0 1 0 0 0,-1-1-1 0 0,1 1 1 0 0,-1 1 0 0 0,0-1 0 0 0,1 1 0 0 0,-1 0 0 0 0,0 0 0 0 0,-8 0-1 0 0,11 1-128 0 0,1 0-1 0 0,0 0 1 0 0,-1 1-1 0 0,1-1 1 0 0,0 1 0 0 0,0-1-1 0 0,0 1 1 0 0,0 0-1 0 0,-1 0 1 0 0,1 0-1 0 0,0 0 1 0 0,-3 2-1 0 0,4-2-68 0 0,1-1-1 0 0,-1 1 1 0 0,0 0-1 0 0,0-1 1 0 0,1 1-1 0 0,-1 0 1 0 0,0 0-1 0 0,1 0 1 0 0,-1 0 0 0 0,1 0-1 0 0,-1 0 1 0 0,1 0-1 0 0,0 0 1 0 0,-1 0-1 0 0,1 0 1 0 0,0 0-1 0 0,0 0 1 0 0,0 0-1 0 0,0 0 1 0 0,-1 0-1 0 0,1 0 1 0 0,1 0-1 0 0,-1 0 1 0 0,0 0-1 0 0,0 0 1 0 0,0 0 0 0 0,0 0-1 0 0,2 2 1 0 0,2 6-252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51.902"/>
    </inkml:context>
    <inkml:brush xml:id="br0">
      <inkml:brushProperty name="width" value="0.025" units="cm"/>
      <inkml:brushProperty name="height" value="0.025" units="cm"/>
    </inkml:brush>
  </inkml:definitions>
  <inkml:trace contextRef="#ctx0" brushRef="#br0">67 109 6449 0 0,'0'0'499'0'0,"-12"24"1699"0"0,0-1-588 0 0,1 1 1 0 0,-9 27-1 0 0,17-44-1563 0 0,1 1 0 0 0,0-1 0 0 0,1 0 0 0 0,-1 1 0 0 0,1-1 0 0 0,1 1 0 0 0,0-1 0 0 0,0 1 0 0 0,0-1 0 0 0,1 1 0 0 0,0-1 0 0 0,2 9 0 0 0,-2-13-57 0 0,0 0 0 0 0,0 0 0 0 0,1 0 0 0 0,-1 0 0 0 0,1 0 0 0 0,0-1-1 0 0,-1 1 1 0 0,1-1 0 0 0,0 1 0 0 0,0-1 0 0 0,1 0 0 0 0,-1 1 0 0 0,0-1-1 0 0,1 0 1 0 0,-1-1 0 0 0,1 1 0 0 0,0 0 0 0 0,4 1 0 0 0,-2-1 12 0 0,-1-1 1 0 0,1 0-1 0 0,1 0 0 0 0,-1 0 1 0 0,0 0-1 0 0,0-1 1 0 0,0 0-1 0 0,0 0 1 0 0,0 0-1 0 0,8-2 1 0 0,-2 0 108 0 0,0-1 0 0 0,0 0 0 0 0,0-1 0 0 0,-1 0 0 0 0,1-1 0 0 0,-1 0 1 0 0,0 0-1 0 0,0-1 0 0 0,13-11 0 0 0,-16 10-15 0 0,0 0 0 0 0,0-1 0 0 0,-1 0 0 0 0,0 0 0 0 0,0-1 0 0 0,-1 1 0 0 0,0-1 0 0 0,-1 0 0 0 0,1-1 0 0 0,-2 1 0 0 0,0-1 0 0 0,0 0 0 0 0,0 1 0 0 0,-2-1 0 0 0,1-1 1 0 0,-1 1-1 0 0,0 0 0 0 0,-2-13 0 0 0,1 17 8 0 0,0 0 0 0 0,-1-1 0 0 0,0 1 0 0 0,0 0 0 0 0,-1-1 0 0 0,0 1 0 0 0,0 0 0 0 0,0 0 0 0 0,-1 0 0 0 0,0 0 0 0 0,0 1 0 0 0,0-1 0 0 0,-1 1 0 0 0,0 0 0 0 0,0 0 1 0 0,0 0-1 0 0,-1 0 0 0 0,1 1 0 0 0,-1 0 0 0 0,0 0 0 0 0,0 0 0 0 0,-1 0 0 0 0,1 1 0 0 0,-1 0 0 0 0,0 0 0 0 0,0 0 0 0 0,0 1 0 0 0,0 0 0 0 0,-9-2 0 0 0,-23-1-1421 0 0,29 5-5531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52.267"/>
    </inkml:context>
    <inkml:brush xml:id="br0">
      <inkml:brushProperty name="width" value="0.025" units="cm"/>
      <inkml:brushProperty name="height" value="0.025" units="cm"/>
    </inkml:brush>
  </inkml:definitions>
  <inkml:trace contextRef="#ctx0" brushRef="#br0">260 2 10138 0 0,'2'-1'5620'0'0,"-6"3"-2151"0"0,-17 12-1023 0 0,-30 19-1813 0 0,-7 12-517 0 0,31-23-344 0 0,0-1 0 0 0,-34 18 0 0 0,54-35-815 0 0,2-3-328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6:52.599"/>
    </inkml:context>
    <inkml:brush xml:id="br0">
      <inkml:brushProperty name="width" value="0.025" units="cm"/>
      <inkml:brushProperty name="height" value="0.025" units="cm"/>
    </inkml:brush>
  </inkml:definitions>
  <inkml:trace contextRef="#ctx0" brushRef="#br0">151 31 1296 0 0,'32'-8'1687'0'0,"1"0"0"0"0,1 2 0 0 0,-1 2-1 0 0,1 1 1 0 0,43 2 0 0 0,-74 1-1146 0 0,0 0-344 0 0,0-1 1 0 0,-1 1-1 0 0,1 0 1 0 0,0 1-1 0 0,-1-1 1 0 0,1 0 0 0 0,-1 1-1 0 0,1-1 1 0 0,-1 1-1 0 0,1 0 1 0 0,2 1-1 0 0,-5 5 2160 0 0,-9 23-1573 0 0,-2 0 0 0 0,0-1 0 0 0,-2 0 0 0 0,-28 45 1 0 0,8-12-312 0 0,0 1-179 0 0,-88 181 659 0 0,88-169-774 0 0,-31 104 1 0 0,53-142-180 0 0,-28 107 0 0 0,35-121 0 0 0,0 0 0 0 0,2 0 0 0 0,0 0 0 0 0,3 32 0 0 0,0-39 0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25.217"/>
    </inkml:context>
    <inkml:brush xml:id="br0">
      <inkml:brushProperty name="width" value="0.025" units="cm"/>
      <inkml:brushProperty name="height" value="0.025" units="cm"/>
      <inkml:brushProperty name="color" value="#004F8B"/>
    </inkml:brush>
  </inkml:definitions>
  <inkml:trace contextRef="#ctx0" brushRef="#br0">0 64 9218 0 0,'0'0'1267'0'0,"19"1"-510"0"0,47 1 329 0 0,-1-2 0 0 0,120-18-1 0 0,-117 5-843 0 0,-62 11-363 0 0,0 1 0 0 0,0-1 0 0 0,0-1 0 0 0,-1 1 0 0 0,1-1-1 0 0,-1 0 1 0 0,0 0 0 0 0,0-1 0 0 0,6-5 0 0 0,-7 5-4727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25.549"/>
    </inkml:context>
    <inkml:brush xml:id="br0">
      <inkml:brushProperty name="width" value="0.025" units="cm"/>
      <inkml:brushProperty name="height" value="0.025" units="cm"/>
      <inkml:brushProperty name="color" value="#004F8B"/>
    </inkml:brush>
  </inkml:definitions>
  <inkml:trace contextRef="#ctx0" brushRef="#br0">323 1 10594 0 0,'-1'1'13'0'0,"0"-1"-1"0"0,0 1 1 0 0,1-1-1 0 0,-1 1 1 0 0,1 0-1 0 0,-1-1 1 0 0,1 1-1 0 0,-1 0 1 0 0,1 0-1 0 0,-1-1 1 0 0,1 1-1 0 0,-1 0 0 0 0,1 0 1 0 0,0 0-1 0 0,0 0 1 0 0,-1 0-1 0 0,1-1 1 0 0,0 1-1 0 0,0 2 1 0 0,-2 23-622 0 0,1-19 960 0 0,-3 59 1043 0 0,-17 143 1926 0 0,16-178-2875 0 0,-1 0 1 0 0,-2-1-1 0 0,-1 0 0 0 0,-21 48 0 0 0,23-66-284 0 0,-1 0-1 0 0,0 0 0 0 0,-1-1 0 0 0,0 0 0 0 0,0 0 1 0 0,-1-1-1 0 0,-1 0 0 0 0,1-1 0 0 0,-2 0 0 0 0,1 0 1 0 0,-1-2-1 0 0,0 1 0 0 0,-1-2 0 0 0,0 1 0 0 0,-22 6 1 0 0,34-12-210 0 0,-1-1-7 0 0,1 1-1 0 0,0-1 0 0 0,0 1 0 0 0,-1-1 0 0 0,1 0 1 0 0,0 1-1 0 0,0-1 0 0 0,-1 0 0 0 0,1 0 1 0 0,0 0-1 0 0,-1 0 0 0 0,1 0 0 0 0,0 0 1 0 0,-1 0-1 0 0,1 0 0 0 0,0-1 0 0 0,-1 1 1 0 0,1 0-1 0 0,0-1 0 0 0,-3-1 0 0 0,-3-6-124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26.600"/>
    </inkml:context>
    <inkml:brush xml:id="br0">
      <inkml:brushProperty name="width" value="0.025" units="cm"/>
      <inkml:brushProperty name="height" value="0.025" units="cm"/>
      <inkml:brushProperty name="color" value="#004F8B"/>
    </inkml:brush>
  </inkml:definitions>
  <inkml:trace contextRef="#ctx0" brushRef="#br0">25 0 6913 0 0,'2'16'3355'0'0,"4"27"-2507"0"0,-6 70 2974 0 0,-10 302-1500 0 0,9-408-2260 0 0,2-4-61 0 0,-1 0 1 0 0,0 0 0 0 0,-1 0-1 0 0,1 0 1 0 0,0 0-1 0 0,-1 0 1 0 0,1 0-1 0 0,-1 0 1 0 0,0 0 0 0 0,0-1-1 0 0,0 1 1 0 0,-4 5-1 0 0,5-8 107 0 0,-1 0 0 0 0,1-1 0 0 0,-1 1-1 0 0,1 0 1 0 0,0 0 0 0 0,-1-1 0 0 0,1 1-1 0 0,-1 0 1 0 0,1-1 0 0 0,-1 1-1 0 0,1-1 1 0 0,0 1 0 0 0,-1 0 0 0 0,1-1-1 0 0,0 1 1 0 0,0-1 0 0 0,-1 1 0 0 0,1-1-1 0 0,0 1 1 0 0,0-1 0 0 0,0 1 0 0 0,-1-1-1 0 0,1 1 1 0 0,0-1 0 0 0,0 1 0 0 0,0-1-1 0 0,0 1 1 0 0,0-2 0 0 0,-3-17 908 0 0,3 8-987 0 0,0-1 0 0 0,1 0-1 0 0,0 1 1 0 0,1-1 0 0 0,0 1 0 0 0,1-1-1 0 0,0 1 1 0 0,1 0 0 0 0,7-15 0 0 0,-6 16-106 0 0,0 1 0 0 0,0-1 0 0 0,1 1 0 0 0,0 1 0 0 0,0-1 0 0 0,1 1 0 0 0,0 0 0 0 0,1 1 0 0 0,0 0 0 0 0,13-10 0 0 0,-20 16 55 0 0,0 1 0 0 0,-1-1 0 0 0,1 1 0 0 0,0-1 0 0 0,0 1 0 0 0,-1-1-1 0 0,1 1 1 0 0,0 0 0 0 0,0 0 0 0 0,0-1 0 0 0,0 1 0 0 0,-1 0 0 0 0,1 0-1 0 0,0 0 1 0 0,0 0 0 0 0,0 0 0 0 0,0 0 0 0 0,0 0 0 0 0,-1 0 0 0 0,1 0-1 0 0,0 0 1 0 0,0 1 0 0 0,0-1 0 0 0,0 0 0 0 0,-1 0 0 0 0,1 1 0 0 0,1 0 0 0 0,-1 0 8 0 0,0 0 1 0 0,0 0 0 0 0,1 1 0 0 0,-1-1 0 0 0,0 1 0 0 0,-1-1-1 0 0,1 1 1 0 0,0-1 0 0 0,0 1 0 0 0,-1-1 0 0 0,1 1 0 0 0,0 3-1 0 0,1 6-34 0 0,0 1-1 0 0,-1-1 1 0 0,0 15-1 0 0,-1-23-30 0 0,0 41 93 0 0,-1-28 23 0 0,0 0-1 0 0,2-1 0 0 0,-1 1 0 0 0,2-1 1 0 0,0 1-1 0 0,1-1 0 0 0,8 23 0 0 0,-4-26-1384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0:30.569"/>
    </inkml:context>
    <inkml:brush xml:id="br0">
      <inkml:brushProperty name="width" value="0.07938" units="cm"/>
      <inkml:brushProperty name="height" value="0.07938" units="cm"/>
    </inkml:brush>
  </inkml:definitions>
  <inkml:trace contextRef="#ctx0" brushRef="#br0">46 0 4609 0 0,'-11'37'687'0'0,"1"1"1"0"0,2-1-1 0 0,1 2 1 0 0,2-1-1 0 0,0 67 1 0 0,6-87-693 0 0,0-1 1 0 0,1 1-1 0 0,1 0 1 0 0,0 0-1 0 0,2-1 1 0 0,0 0-1 0 0,13 30 1 0 0,-10-27 4 0 0</inkml:trace>
  <inkml:trace contextRef="#ctx0" brushRef="#br0" timeOffset="1">544 94 6937 0 0,'-3'-6'265'0'0,"0"-1"-1"0"0,0 1 1 0 0,-1 1-1 0 0,0-1 0 0 0,0 0 1 0 0,-1 1-1 0 0,0 0 0 0 0,0 0 1 0 0,0 1-1 0 0,0-1 1 0 0,-1 1-1 0 0,0 0 0 0 0,-7-4 1 0 0,10 7-83 0 0,0-1 1 0 0,0 1 0 0 0,-1 0 0 0 0,1 0-1 0 0,0 0 1 0 0,-1 0 0 0 0,1 1 0 0 0,-1-1-1 0 0,1 1 1 0 0,-1 0 0 0 0,1 0 0 0 0,0 0-1 0 0,-1 1 1 0 0,1-1 0 0 0,-1 1-1 0 0,1 0 1 0 0,0 0 0 0 0,-1 0 0 0 0,1 0-1 0 0,0 0 1 0 0,0 1 0 0 0,0 0 0 0 0,0-1-1 0 0,0 1 1 0 0,0 0 0 0 0,0 1 0 0 0,1-1-1 0 0,-4 4 1 0 0,-2 3-147 0 0,0 0 1 0 0,1 1-1 0 0,0 0 0 0 0,1 1 1 0 0,0-1-1 0 0,0 1 0 0 0,1 1 1 0 0,-6 18-1 0 0,8-20-64 0 0,0 1 0 0 0,1-1 0 0 0,0 1 0 0 0,0 0 0 0 0,1 0 0 0 0,1 0 0 0 0,0 0 0 0 0,0 0 0 0 0,4 21 0 0 0,-2-27 50 0 0,-1 0 0 0 0,1 0 0 0 0,0 0 0 0 0,0 0 0 0 0,1 0 0 0 0,-1 0-1 0 0,1-1 1 0 0,0 1 0 0 0,0-1 0 0 0,1 0 0 0 0,-1 0 0 0 0,1 0 0 0 0,0 0 0 0 0,0 0 0 0 0,0-1 0 0 0,1 0 0 0 0,-1 0 0 0 0,1 0 0 0 0,0-1 0 0 0,0 1 0 0 0,0-1 0 0 0,0 0 0 0 0,9 2 0 0 0,-5-2-118 0 0,0-1-1 0 0,0 1 1 0 0,0-2 0 0 0,0 1 0 0 0,0-1-1 0 0,0-1 1 0 0,0 1 0 0 0,0-2 0 0 0,0 1-1 0 0,0-1 1 0 0,0-1 0 0 0,0 1 0 0 0,10-6 0 0 0,8-5-5387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27.681"/>
    </inkml:context>
    <inkml:brush xml:id="br0">
      <inkml:brushProperty name="width" value="0.025" units="cm"/>
      <inkml:brushProperty name="height" value="0.025" units="cm"/>
      <inkml:brushProperty name="color" value="#004F8B"/>
    </inkml:brush>
  </inkml:definitions>
  <inkml:trace contextRef="#ctx0" brushRef="#br0">44 125 6449 0 0,'0'0'2027'0'0,"25"2"-133"0"0,-15-1-1863 0 0,53 0 807 0 0,-57-2-755 0 0,0 1-1 0 0,-1-1 1 0 0,1 0-1 0 0,0 0 0 0 0,0-1 1 0 0,-1 0-1 0 0,1 0 1 0 0,6-3-1 0 0,-10 4 11 0 0,-1 0 0 0 0,0 0 0 0 0,1 0-1 0 0,-1 0 1 0 0,0 0 0 0 0,0 0 0 0 0,0 0-1 0 0,0-1 1 0 0,0 1 0 0 0,0 0 0 0 0,0 0-1 0 0,0-1 1 0 0,0 1 0 0 0,-1-1 0 0 0,1 1 0 0 0,-1-1-1 0 0,1 1 1 0 0,-1-1 0 0 0,1 1 0 0 0,-1-1-1 0 0,0 1 1 0 0,0-1 0 0 0,0 0 0 0 0,0 1-1 0 0,0-1 1 0 0,0 1 0 0 0,0-1 0 0 0,0 1 0 0 0,-1-1-1 0 0,1 0 1 0 0,-1 1 0 0 0,1-1 0 0 0,-1 1-1 0 0,1 0 1 0 0,-1-1 0 0 0,0 1 0 0 0,0-1 0 0 0,0 1-1 0 0,-1-1 1 0 0,0-1-59 0 0,1 0 0 0 0,-1 1-1 0 0,0-1 1 0 0,-1 1 0 0 0,1-1 0 0 0,0 1 0 0 0,-1 0-1 0 0,1 0 1 0 0,-1 0 0 0 0,0 1 0 0 0,1-1 0 0 0,-1 0-1 0 0,0 1 1 0 0,0 0 0 0 0,0 0 0 0 0,0 0 0 0 0,0 0-1 0 0,-7-1 1 0 0,5 3-190 0 0,-1-1 0 0 0,1 1 0 0 0,-1 1 0 0 0,1-1 0 0 0,0 1 1 0 0,0 0-1 0 0,-1 0 0 0 0,1 0 0 0 0,1 1 0 0 0,-1-1 0 0 0,0 1 0 0 0,0 1 0 0 0,1-1 0 0 0,0 1 0 0 0,0-1 0 0 0,0 1 0 0 0,-7 9 0 0 0,3-3-34 0 0,1 0 0 0 0,0 1-1 0 0,0 0 1 0 0,1 1-1 0 0,0-1 1 0 0,-6 21 0 0 0,10-27 185 0 0,1 0 0 0 0,0 0 0 0 0,0-1 0 0 0,0 1 0 0 0,0 0 0 0 0,1 0 0 0 0,0 0 0 0 0,0 0 0 0 0,0 0 0 0 0,1 0 0 0 0,-1 0 0 0 0,3 8 0 0 0,-1-10 38 0 0,-1 0 1 0 0,0-1-1 0 0,1 1 0 0 0,-1-1 1 0 0,1 1-1 0 0,0-1 1 0 0,-1 0-1 0 0,1 0 0 0 0,1 0 1 0 0,-1 0-1 0 0,0 0 0 0 0,0 0 1 0 0,1 0-1 0 0,-1-1 0 0 0,1 1 1 0 0,-1-1-1 0 0,1 0 1 0 0,-1 0-1 0 0,1 0 0 0 0,0 0 1 0 0,0 0-1 0 0,0-1 0 0 0,2 1 1 0 0,4 1 53 0 0,-1-1 1 0 0,1-1-1 0 0,-1 1 1 0 0,1-1-1 0 0,-1-1 1 0 0,0 0 0 0 0,1 0-1 0 0,-1-1 1 0 0,0 1-1 0 0,0-2 1 0 0,1 1-1 0 0,-2-1 1 0 0,1-1-1 0 0,0 1 1 0 0,-1-1-1 0 0,1-1 1 0 0,-1 1-1 0 0,0-1 1 0 0,-1 0 0 0 0,9-9-1 0 0,-4 3-308 0 0,-1 0-1 0 0,-1 0 1 0 0,0-1 0 0 0,11-18 0 0 0,-10 13-1266 0 0,-1-1 1 0 0,12-34-1 0 0,-9 15-931 0 0,-13 41 3100 0 0,1 0 0 0 0,-1 0 0 0 0,1 0 0 0 0,0 0 0 0 0,1 7 0 0 0,-1 7 81 0 0,-2 120 1872 0 0,2-78-2347 0 0,1-75 1309 0 0,0 1 0 0 0,1 0 0 0 0,4-19 0 0 0,-2 17-1154 0 0,1 0 1 0 0,1 0-1 0 0,8-16 1 0 0,-9 21-895 0 0,2-1 0 0 0,0 2 0 0 0,0-1 1 0 0,15-16-1 0 0,-16 21-261 0 0,0 0 1 0 0,0 0-1 0 0,1 1 0 0 0,0 0 1 0 0,0 0-1 0 0,0 1 0 0 0,15-7 1 0 0,-12 7-640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28.126"/>
    </inkml:context>
    <inkml:brush xml:id="br0">
      <inkml:brushProperty name="width" value="0.025" units="cm"/>
      <inkml:brushProperty name="height" value="0.025" units="cm"/>
      <inkml:brushProperty name="color" value="#004F8B"/>
    </inkml:brush>
  </inkml:definitions>
  <inkml:trace contextRef="#ctx0" brushRef="#br0">1 145 11522 0 0,'0'0'887'0'0,"17"0"524"0"0,4-2-1308 0 0,0-2 0 0 0,0 0 0 0 0,0-2 0 0 0,-1 0 0 0 0,0-1 0 0 0,-1-1 0 0 0,1-1 0 0 0,-1-1 0 0 0,28-19 0 0 0,-45 28-71 0 0,0 0 0 0 0,-1-1-1 0 0,1 1 1 0 0,-1 0 0 0 0,0 0 0 0 0,0-1 0 0 0,1 1 0 0 0,-1-1 0 0 0,0 1 0 0 0,0-1-1 0 0,0 0 1 0 0,0 1 0 0 0,-1-1 0 0 0,2-3 0 0 0,-2 4 8 0 0,0 0 0 0 0,1 0 0 0 0,-1 0 0 0 0,0 0 1 0 0,-1 0-1 0 0,1 0 0 0 0,0 0 0 0 0,0 0 0 0 0,0 0 0 0 0,0 0 0 0 0,-1 1 1 0 0,1-1-1 0 0,-1 0 0 0 0,1 0 0 0 0,0 0 0 0 0,-1 0 0 0 0,1 0 0 0 0,-1 1 0 0 0,0-1 1 0 0,-1-1-1 0 0,0 0 4 0 0,0 1 1 0 0,0-1-1 0 0,0 1 0 0 0,-1-1 1 0 0,1 1-1 0 0,0 0 1 0 0,-1 0-1 0 0,1 0 1 0 0,-1 0-1 0 0,1 1 1 0 0,-1-1-1 0 0,0 1 0 0 0,1 0 1 0 0,-1-1-1 0 0,0 1 1 0 0,1 0-1 0 0,-1 0 1 0 0,0 1-1 0 0,-2 0 1 0 0,-6 2-94 0 0,0 1 0 0 0,0 0 0 0 0,0 0 1 0 0,1 1-1 0 0,0 1 0 0 0,0 0 0 0 0,1 0 1 0 0,-1 1-1 0 0,1 0 0 0 0,1 1 1 0 0,0-1-1 0 0,0 2 0 0 0,0-1 0 0 0,1 1 1 0 0,0 1-1 0 0,1-1 0 0 0,0 1 0 0 0,0 0 1 0 0,1 0-1 0 0,0 1 0 0 0,-5 20 0 0 0,9-29 49 0 0,0 1 0 0 0,1-1 0 0 0,0 1 0 0 0,-1 0 0 0 0,1-1 0 0 0,0 1 0 0 0,0 0 0 0 0,1-1 0 0 0,-1 1 0 0 0,0-1 0 0 0,1 1-1 0 0,0 0 1 0 0,-1-1 0 0 0,1 1 0 0 0,0-1 0 0 0,0 0 0 0 0,1 1 0 0 0,-1-1 0 0 0,0 0 0 0 0,1 0 0 0 0,-1 0 0 0 0,1 1 0 0 0,0-2 0 0 0,0 1-1 0 0,0 0 1 0 0,0 0 0 0 0,0-1 0 0 0,0 1 0 0 0,0-1 0 0 0,1 1 0 0 0,-1-1 0 0 0,0 0 0 0 0,1 0 0 0 0,-1 0 0 0 0,1 0 0 0 0,-1-1-1 0 0,5 2 1 0 0,2-1-15 0 0,1 1 0 0 0,-1-1 0 0 0,1-1-1 0 0,0 1 1 0 0,-1-2 0 0 0,1 1-1 0 0,-1-1 1 0 0,1-1 0 0 0,10-2-1 0 0,5-4-334 0 0,40-19 0 0 0,-43 16 350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28.905"/>
    </inkml:context>
    <inkml:brush xml:id="br0">
      <inkml:brushProperty name="width" value="0.025" units="cm"/>
      <inkml:brushProperty name="height" value="0.025" units="cm"/>
      <inkml:brushProperty name="color" value="#004F8B"/>
    </inkml:brush>
  </inkml:definitions>
  <inkml:trace contextRef="#ctx0" brushRef="#br0">344 164 4609 0 0,'-10'-40'2348'0'0,"6"24"-1744"0"0,0 0 1 0 0,-10-22 0 0 0,13 34-369 0 0,-1 0 0 0 0,0 0 0 0 0,0 1 0 0 0,-1-1 1 0 0,1 1-1 0 0,-1 0 0 0 0,1-1 0 0 0,-1 1 0 0 0,0 0 0 0 0,0 1 1 0 0,0-1-1 0 0,-1 0 0 0 0,1 1 0 0 0,-7-3 0 0 0,9 4-73 0 0,0 1-1 0 0,0-1 0 0 0,-1 1 1 0 0,1-1-1 0 0,-1 1 0 0 0,1 0 1 0 0,0-1-1 0 0,-1 1 0 0 0,1 0 0 0 0,-1 0 1 0 0,1 0-1 0 0,-1 0 0 0 0,1 1 1 0 0,0-1-1 0 0,-1 0 0 0 0,1 0 1 0 0,-1 1-1 0 0,1-1 0 0 0,0 1 1 0 0,-2 0-1 0 0,0 1-45 0 0,1 0 0 0 0,-1-1 1 0 0,1 1-1 0 0,0 1 0 0 0,-1-1 0 0 0,1 0 1 0 0,0 0-1 0 0,0 1 0 0 0,-1 2 0 0 0,-3 5-78 0 0,1 0 0 0 0,0 1-1 0 0,-7 21 1 0 0,-4 22-63 0 0,3 1-1 0 0,-7 59 1 0 0,-2 116-68 0 0,12-116 76 0 0,4-43 183 0 0,-3 0 1 0 0,-33 125-1 0 0,29-164 219 0 0,12-32-418 0 0,1 1 1 0 0,0 0-1 0 0,-1 0 0 0 0,1-1 0 0 0,-1 1 1 0 0,1 0-1 0 0,-1-1 0 0 0,0 1 0 0 0,1 0 1 0 0,-1-1-1 0 0,1 1 0 0 0,-1-1 0 0 0,0 1 1 0 0,0-1-1 0 0,1 1 0 0 0,-1-1 0 0 0,0 1 1 0 0,0-1-1 0 0,1 0 0 0 0,-1 1 0 0 0,0-1 1 0 0,0 0-1 0 0,0 0 0 0 0,0 0 0 0 0,0 0 1 0 0,1 0-1 0 0,-1 0 0 0 0,0 0 0 0 0,0 0 1 0 0,0 0-1 0 0,0 0 0 0 0,0 0 0 0 0,1 0 1 0 0,-2-1-1 0 0,-5-3-5923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29.254"/>
    </inkml:context>
    <inkml:brush xml:id="br0">
      <inkml:brushProperty name="width" value="0.025" units="cm"/>
      <inkml:brushProperty name="height" value="0.025" units="cm"/>
      <inkml:brushProperty name="color" value="#004F8B"/>
    </inkml:brush>
  </inkml:definitions>
  <inkml:trace contextRef="#ctx0" brushRef="#br0">1 29 10594 0 0,'1'-1'79'0'0,"-1"0"0"0"0,1 0 0 0 0,0 1 0 0 0,0-1 0 0 0,0 0 0 0 0,0 1 0 0 0,1-1 0 0 0,-1 1 0 0 0,0-1 0 0 0,0 1 0 0 0,0-1 0 0 0,0 1 0 0 0,1 0 0 0 0,-1 0 0 0 0,2-1 0 0 0,25-2-321 0 0,-20 2 280 0 0,194-12-250 0 0,-184 11 212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29.604"/>
    </inkml:context>
    <inkml:brush xml:id="br0">
      <inkml:brushProperty name="width" value="0.025" units="cm"/>
      <inkml:brushProperty name="height" value="0.025" units="cm"/>
      <inkml:brushProperty name="color" value="#004F8B"/>
    </inkml:brush>
  </inkml:definitions>
  <inkml:trace contextRef="#ctx0" brushRef="#br0">41 31 9218 0 0,'-1'0'116'0'0,"1"0"1"0"0,-1 0-1 0 0,1 0 0 0 0,-1 0 1 0 0,1 0-1 0 0,-1 0 0 0 0,1 0 1 0 0,-1 0-1 0 0,1 0 1 0 0,-1 0-1 0 0,1 0 0 0 0,-1 0 1 0 0,1 0-1 0 0,-1 1 0 0 0,1-1 1 0 0,-1 0-1 0 0,1 0 0 0 0,-1 1 1 0 0,1-1-1 0 0,-1 0 1 0 0,1 0-1 0 0,0 1 0 0 0,-1-1 1 0 0,1 0-1 0 0,0 1 0 0 0,-1 0 1 0 0,-9 17 1399 0 0,0 24-836 0 0,9-38-594 0 0,-2 8-61 0 0,2 1 0 0 0,-1-1 0 0 0,1 0 0 0 0,2 25 0 0 0,-1-34-36 0 0,1 1 1 0 0,-1-1-1 0 0,1 0 0 0 0,0 1 0 0 0,0-1 0 0 0,0 0 0 0 0,1 0 1 0 0,-1 0-1 0 0,1 0 0 0 0,2 4 0 0 0,-3-6-5 0 0,1 1-1 0 0,-1-1 0 0 0,1 1 1 0 0,-1-1-1 0 0,1 0 1 0 0,0 0-1 0 0,-1 1 1 0 0,1-1-1 0 0,0 0 1 0 0,0-1-1 0 0,0 1 1 0 0,0 0-1 0 0,0 0 0 0 0,0-1 1 0 0,0 1-1 0 0,0-1 1 0 0,0 0-1 0 0,3 1 1 0 0,-3-2 37 0 0,1 1 0 0 0,0-1 1 0 0,-1 1-1 0 0,1-1 0 0 0,-1 0 1 0 0,1 0-1 0 0,-1 0 0 0 0,1 0 1 0 0,-1 0-1 0 0,0-1 0 0 0,1 1 1 0 0,-1-1-1 0 0,0 0 0 0 0,0 1 1 0 0,0-1-1 0 0,0 0 0 0 0,-1 0 0 0 0,1 0 1 0 0,0 0-1 0 0,-1-1 0 0 0,1 1 1 0 0,-1 0-1 0 0,0-1 0 0 0,2-3 1 0 0,1-5 145 0 0,1 1 0 0 0,-1-1 0 0 0,-1 0 0 0 0,3-15 0 0 0,-5 18-150 0 0,0 1 1 0 0,-1 0-1 0 0,0 0 1 0 0,0 0-1 0 0,-1 0 1 0 0,0-1-1 0 0,0 1 0 0 0,0 0 1 0 0,-1 0-1 0 0,0 1 1 0 0,-4-8-1 0 0,5 12-30 0 0,1-1-1 0 0,-2 1 1 0 0,1 0 0 0 0,0-1-1 0 0,0 1 1 0 0,-1 0 0 0 0,1 0-1 0 0,-1 0 1 0 0,0 0-1 0 0,1 1 1 0 0,-1-1 0 0 0,0 0-1 0 0,0 1 1 0 0,0-1 0 0 0,0 1-1 0 0,-1 0 1 0 0,1 0-1 0 0,0 0 1 0 0,-1 0 0 0 0,1 0-1 0 0,0 0 1 0 0,-1 0 0 0 0,1 1-1 0 0,-1-1 1 0 0,1 1 0 0 0,-1 0-1 0 0,1 0 1 0 0,-1 0-1 0 0,1 0 1 0 0,-1 0 0 0 0,1 0-1 0 0,-1 1 1 0 0,1-1 0 0 0,-3 2-1 0 0,-1 1-1386 0 0,4-3 256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29.942"/>
    </inkml:context>
    <inkml:brush xml:id="br0">
      <inkml:brushProperty name="width" value="0.025" units="cm"/>
      <inkml:brushProperty name="height" value="0.025" units="cm"/>
      <inkml:brushProperty name="color" value="#004F8B"/>
    </inkml:brush>
  </inkml:definitions>
  <inkml:trace contextRef="#ctx0" brushRef="#br0">15 0 456 0 0,'-2'70'3430'0'0,"1"-33"-1573"0"0,4 64 0 0 0,-2-96-1456 0 0,-1 17 2162 0 0,-4-29 5286 0 0,-5-14-5458 0 0,8 11-2174 0 0,0 0 0 0 0,0 0 0 0 0,1 0 0 0 0,1 0 0 0 0,0 0 0 0 0,0-1 0 0 0,1 1 0 0 0,5-17 0 0 0,-4 19-588 0 0,0 0 0 0 0,1 1 0 0 0,0-1 0 0 0,7-10 0 0 0,-7 13-597 0 0,0 0 1 0 0,0 0 0 0 0,1 0 0 0 0,-1 1-1 0 0,1-1 1 0 0,7-4 0 0 0,-2 3-5114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30.351"/>
    </inkml:context>
    <inkml:brush xml:id="br0">
      <inkml:brushProperty name="width" value="0.025" units="cm"/>
      <inkml:brushProperty name="height" value="0.025" units="cm"/>
      <inkml:brushProperty name="color" value="#004F8B"/>
    </inkml:brush>
  </inkml:definitions>
  <inkml:trace contextRef="#ctx0" brushRef="#br0">51 138 7370 0 0,'0'0'568'0'0,"23"3"-744"0"0,-9-3 383 0 0,0-1 0 0 0,-1 0 1 0 0,1-1-1 0 0,-1 0 0 0 0,25-8 0 0 0,-32 8 34 0 0,1 0-1 0 0,0-1 0 0 0,-1 0 1 0 0,0 0-1 0 0,1 0 1 0 0,-1-1-1 0 0,0 0 0 0 0,-1 0 1 0 0,1-1-1 0 0,-1 1 1 0 0,0-1-1 0 0,0 0 0 0 0,4-7 1 0 0,-8 11-153 0 0,0 0 0 0 0,0 0 0 0 0,-1-1 0 0 0,1 1 1 0 0,0 0-1 0 0,-1-1 0 0 0,1 1 0 0 0,-1-1 1 0 0,0 1-1 0 0,1-1 0 0 0,-1 1 0 0 0,0-1 0 0 0,0 1 1 0 0,0-1-1 0 0,0 1 0 0 0,0-1 0 0 0,0 1 0 0 0,-1-1 1 0 0,1 1-1 0 0,0-1 0 0 0,-1 1 0 0 0,1 0 1 0 0,-1-1-1 0 0,1 1 0 0 0,-1-1 0 0 0,0 1 0 0 0,0 0 1 0 0,1 0-1 0 0,-1-1 0 0 0,0 1 0 0 0,0 0 0 0 0,0 0 1 0 0,0 0-1 0 0,-1 0 0 0 0,1 0 0 0 0,0 0 1 0 0,-3-1-1 0 0,1 0 46 0 0,0 0 0 0 0,0 0 0 0 0,-1 1 1 0 0,1-1-1 0 0,-1 1 0 0 0,1 0 0 0 0,-1 0 0 0 0,1 0 1 0 0,-1 1-1 0 0,0-1 0 0 0,1 1 0 0 0,-1 0 0 0 0,0 0 1 0 0,-5 1-1 0 0,-2 2-106 0 0,0 0 0 0 0,1 1 1 0 0,-1 0-1 0 0,1 1 0 0 0,0 0 0 0 0,0 1 1 0 0,1 0-1 0 0,-1 1 0 0 0,1 0 0 0 0,1 0 1 0 0,-11 11-1 0 0,13-11-13 0 0,-1 0 0 0 0,1 1 0 0 0,0 0 0 0 0,0 0 0 0 0,1 0-1 0 0,0 0 1 0 0,0 1 0 0 0,1 0 0 0 0,0 0 0 0 0,1 0 0 0 0,0 1 0 0 0,0-1 0 0 0,-1 13 0 0 0,4-18-15 0 0,0-1-1 0 0,0 1 1 0 0,0 0 0 0 0,0 0-1 0 0,1-1 1 0 0,-1 1 0 0 0,1 0-1 0 0,0 0 1 0 0,0-1 0 0 0,1 1 0 0 0,-1-1-1 0 0,1 1 1 0 0,0-1 0 0 0,-1 0-1 0 0,2 0 1 0 0,-1 0 0 0 0,0 0-1 0 0,1 0 1 0 0,-1 0 0 0 0,1 0 0 0 0,0-1-1 0 0,-1 1 1 0 0,2-1 0 0 0,-1 0-1 0 0,0 0 1 0 0,0 0 0 0 0,0 0-1 0 0,1-1 1 0 0,-1 1 0 0 0,1-1 0 0 0,6 2-1 0 0,-2-1-11 0 0,0-1 0 0 0,0 1 0 0 0,-1-1-1 0 0,1-1 1 0 0,0 1 0 0 0,0-2 0 0 0,0 1-1 0 0,0-1 1 0 0,0 0 0 0 0,-1 0 0 0 0,1-1-1 0 0,0 0 1 0 0,-1 0 0 0 0,11-6 0 0 0,16-12-699 0 0,-16 7 351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30.879"/>
    </inkml:context>
    <inkml:brush xml:id="br0">
      <inkml:brushProperty name="width" value="0.025" units="cm"/>
      <inkml:brushProperty name="height" value="0.025" units="cm"/>
      <inkml:brushProperty name="color" value="#004F8B"/>
    </inkml:brush>
  </inkml:definitions>
  <inkml:trace contextRef="#ctx0" brushRef="#br0">0 0 10594 0 0,'2'2'7985'0'0,"8"5"-8168"0"0,-8-5-1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31.244"/>
    </inkml:context>
    <inkml:brush xml:id="br0">
      <inkml:brushProperty name="width" value="0.025" units="cm"/>
      <inkml:brushProperty name="height" value="0.025" units="cm"/>
      <inkml:brushProperty name="color" value="#004F8B"/>
    </inkml:brush>
  </inkml:definitions>
  <inkml:trace contextRef="#ctx0" brushRef="#br0">2 4 11522 0 0,'-2'-3'9669'0'0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32.734"/>
    </inkml:context>
    <inkml:brush xml:id="br0">
      <inkml:brushProperty name="width" value="0.025" units="cm"/>
      <inkml:brushProperty name="height" value="0.025" units="cm"/>
      <inkml:brushProperty name="color" value="#004F8B"/>
    </inkml:brush>
  </inkml:definitions>
  <inkml:trace contextRef="#ctx0" brushRef="#br0">58 25 6449 0 0,'-3'-7'40'0'0,"-1"-6"5853"0"0,4 9-646 0 0,4 13-4549 0 0,2 7-582 0 0,-1 0 0 0 0,0 0 0 0 0,-1 1 0 0 0,-1-1 0 0 0,2 30 1 0 0,-5 88 659 0 0,0-115-618 0 0,-22 301 760 0 0,21-308-915 0 0,-1 1 0 0 0,-1-1 0 0 0,-4 13 0 0 0,6-22-11 0 0,0 0 0 0 0,-1 0 0 0 0,1 0 0 0 0,-1 0-1 0 0,1 0 1 0 0,-1 0 0 0 0,0 0 0 0 0,0-1-1 0 0,0 1 1 0 0,0-1 0 0 0,0 0 0 0 0,-1 1 0 0 0,1-1-1 0 0,-1 0 1 0 0,0 0 0 0 0,1-1 0 0 0,-4 3-1 0 0,-2-2-159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0:32.848"/>
    </inkml:context>
    <inkml:brush xml:id="br0">
      <inkml:brushProperty name="width" value="0.07938" units="cm"/>
      <inkml:brushProperty name="height" value="0.07938" units="cm"/>
    </inkml:brush>
  </inkml:definitions>
  <inkml:trace contextRef="#ctx0" brushRef="#br0">143 57 4609 0 0,'-19'-57'11074'0'0,"18"74"-7220"0"0,0-1-3392 0 0,-13 237 144 0 0,2-100-455 0 0,11-124-154 0 0,-1 11-17 0 0,-1-1 0 0 0,-15 75-1 0 0,17-112-16 0 0,1-1-1 0 0,0 0 0 0 0,0 0 0 0 0,-1 1 1 0 0,1-1-1 0 0,-1 0 0 0 0,1 0 0 0 0,-1 0 0 0 0,1 1 1 0 0,-1-1-1 0 0,0 0 0 0 0,1 0 0 0 0,-1 0 1 0 0,0 0-1 0 0,0 0 0 0 0,0-1 0 0 0,0 1 0 0 0,-1 1 1 0 0,1-2-25 0 0,1 0 0 0 0,-1 0 0 0 0,1 0 0 0 0,-1 0 0 0 0,1 0 0 0 0,-1 0 0 0 0,0 0 0 0 0,1-1 0 0 0,-1 1 0 0 0,1 0 0 0 0,-1 0 0 0 0,1 0 1 0 0,-1-1-1 0 0,1 1 0 0 0,-1 0 0 0 0,1-1 0 0 0,-1 1 0 0 0,1 0 0 0 0,-1-1 0 0 0,1 1 0 0 0,-1-1 0 0 0,1 1 0 0 0,0-1 0 0 0,-1 1 0 0 0,1-1 0 0 0,-1 0 1 0 0,-2-5-492 0 0,0 0 0 0 0,-1 0 0 0 0,2 0 0 0 0,-1-1 0 0 0,-2-8 0 0 0,-2-18-2523 0 0,0 0 1 0 0,-2-50 0 0 0,7 25 1362 0 0,11-113-1 0 0,-7 154 2208 0 0,1-1-1 0 0,0 1 0 0 0,2 0 0 0 0,0 1 0 0 0,1-1 0 0 0,13-25 0 0 0,-16 35-45 0 0,1 0 0 0 0,0 1 0 0 0,1-1 0 0 0,-1 1 0 0 0,1 0 0 0 0,0 0 1 0 0,1 0-1 0 0,0 1 0 0 0,0 0 0 0 0,0 0 0 0 0,0 1 0 0 0,1-1 0 0 0,0 1 0 0 0,-1 1 0 0 0,2-1 0 0 0,-1 1 1 0 0,8-2-1 0 0,-7 4-264 0 0,-1 0 1 0 0,1 0 0 0 0,-1 1 0 0 0,1 0 0 0 0,0 0 0 0 0,-1 1 0 0 0,1 0 0 0 0,0 0-1 0 0,-1 1 1 0 0,0 0 0 0 0,1 0 0 0 0,8 5 0 0 0,-8-4-114 0 0,0 1 1 0 0,0 0-1 0 0,0 1 1 0 0,0 0 0 0 0,-1 0-1 0 0,0 0 1 0 0,0 1-1 0 0,0 0 1 0 0,-1 1-1 0 0,7 7 1 0 0,-11-11-20 0 0,0 0 1 0 0,0 0-1 0 0,0 0 1 0 0,-1 0 0 0 0,1 1-1 0 0,-1-1 1 0 0,0 0-1 0 0,1 1 1 0 0,-2-1 0 0 0,1 1-1 0 0,0 0 1 0 0,-1-1-1 0 0,0 1 1 0 0,1-1 0 0 0,-1 1-1 0 0,-1 0 1 0 0,0 4-1 0 0,0-2 29 0 0,-1-1 0 0 0,0 1 0 0 0,0-1 0 0 0,0 0 0 0 0,-1 1 0 0 0,0-1 0 0 0,0 0 0 0 0,0-1 0 0 0,-8 10 0 0 0,-4 1 185 0 0,0-1 1 0 0,-1-1-1 0 0,-1 0 1 0 0,-35 20-1 0 0,36-23-102 0 0,0-2 0 0 0,-29 12 0 0 0,38-18-136 0 0,1 0 1 0 0,0 0-1 0 0,-1-1 1 0 0,1 0-1 0 0,-1 0 1 0 0,1-1-1 0 0,-1 1 1 0 0,1-1-1 0 0,-1-1 1 0 0,1 1-1 0 0,-8-3 1 0 0,57 6-1327 0 0,-24 0 763 0 0,-1 2 0 0 0,0 0 0 0 0,0 1 0 0 0,27 14-1 0 0,-34-14 563 0 0,-1-1 0 0 0,0 2-1 0 0,0 0 1 0 0,0 0-1 0 0,-1 0 1 0 0,0 1 0 0 0,-1 1-1 0 0,11 13 1 0 0,-17-21-16 0 0,-1 0 0 0 0,0 1 1 0 0,0-1-1 0 0,0 1 0 0 0,-1-1 1 0 0,1 1-1 0 0,0-1 0 0 0,0 1 0 0 0,-1 0 1 0 0,1-1-1 0 0,-1 1 0 0 0,0 0 1 0 0,1 0-1 0 0,-1-1 0 0 0,0 1 1 0 0,0 0-1 0 0,0 0 0 0 0,0-1 1 0 0,0 1-1 0 0,-1 0 0 0 0,1 0 0 0 0,-1 2 1 0 0,-1-1 64 0 0,1-1 1 0 0,-1 1-1 0 0,0-1 0 0 0,1 1 1 0 0,-1-1-1 0 0,0 0 0 0 0,0 0 1 0 0,-1 0-1 0 0,1 0 0 0 0,0 0 1 0 0,-1 0-1 0 0,-3 1 0 0 0,-5 3 214 0 0,0-1 0 0 0,-1 0 0 0 0,1-1-1 0 0,-1-1 1 0 0,-17 4 0 0 0,19-5-276 0 0,-1 0 0 0 0,1-1 0 0 0,-1 0 0 0 0,1 0 0 0 0,-1-1 0 0 0,1-1 0 0 0,-1 0 0 0 0,1 0 0 0 0,-1-1 0 0 0,1-1-1 0 0,0 1 1 0 0,-11-6 0 0 0,6 0-602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33.086"/>
    </inkml:context>
    <inkml:brush xml:id="br0">
      <inkml:brushProperty name="width" value="0.025" units="cm"/>
      <inkml:brushProperty name="height" value="0.025" units="cm"/>
      <inkml:brushProperty name="color" value="#004F8B"/>
    </inkml:brush>
  </inkml:definitions>
  <inkml:trace contextRef="#ctx0" brushRef="#br0">0 17 2304 0 0,'7'-3'420'0'0,"0"0"0"0"0,0 1 0 0 0,0 0 0 0 0,0 0 0 0 0,0 1 0 0 0,0 0-1 0 0,0 0 1 0 0,1 0 0 0 0,7 1 0 0 0,-5 0-215 0 0,4-1 297 0 0,0 2 0 0 0,0 0 0 0 0,0 0 1 0 0,0 1-1 0 0,0 1 0 0 0,0 0 0 0 0,0 1 0 0 0,-1 0 0 0 0,19 10 0 0 0,-24-10-268 0 0,1 0 0 0 0,-1 1 1 0 0,0 0-1 0 0,-1 1 0 0 0,1-1 0 0 0,-1 2 0 0 0,0-1 0 0 0,-1 1 0 0 0,0 0 1 0 0,0 0-1 0 0,0 0 0 0 0,-1 1 0 0 0,0 0 0 0 0,0 0 0 0 0,4 12 0 0 0,-8-18-170 0 0,0 0 0 0 0,-1 0 0 0 0,1 0 0 0 0,-1 1 0 0 0,0-1 0 0 0,1 0 0 0 0,-1 0 0 0 0,0 1 0 0 0,0-1 0 0 0,0 0 0 0 0,-1 0 0 0 0,1 1 0 0 0,0-1 0 0 0,-1 0 0 0 0,0 0 0 0 0,1 0 0 0 0,-3 4 0 0 0,1-3 169 0 0,0 1-1 0 0,0 0 1 0 0,-1-1-1 0 0,0 0 0 0 0,0 1 1 0 0,0-1-1 0 0,0 0 1 0 0,-6 4-1 0 0,-5 2 585 0 0,-1 0 0 0 0,0-1-1 0 0,-26 10 1 0 0,36-16-782 0 0,-18 8 162 0 0,0-2 0 0 0,-1 0 1 0 0,-37 6-1 0 0,34-10-538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33.435"/>
    </inkml:context>
    <inkml:brush xml:id="br0">
      <inkml:brushProperty name="width" value="0.025" units="cm"/>
      <inkml:brushProperty name="height" value="0.025" units="cm"/>
      <inkml:brushProperty name="color" value="#004F8B"/>
    </inkml:brush>
  </inkml:definitions>
  <inkml:trace contextRef="#ctx0" brushRef="#br0">0 65 10594 0 0,'11'-1'4'0'0,"-1"0"1"0"0,0-1-1 0 0,0 0 0 0 0,17-6 0 0 0,7-2 935 0 0,144-26 676 0 0,-157 31-1525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33.834"/>
    </inkml:context>
    <inkml:brush xml:id="br0">
      <inkml:brushProperty name="width" value="0.025" units="cm"/>
      <inkml:brushProperty name="height" value="0.025" units="cm"/>
      <inkml:brushProperty name="color" value="#004F8B"/>
    </inkml:brush>
  </inkml:definitions>
  <inkml:trace contextRef="#ctx0" brushRef="#br0">17 65 10594 0 0,'0'0'41'0'0,"0"0"-1"0"0,0 0 1 0 0,0 0 0 0 0,0 0-1 0 0,0 0 1 0 0,0 0-1 0 0,0 0 1 0 0,0 1 0 0 0,0-1-1 0 0,0 0 1 0 0,0 0-1 0 0,0 0 1 0 0,0 0-1 0 0,0 0 1 0 0,0 0 0 0 0,0 0-1 0 0,0 0 1 0 0,0 0-1 0 0,0 0 1 0 0,0 0 0 0 0,0 0-1 0 0,0 1 1 0 0,0-1-1 0 0,0 0 1 0 0,0 0-1 0 0,0 0 1 0 0,0 0 0 0 0,-1 0-1 0 0,1 0 1 0 0,0 0-1 0 0,0 0 1 0 0,0 0 0 0 0,0 0-1 0 0,0 0 1 0 0,0 0-1 0 0,0 0 1 0 0,0 0-1 0 0,0 0 1 0 0,0 0 0 0 0,0 0-1 0 0,0 0 1 0 0,0 0-1 0 0,0 0 1 0 0,-1 0 0 0 0,1 0-1 0 0,0 0 1 0 0,0 0-1 0 0,0 0 1 0 0,0 0-1 0 0,0 0 1 0 0,0 0 0 0 0,0 0-1 0 0,0 0 1 0 0,0 0-1 0 0,0 0 1 0 0,0 0 0 0 0,0 0-1 0 0,-1 0 1 0 0,1 0-1 0 0,0 0 1 0 0,0 0 0 0 0,0 0-1 0 0,0 0 1 0 0,0 0-1 0 0,0 0 1 0 0,0 0-1 0 0,0-1 1 0 0,-3 14 910 0 0,-1 17-824 0 0,4-27 3 0 0,-4 34 421 0 0,2 69 0 0 0,2-97-500 0 0,1 1 0 0 0,0 0 1 0 0,0-1-1 0 0,1 0 1 0 0,1 1-1 0 0,-1-1 0 0 0,2 0 1 0 0,-1 0-1 0 0,1 0 0 0 0,0-1 1 0 0,1 1-1 0 0,10 13 0 0 0,-15-21-30 0 0,1-1-1 0 0,-1 1 0 0 0,1-1 0 0 0,-1 1 1 0 0,1-1-1 0 0,-1 1 0 0 0,1-1 0 0 0,0 1 0 0 0,-1-1 1 0 0,1 0-1 0 0,0 1 0 0 0,-1-1 0 0 0,1 0 1 0 0,0 1-1 0 0,-1-1 0 0 0,1 0 0 0 0,0 0 0 0 0,-1 0 1 0 0,1 0-1 0 0,0 1 0 0 0,0-1 0 0 0,-1 0 1 0 0,1 0-1 0 0,0-1 0 0 0,1 1 0 0 0,-1 0 69 0 0,0-1 1 0 0,1 0-1 0 0,-1 1 0 0 0,0-1 1 0 0,0 0-1 0 0,1 0 0 0 0,-1 0 0 0 0,0 0 1 0 0,0 0-1 0 0,0 0 0 0 0,0 0 0 0 0,1-2 1 0 0,3-5 516 0 0,0 0 0 0 0,-1-1 1 0 0,5-11-1 0 0,-6 13-322 0 0,62-179 1829 0 0,-30 79-3624 0 0,-25 82-1241 0 0,-5 15 1331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34.903"/>
    </inkml:context>
    <inkml:brush xml:id="br0">
      <inkml:brushProperty name="width" value="0.025" units="cm"/>
      <inkml:brushProperty name="height" value="0.025" units="cm"/>
      <inkml:brushProperty name="color" value="#004F8B"/>
    </inkml:brush>
  </inkml:definitions>
  <inkml:trace contextRef="#ctx0" brushRef="#br0">235 463 10594 0 0,'4'-12'969'0'0,"-1"0"0"0"0,-1 0 0 0 0,0-1 0 0 0,0 0 0 0 0,-1-15 0 0 0,-1 20-654 0 0,-1-1 0 0 0,1 1 1 0 0,-1-1-1 0 0,-1 1 0 0 0,0 0 1 0 0,0 0-1 0 0,0 0 0 0 0,-7-14 0 0 0,8 21-286 0 0,1 0 0 0 0,-1-1 0 0 0,0 1-1 0 0,1 0 1 0 0,-1 0 0 0 0,0 0-1 0 0,0 0 1 0 0,0 0 0 0 0,0 0-1 0 0,0 0 1 0 0,0 0 0 0 0,0 0-1 0 0,-1 0 1 0 0,1 0 0 0 0,0 1-1 0 0,0-1 1 0 0,-1 1 0 0 0,1-1-1 0 0,0 1 1 0 0,-1-1 0 0 0,-1 1-1 0 0,1 0 4 0 0,0 0-1 0 0,-1 0 0 0 0,1 0 0 0 0,0 0 1 0 0,0 1-1 0 0,0-1 0 0 0,0 1 0 0 0,-1 0 0 0 0,1 0 1 0 0,0 0-1 0 0,0 0 0 0 0,-2 1 0 0 0,-6 5 4 0 0,1 0 0 0 0,0 1 1 0 0,1 0-1 0 0,-9 10 0 0 0,13-14-65 0 0,-16 18-79 0 0,1 1 1 0 0,-21 31-1 0 0,35-46 89 0 0,0 0 1 0 0,1 0 0 0 0,0 0 0 0 0,0 1-1 0 0,0 0 1 0 0,1-1 0 0 0,1 1 0 0 0,0 1 0 0 0,0-1-1 0 0,0 0 1 0 0,1 14 0 0 0,1-21-19 0 0,-1 0 1 0 0,2 0-1 0 0,-1 0 0 0 0,0 0 1 0 0,0-1-1 0 0,1 1 1 0 0,-1 0-1 0 0,1 0 0 0 0,-1 0 1 0 0,1-1-1 0 0,0 1 0 0 0,0 0 1 0 0,-1-1-1 0 0,1 1 1 0 0,0 0-1 0 0,1-1 0 0 0,-1 1 1 0 0,0-1-1 0 0,0 0 1 0 0,1 1-1 0 0,-1-1 0 0 0,1 0 1 0 0,-1 0-1 0 0,1 0 0 0 0,-1 0 1 0 0,1 0-1 0 0,0 0 1 0 0,-1 0-1 0 0,1-1 0 0 0,0 1 1 0 0,0-1-1 0 0,0 1 0 0 0,2 0 1 0 0,-1-1-98 0 0,1 0 1 0 0,0 0 0 0 0,0 0-1 0 0,0-1 1 0 0,-1 1 0 0 0,1-1-1 0 0,0 0 1 0 0,-1 0 0 0 0,1 0-1 0 0,-1 0 1 0 0,1-1 0 0 0,-1 0-1 0 0,1 1 1 0 0,-1-1 0 0 0,5-4-1 0 0,4-4-5 0 0,1-2 0 0 0,-1 0-1 0 0,-1 0 1 0 0,0-1 0 0 0,-1 0 0 0 0,0-1-1 0 0,-1 0 1 0 0,-1-1 0 0 0,0 0-1 0 0,8-23 1 0 0,-25 63 1786 0 0,4-13-1285 0 0,1 1 0 0 0,0 0 1 0 0,0 0-1 0 0,-2 20 0 0 0,6-30-366 0 0,0 0-1 0 0,0 1 1 0 0,0-1 0 0 0,0 0-1 0 0,0 0 1 0 0,1 0-1 0 0,-1 0 1 0 0,1 0 0 0 0,0 0-1 0 0,0 0 1 0 0,0 0-1 0 0,0 0 1 0 0,0 0-1 0 0,1 0 1 0 0,0 0 0 0 0,-1-1-1 0 0,1 1 1 0 0,0-1-1 0 0,0 1 1 0 0,0-1 0 0 0,1 0-1 0 0,-1 0 1 0 0,0 0-1 0 0,6 3 1 0 0,-7-4-1 0 0,1 0 1 0 0,0 0-1 0 0,0-1 0 0 0,0 1 1 0 0,0 0-1 0 0,0-1 0 0 0,0 0 0 0 0,0 1 1 0 0,0-1-1 0 0,0 0 0 0 0,1 0 1 0 0,-1 0-1 0 0,0 0 0 0 0,0-1 1 0 0,0 1-1 0 0,0-1 0 0 0,0 1 1 0 0,0-1-1 0 0,0 0 0 0 0,0 1 1 0 0,-1-1-1 0 0,1 0 0 0 0,0 0 1 0 0,0 0-1 0 0,-1-1 0 0 0,1 1 1 0 0,2-2-1 0 0,6-6 62 0 0,-1 0 1 0 0,0 0-1 0 0,10-15 0 0 0,-8 10 118 0 0,17-18 13 0 0,-2 0 0 0 0,-2-2 0 0 0,35-62 0 0 0,-10-6-1186 0 0,60-113-2245 0 0,-173 317 8381 0 0,56-88-5107 0 0,-59 124 364 0 0,61-121-359 0 0,0-1 0 0 0,0 1-1 0 0,2 0 1 0 0,0 1-1 0 0,1-1 1 0 0,-1 28-1 0 0,4-39-71 0 0,1 0 0 0 0,0-1 0 0 0,0 1 0 0 0,0-1 0 0 0,0 0 0 0 0,1 1 0 0 0,0-1-1 0 0,3 8 1 0 0,-4-12 29 0 0,-1 0-1 0 0,1 0 1 0 0,-1 0-1 0 0,1 0 1 0 0,-1-1-1 0 0,1 1 1 0 0,0 0-1 0 0,-1 0 1 0 0,1 0-1 0 0,0 0 1 0 0,0-1-1 0 0,-1 1 1 0 0,1 0-1 0 0,0-1 1 0 0,0 1-1 0 0,0-1 1 0 0,0 1-1 0 0,0-1 0 0 0,0 1 1 0 0,0-1-1 0 0,0 0 1 0 0,0 0-1 0 0,0 1 1 0 0,0-1-1 0 0,0 0 1 0 0,0 0-1 0 0,0 0 1 0 0,0 0-1 0 0,0 0 1 0 0,0 0-1 0 0,1 0 1 0 0,-1 0-1 0 0,0-1 1 0 0,0 1-1 0 0,0 0 1 0 0,0-1-1 0 0,0 1 1 0 0,0-1-1 0 0,0 1 1 0 0,-1-1-1 0 0,1 1 0 0 0,0-1 1 0 0,0 0-1 0 0,0 1 1 0 0,0-1-1 0 0,-1 0 1 0 0,1 0-1 0 0,0 1 1 0 0,0-3-1 0 0,14-14-800 0 0,0-1-1 0 0,-2 0 0 0 0,20-35 0 0 0,-19 29-457 0 0,0 1-1 0 0,19-21 1 0 0,-35 49 1493 0 0,0 0 0 0 0,0 0 0 0 0,1 0 0 0 0,0 0 0 0 0,-1 9 0 0 0,-1 2 413 0 0,-1 1-426 0 0,0 1 327 0 0,0 1 1 0 0,-1 22-1 0 0,4-38-480 0 0,1 1 0 0 0,0 0-1 0 0,0 0 1 0 0,0 0 0 0 0,0 0 0 0 0,1-1-1 0 0,0 1 1 0 0,0 0 0 0 0,0 0 0 0 0,0-1 0 0 0,0 1-1 0 0,1-1 1 0 0,-1 1 0 0 0,1-1 0 0 0,0 1-1 0 0,0-1 1 0 0,3 3 0 0 0,-4-5-67 0 0,0 0 1 0 0,0-1 0 0 0,0 1-1 0 0,0-1 1 0 0,0 1-1 0 0,0-1 1 0 0,0 1 0 0 0,0-1-1 0 0,0 0 1 0 0,1 1 0 0 0,-1-1-1 0 0,0 0 1 0 0,0 0-1 0 0,0 0 1 0 0,0 0 0 0 0,1 0-1 0 0,-1 0 1 0 0,0 0-1 0 0,0 0 1 0 0,0-1 0 0 0,0 1-1 0 0,1 0 1 0 0,-1-1-1 0 0,0 1 1 0 0,0-1 0 0 0,0 1-1 0 0,0-1 1 0 0,0 1-1 0 0,0-1 1 0 0,0 0 0 0 0,0 0-1 0 0,0 1 1 0 0,0-1 0 0 0,-1 0-1 0 0,2-1 1 0 0,5-5-79 0 0,0 0 0 0 0,-1-1 0 0 0,7-9 0 0 0,-10 13 56 0 0,12-18-576 0 0,-1-1 0 0 0,-2 0-1 0 0,0 0 1 0 0,16-51 0 0 0,-32 88 1227 0 0,1 0 0 0 0,0 1 0 0 0,0-1 0 0 0,0 27 0 0 0,3-35-359 0 0,0 1-1 0 0,1-1 0 0 0,0 0 0 0 0,0 0 0 0 0,0 0 0 0 0,1 0 0 0 0,2 6 1 0 0,-3-9-209 0 0,0 0 0 0 0,1 0 0 0 0,-1-1 0 0 0,1 1 1 0 0,0 0-1 0 0,0-1 0 0 0,0 0 0 0 0,0 1 0 0 0,0-1 1 0 0,0 0-1 0 0,1 0 0 0 0,-1 0 0 0 0,1 0 0 0 0,-1-1 0 0 0,4 3 1 0 0,8-2-1945 0 0,-6-3-4751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35.268"/>
    </inkml:context>
    <inkml:brush xml:id="br0">
      <inkml:brushProperty name="width" value="0.025" units="cm"/>
      <inkml:brushProperty name="height" value="0.025" units="cm"/>
      <inkml:brushProperty name="color" value="#004F8B"/>
    </inkml:brush>
  </inkml:definitions>
  <inkml:trace contextRef="#ctx0" brushRef="#br0">0 79 1840 0 0,'11'2'737'0'0,"0"0"-1"0"0,0 0 0 0 0,-1-1 0 0 0,1 0 0 0 0,0-1 0 0 0,0-1 0 0 0,0 1 1 0 0,0-2-1 0 0,0 1 0 0 0,-1-2 0 0 0,1 1 0 0 0,-1-1 0 0 0,1-1 1 0 0,16-8-1 0 0,-24 10-584 0 0,0 0 0 0 0,0 0 0 0 0,0-1 0 0 0,0 1 0 0 0,0-1 1 0 0,-1 0-1 0 0,1 0 0 0 0,-1 0 0 0 0,3-5 0 0 0,-4 8-131 0 0,-1-1-1 0 0,1 1 1 0 0,-1-1 0 0 0,0 0-1 0 0,1 0 1 0 0,-1 1-1 0 0,0-1 1 0 0,0 0 0 0 0,1 1-1 0 0,-1-1 1 0 0,0 0-1 0 0,0 0 1 0 0,0 1 0 0 0,0-1-1 0 0,0 0 1 0 0,0 0-1 0 0,0 1 1 0 0,0-1 0 0 0,0 0-1 0 0,-1 0 1 0 0,1 1-1 0 0,0-1 1 0 0,0 0 0 0 0,-1 0-1 0 0,1 1 1 0 0,0-1-1 0 0,-1 0 1 0 0,1 1 0 0 0,0-1-1 0 0,-1 1 1 0 0,1-1-1 0 0,-1 0 1 0 0,0 1 0 0 0,1-1-1 0 0,-1 1 1 0 0,1-1-1 0 0,-1 1 1 0 0,0 0 0 0 0,1-1-1 0 0,-1 1 1 0 0,0 0-1 0 0,1-1 1 0 0,-1 1 0 0 0,0 0-1 0 0,1 0 1 0 0,-1-1-1 0 0,0 1 1 0 0,0 0 0 0 0,0 0-1 0 0,1 0 1 0 0,-1 0-1 0 0,0 0 1 0 0,0 0 0 0 0,-4 0 166 0 0,1 0 0 0 0,-1 1 0 0 0,1-1 0 0 0,0 1 0 0 0,-1 0 0 0 0,1 0 0 0 0,0 0 0 0 0,0 0 0 0 0,-1 1 0 0 0,1 0 1 0 0,0-1-1 0 0,1 2 0 0 0,-1-1 0 0 0,0 0 0 0 0,0 1 0 0 0,-5 5 0 0 0,0 0-108 0 0,1 0-1 0 0,0 0 1 0 0,0 1-1 0 0,1 0 1 0 0,-8 13-1 0 0,12-17-80 0 0,0 1 1 0 0,0 0-1 0 0,0 0 1 0 0,1 0-1 0 0,-1 0 0 0 0,2 0 1 0 0,-1 0-1 0 0,1 0 0 0 0,0 1 1 0 0,-1 9-1 0 0,2-13 24 0 0,0 0 0 0 0,1-1-1 0 0,-1 1 1 0 0,1 0 0 0 0,0 0 0 0 0,-1-1-1 0 0,1 1 1 0 0,0 0 0 0 0,1-1 0 0 0,-1 1 0 0 0,0-1-1 0 0,1 1 1 0 0,-1-1 0 0 0,1 0 0 0 0,0 0-1 0 0,0 1 1 0 0,0-1 0 0 0,0 0 0 0 0,0-1 0 0 0,0 1-1 0 0,1 0 1 0 0,-1-1 0 0 0,0 1 0 0 0,1-1-1 0 0,5 2 1 0 0,1 1-16 0 0,0-1 0 0 0,1-1 0 0 0,0 1-1 0 0,0-2 1 0 0,0 1 0 0 0,0-1 0 0 0,0-1-1 0 0,0 0 1 0 0,0 0 0 0 0,0-1 0 0 0,13-3 0 0 0,1 0-684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42.256"/>
    </inkml:context>
    <inkml:brush xml:id="br0">
      <inkml:brushProperty name="width" value="0.025" units="cm"/>
      <inkml:brushProperty name="height" value="0.025" units="cm"/>
      <inkml:brushProperty name="color" value="#004F8B"/>
    </inkml:brush>
  </inkml:definitions>
  <inkml:trace contextRef="#ctx0" brushRef="#br0">168 85 6913 0 0,'0'-1'120'0'0,"0"1"0"0"0,0-1 0 0 0,0 1 0 0 0,0-1-1 0 0,0 1 1 0 0,0-1 0 0 0,0 1 0 0 0,0-1 0 0 0,0 1-1 0 0,-1 0 1 0 0,1-1 0 0 0,0 1 0 0 0,0-1 0 0 0,0 1-1 0 0,-1-1 1 0 0,1 1 0 0 0,0-1 0 0 0,-1 1 0 0 0,1 0-1 0 0,0-1 1 0 0,-1 1 0 0 0,1 0 0 0 0,0-1-1 0 0,-1 1 1 0 0,1 0 0 0 0,-1 0 0 0 0,1-1 0 0 0,0 1-1 0 0,-1 0 1 0 0,1 0 0 0 0,-1 0 0 0 0,1-1 0 0 0,-1 1-1 0 0,1 0 1 0 0,-1 0 0 0 0,1 0 0 0 0,-1 0 0 0 0,1 0-1 0 0,-1 0 1 0 0,1 0 0 0 0,-1 0 0 0 0,1 0 0 0 0,-1 0-1 0 0,1 0 1 0 0,-1 1 0 0 0,1-1 0 0 0,-1 0 0 0 0,0 0-1 0 0,-20 11 2775 0 0,12 0-2578 0 0,0-1 0 0 0,0 1 1 0 0,1 0-1 0 0,1 1 1 0 0,0-1-1 0 0,-8 20 1 0 0,-26 78-181 0 0,35-90-195 0 0,1-1 0 0 0,0 1 1 0 0,2 0-1 0 0,0 0 0 0 0,1 0 0 0 0,1 30 0 0 0,2-43 44 0 0,-1 0-1 0 0,1 0 0 0 0,0 0 0 0 0,1-1 0 0 0,-1 1 0 0 0,1 0 0 0 0,1 0 0 0 0,-1-1 0 0 0,1 0 0 0 0,6 10 0 0 0,-7-12 12 0 0,1 1 0 0 0,0-1 0 0 0,0 0 0 0 0,1 0 0 0 0,-1-1 0 0 0,1 1 0 0 0,-1-1 0 0 0,1 0-1 0 0,0 1 1 0 0,0-2 0 0 0,0 1 0 0 0,0 0 0 0 0,0-1 0 0 0,0 0 0 0 0,0 0 0 0 0,8 1 0 0 0,-6-1-2 0 0,-1-1 0 0 0,1 0 0 0 0,0 0-1 0 0,0 0 1 0 0,-1-1 0 0 0,1 0 0 0 0,-1 0 0 0 0,1 0 0 0 0,-1-1 0 0 0,1 1 0 0 0,-1-1 0 0 0,0-1 0 0 0,6-2 0 0 0,-3 0 19 0 0,0 0 0 0 0,-1-1 0 0 0,0 0 0 0 0,0 0 0 0 0,0-1 1 0 0,0 0-1 0 0,7-11 0 0 0,-4 4 58 0 0,-1 0 1 0 0,0-1 0 0 0,-1-1-1 0 0,-1 1 1 0 0,-1-1-1 0 0,0 0 1 0 0,-1-1-1 0 0,5-22 1 0 0,-7 16 47 0 0,-1-1 0 0 0,0 1 0 0 0,-2 0 0 0 0,-2-29 0 0 0,0 41-76 0 0,1-1 0 0 0,-1 1 0 0 0,-1 0 0 0 0,0 0 0 0 0,-1 0 1 0 0,0 0-1 0 0,0 0 0 0 0,-1 1 0 0 0,-1 0 0 0 0,-9-15 0 0 0,11 21 25 0 0,0 0-1 0 0,0 0 1 0 0,0 0 0 0 0,-1 1-1 0 0,1-1 1 0 0,-1 1-1 0 0,0 0 1 0 0,-7-3-1 0 0,8 4-283 0 0,-1 0 0 0 0,1 1 0 0 0,-1 0-1 0 0,1-1 1 0 0,-9 0 0 0 0,-9 4-4216 0 0,13 1-1574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42.607"/>
    </inkml:context>
    <inkml:brush xml:id="br0">
      <inkml:brushProperty name="width" value="0.025" units="cm"/>
      <inkml:brushProperty name="height" value="0.025" units="cm"/>
      <inkml:brushProperty name="color" value="#004F8B"/>
    </inkml:brush>
  </inkml:definitions>
  <inkml:trace contextRef="#ctx0" brushRef="#br0">36 0 14283 0 0,'-8'5'4565'0'0,"4"8"-3943"0"0,3-10-512 0 0,-19 94-263 0 0,17-82 2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44.390"/>
    </inkml:context>
    <inkml:brush xml:id="br0">
      <inkml:brushProperty name="width" value="0.025" units="cm"/>
      <inkml:brushProperty name="height" value="0.025" units="cm"/>
      <inkml:brushProperty name="color" value="#004F8B"/>
    </inkml:brush>
  </inkml:definitions>
  <inkml:trace contextRef="#ctx0" brushRef="#br0">95 104 6913 0 0,'0'0'61'0'0,"0"0"-1"0"0,0 0 0 0 0,0 0 0 0 0,0-1 1 0 0,0 1-1 0 0,0 0 0 0 0,-1 0 0 0 0,1 0 0 0 0,0 0 1 0 0,0 0-1 0 0,0 0 0 0 0,0 0 0 0 0,0 0 1 0 0,0 0-1 0 0,0-1 0 0 0,0 1 0 0 0,0 0 0 0 0,0 0 1 0 0,-1 0-1 0 0,1 0 0 0 0,0 0 0 0 0,0 0 1 0 0,0 0-1 0 0,0 0 0 0 0,0 0 0 0 0,0 0 0 0 0,-1 0 1 0 0,1 0-1 0 0,0 0 0 0 0,0 0 0 0 0,0 0 1 0 0,0 0-1 0 0,0 0 0 0 0,0 0 0 0 0,0 0 0 0 0,-1 0 1 0 0,1 0-1 0 0,0 0 0 0 0,0 0 0 0 0,0 0 0 0 0,0 0 1 0 0,0 0-1 0 0,0 0 0 0 0,0 0 0 0 0,-1 1 1 0 0,1-1-1 0 0,0 0 0 0 0,0 0 0 0 0,0 0 0 0 0,0 0 1 0 0,0 0-1 0 0,0 0 0 0 0,0 0 0 0 0,0 0 1 0 0,0 0-1 0 0,0 1 0 0 0,0-1 0 0 0,0 0 0 0 0,-1 0 1 0 0,1 0-1 0 0,0 0 0 0 0,0 0 0 0 0,0 1 1 0 0,-6 6 1278 0 0,-45 92 1087 0 0,44-84-2448 0 0,2 0 1 0 0,0 1-1 0 0,0-1 0 0 0,-3 31 0 0 0,7-43 10 0 0,1-1 1 0 0,0 0-1 0 0,-1 1 0 0 0,1-1 0 0 0,0 1 0 0 0,1-1 0 0 0,-1 0 0 0 0,0 1 0 0 0,1-1 0 0 0,-1 0 0 0 0,1 1 0 0 0,-1-1 0 0 0,1 0 0 0 0,0 0 0 0 0,0 0 0 0 0,0 0 0 0 0,1 0 0 0 0,-1 0 0 0 0,0 0 0 0 0,1 0 0 0 0,1 2 1 0 0,-1-3-5 0 0,0 1 1 0 0,1-1-1 0 0,-1 0 1 0 0,0 0 0 0 0,1 0-1 0 0,-1 0 1 0 0,1-1 0 0 0,-1 1-1 0 0,1-1 1 0 0,-1 1-1 0 0,1-1 1 0 0,-1 0 0 0 0,1 0-1 0 0,-1 0 1 0 0,1 0 0 0 0,3-1-1 0 0,4-1 27 0 0,-1 0 0 0 0,1-1 1 0 0,0 0-1 0 0,-1-1 0 0 0,0 0 0 0 0,0 0 0 0 0,0-1 0 0 0,13-10 0 0 0,-12 8 113 0 0,-1-1 0 0 0,-1-1-1 0 0,0 0 1 0 0,0 0 0 0 0,0 0-1 0 0,-1-1 1 0 0,-1 0 0 0 0,0-1-1 0 0,0 1 1 0 0,8-24 0 0 0,-11 26-79 0 0,-1 0 0 0 0,0 0 0 0 0,0 0 1 0 0,0-1-1 0 0,-1 1 0 0 0,-1-1 0 0 0,1 1 0 0 0,-1-1 0 0 0,-1 0 1 0 0,0 1-1 0 0,0 0 0 0 0,0-1 0 0 0,-1 1 0 0 0,-1 0 0 0 0,1-1 1 0 0,-6-9-1 0 0,6 14-28 0 0,0 0 0 0 0,0 0 0 0 0,-1 0 1 0 0,1 1-1 0 0,-1-1 0 0 0,0 1 0 0 0,0 0 0 0 0,0 0 1 0 0,-1 0-1 0 0,1 0 0 0 0,-1 1 0 0 0,1-1 1 0 0,-1 1-1 0 0,0 0 0 0 0,0 0 0 0 0,0 0 0 0 0,0 0 1 0 0,0 1-1 0 0,-7-2 0 0 0,8 3-61 0 0,0 0 0 0 0,0 0 0 0 0,0 0 0 0 0,0 0 0 0 0,-1 0 0 0 0,1 0 0 0 0,0 1-1 0 0,0 0 1 0 0,0-1 0 0 0,0 1 0 0 0,0 0 0 0 0,1 1 0 0 0,-1-1 0 0 0,0 0 0 0 0,0 1 0 0 0,1 0 0 0 0,-1 0 0 0 0,1-1 0 0 0,-1 1 0 0 0,1 1 0 0 0,0-1 0 0 0,0 0 0 0 0,0 0 0 0 0,0 1-1 0 0,0 0 1 0 0,0-1 0 0 0,1 1 0 0 0,-2 3 0 0 0,-11 25-84 0 0,10-20 128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44.747"/>
    </inkml:context>
    <inkml:brush xml:id="br0">
      <inkml:brushProperty name="width" value="0.025" units="cm"/>
      <inkml:brushProperty name="height" value="0.025" units="cm"/>
      <inkml:brushProperty name="color" value="#004F8B"/>
    </inkml:brush>
  </inkml:definitions>
  <inkml:trace contextRef="#ctx0" brushRef="#br0">34 101 11058 0 0,'-3'4'358'0'0,"0"0"0"0"0,-1 0 0 0 0,1 0 0 0 0,1 0 0 0 0,-1 0 0 0 0,1 0 0 0 0,-1 1 0 0 0,1 0 0 0 0,-2 6 0 0 0,3-6-303 0 0,0-1-1 0 0,0 1 1 0 0,0 0-1 0 0,1 0 1 0 0,-1 0-1 0 0,1-1 1 0 0,1 1-1 0 0,-1 0 0 0 0,1 0 1 0 0,-1 0-1 0 0,1-1 1 0 0,1 1-1 0 0,-1 0 1 0 0,3 4-1 0 0,-2-5-84 0 0,0 0 0 0 0,0 0 0 0 0,0-1-1 0 0,0 1 1 0 0,1-1 0 0 0,0 1 0 0 0,-1-1 0 0 0,1 0-1 0 0,0 0 1 0 0,1 0 0 0 0,-1-1 0 0 0,1 1-1 0 0,-1-1 1 0 0,1 0 0 0 0,0 0 0 0 0,-1 0 0 0 0,1 0-1 0 0,0-1 1 0 0,0 1 0 0 0,0-1 0 0 0,1 0 0 0 0,-1-1-1 0 0,0 1 1 0 0,0 0 0 0 0,1-1 0 0 0,-1 0 0 0 0,0 0-1 0 0,9-2 1 0 0,-5 0 45 0 0,0 0-1 0 0,0-1 1 0 0,0 0 0 0 0,0-1-1 0 0,-1 0 1 0 0,1 0 0 0 0,-1 0-1 0 0,0-1 1 0 0,0 0 0 0 0,0-1-1 0 0,-1 0 1 0 0,0 1 0 0 0,0-2-1 0 0,-1 1 1 0 0,1-1 0 0 0,-2 0-1 0 0,6-9 1 0 0,-6 10 31 0 0,-1-1 0 0 0,1 1 0 0 0,-2-1-1 0 0,1 0 1 0 0,-1 0 0 0 0,0 0 0 0 0,0 0 0 0 0,-1-1 0 0 0,1-8 0 0 0,-2 11-4 0 0,0 1 1 0 0,-1-1-1 0 0,1 0 1 0 0,-1 0-1 0 0,0 1 1 0 0,0-1-1 0 0,0 0 1 0 0,-1 1-1 0 0,0-1 1 0 0,1 1-1 0 0,-2 0 1 0 0,1 0-1 0 0,0-1 1 0 0,-6-5-1 0 0,5 6 29 0 0,0 1-1 0 0,-1 0 1 0 0,1 0 0 0 0,-1 1-1 0 0,0-1 1 0 0,1 1-1 0 0,-1-1 1 0 0,0 1-1 0 0,0 0 1 0 0,-1 1-1 0 0,1-1 1 0 0,0 1-1 0 0,-1 0 1 0 0,1 0 0 0 0,-1 0-1 0 0,-4 0 1 0 0,4 0-27 0 0,-1 1-1 0 0,0 0 1 0 0,0 1 0 0 0,0-1 0 0 0,1 1 0 0 0,-1 0 0 0 0,0 0 0 0 0,1 1 0 0 0,-1-1-1 0 0,1 1 1 0 0,-1 1 0 0 0,-5 2 0 0 0,2 2-4310 0 0,2 1-1511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45.088"/>
    </inkml:context>
    <inkml:brush xml:id="br0">
      <inkml:brushProperty name="width" value="0.025" units="cm"/>
      <inkml:brushProperty name="height" value="0.025" units="cm"/>
      <inkml:brushProperty name="color" value="#004F8B"/>
    </inkml:brush>
  </inkml:definitions>
  <inkml:trace contextRef="#ctx0" brushRef="#br0">14 74 6913 0 0,'-2'4'5037'0'0,"-8"36"-3755"0"0,9-34-1280 0 0,0 1 0 0 0,1-1 0 0 0,0 0-1 0 0,0 1 1 0 0,1-1 0 0 0,0 0 0 0 0,0 0 0 0 0,0 1 0 0 0,1-1-1 0 0,0 0 1 0 0,0 0 0 0 0,1 0 0 0 0,-1-1 0 0 0,1 1 0 0 0,4 6-1 0 0,-4-9-2 0 0,-1 0 0 0 0,1 1 0 0 0,-1-1 0 0 0,1 0 0 0 0,0 0 0 0 0,0 0 0 0 0,1-1 0 0 0,-1 1-1 0 0,0-1 1 0 0,1 1 0 0 0,0-1 0 0 0,-1-1 0 0 0,1 1 0 0 0,0 0 0 0 0,0-1 0 0 0,0 0 0 0 0,0 0-1 0 0,0 0 1 0 0,0 0 0 0 0,0 0 0 0 0,1-1 0 0 0,-1 0 0 0 0,8-1 0 0 0,-9 1 83 0 0,0-1 1 0 0,0 1-1 0 0,0-1 1 0 0,0 0-1 0 0,0 0 0 0 0,0 0 1 0 0,-1-1-1 0 0,1 1 1 0 0,0-1-1 0 0,-1 0 1 0 0,1 1-1 0 0,-1-1 0 0 0,1 0 1 0 0,-1 0-1 0 0,0-1 1 0 0,0 1-1 0 0,0 0 0 0 0,0-1 1 0 0,0 1-1 0 0,-1-1 1 0 0,1 0-1 0 0,-1 1 1 0 0,0-1-1 0 0,1 0 0 0 0,-1 0 1 0 0,-1 0-1 0 0,1 0 1 0 0,0 0-1 0 0,-1 0 1 0 0,1-6-1 0 0,0 1 158 0 0,-1 0 1 0 0,0 0-1 0 0,-1 0 0 0 0,1 0 1 0 0,-2 0-1 0 0,1 0 0 0 0,-1 0 0 0 0,0 1 1 0 0,0-1-1 0 0,-7-13 0 0 0,5 13-249 0 0,-1 1 0 0 0,0-1 0 0 0,0 1 0 0 0,-1 0 0 0 0,0 0 0 0 0,0 1 0 0 0,0-1 0 0 0,-1 1 0 0 0,0 1 0 0 0,0-1 0 0 0,0 1 0 0 0,-17-7 0 0 0,12 6-207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0:33.184"/>
    </inkml:context>
    <inkml:brush xml:id="br0">
      <inkml:brushProperty name="width" value="0.07938" units="cm"/>
      <inkml:brushProperty name="height" value="0.07938" units="cm"/>
    </inkml:brush>
  </inkml:definitions>
  <inkml:trace contextRef="#ctx0" brushRef="#br0">0 44 13827 0 0,'3'0'124'0'0,"0"1"0"0"0,-1-1 1 0 0,1 0-1 0 0,0-1 0 0 0,0 1 0 0 0,-1 0 0 0 0,1-1 1 0 0,3 0-1 0 0,2-1-92 0 0,50-4-101 0 0,-18 2 2 0 0,1-2 0 0 0,46-12 0 0 0,-71 13 67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45.470"/>
    </inkml:context>
    <inkml:brush xml:id="br0">
      <inkml:brushProperty name="width" value="0.025" units="cm"/>
      <inkml:brushProperty name="height" value="0.025" units="cm"/>
      <inkml:brushProperty name="color" value="#004F8B"/>
    </inkml:brush>
  </inkml:definitions>
  <inkml:trace contextRef="#ctx0" brushRef="#br0">174 84 14283 0 0,'-1'-1'147'0'0,"-1"0"-1"0"0,0 0 1 0 0,0 0 0 0 0,0 1 0 0 0,0-1-1 0 0,0 0 1 0 0,1 1 0 0 0,-1 0-1 0 0,0-1 1 0 0,0 1 0 0 0,0 0-1 0 0,0 0 1 0 0,0 0 0 0 0,0 0-1 0 0,0 0 1 0 0,0 1 0 0 0,0-1-1 0 0,-4 2 1 0 0,2 0 15 0 0,0 0 1 0 0,0 0-1 0 0,0 0 0 0 0,0 1 0 0 0,0 0 0 0 0,1 0 1 0 0,-4 3-1 0 0,-4 5 45 0 0,0 0 0 0 0,1 1-1 0 0,0 0 1 0 0,1 1 0 0 0,-11 19 0 0 0,16-23-232 0 0,0-1-1 0 0,0 1 1 0 0,0 0 0 0 0,1-1 0 0 0,1 1 0 0 0,-1 1 0 0 0,1-1 0 0 0,1 0-1 0 0,0 1 1 0 0,0 11 0 0 0,1-19 17 0 0,0 0 0 0 0,0 0 0 0 0,0 0 0 0 0,1 0 0 0 0,-1 0-1 0 0,0 0 1 0 0,1 0 0 0 0,0 0 0 0 0,-1-1 0 0 0,1 1 0 0 0,0 0 0 0 0,0 0 0 0 0,0 0-1 0 0,0-1 1 0 0,0 1 0 0 0,0 0 0 0 0,1-1 0 0 0,-1 1 0 0 0,0-1 0 0 0,1 0 0 0 0,0 1 0 0 0,-1-1-1 0 0,1 0 1 0 0,-1 0 0 0 0,1 0 0 0 0,0 0 0 0 0,0 0 0 0 0,0 0 0 0 0,0-1 0 0 0,0 1 0 0 0,-1-1-1 0 0,1 1 1 0 0,0-1 0 0 0,4 1 0 0 0,-2-1 6 0 0,0-1 0 0 0,0 1 0 0 0,0 0 0 0 0,0-1-1 0 0,0 0 1 0 0,0 0 0 0 0,0 0 0 0 0,0-1 0 0 0,-1 1 0 0 0,1-1 0 0 0,0 0 0 0 0,-1 0 0 0 0,1 0-1 0 0,-1 0 1 0 0,0 0 0 0 0,5-6 0 0 0,-2 1 32 0 0,-1 1 0 0 0,0-1-1 0 0,0-1 1 0 0,-1 1 0 0 0,0-1 0 0 0,-1 0 0 0 0,1 0-1 0 0,-2 0 1 0 0,1 0 0 0 0,-1 0 0 0 0,0-1 0 0 0,1-13-1 0 0,-2 10-11 0 0,0 0 0 0 0,-1 0 0 0 0,-1-1-1 0 0,0 1 1 0 0,0 0 0 0 0,-1 0-1 0 0,-1 0 1 0 0,-5-15 0 0 0,5 20-109 0 0,0 0 0 0 0,-1 0-1 0 0,0 0 1 0 0,0 0 0 0 0,-1 1 0 0 0,-8-9 0 0 0,11 12-241 0 0,0 1 0 0 0,-1-1 0 0 0,0 1 0 0 0,1-1 0 0 0,-1 1 0 0 0,0 0 0 0 0,0 0 0 0 0,-1 0 0 0 0,1 0 0 0 0,0 1 0 0 0,-1-1 0 0 0,1 1 0 0 0,-1 0 1 0 0,1 0-1 0 0,-8-1 0 0 0,3 3-931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45.806"/>
    </inkml:context>
    <inkml:brush xml:id="br0">
      <inkml:brushProperty name="width" value="0.025" units="cm"/>
      <inkml:brushProperty name="height" value="0.025" units="cm"/>
      <inkml:brushProperty name="color" value="#004F8B"/>
    </inkml:brush>
  </inkml:definitions>
  <inkml:trace contextRef="#ctx0" brushRef="#br0">256 15 9218 0 0,'0'0'159'0'0,"0"-1"-1"0"0,1 1 1 0 0,-1-1-1 0 0,0 1 1 0 0,0-1-1 0 0,0 1 1 0 0,0 0-1 0 0,0-1 1 0 0,0 1 0 0 0,0-1-1 0 0,0 1 1 0 0,0-1-1 0 0,0 1 1 0 0,0-1-1 0 0,0 1 1 0 0,0 0-1 0 0,-1-1 1 0 0,1 1-1 0 0,0-1 1 0 0,0 1 0 0 0,0 0-1 0 0,-1-1 1 0 0,1 1-1 0 0,0-1 1 0 0,-1 1-1 0 0,-5-3 8411 0 0,3 3-8487 0 0,-1 1 1 0 0,0-1-1 0 0,0 1 1 0 0,1 0-1 0 0,-1 0 0 0 0,1 0 1 0 0,-1 1-1 0 0,1-1 1 0 0,-1 1-1 0 0,1 0 1 0 0,0 0-1 0 0,0 0 1 0 0,-5 3-1 0 0,-42 41-25 0 0,31-27 15 0 0,-3 1-241 0 0,-37 36 152 0 0,22-17-3548 0 0,30-31-3537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46.155"/>
    </inkml:context>
    <inkml:brush xml:id="br0">
      <inkml:brushProperty name="width" value="0.025" units="cm"/>
      <inkml:brushProperty name="height" value="0.025" units="cm"/>
      <inkml:brushProperty name="color" value="#004F8B"/>
    </inkml:brush>
  </inkml:definitions>
  <inkml:trace contextRef="#ctx0" brushRef="#br0">7 6 3225 0 0,'25'-3'163'0'0,"1"1"0"0"0,-1 1 0 0 0,0 1 0 0 0,0 2 0 0 0,49 8 1 0 0,-74-10 49 0 0,1 0 1 0 0,0 0 0 0 0,0 0 0 0 0,-1 0 0 0 0,1 0 0 0 0,0 1 0 0 0,-1-1 0 0 0,1 0 0 0 0,0 1 0 0 0,-1-1 0 0 0,1 0-1 0 0,-1 1 1 0 0,1-1 0 0 0,0 1 0 0 0,-1-1 0 0 0,1 1 0 0 0,-1-1 0 0 0,1 1 0 0 0,-1-1 0 0 0,0 1 0 0 0,1 0 0 0 0,-1-1-1 0 0,1 1 1 0 0,-1-1 0 0 0,0 1 0 0 0,0 0 0 0 0,1-1 0 0 0,-1 2 0 0 0,0 1 151 0 0,0 0-1 0 0,1-1 1 0 0,-2 1-1 0 0,1-1 1 0 0,0 1 0 0 0,0-1-1 0 0,-1 1 1 0 0,-1 3 0 0 0,-2 6 407 0 0,-1 0 0 0 0,-8 16 0 0 0,12-28-740 0 0,-114 233 3594 0 0,97-191-3358 0 0,3 0 0 0 0,1 0 0 0 0,-15 81 0 0 0,26-96-277 0 0,2-1-1 0 0,0 1 1 0 0,2 0 0 0 0,1-1-1 0 0,1 1 1 0 0,1-1 0 0 0,9 28-1 0 0,-12-50-34 0 0,1-3-176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46.490"/>
    </inkml:context>
    <inkml:brush xml:id="br0">
      <inkml:brushProperty name="width" value="0.025" units="cm"/>
      <inkml:brushProperty name="height" value="0.025" units="cm"/>
      <inkml:brushProperty name="color" value="#004F8B"/>
    </inkml:brush>
  </inkml:definitions>
  <inkml:trace contextRef="#ctx0" brushRef="#br0">1 55 6449 0 0,'129'-8'6507'0'0,"-107"6"-6374"0"0,1-2-1 0 0,-1 0 1 0 0,0-2-1 0 0,32-12 1 0 0,-53 17-211 0 0,0 1 35 0 0,-1 0 1 0 0,1 0-1 0 0,0 0 1 0 0,-1-1-1 0 0,1 1 1 0 0,-1 0 0 0 0,1 0-1 0 0,-1-1 1 0 0,1 1-1 0 0,-1-1 1 0 0,1 1-1 0 0,-1 0 1 0 0,1-1-1 0 0,-1 1 1 0 0,0-1 0 0 0,1 1-1 0 0,-1-1 1 0 0,1 1-1 0 0,-1-1 1 0 0,0 0-1 0 0,0-3-4484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46.840"/>
    </inkml:context>
    <inkml:brush xml:id="br0">
      <inkml:brushProperty name="width" value="0.025" units="cm"/>
      <inkml:brushProperty name="height" value="0.025" units="cm"/>
      <inkml:brushProperty name="color" value="#004F8B"/>
    </inkml:brush>
  </inkml:definitions>
  <inkml:trace contextRef="#ctx0" brushRef="#br0">11 0 9218 0 0,'-7'317'9042'0'0,"5"-271"-8890"0"0,0-46-88 0 0,2-1-64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48.097"/>
    </inkml:context>
    <inkml:brush xml:id="br0">
      <inkml:brushProperty name="width" value="0.025" units="cm"/>
      <inkml:brushProperty name="height" value="0.025" units="cm"/>
      <inkml:brushProperty name="color" value="#004F8B"/>
    </inkml:brush>
  </inkml:definitions>
  <inkml:trace contextRef="#ctx0" brushRef="#br0">125 69 10594 0 0,'-16'16'2258'0'0,"1"6"-2135"0"0,1 1-1 0 0,1 0 1 0 0,1 1-1 0 0,1 1 1 0 0,1-1-1 0 0,-7 28 1 0 0,13-40-157 0 0,1 0 1 0 0,0 1 0 0 0,0-1-1 0 0,2 1 1 0 0,0-1 0 0 0,0 1-1 0 0,2 19 1 0 0,-1-29 22 0 0,1 0 0 0 0,-1 0 0 0 0,1 0 0 0 0,-1 0 0 0 0,1 0 0 0 0,0 0 0 0 0,0 0 0 0 0,1 0 0 0 0,-1 0 0 0 0,1-1 0 0 0,-1 1 0 0 0,1-1 0 0 0,0 1 0 0 0,0-1 0 0 0,0 0 0 0 0,0 1 0 0 0,0-1-1 0 0,1 0 1 0 0,-1 0 0 0 0,1-1 0 0 0,-1 1 0 0 0,1 0 0 0 0,-1-1 0 0 0,1 0 0 0 0,0 1 0 0 0,0-1 0 0 0,0 0 0 0 0,0 0 0 0 0,0-1 0 0 0,0 1 0 0 0,0-1 0 0 0,0 1 0 0 0,0-1 0 0 0,0 0 0 0 0,0 0 0 0 0,4-1 0 0 0,0 0 74 0 0,0 0 0 0 0,0-1 0 0 0,0 1-1 0 0,0-2 1 0 0,-1 1 0 0 0,1-1 0 0 0,-1 0 0 0 0,1 0 0 0 0,-1 0 0 0 0,0-1 0 0 0,0 0 0 0 0,-1 0 0 0 0,1-1 0 0 0,-1 1-1 0 0,8-11 1 0 0,-2 3 142 0 0,-2 0 0 0 0,0 0-1 0 0,-1-1 1 0 0,0 0 0 0 0,0-1-1 0 0,6-17 1 0 0,-11 21-122 0 0,1 1 1 0 0,-2-1-1 0 0,1 1 1 0 0,-1-1-1 0 0,-1 0 1 0 0,0 0-1 0 0,0 0 1 0 0,-1 0-1 0 0,0 0 1 0 0,-1 0-1 0 0,0 0 0 0 0,-1 0 1 0 0,0 1-1 0 0,-4-13 1 0 0,3 14 21 0 0,0-1 0 0 0,-1 1-1 0 0,0 0 1 0 0,-1 1 0 0 0,0-1 0 0 0,0 1 0 0 0,-1 0 0 0 0,0 0 0 0 0,0 1 0 0 0,0-1 0 0 0,-1 1-1 0 0,0 1 1 0 0,0-1 0 0 0,0 1 0 0 0,-16-8 0 0 0,15 10-215 0 0,1-1-1 0 0,-1 1 1 0 0,0 0 0 0 0,0 0 0 0 0,-16-2-1 0 0,14 5-6213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48.449"/>
    </inkml:context>
    <inkml:brush xml:id="br0">
      <inkml:brushProperty name="width" value="0.025" units="cm"/>
      <inkml:brushProperty name="height" value="0.025" units="cm"/>
      <inkml:brushProperty name="color" value="#004F8B"/>
    </inkml:brush>
  </inkml:definitions>
  <inkml:trace contextRef="#ctx0" brushRef="#br0">0 0 17508 0 0,'3'3'1188'0'0,"34"7"-4722"0"0,-30-10 2207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49.918"/>
    </inkml:context>
    <inkml:brush xml:id="br0">
      <inkml:brushProperty name="width" value="0.025" units="cm"/>
      <inkml:brushProperty name="height" value="0.025" units="cm"/>
      <inkml:brushProperty name="color" value="#004F8B"/>
    </inkml:brush>
  </inkml:definitions>
  <inkml:trace contextRef="#ctx0" brushRef="#br0">106 39 3681 0 0,'0'0'87'0'0,"0"0"1"0"0,0 0 0 0 0,0-1-1 0 0,0 1 1 0 0,0 0 0 0 0,0 0-1 0 0,1 0 1 0 0,-1 0 0 0 0,0 0-1 0 0,0-1 1 0 0,0 1 0 0 0,0 0-1 0 0,0 0 1 0 0,0 0-1 0 0,0 0 1 0 0,-1 0 0 0 0,1-1-1 0 0,0 1 1 0 0,0 0 0 0 0,0 0-1 0 0,0 0 1 0 0,0 0 0 0 0,0 0-1 0 0,0 0 1 0 0,0-1 0 0 0,0 1-1 0 0,0 0 1 0 0,0 0 0 0 0,0 0-1 0 0,-1 0 1 0 0,1 0-1 0 0,0 0 1 0 0,0 0 0 0 0,0 0-1 0 0,0-1 1 0 0,0 1 0 0 0,0 0-1 0 0,-1 0 1 0 0,1 0 0 0 0,0 0-1 0 0,0 0 1 0 0,0 0 0 0 0,0 0-1 0 0,0 0 1 0 0,-1 0 0 0 0,1 0-1 0 0,0 0 1 0 0,0 0-1 0 0,0 0 1 0 0,0 0 0 0 0,0 0-1 0 0,-1 0 1 0 0,1 0 0 0 0,0 0-1 0 0,0 0 1 0 0,0 0 0 0 0,0 0-1 0 0,0 0 1 0 0,0 0 0 0 0,-1 1-1 0 0,1-1 1 0 0,0 0 0 0 0,0 0-1 0 0,0 0 1 0 0,0 0-1 0 0,0 0 1 0 0,0 0 0 0 0,-13 14 2537 0 0,-11 21-953 0 0,9-8-1191 0 0,-11 30 1 0 0,21-45-512 0 0,1-1 1 0 0,1 1-1 0 0,-1 1 0 0 0,2-1 1 0 0,-2 18-1 0 0,4-27 17 0 0,0 0 1 0 0,0 0-1 0 0,0 0 0 0 0,0 0 0 0 0,1 0 0 0 0,0 0 1 0 0,-1 0-1 0 0,1 0 0 0 0,0 0 0 0 0,0 0 0 0 0,1-1 1 0 0,-1 1-1 0 0,1 0 0 0 0,-1-1 0 0 0,1 1 0 0 0,0-1 1 0 0,0 0-1 0 0,0 1 0 0 0,0-1 0 0 0,0 0 1 0 0,0 0-1 0 0,1-1 0 0 0,-1 1 0 0 0,1 0 0 0 0,-1-1 1 0 0,1 1-1 0 0,0-1 0 0 0,0 0 0 0 0,-1 0 0 0 0,1 0 1 0 0,4 0-1 0 0,-2 1 23 0 0,1-1-1 0 0,-1 0 1 0 0,1-1 0 0 0,-1 1 0 0 0,1-1 0 0 0,0 0 0 0 0,-1-1-1 0 0,1 1 1 0 0,-1-1 0 0 0,1 0 0 0 0,-1-1 0 0 0,1 1 0 0 0,-1-1-1 0 0,0 0 1 0 0,10-6 0 0 0,-6 2 90 0 0,0-1-1 0 0,-1 0 1 0 0,0-1 0 0 0,-1 0 0 0 0,1 0-1 0 0,-2-1 1 0 0,1 1 0 0 0,-1-2-1 0 0,0 1 1 0 0,-1-1 0 0 0,0 1-1 0 0,3-12 1 0 0,-5 15-37 0 0,0-1 0 0 0,-1 0 0 0 0,0 1 0 0 0,-1-1 0 0 0,0 0 0 0 0,0 0 0 0 0,0 0 0 0 0,-1 0 0 0 0,0 0 0 0 0,0 0 0 0 0,-1 0-1 0 0,1 0 1 0 0,-2 0 0 0 0,1 1 0 0 0,-1-1 0 0 0,0 0 0 0 0,0 1 0 0 0,-1-1 0 0 0,0 1 0 0 0,-4-7 0 0 0,4 9-21 0 0,0 0 1 0 0,-1 0-1 0 0,0 0 0 0 0,0 1 1 0 0,0-1-1 0 0,0 1 0 0 0,0 0 1 0 0,-1 0-1 0 0,1 1 0 0 0,-1-1 1 0 0,0 1-1 0 0,1 0 0 0 0,-1 0 1 0 0,0 1-1 0 0,-1-1 0 0 0,1 1 1 0 0,0 0-1 0 0,0 1 0 0 0,0-1 1 0 0,-1 1-1 0 0,1 0 0 0 0,-9 1 1 0 0,7 2-614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50.282"/>
    </inkml:context>
    <inkml:brush xml:id="br0">
      <inkml:brushProperty name="width" value="0.025" units="cm"/>
      <inkml:brushProperty name="height" value="0.025" units="cm"/>
      <inkml:brushProperty name="color" value="#004F8B"/>
    </inkml:brush>
  </inkml:definitions>
  <inkml:trace contextRef="#ctx0" brushRef="#br0">63 5 1840 0 0,'-4'17'4741'0'0,"-6"6"-2307"0"0,1-1-1047 0 0,0 0 0 0 0,1 1 1 0 0,1 0-1 0 0,-7 45 1 0 0,13-63-1371 0 0,1 0 0 0 0,0 0 0 0 0,-1 0 0 0 0,2-1 0 0 0,-1 1 0 0 0,0 0 0 0 0,1 0 0 0 0,0 0 0 0 0,0 0 0 0 0,1 0 0 0 0,-1-1 0 0 0,1 1-1 0 0,0-1 1 0 0,0 1 0 0 0,1-1 0 0 0,-1 0 0 0 0,1 0 0 0 0,0 0 0 0 0,0 0 0 0 0,0 0 0 0 0,1-1 0 0 0,-1 1 0 0 0,1-1 0 0 0,0 0 0 0 0,0 0 0 0 0,0 0 0 0 0,0-1 0 0 0,1 1 0 0 0,-1-1 0 0 0,6 2 0 0 0,-3-2 8 0 0,-1 1 0 0 0,1-1-1 0 0,0-1 1 0 0,-1 1 0 0 0,1-1 0 0 0,0 0-1 0 0,0-1 1 0 0,0 0 0 0 0,0 0 0 0 0,0 0 0 0 0,0-1-1 0 0,0 0 1 0 0,-1 0 0 0 0,1-1 0 0 0,0 0-1 0 0,0 0 1 0 0,-1 0 0 0 0,0-1 0 0 0,1 0-1 0 0,-1 0 1 0 0,0-1 0 0 0,0 0 0 0 0,-1 0-1 0 0,1 0 1 0 0,-1-1 0 0 0,0 1 0 0 0,0-1-1 0 0,-1-1 1 0 0,1 1 0 0 0,-1-1 0 0 0,0 1-1 0 0,-1-1 1 0 0,1 0 0 0 0,-1 0 0 0 0,0-1-1 0 0,-1 1 1 0 0,1-1 0 0 0,1-8 0 0 0,-2 7 10 0 0,-1 0 1 0 0,0 0 0 0 0,0 0-1 0 0,0 0 1 0 0,-1 0 0 0 0,0 0-1 0 0,-1 0 1 0 0,0 0 0 0 0,0 0-1 0 0,-1 0 1 0 0,0 0 0 0 0,0 0-1 0 0,-1 1 1 0 0,-6-13 0 0 0,6 14-25 0 0,-1 0 1 0 0,0 1 0 0 0,0-1-1 0 0,0 1 1 0 0,-1 0-1 0 0,1 0 1 0 0,-1 1 0 0 0,-1-1-1 0 0,1 1 1 0 0,-1 0 0 0 0,1 1-1 0 0,-1-1 1 0 0,0 1-1 0 0,-1 0 1 0 0,1 1 0 0 0,0-1-1 0 0,-12-2 1 0 0,-28-1-2542 0 0,38 6-3166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50.649"/>
    </inkml:context>
    <inkml:brush xml:id="br0">
      <inkml:brushProperty name="width" value="0.025" units="cm"/>
      <inkml:brushProperty name="height" value="0.025" units="cm"/>
      <inkml:brushProperty name="color" value="#004F8B"/>
    </inkml:brush>
  </inkml:definitions>
  <inkml:trace contextRef="#ctx0" brushRef="#br0">94 2 6913 0 0,'0'0'529'0'0,"0"-1"1090"0"0,-3 18 3811 0 0,-8 10-3647 0 0,3-8-1193 0 0,-3 14 2 0 0,-37 121 918 0 0,44-136-1497 0 0,1 1 0 0 0,0 0 0 0 0,1-1 0 0 0,1 1 0 0 0,1 0 0 0 0,3 27 0 0 0,0-34-394 0 0,0-3-107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0:33.551"/>
    </inkml:context>
    <inkml:brush xml:id="br0">
      <inkml:brushProperty name="width" value="0.07938" units="cm"/>
      <inkml:brushProperty name="height" value="0.07938" units="cm"/>
    </inkml:brush>
  </inkml:definitions>
  <inkml:trace contextRef="#ctx0" brushRef="#br0">63 1 6913 0 0,'-3'2'417'0'0,"1"0"-1"0"0,0 0 0 0 0,-1 0 0 0 0,1 1 0 0 0,0-1 0 0 0,0 1 0 0 0,1-1 0 0 0,-1 1 0 0 0,0 0 1 0 0,1-1-1 0 0,0 1 0 0 0,-2 6 0 0 0,-10 40 721 0 0,10-37-995 0 0,-3 14-15 0 0,0 1 1 0 0,3-1 0 0 0,0 1-1 0 0,1 0 1 0 0,2-1 0 0 0,0 1 0 0 0,2 0-1 0 0,9 43 1 0 0,-7-57-5421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50.982"/>
    </inkml:context>
    <inkml:brush xml:id="br0">
      <inkml:brushProperty name="width" value="0.025" units="cm"/>
      <inkml:brushProperty name="height" value="0.025" units="cm"/>
      <inkml:brushProperty name="color" value="#004F8B"/>
    </inkml:brush>
  </inkml:definitions>
  <inkml:trace contextRef="#ctx0" brushRef="#br0">232 0 8290 0 0,'-15'20'3170'0'0,"-11"19"-1700"0"0,-1-1 587 0 0,-36 71 1 0 0,57-98-1888 0 0,1 0 0 0 0,1 1 0 0 0,0 0 0 0 0,0 0 0 0 0,1 0 0 0 0,1 0-1 0 0,0 1 1 0 0,0-1 0 0 0,1 1 0 0 0,1-1 0 0 0,1 17 0 0 0,1-21-170 0 0,0-1-1 0 0,0 1 1 0 0,0-1 0 0 0,1 0 0 0 0,0 0-1 0 0,1 0 1 0 0,-1 0 0 0 0,1 0-1 0 0,0-1 1 0 0,1 0 0 0 0,0 0-1 0 0,10 10 1 0 0,-11-12-9 0 0,0 0 1 0 0,0-1-1 0 0,0 0 1 0 0,0 0-1 0 0,0 0 1 0 0,1-1-1 0 0,-1 1 0 0 0,1-1 1 0 0,0 0-1 0 0,-1 0 1 0 0,1-1-1 0 0,0 1 1 0 0,0-1-1 0 0,0 0 0 0 0,0-1 1 0 0,0 1-1 0 0,1-1 1 0 0,-1 0-1 0 0,0 0 1 0 0,6-2-1 0 0,-9 2 19 0 0,-1 0-1 0 0,0 0 1 0 0,1-1 0 0 0,-1 1-1 0 0,0-1 1 0 0,0 1 0 0 0,0-1-1 0 0,0 1 1 0 0,1-1 0 0 0,-1 0-1 0 0,0 0 1 0 0,0 1 0 0 0,0-1-1 0 0,0 0 1 0 0,0 0 0 0 0,-1 0-1 0 0,1 0 1 0 0,0 0 0 0 0,0 0-1 0 0,-1 0 1 0 0,1-1 0 0 0,0 1-1 0 0,0-2 1 0 0,-1 1 35 0 0,1-1-1 0 0,-1 0 1 0 0,0 1-1 0 0,1-1 1 0 0,-1 0-1 0 0,0 0 1 0 0,-1 1-1 0 0,1-1 1 0 0,0 0 0 0 0,-2-4-1 0 0,-1-1 76 0 0,1 1 1 0 0,-1 0-1 0 0,0 0 0 0 0,-1 0 1 0 0,1 0-1 0 0,-2 1 0 0 0,-5-9 0 0 0,4 9-70 0 0,0 1 0 0 0,0-1 1 0 0,0 1-1 0 0,0 1 0 0 0,-1-1 0 0 0,0 1 0 0 0,0 0 0 0 0,0 0 0 0 0,-1 1 0 0 0,1 0 0 0 0,-1 1 0 0 0,-10-3 0 0 0,12 3-169 0 0,1 2-1 0 0,-1-1 1 0 0,1 0 0 0 0,0 1 0 0 0,-1 0-1 0 0,1 1 1 0 0,-1-1 0 0 0,1 1-1 0 0,-1 0 1 0 0,1 0 0 0 0,0 1 0 0 0,0-1-1 0 0,0 1 1 0 0,0 0 0 0 0,0 1-1 0 0,0-1 1 0 0,0 1 0 0 0,0 0 0 0 0,-4 5-1 0 0,0 0-6702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51.315"/>
    </inkml:context>
    <inkml:brush xml:id="br0">
      <inkml:brushProperty name="width" value="0.025" units="cm"/>
      <inkml:brushProperty name="height" value="0.025" units="cm"/>
      <inkml:brushProperty name="color" value="#004F8B"/>
    </inkml:brush>
  </inkml:definitions>
  <inkml:trace contextRef="#ctx0" brushRef="#br0">1 28 3681 0 0,'0'0'145'0'0,"0"0"1"0"0,1-1-1 0 0,-1 1 0 0 0,0-1 1 0 0,1 1-1 0 0,-1 0 0 0 0,0-1 1 0 0,1 1-1 0 0,-1 0 0 0 0,0 0 1 0 0,1-1-1 0 0,-1 1 0 0 0,0 0 1 0 0,1 0-1 0 0,-1-1 1 0 0,1 1-1 0 0,-1 0 0 0 0,1 0 1 0 0,-1 0-1 0 0,0 0 0 0 0,1 0 1 0 0,-1 0-1 0 0,1 0 0 0 0,-1 0 1 0 0,1 0-1 0 0,-1 0 1 0 0,1 0-1 0 0,-1 0 0 0 0,1 0 1 0 0,-1 0-1 0 0,0 0 0 0 0,1 0 1 0 0,19-1-633 0 0,-20 1 730 0 0,92 2 1035 0 0,-28 0-541 0 0,90-10 0 0 0,-151 8-793 0 0,-1 0 0 0 0,0-1 0 0 0,0 1 0 0 0,1-1 0 0 0,-1 1 0 0 0,0-1 0 0 0,0 0 0 0 0,0 0 0 0 0,0 0 0 0 0,0 0 0 0 0,0 0 0 0 0,3-3 0 0 0,0-1-3585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51.647"/>
    </inkml:context>
    <inkml:brush xml:id="br0">
      <inkml:brushProperty name="width" value="0.025" units="cm"/>
      <inkml:brushProperty name="height" value="0.025" units="cm"/>
      <inkml:brushProperty name="color" value="#004F8B"/>
    </inkml:brush>
  </inkml:definitions>
  <inkml:trace contextRef="#ctx0" brushRef="#br0">26 0 6913 0 0,'-1'0'1812'0'0,"1"0"-1699"0"0,0 0-1 0 0,0 0 1 0 0,-1 0-1 0 0,1 0 1 0 0,0 0-1 0 0,0 0 0 0 0,-1 1 1 0 0,1-1-1 0 0,0 0 1 0 0,0 0-1 0 0,0 0 1 0 0,-1 0-1 0 0,1 0 0 0 0,0 0 1 0 0,0 1-1 0 0,0-1 1 0 0,0 0-1 0 0,-1 0 1 0 0,1 0-1 0 0,0 0 1 0 0,0 1-1 0 0,0-1 0 0 0,0 0 1 0 0,0 0-1 0 0,-1 0 1 0 0,1 1-1 0 0,0-1 1 0 0,0 0-1 0 0,0 0 1 0 0,0 1-1 0 0,0-1 0 0 0,0 0 1 0 0,0 0-1 0 0,0 0 1 0 0,0 1-1 0 0,0-1 1 0 0,0 0-1 0 0,0 0 0 0 0,0 1 1 0 0,0-1-1 0 0,0 0 1 0 0,1 1-1 0 0,-12 84 1571 0 0,2 148 0 0 0,9-220-1693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52.617"/>
    </inkml:context>
    <inkml:brush xml:id="br0">
      <inkml:brushProperty name="width" value="0.025" units="cm"/>
      <inkml:brushProperty name="height" value="0.025" units="cm"/>
      <inkml:brushProperty name="color" value="#004F8B"/>
    </inkml:brush>
  </inkml:definitions>
  <inkml:trace contextRef="#ctx0" brushRef="#br0">109 66 10594 0 0,'-1'0'164'0'0,"1"0"0"0"0,-1 0 0 0 0,1 0 1 0 0,-1 0-1 0 0,1 0 0 0 0,-1 0 0 0 0,1 0 0 0 0,-1 1 0 0 0,1-1 0 0 0,-1 0 0 0 0,1 0 0 0 0,-1 0 0 0 0,1 0 0 0 0,-1 1 0 0 0,1-1 0 0 0,0 0 0 0 0,-1 1 0 0 0,1-1 0 0 0,-1 0 0 0 0,1 1 1 0 0,0-1-1 0 0,-1 0 0 0 0,1 1 0 0 0,0-1 0 0 0,0 1 0 0 0,-1-1 0 0 0,1 1 0 0 0,0 0 0 0 0,-15 16 1676 0 0,1 8-1678 0 0,1 0-1 0 0,1 1 1 0 0,-15 48 0 0 0,23-61-176 0 0,1 1-1 0 0,0-1 0 0 0,1 1 0 0 0,0-1 1 0 0,1 1-1 0 0,1 0 0 0 0,0-1 0 0 0,1 1 1 0 0,5 26-1 0 0,-5-36 14 0 0,0-1 0 0 0,0 1 0 0 0,0 0 0 0 0,0-1 0 0 0,1 0 0 0 0,0 1 1 0 0,0-1-1 0 0,0 0 0 0 0,0 0 0 0 0,0 0 0 0 0,1 0 0 0 0,-1 0 0 0 0,1 0 0 0 0,0-1 0 0 0,0 1 1 0 0,0-1-1 0 0,0 0 0 0 0,3 2 0 0 0,-3-3 9 0 0,-1 0 0 0 0,1 0 0 0 0,0-1 0 0 0,-1 1 0 0 0,1-1 0 0 0,0 1 0 0 0,0-1 0 0 0,-1 0 0 0 0,1 0 0 0 0,0 0 0 0 0,0-1 0 0 0,-1 1 0 0 0,1-1 0 0 0,0 1 0 0 0,-1-1 0 0 0,1 0 1 0 0,-1 0-1 0 0,1 0 0 0 0,-1 0 0 0 0,1-1 0 0 0,-1 1 0 0 0,0 0 0 0 0,1-1 0 0 0,-1 0 0 0 0,2-2 0 0 0,7-6 131 0 0,0-2 0 0 0,0 1 0 0 0,-2-1 0 0 0,0-1 0 0 0,0 1 0 0 0,-1-2-1 0 0,0 1 1 0 0,-1-1 0 0 0,-1 0 0 0 0,5-16 0 0 0,-5 13-71 0 0,-1 0 0 0 0,-1 0 0 0 0,-1 0 0 0 0,0-1 0 0 0,-1 1-1 0 0,-1-1 1 0 0,-1 0 0 0 0,-3-28 0 0 0,2 41-84 0 0,1 0 1 0 0,-1 0-1 0 0,-1 0 0 0 0,1 0 1 0 0,-1 0-1 0 0,0 0 1 0 0,0 0-1 0 0,0 1 0 0 0,-1-1 1 0 0,0 1-1 0 0,0-1 0 0 0,0 1 1 0 0,0 0-1 0 0,-1 0 0 0 0,1 1 1 0 0,-1-1-1 0 0,0 1 1 0 0,0-1-1 0 0,0 1 0 0 0,-1 0 1 0 0,1 1-1 0 0,-1-1 0 0 0,1 1 1 0 0,-1 0-1 0 0,0 0 1 0 0,0 1-1 0 0,0-1 0 0 0,0 1 1 0 0,0 0-1 0 0,0 0 0 0 0,-1 1 1 0 0,1-1-1 0 0,0 1 1 0 0,0 1-1 0 0,0-1 0 0 0,-1 1 1 0 0,1-1-1 0 0,0 1 0 0 0,0 1 1 0 0,0-1-1 0 0,0 1 0 0 0,-7 3 1 0 0,-4 4-732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52.950"/>
    </inkml:context>
    <inkml:brush xml:id="br0">
      <inkml:brushProperty name="width" value="0.025" units="cm"/>
      <inkml:brushProperty name="height" value="0.025" units="cm"/>
      <inkml:brushProperty name="color" value="#004F8B"/>
    </inkml:brush>
  </inkml:definitions>
  <inkml:trace contextRef="#ctx0" brushRef="#br0">1 0 10594 0 0,'0'0'1742'0'0,"0"11"867"0"0,3 28-2752 0 0,5 30-133 0 0,-6-60 233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54.191"/>
    </inkml:context>
    <inkml:brush xml:id="br0">
      <inkml:brushProperty name="width" value="0.025" units="cm"/>
      <inkml:brushProperty name="height" value="0.025" units="cm"/>
      <inkml:brushProperty name="color" value="#004F8B"/>
    </inkml:brush>
  </inkml:definitions>
  <inkml:trace contextRef="#ctx0" brushRef="#br0">94 91 3681 0 0,'0'-3'372'0'0,"1"-1"0"0"0,-1 0 0 0 0,1 0 0 0 0,0 0 0 0 0,0 1 0 0 0,1-1 0 0 0,1-4 0 0 0,-1 5 205 0 0,0-1 0 0 0,-1 1 0 0 0,0-1 0 0 0,0 1 0 0 0,0-1 0 0 0,0 1 0 0 0,0-5 0 0 0,-14 25 3869 0 0,4-7-3529 0 0,-7 14-512 0 0,2 1 0 0 0,-23 52 1 0 0,32-64-321 0 0,0 0 1 0 0,2-1-1 0 0,-1 2 0 0 0,2-1 1 0 0,0 0-1 0 0,0 1 0 0 0,1-1 1 0 0,1 22-1 0 0,1-31-93 0 0,0 1 0 0 0,-1-1 1 0 0,1 0-1 0 0,1 0 0 0 0,-1 0 0 0 0,0 0 0 0 0,1 0 1 0 0,0 0-1 0 0,0 0 0 0 0,0 0 0 0 0,1 0 0 0 0,-1-1 1 0 0,1 1-1 0 0,0-1 0 0 0,0 0 0 0 0,0 0 0 0 0,0 0 1 0 0,0 0-1 0 0,8 4 0 0 0,-8-5 1 0 0,0-1 1 0 0,1 1-1 0 0,-1-1 1 0 0,1 0-1 0 0,-1 0 1 0 0,1 0-1 0 0,0 0 1 0 0,-1-1-1 0 0,1 1 1 0 0,0-1-1 0 0,0 0 1 0 0,-1 0-1 0 0,1-1 1 0 0,0 1-1 0 0,-1-1 1 0 0,1 1-1 0 0,0-1 1 0 0,-1 0-1 0 0,1-1 1 0 0,-1 1-1 0 0,1 0 1 0 0,-1-1-1 0 0,4-3 1 0 0,5-3 32 0 0,-1 0 1 0 0,1-2 0 0 0,-2 1-1 0 0,0-1 1 0 0,0-1-1 0 0,-1 0 1 0 0,0 0-1 0 0,0-1 1 0 0,-2 0-1 0 0,13-24 1 0 0,-16 28-11 0 0,0-1 0 0 0,-1 0 1 0 0,0 0-1 0 0,0 0 0 0 0,-1 0 0 0 0,0 0 1 0 0,-1-1-1 0 0,0 1 0 0 0,0 0 0 0 0,-1-1 0 0 0,0 1 1 0 0,-1-1-1 0 0,0 1 0 0 0,0 0 0 0 0,-1-1 1 0 0,0 1-1 0 0,-5-14 0 0 0,3 18-113 0 0,1-1 1 0 0,-1 1-1 0 0,0 0 0 0 0,0 0 0 0 0,-1 1 1 0 0,1-1-1 0 0,-1 1 0 0 0,0 0 1 0 0,0 0-1 0 0,-1 0 0 0 0,1 1 0 0 0,-1 0 1 0 0,0 0-1 0 0,1 0 0 0 0,-1 1 0 0 0,-1 0 1 0 0,1 0-1 0 0,-11-2 0 0 0,6 2-6059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54.523"/>
    </inkml:context>
    <inkml:brush xml:id="br0">
      <inkml:brushProperty name="width" value="0.025" units="cm"/>
      <inkml:brushProperty name="height" value="0.025" units="cm"/>
      <inkml:brushProperty name="color" value="#004F8B"/>
    </inkml:brush>
  </inkml:definitions>
  <inkml:trace contextRef="#ctx0" brushRef="#br0">138 0 10594 0 0,'0'0'819'0'0,"-8"20"1140"0"0,2-3-1802 0 0,-68 185 3546 0 0,61-157-2884 0 0,1 0 0 0 0,-9 74 1 0 0,19-108-865 0 0,1 12-121 0 0,2-22-261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54.904"/>
    </inkml:context>
    <inkml:brush xml:id="br0">
      <inkml:brushProperty name="width" value="0.025" units="cm"/>
      <inkml:brushProperty name="height" value="0.025" units="cm"/>
      <inkml:brushProperty name="color" value="#004F8B"/>
    </inkml:brush>
  </inkml:definitions>
  <inkml:trace contextRef="#ctx0" brushRef="#br0">86 11 6913 0 0,'1'-1'14'0'0,"0"0"-1"0"0,0 0 0 0 0,0 1 1 0 0,1-1-1 0 0,-1 0 0 0 0,0 0 1 0 0,0 0-1 0 0,0 1 0 0 0,1-1 1 0 0,-1 1-1 0 0,0-1 0 0 0,1 1 1 0 0,-1-1-1 0 0,0 1 0 0 0,1 0 1 0 0,-1 0-1 0 0,0 0 0 0 0,1 0 1 0 0,2 0-1 0 0,32 1-650 0 0,-29 0 863 0 0,3 0-10 0 0,-1 0-1 0 0,1 1 1 0 0,-1 0-1 0 0,0 1 1 0 0,0 0-1 0 0,0 0 1 0 0,16 9-1 0 0,-22-11-90 0 0,0 1 1 0 0,-1-1-1 0 0,1 1 1 0 0,-1 0-1 0 0,1 0 1 0 0,-1 0-1 0 0,0 0 0 0 0,1 0 1 0 0,-1 0-1 0 0,0 0 1 0 0,0 1-1 0 0,-1-1 1 0 0,1 1-1 0 0,-1 0 0 0 0,1-1 1 0 0,-1 1-1 0 0,0 0 1 0 0,0 0-1 0 0,0 0 1 0 0,0 0-1 0 0,0 0 1 0 0,-1 0-1 0 0,1 0 0 0 0,-1 0 1 0 0,0 0-1 0 0,0 0 1 0 0,0 0-1 0 0,-1 4 1 0 0,0-3 152 0 0,-1 1 0 0 0,0-1 1 0 0,0 0-1 0 0,0 0 0 0 0,-1 0 1 0 0,1-1-1 0 0,-1 1 0 0 0,0-1 1 0 0,0 1-1 0 0,0-1 0 0 0,-1 0 1 0 0,1 0-1 0 0,-7 4 0 0 0,-7 4 1071 0 0,-29 15 0 0 0,30-17-1183 0 0,-1-1-1 0 0,0 0 1 0 0,0-2 0 0 0,0 0-1 0 0,-1-1 1 0 0,-26 4-1 0 0,36-7-228 0 0,16 3-64 0 0,3 1 29 0 0,27 19-454 0 0,55 42 133 0 0,-83-58 413 0 0,0 0 0 0 0,0 1 0 0 0,-1 0 0 0 0,0 0 0 0 0,-1 1 0 0 0,9 16 0 0 0,-16-26 15 0 0,0 1 0 0 0,0 0 0 0 0,0 0-1 0 0,0-1 1 0 0,-1 1 0 0 0,1 0 0 0 0,-1 0 0 0 0,1 0 0 0 0,-1 0 0 0 0,0 0 0 0 0,0 0 0 0 0,1 0 0 0 0,-1-1 0 0 0,-1 1 0 0 0,1 0 0 0 0,0 0 0 0 0,0 0 0 0 0,-1 0 0 0 0,1 0 0 0 0,-1 0 0 0 0,0 0 0 0 0,1-1 0 0 0,-1 1 0 0 0,0 0 0 0 0,0-1 0 0 0,0 1 0 0 0,0 0-1 0 0,-1-1 1 0 0,1 1 0 0 0,0-1 0 0 0,-1 0 0 0 0,1 1 0 0 0,-1-1 0 0 0,1 0 0 0 0,-1 0 0 0 0,1 0 0 0 0,-1 0 0 0 0,0 0 0 0 0,-2 1 0 0 0,-6 3 174 0 0,-1-1 0 0 0,1 0-1 0 0,-1-1 1 0 0,0 0 0 0 0,-18 2 0 0 0,16-3-15 0 0,-1 0-1 0 0,1-2 1 0 0,0 0 0 0 0,-1 0 0 0 0,-14-3 0 0 0,-11-8-6042 0 0,26 5-639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55.446"/>
    </inkml:context>
    <inkml:brush xml:id="br0">
      <inkml:brushProperty name="width" value="0.025" units="cm"/>
      <inkml:brushProperty name="height" value="0.025" units="cm"/>
      <inkml:brushProperty name="color" value="#004F8B"/>
    </inkml:brush>
  </inkml:definitions>
  <inkml:trace contextRef="#ctx0" brushRef="#br0">255 260 3225 0 0,'10'-2'-263'0'0,"1"0"1"0"0,-1-1 0 0 0,0 0 0 0 0,19-10 0 0 0,-20 8 1057 0 0,0 0 1 0 0,1-1 0 0 0,-2 0 0 0 0,1-1 0 0 0,10-10 0 0 0,-15 13-146 0 0,0 0 1 0 0,-1 0 0 0 0,1-1-1 0 0,-1 1 1 0 0,0-1 0 0 0,0 0-1 0 0,0 0 1 0 0,-1 0 0 0 0,0 0-1 0 0,3-11 1 0 0,-4 12-308 0 0,0 0 1 0 0,-1 0-1 0 0,0 0 1 0 0,0 0-1 0 0,0 0 0 0 0,0 0 1 0 0,-1 0-1 0 0,0 0 0 0 0,1 0 1 0 0,-1 0-1 0 0,-1 0 0 0 0,1 0 1 0 0,-1 0-1 0 0,1 1 0 0 0,-1-1 1 0 0,-4-5-1 0 0,3 5-176 0 0,0 0 0 0 0,0 0 0 0 0,0 0 0 0 0,-1 0 0 0 0,0 1 0 0 0,1-1 0 0 0,-1 1 0 0 0,-1 0 0 0 0,1 0 0 0 0,0 0 0 0 0,-1 1 0 0 0,1 0 0 0 0,-10-4 0 0 0,6 4-70 0 0,1 0 0 0 0,-1 1 0 0 0,0 0 0 0 0,1 0 0 0 0,-1 1 0 0 0,0-1 0 0 0,0 2 0 0 0,-12 1 0 0 0,8 0-119 0 0,0 1 0 0 0,0 0 0 0 0,1 1 0 0 0,-1 0 0 0 0,1 1 0 0 0,0 0 0 0 0,0 1-1 0 0,1 0 1 0 0,-1 0 0 0 0,1 1 0 0 0,-14 14 0 0 0,19-17-24 0 0,1 1 0 0 0,0 0 0 0 0,0 0-1 0 0,0 1 1 0 0,1-1 0 0 0,0 1 0 0 0,0-1 0 0 0,0 1 0 0 0,1 0 0 0 0,-1 0 0 0 0,2 1 0 0 0,-1-1 0 0 0,1 0-1 0 0,-1 7 1 0 0,1-3 17 0 0,1 1 0 0 0,0-1 0 0 0,1 0 0 0 0,0 0 1 0 0,1 0-1 0 0,0 1 0 0 0,1-1 0 0 0,3 10 0 0 0,7 9 3 0 0,0 0-1 0 0,2-1 1 0 0,1-1 0 0 0,32 42 0 0 0,-32-50-18 0 0,18 27 33 0 0,-32-43 11 0 0,0 0 0 0 0,-1 0 0 0 0,1 1 0 0 0,-1-1 0 0 0,1 0 1 0 0,-1 1-1 0 0,0-1 0 0 0,0 1 0 0 0,-1-1 0 0 0,1 1 0 0 0,-1-1 0 0 0,0 6 1 0 0,0-8 6 0 0,-1 0 0 0 0,1 1 0 0 0,-1-1 0 0 0,0 0 0 0 0,1 1 0 0 0,-1-1 0 0 0,0 0 0 0 0,0 0 1 0 0,0 0-1 0 0,0 0 0 0 0,0 1 0 0 0,-1-2 0 0 0,1 1 0 0 0,0 0 0 0 0,0 0 0 0 0,-1 0 0 0 0,1 0 0 0 0,0-1 1 0 0,-1 1-1 0 0,1-1 0 0 0,0 1 0 0 0,-1-1 0 0 0,1 1 0 0 0,-1-1 0 0 0,1 0 0 0 0,-3 0 0 0 0,-40 4 579 0 0,33-4-499 0 0,1-1 0 0 0,0 0 0 0 0,0-1 0 0 0,0 0 0 0 0,0 0 0 0 0,0-1 0 0 0,0 0 0 0 0,1-1 0 0 0,-17-9-1 0 0,22 11-87 0 0,-1-1-1 0 0,1 0 1 0 0,-1 0-1 0 0,1 0 1 0 0,0-1-1 0 0,0 0 0 0 0,1 0 1 0 0,-1 0-1 0 0,1 0 1 0 0,0 0-1 0 0,0 0 1 0 0,0-1-1 0 0,0 0 0 0 0,1 0 1 0 0,0 1-1 0 0,0-1 1 0 0,0 0-1 0 0,1-1 0 0 0,0 1 1 0 0,-2-8-1 0 0,3 9-12 0 0,1 1-1 0 0,-1-1 0 0 0,0 0 0 0 0,1 0 1 0 0,0 1-1 0 0,0-1 0 0 0,0 1 0 0 0,1-1 1 0 0,-1 1-1 0 0,1-1 0 0 0,-1 1 0 0 0,1 0 1 0 0,0 0-1 0 0,1 0 0 0 0,-1 0 0 0 0,0 0 1 0 0,1 0-1 0 0,0 0 0 0 0,-1 1 0 0 0,1 0 1 0 0,4-3-1 0 0,9-6-120 0 0,1 0 0 0 0,34-15 0 0 0,-26 13 91 0 0,24-11-3579 0 0,61-21 0 0 0,-83 36-2878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56.337"/>
    </inkml:context>
    <inkml:brush xml:id="br0">
      <inkml:brushProperty name="width" value="0.025" units="cm"/>
      <inkml:brushProperty name="height" value="0.025" units="cm"/>
      <inkml:brushProperty name="color" value="#004F8B"/>
    </inkml:brush>
  </inkml:definitions>
  <inkml:trace contextRef="#ctx0" brushRef="#br0">256 88 1840 0 0,'-2'-3'358'0'0,"0"1"0"0"0,0-1 0 0 0,1 0 0 0 0,-1 0 0 0 0,0-1 0 0 0,1 1 0 0 0,0 0-1 0 0,0 0 1 0 0,0-1 0 0 0,0 1 0 0 0,0-7 0 0 0,0 7 93 0 0,1 0 0 0 0,-1-1 0 0 0,0 1 0 0 0,1 0 0 0 0,-1 0 0 0 0,-1 0 0 0 0,1 0 0 0 0,0 0 0 0 0,-1 0 0 0 0,0 0 0 0 0,-3-4-1 0 0,5 6-302 0 0,-1 1-1 0 0,0 0 0 0 0,1-1 1 0 0,-1 1-1 0 0,0 0 0 0 0,0 0 0 0 0,1-1 1 0 0,-1 1-1 0 0,0 0 0 0 0,0 0 0 0 0,1 0 1 0 0,-1 0-1 0 0,0 0 0 0 0,0 0 1 0 0,1 0-1 0 0,-1 0 0 0 0,0 0 0 0 0,0 1 1 0 0,1-1-1 0 0,-1 0 0 0 0,0 0 1 0 0,0 1-1 0 0,1-1 0 0 0,-1 0 0 0 0,0 1 1 0 0,1-1-1 0 0,-1 1 0 0 0,0-1 0 0 0,1 1 1 0 0,-1-1-1 0 0,1 1 0 0 0,-1-1 1 0 0,1 1-1 0 0,-1 0 0 0 0,0 0 0 0 0,-20 27 666 0 0,19-25-609 0 0,-18 30 10 0 0,1 0 0 0 0,1 2 0 0 0,2 0 0 0 0,-17 56 0 0 0,13-21-177 0 0,-16 106-1 0 0,31-145 70 0 0,2 0 0 0 0,0 1 0 0 0,2-1 0 0 0,2 1 0 0 0,1-1 1 0 0,7 36-1 0 0,-6-50-79 0 0,2 0 1 0 0,0-1 0 0 0,0 1 0 0 0,2-1 0 0 0,0-1 0 0 0,0 1-1 0 0,2-1 1 0 0,0 0 0 0 0,1-1 0 0 0,0 0 0 0 0,1-1-1 0 0,24 23 1 0 0,-15-19-55 0 0,0-1-1 0 0,2 0 0 0 0,0-2 0 0 0,44 22 1 0 0,-49-28-46 0 0,1-1 1 0 0,0-1 0 0 0,1 0 0 0 0,-1-1 0 0 0,1-1-1 0 0,0-1 1 0 0,28 1 0 0 0,-2-6-112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0:33.886"/>
    </inkml:context>
    <inkml:brush xml:id="br0">
      <inkml:brushProperty name="width" value="0.07938" units="cm"/>
      <inkml:brushProperty name="height" value="0.07938" units="cm"/>
    </inkml:brush>
  </inkml:definitions>
  <inkml:trace contextRef="#ctx0" brushRef="#br0">113 49 6449 0 0,'-2'54'3314'0'0,"-15"79"0"0"0,5-51-1109 0 0,7-30-1679 0 0,4-33-341 0 0,-1 0-1 0 0,0 0 1 0 0,-1 0-1 0 0,-1-1 1 0 0,-1 1-1 0 0,-11 26 1 0 0,16-44-228 0 0,-1 0 0 0 0,1 0 0 0 0,-1 0 0 0 0,1 0 0 0 0,-1 0 0 0 0,0 0 0 0 0,1 0 0 0 0,-1 0 0 0 0,0 0 0 0 0,0-1 0 0 0,0 1 0 0 0,0 0 0 0 0,1 0 0 0 0,-1-1 0 0 0,-2 2 0 0 0,2-2-24 0 0,1 0 1 0 0,-1 0 0 0 0,1 0-1 0 0,-1 0 1 0 0,1 0 0 0 0,-1 0-1 0 0,1 0 1 0 0,-1 0 0 0 0,1 0-1 0 0,-1 0 1 0 0,1 0 0 0 0,-1 0-1 0 0,1-1 1 0 0,-1 1 0 0 0,1 0-1 0 0,-1 0 1 0 0,1-1 0 0 0,0 1-1 0 0,-1 0 1 0 0,1 0 0 0 0,-1-1-1 0 0,1 1 1 0 0,0-1 0 0 0,-1 1-1 0 0,1-1 1 0 0,-2-2-436 0 0,0 0 0 0 0,0 0 0 0 0,1 0 1 0 0,-1-1-1 0 0,1 1 0 0 0,0 0 0 0 0,0-1 0 0 0,-1-4 0 0 0,-2-16-3899 0 0</inkml:trace>
  <inkml:trace contextRef="#ctx0" brushRef="#br0" timeOffset="1">6 294 24 0 0,'1'-7'275'0'0,"0"-1"1"0"0,0 1-1 0 0,1 0 1 0 0,0-1-1 0 0,0 1 1 0 0,5-10-1 0 0,0-1 311 0 0,1-3 336 0 0,0 0 1 0 0,1 1-1 0 0,2 0 1 0 0,0 0-1 0 0,24-33 1 0 0,-31 48-680 0 0,0 0 0 0 0,1 1 0 0 0,-1-1 1 0 0,1 1-1 0 0,-1 0 0 0 0,1 0 0 0 0,0 0 0 0 0,1 1 0 0 0,-1 0 1 0 0,1 0-1 0 0,-1 0 0 0 0,1 1 0 0 0,0 0 0 0 0,0 0 0 0 0,0 0 0 0 0,0 1 1 0 0,0 0-1 0 0,1 0 0 0 0,-1 0 0 0 0,0 1 0 0 0,0 0 0 0 0,1 0 1 0 0,-1 1-1 0 0,0-1 0 0 0,12 4 0 0 0,-5 1 19 0 0,0-1 0 0 0,0 2 0 0 0,0 0 0 0 0,0 0 0 0 0,-1 1 0 0 0,0 1 0 0 0,-1 0 0 0 0,0 1 0 0 0,0 0 0 0 0,14 15 0 0 0,-13-11-88 0 0,-1 0-1 0 0,-1 1 0 0 0,0 0 0 0 0,-1 0 0 0 0,-1 1 1 0 0,0 0-1 0 0,-1 1 0 0 0,7 21 0 0 0,-13-31-117 0 0,1 0 0 0 0,-1 0 0 0 0,0 0 0 0 0,0 1 0 0 0,0-1-1 0 0,-1 0 1 0 0,0 0 0 0 0,0 1 0 0 0,-1-1 0 0 0,0 0 0 0 0,0 0 0 0 0,0 0 0 0 0,-1 1 0 0 0,-3 8 0 0 0,1-7 83 0 0,-1 0 0 0 0,1 0 1 0 0,-1-1-1 0 0,-1 0 1 0 0,1 1-1 0 0,-1-2 0 0 0,-1 1 1 0 0,1-1-1 0 0,-10 7 1 0 0,-1-1 35 0 0,0 0 0 0 0,-1-2 0 0 0,-1 0 0 0 0,0-1 0 0 0,0-1 0 0 0,0 0 0 0 0,-1-2 0 0 0,-23 5 0 0 0,30-9-414 0 0,0 1 1 0 0,0-2-1 0 0,-1 1 1 0 0,1-2-1 0 0,-17-1 1 0 0,10-2-7364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8:57.148"/>
    </inkml:context>
    <inkml:brush xml:id="br0">
      <inkml:brushProperty name="width" value="0.025" units="cm"/>
      <inkml:brushProperty name="height" value="0.025" units="cm"/>
      <inkml:brushProperty name="color" value="#004F8B"/>
    </inkml:brush>
  </inkml:definitions>
  <inkml:trace contextRef="#ctx0" brushRef="#br0">149 0 7858 0 0,'21'28'736'0'0,"-5"2"-7"0"0,-2 0-1 0 0,-1 2 1 0 0,-2-1 0 0 0,8 36 0 0 0,-5-6 1685 0 0,7 81 0 0 0,-18-110-1949 0 0,-1 0 0 0 0,-1 0 0 0 0,-6 42 0 0 0,4-63-407 0 0,0-1 0 0 0,-1 0-1 0 0,-1 1 1 0 0,0-1 0 0 0,0 0-1 0 0,-1-1 1 0 0,0 1-1 0 0,-1-1 1 0 0,0 0 0 0 0,0 0-1 0 0,-1 0 1 0 0,0 0 0 0 0,-1-1-1 0 0,-9 9 1 0 0,-4 2 81 0 0,-2-2 1 0 0,-1 0 0 0 0,0-1-1 0 0,-1-1 1 0 0,-35 16-1 0 0,23-16-51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9:01.591"/>
    </inkml:context>
    <inkml:brush xml:id="br0">
      <inkml:brushProperty name="width" value="0.025" units="cm"/>
      <inkml:brushProperty name="height" value="0.025" units="cm"/>
      <inkml:brushProperty name="color" value="#004F8B"/>
    </inkml:brush>
  </inkml:definitions>
  <inkml:trace contextRef="#ctx0" brushRef="#br0">298 1 6449 0 0,'-1'1'8596'0'0,"-3"1"-4629"0"0,-19 14-3055 0 0,-17 25-370 0 0,-60 82-1 0 0,3-3-95 0 0,92-115-485 0 0,4-3-25 0 0,-1 0-1 0 0,1 0 1 0 0,-1 0-1 0 0,1-1 0 0 0,-1 1 1 0 0,0 0-1 0 0,0-1 0 0 0,0 0 1 0 0,0 1-1 0 0,0-1 1 0 0,-2 1-1 0 0,0-2-746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9:01.910"/>
    </inkml:context>
    <inkml:brush xml:id="br0">
      <inkml:brushProperty name="width" value="0.025" units="cm"/>
      <inkml:brushProperty name="height" value="0.025" units="cm"/>
      <inkml:brushProperty name="color" value="#004F8B"/>
    </inkml:brush>
  </inkml:definitions>
  <inkml:trace contextRef="#ctx0" brushRef="#br0">3 24 5065 0 0,'-1'-1'234'0'0,"1"0"1"0"0,-1 0-1 0 0,1 0 0 0 0,0 0 1 0 0,0 0-1 0 0,0 0 0 0 0,-1 0 1 0 0,1 0-1 0 0,0 0 0 0 0,0 0 1 0 0,0 0-1 0 0,1 0 0 0 0,-1 0 1 0 0,0 0-1 0 0,0 0 0 0 0,0 0 0 0 0,1 0 1 0 0,-1 0-1 0 0,1 0 0 0 0,-1 0 1 0 0,0 0-1 0 0,2 0 0 0 0,-2 1-108 0 0,1-1 1 0 0,0 1-1 0 0,-1 0 0 0 0,1 0 0 0 0,0 0 0 0 0,0 0 0 0 0,-1 0 0 0 0,1 0 1 0 0,0 0-1 0 0,-1 1 0 0 0,1-1 0 0 0,0 0 0 0 0,0 0 0 0 0,-1 0 0 0 0,1 1 0 0 0,0-1 1 0 0,-1 0-1 0 0,1 1 0 0 0,-1-1 0 0 0,1 1 0 0 0,0-1 0 0 0,0 1 0 0 0,6 5 319 0 0,-1-1-1 0 0,1 1 0 0 0,9 12 1 0 0,93 132 4701 0 0,14 17-3783 0 0,-115-152-1484 0 0,-8-16-131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59:06.308"/>
    </inkml:context>
    <inkml:brush xml:id="br0">
      <inkml:brushProperty name="width" value="0.025" units="cm"/>
      <inkml:brushProperty name="height" value="0.025" units="cm"/>
      <inkml:brushProperty name="color" value="#004F8B"/>
    </inkml:brush>
  </inkml:definitions>
  <inkml:trace contextRef="#ctx0" brushRef="#br0">115 174 5065 0 0,'-1'-1'555'0'0,"0"1"0"0"0,0-1 1 0 0,0 0-1 0 0,0 1 0 0 0,0-1 0 0 0,0 0 0 0 0,0 0 0 0 0,0 0 0 0 0,0 1 0 0 0,0-1 1 0 0,1 0-1 0 0,-1 0 0 0 0,0 0 0 0 0,1 0 0 0 0,-1 0 0 0 0,1-1 0 0 0,-1 1 1 0 0,1 0-1 0 0,-1 0 0 0 0,1 0 0 0 0,0 0 0 0 0,-1-2 0 0 0,1 0-243 0 0,0 0 1 0 0,1 1-1 0 0,-1-1 0 0 0,0 1 0 0 0,1-1 0 0 0,-1 0 0 0 0,1 1 1 0 0,0-1-1 0 0,2-4 0 0 0,1 0-395 0 0,-1 1 1 0 0,1 0-1 0 0,0 0 1 0 0,1 0 0 0 0,-1 0-1 0 0,11-8 1 0 0,-4 5 42 0 0,0 2 1 0 0,1-1 0 0 0,-1 2-1 0 0,2-1 1 0 0,-1 2-1 0 0,1-1 1 0 0,-1 2 0 0 0,2 0-1 0 0,-1 0 1 0 0,0 1 0 0 0,1 1-1 0 0,-1 0 1 0 0,1 1-1 0 0,-1 1 1 0 0,1 0 0 0 0,20 2-1 0 0,-32-1 39 0 0,0-1 0 0 0,0 1 0 0 0,0-1 1 0 0,-1 1-1 0 0,1 0 0 0 0,0 0 0 0 0,0 0 0 0 0,-1 0 0 0 0,1 0 0 0 0,-1 0 0 0 0,1 0 0 0 0,-1 1 0 0 0,1-1 0 0 0,-1 0 0 0 0,0 1 0 0 0,0-1 0 0 0,1 1 1 0 0,0 2-1 0 0,0-1-3 0 0,-1 1 0 0 0,1 0 0 0 0,-1 0 0 0 0,1 0 1 0 0,-1 0-1 0 0,-1 1 0 0 0,1-1 0 0 0,0 4 1 0 0,-1 4 2 0 0,0-1 0 0 0,0 0 0 0 0,-1 1 0 0 0,-1-1 0 0 0,-4 16 0 0 0,-2-4 76 0 0,0 1 0 0 0,-2-2 0 0 0,-1 1 0 0 0,-14 22 0 0 0,-61 81 274 0 0,69-101-308 0 0,0-1 53 0 0,-1 0-1 0 0,-2-1 0 0 0,0-1 1 0 0,-1-1-1 0 0,-1-1 0 0 0,-32 24 1 0 0,52-43-81 0 0,1 0-1 0 0,-1 0 1 0 0,0 1 0 0 0,0-1 0 0 0,0 0-1 0 0,0 0 1 0 0,0-1 0 0 0,0 1 0 0 0,0 0-1 0 0,0-1 1 0 0,0 1 0 0 0,-1-1 0 0 0,1 0-1 0 0,0 0 1 0 0,0 0 0 0 0,0 0 0 0 0,0 0-1 0 0,-1 0 1 0 0,1 0 0 0 0,0-1-1 0 0,-3 0 1 0 0,3 0-1 0 0,0-1-1 0 0,0 1 1 0 0,1-1-1 0 0,-1 1 1 0 0,0-1-1 0 0,1 0 1 0 0,-1 1-1 0 0,1-1 1 0 0,0 0-1 0 0,-1 0 1 0 0,1 0-1 0 0,0 0 1 0 0,0 0 0 0 0,0 0-1 0 0,0-1 1 0 0,1 1-1 0 0,-1 0 1 0 0,1 0-1 0 0,-1-5 1 0 0,-1-4-23 0 0,1 0 1 0 0,1 0 0 0 0,-1 0 0 0 0,2-1 0 0 0,0 1 0 0 0,0 0-1 0 0,6-21 1 0 0,-6 28 7 0 0,0 0-1 0 0,0 0 0 0 0,0 1 0 0 0,0-1 1 0 0,1 0-1 0 0,0 1 0 0 0,0-1 0 0 0,0 1 1 0 0,0 0-1 0 0,1-1 0 0 0,-1 1 0 0 0,1 0 1 0 0,0 0-1 0 0,0 1 0 0 0,0-1 0 0 0,0 1 1 0 0,0-1-1 0 0,0 1 0 0 0,1 0 0 0 0,-1 0 1 0 0,1 1-1 0 0,-1-1 0 0 0,1 1 0 0 0,0-1 1 0 0,6 0-1 0 0,-8 2-3 0 0,-1 0 1 0 0,1 0 0 0 0,-1 1-1 0 0,1-1 1 0 0,-1 0-1 0 0,1 1 1 0 0,-1-1 0 0 0,0 1-1 0 0,1-1 1 0 0,-1 1-1 0 0,1 0 1 0 0,-1-1 0 0 0,0 1-1 0 0,0 0 1 0 0,0 0-1 0 0,1 0 1 0 0,-1 0 0 0 0,0 0-1 0 0,0 0 1 0 0,0 1-1 0 0,0-1 1 0 0,1 2 0 0 0,18 35-76 0 0,-15-27 60 0 0,9 16 18 0 0,0-1 0 0 0,33 44 1 0 0,-39-59 3 0 0,1-1 0 0 0,1 0 0 0 0,0-1 0 0 0,0 0 0 0 0,0-1 0 0 0,1 0 0 0 0,1 0 0 0 0,19 9 1 0 0,-20-11-3 0 0,2 0 1 0 0,-1-1 0 0 0,1-1 0 0 0,-1 0 0 0 0,1-1 0 0 0,1 0 0 0 0,-1-1 0 0 0,0 0 0 0 0,0-1-1 0 0,1-1 1 0 0,15-1 0 0 0,-1-3-65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3:43.941"/>
    </inkml:context>
    <inkml:brush xml:id="br0">
      <inkml:brushProperty name="width" value="0.025" units="cm"/>
      <inkml:brushProperty name="height" value="0.025" units="cm"/>
    </inkml:brush>
  </inkml:definitions>
  <inkml:trace contextRef="#ctx0" brushRef="#br0">75 49 6449 0 0,'0'0'499'0'0,"-1"0"621"0"0,-7 5 4644 0 0,-2 12-4994 0 0,8-13-465 0 0,-9 17 26 0 0,2 0-1 0 0,-15 44 0 0 0,21-56-253 0 0,1 0 0 0 0,0 0-1 0 0,1 0 1 0 0,0 1-1 0 0,0-1 1 0 0,1 1 0 0 0,0-1-1 0 0,1 0 1 0 0,0 1-1 0 0,3 10 1 0 0,-4-17 0 0 0,1-1 0 0 0,-1 0 0 0 0,1 1 0 0 0,0-1 1 0 0,0 0-1 0 0,0 1 0 0 0,0-1 0 0 0,1 0 0 0 0,-1 0 0 0 0,1 0 0 0 0,-1 0 0 0 0,1 0 0 0 0,0 0 1 0 0,-1-1-1 0 0,1 1 0 0 0,0 0 0 0 0,2 1 0 0 0,-2-3-91 0 0,-1 0 0 0 0,1 0 0 0 0,-1 1 1 0 0,1-1-1 0 0,-1 0 0 0 0,0 0 0 0 0,1 0 0 0 0,-1 0 0 0 0,1-1 1 0 0,-1 1-1 0 0,1 0 0 0 0,-1-1 0 0 0,0 1 0 0 0,1-1 0 0 0,-1 1 0 0 0,0-1 1 0 0,1 1-1 0 0,-1-1 0 0 0,0 0 0 0 0,0 0 0 0 0,0 0 0 0 0,0 0 1 0 0,0 0-1 0 0,0 0 0 0 0,0 0 0 0 0,0 0 0 0 0,0 0 0 0 0,0 0 0 0 0,0 0 1 0 0,0-2-1 0 0,7-9 71 0 0,-1 1 1 0 0,-1-1 0 0 0,0 0 0 0 0,0 0-1 0 0,-2-1 1 0 0,1 0 0 0 0,-1 1-1 0 0,-1-1 1 0 0,-1-1 0 0 0,0 1-1 0 0,0 0 1 0 0,-1-1 0 0 0,-1 1 0 0 0,0-1-1 0 0,-1 1 1 0 0,-1 0 0 0 0,0-1-1 0 0,-6-21 1 0 0,6 31 38 0 0,1 1-1 0 0,-1 0 0 0 0,1-1 1 0 0,-1 1-1 0 0,0 0 1 0 0,0 0-1 0 0,-1 0 1 0 0,1 0-1 0 0,0 0 1 0 0,-5-3-1 0 0,6 5-227 0 0,-1 0-1 0 0,1 0 0 0 0,-1 0 1 0 0,1 0-1 0 0,-1 0 1 0 0,0 0-1 0 0,1 0 0 0 0,-1 0 1 0 0,0 1-1 0 0,1-1 0 0 0,-1 1 1 0 0,0-1-1 0 0,0 1 0 0 0,0 0 1 0 0,0-1-1 0 0,1 1 0 0 0,-1 0 1 0 0,0 0-1 0 0,0 1 1 0 0,0-1-1 0 0,0 0 0 0 0,-2 1 1 0 0,-3 2-6022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3:44.273"/>
    </inkml:context>
    <inkml:brush xml:id="br0">
      <inkml:brushProperty name="width" value="0.025" units="cm"/>
      <inkml:brushProperty name="height" value="0.025" units="cm"/>
    </inkml:brush>
  </inkml:definitions>
  <inkml:trace contextRef="#ctx0" brushRef="#br0">0 6 13363 0 0,'2'-2'4290'0'0,"-2"-1"-8392"0"0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3:44.751"/>
    </inkml:context>
    <inkml:brush xml:id="br0">
      <inkml:brushProperty name="width" value="0.025" units="cm"/>
      <inkml:brushProperty name="height" value="0.025" units="cm"/>
    </inkml:brush>
  </inkml:definitions>
  <inkml:trace contextRef="#ctx0" brushRef="#br0">120 50 11058 0 0,'-23'3'843'0'0,"20"-2"-643"0"0,0-1 1 0 0,0 0-1 0 0,0 0 0 0 0,0 1 1 0 0,0 0-1 0 0,0-1 0 0 0,0 1 0 0 0,0 0 1 0 0,0 1-1 0 0,0-1 0 0 0,1 0 1 0 0,-1 1-1 0 0,0 0 0 0 0,1-1 1 0 0,-1 1-1 0 0,1 0 0 0 0,0 0 1 0 0,0 0-1 0 0,0 1 0 0 0,-3 3 0 0 0,0 2-197 0 0,0 1 0 0 0,0 0 0 0 0,1 0 0 0 0,0 1-1 0 0,1-1 1 0 0,0 1 0 0 0,0-1 0 0 0,1 1 0 0 0,-1 14-1 0 0,3-23 26 0 0,0 1 0 0 0,0-1-1 0 0,0 1 1 0 0,1-1-1 0 0,-1 1 1 0 0,0-1 0 0 0,1 1-1 0 0,-1-1 1 0 0,1 1-1 0 0,0-1 1 0 0,-1 0-1 0 0,1 1 1 0 0,0-1 0 0 0,0 0-1 0 0,0 1 1 0 0,0-1-1 0 0,0 0 1 0 0,0 0 0 0 0,0 0-1 0 0,0 0 1 0 0,0 0-1 0 0,1 0 1 0 0,-1 0-1 0 0,0-1 1 0 0,1 1 0 0 0,-1 0-1 0 0,1-1 1 0 0,-1 1-1 0 0,0-1 1 0 0,1 1 0 0 0,-1-1-1 0 0,3 1 1 0 0,1 0-318 0 0,0 0 0 0 0,0 0 0 0 0,0-1-1 0 0,0 1 1 0 0,1-1 0 0 0,-1 0 0 0 0,0 0 0 0 0,7-2 0 0 0,-8 1 280 0 0,0-1 1 0 0,1 0-1 0 0,-1 0 0 0 0,0-1 1 0 0,0 1-1 0 0,0-1 0 0 0,0 0 1 0 0,-1 0-1 0 0,1 0 0 0 0,-1 0 1 0 0,0-1-1 0 0,0 1 0 0 0,0-1 0 0 0,0 0 1 0 0,0 0-1 0 0,-1 0 0 0 0,0 0 1 0 0,4-9-1 0 0,-2 4 13 0 0,-1-1 0 0 0,0 0 0 0 0,0 1 0 0 0,-1-1 0 0 0,0 0 0 0 0,0-1 0 0 0,0-17 0 0 0,-3 24 35 0 0,1 1 0 0 0,0-1-1 0 0,-1 0 1 0 0,0 1 0 0 0,0-1 0 0 0,0 1-1 0 0,0 0 1 0 0,-1-1 0 0 0,1 1 0 0 0,-1 0-1 0 0,-2-3 1 0 0,3 4-35 0 0,0 0-1 0 0,0 1 0 0 0,0 0 1 0 0,-1-1-1 0 0,1 1 0 0 0,-1 0 1 0 0,1-1-1 0 0,-1 1 1 0 0,1 0-1 0 0,-1 0 0 0 0,0 0 1 0 0,1 1-1 0 0,-1-1 1 0 0,0 0-1 0 0,0 1 0 0 0,0-1 1 0 0,0 1-1 0 0,1-1 1 0 0,-1 1-1 0 0,0 0 0 0 0,0 0 1 0 0,-3 0-1 0 0,-2 0-854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3:45.162"/>
    </inkml:context>
    <inkml:brush xml:id="br0">
      <inkml:brushProperty name="width" value="0.025" units="cm"/>
      <inkml:brushProperty name="height" value="0.025" units="cm"/>
    </inkml:brush>
  </inkml:definitions>
  <inkml:trace contextRef="#ctx0" brushRef="#br0">48 24 8290 0 0,'-2'2'859'0'0,"1"0"1"0"0,-1 0-1 0 0,0 0 1 0 0,1 1-1 0 0,0-1 1 0 0,-1 1-1 0 0,1-1 1 0 0,-1 4-1 0 0,-4 25 1164 0 0,6-24-2078 0 0,0 0 0 0 0,0-1 1 0 0,0 1-1 0 0,1 0 0 0 0,0 0 0 0 0,1-1 0 0 0,2 9 0 0 0,-3-11-35 0 0,1-1 1 0 0,0 0-1 0 0,0 1 0 0 0,0-1 0 0 0,0 0 1 0 0,1 0-1 0 0,-1 0 0 0 0,1-1 1 0 0,0 1-1 0 0,0 0 0 0 0,0-1 0 0 0,0 0 1 0 0,0 0-1 0 0,0 0 0 0 0,1 0 1 0 0,-1 0-1 0 0,6 1 0 0 0,-7-2 51 0 0,-1-1 0 0 0,1 1 0 0 0,-1-1 0 0 0,1 0 0 0 0,0 1 0 0 0,-1-1 0 0 0,1 0 0 0 0,0 0 0 0 0,-1 0 0 0 0,1 0 0 0 0,-1 0 0 0 0,1 0 0 0 0,0-1 0 0 0,-1 1 0 0 0,1 0 0 0 0,0-1 0 0 0,-1 0 0 0 0,1 1 0 0 0,-1-1 0 0 0,1 0 0 0 0,-1 0 0 0 0,0 1 0 0 0,1-1 0 0 0,-1 0 0 0 0,0-1 0 0 0,1 1 0 0 0,-1 0 0 0 0,0 0 0 0 0,0 0 0 0 0,0-1 0 0 0,0 1 0 0 0,0 0 0 0 0,0-1 0 0 0,-1 1 0 0 0,1-1 0 0 0,0 1 0 0 0,-1-1 0 0 0,1 0 0 0 0,-1 1 0 0 0,1-3 0 0 0,-1 0 175 0 0,0 0 1 0 0,1 0-1 0 0,-2 0 0 0 0,1 0 1 0 0,0 0-1 0 0,-1 0 0 0 0,0 1 0 0 0,1-1 1 0 0,-2 0-1 0 0,1 0 0 0 0,0 0 1 0 0,-1 1-1 0 0,0-1 0 0 0,1 1 1 0 0,-6-7-1 0 0,0 0 328 0 0,0 1 1 0 0,0 0 0 0 0,-1 1-1 0 0,-10-10 1 0 0,12 13-293 0 0,0 0 0 0 0,0 0 0 0 0,0 1 0 0 0,-1 0 0 0 0,-10-5 0 0 0,-7 3-2985 0 0,19 6-3423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3:45.562"/>
    </inkml:context>
    <inkml:brush xml:id="br0">
      <inkml:brushProperty name="width" value="0.025" units="cm"/>
      <inkml:brushProperty name="height" value="0.025" units="cm"/>
    </inkml:brush>
  </inkml:definitions>
  <inkml:trace contextRef="#ctx0" brushRef="#br0">76 7 3225 0 0,'0'0'161'0'0,"0"0"-1"0"0,0 0 1 0 0,0 0 0 0 0,0-1 0 0 0,0 1 0 0 0,0 0 0 0 0,0 0-1 0 0,0 0 1 0 0,0 0 0 0 0,0 0 0 0 0,0 0 0 0 0,0-1 0 0 0,0 1 0 0 0,0 0-1 0 0,0 0 1 0 0,0 0 0 0 0,0 0 0 0 0,0 0 0 0 0,0 0 0 0 0,-1 0 0 0 0,1 0-1 0 0,0-1 1 0 0,0 1 0 0 0,0 0 0 0 0,0 0 0 0 0,0 0 0 0 0,0 0-1 0 0,-1 0 1 0 0,1 0 0 0 0,0 0 0 0 0,0 0 0 0 0,0 0 0 0 0,0 0 0 0 0,0 0-1 0 0,0 0 1 0 0,-1 0 0 0 0,1 0 0 0 0,0 0 0 0 0,0 0 0 0 0,0 0 0 0 0,0 0-1 0 0,0 0 1 0 0,0 0 0 0 0,-1 0 0 0 0,1 0 0 0 0,0 0 0 0 0,0 0-1 0 0,-10 5 3301 0 0,-8 7-1351 0 0,18-12-2070 0 0,-4 3 0 0 0,0 0 1 0 0,1 1-1 0 0,0-1 1 0 0,-1 1-1 0 0,1 0 1 0 0,0 0-1 0 0,1 0 1 0 0,-1 0-1 0 0,1 1 1 0 0,-1-1-1 0 0,2 1 1 0 0,-1-1-1 0 0,0 1 1 0 0,1 0-1 0 0,0 0 1 0 0,-1 6-1 0 0,2-9-26 0 0,-1 0 0 0 0,1 1 0 0 0,0-1 0 0 0,1 0-1 0 0,-1 0 1 0 0,0 0 0 0 0,1 1 0 0 0,-1-1 0 0 0,1 0 0 0 0,0 0 0 0 0,-1 0-1 0 0,1 0 1 0 0,0 0 0 0 0,0 0 0 0 0,1 0 0 0 0,-1 0 0 0 0,0 0-1 0 0,1 0 1 0 0,-1-1 0 0 0,1 1 0 0 0,-1-1 0 0 0,1 1 0 0 0,0-1 0 0 0,0 1-1 0 0,-1-1 1 0 0,1 0 0 0 0,0 0 0 0 0,0 0 0 0 0,0 0 0 0 0,1 0 0 0 0,-1-1-1 0 0,0 1 1 0 0,0 0 0 0 0,0-1 0 0 0,0 0 0 0 0,1 1 0 0 0,2-1-1 0 0,-3 0-91 0 0,1 0 0 0 0,-1 1 0 0 0,1-1 0 0 0,-1 0 0 0 0,1-1 0 0 0,-1 1 0 0 0,1 0 0 0 0,-1-1 0 0 0,0 1 0 0 0,1-1 0 0 0,-1 0 0 0 0,0 0 0 0 0,1 0 0 0 0,-1 0 0 0 0,0 0 0 0 0,0 0 0 0 0,0-1 0 0 0,0 1 0 0 0,0-1 0 0 0,0 1 0 0 0,0-1 0 0 0,0 0 0 0 0,-1 0 0 0 0,1 0 0 0 0,-1 1 0 0 0,1-2 0 0 0,0-1 0 0 0,0 0 92 0 0,-1 1 1 0 0,1-1 0 0 0,-1 1 0 0 0,0-1-1 0 0,-1 0 1 0 0,1 1 0 0 0,-1-1 0 0 0,1 0-1 0 0,-1 1 1 0 0,0-1 0 0 0,0 0 0 0 0,-1 0 0 0 0,1 1-1 0 0,-1-1 1 0 0,0 0 0 0 0,0 1 0 0 0,-2-6-1 0 0,1 3-1 0 0,-1 0 0 0 0,0 0-1 0 0,0 1 1 0 0,-5-8-1 0 0,-4 0-4556 0 0,5 8-345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3:45.944"/>
    </inkml:context>
    <inkml:brush xml:id="br0">
      <inkml:brushProperty name="width" value="0.025" units="cm"/>
      <inkml:brushProperty name="height" value="0.025" units="cm"/>
    </inkml:brush>
  </inkml:definitions>
  <inkml:trace contextRef="#ctx0" brushRef="#br0">51 20 4145 0 0,'-13'14'2615'0'0,"7"-5"-1298"0"0,0 0-1 0 0,0 1 1 0 0,-7 15-1 0 0,12-23-1190 0 0,0 0-1 0 0,0 0 1 0 0,1 1-1 0 0,-1-1 1 0 0,0 0-1 0 0,1 0 1 0 0,-1 0-1 0 0,1 0 1 0 0,0 1 0 0 0,0-1-1 0 0,0 0 1 0 0,0 0-1 0 0,0 1 1 0 0,0-1-1 0 0,0 0 1 0 0,1 0-1 0 0,-1 1 1 0 0,1-1-1 0 0,0 0 1 0 0,0 0-1 0 0,-1 0 1 0 0,1 0-1 0 0,1 0 1 0 0,-1 0-1 0 0,2 2 1 0 0,-3-3-110 0 0,1-1 1 0 0,-1 1-1 0 0,1-1 0 0 0,0 1 1 0 0,-1 0-1 0 0,1-1 0 0 0,0 1 0 0 0,-1-1 1 0 0,1 1-1 0 0,0-1 0 0 0,0 0 1 0 0,-1 1-1 0 0,1-1 0 0 0,0 0 1 0 0,0 0-1 0 0,0 1 0 0 0,0-1 1 0 0,0 0-1 0 0,-1 0 0 0 0,1 0 1 0 0,0 0-1 0 0,0 0 0 0 0,0 0 0 0 0,0 0 1 0 0,1-1-1 0 0,-1 1-8 0 0,0-1 0 0 0,0 0 0 0 0,0 1 0 0 0,1-1 0 0 0,-1 0 0 0 0,0 0 0 0 0,-1 0-1 0 0,1 0 1 0 0,0 0 0 0 0,0 0 0 0 0,0 0 0 0 0,0 0 0 0 0,-1 0 0 0 0,2-3 0 0 0,0 0 270 0 0,-1 0-1 0 0,1-1 1 0 0,-1 1 0 0 0,0 0 0 0 0,0-1 0 0 0,0 0 0 0 0,-1 1-1 0 0,1-9 1 0 0,-2 8 29 0 0,0 1 0 0 0,-1-1 0 0 0,1 1 0 0 0,-1 0 0 0 0,0 0-1 0 0,0-1 1 0 0,0 1 0 0 0,-1 0 0 0 0,1 1 0 0 0,-1-1 0 0 0,-5-5 0 0 0,-12-19-6597 0 0,18 24-466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0:42.376"/>
    </inkml:context>
    <inkml:brush xml:id="br0">
      <inkml:brushProperty name="width" value="0.07938" units="cm"/>
      <inkml:brushProperty name="height" value="0.07938" units="cm"/>
    </inkml:brush>
  </inkml:definitions>
  <inkml:trace contextRef="#ctx0" brushRef="#br0">242 79 8986 0 0,'-4'-18'705'0'0,"-1"-3"4613"0"0,-3 46-802 0 0,2-10-3926 0 0,-8 29-443 0 0,-141 382 1036 0 0,152-418-1183 0 0,-2 3 0 0 0,-1 1 0 0 0,0-1 0 0 0,0 1 0 0 0,-1-2 0 0 0,-9 12 0 0 0,15-55-611 0 0,13-44-1380 0 0,3 0 0 0 0,30-90 0 0 0,-38 147 1979 0 0,0 1 0 0 0,11-21 1 0 0,-15 35 46 0 0,0 0 0 0 0,0-1 0 0 0,1 1 0 0 0,-1 0 0 0 0,1 0 0 0 0,0 1 0 0 0,1-1 0 0 0,-1 1 0 0 0,1 0 0 0 0,-1 0 0 0 0,9-4 0 0 0,-12 7 21 0 0,0 1-1 0 0,1-1 1 0 0,-1 1 0 0 0,0-1-1 0 0,0 1 1 0 0,0 0 0 0 0,1 0-1 0 0,-1 0 1 0 0,0-1 0 0 0,0 1-1 0 0,1 0 1 0 0,-1 1 0 0 0,0-1-1 0 0,0 0 1 0 0,1 0-1 0 0,-1 1 1 0 0,0-1 0 0 0,0 0-1 0 0,0 1 1 0 0,3 0 0 0 0,-1 1 60 0 0,0 0-1 0 0,-1 0 1 0 0,1 0 0 0 0,0 1-1 0 0,-1-1 1 0 0,0 1 0 0 0,4 4 0 0 0,2 5 282 0 0,0 0 1 0 0,10 23 0 0 0,-17-32-340 0 0,31 68 300 0 0,0-1 354 0 0,46 75-1 0 0,-71-130-415 0 0,-4-10 321 0 0,2-19-106 0 0,44-177 1071 0 0,-9 32-1646 0 0,13 4-3673 0 0,-47 140-3420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3:46.295"/>
    </inkml:context>
    <inkml:brush xml:id="br0">
      <inkml:brushProperty name="width" value="0.025" units="cm"/>
      <inkml:brushProperty name="height" value="0.025" units="cm"/>
    </inkml:brush>
  </inkml:definitions>
  <inkml:trace contextRef="#ctx0" brushRef="#br0">139 1 1376 0 0,'-10'4'14795'0'0,"-8"6"-7464"0"0,-2 3-5347 0 0,-43 32-6429 0 0,41-26 4950 0 0,19-15-1149 0 0,0-1-4800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3:46.629"/>
    </inkml:context>
    <inkml:brush xml:id="br0">
      <inkml:brushProperty name="width" value="0.025" units="cm"/>
      <inkml:brushProperty name="height" value="0.025" units="cm"/>
    </inkml:brush>
  </inkml:definitions>
  <inkml:trace contextRef="#ctx0" brushRef="#br0">116 0 3225 0 0,'3'1'185'0'0,"-1"-1"0"0"0,0 0 0 0 0,1 1 0 0 0,-1-1 0 0 0,0 1 0 0 0,1 0 0 0 0,-1 0 1 0 0,0 0-1 0 0,0 0 0 0 0,0 0 0 0 0,0 1 0 0 0,0-1 0 0 0,0 1 0 0 0,0-1 0 0 0,0 1 0 0 0,0-1 0 0 0,2 5 1 0 0,-2-3 57 0 0,0 1 0 0 0,0-1 0 0 0,0 1 0 0 0,-1 0 0 0 0,0-1 0 0 0,1 1 0 0 0,-1 0 0 0 0,0 0 0 0 0,0 8 0 0 0,0 3 541 0 0,-1 0 0 0 0,-1 1 0 0 0,-1-1 0 0 0,-4 23 0 0 0,-39 146 3592 0 0,-8-2-3499 0 0,16-88-817 0 0,14-41-3107 0 0,18-38-2516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3:46.978"/>
    </inkml:context>
    <inkml:brush xml:id="br0">
      <inkml:brushProperty name="width" value="0.025" units="cm"/>
      <inkml:brushProperty name="height" value="0.025" units="cm"/>
    </inkml:brush>
  </inkml:definitions>
  <inkml:trace contextRef="#ctx0" brushRef="#br0">6 26 1376 0 0,'-5'-4'11435'0'0,"9"2"-6663"0"0,17 0-4949 0 0,-9 2 858 0 0,142-8 460 0 0,-41 3-749 0 0,-73 0-1785 0 0,-32 5 866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3:47.359"/>
    </inkml:context>
    <inkml:brush xml:id="br0">
      <inkml:brushProperty name="width" value="0.025" units="cm"/>
      <inkml:brushProperty name="height" value="0.025" units="cm"/>
    </inkml:brush>
  </inkml:definitions>
  <inkml:trace contextRef="#ctx0" brushRef="#br0">25 0 14283 0 0,'-1'5'8145'0'0,"-2"21"-8498"0"0,-6 63 959 0 0,0 1-868 0 0,6-29-5667 0 0,3-42-1151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3:48.502"/>
    </inkml:context>
    <inkml:brush xml:id="br0">
      <inkml:brushProperty name="width" value="0.025" units="cm"/>
      <inkml:brushProperty name="height" value="0.025" units="cm"/>
    </inkml:brush>
  </inkml:definitions>
  <inkml:trace contextRef="#ctx0" brushRef="#br0">134 4 9674 0 0,'-1'0'103'0'0,"1"0"0"0"0,0-1-1 0 0,0 1 1 0 0,0 0 0 0 0,0 0 0 0 0,-1-1 0 0 0,1 1-1 0 0,0 0 1 0 0,0 0 0 0 0,-1 0 0 0 0,1-1 0 0 0,0 1 0 0 0,0 0-1 0 0,-1 0 1 0 0,1 0 0 0 0,0 0 0 0 0,-1 0 0 0 0,1-1-1 0 0,0 1 1 0 0,0 0 0 0 0,-1 0 0 0 0,1 0 0 0 0,0 0-1 0 0,-1 0 1 0 0,1 0 0 0 0,0 0 0 0 0,-1 0 0 0 0,1 0-1 0 0,0 0 1 0 0,-1 0 0 0 0,1 0 0 0 0,0 0 0 0 0,-1 1-1 0 0,1-1 1 0 0,0 0 0 0 0,0 0 0 0 0,-1 0 0 0 0,1 0-1 0 0,0 0 1 0 0,-1 1 0 0 0,1-1 0 0 0,0 0 0 0 0,0 1-1 0 0,-14 5 744 0 0,8 0-823 0 0,1-1 1 0 0,-1 1-1 0 0,1 0 0 0 0,0 1 0 0 0,1-1 0 0 0,0 1 0 0 0,0 0 1 0 0,-5 11-1 0 0,-21 64 39 0 0,25-65-61 0 0,-1 1 5 0 0,1 0 0 0 0,0 0 0 0 0,2 1 0 0 0,-3 33 0 0 0,6-46-6 0 0,0-1-1 0 0,1 1 1 0 0,-1-1 0 0 0,1 0 0 0 0,0 1-1 0 0,1-1 1 0 0,-1 1 0 0 0,1-1 0 0 0,3 7-1 0 0,-3-10-1 0 0,-1 1-1 0 0,1 0 0 0 0,0-1 0 0 0,0 1 0 0 0,0-1 1 0 0,0 0-1 0 0,1 0 0 0 0,-1 0 0 0 0,1 0 1 0 0,-1 0-1 0 0,1 0 0 0 0,0-1 0 0 0,-1 1 1 0 0,1-1-1 0 0,0 0 0 0 0,0 1 0 0 0,5 0 1 0 0,-5-2-70 0 0,0 1 0 0 0,1-1 0 0 0,-1 1 0 0 0,0-1 0 0 0,1 0 0 0 0,-1 0 0 0 0,0 0 0 0 0,1-1 0 0 0,-1 1 0 0 0,0-1 0 0 0,0 0 0 0 0,1 0 0 0 0,-1 0 0 0 0,5-3 0 0 0,-2 1-11 0 0,-1 0 0 0 0,1-1 0 0 0,-1 0 0 0 0,0 0 0 0 0,-1 0 0 0 0,1 0 0 0 0,5-8 1 0 0,-3 3 36 0 0,0 0 1 0 0,0-1 0 0 0,-1 0-1 0 0,-1 0 1 0 0,0-1 0 0 0,0 1-1 0 0,-1-1 1 0 0,3-14-1 0 0,-5 13 65 0 0,0 0 0 0 0,-1-1-1 0 0,0 0 1 0 0,-1 1-1 0 0,-1-1 1 0 0,0 1-1 0 0,-1-1 1 0 0,-3-12-1 0 0,4 20 22 0 0,0 0 0 0 0,0 0 0 0 0,-1 0 0 0 0,0 0-1 0 0,0 0 1 0 0,0 0 0 0 0,-1 0 0 0 0,1 1 0 0 0,-1-1 0 0 0,0 1-1 0 0,0 0 1 0 0,-1 0 0 0 0,1 0 0 0 0,-1 0 0 0 0,0 1-1 0 0,0-1 1 0 0,0 1 0 0 0,-1 0 0 0 0,1 0 0 0 0,-1 1 0 0 0,-7-4-1 0 0,5 5-364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3:48.852"/>
    </inkml:context>
    <inkml:brush xml:id="br0">
      <inkml:brushProperty name="width" value="0.025" units="cm"/>
      <inkml:brushProperty name="height" value="0.025" units="cm"/>
    </inkml:brush>
  </inkml:definitions>
  <inkml:trace contextRef="#ctx0" brushRef="#br0">24 0 17508 0 0,'-1'1'116'0'0,"0"-1"0"0"0,1 0 0 0 0,-1 0 0 0 0,0 0 0 0 0,1 0 0 0 0,-1 1 1 0 0,0-1-1 0 0,1 0 0 0 0,-1 1 0 0 0,0-1 0 0 0,1 0 0 0 0,-1 1 0 0 0,1-1 0 0 0,-1 1 1 0 0,1-1-1 0 0,-1 1 0 0 0,1-1 0 0 0,0 1 0 0 0,-1-1 0 0 0,0 2 0 0 0,-7 17-974 0 0,8-17 519 0 0,-1 0 0 0 0,1-1 0 0 0,-1 1 0 0 0,1 0 0 0 0,0 0 0 0 0,-1 0 0 0 0,1-1 0 0 0,0 1 0 0 0,0 0 0 0 0,0 0 0 0 0,1 0 0 0 0,-1 0 0 0 0,0-1 0 0 0,1 1 0 0 0,-1 0 0 0 0,1 0 0 0 0,1 2-1 0 0,2-2 206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3:49.426"/>
    </inkml:context>
    <inkml:brush xml:id="br0">
      <inkml:brushProperty name="width" value="0.025" units="cm"/>
      <inkml:brushProperty name="height" value="0.025" units="cm"/>
    </inkml:brush>
  </inkml:definitions>
  <inkml:trace contextRef="#ctx0" brushRef="#br0">116 47 10594 0 0,'-2'0'89'0'0,"0"1"0"0"0,0-1-1 0 0,0 1 1 0 0,0 0 0 0 0,0-1 0 0 0,1 1-1 0 0,-1 0 1 0 0,0 0 0 0 0,0 0-1 0 0,1 0 1 0 0,-1 1 0 0 0,1-1 0 0 0,-1 0-1 0 0,1 1 1 0 0,-2 1 0 0 0,-19 24 635 0 0,22-26-722 0 0,-13 18 20 0 0,-19 35-1 0 0,29-48 83 0 0,0 0-1 0 0,0 1 0 0 0,1-1 1 0 0,0 1-1 0 0,0-1 1 0 0,1 1-1 0 0,-1 0 0 0 0,2 0 1 0 0,-1 0-1 0 0,1 8 0 0 0,0-13-34 0 0,0 0 0 0 0,0 1-1 0 0,1-1 1 0 0,0 0 0 0 0,-1 1 0 0 0,1-1-1 0 0,0 0 1 0 0,0 0 0 0 0,0 1-1 0 0,0-1 1 0 0,0 0 0 0 0,1 0-1 0 0,-1 0 1 0 0,1-1 0 0 0,-1 1 0 0 0,1 0-1 0 0,0 0 1 0 0,-1-1 0 0 0,1 1-1 0 0,0-1 1 0 0,0 0 0 0 0,0 0 0 0 0,0 1-1 0 0,1-1 1 0 0,-1 0 0 0 0,0-1-1 0 0,0 1 1 0 0,1 0 0 0 0,-1-1-1 0 0,0 1 1 0 0,1-1 0 0 0,-1 0 0 0 0,0 1-1 0 0,1-1 1 0 0,2-1 0 0 0,1 1-121 0 0,0 0 0 0 0,0-1 0 0 0,0 0 0 0 0,0 0 0 0 0,0-1 0 0 0,-1 0 1 0 0,1 0-1 0 0,0 0 0 0 0,-1 0 0 0 0,0-1 0 0 0,1 0 0 0 0,-1 0 0 0 0,5-5 0 0 0,-4 3-2 0 0,0-1 0 0 0,0 0-1 0 0,0 0 1 0 0,-1 0 0 0 0,0-1-1 0 0,0 0 1 0 0,0 0 0 0 0,-1 0 0 0 0,0-1-1 0 0,-1 1 1 0 0,4-12 0 0 0,-5 12 69 0 0,-1 0 1 0 0,0 0 0 0 0,0 1 0 0 0,-1-1 0 0 0,0 0 0 0 0,0 0 0 0 0,0 0 0 0 0,-1 1 0 0 0,0-1-1 0 0,-1 0 1 0 0,0 0 0 0 0,0 1 0 0 0,0-1 0 0 0,-5-8 0 0 0,4 9-30 0 0,0-1 1 0 0,0 1-1 0 0,-1 0 1 0 0,0 1-1 0 0,0-1 0 0 0,-8-7 1 0 0,11 11-132 0 0,-1 1 0 0 0,0-1-1 0 0,1 1 1 0 0,-1 0 0 0 0,0-1 0 0 0,0 1 0 0 0,0 0 0 0 0,0 0 0 0 0,0 0-1 0 0,0 1 1 0 0,0-1 0 0 0,0 0 0 0 0,0 1 0 0 0,0-1 0 0 0,0 1 0 0 0,-1 0 0 0 0,1 0-1 0 0,0 0 1 0 0,0 0 0 0 0,0 0 0 0 0,-1 0 0 0 0,1 0 0 0 0,0 1 0 0 0,-4 1-1 0 0,1 0-646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3:49.822"/>
    </inkml:context>
    <inkml:brush xml:id="br0">
      <inkml:brushProperty name="width" value="0.025" units="cm"/>
      <inkml:brushProperty name="height" value="0.025" units="cm"/>
    </inkml:brush>
  </inkml:definitions>
  <inkml:trace contextRef="#ctx0" brushRef="#br0">78 0 6913 0 0,'0'0'529'0'0,"-15"21"2927"0"0,5-5-2874 0 0,0 1 0 0 0,2 0 0 0 0,0 1 0 0 0,0-1 0 0 0,-8 36 0 0 0,15-48-572 0 0,0-1 0 0 0,1 1 0 0 0,-1 0 0 0 0,1-1 1 0 0,0 1-1 0 0,0 0 0 0 0,1-1 0 0 0,0 1 0 0 0,-1-1 1 0 0,1 1-1 0 0,1-1 0 0 0,2 9 0 0 0,-2-10 56 0 0,1 1 0 0 0,-1-1 0 0 0,1 0-1 0 0,-1 0 1 0 0,1 0 0 0 0,0 0 0 0 0,0 0 0 0 0,0-1 0 0 0,0 1 0 0 0,1-1-1 0 0,-1 0 1 0 0,1 0 0 0 0,-1 0 0 0 0,1 0 0 0 0,0-1 0 0 0,0 1 0 0 0,4 0-1 0 0,-6-1-57 0 0,1 0 0 0 0,-1 0-1 0 0,1-1 1 0 0,-1 1 0 0 0,1-1-1 0 0,0 0 1 0 0,-1 1 0 0 0,1-1-1 0 0,0 0 1 0 0,-1 0 0 0 0,1-1-1 0 0,0 1 1 0 0,-1-1 0 0 0,1 1-1 0 0,-1-1 1 0 0,1 0 0 0 0,-1 0-1 0 0,1 0 1 0 0,-1 0 0 0 0,1 0-1 0 0,-1-1 1 0 0,0 1 0 0 0,0-1-1 0 0,0 1 1 0 0,0-1 0 0 0,0 0-1 0 0,0 0 1 0 0,0 0 0 0 0,0 0 0 0 0,-1 0-1 0 0,1 0 1 0 0,-1 0 0 0 0,0-1-1 0 0,1 1 1 0 0,-1-1 0 0 0,1-3-1 0 0,0-2 87 0 0,0 1 0 0 0,0 0 0 0 0,-1 0 0 0 0,0-1 0 0 0,0 1 0 0 0,-1-1-1 0 0,0 1 1 0 0,0-1 0 0 0,-1 1 0 0 0,1 0 0 0 0,-2-1 0 0 0,-2-7 0 0 0,1 5-47 0 0,-1 0 0 0 0,0 1 1 0 0,0 0-1 0 0,-1 0 1 0 0,-12-16-1 0 0,13 20-240 0 0,0 0 0 0 0,0 0 0 0 0,-1 1 0 0 0,1-1 0 0 0,-1 1 0 0 0,0 0 1 0 0,0 1-1 0 0,-1-1 0 0 0,1 1 0 0 0,-11-5 0 0 0,9 6-810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3:50.174"/>
    </inkml:context>
    <inkml:brush xml:id="br0">
      <inkml:brushProperty name="width" value="0.025" units="cm"/>
      <inkml:brushProperty name="height" value="0.025" units="cm"/>
    </inkml:brush>
  </inkml:definitions>
  <inkml:trace contextRef="#ctx0" brushRef="#br0">176 8 4145 0 0,'-22'-8'8546'0'0,"6"11"-3935"0"0,13 0-4436 0 0,0-1 0 0 0,1 0 0 0 0,-1 1 0 0 0,1-1-1 0 0,0 1 1 0 0,-1-1 0 0 0,1 1 0 0 0,1 0 0 0 0,-1 0 0 0 0,-2 4-1 0 0,-19 36-81 0 0,2 1 0 0 0,1 1-1 0 0,-19 69 1 0 0,37-106-317 0 0,0 0 1 0 0,1 0-1 0 0,-1 0 0 0 0,2 0 0 0 0,-1 1 0 0 0,1-1 0 0 0,0 0 0 0 0,1 0 1 0 0,0 1-1 0 0,0-1 0 0 0,1 0 0 0 0,3 9 0 0 0,-2-11-5852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3:50.552"/>
    </inkml:context>
    <inkml:brush xml:id="br0">
      <inkml:brushProperty name="width" value="0.025" units="cm"/>
      <inkml:brushProperty name="height" value="0.025" units="cm"/>
    </inkml:brush>
  </inkml:definitions>
  <inkml:trace contextRef="#ctx0" brushRef="#br0">178 1 6913 0 0,'-3'1'18'0'0,"0"1"0"0"0,1-1-1 0 0,-1 1 1 0 0,0 0 0 0 0,1 0-1 0 0,0 0 1 0 0,0 0 0 0 0,-1 0-1 0 0,-2 5 1 0 0,-2 1 23 0 0,-8 8 487 0 0,0 0 0 0 0,2 1 0 0 0,0 0 0 0 0,1 1 0 0 0,1 0 0 0 0,1 1 0 0 0,0 0 0 0 0,1 0 0 0 0,1 1 0 0 0,1 1 0 0 0,1-1 0 0 0,1 1 0 0 0,-3 22 0 0 0,8-36-406 0 0,-1 0 1 0 0,1 0-1 0 0,1 0 0 0 0,-1 0 0 0 0,1 0 1 0 0,0 0-1 0 0,1 0 0 0 0,0 0 0 0 0,0 0 1 0 0,0-1-1 0 0,1 1 0 0 0,0-1 0 0 0,0 1 1 0 0,1-1-1 0 0,4 5 0 0 0,-5-6-208 0 0,0-1 0 0 0,0-1 0 0 0,1 1 0 0 0,0 0 0 0 0,0-1 0 0 0,0 0 0 0 0,0 0 0 0 0,1 0 0 0 0,-1 0 0 0 0,1-1 0 0 0,-1 1 0 0 0,1-1 0 0 0,0-1 0 0 0,0 1 0 0 0,0-1 0 0 0,0 1 0 0 0,0-1 0 0 0,0-1 0 0 0,1 1 0 0 0,-1-1 0 0 0,5 0 0 0 0,-7 0 36 0 0,-1 0 0 0 0,0-1-1 0 0,0 1 1 0 0,1 0 0 0 0,-1-1-1 0 0,0 0 1 0 0,0 1 0 0 0,0-1 0 0 0,0 0-1 0 0,0 0 1 0 0,0 0 0 0 0,0-1 0 0 0,0 1-1 0 0,0 0 1 0 0,0-1 0 0 0,-1 1-1 0 0,1-1 1 0 0,-1 0 0 0 0,1 1 0 0 0,-1-1-1 0 0,1 0 1 0 0,-1 0 0 0 0,0 0 0 0 0,0 0-1 0 0,0 0 1 0 0,0 0 0 0 0,0 0-1 0 0,-1 0 1 0 0,1 0 0 0 0,0-1 0 0 0,-1 1-1 0 0,0 0 1 0 0,1 0 0 0 0,-1-1 0 0 0,0 1-1 0 0,0 0 1 0 0,-1 0 0 0 0,1-3-1 0 0,-1 0 300 0 0,1 0 0 0 0,-1 1 0 0 0,0-1 0 0 0,0 1 0 0 0,0-1 0 0 0,-1 1 0 0 0,1-1 0 0 0,-1 1 0 0 0,0 0 0 0 0,0 0 0 0 0,-1-1 0 0 0,1 2 0 0 0,-1-1 0 0 0,0 0 0 0 0,0 1 0 0 0,0-1 0 0 0,-8-5 0 0 0,6 6-14 0 0,0 0 1 0 0,-1 1 0 0 0,1-1 0 0 0,0 1 0 0 0,-1 1 0 0 0,-8-3-1 0 0,-20 0-2128 0 0,24 4-4194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0:42.743"/>
    </inkml:context>
    <inkml:brush xml:id="br0">
      <inkml:brushProperty name="width" value="0.07938" units="cm"/>
      <inkml:brushProperty name="height" value="0.07938" units="cm"/>
    </inkml:brush>
  </inkml:definitions>
  <inkml:trace contextRef="#ctx0" brushRef="#br0">0 13 14283 0 0,'28'2'1168'0'0,"135"-13"-2280"0"0,-140 9 1053 0 0,-14 1 6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3:51.027"/>
    </inkml:context>
    <inkml:brush xml:id="br0">
      <inkml:brushProperty name="width" value="0.025" units="cm"/>
      <inkml:brushProperty name="height" value="0.025" units="cm"/>
    </inkml:brush>
  </inkml:definitions>
  <inkml:trace contextRef="#ctx0" brushRef="#br0">23 11 6913 0 0,'-23'-3'8723'0'0,"36"3"-7534"0"0,322 3 598 0 0,-333-3-1797 0 0,6-1-539 0 0,0 1 0 0 0,0-1 1 0 0,0-1-1 0 0,12-3 0 0 0,-17 4-466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3:51.360"/>
    </inkml:context>
    <inkml:brush xml:id="br0">
      <inkml:brushProperty name="width" value="0.025" units="cm"/>
      <inkml:brushProperty name="height" value="0.025" units="cm"/>
    </inkml:brush>
  </inkml:definitions>
  <inkml:trace contextRef="#ctx0" brushRef="#br0">63 1 10594 0 0,'-2'0'151'0'0,"0"1"0"0"0,0-1 0 0 0,0 1 0 0 0,0 0 1 0 0,0 0-1 0 0,0 0 0 0 0,0 0 0 0 0,1 0 0 0 0,-1 0 0 0 0,0 1 0 0 0,1-1 0 0 0,-1 1 0 0 0,1-1 0 0 0,-1 1 0 0 0,1-1 0 0 0,0 1 0 0 0,-1 0 0 0 0,1 0 0 0 0,0 0 0 0 0,0-1 0 0 0,0 1 0 0 0,0 3 0 0 0,-4 5 356 0 0,1 1 0 0 0,-6 19 0 0 0,8-20-238 0 0,0 0 1 0 0,0 0-1 0 0,1 0 1 0 0,0 0-1 0 0,1 0 1 0 0,1 11-1 0 0,0-15-497 0 0,-1 0 1 0 0,2-1-1 0 0,-1 1 0 0 0,0-1 0 0 0,1 1 0 0 0,0-1 1 0 0,1 0-1 0 0,-1 0 0 0 0,1 0 0 0 0,0 0 0 0 0,0 0 1 0 0,5 5-1 0 0,2 1-891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3:51.710"/>
    </inkml:context>
    <inkml:brush xml:id="br0">
      <inkml:brushProperty name="width" value="0.025" units="cm"/>
      <inkml:brushProperty name="height" value="0.025" units="cm"/>
    </inkml:brush>
  </inkml:definitions>
  <inkml:trace contextRef="#ctx0" brushRef="#br0">169 54 5529 0 0,'-3'0'317'0'0,"0"-1"-1"0"0,-1 1 0 0 0,1 0 1 0 0,0 0-1 0 0,0 0 0 0 0,0 1 1 0 0,0-1-1 0 0,-1 1 1 0 0,1 0-1 0 0,0 0 0 0 0,0 0 1 0 0,0 0-1 0 0,0 1 0 0 0,0-1 1 0 0,1 1-1 0 0,-1-1 0 0 0,-2 3 1 0 0,-6 4 361 0 0,1 0 0 0 0,-17 17-1 0 0,20-17-365 0 0,0 0-1 0 0,1 0 0 0 0,0 1 0 0 0,1 0 1 0 0,-1 0-1 0 0,2 0 0 0 0,-1 1 0 0 0,2-1 1 0 0,-1 1-1 0 0,-2 14 0 0 0,5-21-252 0 0,0 1-1 0 0,0-1 0 0 0,1 1 1 0 0,-1-1-1 0 0,1 1 1 0 0,0-1-1 0 0,0 1 0 0 0,0-1 1 0 0,1 1-1 0 0,-1-1 0 0 0,1 1 1 0 0,0-1-1 0 0,0 1 1 0 0,0-1-1 0 0,0 0 0 0 0,1 0 1 0 0,-1 1-1 0 0,1-1 1 0 0,0 0-1 0 0,0 0 0 0 0,0-1 1 0 0,0 1-1 0 0,1 0 1 0 0,-1-1-1 0 0,1 1 0 0 0,-1-1 1 0 0,1 0-1 0 0,0 0 1 0 0,0 0-1 0 0,0 0 0 0 0,0 0 1 0 0,0-1-1 0 0,6 3 1 0 0,-7-3-119 0 0,0-1 0 0 0,-1 1 0 0 0,1-1 0 0 0,0 0 0 0 0,0 1 1 0 0,-1-1-1 0 0,1 0 0 0 0,0 0 0 0 0,0 0 0 0 0,-1 0 0 0 0,1 0 1 0 0,0-1-1 0 0,0 1 0 0 0,-1-1 0 0 0,1 1 0 0 0,0-1 0 0 0,-1 1 1 0 0,1-1-1 0 0,0 0 0 0 0,1-1 0 0 0,0 0 3 0 0,0-1-1 0 0,-1 1 1 0 0,1-1 0 0 0,0 1-1 0 0,-1-1 1 0 0,0 0 0 0 0,0 0-1 0 0,1 0 1 0 0,1-5-1 0 0,1-3 57 0 0,0-1-1 0 0,-1 0 0 0 0,0 0 0 0 0,3-21 1 0 0,-2 6-46 0 0,0-34 0 0 0,-4 53-163 0 0,-1-1 0 0 0,-1 1 1 0 0,1-1-1 0 0,-2 1 0 0 0,1 0 0 0 0,-1-1 0 0 0,0 1 1 0 0,-4-11-1 0 0,4 17-13 0 0,1-1 1 0 0,-1 1 0 0 0,1-1-1 0 0,-1 1 1 0 0,0 0-1 0 0,0 0 1 0 0,0 0-1 0 0,0 0 1 0 0,0 0 0 0 0,0 0-1 0 0,0 0 1 0 0,-1 1-1 0 0,-2-2 1 0 0,0 0-4068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3:52.047"/>
    </inkml:context>
    <inkml:brush xml:id="br0">
      <inkml:brushProperty name="width" value="0.025" units="cm"/>
      <inkml:brushProperty name="height" value="0.025" units="cm"/>
    </inkml:brush>
  </inkml:definitions>
  <inkml:trace contextRef="#ctx0" brushRef="#br0">1 0 10594 0 0,'-1'5'1317'0'0,"1"12"-1061"0"0,0-17-299 0 0,0 0 1 0 0,0 1-1 0 0,0-1 0 0 0,0 0 0 0 0,0 0 0 0 0,0 1 0 0 0,0-1 1 0 0,0 0-1 0 0,0 1 0 0 0,0-1 0 0 0,0 0 0 0 0,1 0 0 0 0,-1 1 1 0 0,0-1-1 0 0,0 0 0 0 0,0 0 0 0 0,0 1 0 0 0,0-1 1 0 0,1 0-1 0 0,-1 0 0 0 0,0 1 0 0 0,0-1 0 0 0,0 0 0 0 0,1 0 1 0 0,-1 0-1 0 0,0 1 0 0 0,0-1 0 0 0,1 0 0 0 0,-1 0 0 0 0,0 0 1 0 0,0 0-1 0 0,1 0 0 0 0,-1 0 0 0 0,0 0 0 0 0,0 1 1 0 0,1-1-1 0 0,-1 0 0 0 0,0 0 0 0 0,1 0 0 0 0,1-1 23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3:52.395"/>
    </inkml:context>
    <inkml:brush xml:id="br0">
      <inkml:brushProperty name="width" value="0.025" units="cm"/>
      <inkml:brushProperty name="height" value="0.025" units="cm"/>
    </inkml:brush>
  </inkml:definitions>
  <inkml:trace contextRef="#ctx0" brushRef="#br0">99 0 11058 0 0,'-2'0'174'0'0,"-1"1"0"0"0,1-1 0 0 0,0 0 0 0 0,-1 1 0 0 0,1-1 0 0 0,-1 1 0 0 0,1 0 0 0 0,0 0 0 0 0,-1 0 0 0 0,1 0 0 0 0,0 0 0 0 0,0 1 0 0 0,0-1 0 0 0,0 1 0 0 0,-3 2 0 0 0,1 0-92 0 0,0 0 0 0 0,1 1 0 0 0,-1 0 1 0 0,1-1-1 0 0,0 1 0 0 0,-4 8 0 0 0,1 2-40 0 0,0 1-1 0 0,1 0 1 0 0,-6 30-1 0 0,10-36 229 0 0,-1 0 0 0 0,2 0 0 0 0,-1 0 0 0 0,1 0 0 0 0,1 0 1 0 0,0 1-1 0 0,0-1 0 0 0,5 16 0 0 0,-5-23-271 0 0,0 0 0 0 0,0 0 1 0 0,0 0-1 0 0,0-1 0 0 0,1 1 0 0 0,-1 0 1 0 0,1-1-1 0 0,-1 1 0 0 0,1-1 1 0 0,0 1-1 0 0,0-1 0 0 0,0 0 0 0 0,0 1 1 0 0,1-1-1 0 0,-1 0 0 0 0,0-1 1 0 0,1 1-1 0 0,0 0 0 0 0,-1-1 1 0 0,1 1-1 0 0,0-1 0 0 0,0 0 0 0 0,0 0 1 0 0,0 0-1 0 0,0 0 0 0 0,0-1 1 0 0,0 1-1 0 0,0-1 0 0 0,0 0 0 0 0,0 0 1 0 0,0 0-1 0 0,5-1 0 0 0,-3 1-128 0 0,-1-1 0 0 0,1 0-1 0 0,-1 0 1 0 0,0 0 0 0 0,1-1-1 0 0,-1 1 1 0 0,0-1 0 0 0,0 0-1 0 0,0 0 1 0 0,0-1 0 0 0,0 1-1 0 0,-1-1 1 0 0,1 0 0 0 0,5-6 0 0 0,-5 4 23 0 0,0 0 0 0 0,-1 0 0 0 0,1 0 0 0 0,-1-1 0 0 0,0 1 0 0 0,-1-1 0 0 0,0 0 0 0 0,1 0 0 0 0,1-11 0 0 0,-2 5-91 0 0,0-1 0 0 0,-1 0 0 0 0,-1 0 1 0 0,0 1-1 0 0,0-1 0 0 0,-1 0 0 0 0,-1 0 0 0 0,0 1 0 0 0,-8-23 1 0 0,-3 3-1159 0 0,5 19-1727 0 0,2 6-199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3:52.731"/>
    </inkml:context>
    <inkml:brush xml:id="br0">
      <inkml:brushProperty name="width" value="0.025" units="cm"/>
      <inkml:brushProperty name="height" value="0.025" units="cm"/>
    </inkml:brush>
  </inkml:definitions>
  <inkml:trace contextRef="#ctx0" brushRef="#br0">73 2 9674 0 0,'0'0'192'0'0,"0"0"0"0"0,0 0 0 0 0,0 0 0 0 0,0-1 0 0 0,0 1 0 0 0,-1 0 0 0 0,1 0 0 0 0,0 0 0 0 0,0 0-1 0 0,0 0 1 0 0,0 0 0 0 0,-1 0 0 0 0,1 0 0 0 0,0 0 0 0 0,0 0 0 0 0,0 0 0 0 0,0 0 0 0 0,-1-1 0 0 0,1 1 0 0 0,0 0 0 0 0,0 0 0 0 0,0 0 0 0 0,-1 1 0 0 0,1-1 0 0 0,0 0-1 0 0,0 0 1 0 0,0 0 0 0 0,0 0 0 0 0,-1 0 0 0 0,1 0 0 0 0,0 0 0 0 0,0 0 0 0 0,0 0 0 0 0,0 0 0 0 0,-1 0 0 0 0,1 0 0 0 0,0 1 0 0 0,0-1 0 0 0,0 0 0 0 0,-6 11 1999 0 0,-3 19-3272 0 0,8-24 1967 0 0,-40 191 947 0 0,36-156-2722 0 0,0 51 0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3:57.199"/>
    </inkml:context>
    <inkml:brush xml:id="br0">
      <inkml:brushProperty name="width" value="0.025" units="cm"/>
      <inkml:brushProperty name="height" value="0.025" units="cm"/>
    </inkml:brush>
  </inkml:definitions>
  <inkml:trace contextRef="#ctx0" brushRef="#br0">59 2 7834 0 0,'0'0'602'0'0,"4"-1"3220"0"0,10 4-3875 0 0,-9-2 293 0 0,0 1 0 0 0,0 0-1 0 0,0 1 1 0 0,0-1 0 0 0,-1 1 0 0 0,1 0-1 0 0,-1 0 1 0 0,0 1 0 0 0,0-1 0 0 0,0 1-1 0 0,6 7 1 0 0,-9-10-210 0 0,1 1 0 0 0,-1 0 0 0 0,0-1-1 0 0,1 1 1 0 0,-1 0 0 0 0,0 0 0 0 0,0 0 0 0 0,-1 0-1 0 0,1 0 1 0 0,0 0 0 0 0,-1 0 0 0 0,1 0 0 0 0,-1 0-1 0 0,1 0 1 0 0,-1 0 0 0 0,0 0 0 0 0,0 1 0 0 0,0-1-1 0 0,0 0 1 0 0,0 0 0 0 0,-1 0 0 0 0,1 0 0 0 0,-1 0-1 0 0,1 0 1 0 0,-1 0 0 0 0,0 0 0 0 0,0 0 0 0 0,0 0-1 0 0,0 0 1 0 0,-2 2 0 0 0,-3 5 101 0 0,-2-1 1 0 0,1 0-1 0 0,-1-1 1 0 0,0 1-1 0 0,0-2 1 0 0,-1 1-1 0 0,0-1 0 0 0,0 0 1 0 0,-1-1-1 0 0,0 0 1 0 0,0-1-1 0 0,-19 6 0 0 0,22-8 54 0 0,7 0-570 0 0,12 2-1284 0 0,-1-1 383 0 0,5 4 447 0 0,1 0 0 0 0,-1 1 0 0 0,-1 1 0 0 0,22 16 0 0 0,-32-21 903 0 0,0-1 0 0 0,-1 1-1 0 0,1 1 1 0 0,-1-1 0 0 0,0 1 0 0 0,0-1-1 0 0,0 1 1 0 0,-1 0 0 0 0,0 1 0 0 0,0-1-1 0 0,0 1 1 0 0,-1-1 0 0 0,1 1 0 0 0,-1 0-1 0 0,-1 0 1 0 0,3 10 0 0 0,-4-13 142 0 0,0-1 0 0 0,0 1 1 0 0,0-1-1 0 0,0 1 0 0 0,-1-1 1 0 0,1 0-1 0 0,-1 1 0 0 0,1-1 1 0 0,-1 1-1 0 0,0-1 0 0 0,0 0 1 0 0,0 0-1 0 0,0 1 0 0 0,0-1 1 0 0,-1 0-1 0 0,1 0 0 0 0,0 0 1 0 0,-4 3-1 0 0,1-2 75 0 0,1 0-1 0 0,-1 0 1 0 0,0-1 0 0 0,1 0 0 0 0,-1 1-1 0 0,0-1 1 0 0,-1-1 0 0 0,1 1 0 0 0,0 0-1 0 0,-5 0 1 0 0,3 0-151 0 0,0-1 0 0 0,1 0 0 0 0,-1 0-1 0 0,0-1 1 0 0,0 0 0 0 0,0 0 0 0 0,0 0 0 0 0,0 0-1 0 0,0-1 1 0 0,0 0 0 0 0,0 0 0 0 0,0-1 0 0 0,1 0 0 0 0,-1 0-1 0 0,1 0 1 0 0,-7-4 0 0 0,4 0-665 0 0,0-2-213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3:57.673"/>
    </inkml:context>
    <inkml:brush xml:id="br0">
      <inkml:brushProperty name="width" value="0.025" units="cm"/>
      <inkml:brushProperty name="height" value="0.025" units="cm"/>
    </inkml:brush>
  </inkml:definitions>
  <inkml:trace contextRef="#ctx0" brushRef="#br0">376 146 5529 0 0,'2'-1'116'0'0,"0"0"0"0"0,0 0 0 0 0,0-1 0 0 0,0 1 0 0 0,0 0 0 0 0,0-1 0 0 0,0 0 1 0 0,2-2-1 0 0,-3 3 284 0 0,0-1-1 0 0,0 0 1 0 0,0 1 0 0 0,0-1 0 0 0,0 0 0 0 0,-1 1 0 0 0,1-1 0 0 0,-1 0 0 0 0,1 0 0 0 0,-1 1 0 0 0,0-1 0 0 0,1 0 0 0 0,-1 0 0 0 0,0 0 0 0 0,0 1 0 0 0,-1-1 0 0 0,1 0 0 0 0,0 0 0 0 0,0 0 0 0 0,-1 1-1 0 0,1-1 1 0 0,-1 0 0 0 0,0 0 0 0 0,1 1 0 0 0,-1-1 0 0 0,0 1 0 0 0,0-1 0 0 0,0 0 0 0 0,-2-1 0 0 0,-1-3-129 0 0,-1 0-1 0 0,-1 0 1 0 0,1 0 0 0 0,-1 1 0 0 0,0 0-1 0 0,0 0 1 0 0,0 0 0 0 0,-1 1 0 0 0,0 0-1 0 0,0 0 1 0 0,0 0 0 0 0,0 1 0 0 0,-8-2-1 0 0,8 3-325 0 0,1 0 0 0 0,-1 0-1 0 0,0 1 1 0 0,0 0 0 0 0,0 0-1 0 0,1 1 1 0 0,-1 0 0 0 0,0 0-1 0 0,0 0 1 0 0,0 1-1 0 0,0 0 1 0 0,0 1 0 0 0,1 0-1 0 0,-1 0 1 0 0,-7 3 0 0 0,11-4 14 0 0,1 0 0 0 0,-1 1 1 0 0,1-1-1 0 0,-1 1 1 0 0,1 0-1 0 0,0 0 0 0 0,0 0 1 0 0,-1 0-1 0 0,2 0 0 0 0,-1 0 1 0 0,0 0-1 0 0,0 1 1 0 0,1-1-1 0 0,-1 1 0 0 0,1-1 1 0 0,-3 6-1 0 0,3-3-244 0 0,0 0-1 0 0,0-1 0 0 0,1 1 1 0 0,-1 0-1 0 0,1-1 1 0 0,0 1-1 0 0,0 0 0 0 0,1 0 1 0 0,1 7-1 0 0,2 6-1266 0 0,2 1 0 0 0,1-1 0 0 0,0 0-1 0 0,10 18 1 0 0,-13-28 906 0 0,27 47-1445 0 0,-16-30 1644 0 0,14 34-1 0 0,-26-52 482 0 0,0 1 0 0 0,0-1 1 0 0,-1 1-1 0 0,0 0 0 0 0,-1 0 1 0 0,0 0-1 0 0,0 0 0 0 0,0 0 1 0 0,-2 10-1 0 0,1-13 196 0 0,-1-1 0 0 0,0 0 0 0 0,0 0 0 0 0,0 0 0 0 0,-1 1 0 0 0,1-1 0 0 0,-1 0 0 0 0,0 0 0 0 0,0-1 0 0 0,0 1 0 0 0,-1 0 0 0 0,1-1 0 0 0,-1 1 0 0 0,0-1 0 0 0,0 0 0 0 0,0 0 0 0 0,-1 0 0 0 0,1-1 0 0 0,-1 1 0 0 0,1-1 0 0 0,-1 1 0 0 0,0-1 0 0 0,0 0 0 0 0,0-1 0 0 0,0 1 0 0 0,0-1 0 0 0,0 0 0 0 0,-9 2 0 0 0,5-2 128 0 0,0 0-1 0 0,0 0 1 0 0,0-1 0 0 0,0 0 0 0 0,-1 0 0 0 0,1-1 0 0 0,0 0-1 0 0,0 0 1 0 0,0-1 0 0 0,0 0 0 0 0,0-1 0 0 0,1 1 0 0 0,-1-1 0 0 0,-11-7-1 0 0,14 7-188 0 0,-1-1-1 0 0,1 0 0 0 0,0 0 0 0 0,1 0 0 0 0,-1 0 1 0 0,1 0-1 0 0,0-1 0 0 0,0 0 0 0 0,0 0 0 0 0,-4-7 1 0 0,6 8-183 0 0,1 0 1 0 0,-1-1-1 0 0,1 1 1 0 0,0 0 0 0 0,0-1-1 0 0,0 1 1 0 0,1-1 0 0 0,-1 1-1 0 0,1-1 1 0 0,0 0 0 0 0,1 1-1 0 0,-1-1 1 0 0,1 1-1 0 0,0-1 1 0 0,1-3 0 0 0,2-4-437 0 0,0 1 1 0 0,0-1-1 0 0,2 1 1 0 0,8-15 0 0 0,1 2-1158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4:05.800"/>
    </inkml:context>
    <inkml:brush xml:id="br0">
      <inkml:brushProperty name="width" value="0.025" units="cm"/>
      <inkml:brushProperty name="height" value="0.025" units="cm"/>
    </inkml:brush>
  </inkml:definitions>
  <inkml:trace contextRef="#ctx0" brushRef="#br0">0 3 10138 0 0,'1'0'267'0'0,"-1"0"0"0"0,1-2 1602 0 0,-1 2-1602 0 0,0 0 0 0 0,0 0 0 0 0,0 0 0 0 0,0 0 0 0 0,1 0 0 0 0,-1 0 0 0 0,0 0 0 0 0,0 0 0 0 0,0 0 0 0 0,1-1 0 0 0,-1 1 0 0 0,0 0 0 0 0,0 0 0 0 0,0 0 0 0 0,1 0 0 0 0,-1 0 0 0 0,0 0 0 0 0,0 0 0 0 0,0 0 0 0 0,1 0 0 0 0,-1 0 0 0 0,0 1 0 0 0,0-1 0 0 0,0 0 0 0 0,1 0 0 0 0,-1 0 0 0 0,0 0 0 0 0,0 0 0 0 0,17 5 2919 0 0,24 13-5089 0 0,-28-12 2869 0 0,47 12-745 0 0,-44-15-1330 0 0,-1 2 0 0 0,21 8 0 0 0,-35-13 509 0 0,0 1 0 0 0,0 0 1 0 0,0-1-1 0 0,0 1 0 0 0,1 0 0 0 0,-1 0 1 0 0,-1 0-1 0 0,1 0 0 0 0,0 0 0 0 0,0 0 1 0 0,0 0-1 0 0,0 0 0 0 0,0 2 0 0 0,0 2-2492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4:06.150"/>
    </inkml:context>
    <inkml:brush xml:id="br0">
      <inkml:brushProperty name="width" value="0.025" units="cm"/>
      <inkml:brushProperty name="height" value="0.025" units="cm"/>
    </inkml:brush>
  </inkml:definitions>
  <inkml:trace contextRef="#ctx0" brushRef="#br0">1 16 10138 0 0,'0'0'919'0'0,"153"-8"7057"0"0,-3 1-7728 0 0,-139 7-2483 0 0,-7 1-3969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0:43.093"/>
    </inkml:context>
    <inkml:brush xml:id="br0">
      <inkml:brushProperty name="width" value="0.07938" units="cm"/>
      <inkml:brushProperty name="height" value="0.07938" units="cm"/>
    </inkml:brush>
  </inkml:definitions>
  <inkml:trace contextRef="#ctx0" brushRef="#br0">1 41 11058 0 0,'46'0'1903'0'0,"-9"-6"-2598"0"0,59-20-1 0 0,-68 17 696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4:06.482"/>
    </inkml:context>
    <inkml:brush xml:id="br0">
      <inkml:brushProperty name="width" value="0.025" units="cm"/>
      <inkml:brushProperty name="height" value="0.025" units="cm"/>
    </inkml:brush>
  </inkml:definitions>
  <inkml:trace contextRef="#ctx0" brushRef="#br0">1 26 11522 0 0,'0'0'3447'0'0,"2"1"-713"0"0,13 0-2514 0 0,12-1 207 0 0,1-1 1 0 0,-1-1 0 0 0,31-7-1 0 0,2-2-4726 0 0,-53 10 3168 0 0,12-3-4966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4:07.326"/>
    </inkml:context>
    <inkml:brush xml:id="br0">
      <inkml:brushProperty name="width" value="0.025" units="cm"/>
      <inkml:brushProperty name="height" value="0.025" units="cm"/>
    </inkml:brush>
  </inkml:definitions>
  <inkml:trace contextRef="#ctx0" brushRef="#br0">459 120 6913 0 0,'-4'-9'252'0'0,"0"0"0"0"0,-1 0 0 0 0,0 0 0 0 0,-1 0-1 0 0,0 1 1 0 0,0 0 0 0 0,-1 0 0 0 0,0 1-1 0 0,0 0 1 0 0,-11-8 0 0 0,15 13-119 0 0,0-1 0 0 0,0 1 1 0 0,-1 0-1 0 0,1 0 0 0 0,-1 0 1 0 0,1 0-1 0 0,-1 1 0 0 0,0 0 0 0 0,1 0 1 0 0,-1 0-1 0 0,0 0 0 0 0,0 0 1 0 0,0 1-1 0 0,0-1 0 0 0,0 1 0 0 0,0 0 1 0 0,0 1-1 0 0,0-1 0 0 0,0 1 1 0 0,0-1-1 0 0,1 1 0 0 0,-1 0 1 0 0,0 1-1 0 0,0-1 0 0 0,1 1 0 0 0,-1-1 1 0 0,1 1-1 0 0,-1 0 0 0 0,-3 3 1 0 0,3-2-141 0 0,1 1 1 0 0,0-1-1 0 0,-1 1 1 0 0,1 0 0 0 0,1 0-1 0 0,-1 0 1 0 0,0 0-1 0 0,1 1 1 0 0,0-1 0 0 0,0 0-1 0 0,0 1 1 0 0,1 0-1 0 0,-1-1 1 0 0,1 1 0 0 0,0 6-1 0 0,-2 10-39 0 0,1 1 1 0 0,1 23-1 0 0,1-29 190 0 0,14 240-55 0 0,0 19 391 0 0,-17-193 291 0 0,-14 87 1 0 0,12-137-583 0 0,-2 0 1 0 0,-1-1-1 0 0,-2 0 0 0 0,-1-1 1 0 0,-26 51-1 0 0,26-59 125 0 0,-2-1 1 0 0,-23 28-1 0 0,30-41 18 0 0,-1-1 1 0 0,0 1-1 0 0,-1-2 1 0 0,1 1 0 0 0,-1-1-1 0 0,0 0 1 0 0,-1-1-1 0 0,-16 9 1 0 0,14-14 2 0 0,21 3-3468 0 0,2 4 2899 0 0,0 0-1 0 0,-1 1 1 0 0,0 0 0 0 0,0 1 0 0 0,-1 1 0 0 0,0 0-1 0 0,0 0 1 0 0,-1 0 0 0 0,-1 2 0 0 0,0-1 0 0 0,0 1 0 0 0,-1 0-1 0 0,0 0 1 0 0,-1 1 0 0 0,7 24 0 0 0,-4-9 622 0 0,-1 1 0 0 0,-2 0 0 0 0,-1 0 0 0 0,-2 0 0 0 0,0 1 0 0 0,-3 45 0 0 0,-9 64 344 0 0,-2 62 1010 0 0,11-162-1499 0 0,2 1 1 0 0,1 0-1 0 0,10 38 0 0 0,-11-68-493 0 0,0 0-1 0 0,1-1 0 0 0,0 1 0 0 0,1-1 0 0 0,8 14 0 0 0,-9-18-118 0 0,0-1-1 0 0,0 1 0 0 0,0-1 0 0 0,1 0 0 0 0,0 0 1 0 0,0 0-1 0 0,0-1 0 0 0,0 0 0 0 0,0 1 0 0 0,1-1 1 0 0,8 4-1 0 0,5 1-5842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4:11.594"/>
    </inkml:context>
    <inkml:brush xml:id="br0">
      <inkml:brushProperty name="width" value="0.025" units="cm"/>
      <inkml:brushProperty name="height" value="0.025" units="cm"/>
    </inkml:brush>
  </inkml:definitions>
  <inkml:trace contextRef="#ctx0" brushRef="#br0">108 13 9218 0 0,'0'0'707'0'0,"6"0"5533"0"0,40-5-6168 0 0,-20 1-59 0 0,1 2 1 0 0,-1 0-1 0 0,0 2 0 0 0,1 1 1 0 0,34 5-1 0 0,-60-5-16 0 0,0-1-1 0 0,0 0 1 0 0,0 0 0 0 0,0 0 0 0 0,0 1 0 0 0,0-1 0 0 0,0 0-1 0 0,0 1 1 0 0,0-1 0 0 0,0 1 0 0 0,0 0 0 0 0,0-1-1 0 0,0 1 1 0 0,0 0 0 0 0,0-1 0 0 0,-1 1 0 0 0,1 0 0 0 0,0 0-1 0 0,0-1 1 0 0,-1 1 0 0 0,1 0 0 0 0,-1 0 0 0 0,1 0-1 0 0,-1 0 1 0 0,1 0 0 0 0,-1 0 0 0 0,0 0 0 0 0,1 0-1 0 0,-1 0 1 0 0,0 0 0 0 0,0 0 0 0 0,0 1 0 0 0,0-1 0 0 0,1 0-1 0 0,-2 0 1 0 0,1 0 0 0 0,0 0 0 0 0,0 0 0 0 0,0 0-1 0 0,0 0 1 0 0,-1 0 0 0 0,0 2 0 0 0,-2 5 189 0 0,-1 0 1 0 0,0-1-1 0 0,0 0 0 0 0,-9 12 1 0 0,5-6 265 0 0,-73 100 379 0 0,14-21-398 0 0,53-72-331 0 0,-1 0 0 0 0,-26 26 0 0 0,32-38-55 0 0,1 0 0 0 0,-1-1-1 0 0,0 0 1 0 0,-1 0 0 0 0,1-1 0 0 0,-1 0-1 0 0,-17 7 1 0 0,26-13-23 0 0,1 0 0 0 0,-1 0 1 0 0,0 1-1 0 0,1-1 0 0 0,-1 0 0 0 0,0 0 0 0 0,1 0 0 0 0,-1 0 0 0 0,0 0 1 0 0,0 0-1 0 0,1 0 0 0 0,-1 0 0 0 0,0 0 0 0 0,1 0 0 0 0,-1 0 0 0 0,0 0 1 0 0,1-1-1 0 0,-1 1 0 0 0,0 0 0 0 0,1 0 0 0 0,-1-1 0 0 0,0 1 0 0 0,1 0 1 0 0,-1-1-1 0 0,1 1 0 0 0,-2-1 0 0 0,1-1 4 0 0,0 1-1 0 0,0 0 1 0 0,1-1 0 0 0,-1 1-1 0 0,0-1 1 0 0,0 1 0 0 0,1-1 0 0 0,-1 1-1 0 0,1-1 1 0 0,0 1 0 0 0,-1-3-1 0 0,0-6-47 0 0,0 1 0 0 0,1-1-1 0 0,1-11 1 0 0,-1 16-61 0 0,1-7-27 0 0,8-101-1388 0 0,-7 98 1363 0 0,1 0-1 0 0,0 0 0 0 0,2 0 0 0 0,-1 0 1 0 0,9-17-1 0 0,-12 32 174 0 0,-1-1 1 0 0,1 0 0 0 0,-1 0-1 0 0,1 1 1 0 0,0-1 0 0 0,-1 0-1 0 0,1 1 1 0 0,-1-1 0 0 0,1 1-1 0 0,0-1 1 0 0,0 0 0 0 0,-1 1-1 0 0,1 0 1 0 0,0-1 0 0 0,0 1-1 0 0,0 0 1 0 0,-1-1-1 0 0,1 1 1 0 0,0 0 0 0 0,0 0-1 0 0,0-1 1 0 0,0 1 0 0 0,0 0-1 0 0,0 0 1 0 0,-1 0 0 0 0,1 0-1 0 0,0 0 1 0 0,0 1 0 0 0,0-1-1 0 0,0 0 1 0 0,0 0 0 0 0,0 0-1 0 0,-1 1 1 0 0,1-1-1 0 0,0 1 1 0 0,0-1 0 0 0,0 0-1 0 0,-1 1 1 0 0,1-1 0 0 0,0 1-1 0 0,0 0 1 0 0,6 4 234 0 0,-1 0 0 0 0,0 0 0 0 0,9 9-1 0 0,-11-11-305 0 0,76 86 749 0 0,-58-61-652 0 0,1-2 0 0 0,42 37 0 0 0,-62-61-221 0 0,-1 0-1 0 0,0 0 0 0 0,1 0 1 0 0,-1-1-1 0 0,1 1 0 0 0,0-1 1 0 0,-1 0-1 0 0,1 1 1 0 0,5 0-1 0 0,-1-2-1163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4:12.182"/>
    </inkml:context>
    <inkml:brush xml:id="br0">
      <inkml:brushProperty name="width" value="0.025" units="cm"/>
      <inkml:brushProperty name="height" value="0.025" units="cm"/>
    </inkml:brush>
  </inkml:definitions>
  <inkml:trace contextRef="#ctx0" brushRef="#br0">104 12 10594 0 0,'1'-1'-10'0'0,"-1"1"0"0"0,1-1-1 0 0,-1 0 1 0 0,1 0 0 0 0,-1 1 0 0 0,1-1-1 0 0,0 0 1 0 0,-1 1 0 0 0,1-1 0 0 0,0 1-1 0 0,0-1 1 0 0,-1 1 0 0 0,1-1-1 0 0,0 1 1 0 0,0 0 0 0 0,0-1 0 0 0,0 1-1 0 0,-1 0 1 0 0,1 0 0 0 0,0-1-1 0 0,0 1 1 0 0,0 0 0 0 0,0 0 0 0 0,0 0-1 0 0,0 0 1 0 0,1 0 0 0 0,32-1 830 0 0,-29 1-337 0 0,23 1 1169 0 0,28 4 0 0 0,-46-4-1357 0 0,0 0-1 0 0,-1 1 1 0 0,1 1 0 0 0,-1 0 0 0 0,0 0 0 0 0,14 7 0 0 0,-22-9-239 0 0,1 0 0 0 0,-1 0 0 0 0,0 0 1 0 0,0 1-1 0 0,0-1 0 0 0,0 0 0 0 0,0 0 0 0 0,0 1 1 0 0,-1-1-1 0 0,1 1 0 0 0,0-1 0 0 0,-1 0 0 0 0,1 1 1 0 0,-1-1-1 0 0,1 1 0 0 0,-1 0 0 0 0,0-1 1 0 0,0 1-1 0 0,1-1 0 0 0,-1 1 0 0 0,0-1 0 0 0,0 1 1 0 0,-1 0-1 0 0,1-1 0 0 0,0 1 0 0 0,-1-1 1 0 0,1 1-1 0 0,0-1 0 0 0,-1 1 0 0 0,0-1 0 0 0,-1 3 1 0 0,-2 7 350 0 0,-1 0 0 0 0,-1-1 0 0 0,-7 11 0 0 0,9-15-258 0 0,-29 46 119 0 0,-2-2-1 0 0,-2-2 0 0 0,-2-1 0 0 0,-71 65 1 0 0,99-101-401 0 0,9-8 65 0 0,0-1 0 0 0,0 1-1 0 0,-1-1 1 0 0,1 0 0 0 0,-1 1-1 0 0,0-1 1 0 0,0 0 0 0 0,0-1-1 0 0,1 1 1 0 0,-5 1-1 0 0,6-3-41 0 0,1 0-1 0 0,-1 0 1 0 0,1 0-1 0 0,-1-1 1 0 0,1 1-1 0 0,0 0 1 0 0,-1 0-1 0 0,1-1 0 0 0,-1 1 1 0 0,1 0-1 0 0,0-1 1 0 0,-1 1-1 0 0,1 0 1 0 0,0-1-1 0 0,-1 1 0 0 0,1-1 1 0 0,0 1-1 0 0,-1 0 1 0 0,1-1-1 0 0,0 1 1 0 0,0-1-1 0 0,0 1 0 0 0,0-1 1 0 0,-1 1-1 0 0,1-1 1 0 0,0 1-1 0 0,0-1 1 0 0,0 1-1 0 0,0-1 1 0 0,0 1-1 0 0,0-1 0 0 0,0 1 1 0 0,0-1-1 0 0,0 1 1 0 0,1-2-1 0 0,-1-21-2924 0 0,1 21 2748 0 0,5-83-7091 0 0,9-42 2916 0 0,-14 124 4523 0 0,6-35-5 0 0,1 20 2525 0 0,3 5 4152 0 0,-10 13-6394 0 0,1 0 0 0 0,-1 0 0 0 0,0-1 0 0 0,0 1 0 0 0,0 0-1 0 0,0 0 1 0 0,0 0 0 0 0,0 1 0 0 0,0-1 0 0 0,0 0 0 0 0,0 0 0 0 0,1 1 0 0 0,-1-1 0 0 0,0 0 0 0 0,0 1 0 0 0,0-1-1 0 0,1 2 1 0 0,21 11 964 0 0,-21-11-1026 0 0,79 50 1465 0 0,95 82 0 0 0,-158-117-1856 0 0,-13-8-2367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4:12.833"/>
    </inkml:context>
    <inkml:brush xml:id="br0">
      <inkml:brushProperty name="width" value="0.025" units="cm"/>
      <inkml:brushProperty name="height" value="0.025" units="cm"/>
    </inkml:brush>
  </inkml:definitions>
  <inkml:trace contextRef="#ctx0" brushRef="#br0">25 67 9674 0 0,'-12'-7'302'0'0,"1"-4"4906"0"0,10 10-5024 0 0,1 1-1 0 0,0 0 1 0 0,0-1-1 0 0,0 1 1 0 0,0-1-1 0 0,0 1 0 0 0,0 0 1 0 0,0-1-1 0 0,0 1 1 0 0,0 0-1 0 0,0-1 1 0 0,0 1-1 0 0,0-1 0 0 0,0 1 1 0 0,0 0-1 0 0,0-1 1 0 0,0 1-1 0 0,0 0 1 0 0,0-1-1 0 0,1 1 0 0 0,-1-1 1 0 0,0 1-1 0 0,0 0 1 0 0,1-1-1 0 0,13-8 635 0 0,5 2-781 0 0,-1 1 0 0 0,1 1-1 0 0,0 1 1 0 0,26-2 0 0 0,-34 5 3 0 0,0 0 0 0 0,1 1 0 0 0,-1 0 0 0 0,1 1 0 0 0,-1 1 0 0 0,0 0 0 0 0,0 0 0 0 0,19 7 1 0 0,-29-9-51 0 0,0 1 1 0 0,0-1-1 0 0,-1 0 1 0 0,1 0-1 0 0,0 1 1 0 0,-1-1 0 0 0,1 0-1 0 0,0 1 1 0 0,-1-1-1 0 0,1 1 1 0 0,-1-1 0 0 0,1 1-1 0 0,-1-1 1 0 0,1 1-1 0 0,-1-1 1 0 0,1 1-1 0 0,-1 0 1 0 0,1-1 0 0 0,-1 1-1 0 0,0 0 1 0 0,1-1-1 0 0,-1 1 1 0 0,0 0 0 0 0,0-1-1 0 0,1 1 1 0 0,-1 0-1 0 0,0 0 1 0 0,0 1 0 0 0,0-1-20 0 0,-1 1-1 0 0,1-1 1 0 0,-1 1 0 0 0,1-1 0 0 0,-1 1 0 0 0,0-1 0 0 0,0 1 0 0 0,1-1 0 0 0,-1 0 0 0 0,0 1 0 0 0,0-1 0 0 0,-2 2 0 0 0,-6 5-80 0 0,0 0-1 0 0,-19 13 0 0 0,23-18 185 0 0,-16 10-41 0 0,-1-2-1 0 0,0 0 0 0 0,-1-1 1 0 0,0-2-1 0 0,-45 12 0 0 0,68-20-43 0 0,0 0 0 0 0,0 0-1 0 0,0 0 1 0 0,0 0 0 0 0,1 0-1 0 0,-1 1 1 0 0,0-1 0 0 0,0 0-1 0 0,0 0 1 0 0,0 0 0 0 0,0 0-1 0 0,0 0 1 0 0,0 0 0 0 0,0 0-1 0 0,0 0 1 0 0,0 0 0 0 0,0 0-1 0 0,0 1 1 0 0,0-1 0 0 0,0 0-1 0 0,0 0 1 0 0,0 0 0 0 0,0 0-1 0 0,0 0 1 0 0,0 0 0 0 0,0 0-1 0 0,0 0 1 0 0,0 0 0 0 0,0 1-1 0 0,0-1 1 0 0,0 0 0 0 0,0 0-1 0 0,0 0 1 0 0,0 0 0 0 0,0 0-1 0 0,0 0 1 0 0,0 0 0 0 0,-1 0-1 0 0,1 0 1 0 0,0 0 0 0 0,0 1-1 0 0,0-1 1 0 0,0 0 0 0 0,0 0-1 0 0,0 0 1 0 0,0 0 0 0 0,0 0-1 0 0,0 0 1 0 0,0 0 0 0 0,0 0-1 0 0,-1 0 1 0 0,1 0 0 0 0,0 0-1 0 0,0 0 1 0 0,0 0 0 0 0,0 0-1 0 0,0 0 1 0 0,0 0 0 0 0,0 0-1 0 0,-1 0 1 0 0,15 4-1505 0 0,19 1-160 0 0,-8-6 1659 0 0,-1-1 0 0 0,1 0 1 0 0,0-2-1 0 0,-1-1 0 0 0,0-1 1 0 0,0-1-1 0 0,31-13 0 0 0,-55 19-23 0 0,0 1-83 0 0,1 0-1 0 0,-1 0 1 0 0,1 0 0 0 0,-1 0-1 0 0,0 0 1 0 0,1 0 0 0 0,-1-1 0 0 0,0 1-1 0 0,1 0 1 0 0,-1 0 0 0 0,0 0-1 0 0,1-1 1 0 0,-1 1 0 0 0,0 0 0 0 0,0-1-1 0 0,1 1 1 0 0,-1 0 0 0 0,0 0-1 0 0,0-1 1 0 0,0 1 0 0 0,1 0 0 0 0,-1-1-1 0 0,0 1 1 0 0,0-1 0 0 0,0 1-1 0 0,0 0 1 0 0,0-1 0 0 0,0 1 0 0 0,1 0-1 0 0,-1-2 1 0 0,-2-1-4600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4:13.184"/>
    </inkml:context>
    <inkml:brush xml:id="br0">
      <inkml:brushProperty name="width" value="0.025" units="cm"/>
      <inkml:brushProperty name="height" value="0.025" units="cm"/>
    </inkml:brush>
  </inkml:definitions>
  <inkml:trace contextRef="#ctx0" brushRef="#br0">303 1 1368 0 0,'-3'1'174'0'0,"1"-1"0"0"0,-1 1 0 0 0,0 0 0 0 0,0 0 0 0 0,1 0 0 0 0,-1 0 0 0 0,1 1 0 0 0,-1-1 0 0 0,1 1 0 0 0,-1-1 0 0 0,1 1 0 0 0,0 0 0 0 0,0 0 0 0 0,0 0 0 0 0,0 0 0 0 0,-3 5 0 0 0,2-1 764 0 0,0 0 0 0 0,1 0 1 0 0,0 0-1 0 0,0 1 1 0 0,-1 12-1 0 0,1-10-317 0 0,-10 55 2246 0 0,0 3-806 0 0,-3-1 1 0 0,-45 125-1 0 0,54-178-2035 0 0,0 1 1 0 0,-1-1-1 0 0,-1 0 0 0 0,0-1 0 0 0,-1 0 0 0 0,0 0 1 0 0,-1-1-1 0 0,0 0 0 0 0,-1-1 0 0 0,-15 12 0 0 0,25-21-110 0 0,0-1 0 0 0,0 1-1 0 0,0 0 1 0 0,0-1 0 0 0,0 1 0 0 0,0-1-1 0 0,0 1 1 0 0,0-1 0 0 0,-1 1 0 0 0,1-1-1 0 0,0 0 1 0 0,0 0 0 0 0,0 0 0 0 0,-1 1-1 0 0,1-1 1 0 0,0 0 0 0 0,0-1 0 0 0,0 1-1 0 0,-1 0 1 0 0,1 0 0 0 0,-2-1 0 0 0,-2-1-6409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4:13.791"/>
    </inkml:context>
    <inkml:brush xml:id="br0">
      <inkml:brushProperty name="width" value="0.025" units="cm"/>
      <inkml:brushProperty name="height" value="0.025" units="cm"/>
    </inkml:brush>
  </inkml:definitions>
  <inkml:trace contextRef="#ctx0" brushRef="#br0">0 73 1824 0 0,'5'-4'287'0'0,"0"1"-1"0"0,0-1 1 0 0,1 1-1 0 0,-1 0 1 0 0,10-3-1 0 0,6-1 3106 0 0,30-6-1 0 0,-21 5-1568 0 0,-17 5-1019 0 0,3-2-91 0 0,1 1-1 0 0,-1 0 1 0 0,35-2-1 0 0,-62 11-5658 0 0,-10 10 2232 0 0,12-9 1815 0 0,-86 48-2859 0 0,9-5 2731 0 0,85-49 1042 0 0,1 0-1 0 0,-1 0 0 0 0,1 1 1 0 0,-1-1-1 0 0,1 0 1 0 0,0 0-1 0 0,-1 0 0 0 0,1 1 1 0 0,-1-1-1 0 0,1 0 1 0 0,0 1-1 0 0,-1-1 0 0 0,1 0 1 0 0,0 1-1 0 0,-1-1 1 0 0,1 0-1 0 0,0 1 0 0 0,-1-1 1 0 0,1 1-1 0 0,0-1 1 0 0,0 1-1 0 0,0-1 0 0 0,-1 0 1 0 0,1 1-1 0 0,0-1 1 0 0,0 1-1 0 0,0-1 0 0 0,0 1 1 0 0,0-1-1 0 0,0 1 1 0 0,0-1-1 0 0,0 2 0 0 0,1-2 32 0 0,-1 1 0 0 0,1-1 0 0 0,0 1 0 0 0,0 0-1 0 0,0-1 1 0 0,0 1 0 0 0,0-1 0 0 0,-1 0 0 0 0,1 1-1 0 0,0-1 1 0 0,0 0 0 0 0,0 0 0 0 0,0 1-1 0 0,2-1 1 0 0,41 2 1247 0 0,-42-2-1223 0 0,173-9 3484 0 0,-215 43-281 0 0,36-31-3219 0 0,-19 16-61 0 0,0 0-1 0 0,-35 41 1 0 0,57-60 3 0 0,1 1 0 0 0,-1-1 0 0 0,1 1 0 0 0,0 0 1 0 0,-1-1-1 0 0,1 1 0 0 0,-1-1 0 0 0,1 1 0 0 0,0 0 1 0 0,-1-1-1 0 0,1 1 0 0 0,0 0 0 0 0,0-1 0 0 0,-1 1 0 0 0,1 0 1 0 0,0-1-1 0 0,0 1 0 0 0,0 0 0 0 0,0-1 0 0 0,0 1 1 0 0,0 0-1 0 0,0 0 0 0 0,0-1 0 0 0,0 1 0 0 0,1 0 1 0 0,-1-1-1 0 0,0 1 0 0 0,0 0 0 0 0,0-1 0 0 0,1 1 1 0 0,0 1-1 0 0,0-1-65 0 0,1 0 0 0 0,-1 0 0 0 0,1 1 0 0 0,-1-1 0 0 0,1 0 0 0 0,0-1 0 0 0,-1 1-1 0 0,1 0 1 0 0,0 0 0 0 0,0-1 0 0 0,3 2 0 0 0,3-1 8 0 0,1 0 0 0 0,-1 0 0 0 0,0 0-1 0 0,14-1 1 0 0,-16-1 92 0 0,0 1-67 0 0,1-1 0 0 0,-1 1 0 0 0,0-2 0 0 0,0 1 0 0 0,1-1 0 0 0,-1 1 0 0 0,0-2 0 0 0,-1 1 0 0 0,1-1 0 0 0,8-5 0 0 0,-9 5-575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4:14.331"/>
    </inkml:context>
    <inkml:brush xml:id="br0">
      <inkml:brushProperty name="width" value="0.025" units="cm"/>
      <inkml:brushProperty name="height" value="0.025" units="cm"/>
    </inkml:brush>
  </inkml:definitions>
  <inkml:trace contextRef="#ctx0" brushRef="#br0">90 1 6913 0 0,'-1'0'49'0'0,"1"0"-1"0"0,-1 0 1 0 0,1 0-1 0 0,-1 0 1 0 0,1 0-1 0 0,0 0 1 0 0,-1 1-1 0 0,1-1 1 0 0,0 0-1 0 0,-1 0 0 0 0,1 0 1 0 0,-1 1-1 0 0,1-1 1 0 0,0 0-1 0 0,-1 1 1 0 0,1-1-1 0 0,0 0 1 0 0,0 1-1 0 0,-1-1 1 0 0,1 0-1 0 0,0 1 1 0 0,0-1-1 0 0,0 0 0 0 0,-1 1 1 0 0,1-1-1 0 0,0 1 1 0 0,0-1-1 0 0,0 0 1 0 0,0 1-1 0 0,0-1 1 0 0,0 1-1 0 0,0-1 1 0 0,0 1-1 0 0,-6 18 329 0 0,-1 11 802 0 0,-2-1 0 0 0,-14 31 0 0 0,-6 22 1369 0 0,27-76-2529 0 0,1-1-1 0 0,0 0 1 0 0,0 1-1 0 0,0-1 1 0 0,1 1-1 0 0,0-1 1 0 0,0 1-1 0 0,0-1 1 0 0,1 1-1 0 0,-1-1 1 0 0,1 1-1 0 0,1-1 1 0 0,-1 1-1 0 0,1-1 1 0 0,0 0-1 0 0,0 0 1 0 0,0 0-1 0 0,1 0 1 0 0,0 0-1 0 0,6 8 1 0 0,-4-8-186 0 0,0 1 0 0 0,1-1 0 0 0,0 0 0 0 0,0 0 0 0 0,0 0 0 0 0,0-1 0 0 0,1 0 0 0 0,-1 0 0 0 0,1-1 0 0 0,0 0 0 0 0,0 0 0 0 0,1-1 0 0 0,-1 1 0 0 0,12 1 0 0 0,-1-2-31 0 0,1 0-1 0 0,1-1 1 0 0,-1-1 0 0 0,0 0 0 0 0,0-2 0 0 0,0 0 0 0 0,27-7-1 0 0,-18 1 1063 0 0,0-1-1 0 0,0-2 0 0 0,-1 0 1 0 0,29-18-1 0 0,-55 28-526 0 0,-1 1 1 0 0,1 0-1 0 0,-1-1 1 0 0,1 1-1 0 0,-1-1 1 0 0,1 1-1 0 0,-1-1 1 0 0,1 1-1 0 0,-1-1 0 0 0,1 0 1 0 0,-1 1-1 0 0,0-1 1 0 0,1 1-1 0 0,-1-1 1 0 0,0 0-1 0 0,1 1 1 0 0,-1-2-1 0 0,0-15 1998 0 0,-11-21-2564 0 0,6 25 700 0 0,-41-181-886 0 0,42 170-30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4:16.096"/>
    </inkml:context>
    <inkml:brush xml:id="br0">
      <inkml:brushProperty name="width" value="0.025" units="cm"/>
      <inkml:brushProperty name="height" value="0.025" units="cm"/>
    </inkml:brush>
  </inkml:definitions>
  <inkml:trace contextRef="#ctx0" brushRef="#br0">3 181 6913 0 0,'1'-9'245'0'0,"1"3"4566"0"0,1 11-42 0 0,-1 3-4601 0 0,1 20 135 0 0,-2 0-1 0 0,0 1 0 0 0,-6 40 1 0 0,5-69-323 0 0,0 0 0 0 0,1 0 0 0 0,-1 0-1 0 0,0 0 1 0 0,0 0 0 0 0,0 1 0 0 0,0-1 0 0 0,0 0 0 0 0,0 0 0 0 0,0 0 0 0 0,0 1-1 0 0,0-1 1 0 0,0 0 0 0 0,0 0 0 0 0,0 0 0 0 0,0 0 0 0 0,0 1 0 0 0,0-1 0 0 0,0 0-1 0 0,0 0 1 0 0,0 0 0 0 0,0 0 0 0 0,0 1 0 0 0,0-1 0 0 0,0 0 0 0 0,0 0 0 0 0,-1 0-1 0 0,1 0 1 0 0,0 1 0 0 0,0-1 0 0 0,0 0 0 0 0,0 0 0 0 0,0 0 0 0 0,0 0 0 0 0,-1 0-1 0 0,1 0 1 0 0,0 1 0 0 0,0-1 0 0 0,0 0 0 0 0,0 0 0 0 0,0 0 0 0 0,-1 0 0 0 0,1 0-1 0 0,0 0 1 0 0,0 0 0 0 0,0 0 0 0 0,-1 0 0 0 0,1 0 0 0 0,0 0 0 0 0,0 0 0 0 0,0 0-1 0 0,0 0 1 0 0,-1 0 0 0 0,1 0 0 0 0,-5-8-1865 0 0,5 8 1886 0 0,-1-1-411 0 0,1-2 2 0 0,0-4 271 0 0,0 0 0 0 0,0 1 0 0 0,0-1 0 0 0,1 0 0 0 0,0 0 0 0 0,1 1 0 0 0,0-1 0 0 0,0 1 0 0 0,0-1 1 0 0,0 1-1 0 0,1 0 0 0 0,0 0 0 0 0,1 0 0 0 0,-1 0 0 0 0,8-8 0 0 0,-8 10 135 0 0,0 0 0 0 0,0 0 0 0 0,0 1 0 0 0,1 0 0 0 0,-1-1 0 0 0,1 1 0 0 0,0 1 0 0 0,0-1 0 0 0,0 0 0 0 0,0 1 0 0 0,1 0 1 0 0,-1 0-1 0 0,1 0 0 0 0,-1 1 0 0 0,1-1 0 0 0,-1 1 0 0 0,1 0 0 0 0,0 0 0 0 0,0 1 0 0 0,-1 0 0 0 0,1-1 0 0 0,0 2 0 0 0,9 0 0 0 0,-13-1 37 0 0,0 0 0 0 0,0 1 0 0 0,1-1 0 0 0,-1 0 0 0 0,0 1-1 0 0,0-1 1 0 0,0 1 0 0 0,0-1 0 0 0,0 1 0 0 0,1-1 0 0 0,-1 1 0 0 0,0 0 0 0 0,0 0-1 0 0,0 0 1 0 0,-1-1 0 0 0,1 1 0 0 0,0 0 0 0 0,0 0 0 0 0,0 0 0 0 0,-1 0-1 0 0,1 0 1 0 0,0 1 0 0 0,-1-1 0 0 0,1 1 0 0 0,0 1 7 0 0,-1-1-1 0 0,0 0 1 0 0,0 0-1 0 0,0 1 1 0 0,0-1 0 0 0,0 0-1 0 0,0 0 1 0 0,-1 0-1 0 0,1 1 1 0 0,-1-1 0 0 0,0 0-1 0 0,-1 3 1 0 0,-1 3 12 0 0,-1 0 1 0 0,0-1 0 0 0,-1 0-1 0 0,1 0 1 0 0,-2 0 0 0 0,-6 6-1 0 0,-78 64 613 0 0,121-93-1916 0 0,-9 0 216 0 0,-1-1 1 0 0,-1-1 0 0 0,-1 0 0 0 0,0-2 0 0 0,-2 0 0 0 0,0-1 0 0 0,-1-1 0 0 0,-2 0 0 0 0,0-1 0 0 0,19-45-1 0 0,-21 45 1075 0 0,-9 18 259 0 0,0 0 1 0 0,0 0 0 0 0,-1 0 0 0 0,0-1-1 0 0,0 1 1 0 0,0-1 0 0 0,-2-7 7411 0 0,-4 18-4881 0 0,-6 16-2571 0 0,9-18 453 0 0,0-1-676 0 0,-6 12-227 0 0,1 0 0 0 0,0 0 0 0 0,1 1 0 0 0,1-1 0 0 0,0 1 1 0 0,-3 22-1 0 0,23-57-4534 0 0,-10 13 4445 0 0,3-4 144 0 0,0 0 0 0 0,0 1 0 0 0,19-16 0 0 0,-26 24 221 0 0,1 0 0 0 0,-1 0 0 0 0,1 0 0 0 0,0 0 0 0 0,-1 0 0 0 0,1 1 0 0 0,0-1 0 0 0,0 1 0 0 0,0 0 0 0 0,0 0 0 0 0,0 0 0 0 0,1 0 0 0 0,-1 1 0 0 0,0-1 0 0 0,0 1 0 0 0,0 0 0 0 0,1 0 0 0 0,-1 0 0 0 0,0 0 0 0 0,0 1 0 0 0,1-1 0 0 0,3 2 0 0 0,-6-1 49 0 0,0-1-1 0 0,0 0 0 0 0,0 1 0 0 0,0 0 0 0 0,0-1 1 0 0,0 1-1 0 0,0 0 0 0 0,0-1 0 0 0,0 1 1 0 0,-1 0-1 0 0,1 0 0 0 0,0 0 0 0 0,-1 0 0 0 0,1-1 1 0 0,0 1-1 0 0,-1 0 0 0 0,1 0 0 0 0,-1 0 1 0 0,1 1-1 0 0,-1-1 0 0 0,1 2 0 0 0,-1-1-25 0 0,0 1 0 0 0,0-1 0 0 0,0 1-1 0 0,0 0 1 0 0,0-1 0 0 0,0 1 0 0 0,-1-1 0 0 0,1 1-1 0 0,-2 2 1 0 0,0 2-29 0 0,0-1-1 0 0,-1 0 1 0 0,0 0-1 0 0,0 0 1 0 0,-1 0 0 0 0,-6 8-1 0 0,-7 3-96 0 0,-1-1 0 0 0,0 0 0 0 0,-1-1 0 0 0,-1-2 0 0 0,0 0 0 0 0,-24 11 0 0 0,44-24 8 0 0,-1 0 0 0 0,1 0-1 0 0,0 0 1 0 0,-1 0 0 0 0,1 0-1 0 0,0 1 1 0 0,-1-1 0 0 0,1 0-1 0 0,0 0 1 0 0,-1 0 0 0 0,1 0-1 0 0,0 0 1 0 0,-1 1 0 0 0,1-1-1 0 0,0 0 1 0 0,-1 0 0 0 0,1 1-1 0 0,0-1 1 0 0,0 0 0 0 0,-1 0-1 0 0,1 1 1 0 0,0-1 0 0 0,0 0-1 0 0,-1 1 1 0 0,1-1-1 0 0,0 0 1 0 0,0 1 0 0 0,0-1-1 0 0,0 0 1 0 0,0 1 0 0 0,0-1-1 0 0,-1 0 1 0 0,1 1 0 0 0,15-1-593 0 0,23-10-58 0 0,-25 4 1304 0 0,-7 3-684 0 0,0 0 0 0 0,0 0 0 0 0,0 1 0 0 0,0 0 0 0 0,0 0 0 0 0,10-1 0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4:17.639"/>
    </inkml:context>
    <inkml:brush xml:id="br0">
      <inkml:brushProperty name="width" value="0.025" units="cm"/>
      <inkml:brushProperty name="height" value="0.025" units="cm"/>
    </inkml:brush>
  </inkml:definitions>
  <inkml:trace contextRef="#ctx0" brushRef="#br0">323 1 5433 0 0,'-8'8'366'0'0,"1"0"-1"0"0,0 1 0 0 0,0 0 1 0 0,1 1-1 0 0,1-1 1 0 0,0 1-1 0 0,0 0 1 0 0,-6 18-1 0 0,2 5 2361 0 0,-9 50 0 0 0,3-9-1161 0 0,14-72-802 0 0,0-5-302 0 0,0-12-195 0 0,1-18-635 0 0,1 22 315 0 0,2 1 1 0 0,0-1-1 0 0,0 1 1 0 0,0 0 0 0 0,2 0-1 0 0,-1 0 1 0 0,1 0-1 0 0,1 1 1 0 0,-1 0-1 0 0,2 0 1 0 0,-1 0 0 0 0,1 1-1 0 0,0 0 1 0 0,14-11-1 0 0,-9 9 33 0 0,1 0 0 0 0,1 1 0 0 0,-1 0 0 0 0,2 1 0 0 0,-1 1 1 0 0,1 0-1 0 0,0 1 0 0 0,0 1 0 0 0,19-4 0 0 0,-33 8-28 0 0,-1 1 0 0 0,1 0 0 0 0,0 0 0 0 0,0-1 0 0 0,0 1 0 0 0,0 0 0 0 0,0 0 0 0 0,0 0 0 0 0,0 0 0 0 0,0 0 0 0 0,0 0 0 0 0,0 0 0 0 0,0 0 0 0 0,0 0 0 0 0,0 1 0 0 0,-1-1 0 0 0,1 0 0 0 0,0 1 0 0 0,0-1 0 0 0,0 0 0 0 0,0 1 0 0 0,0-1 0 0 0,-1 1 0 0 0,1-1 0 0 0,1 2 0 0 0,-2-1-23 0 0,1 0 0 0 0,-1 1 1 0 0,1-1-1 0 0,-1 0 1 0 0,0 0-1 0 0,1 0 1 0 0,-1 1-1 0 0,0-1 0 0 0,0 0 1 0 0,0 0-1 0 0,0 1 1 0 0,0-1-1 0 0,0 0 0 0 0,0 0 1 0 0,-1 1-1 0 0,1 0 1 0 0,-3 6 78 0 0,1 0 0 0 0,-1 0 0 0 0,-1-1 0 0 0,-5 12 1 0 0,1-8 51 0 0,1-1 1 0 0,-2 1 0 0 0,1-1 0 0 0,-1-1 0 0 0,-1 0-1 0 0,0 0 1 0 0,0-1 0 0 0,0 0 0 0 0,-16 9 0 0 0,17-12-397 0 0,-1-1 0 0 0,1 0 0 0 0,-1 0 0 0 0,1-1 0 0 0,-15 4 1 0 0,17-6-385 0 0,0 0 0 0 0,1-1 0 0 0,-1 1 0 0 0,0-1 0 0 0,0 0 0 0 0,1-1 0 0 0,-1 0 0 0 0,-12-3 1 0 0,19 4 728 0 0,0 0 0 0 0,0 0 1 0 0,0 0-1 0 0,0 0 0 0 0,0 0 1 0 0,0 0-1 0 0,0 0 0 0 0,-1 0 1 0 0,1 0-1 0 0,0 0 0 0 0,0-1 1 0 0,0 1-1 0 0,0 0 0 0 0,0 0 1 0 0,0 0-1 0 0,0 0 0 0 0,0 0 1 0 0,0 0-1 0 0,0 0 0 0 0,0-1 1 0 0,0 1-1 0 0,-1 0 0 0 0,1 0 1 0 0,0 0-1 0 0,0 0 0 0 0,0 0 1 0 0,0 0-1 0 0,0-1 0 0 0,0 1 1 0 0,0 0-1 0 0,0 0 0 0 0,0 0 1 0 0,0 0-1 0 0,0 0 0 0 0,1 0 1 0 0,-1-1-1 0 0,0 1 0 0 0,0 0 1 0 0,0 0-1 0 0,0 0 0 0 0,0 0 1 0 0,0 0-1 0 0,0 0 0 0 0,0 0 1 0 0,0-1-1 0 0,0 1 0 0 0,0 0 1 0 0,0 0-1 0 0,1 0 0 0 0,-1 0 1 0 0,0 0-1 0 0,0 0 0 0 0,0 0 1 0 0,0 0-1 0 0,0 0 0 0 0,0 0 1 0 0,0 0-1 0 0,1 0 1 0 0,-1 0-1 0 0,0 0 0 0 0,0 0 1 0 0,0 0-1 0 0,0 0 0 0 0,0 0 1 0 0,1 0-1 0 0,-1 0 0 0 0,18-9 395 0 0,22-6 327 0 0,-37 15-672 0 0,6-3 34 0 0,-1 1-1 0 0,1 1 1 0 0,0 0-1 0 0,0 0 1 0 0,0 0 0 0 0,1 1-1 0 0,-1 1 1 0 0,14 1-1 0 0,-23-1-198 0 0,0-1-1 0 0,0 0 0 0 0,0 1 0 0 0,0-1 1 0 0,0 0-1 0 0,0 1 0 0 0,0-1 0 0 0,0 0 1 0 0,0 1-1 0 0,0-1 0 0 0,0 0 0 0 0,0 1 1 0 0,0-1-1 0 0,-1 0 0 0 0,1 1 0 0 0,0-1 1 0 0,0 0-1 0 0,0 1 0 0 0,0-1 0 0 0,-1 0 1 0 0,1 0-1 0 0,0 1 0 0 0,0-1 0 0 0,-1 0 1 0 0,1 0-1 0 0,0 1 0 0 0,0-1 0 0 0,-1 0 1 0 0,1 0-1 0 0,0 0 0 0 0,-1 1 0 0 0,1-1 1 0 0,-11 9-1116 0 0,-45 21-834 0 0,41-23 1936 0 0,-27 18 0 0 0,41-25 126 0 0,1 0 0 0 0,0 0 0 0 0,0 1 0 0 0,-1-1 0 0 0,1 0 0 0 0,0 0 0 0 0,0 0 0 0 0,0 0 0 0 0,-1 1 0 0 0,1-1 0 0 0,0 0 0 0 0,0 0 0 0 0,0 0 0 0 0,0 1 0 0 0,-1-1 0 0 0,1 0 0 0 0,0 0 0 0 0,0 1 0 0 0,0-1 0 0 0,0 0 0 0 0,0 0 0 0 0,0 1 0 0 0,0-1 0 0 0,0 0 0 0 0,0 0 0 0 0,0 1 0 0 0,0-1 0 0 0,0 0 0 0 0,0 1 0 0 0,0-1 0 0 0,0 0 0 0 0,0 0 0 0 0,0 1 0 0 0,0-1 0 0 0,0 0 0 0 0,0 1 0 0 0,10 6 91 0 0,17 1 120 0 0,-26-7-172 0 0,30 4 464 0 0,-25-5-372 0 0,-1 1 1 0 0,1 0-1 0 0,0 0 1 0 0,0 0-1 0 0,0 0 1 0 0,-1 1 0 0 0,1 0-1 0 0,-1 1 1 0 0,1-1-1 0 0,-1 1 1 0 0,10 6-1 0 0,-15-9-93 0 0,0 1 0 0 0,1-1 1 0 0,-1 1-1 0 0,0-1 0 0 0,1 0 0 0 0,-1 1 0 0 0,0-1 0 0 0,0 1 0 0 0,0-1 0 0 0,1 1 1 0 0,-1-1-1 0 0,0 1 0 0 0,0-1 0 0 0,0 1 0 0 0,0-1 0 0 0,0 1 0 0 0,0-1 0 0 0,0 1 1 0 0,0-1-1 0 0,0 1 0 0 0,0-1 0 0 0,0 1 0 0 0,0-1 0 0 0,0 1 0 0 0,0-1 0 0 0,0 1 1 0 0,-1 0-1 0 0,-11 14 962 0 0,-24 7 544 0 0,32-20-1311 0 0,-130 64 1254 0 0,63-34-1229 0 0,43-19-250 0 0,8-4 267 0 0,1 0 0 0 0,0 1 0 0 0,-25 19 0 0 0,44-29-266 0 0,0 0 0 0 0,0 0 0 0 0,-1 0 0 0 0,1 0 0 0 0,0 0 0 0 0,0 0-1 0 0,0 0 1 0 0,0 1 0 0 0,0-1 0 0 0,-1 0 0 0 0,1 0 0 0 0,0 0 0 0 0,0 0 0 0 0,0 0 0 0 0,0 1-1 0 0,0-1 1 0 0,0 0 0 0 0,0 0 0 0 0,0 0 0 0 0,-1 0 0 0 0,1 0 0 0 0,0 1 0 0 0,0-1 0 0 0,0 0-1 0 0,0 0 1 0 0,0 0 0 0 0,0 1 0 0 0,0-1 0 0 0,0 0 0 0 0,0 0 0 0 0,0 0 0 0 0,0 0 0 0 0,0 1-1 0 0,0-1 1 0 0,0 0 0 0 0,0 0 0 0 0,1 0 0 0 0,-1 1 0 0 0,0-1 0 0 0,0 0 0 0 0,0 0-1 0 0,0 0 1 0 0,0 0 0 0 0,0 0 0 0 0,0 1 0 0 0,0-1 0 0 0,1 0 0 0 0,-1 0 0 0 0,0 0 0 0 0,0 0-1 0 0,0 0 1 0 0,0 0 0 0 0,1 1 0 0 0,15 3 404 0 0,19-2 8 0 0,41-12-9 0 0,-1-4 0 0 0,143-46 0 0 0,-210 58-33 0 0,5-2-41 0 0,-1 0 0 0 0,1 0 0 0 0,-1-1 1 0 0,0-1-1 0 0,13-8 0 0 0,-25 13-312 0 0,1 1 0 0 0,-1-1 0 0 0,0 1-1 0 0,1-1 1 0 0,-1 1 0 0 0,0-1 0 0 0,1 1 0 0 0,-1-1-1 0 0,0 1 1 0 0,0-1 0 0 0,1 1 0 0 0,-1-1 0 0 0,0 0-1 0 0,0 1 1 0 0,0-1 0 0 0,0 1 0 0 0,0-1 0 0 0,0 0 0 0 0,0 1-1 0 0,0-1 1 0 0,0 1 0 0 0,0-1 0 0 0,0 0 0 0 0,-1 1-1 0 0,1-1 1 0 0,0 1 0 0 0,0-1 0 0 0,0 1 0 0 0,-1-1 0 0 0,1 0-1 0 0,0 1 1 0 0,-1-1 0 0 0,1 1 0 0 0,0 0 0 0 0,-1-1-1 0 0,0 0 1 0 0,-20-22 1441 0 0,12 15-1535 0 0,-3-8-1506 0 0,0-1 0 0 0,1-1 1 0 0,1 0-1 0 0,1-1 1 0 0,0 0-1 0 0,-11-38 1 0 0,9 26 297 0 0,-23-46 0 0 0,24 60 2791 0 0,6 12 736 0 0,4 14 3115 0 0,8 25-4467 0 0,-2 1 0 0 0,2 47 0 0 0,-5 75 1347 0 0,-3-80-1966 0 0,-5-1 0 0 0,-2 0 0 0 0,-4 0 0 0 0,-23 86 0 0 0,32-155-258 0 0,0-1-1 0 0,-1 1 0 0 0,0-1 0 0 0,0 0 0 0 0,0 0 0 0 0,0 0 1 0 0,-1 0-1 0 0,0 0 0 0 0,-6 5 0 0 0,9-9-60 0 0,-1-1 0 0 0,1 0 0 0 0,0 0 0 0 0,-1 1 0 0 0,1-1 0 0 0,-1 0 0 0 0,0 0 1 0 0,1-1-1 0 0,-1 1 0 0 0,0 0 0 0 0,1-1 0 0 0,-1 1 0 0 0,0 0 0 0 0,0-1 0 0 0,0 0 0 0 0,0 0 0 0 0,1 1 0 0 0,-1-1 0 0 0,0 0 0 0 0,0 0 0 0 0,0-1 1 0 0,0 1-1 0 0,0 0 0 0 0,1-1 0 0 0,-1 1 0 0 0,0-1 0 0 0,0 1 0 0 0,1-1 0 0 0,-1 0 0 0 0,0 0 0 0 0,1 0 0 0 0,-1 0 0 0 0,1 0 0 0 0,-1 0 0 0 0,1 0 1 0 0,-1 0-1 0 0,1-1 0 0 0,-2-1 0 0 0,-4-6-1935 0 0,1-3-4411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0:43.444"/>
    </inkml:context>
    <inkml:brush xml:id="br0">
      <inkml:brushProperty name="width" value="0.07938" units="cm"/>
      <inkml:brushProperty name="height" value="0.07938" units="cm"/>
    </inkml:brush>
  </inkml:definitions>
  <inkml:trace contextRef="#ctx0" brushRef="#br0">45 0 8754 0 0,'0'0'673'0'0,"0"12"1404"0"0,2 54-655 0 0,-3 0 0 0 0,-13 87 0 0 0,13-145-1211 0 0,0-2-34 0 0,1 0-1 0 0,-1 1 1 0 0,0-1-1 0 0,0 0 1 0 0,-1 0-1 0 0,0 0 1 0 0,0 0-1 0 0,-1 0 1 0 0,1 0-1 0 0,-8 10 1 0 0,9-19 156 0 0,0-1 1 0 0,0 1 0 0 0,0-1 0 0 0,0 0-1 0 0,1 1 1 0 0,-1-5 0 0 0,2-7-223 0 0,0 0 0 0 0,0 0 0 0 0,1 0-1 0 0,1 1 1 0 0,1-1 0 0 0,0 1 0 0 0,1 0 0 0 0,11-23 0 0 0,-11 27-162 0 0,1 0 0 0 0,0 0 0 0 0,0 1 1 0 0,1 0-1 0 0,1 0 0 0 0,-1 1 0 0 0,1 0 0 0 0,1 0 0 0 0,-1 1 1 0 0,1 0-1 0 0,19-11 0 0 0,-17 12 35 0 0,41-20-203 0 0,-47 24 153 0 0,0 0 0 0 0,0 0-1 0 0,0 1 1 0 0,0 0 0 0 0,0 0 0 0 0,1 0 0 0 0,-1 0-1 0 0,7 1 1 0 0,-11 0 52 0 0,0 0 0 0 0,0 1 0 0 0,1-1 0 0 0,-1 1-1 0 0,0-1 1 0 0,0 1 0 0 0,0-1 0 0 0,0 1 0 0 0,0 0 0 0 0,0-1 0 0 0,0 1-1 0 0,0 0 1 0 0,0 0 0 0 0,-1 0 0 0 0,1-1 0 0 0,0 1 0 0 0,0 0 0 0 0,-1 0-1 0 0,1 0 1 0 0,-1 1 0 0 0,1-1 0 0 0,-1 0 0 0 0,1 0 0 0 0,-1 0 0 0 0,0 0-1 0 0,1 0 1 0 0,-1 0 0 0 0,0 1 0 0 0,0-1 0 0 0,0 0 0 0 0,0 2-1 0 0,-1 44-182 0 0,0-39 190 0 0,1-5 20 0 0,-6 110 426 0 0,6-100-433 0 0,1 0-1 0 0,0 0 1 0 0,1 0 0 0 0,1 0-1 0 0,0 0 1 0 0,8 20 0 0 0,1-17-1709 0 0,-8-12-4739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4:18.277"/>
    </inkml:context>
    <inkml:brush xml:id="br0">
      <inkml:brushProperty name="width" value="0.025" units="cm"/>
      <inkml:brushProperty name="height" value="0.025" units="cm"/>
    </inkml:brush>
  </inkml:definitions>
  <inkml:trace contextRef="#ctx0" brushRef="#br0">87 41 5985 0 0,'0'0'464'0'0,"2"-2"-230"0"0,0 0 0 0 0,1 0 0 0 0,-1 1-1 0 0,0-1 1 0 0,1 1 0 0 0,-1-1 0 0 0,1 1-1 0 0,3-2 1 0 0,-4 3-154 0 0,9-5 162 0 0,1 1 0 0 0,0 0 0 0 0,0 1 0 0 0,0 0 0 0 0,23-2 0 0 0,-29 5-23 0 0,-1-1 0 0 0,1 1 1 0 0,0 0-1 0 0,-1 0 0 0 0,1 1 0 0 0,0 0 1 0 0,-1 0-1 0 0,1 0 0 0 0,-1 1 1 0 0,0 0-1 0 0,1 0 0 0 0,-1 0 1 0 0,0 0-1 0 0,0 1 0 0 0,6 4 1 0 0,-10-6-216 0 0,-1 0 0 0 0,1-1 1 0 0,0 1-1 0 0,0 0 1 0 0,0 0-1 0 0,-1 0 1 0 0,1-1-1 0 0,0 1 1 0 0,-1 0-1 0 0,1 0 1 0 0,-1 0-1 0 0,1 0 0 0 0,-1 0 1 0 0,0 0-1 0 0,1 0 1 0 0,-1 1-1 0 0,0-1 1 0 0,0 0-1 0 0,0 0 1 0 0,0 0-1 0 0,1 0 0 0 0,-2 2 1 0 0,1-1-3 0 0,-1 0 1 0 0,0 0-1 0 0,1 0 1 0 0,-1 0-1 0 0,0 0 1 0 0,0 0-1 0 0,0 0 1 0 0,-1 0-1 0 0,1-1 0 0 0,0 1 1 0 0,-3 2-1 0 0,-5 4-9 0 0,0-1-1 0 0,-1 1 0 0 0,-15 8 0 0 0,16-10 5 0 0,-141 76-515 0 0,78-46 290 0 0,71-36 225 0 0,1 0-1 0 0,-1 0 0 0 0,0 1 0 0 0,0-1 1 0 0,1 0-1 0 0,-1 1 0 0 0,0-1 0 0 0,1 0 1 0 0,-1 1-1 0 0,1-1 0 0 0,-1 1 0 0 0,0-1 1 0 0,1 1-1 0 0,-1 0 0 0 0,1-1 0 0 0,0 1 1 0 0,-1-1-1 0 0,1 1 0 0 0,-1 0 0 0 0,1 1 1 0 0,0-2-4 0 0,0 0 0 0 0,1 1 1 0 0,-1-1-1 0 0,0 0 0 0 0,1 1 1 0 0,-1-1-1 0 0,1 0 0 0 0,-1 0 1 0 0,1 1-1 0 0,-1-1 0 0 0,1 0 1 0 0,-1 0-1 0 0,1 0 0 0 0,-1 1 1 0 0,1-1-1 0 0,-1 0 0 0 0,1 0 1 0 0,-1 0-1 0 0,1 0 1 0 0,0 0-1 0 0,36-2-653 0 0,1-5 884 0 0,0-3 0 0 0,64-23 0 0 0,-102 33-221 0 0,15-8-484 0 0,-15 8 410 0 0,0 0 0 0 0,0-1 0 0 0,0 1 0 0 0,1 0 0 0 0,-1 0 0 0 0,0 0 0 0 0,0-1-1 0 0,0 1 1 0 0,0 0 0 0 0,0 0 0 0 0,1-1 0 0 0,-1 1 0 0 0,0 0 0 0 0,0 0 0 0 0,0-1 0 0 0,0 1 0 0 0,0 0 0 0 0,0 0 0 0 0,0-1-1 0 0,0 1 1 0 0,0 0 0 0 0,0-1 0 0 0,0 1 0 0 0,0 0 0 0 0,0 0 0 0 0,0-1 0 0 0,0 1 0 0 0,0 0 0 0 0,-1 0 0 0 0,1-1 0 0 0,0 1-1 0 0,0 0 1 0 0,0 0 0 0 0,0-1 0 0 0,0 1 0 0 0,-1 0 0 0 0,1 0 0 0 0,0 0 0 0 0,0-1 0 0 0,0 1 0 0 0,-1 0 0 0 0,1 0 0 0 0,0 0-1 0 0,0 0 1 0 0,0-1 0 0 0,-1 1 0 0 0,1 0 0 0 0,0 0 0 0 0,0 0 0 0 0,-1 0 0 0 0,1 0 0 0 0,0 0 0 0 0,-1 0 0 0 0,1 0 0 0 0,0 0-1 0 0,-5-2-3023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4:18.641"/>
    </inkml:context>
    <inkml:brush xml:id="br0">
      <inkml:brushProperty name="width" value="0.025" units="cm"/>
      <inkml:brushProperty name="height" value="0.025" units="cm"/>
    </inkml:brush>
  </inkml:definitions>
  <inkml:trace contextRef="#ctx0" brushRef="#br0">217 0 920 0 0,'-1'1'175'0'0,"-1"1"0"0"0,1-1-1 0 0,-1 1 1 0 0,1-1 0 0 0,-1 1 0 0 0,1-1 0 0 0,0 1-1 0 0,0 0 1 0 0,0-1 0 0 0,0 1 0 0 0,0 0-1 0 0,1 0 1 0 0,-1 0 0 0 0,0 0 0 0 0,1 0-1 0 0,-1 0 1 0 0,1 2 0 0 0,-5 40 2664 0 0,4-35-2132 0 0,-26 281 9770 0 0,16-176-9226 0 0,10-107-1212 0 0,-2 31 72 0 0,-2 0 0 0 0,-12 45-1 0 0,14-73-61 0 0,0 1-1 0 0,-1-1 1 0 0,0 0-1 0 0,0 0 0 0 0,-1-1 1 0 0,-1 1-1 0 0,1-1 0 0 0,-1 0 1 0 0,-1-1-1 0 0,0 1 1 0 0,0-1-1 0 0,-15 12 0 0 0,21-19-45 0 0,1-1 1 0 0,-1 1-1 0 0,0-1 0 0 0,1 1 0 0 0,-1-1 0 0 0,0 0 0 0 0,0 1 0 0 0,1-1 1 0 0,-1 0-1 0 0,0 1 0 0 0,0-1 0 0 0,0 0 0 0 0,1 0 0 0 0,-1 0 0 0 0,0 0 0 0 0,0 0 1 0 0,0 1-1 0 0,0-2 0 0 0,0 1 0 0 0,1 0 0 0 0,-1 0 0 0 0,0 0 0 0 0,0 0 1 0 0,0 0-1 0 0,1-1 0 0 0,-1 1 0 0 0,0 0 0 0 0,0-1 0 0 0,0 1 0 0 0,1-1 0 0 0,-1 1 1 0 0,0-1-1 0 0,1 1 0 0 0,-2-2 0 0 0,0 0-327 0 0,1 0-1 0 0,-1 0 1 0 0,0 0 0 0 0,1-1-1 0 0,0 1 1 0 0,-1-1-1 0 0,1 1 1 0 0,0-1 0 0 0,-1-4-1 0 0,-1-6-5967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4:19.296"/>
    </inkml:context>
    <inkml:brush xml:id="br0">
      <inkml:brushProperty name="width" value="0.025" units="cm"/>
      <inkml:brushProperty name="height" value="0.025" units="cm"/>
    </inkml:brush>
  </inkml:definitions>
  <inkml:trace contextRef="#ctx0" brushRef="#br0">90 92 3225 0 0,'10'-9'825'0'0,"0"1"1"0"0,0 0-1 0 0,0 1 1 0 0,1 0 0 0 0,0 1-1 0 0,1 0 1 0 0,-1 1-1 0 0,24-7 1 0 0,-11 5 382 0 0,-1 2-1 0 0,1 0 1 0 0,42-1 0 0 0,-42 7-1361 0 0,-25 3-777 0 0,-10 5-649 0 0,-77 47-5397 0 0,-26 18 4606 0 0,114-74 2422 0 0,0 0 1 0 0,-1 0-1 0 0,1 0 0 0 0,0 0 0 0 0,0 0 0 0 0,0 0 1 0 0,-1 1-1 0 0,1-1 0 0 0,0 0 0 0 0,0 0 0 0 0,0 0 1 0 0,-1 0-1 0 0,1 1 0 0 0,0-1 0 0 0,0 0 1 0 0,0 0-1 0 0,0 0 0 0 0,0 1 0 0 0,-1-1 0 0 0,1 0 1 0 0,0 0-1 0 0,0 0 0 0 0,0 1 0 0 0,0-1 1 0 0,0 0-1 0 0,0 0 0 0 0,0 1 0 0 0,0-1 0 0 0,0 0 1 0 0,0 0-1 0 0,0 1 0 0 0,0-1 0 0 0,0 0 1 0 0,0 0-1 0 0,0 1 0 0 0,0-1 0 0 0,0 0 0 0 0,0 0 1 0 0,0 1-1 0 0,0-1 0 0 0,1 0 0 0 0,-1 0 1 0 0,0 0-1 0 0,0 1 0 0 0,0-1 0 0 0,15 6 1840 0 0,20-2 313 0 0,-34-4-2129 0 0,96-3 3741 0 0,-121 26-5878 0 0,-1 0 568 0 0,-1-2-1 0 0,-1-2 1 0 0,-59 33 0 0 0,-20 15 843 0 0,105-67 654 0 0,1 0 0 0 0,0 0 0 0 0,-1 1 0 0 0,1-1 0 0 0,0 0 0 0 0,-1 0-1 0 0,1 0 1 0 0,0 1 0 0 0,-1-1 0 0 0,1 0 0 0 0,0 0 0 0 0,-1 1 0 0 0,1-1-1 0 0,0 0 1 0 0,0 1 0 0 0,-1-1 0 0 0,1 0 0 0 0,0 1 0 0 0,0-1 0 0 0,0 1-1 0 0,0-1 1 0 0,-1 0 0 0 0,1 1 0 0 0,0-1 0 0 0,0 0 0 0 0,0 1 0 0 0,0-1-1 0 0,0 1 1 0 0,0-1 0 0 0,0 1 0 0 0,0-1 0 0 0,0 0 0 0 0,0 1 0 0 0,0 0-1 0 0,14 5 330 0 0,21-3 502 0 0,7-9-282 0 0,-1-1-1 0 0,1-2 0 0 0,44-16 1 0 0,-7 2 566 0 0,-48 15-519 0 0,-15 5-263 0 0,0-1-1 0 0,-1 0 1 0 0,1-1-1 0 0,-1-1 1 0 0,0 0-1 0 0,25-16 0 0 0,-39 22-419 0 0,0 0-1 0 0,-1-1 0 0 0,1 1 0 0 0,-1-1 0 0 0,1 1 0 0 0,-1 0 0 0 0,1-1 1 0 0,-1 1-1 0 0,1-1 0 0 0,-1 1 0 0 0,1-1 0 0 0,-1 1 0 0 0,0-1 0 0 0,1 0 0 0 0,-1 1 1 0 0,0-1-1 0 0,1 1 0 0 0,-1-1 0 0 0,0 0 0 0 0,0 1 0 0 0,0-1 0 0 0,0 0 1 0 0,1 1-1 0 0,-1-1 0 0 0,0 0 0 0 0,0 1 0 0 0,0-1 0 0 0,0 0 0 0 0,0 1 1 0 0,-1-1-1 0 0,1 0 0 0 0,0 1 0 0 0,0-1 0 0 0,0 0 0 0 0,-1 1 0 0 0,1-1 1 0 0,0 1-1 0 0,-1-1 0 0 0,1 1 0 0 0,0-1 0 0 0,-1 0 0 0 0,1 1 0 0 0,-1-1 1 0 0,1 1-1 0 0,0-1 0 0 0,-1 1 0 0 0,0 0 0 0 0,1-1 0 0 0,-1 1 0 0 0,0-1 0 0 0,-3-2-954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4:19.881"/>
    </inkml:context>
    <inkml:brush xml:id="br0">
      <inkml:brushProperty name="width" value="0.025" units="cm"/>
      <inkml:brushProperty name="height" value="0.025" units="cm"/>
    </inkml:brush>
  </inkml:definitions>
  <inkml:trace contextRef="#ctx0" brushRef="#br0">70 30 1840 0 0,'0'0'332'0'0,"-1"0"-1"0"0,0 0 0 0 0,1 0 0 0 0,-1 1 0 0 0,0-1 0 0 0,1 0 1 0 0,-1 0-1 0 0,1 1 0 0 0,-1-1 0 0 0,0 1 0 0 0,1-1 0 0 0,-1 0 0 0 0,1 1 1 0 0,-1-1-1 0 0,1 1 0 0 0,-1-1 0 0 0,1 1 0 0 0,-1-1 0 0 0,0 2 1 0 0,-8 18 2068 0 0,-4 27-1779 0 0,11-37 405 0 0,-2 7-319 0 0,-23 124 2982 0 0,26-128-3494 0 0,-1 1 0 0 0,2-1 0 0 0,0 1 0 0 0,1-1 0 0 0,0 1 0 0 0,1-1 0 0 0,1 1-1 0 0,5 16 1 0 0,-6-23-177 0 0,1 0-1 0 0,1-1 0 0 0,-1 1 1 0 0,1-1-1 0 0,0 0 1 0 0,0 0-1 0 0,1 0 0 0 0,0-1 1 0 0,0 0-1 0 0,0 1 0 0 0,0-2 1 0 0,7 5-1 0 0,-2-2-89 0 0,0-2 0 0 0,0 1 0 0 0,0-1 0 0 0,1-1 0 0 0,0 0 0 0 0,-1 0 0 0 0,13 1-1 0 0,5 0 92 0 0,0-1-1 0 0,0-2 0 0 0,0-1 0 0 0,1-1 1 0 0,38-5-1 0 0,-11-4 691 0 0,76-23 1 0 0,-120 29-566 0 0,-10 2 17 0 0,9-3-22 0 0,-10 4-78 0 0,-1 0 0 0 0,0 0 0 0 0,0 0 0 0 0,0 0 0 0 0,0 0 0 0 0,1 0 0 0 0,-1 0 0 0 0,0 0-1 0 0,0 0 1 0 0,0 0 0 0 0,0 0 0 0 0,1 0 0 0 0,-1-1 0 0 0,0 1 0 0 0,0 0 0 0 0,0 0 0 0 0,0 0 0 0 0,0 0 0 0 0,0 0 0 0 0,1-1 0 0 0,-1 1 0 0 0,0 0 0 0 0,0 0 0 0 0,0 0 0 0 0,0 0 0 0 0,0-1 0 0 0,0 1 0 0 0,0 0 0 0 0,0 0 0 0 0,0 0 0 0 0,0 0-1 0 0,0-1 1 0 0,0 1 0 0 0,0 0 0 0 0,0 0 0 0 0,0 0 0 0 0,0 0 0 0 0,0-1 0 0 0,0 1 0 0 0,0 0 0 0 0,0 0 0 0 0,0 0 0 0 0,0-1 0 0 0,0 1 0 0 0,0 0 0 0 0,0 0 0 0 0,-1 0 0 0 0,1-1 1103 0 0,-1-1-1040 0 0,-16-69 98 0 0,3 0 0 0 0,4-1-1 0 0,-2-77 1 0 0,11 93-571 0 0,1-5-81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0:46.691"/>
    </inkml:context>
    <inkml:brush xml:id="br0">
      <inkml:brushProperty name="width" value="0.05292" units="cm"/>
      <inkml:brushProperty name="height" value="0.05292" units="cm"/>
    </inkml:brush>
  </inkml:definitions>
  <inkml:trace contextRef="#ctx0" brushRef="#br0">0 836 920 0 0,'4'-1'9347'0'0,"7"-9"-7333"0"0,7-18-1648 0 0,9-38 824 0 0,28-99 1 0 0,-46 126-1193 0 0,-2 2-1 0 0,-1-2 0 0 0,-2 1 1 0 0,-2-53-1 0 0,-3 51-15 0 0,0-12-41 0 0,-4-1 0 0 0,-17-90-1 0 0,12 121 494 0 0,9 22-420 0 0,1-1-1 0 0,0 1 1 0 0,0-1-1 0 0,0 1 0 0 0,0-2 1 0 0,0 2-1 0 0,-1-1 1 0 0,1 1-1 0 0,0-1 0 0 0,-1 1 1 0 0,1 0-1 0 0,0-1 1 0 0,-1 1-1 0 0,1 0 1 0 0,0-1-1 0 0,-1 1 0 0 0,1-1 1 0 0,-1 1-1 0 0,1 0 1 0 0,-1 0-1 0 0,1-1 0 0 0,0 1 1 0 0,-2 0-1 0 0,2 0 1 0 0,-1 0-1 0 0,0-1 1 0 0,1 1-1 0 0,-1 0 0 0 0,1 0 1 0 0,-1 0-1 0 0,1 0 1 0 0,-1 0-1 0 0,1 0 0 0 0,-1 0 1 0 0,1 0-1 0 0,-1 0 1 0 0,1 0-1 0 0,-1 0 1 0 0,0 0-1 0 0,0 1 0 0 0,-1 2 174 0 0,1 2-1 0 0,-1-1 1 0 0,1-1-1 0 0,0 1 0 0 0,0 1 1 0 0,1-2-1 0 0,-1 1 0 0 0,1 0 1 0 0,0 1-1 0 0,0-1 1 0 0,0-1-1 0 0,1 7 0 0 0,-1-3-168 0 0,3 46-110 0 0,2-2 0 0 0,3 0 0 0 0,24 80 0 0 0,-29-118 54 0 0,2-1 0 0 0,1 1 0 0 0,0-1 0 0 0,0 1 0 0 0,1-1 0 0 0,13 17 0 0 0,-15-26 18 0 0,-2 1 0 0 0,1 0 0 0 0,-1 0 0 0 0,1-1 0 0 0,0 0 0 0 0,1 0 0 0 0,0 0 0 0 0,-1-1 0 0 0,7 4 0 0 0,-8-5 12 0 0,0 0 1 0 0,0 0-1 0 0,0 0 1 0 0,0-1-1 0 0,1 1 1 0 0,-1-1-1 0 0,0 0 1 0 0,0 0-1 0 0,0 0 1 0 0,0 0-1 0 0,1 0 1 0 0,0-1-1 0 0,-1 1 1 0 0,0-1-1 0 0,0 1 1 0 0,4-3-1 0 0,-2 1-68 0 0,-2 0 0 0 0,1-1 0 0 0,-1 1 0 0 0,1 0 0 0 0,-1-1 0 0 0,1 0 0 0 0,-1 1 0 0 0,0-2 0 0 0,-1 1-1 0 0,1 0 1 0 0,-1-1 0 0 0,0 0 0 0 0,1 1 0 0 0,-1-1 0 0 0,0 1 0 0 0,0-1 0 0 0,0-5 0 0 0,5-9-22 0 0,-2-1 0 0 0,4-24 0 0 0,-7 36 50 0 0,7-62-450 0 0,-2-1-1 0 0,-4-73 0 0 0,-2 160 745 0 0,0 0 0 0 0,2 0 0 0 0,0 0 0 0 0,1 1 0 0 0,9 19 0 0 0,-9-24-61 0 0,1 0-1 0 0,2-2 1 0 0,-1 1-1 0 0,1 0 1 0 0,1 0 0 0 0,-1-1-1 0 0,19 19 1 0 0,-25-29-184 0 0,0 2 0 0 0,1-2 1 0 0,0 0-1 0 0,-1 0 1 0 0,0 0-1 0 0,1 0 0 0 0,-1 0 1 0 0,1 0-1 0 0,-1 0 1 0 0,1-1-1 0 0,-1 1 0 0 0,1 0 1 0 0,-1-1-1 0 0,1 1 0 0 0,0-1 1 0 0,-1 1-1 0 0,2-1 1 0 0,-1 0-1 0 0,-1 0 0 0 0,1 0 1 0 0,0 0-1 0 0,0 0 1 0 0,-1 0-1 0 0,1 0 0 0 0,0 0 1 0 0,-1 0-1 0 0,1-1 1 0 0,3 0-1 0 0,-3 0 3 0 0,1-1 0 0 0,-1 0 0 0 0,0 1 0 0 0,-1-1 1 0 0,1 0-1 0 0,0-1 0 0 0,0 1 0 0 0,-1 0 0 0 0,2 0 0 0 0,-2 0 0 0 0,0 0 0 0 0,0 0 1 0 0,0-2-1 0 0,0 2 0 0 0,0 0 0 0 0,0-1 0 0 0,-1 1 0 0 0,1-4 0 0 0,2-14 62 0 0,-1 0 0 0 0,0-1-1 0 0,-2 1 1 0 0,-3-32-1 0 0,1 33-511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0:47.042"/>
    </inkml:context>
    <inkml:brush xml:id="br0">
      <inkml:brushProperty name="width" value="0.05292" units="cm"/>
      <inkml:brushProperty name="height" value="0.05292" units="cm"/>
    </inkml:brush>
  </inkml:definitions>
  <inkml:trace contextRef="#ctx0" brushRef="#br0">0 49 3225 0 0,'4'-2'8052'0'0,"2"-3"-4221"0"0,23-18-4936 0 0,-17 12 1672 0 0,-1 4-694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0:47.413"/>
    </inkml:context>
    <inkml:brush xml:id="br0">
      <inkml:brushProperty name="width" value="0.05292" units="cm"/>
      <inkml:brushProperty name="height" value="0.05292" units="cm"/>
    </inkml:brush>
  </inkml:definitions>
  <inkml:trace contextRef="#ctx0" brushRef="#br0">1 1 6913 0 0,'0'4'209'0'0,"1"1"0"0"0,1 0 0 0 0,-1-1-1 0 0,1 0 1 0 0,0 2 0 0 0,3 3 0 0 0,3 9 97 0 0,38 109 3010 0 0,19 47-822 0 0,14-6-3323 0 0,-73-157-4079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0:47.740"/>
    </inkml:context>
    <inkml:brush xml:id="br0">
      <inkml:brushProperty name="width" value="0.05292" units="cm"/>
      <inkml:brushProperty name="height" value="0.05292" units="cm"/>
    </inkml:brush>
  </inkml:definitions>
  <inkml:trace contextRef="#ctx0" brushRef="#br0">82 0 11522 0 0,'-15'6'5557'0'0,"1"10"-3615"0"0,-4 17-936 0 0,17-31-819 0 0,-6 9-103 0 0,2 2 0 0 0,0 0 0 0 0,1 0-1 0 0,-5 25 1 0 0,8-32-100 0 0,0-1 0 0 0,0 0-1 0 0,1 1 1 0 0,0-1-1 0 0,0 1 1 0 0,1-1 0 0 0,-1 0-1 0 0,1 1 1 0 0,0-1-1 0 0,1 0 1 0 0,-1 1 0 0 0,1-2-1 0 0,0 1 1 0 0,1 1-1 0 0,4 4 1 0 0,-4-6-213 0 0,1-1 0 0 0,0 0-1 0 0,2 0 1 0 0,-2 0 0 0 0,1 1 0 0 0,-1-2-1 0 0,2 0 1 0 0,-1 0 0 0 0,0 0 0 0 0,0-1-1 0 0,1 1 1 0 0,-1-1 0 0 0,0 0 0 0 0,0 1-1 0 0,2-2 1 0 0,-2 0 0 0 0,0 1 0 0 0,7-2-1 0 0,-1-1-446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0:48.092"/>
    </inkml:context>
    <inkml:brush xml:id="br0">
      <inkml:brushProperty name="width" value="0.05292" units="cm"/>
      <inkml:brushProperty name="height" value="0.05292" units="cm"/>
    </inkml:brush>
  </inkml:definitions>
  <inkml:trace contextRef="#ctx0" brushRef="#br0">0 250 6913 0 0,'0'0'315'0'0,"18"-7"-165"0"0,6-4 166 0 0,-1-1 1 0 0,1-1 0 0 0,26-18-1 0 0,-39 24 15 0 0,0-2 1 0 0,-1 1-1 0 0,0-1 0 0 0,-1 0 0 0 0,-1-1 0 0 0,2-1 0 0 0,-3 2 0 0 0,9-16 0 0 0,-15 23-173 0 0,0-1 1 0 0,0 1 0 0 0,0-2-1 0 0,0 2 1 0 0,-1-1 0 0 0,1 1-1 0 0,-1-1 1 0 0,0-1 0 0 0,0 2-1 0 0,0-1 1 0 0,0 1-1 0 0,-1-1 1 0 0,1 0 0 0 0,-1 0-1 0 0,0 0 1 0 0,1 1 0 0 0,-1-1-1 0 0,0 1 1 0 0,-3-5-1 0 0,3 5-17 0 0,0 1-1 0 0,0 0 0 0 0,0-1 0 0 0,-1 1 0 0 0,1 0 0 0 0,0 0 0 0 0,0 0 0 0 0,0 0 0 0 0,-1-1 0 0 0,1 1 0 0 0,0 0 0 0 0,-1 1 0 0 0,1-1 0 0 0,-1 0 0 0 0,1 1 0 0 0,-1-1 0 0 0,1 1 0 0 0,-1-1 0 0 0,0 1 0 0 0,0 0 0 0 0,0-1 0 0 0,1 1 0 0 0,-1 0 0 0 0,0 0 0 0 0,1 0 0 0 0,-1 0 0 0 0,0 0 0 0 0,1 1 0 0 0,-1-1 0 0 0,1 0 0 0 0,-1 1 0 0 0,-1-1 0 0 0,2 1 1 0 0,-1-1-1 0 0,-1 2 0 0 0,-2 2-64 0 0,1-2 0 0 0,-1 1 0 0 0,2 0 0 0 0,-1 0 0 0 0,1 2 0 0 0,-1-2 1 0 0,1 1-1 0 0,-1-1 0 0 0,2 2 0 0 0,-1-1 0 0 0,1 0 0 0 0,-1 0 0 0 0,1 1 1 0 0,0 0-1 0 0,1-1 0 0 0,-1 1 0 0 0,1 0 0 0 0,-2 7 0 0 0,1 2 118 0 0,0 0-1 0 0,1-2 0 0 0,1 2 1 0 0,0 0-1 0 0,3 19 1 0 0,-3-26-273 0 0,2 0 0 0 0,0 0-1 0 0,0 0 1 0 0,0 0 0 0 0,0-1 0 0 0,1 0 0 0 0,0 1 0 0 0,0-1-1 0 0,1 1 1 0 0,1-2 0 0 0,-1 1 0 0 0,5 6 0 0 0,-6-9 10 0 0,2-1 1 0 0,-2 2-1 0 0,1-2 0 0 0,-1 1 1 0 0,1-1-1 0 0,1 0 1 0 0,-1 0-1 0 0,0 0 0 0 0,0 0 1 0 0,0-1-1 0 0,1 0 0 0 0,0 0 1 0 0,-1 0-1 0 0,0 0 1 0 0,1-1-1 0 0,0 0 0 0 0,0 0 1 0 0,-1 0-1 0 0,1 0 1 0 0,8-1-1 0 0,5-2-782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0:49.138"/>
    </inkml:context>
    <inkml:brush xml:id="br0">
      <inkml:brushProperty name="width" value="0.05292" units="cm"/>
      <inkml:brushProperty name="height" value="0.05292" units="cm"/>
    </inkml:brush>
  </inkml:definitions>
  <inkml:trace contextRef="#ctx0" brushRef="#br0">20 21 3681 0 0,'-15'-15'2569'0'0,"11"10"3817"0"0,10 19-4514 0 0,101 233-3 0 0,-19-34-1190 0 0,7-42-667 0 0,-100-176 585 0 0,-1-1 0 0 0,0 1 0 0 0,1 0 0 0 0,-11-6 0 0 0,-6-6 306 0 0,19 15-779 0 0,-11-11-18 0 0,0 1 1 0 0,-1 1-1 0 0,-1 1 0 0 0,-18-12 1 0 0,30 20-217 0 0,1 1 1 0 0,-1-1-1 0 0,1 1 1 0 0,0-1-1 0 0,0 1 1 0 0,-2 0-1 0 0,2-1 0 0 0,-1 2 1 0 0,1-1-1 0 0,-1 1 1 0 0,1-1-1 0 0,-2 1 1 0 0,2 0-1 0 0,-1 0 1 0 0,1 0-1 0 0,-1 1 0 0 0,1-1 1 0 0,-2 1-1 0 0,2 1 1 0 0,-1-1-1 0 0,1 0 1 0 0,0 0-1 0 0,-1 1 1 0 0,0-1-1 0 0,1 1 0 0 0,0-1 1 0 0,0 1-1 0 0,0 0 1 0 0,-2 4-1 0 0,2-4 91 0 0,1-1 1 0 0,0 1-1 0 0,0 0 0 0 0,0 0 0 0 0,1 1 0 0 0,-1 0 0 0 0,1-1 0 0 0,0 0 1 0 0,-1 1-1 0 0,1-1 0 0 0,1 0 0 0 0,-1 2 0 0 0,0-2 0 0 0,-1 1 0 0 0,2-1 1 0 0,0 1-1 0 0,0 0 0 0 0,-1 0 0 0 0,1 0 0 0 0,1-1 0 0 0,-1 1 0 0 0,0-1 1 0 0,2 2-1 0 0,-1-2 0 0 0,-1 1 0 0 0,1-1 0 0 0,0 1 0 0 0,0-1 1 0 0,1 1-1 0 0,-1 0 0 0 0,0-1 0 0 0,1 0 0 0 0,-1 0 0 0 0,5 5 0 0 0,-2-4-21 0 0,0 1-1 0 0,-1-1 0 0 0,1 1 1 0 0,0-1-1 0 0,0 0 0 0 0,2 0 1 0 0,-2-1-1 0 0,0 2 0 0 0,1-2 1 0 0,1 0-1 0 0,-1-1 1 0 0,-1 1-1 0 0,1-1 0 0 0,1 1 1 0 0,-1-2-1 0 0,1 1 0 0 0,-1 0 1 0 0,8-1-1 0 0,-7 0 13 0 0,2-1 0 0 0,-1 0 0 0 0,0 0 1 0 0,1-1-1 0 0,-1 0 0 0 0,-1 0 0 0 0,2 0 0 0 0,-2-2 1 0 0,0 1-1 0 0,0 0 0 0 0,11-8 0 0 0,-8 5 21 0 0,-1-2 0 0 0,0 1-1 0 0,0-1 1 0 0,-1 0 0 0 0,1 0 0 0 0,9-18-1 0 0,-4 3 12 0 0,-3 1-1 0 0,1-2 1 0 0,-3 1-1 0 0,1-1 0 0 0,5-40 1 0 0,-13 71 244 0 0,1 0 1 0 0,0-1-1 0 0,-1 1 1 0 0,1 0-1 0 0,1 0 1 0 0,-1-1-1 0 0,6 8 1 0 0,-7-10-147 0 0,2-1 1 0 0,-1 2 0 0 0,0-2 0 0 0,0 0-1 0 0,0 0 1 0 0,1 1 0 0 0,-1-1-1 0 0,1 0 1 0 0,0 0 0 0 0,1-1 0 0 0,-1 1-1 0 0,0 0 1 0 0,0-1 0 0 0,1 0-1 0 0,-1 0 1 0 0,2 0 0 0 0,-1 0 0 0 0,4 2-1 0 0,-7-4-114 0 0,0 0-1 0 0,0-2 0 0 0,0 2 0 0 0,0 0 0 0 0,1 0 0 0 0,-1-1 0 0 0,0 1 0 0 0,0 0 1 0 0,0-1-1 0 0,0 1 0 0 0,-1-1 0 0 0,1 1 0 0 0,0-1 0 0 0,0 0 0 0 0,0 1 0 0 0,-1-1 1 0 0,1 0-1 0 0,0 1 0 0 0,-1-1 0 0 0,1 0 0 0 0,-1 0 0 0 0,1 1 0 0 0,-1-1 0 0 0,1 0 1 0 0,-1 0-1 0 0,1-1 0 0 0,-1 1 0 0 0,0 0 0 0 0,0 0 0 0 0,1 0 0 0 0,-1-1 0 0 0,6-34-511 0 0,-6 35 516 0 0,0-18-806 0 0,0 0 0 0 0,-3 1 0 0 0,-5-35-1 0 0,3 31-5106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27:57.196"/>
    </inkml:context>
    <inkml:brush xml:id="br0">
      <inkml:brushProperty name="width" value="0.07938" units="cm"/>
      <inkml:brushProperty name="height" value="0.07938" units="cm"/>
    </inkml:brush>
  </inkml:definitions>
  <inkml:trace contextRef="#ctx0" brushRef="#br0">1 373 6913 0 0,'13'0'-696'0'0,"28"0"-186"0"0,48-6 0 0 0,-77 4 1001 0 0,1 0 0 0 0,-2 0-1 0 0,1-2 1 0 0,0 1 0 0 0,-1-1-1 0 0,1-1 1 0 0,-1 0 0 0 0,16-11-1 0 0,-21 12 184 0 0,-1 0 0 0 0,-1 0-1 0 0,1-1 1 0 0,-1 0 0 0 0,0 1 0 0 0,0-2 0 0 0,0 1-1 0 0,-1 0 1 0 0,4-8 0 0 0,-6 11-35 0 0,0 1 0 0 0,0-1 1 0 0,0 0-1 0 0,0 0 0 0 0,0 0 1 0 0,-1 0-1 0 0,1 0 0 0 0,-1 0 0 0 0,1 0 1 0 0,-1 0-1 0 0,0 0 0 0 0,0 0 0 0 0,0 0 1 0 0,0-1-1 0 0,0 1 0 0 0,-1 0 1 0 0,1 0-1 0 0,0 0 0 0 0,-1 0 0 0 0,0 0 1 0 0,1 0-1 0 0,-1 0 0 0 0,0 1 0 0 0,0-1 1 0 0,0 0-1 0 0,0 0 0 0 0,0 0 1 0 0,-1 1-1 0 0,1-1 0 0 0,0 1 0 0 0,-4-3 1 0 0,3 2-108 0 0,-1 1 0 0 0,1 0 0 0 0,0 0 0 0 0,-1 0 0 0 0,1 1 0 0 0,-1-1 0 0 0,1 1 0 0 0,-1-1 0 0 0,0 1 0 0 0,1 0 0 0 0,-1 0 0 0 0,1 0 0 0 0,-1 0 0 0 0,0 0 1 0 0,1 1-1 0 0,-1-1 0 0 0,1 1 0 0 0,-1 0 0 0 0,1 0 0 0 0,-1 0 0 0 0,1 0 0 0 0,0 0 0 0 0,-1 0 0 0 0,-1 2 0 0 0,-7 4-156 0 0,0 0-1 0 0,1 0 1 0 0,-14 14-1 0 0,15-12-79 0 0,0 0-1 0 0,1 0 1 0 0,0 1-1 0 0,1 0 1 0 0,0 1-1 0 0,1 0 1 0 0,0 0 0 0 0,-9 22-1 0 0,12-25 59 0 0,1 0 0 0 0,-1 1 0 0 0,1-1 0 0 0,1 1 1 0 0,0-1-1 0 0,0 1 0 0 0,1 0 0 0 0,0 0 0 0 0,0-1 0 0 0,1 1 0 0 0,0-1 0 0 0,0 1 0 0 0,6 15 0 0 0,-6-20-4 0 0,1 0-1 0 0,1 0 0 0 0,-1 1 0 0 0,0-1 0 0 0,1-1 0 0 0,0 1 1 0 0,0 0-1 0 0,0-1 0 0 0,1 1 0 0 0,-1-1 0 0 0,1 0 1 0 0,0 0-1 0 0,-1 0 0 0 0,1-1 0 0 0,1 1 0 0 0,-1-1 1 0 0,0 0-1 0 0,0 0 0 0 0,1-1 0 0 0,-1 1 0 0 0,1-1 1 0 0,0 0-1 0 0,-1 0 0 0 0,1-1 0 0 0,5 1 0 0 0,-2 0-13 0 0,0-1-1 0 0,1-1 1 0 0,-1 1-1 0 0,0-1 1 0 0,-1 0-1 0 0,1-1 0 0 0,0 0 1 0 0,0 0-1 0 0,-1-1 1 0 0,1 0-1 0 0,-1 0 0 0 0,0-1 1 0 0,1 0-1 0 0,6-5 1 0 0,31-31-76 0 0,-3-1 0 0 0,-1-2 0 0 0,44-60 0 0 0,-72 88 95 0 0,-1 0 1 0 0,-1-1 0 0 0,-1 0-1 0 0,0-1 1 0 0,-1 0 0 0 0,0 0-1 0 0,8-28 1 0 0,-17 45 21 0 0,0 0 0 0 0,0 0 0 0 0,1 0-1 0 0,-1-1 1 0 0,0 1 0 0 0,0 0 0 0 0,0 0 0 0 0,0 0 0 0 0,0-1 0 0 0,0 1 0 0 0,0 0-1 0 0,0 0 1 0 0,1-1 0 0 0,-1 1 0 0 0,0 0 0 0 0,0-1 0 0 0,0 1 0 0 0,0 0-1 0 0,0 0 1 0 0,0-1 0 0 0,0 1 0 0 0,-1 0 0 0 0,1 0 0 0 0,0-1 0 0 0,0 1 0 0 0,0 0-1 0 0,0 0 1 0 0,0-1 0 0 0,0 1 0 0 0,0 0 0 0 0,0 0 0 0 0,-1-1 0 0 0,1 1 0 0 0,0 0-1 0 0,0 0 1 0 0,0 0 0 0 0,-1 0 0 0 0,1-1 0 0 0,0 1 0 0 0,0 0 0 0 0,0 0 0 0 0,-1 0-1 0 0,1 0 1 0 0,0 0 0 0 0,0-1 0 0 0,-1 1 0 0 0,1 0 0 0 0,-1 0 0 0 0,-14 8 940 0 0,-16 20 657 0 0,14-9-1423 0 0,2 0 0 0 0,0 1 0 0 0,-17 30 1 0 0,27-40-205 0 0,0 0 1 0 0,1 0 0 0 0,0 0 0 0 0,0 0 0 0 0,1 1 0 0 0,0-1-1 0 0,1 1 1 0 0,0 0 0 0 0,1 0 0 0 0,0 13 0 0 0,1-22-11 0 0,0 0 1 0 0,0 0-1 0 0,0 0 1 0 0,0 1 0 0 0,0-1-1 0 0,1 0 1 0 0,-1 0-1 0 0,1 0 1 0 0,-1 0-1 0 0,1 0 1 0 0,0 0 0 0 0,0 0-1 0 0,0 0 1 0 0,0 0-1 0 0,0 0 1 0 0,1 0 0 0 0,-1 0-1 0 0,1-1 1 0 0,-1 1-1 0 0,1 0 1 0 0,-1-1 0 0 0,1 0-1 0 0,0 1 1 0 0,0-1-1 0 0,-1 0 1 0 0,1 0-1 0 0,3 1 1 0 0,-2-1-123 0 0,0-1 0 0 0,0 1 0 0 0,0-1 0 0 0,0 0 0 0 0,0 0 0 0 0,0 0 0 0 0,0-1 0 0 0,0 1-1 0 0,0-1 1 0 0,0 0 0 0 0,-1 1 0 0 0,1-1 0 0 0,0 0 0 0 0,0-1 0 0 0,-1 1 0 0 0,1 0 0 0 0,-1-1 0 0 0,1 0 0 0 0,4-3 0 0 0,11-12-98 0 0,1-1 0 0 0,-2-1 0 0 0,-1 0-1 0 0,17-26 1 0 0,-18 24 14 0 0,1 0 0 0 0,1 1 0 0 0,38-34-1 0 0,-54 58 174 0 0,-3 11-93 0 0,-7 23-183 0 0,7-32 301 0 0,1-2 14 0 0,-3 11 56 0 0,1 0-1 0 0,-2 27 1 0 0,4-39-29 0 0,1-1 0 0 0,0 1 0 0 0,0 0 0 0 0,0 0-1 0 0,0 0 1 0 0,1 0 0 0 0,-1 0 0 0 0,1 0 0 0 0,0 0 0 0 0,0 0 0 0 0,0-1 0 0 0,0 1 0 0 0,0 0 0 0 0,0-1 0 0 0,1 1 0 0 0,-1-1 0 0 0,1 1 0 0 0,0-1 0 0 0,0 0 0 0 0,0 1 0 0 0,3 2-1 0 0,-4-5-8 0 0,0 0 0 0 0,0 1 0 0 0,0-1 0 0 0,1 0 0 0 0,-1 0 0 0 0,0 0 0 0 0,0 1 0 0 0,0-1 0 0 0,0-1 0 0 0,0 1 0 0 0,0 0 0 0 0,0 0 0 0 0,0 0 0 0 0,1 0 0 0 0,-1-1 0 0 0,0 1 0 0 0,0-1 0 0 0,0 1 0 0 0,0-1-1 0 0,0 1 1 0 0,0-1 0 0 0,-1 1 0 0 0,1-1 0 0 0,0 0 0 0 0,0 1 0 0 0,0-1 0 0 0,0-1 0 0 0,26-26-466 0 0,-22 22 386 0 0,52-58-417 0 0,60-73-1879 0 0,-98 112 2008 0 0,-2 0 1 0 0,-1-1-1 0 0,24-50 1 0 0,-35 59 1144 0 0,-12 24 996 0 0,-14 26 1515 0 0,-10 27 160 0 0,21-37-3321 0 0,0 0-1 0 0,2 1 0 0 0,0 0 0 0 0,-5 37 0 0 0,12-55-128 0 0,1 0 0 0 0,0 0 0 0 0,0 0 0 0 0,0 0 0 0 0,1 0 0 0 0,0 0 0 0 0,0 0-1 0 0,3 7 1 0 0,-4-11-8 0 0,1 1-1 0 0,0-1 0 0 0,0 1 0 0 0,0-1 1 0 0,0 0-1 0 0,1 1 0 0 0,-1-1 0 0 0,1 0 1 0 0,-1 0-1 0 0,1 0 0 0 0,0 0 0 0 0,0 0 1 0 0,0-1-1 0 0,0 1 0 0 0,0 0 0 0 0,0-1 1 0 0,0 0-1 0 0,1 1 0 0 0,-1-1 0 0 0,0 0 1 0 0,4 1-1 0 0,-5-2-44 0 0,1 0 1 0 0,-1 0-1 0 0,1 0 1 0 0,-1 0-1 0 0,1 0 1 0 0,-1-1-1 0 0,1 1 1 0 0,-1 0-1 0 0,0-1 1 0 0,1 1-1 0 0,-1-1 1 0 0,0 1-1 0 0,1-1 1 0 0,-1 0-1 0 0,0 0 0 0 0,0 1 1 0 0,1-1-1 0 0,-1 0 1 0 0,0 0-1 0 0,0 0 1 0 0,0 0-1 0 0,0-1 1 0 0,0 1-1 0 0,-1 0 1 0 0,1 0-1 0 0,0 0 1 0 0,1-3-1 0 0,16-39-2372 0 0,-17 41 2186 0 0,4-13-4893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0:43.779"/>
    </inkml:context>
    <inkml:brush xml:id="br0">
      <inkml:brushProperty name="width" value="0.07938" units="cm"/>
      <inkml:brushProperty name="height" value="0.07938" units="cm"/>
    </inkml:brush>
  </inkml:definitions>
  <inkml:trace contextRef="#ctx0" brushRef="#br0">30 0 8290 0 0,'0'0'639'0'0,"-2"6"6233"0"0,-5 9-4669 0 0,3-1-1795 0 0,0 0-1 0 0,1 0 1 0 0,1 0 0 0 0,-1 23-1 0 0,0-1-450 0 0,2-27-344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0:49.456"/>
    </inkml:context>
    <inkml:brush xml:id="br0">
      <inkml:brushProperty name="width" value="0.05292" units="cm"/>
      <inkml:brushProperty name="height" value="0.05292" units="cm"/>
    </inkml:brush>
  </inkml:definitions>
  <inkml:trace contextRef="#ctx0" brushRef="#br0">14 5 10594 0 0,'0'0'79'0'0,"-1"0"0"0"0,-1 0 0 0 0,1 1 0 0 0,1-1 1 0 0,-1 0-1 0 0,0 1 0 0 0,1-1 0 0 0,-1 2 0 0 0,0-2 0 0 0,1 0 0 0 0,-1 1 0 0 0,0-1 0 0 0,1 1 0 0 0,-1 0 0 0 0,1-1 0 0 0,-1 1 0 0 0,1-1 0 0 0,0 1 0 0 0,-1 0 0 0 0,1 0-10 0 0,0-1 0 0 0,0 0 0 0 0,1 1 0 0 0,-1-1 0 0 0,0 0 0 0 0,0 1 0 0 0,1-1 0 0 0,-1 0 0 0 0,0 0 0 0 0,0 1 0 0 0,1-1 0 0 0,-1 0 0 0 0,0 0-1 0 0,1 0 1 0 0,-1 1 0 0 0,0-1 0 0 0,1 0 0 0 0,-1 0 0 0 0,1 0 0 0 0,-1 0 0 0 0,0 0 0 0 0,1 0 0 0 0,-1 0 0 0 0,1 0 0 0 0,-1 0 0 0 0,1 0 0 0 0,3 1 69 0 0,-1-1 0 0 0,1 0 0 0 0,-1 0 0 0 0,0 0 0 0 0,0 0 0 0 0,2 0 0 0 0,-2-1 0 0 0,5-1 0 0 0,17-10-1135 0 0,-16 6-4091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0:49.824"/>
    </inkml:context>
    <inkml:brush xml:id="br0">
      <inkml:brushProperty name="width" value="0.05292" units="cm"/>
      <inkml:brushProperty name="height" value="0.05292" units="cm"/>
    </inkml:brush>
  </inkml:definitions>
  <inkml:trace contextRef="#ctx0" brushRef="#br0">70 11 5065 0 0,'0'-1'448'0'0,"-1"-1"0"0"0,0 1 0 0 0,0 1 0 0 0,1-1 0 0 0,-1 0 0 0 0,0 1 0 0 0,0-1 1 0 0,0 1-1 0 0,0-1 0 0 0,0 1 0 0 0,0-1 0 0 0,0 1 0 0 0,0 0 0 0 0,0-1 0 0 0,-1 1 0 0 0,0 0 0 0 0,1 0 0 0 0,0 0 0 0 0,0 0 0 0 0,0 0 0 0 0,0 0 0 0 0,0 0 0 0 0,-1 0 0 0 0,-1 1 0 0 0,2-1-150 0 0,-1 1-1 0 0,0 0 0 0 0,0 0 0 0 0,1 0 0 0 0,-2 0 0 0 0,1 0 0 0 0,1 2 1 0 0,-1-2-1 0 0,1 0 0 0 0,0 1 0 0 0,-1-1 0 0 0,-1 4 0 0 0,1-1-298 0 0,-1 0 0 0 0,0-1 0 0 0,1 1 0 0 0,1 1 0 0 0,-1-1 0 0 0,1 0 0 0 0,0 0 0 0 0,0 1-1 0 0,0-1 1 0 0,0 0 0 0 0,1 1 0 0 0,0 4 0 0 0,0-5-162 0 0,1 1 0 0 0,0-1 0 0 0,1 0 0 0 0,-1 1 0 0 0,1-1 0 0 0,0-1 0 0 0,1 1 0 0 0,-1 0 0 0 0,0 0 0 0 0,1-1 0 0 0,-1 0 0 0 0,1 0 0 0 0,0 1 0 0 0,0-1 0 0 0,7 4 0 0 0,0 0-940 0 0,2 0-1 0 0,-1-1 0 0 0,24 10 0 0 0,13 5-232 0 0,-47-21 1341 0 0,-1 0 1 0 0,1 1 0 0 0,-1-1-1 0 0,2 0 1 0 0,-1 1 0 0 0,-1-1-1 0 0,1 1 1 0 0,-1-1-1 0 0,1 1 1 0 0,-1-1 0 0 0,1 1-1 0 0,-1-1 1 0 0,1 1 0 0 0,-1-1-1 0 0,1 1 1 0 0,-1-1 0 0 0,0 2-1 0 0,0-1 1 0 0,1-1-1 0 0,-1 1 1 0 0,0-1 0 0 0,0 1-1 0 0,0 0 1 0 0,1-1 0 0 0,-1 1-1 0 0,0 0 1 0 0,0-1-1 0 0,0 1 1 0 0,0 0 0 0 0,0-1-1 0 0,-1 1 1 0 0,1 1 0 0 0,-1 0 364 0 0,0 1 0 0 0,-1-1 1 0 0,1 0-1 0 0,-1 0 1 0 0,0 0-1 0 0,0 0 0 0 0,1-1 1 0 0,-1 2-1 0 0,-4 1 1 0 0,-5 3 1563 0 0,0 1 1 0 0,-24 10 0 0 0,22-13-3005 0 0,-1 0-6123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0:50.604"/>
    </inkml:context>
    <inkml:brush xml:id="br0">
      <inkml:brushProperty name="width" value="0.05292" units="cm"/>
      <inkml:brushProperty name="height" value="0.05292" units="cm"/>
    </inkml:brush>
  </inkml:definitions>
  <inkml:trace contextRef="#ctx0" brushRef="#br0">52 802 6913 0 0,'12'-27'777'0'0,"-2"2"0"0"0,-1-2 0 0 0,-2 0-1 0 0,7-36 1 0 0,-9 35-114 0 0,3-14-213 0 0,-1-2 1 0 0,-3-1 0 0 0,-3 1-1 0 0,-1 0 1 0 0,-2-1-1 0 0,-2 1 1 0 0,-14-59 0 0 0,12 69-457 0 0,2 15-17 0 0,0 1 1 0 0,0 0-1 0 0,-1 0 0 0 0,-3-1 1 0 0,2 1-1 0 0,-12-17 1 0 0,17 34 16 0 0,1 0 0 0 0,-1 0 0 0 0,0 0 0 0 0,1 0 0 0 0,-1 0 0 0 0,0-1 1 0 0,0 2-1 0 0,0-1 0 0 0,0 0 0 0 0,0 0 0 0 0,0 1 0 0 0,0-1 0 0 0,0 0 1 0 0,0 1-1 0 0,-2-1 0 0 0,1 1 40 0 0,2 0-1 0 0,-1-1 1 0 0,1 1 0 0 0,-1 0 0 0 0,1 1 0 0 0,-1-1-1 0 0,0 0 1 0 0,1 0 0 0 0,-1 0 0 0 0,1 0-1 0 0,-1 0 1 0 0,1 0 0 0 0,-1 1 0 0 0,1-1 0 0 0,-1 0-1 0 0,1 0 1 0 0,-1 1 0 0 0,1-1 0 0 0,-1 0 0 0 0,1 1-1 0 0,0-1 1 0 0,-1 0 0 0 0,0 2 0 0 0,-1 1 152 0 0,1 0 0 0 0,-1-1 1 0 0,1 1-1 0 0,-2-1 1 0 0,2 1-1 0 0,0 1 0 0 0,0-1 1 0 0,0 0-1 0 0,1 0 0 0 0,-1 4 1 0 0,-3 41-98 0 0,3 1 0 0 0,1-1 1 0 0,3 1-1 0 0,2-1 1 0 0,13 50-1 0 0,-15-85-112 0 0,2-2-1 0 0,-1 2 1 0 0,1-1 0 0 0,0 0-1 0 0,11 16 1 0 0,-14-24 14 0 0,1 0 0 0 0,0 0 0 0 0,0 1-1 0 0,0-2 1 0 0,1 1 0 0 0,-1-1 0 0 0,1 1 0 0 0,-1 0-1 0 0,2-2 1 0 0,-1 1 0 0 0,0 0 0 0 0,0 0 0 0 0,1-1-1 0 0,0 1 1 0 0,0-2 0 0 0,-1 1 0 0 0,9 1-1 0 0,-11-2-19 0 0,0-1 0 0 0,0-1 0 0 0,1 1 0 0 0,-1 0 0 0 0,0 0 0 0 0,0-1 0 0 0,0 1 0 0 0,2-1 0 0 0,-2 0 0 0 0,0 0 0 0 0,0 1 0 0 0,0-1 0 0 0,0 0 0 0 0,0-1 0 0 0,-1 1 0 0 0,1 0 0 0 0,0 0 0 0 0,0-2-1 0 0,0 2 1 0 0,0-1 0 0 0,-1 1 0 0 0,0-1 0 0 0,1 0 0 0 0,-1 1 0 0 0,0-1 0 0 0,0 0 0 0 0,1-3 0 0 0,4-8-230 0 0,1 0 0 0 0,7-28-1 0 0,-8 26 36 0 0,3-11-138 0 0,0 1-1 0 0,-2-1 1 0 0,-1 0-1 0 0,-1-1 1 0 0,2-32-1 0 0,-4 102 5702 0 0,8 8-4357 0 0,-9-45-1021 0 0,1 1 0 0 0,-1-1 0 0 0,1 0 0 0 0,0 0 0 0 0,0 0 0 0 0,0-1 0 0 0,1 2 0 0 0,1-2 0 0 0,-1 1 0 0 0,0-1 0 0 0,1-1 0 0 0,8 8 0 0 0,-12-12 34 0 0,0 1 1 0 0,0 0 0 0 0,0 0 0 0 0,0-1-1 0 0,0 1 1 0 0,0-1 0 0 0,0 1 0 0 0,0-1 0 0 0,1 1-1 0 0,0-1 1 0 0,-1 1 0 0 0,0-1 0 0 0,1 0-1 0 0,-1 0 1 0 0,0 0 0 0 0,1 0 0 0 0,-1 0 0 0 0,0 0-1 0 0,0 0 1 0 0,1 0 0 0 0,-1 0 0 0 0,0 0-1 0 0,1-1 1 0 0,-1 1 0 0 0,2-1 0 0 0,-1 0-8 0 0,0 0 0 0 0,-1-1 0 0 0,1 1 0 0 0,-1 0 0 0 0,1-1 0 0 0,-1 1 0 0 0,1-1 0 0 0,-1-1 0 0 0,0 2 0 0 0,0-1 0 0 0,0 0 0 0 0,0 1 0 0 0,1-5 0 0 0,2-6-44 0 0,-1 0 0 0 0,-1 0 0 0 0,3-24 0 0 0,-4 12-127 0 0,-1 0-1 0 0,0-1 0 0 0,-5-23 1 0 0,3 36-884 0 0,-1 1-1 0 0,0-1 1 0 0,-1 0 0 0 0,-8-18-1 0 0,3 17-3903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0:50.953"/>
    </inkml:context>
    <inkml:brush xml:id="br0">
      <inkml:brushProperty name="width" value="0.05292" units="cm"/>
      <inkml:brushProperty name="height" value="0.05292" units="cm"/>
    </inkml:brush>
  </inkml:definitions>
  <inkml:trace contextRef="#ctx0" brushRef="#br0">0 68 920 0 0,'3'-1'830'0'0,"-1"0"-1"0"0,1 0 1 0 0,-1 0-1 0 0,1 0 0 0 0,0-1 1 0 0,-1 1-1 0 0,0-1 1 0 0,0 0-1 0 0,0 1 1 0 0,0-2-1 0 0,2-1 1 0 0,5-4 637 0 0,28-23 128 0 0,-28 22-1584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0:51.382"/>
    </inkml:context>
    <inkml:brush xml:id="br0">
      <inkml:brushProperty name="width" value="0.05292" units="cm"/>
      <inkml:brushProperty name="height" value="0.05292" units="cm"/>
    </inkml:brush>
  </inkml:definitions>
  <inkml:trace contextRef="#ctx0" brushRef="#br0">0 1 7834 0 0,'6'11'4551'0'0,"2"18"-3638"0"0,-4-12-333 0 0,94 255 4042 0 0,-60-175-4082 0 0,-29-76-501 0 0,-3-5-40 0 0,0 1-1 0 0,1-1 0 0 0,-3 1 1 0 0,0 0-1 0 0,2 28 0 0 0,-7-44-1702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0:51.732"/>
    </inkml:context>
    <inkml:brush xml:id="br0">
      <inkml:brushProperty name="width" value="0.05292" units="cm"/>
      <inkml:brushProperty name="height" value="0.05292" units="cm"/>
    </inkml:brush>
  </inkml:definitions>
  <inkml:trace contextRef="#ctx0" brushRef="#br0">83 0 9674 0 0,'0'0'875'0'0,"-1"0"-719"0"0,1 0 245 0 0,0 9 3384 0 0,-2 6-2752 0 0,-1 0 0 0 0,-1-2 1 0 0,-8 24-1 0 0,1-12-931 0 0,0 0 0 0 0,-28 41 1 0 0,39-66-155 0 0,0-1-1 0 0,1 1 1 0 0,-1 0 0 0 0,0 0 0 0 0,0 0 0 0 0,1 0 0 0 0,-1 0 0 0 0,0 0-1 0 0,0 0 1 0 0,1 0 0 0 0,-1 0 0 0 0,0 0 0 0 0,0 0 0 0 0,1 0-1 0 0,-1 1 1 0 0,0-1 0 0 0,0 0 0 0 0,0 0 0 0 0,1 0 0 0 0,-1 0-1 0 0,0 0 1 0 0,0 0 0 0 0,0 0 0 0 0,1 1 0 0 0,-1-1 0 0 0,0 0-1 0 0,0 0 1 0 0,0 0 0 0 0,0 0 0 0 0,1 0 0 0 0,-1 1 0 0 0,0-1-1 0 0,0 0 1 0 0,0 0 0 0 0,0 0 0 0 0,0 2 0 0 0,0-2 0 0 0,0 0 0 0 0,0 0-1 0 0,0 0 1 0 0,0 1 0 0 0,0-1 0 0 0,0 0 0 0 0,0 0 0 0 0,0 1-1 0 0,0-1 1 0 0,0 0 0 0 0,0 0 0 0 0,0 0 0 0 0,0 1 0 0 0,0-1-1 0 0,0 0 1 0 0,0 0 0 0 0,0 0 0 0 0,0 1 0 0 0,0-1 0 0 0,0 0-1 0 0,-1 0 1 0 0,1 0 0 0 0,0 1 0 0 0,0-1 0 0 0,0 0 0 0 0,-1 0 0 0 0,15 1-98 0 0,-9-1 85 0 0,1 1 0 0 0,1-1 0 0 0,-2 0-1 0 0,1-1 1 0 0,0 0 0 0 0,0 1-1 0 0,-1-1 1 0 0,1-1 0 0 0,10-4 0 0 0,11-5-4184 0 0,-12 2-452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0:52.099"/>
    </inkml:context>
    <inkml:brush xml:id="br0">
      <inkml:brushProperty name="width" value="0.05292" units="cm"/>
      <inkml:brushProperty name="height" value="0.05292" units="cm"/>
    </inkml:brush>
  </inkml:definitions>
  <inkml:trace contextRef="#ctx0" brushRef="#br0">67 221 8290 0 0,'0'0'1413'0'0,"25"-14"1216"0"0,-15 9-2368 0 0,-1-1-1 0 0,1-1 1 0 0,-2 1 0 0 0,0-2-1 0 0,0 2 1 0 0,-1-3 0 0 0,1 2-1 0 0,-1-2 1 0 0,5-8-1 0 0,-9 14-142 0 0,-2 0-1 0 0,1 0 0 0 0,-1-1 0 0 0,0 1 0 0 0,1-1 0 0 0,-1 1 1 0 0,-1 0-1 0 0,1-1 0 0 0,-1 0 0 0 0,1 1 0 0 0,-1 0 0 0 0,0-1 1 0 0,0 0-1 0 0,0 1 0 0 0,-1 0 0 0 0,0-2 0 0 0,1 2 0 0 0,-1 0 1 0 0,0 0-1 0 0,-1 0 0 0 0,1-1 0 0 0,0 1 0 0 0,-1 0 0 0 0,-1 0 1 0 0,1 0-1 0 0,0-1 0 0 0,0 2 0 0 0,-1-1 0 0 0,1 0 0 0 0,-4-1 1 0 0,5 1-88 0 0,-2 1 1 0 0,1 0 0 0 0,0 0-1 0 0,0 1 1 0 0,-1-1 0 0 0,1 1 0 0 0,0-1-1 0 0,-1 0 1 0 0,1 1 0 0 0,-2 0-1 0 0,2 0 1 0 0,-1 0 0 0 0,0 0-1 0 0,1 1 1 0 0,-1-1 0 0 0,0 1 0 0 0,1 0-1 0 0,-2-1 1 0 0,1 1 0 0 0,0 0-1 0 0,1 0 1 0 0,-1 1 0 0 0,0-1-1 0 0,0 0 1 0 0,-3 2 0 0 0,2-1 28 0 0,0 1 1 0 0,0 1-1 0 0,0-1 1 0 0,-1 1-1 0 0,1-1 0 0 0,1 1 1 0 0,-1 0-1 0 0,1 1 1 0 0,-1-1-1 0 0,1 0 1 0 0,0 0-1 0 0,1 1 0 0 0,-1 0 1 0 0,-3 5-1 0 0,0 2-89 0 0,1 1-1 0 0,0-1 1 0 0,1-1-1 0 0,1 2 1 0 0,-1 0-1 0 0,1 0 1 0 0,1-1 0 0 0,1 1-1 0 0,0 0 1 0 0,0 1-1 0 0,2-2 1 0 0,2 23-1 0 0,-3-29 71 0 0,1-1 1 0 0,1 2-1 0 0,-1-1 0 0 0,1-1 0 0 0,0 2 1 0 0,0-2-1 0 0,1 1 0 0 0,-1-1 1 0 0,1 1-1 0 0,0-1 0 0 0,0 0 0 0 0,0 1 1 0 0,1-2-1 0 0,0 1 0 0 0,0-1 0 0 0,-1 2 1 0 0,1-2-1 0 0,2 0 0 0 0,-2-1 0 0 0,0 1 1 0 0,1-1-1 0 0,1 1 0 0 0,-2-1 0 0 0,1 0 1 0 0,0 0-1 0 0,0-1 0 0 0,1 1 0 0 0,-1-1 1 0 0,1-1-1 0 0,-1 1 0 0 0,11 0 1 0 0,-11-1-49 0 0,0-1 0 0 0,0 1 0 0 0,0 0 0 0 0,-1-1 0 0 0,2 0 0 0 0,-2 0 0 0 0,1 0 0 0 0,-1-1 0 0 0,2 0 0 0 0,-2 1 0 0 0,0-1 0 0 0,0-1 0 0 0,0 0 0 0 0,0 1 0 0 0,1-1 0 0 0,-2 1 1 0 0,1-1-1 0 0,-1-1 0 0 0,0 1 0 0 0,0-1 0 0 0,5-5 0 0 0,4-6-406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1:00.040"/>
    </inkml:context>
    <inkml:brush xml:id="br0">
      <inkml:brushProperty name="width" value="0.05292" units="cm"/>
      <inkml:brushProperty name="height" value="0.05292" units="cm"/>
    </inkml:brush>
  </inkml:definitions>
  <inkml:trace contextRef="#ctx0" brushRef="#br0">8 31 1376 0 0,'-1'-13'1028'0'0,"1"-4"8042"0"0,4 28-4309 0 0,3 24-4089 0 0,-3 1-1 0 0,-1 1 1 0 0,-3 65-1 0 0,0-18 34 0 0,11 68-28 0 0,-5-92-635 0 0,-3 1 0 0 0,-5 74-1 0 0,2-134-75 0 0,1 1-1 0 0,-1 0 1 0 0,-1-1-1 0 0,1 0 1 0 0,0 0-1 0 0,0 0 1 0 0,0 0-1 0 0,0 0 1 0 0,-1-1-1 0 0,1 1 1 0 0,-1 0-1 0 0,1 0 1 0 0,0 0-1 0 0,-1 0 1 0 0,1 0-1 0 0,-1 1 1 0 0,0-1-1 0 0,1-1 1 0 0,-1 1-1 0 0,0 0 1 0 0,0-1 0 0 0,0 2-1 0 0,-2-2-100 0 0,2 0-1 0 0,0 0 1 0 0,0 0 0 0 0,0 0-1 0 0,0 0 1 0 0,0 0 0 0 0,0-1 0 0 0,0 1-1 0 0,0 0 1 0 0,0-1 0 0 0,0 1-1 0 0,0-1 1 0 0,0 1 0 0 0,0-1-1 0 0,0 1 1 0 0,1-1 0 0 0,-1-1-1 0 0,0 2 1 0 0,0-1 0 0 0,-1 0 0 0 0,1-1-1 0 0,-8-7-1095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1:00.818"/>
    </inkml:context>
    <inkml:brush xml:id="br0">
      <inkml:brushProperty name="width" value="0.05292" units="cm"/>
      <inkml:brushProperty name="height" value="0.05292" units="cm"/>
    </inkml:brush>
  </inkml:definitions>
  <inkml:trace contextRef="#ctx0" brushRef="#br0">2 329 3225 0 0,'-1'-15'374'0'0,"1"0"0"0"0,0 0 0 0 0,1 1 0 0 0,1-1 0 0 0,0 0 0 0 0,1 0 1 0 0,2 0-1 0 0,-1 0 0 0 0,0 1 0 0 0,2 0 0 0 0,1 0 0 0 0,7-16 0 0 0,-8 21-61 0 0,0 1-1 0 0,-1-1 0 0 0,2 1 1 0 0,0-1-1 0 0,0 2 0 0 0,0-1 1 0 0,1 2-1 0 0,0-2 0 0 0,1 2 1 0 0,-1 1-1 0 0,0-1 1 0 0,2 1-1 0 0,-1 0 0 0 0,1 0 1 0 0,-1 2-1 0 0,1-1 0 0 0,0 1 1 0 0,1 0-1 0 0,-2 1 0 0 0,1 0 1 0 0,1 1-1 0 0,-1 1 0 0 0,1-1 1 0 0,-2 1-1 0 0,2 1 0 0 0,-1 0 1 0 0,1 0-1 0 0,14 6 0 0 0,-21-6-230 0 0,-1 0-1 0 0,1 0 1 0 0,0 1-1 0 0,-1-1 1 0 0,0 1-1 0 0,0 0 1 0 0,0 0-1 0 0,1 1 1 0 0,-2-1-1 0 0,1 0 1 0 0,0 1-1 0 0,-1-1 1 0 0,0 1-1 0 0,1 1 1 0 0,-1-1-1 0 0,3 3 1 0 0,-3 0 9 0 0,0-1 0 0 0,0 0 1 0 0,0 1-1 0 0,0-1 1 0 0,-1 1-1 0 0,0 0 0 0 0,0-1 1 0 0,0 2-1 0 0,-1 8 0 0 0,0-3 25 0 0,-1 0 0 0 0,0 0 0 0 0,-1 0 0 0 0,-1-1 0 0 0,1 0 0 0 0,-2 1 0 0 0,0 0 0 0 0,0-2-1 0 0,-10 19 1 0 0,4-15 12 0 0,2-1 0 0 0,-3-1-1 0 0,2-1 1 0 0,-3 1 0 0 0,2-1-1 0 0,-3 0 1 0 0,-21 14 0 0 0,4-5 26 0 0,1-3 1 0 0,-48 19 0 0 0,50-28-43 0 0,26-8-119 0 0,1 0-1 0 0,0 0 1 0 0,0 0 0 0 0,-1 0-1 0 0,1 0 1 0 0,0 0 0 0 0,0-2 0 0 0,0 2-1 0 0,-1 0 1 0 0,1 0 0 0 0,0 0 0 0 0,0 0-1 0 0,0 0 1 0 0,-1 0 0 0 0,1 0 0 0 0,0 0-1 0 0,0 0 1 0 0,0-1 0 0 0,-1 1 0 0 0,1 0-1 0 0,0 0 1 0 0,0 0 0 0 0,0 0-1 0 0,0-1 1 0 0,0 1 0 0 0,-1 0 0 0 0,1 0-1 0 0,0 0 1 0 0,0-1 0 0 0,0 1 0 0 0,0 0-1 0 0,0 0 1 0 0,0 0 0 0 0,0-1 0 0 0,6-14-990 0 0,0 7 321 0 0,0 0-1 0 0,1 1 1 0 0,0 0-1 0 0,0 0 1 0 0,2 0-1 0 0,-2 1 1 0 0,2 1 0 0 0,17-10-1 0 0,-6 5 276 0 0,0 1 0 0 0,1 1 0 0 0,21-6 0 0 0,-36 13 481 0 0,-1-1-1 0 0,0 1 1 0 0,2 0 0 0 0,-2 1-1 0 0,1-1 1 0 0,0 1 0 0 0,0 0-1 0 0,-1 0 1 0 0,1 1 0 0 0,0 0-1 0 0,0 0 1 0 0,5 2 0 0 0,-8-2 81 0 0,0 0 0 0 0,0 1 0 0 0,0-1-1 0 0,-1 1 1 0 0,1 1 0 0 0,-1-1 0 0 0,0 0 0 0 0,1 0 0 0 0,-1 0 0 0 0,0 0 0 0 0,0 1 0 0 0,0 0 0 0 0,0 0 0 0 0,-1-1 0 0 0,1 1-1 0 0,-1 0 1 0 0,0 1 0 0 0,1-1 0 0 0,-1 0 0 0 0,-1-1 0 0 0,1 1 0 0 0,1 7 0 0 0,-1-1 71 0 0,0 0 1 0 0,-1 0-1 0 0,0-1 1 0 0,0 1-1 0 0,-1-1 1 0 0,0 1-1 0 0,-1 0 1 0 0,0-1-1 0 0,0 0 1 0 0,-1 0-1 0 0,1 1 1 0 0,-1-2-1 0 0,-1 1 0 0 0,0 0 1 0 0,-1-1-1 0 0,1 0 1 0 0,-1 1-1 0 0,-9 9 1 0 0,14-17-228 0 0,0 0 0 0 0,0 0 1 0 0,0 0-1 0 0,0 1 0 0 0,0-1 1 0 0,-1 0-1 0 0,1 0 0 0 0,0 0 0 0 0,0 0 1 0 0,0 0-1 0 0,0 0 0 0 0,0 0 1 0 0,0 0-1 0 0,0 0 0 0 0,0 1 1 0 0,-1-1-1 0 0,1 0 0 0 0,0 0 0 0 0,0 0 1 0 0,0 0-1 0 0,0 0 0 0 0,0 0 1 0 0,-1 0-1 0 0,1 0 0 0 0,0 0 1 0 0,0 0-1 0 0,0 0 0 0 0,0 0 0 0 0,0 0 1 0 0,0 0-1 0 0,-1 0 0 0 0,1 0 1 0 0,0 0-1 0 0,0 0 0 0 0,0 0 1 0 0,0-1-1 0 0,0 1 0 0 0,0 0 0 0 0,-1 0 1 0 0,1 0-1 0 0,0 0 0 0 0,0 0 1 0 0,0 0-1 0 0,0 0 0 0 0,0 0 1 0 0,0 0-1 0 0,0 0 0 0 0,0-1 0 0 0,0 1 1 0 0,0 0-1 0 0,-1 0 0 0 0,1 0 1 0 0,0 0-1 0 0,0 0 0 0 0,0-13 49 0 0,4-13-94 0 0,0 12-322 0 0,2 1 0 0 0,0 1 0 0 0,0-1 0 0 0,2 1 0 0 0,-1-1 0 0 0,1 1-1 0 0,1 2 1 0 0,0-1 0 0 0,1 0 0 0 0,0 1 0 0 0,12-10 0 0 0,-6 8-461 0 0,2-1 0 0 0,-1 1 0 0 0,1 1 0 0 0,1 1 0 0 0,0 0 0 0 0,35-11 0 0 0,-39 19 822 0 0,-10 9 1374 0 0,-14 19 1926 0 0,5-17-3014 0 0,-3 10 862 0 0,-2 0-557 0 0,3-1-1 0 0,0 0 1 0 0,-1 1 0 0 0,-4 38-1 0 0,11-53-602 0 0,0 2-1 0 0,-1-2 1 0 0,2 0 0 0 0,-1 1-1 0 0,0 0 1 0 0,1-1 0 0 0,0 0-1 0 0,0 2 1 0 0,0-2-1 0 0,0 0 1 0 0,1 0 0 0 0,-1 1-1 0 0,1-1 1 0 0,0-1-1 0 0,0 2 1 0 0,2-1 0 0 0,-2-1-1 0 0,1 1 1 0 0,0-1 0 0 0,0 1-1 0 0,0-1 1 0 0,0 0-1 0 0,1 0 1 0 0,0-1 0 0 0,-1 2-1 0 0,9 2 1 0 0,-9-5-61 0 0,0 1-1 0 0,1-1 1 0 0,-1 1 0 0 0,0 0 0 0 0,2-1-1 0 0,-2-1 1 0 0,1 1 0 0 0,-1-1 0 0 0,1 1-1 0 0,-1-1 1 0 0,2 0 0 0 0,-2 0-1 0 0,1-1 1 0 0,-1 1 0 0 0,1-1 0 0 0,-1 1-1 0 0,8-4 1 0 0,-6 1-72 0 0,0 1 0 0 0,1-1-1 0 0,-1 1 1 0 0,-1-1 0 0 0,1-2 0 0 0,0 2-1 0 0,-1-1 1 0 0,0 1 0 0 0,0-2-1 0 0,8-9 1 0 0,-8 9-5 0 0,0-1-1 0 0,-1-1 1 0 0,0 1-1 0 0,0-1 0 0 0,1 0 1 0 0,-1 0-1 0 0,-1 0 1 0 0,2-12-1 0 0,-3 13 112 0 0,0 2 0 0 0,-1 0 0 0 0,0 0 0 0 0,0-2-1 0 0,0 2 1 0 0,0 0 0 0 0,-1-2 0 0 0,0 2 0 0 0,1 0 0 0 0,-2-1 0 0 0,1 1 0 0 0,0 0-1 0 0,-1 0 1 0 0,-2-6 0 0 0,0 6 276 0 0,1-1 0 0 0,0 0 0 0 0,-1 1 0 0 0,1 0 0 0 0,-1-1 0 0 0,-1 2 0 0 0,1-1 0 0 0,0 1 0 0 0,-1-1 0 0 0,1 1 1 0 0,-2 0-1 0 0,2 1 0 0 0,-1 0 0 0 0,0-2 0 0 0,-10 0 0 0 0,8 2 3 0 0,-2 1 0 0 0,1-1 0 0 0,0 2 0 0 0,0-1 0 0 0,0 1 0 0 0,0 0 0 0 0,0 1 1 0 0,0-1-1 0 0,0 2 0 0 0,-11 2 0 0 0,15-3-1761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1:01.950"/>
    </inkml:context>
    <inkml:brush xml:id="br0">
      <inkml:brushProperty name="width" value="0.05292" units="cm"/>
      <inkml:brushProperty name="height" value="0.05292" units="cm"/>
    </inkml:brush>
  </inkml:definitions>
  <inkml:trace contextRef="#ctx0" brushRef="#br0">348 1 7834 0 0,'-3'53'11607'0'0,"-6"30"-8856"0"0,-7 87-2314 0 0,9 231-30 0 0,7-327-14 0 0,-1-79-473 0 0,0 0 0 0 0,0 1 0 0 0,0-2 0 0 0,-1 2 0 0 0,-3-8 0 0 0,-1-5 104 0 0,2 1-268 0 0,-2 1 0 0 0,1-1 0 0 0,-1 1 0 0 0,-1 0-1 0 0,-1 0 1 0 0,-12-17 0 0 0,17 28 43 0 0,0 1 0 0 0,1 0 0 0 0,-1-1 0 0 0,0 1-1 0 0,-1 0 1 0 0,0 0 0 0 0,1 1 0 0 0,-1-2 0 0 0,1 2 0 0 0,-1 0-1 0 0,-1 0 1 0 0,2 0 0 0 0,-1 0 0 0 0,0 1 0 0 0,-1 0-1 0 0,0-1 1 0 0,1 1 0 0 0,0 0 0 0 0,0 0 0 0 0,0 1 0 0 0,-2 0-1 0 0,2 0 1 0 0,0 0 0 0 0,0 1 0 0 0,-1-1 0 0 0,0 1 0 0 0,-6 3-1 0 0,2-1 128 0 0,2 0 0 0 0,-1 1-1 0 0,0 1 1 0 0,1-1 0 0 0,0 0-1 0 0,0 2 1 0 0,0-1 0 0 0,1 0-1 0 0,-1 2 1 0 0,2-1 0 0 0,-1 0-1 0 0,1 1 1 0 0,-8 12 0 0 0,10-15 147 0 0,1 0 1 0 0,0 0 0 0 0,0 0 0 0 0,-1 0 0 0 0,1 1 0 0 0,1-2 0 0 0,-1 2 0 0 0,1 0 0 0 0,0-1-1 0 0,0 0 1 0 0,1 0 0 0 0,-1 1 0 0 0,1 0 0 0 0,0-1 0 0 0,0 1 0 0 0,1-1 0 0 0,-1 1 0 0 0,1-1 0 0 0,0 1-1 0 0,0-1 1 0 0,0 0 0 0 0,0 1 0 0 0,1-1 0 0 0,0 0 0 0 0,1 0 0 0 0,-1 1 0 0 0,4 4 0 0 0,-3-5 97 0 0,1-1 1 0 0,-1 0-1 0 0,2 0 0 0 0,-1-1 1 0 0,0 2-1 0 0,0-2 1 0 0,0 0-1 0 0,2 0 1 0 0,-2 0-1 0 0,0 0 1 0 0,1-1-1 0 0,1 0 1 0 0,-2 0-1 0 0,1 0 1 0 0,0-1-1 0 0,-1 2 1 0 0,2-2-1 0 0,-1 0 1 0 0,5-2-1 0 0,4 1-109 0 0,1-1 0 0 0,-2 0 0 0 0,1-1 0 0 0,0 0-1 0 0,18-9 1 0 0,-13 3-98 0 0,-1 1 0 0 0,-1-3-1 0 0,0 0 1 0 0,-1 1 0 0 0,0-3-1 0 0,17-16 1 0 0,0-4-1065 0 0,45-57 0 0 0,-82 96 1549 0 0,0 2-1 0 0,0-2 1 0 0,1 2 0 0 0,1-1-1 0 0,-1 1 1 0 0,1-1 0 0 0,1 1-1 0 0,-2 14 1 0 0,1-6-445 0 0,1-1 0 0 0,-1 1 0 0 0,5 29 0 0 0,-3-40-18 0 0,1 0-1 0 0,0-1 1 0 0,0 0 0 0 0,0 1 0 0 0,0-1 0 0 0,1 0 0 0 0,0 1 0 0 0,3 6 0 0 0,-4-10-11 0 0,-1-1 0 0 0,1 1 0 0 0,-1-1 0 0 0,1 2 0 0 0,-1-2-1 0 0,1 1 1 0 0,-1-1 0 0 0,2 1 0 0 0,-1-1 0 0 0,-1 0 0 0 0,1 1 0 0 0,0-1 0 0 0,-1 0 0 0 0,1 1 0 0 0,0-1 0 0 0,-1 0 0 0 0,1 0 0 0 0,0 0 0 0 0,0 0 0 0 0,-1 0 0 0 0,2 0 0 0 0,0 0-50 0 0,0 0 1 0 0,-1-1-1 0 0,1 1 1 0 0,-1-1 0 0 0,1 0-1 0 0,0 1 1 0 0,-1-1-1 0 0,1-1 1 0 0,-1 1-1 0 0,0 0 1 0 0,1 0 0 0 0,-1 0-1 0 0,0 0 1 0 0,1-2-1 0 0,29-35-1704 0 0,-3 0-1 0 0,39-68 0 0 0,-43 64-1238 0 0,-15 30 2098 0 0,-3 3-21 0 0,-1 0 1 0 0,-1 1-1 0 0,0-1 1 0 0,6-13 0 0 0,-35 65 10505 0 0,20-28-9086 0 0,0 1-1 0 0,1 0 1 0 0,1 0-1 0 0,-2 25 0 0 0,4-34-436 0 0,1 0 0 0 0,0 1 0 0 0,0-1 0 0 0,1 0 0 0 0,-1 0 0 0 0,2 1 0 0 0,-1-2 0 0 0,1 2 0 0 0,0-2 0 0 0,0 2 0 0 0,1-2 0 0 0,6 11 0 0 0,-1-7-896 0 0,-1-7-3813 0 0,-1-2-1002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0:44.096"/>
    </inkml:context>
    <inkml:brush xml:id="br0">
      <inkml:brushProperty name="width" value="0.07938" units="cm"/>
      <inkml:brushProperty name="height" value="0.07938" units="cm"/>
    </inkml:brush>
  </inkml:definitions>
  <inkml:trace contextRef="#ctx0" brushRef="#br0">69 29 3225 0 0,'-29'-12'1031'0'0,"9"4"1497"0"0,0 0 4179 0 0,28 9-1404 0 0,9-1-4771 0 0,0-1-571 0 0,170 4 455 0 0,-135-4-612 0 0,-44 1-27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1:02.682"/>
    </inkml:context>
    <inkml:brush xml:id="br0">
      <inkml:brushProperty name="width" value="0.05292" units="cm"/>
      <inkml:brushProperty name="height" value="0.05292" units="cm"/>
    </inkml:brush>
  </inkml:definitions>
  <inkml:trace contextRef="#ctx0" brushRef="#br0">226 184 11522 0 0,'0'-15'2595'0'0,"0"1"0"0"0,-7-30 0 0 0,7 41-2519 0 0,-1 1 0 0 0,1-1 0 0 0,-1 1 1 0 0,1-1-1 0 0,-1 0 0 0 0,0 1 1 0 0,0-1-1 0 0,0 1 0 0 0,0 0 0 0 0,0-1 1 0 0,-1 1-1 0 0,1 0 0 0 0,-1 0 1 0 0,1 0-1 0 0,-1 0 0 0 0,-1 0 1 0 0,1-1-1 0 0,0 2 0 0 0,0-1 0 0 0,0 1 1 0 0,0-1-1 0 0,0 1 0 0 0,0 0 1 0 0,-5-2-1 0 0,3 3-44 0 0,1 0 0 0 0,-1 1 1 0 0,0-1-1 0 0,1 0 0 0 0,-2 1 1 0 0,2 0-1 0 0,0 0 0 0 0,-1 0 1 0 0,1 0-1 0 0,-1 1 0 0 0,0-1 0 0 0,1 1 1 0 0,0 1-1 0 0,0-1 0 0 0,0 0 1 0 0,-6 5-1 0 0,-1 3-31 0 0,-1 0 0 0 0,2 0 0 0 0,-11 13 0 0 0,12-10-31 0 0,-1-2-1 0 0,1 2 1 0 0,0 0-1 0 0,2 1 1 0 0,-11 23-1 0 0,16-32 17 0 0,-1 0 0 0 0,1-1-1 0 0,0 1 1 0 0,0 0 0 0 0,0-1 0 0 0,1 0-1 0 0,-1 2 1 0 0,1-2 0 0 0,0 1 0 0 0,1 0-1 0 0,-1-1 1 0 0,1 1 0 0 0,0 0 0 0 0,0-1-1 0 0,0 1 1 0 0,0 0 0 0 0,1-1 0 0 0,-1 0 0 0 0,2 0-1 0 0,0 1 1 0 0,-1-1 0 0 0,4 4 0 0 0,-5-5-90 0 0,1-1 1 0 0,0 0 0 0 0,0-1 0 0 0,-1 1 0 0 0,2-1 0 0 0,-1 0 0 0 0,0 1 0 0 0,0-1 0 0 0,0 0-1 0 0,1 1 1 0 0,-1-1 0 0 0,0 0 0 0 0,0-1 0 0 0,2 1 0 0 0,-2-1 0 0 0,0 1 0 0 0,4-1 0 0 0,-1 0-97 0 0,0 0 1 0 0,0-1 0 0 0,-1 0 0 0 0,1 0 0 0 0,-1 0 0 0 0,2-1 0 0 0,-2 0 0 0 0,7-2 0 0 0,5-6-672 0 0,0 1 0 0 0,0-2 1 0 0,21-20-1 0 0,-33 29 716 0 0,36-33-4167 0 0,50-54-1 0 0,-78 74 3797 0 0,0 0-1 0 0,-1-1 0 0 0,1 0 0 0 0,-2 0 1 0 0,0-1-1 0 0,-2 0 0 0 0,9-24 0 0 0,-19 26 13498 0 0,1 15-12782 0 0,-9 12 8198 0 0,4-3-9441 0 0,-9 26 1231 0 0,2-2 1 0 0,0 2 0 0 0,3 0-1 0 0,-8 40 1 0 0,17-65-173 0 0,0-2 0 0 0,0 2 1 0 0,1 0-1 0 0,1-1 0 0 0,2 17 1 0 0,-3-23-5 0 0,1 0 1 0 0,-1 1-1 0 0,1-1 1 0 0,0 0-1 0 0,0 0 1 0 0,0-1-1 0 0,0 2 1 0 0,1-1 0 0 0,-1-1-1 0 0,1 1 1 0 0,0-1-1 0 0,0 1 1 0 0,0 0-1 0 0,0-1 1 0 0,0 0-1 0 0,0 0 1 0 0,0 0-1 0 0,1 0 1 0 0,-1 0-1 0 0,6 3 1 0 0,-7-4-15 0 0,0-1 1 0 0,0 0-1 0 0,0 0 1 0 0,0 1-1 0 0,0-1 1 0 0,0 0-1 0 0,0 0 1 0 0,0 0-1 0 0,0 0 1 0 0,0 0-1 0 0,0 0 1 0 0,0 0-1 0 0,0-1 1 0 0,0 1-1 0 0,0 0 1 0 0,1-1-1 0 0,-1 1 1 0 0,0 0-1 0 0,0-1 1 0 0,0 1-1 0 0,-1-1 1 0 0,3-1-1 0 0,-1 0-56 0 0,0-1-1 0 0,0 1 0 0 0,1 0 1 0 0,-2-1-1 0 0,1 1 1 0 0,1-2-1 0 0,1-2 0 0 0,1-6-384 0 0,-1 1-1 0 0,8-24 0 0 0,-10 28-540 0 0,-1-1 1 0 0,1 1-1 0 0,-2-1 0 0 0,1-14 0 0 0,-2 9-4761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1:03.034"/>
    </inkml:context>
    <inkml:brush xml:id="br0">
      <inkml:brushProperty name="width" value="0.05292" units="cm"/>
      <inkml:brushProperty name="height" value="0.05292" units="cm"/>
    </inkml:brush>
  </inkml:definitions>
  <inkml:trace contextRef="#ctx0" brushRef="#br0">10 98 3681 0 0,'-9'0'4768'0'0,"12"0"-1256"0"0,1 0-2496 0 0,261-46 5981 0 0,-176 25-7852 0 0,-2-4-3601 0 0,-67 19-1829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1:11.603"/>
    </inkml:context>
    <inkml:brush xml:id="br0">
      <inkml:brushProperty name="width" value="0.05292" units="cm"/>
      <inkml:brushProperty name="height" value="0.05292" units="cm"/>
    </inkml:brush>
  </inkml:definitions>
  <inkml:trace contextRef="#ctx0" brushRef="#br0">275 1 2761 0 0,'-1'4'10189'0'0,"-2"5"-4904"0"0,-1 2-3430 0 0,-5 6-3185 0 0,4-2 2324 0 0,-15 32-586 0 0,-79 183 832 0 0,69-167-992 0 0,-60 91 0 0 0,89-152-459 0 0,-7 7 612 0 0,8-9-441 0 0,0 0 0 0 0,0 0 0 0 0,0 0-1 0 0,0 0 1 0 0,0 0 0 0 0,0-1 0 0 0,0 1 0 0 0,0 0 0 0 0,0 0 0 0 0,0 0 0 0 0,0 0 0 0 0,0 0 0 0 0,0 0 0 0 0,0 0 0 0 0,0-1 0 0 0,0 1 0 0 0,0 0-1 0 0,0 0 1 0 0,0 0 0 0 0,0 0 0 0 0,0 0 0 0 0,0 0 0 0 0,0 0 0 0 0,0 0 0 0 0,0-1 0 0 0,0 1 0 0 0,-1 0 0 0 0,1 0 0 0 0,0 0 0 0 0,0 0 0 0 0,0 0-1 0 0,0 0 1 0 0,0 0 0 0 0,0 0 0 0 0,0 0 0 0 0,0 0 0 0 0,-1 0 0 0 0,1 0 0 0 0,0 0 0 0 0,0 0 0 0 0,0 0 0 0 0,0 0 0 0 0,0 0 0 0 0,0 0-1 0 0,0 0 1 0 0,-1 0 0 0 0,1 0 0 0 0,0 0 0 0 0,0 0 0 0 0,0 0 0 0 0,0 0 0 0 0,0 0 0 0 0,0 0 0 0 0,0 0 0 0 0,0 0 0 0 0,-1 0 0 0 0,1 0 0 0 0,0 0-1 0 0,0 0 1 0 0,0 0 0 0 0,0 0 0 0 0,0 1 0 0 0,0-1 0 0 0,0 0 0 0 0,0 0 0 0 0,0 0 0 0 0,0 0 0 0 0,-1-5-6960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1:11.968"/>
    </inkml:context>
    <inkml:brush xml:id="br0">
      <inkml:brushProperty name="width" value="0.05292" units="cm"/>
      <inkml:brushProperty name="height" value="0.05292" units="cm"/>
    </inkml:brush>
  </inkml:definitions>
  <inkml:trace contextRef="#ctx0" brushRef="#br0">0 44 2304 0 0,'5'-4'833'0'0,"-1"-2"-1"0"0,2 2 0 0 0,-1 0 0 0 0,0-1 0 0 0,0 2 0 0 0,2-1 0 0 0,-2 1 0 0 0,11-5 0 0 0,-13 7-542 0 0,0 1 0 0 0,-1-1 1 0 0,1 1-1 0 0,0-1 0 0 0,1 1 0 0 0,-2 0 0 0 0,1 0 1 0 0,0 0-1 0 0,0 1 0 0 0,-1-1 0 0 0,1 1 0 0 0,0-1 1 0 0,0 1-1 0 0,0 0 0 0 0,-1 0 0 0 0,1 0 0 0 0,-1 0 1 0 0,1 2-1 0 0,-1-2 0 0 0,0 1 0 0 0,1-1 0 0 0,2 3 1 0 0,4 5 110 0 0,-1-1 1 0 0,0 2 0 0 0,-1-2 0 0 0,1 2 0 0 0,-2 1 0 0 0,0-2-1 0 0,0 2 1 0 0,-1 0 0 0 0,0 0 0 0 0,-1 0 0 0 0,5 17 0 0 0,1 15 233 0 0,9 75-1 0 0,-19-116-636 0 0,2 13 23 0 0,-1 0 1 0 0,0 1-1 0 0,-1-1 1 0 0,-2 17-1 0 0,1-27-84 0 0,1 0-1 0 0,-1 0 1 0 0,0 0 0 0 0,-1 0-1 0 0,1 1 1 0 0,-1-1-1 0 0,0-1 1 0 0,-1 2 0 0 0,0-2-1 0 0,1 0 1 0 0,-1 1 0 0 0,0 0-1 0 0,0-2 1 0 0,-1 1-1 0 0,-4 5 1 0 0,4-7-207 0 0,1-1 0 0 0,0 0 0 0 0,-1 0-1 0 0,0 0 1 0 0,1 0 0 0 0,-1 0 0 0 0,1-1 0 0 0,-1 0 0 0 0,1 0 0 0 0,-2 2 0 0 0,2-4-1 0 0,-1 2 1 0 0,0 0 0 0 0,-5-2 0 0 0,2 1-758 0 0,-8-1-379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1:12.302"/>
    </inkml:context>
    <inkml:brush xml:id="br0">
      <inkml:brushProperty name="width" value="0.05292" units="cm"/>
      <inkml:brushProperty name="height" value="0.05292" units="cm"/>
    </inkml:brush>
  </inkml:definitions>
  <inkml:trace contextRef="#ctx0" brushRef="#br0">1 91 6913 0 0,'5'-3'297'0'0,"2"-1"-1"0"0,-2 1 0 0 0,1 0 0 0 0,0 1 1 0 0,0 0-1 0 0,0 0 0 0 0,0 1 0 0 0,2-2 1 0 0,-2 2-1 0 0,11 0 0 0 0,6-2 356 0 0,154-29 2560 0 0,-28 7-4399 0 0,-121 19 661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1:12.748"/>
    </inkml:context>
    <inkml:brush xml:id="br0">
      <inkml:brushProperty name="width" value="0.05292" units="cm"/>
      <inkml:brushProperty name="height" value="0.05292" units="cm"/>
    </inkml:brush>
  </inkml:definitions>
  <inkml:trace contextRef="#ctx0" brushRef="#br0">60 1 11979 0 0,'0'0'922'0'0,"-6"22"3109"0"0,-8 60-1386 0 0,-4 141 0 0 0,10-72-2059 0 0,4-130-569 0 0,1-16-576 0 0,0-16-550 0 0,0-50-4645 0 0,2 40 3930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1:13.177"/>
    </inkml:context>
    <inkml:brush xml:id="br0">
      <inkml:brushProperty name="width" value="0.05292" units="cm"/>
      <inkml:brushProperty name="height" value="0.05292" units="cm"/>
    </inkml:brush>
  </inkml:definitions>
  <inkml:trace contextRef="#ctx0" brushRef="#br0">1 195 4145 0 0,'0'-9'398'0'0,"2"-1"-1"0"0,-1 2 1 0 0,1-1-1 0 0,0 0 1 0 0,0 0 0 0 0,2 1-1 0 0,0 0 1 0 0,-1 0 0 0 0,1-1-1 0 0,0 1 1 0 0,2 1 0 0 0,-1-1-1 0 0,0 1 1 0 0,0 1 0 0 0,2-2-1 0 0,8-7 1 0 0,-6 9 109 0 0,0 0 0 0 0,0 0 0 0 0,0 2 1 0 0,0-1-1 0 0,1 1 0 0 0,-1 0 0 0 0,1 1 0 0 0,0 0 0 0 0,0 0 1 0 0,0 1-1 0 0,0 1 0 0 0,0 0 0 0 0,17 1 0 0 0,-20 0-269 0 0,-2 0-1 0 0,1 1 1 0 0,1 0-1 0 0,-2 0 1 0 0,1 1-1 0 0,-1-1 1 0 0,2 2-1 0 0,-2-1 0 0 0,0 1 1 0 0,11 5-1 0 0,-13-4-154 0 0,0-2 0 0 0,0 1 0 0 0,1 0 0 0 0,-1 0 1 0 0,0 1-1 0 0,-1-1 0 0 0,1 1 0 0 0,-1-1 0 0 0,0 2 0 0 0,0-2 0 0 0,0 1 0 0 0,0 0 0 0 0,0 1 0 0 0,-1-2 0 0 0,0 1 0 0 0,1 8 0 0 0,-1-9-40 0 0,-1 0 0 0 0,0 2-1 0 0,0-2 1 0 0,0 1 0 0 0,0-1 0 0 0,-1 1 0 0 0,1 0 0 0 0,-1-1 0 0 0,0 0 0 0 0,0 1 0 0 0,0 0 0 0 0,0-1 0 0 0,-5 7 0 0 0,3-4 0 0 0,-1-1 0 0 0,0 2 0 0 0,0-2 0 0 0,-2 0 1 0 0,1 1-1 0 0,-9 7 0 0 0,-2-2 9 0 0,-2 1-1 0 0,-1 0 1 0 0,-32 14-1 0 0,6-11 109 0 0,20-8-263 0 0,20-4-419 0 0,6-2-493 0 0,36 6-4685 0 0,-11-3 3096 0 0,53 14 0 0 0,-71-15 2661 0 0,-1 1-1 0 0,2-1 1 0 0,-2 0 0 0 0,1 1-1 0 0,-1 1 1 0 0,0 0 0 0 0,0-1-1 0 0,0 2 1 0 0,-1 0-1 0 0,10 10 1 0 0,-15-14 152 0 0,1-1 0 0 0,-1 1 1 0 0,0-1-1 0 0,1 2 0 0 0,-1-1 0 0 0,0 0 0 0 0,0 0 1 0 0,-1-1-1 0 0,1 1 0 0 0,1 0 0 0 0,-1 0 0 0 0,-1 1 1 0 0,0-1-1 0 0,1 0 0 0 0,-1 0 0 0 0,0 1 0 0 0,0-1 1 0 0,0 0-1 0 0,0 1 0 0 0,0-1 0 0 0,0 0 0 0 0,-1 0 0 0 0,1 0 1 0 0,-1 0-1 0 0,1 0 0 0 0,-2 1 0 0 0,1-1 0 0 0,0 0 1 0 0,0-1-1 0 0,0 1 0 0 0,0 0 0 0 0,0 0 0 0 0,0-1 1 0 0,-1 2-1 0 0,1-2 0 0 0,-1 1 0 0 0,1-1 0 0 0,-1 1 1 0 0,-1 0-1 0 0,-10 8 619 0 0,1-2 0 0 0,0 0 1 0 0,-2-1-1 0 0,-20 9 0 0 0,20-9-1122 0 0,-4 1 201 0 0,-2 0 1 0 0,1-2 0 0 0,-1 0-1 0 0,0-1 1 0 0,0-1 0 0 0,0-1 0 0 0,1 0-1 0 0,-33-2 1 0 0,30-1-8054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1:26.442"/>
    </inkml:context>
    <inkml:brush xml:id="br0">
      <inkml:brushProperty name="width" value="0.05292" units="cm"/>
      <inkml:brushProperty name="height" value="0.05292" units="cm"/>
    </inkml:brush>
  </inkml:definitions>
  <inkml:trace contextRef="#ctx0" brushRef="#br0">151 1 11522 0 0,'0'0'887'0'0,"-4"11"6799"0"0,-14 39-6857 0 0,-3 1-230 0 0,14-36-387 0 0,0 0-1 0 0,2 1 1 0 0,0 0-1 0 0,-4 25 1 0 0,9-40-219 0 0,0 0-1 0 0,0 0 1 0 0,0 0 0 0 0,0 0 0 0 0,1 0-1 0 0,-1 0 1 0 0,0 1 0 0 0,1-1 0 0 0,-1 0-1 0 0,1 0 1 0 0,0 0 0 0 0,-1 0 0 0 0,1 0-1 0 0,-1 0 1 0 0,1 0 0 0 0,0 0 0 0 0,0 0-1 0 0,0 0 1 0 0,1 1 0 0 0,24 17-516 0 0,-14-12 231 0 0,-9-5 256 0 0,14 10-82 0 0,0 2-1 0 0,-2-1 1 0 0,22 23 0 0 0,-35-33 136 0 0,1 1-1 0 0,0-1 1 0 0,0 0 0 0 0,0 1 0 0 0,-1-1 0 0 0,0 2 0 0 0,0-2 0 0 0,0 1 0 0 0,-1 0-1 0 0,0 1 1 0 0,1-1 0 0 0,-1 0 0 0 0,0 0 0 0 0,-1 1 0 0 0,1-1 0 0 0,-1 0 0 0 0,1 1-1 0 0,-1-1 1 0 0,-1 0 0 0 0,1 1 0 0 0,-1-1 0 0 0,1 0 0 0 0,-3 8 0 0 0,1-9 41 0 0,0 1 0 0 0,0 0 1 0 0,0 0-1 0 0,-1-1 1 0 0,0 0-1 0 0,0 0 0 0 0,0 1 1 0 0,0-1-1 0 0,0-1 1 0 0,-1 1-1 0 0,1-1 1 0 0,-1 0-1 0 0,0 1 0 0 0,0-1 1 0 0,1 0-1 0 0,-1 0 1 0 0,0-1-1 0 0,-1 0 0 0 0,-5 2 1 0 0,3-2 52 0 0,-1 2 1 0 0,1-2-1 0 0,-2-1 1 0 0,2 1-1 0 0,0-1 0 0 0,-2 0 1 0 0,2-1-1 0 0,0 0 1 0 0,-16-4-1 0 0,18 4-350 0 0,0-1-1 0 0,1 1 0 0 0,0-1 1 0 0,-2 0-1 0 0,2 0 1 0 0,0-2-1 0 0,0 2 1 0 0,0-1-1 0 0,-1 0 1 0 0,2 0-1 0 0,-1-1 1 0 0,1 1-1 0 0,0-1 1 0 0,-5-6-1 0 0,-2-8-7161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1:26.792"/>
    </inkml:context>
    <inkml:brush xml:id="br0">
      <inkml:brushProperty name="width" value="0.05292" units="cm"/>
      <inkml:brushProperty name="height" value="0.05292" units="cm"/>
    </inkml:brush>
  </inkml:definitions>
  <inkml:trace contextRef="#ctx0" brushRef="#br0">0 63 3209 0 0,'15'-4'1464'0'0,"-1"1"-1"0"0,1 0 1 0 0,0 1 0 0 0,1 1 0 0 0,-2 0 0 0 0,23 3 0 0 0,18-2 626 0 0,-25-2-1775 0 0,0-2 0 0 0,1 0 0 0 0,-1-3 0 0 0,42-14 0 0 0,-39 9-304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1:29.214"/>
    </inkml:context>
    <inkml:brush xml:id="br0">
      <inkml:brushProperty name="width" value="0.05292" units="cm"/>
      <inkml:brushProperty name="height" value="0.05292" units="cm"/>
    </inkml:brush>
  </inkml:definitions>
  <inkml:trace contextRef="#ctx0" brushRef="#br0">290 1 5065 0 0,'-5'2'11505'0'0,"-3"3"-5606"0"0,-3 4-3652 0 0,-9 8-3981 0 0,-2 1 2101 0 0,-13 7-218 0 0,-68 55-28 0 0,92-70-151 0 0,-1 2 1 0 0,1-2 0 0 0,1 2-1 0 0,1 1 1 0 0,-1 0-1 0 0,-8 14 1 0 0,18-25 23 0 0,-1-1-1 0 0,0 0 1 0 0,1 0 0 0 0,-1 0-1 0 0,1 1 1 0 0,0-1 0 0 0,-1 0-1 0 0,1 0 1 0 0,0 1 0 0 0,-1-1-1 0 0,1 0 1 0 0,0 2 0 0 0,0-2-1 0 0,0 0 1 0 0,0 1 0 0 0,0-1-1 0 0,1 0 1 0 0,-1 0 0 0 0,0 1-1 0 0,1-1 1 0 0,-1 0 0 0 0,1 0-1 0 0,0 3 1 0 0,0-2-43 0 0,1 0-1 0 0,-1 0 1 0 0,1-1 0 0 0,1 1-1 0 0,-1-1 1 0 0,-1 1 0 0 0,1 0-1 0 0,0-1 1 0 0,0 0 0 0 0,0 0-1 0 0,0 0 1 0 0,3 1 0 0 0,9 2-178 0 0,-1-1-1 0 0,-1 1 1 0 0,26 0 0 0 0,-35-4 251 0 0,22 3-75 0 0,1-2 0 0 0,-1-1-1 0 0,1-1 1 0 0,-1-1 0 0 0,0-1-1 0 0,0-3 1 0 0,47-12 0 0 0,-72 17-191 0 0,7-2 335 0 0,-4 1-4216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0:44.431"/>
    </inkml:context>
    <inkml:brush xml:id="br0">
      <inkml:brushProperty name="width" value="0.07938" units="cm"/>
      <inkml:brushProperty name="height" value="0.07938" units="cm"/>
    </inkml:brush>
  </inkml:definitions>
  <inkml:trace contextRef="#ctx0" brushRef="#br0">58 1 8754 0 0,'0'0'220'0'0,"0"-1"-1"0"0,0 1 1 0 0,-1 0 0 0 0,1 0 0 0 0,0 0-1 0 0,0 0 1 0 0,-1 0 0 0 0,1 0-1 0 0,0 0 1 0 0,0 0 0 0 0,-1 0 0 0 0,1 0-1 0 0,0 0 1 0 0,0 0 0 0 0,-1 0 0 0 0,1 1-1 0 0,0-1 1 0 0,0 0 0 0 0,-1 0-1 0 0,1 0 1 0 0,0 0 0 0 0,0 0 0 0 0,0 0-1 0 0,-1 1 1 0 0,1-1 0 0 0,0 0 0 0 0,0 0-1 0 0,0 0 1 0 0,-1 0 0 0 0,1 1-1 0 0,-6 11 2212 0 0,-4 19-2855 0 0,8-21 1208 0 0,-25 97 367 0 0,25-95-1350 0 0,0 0-1 0 0,1 0 0 0 0,1 1 0 0 0,0-1 1 0 0,0 0-1 0 0,5 24 0 0 0,-2-25-6291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1:29.565"/>
    </inkml:context>
    <inkml:brush xml:id="br0">
      <inkml:brushProperty name="width" value="0.05292" units="cm"/>
      <inkml:brushProperty name="height" value="0.05292" units="cm"/>
    </inkml:brush>
  </inkml:definitions>
  <inkml:trace contextRef="#ctx0" brushRef="#br0">19 0 10138 0 0,'0'5'4493'0'0,"1"11"-3420"0"0,-1-11-494 0 0,2 64 2994 0 0,-11 129-1 0 0,-2 14-2878 0 0,11-198-839 0 0,1 57 569 0 0,-3-24-2992 0 0,1-41-5286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1:32.684"/>
    </inkml:context>
    <inkml:brush xml:id="br0">
      <inkml:brushProperty name="width" value="0.05292" units="cm"/>
      <inkml:brushProperty name="height" value="0.05292" units="cm"/>
    </inkml:brush>
  </inkml:definitions>
  <inkml:trace contextRef="#ctx0" brushRef="#br0">71 1 8754 0 0,'0'2'7797'0'0,"1"3"-4240"0"0,4 32-2735 0 0,-9 26 10 0 0,-2 0-1 0 0,-21 92 1 0 0,11-71-548 0 0,7-32-192 0 0,1 0-1 0 0,1 56 1 0 0,7-110-1817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1:34.278"/>
    </inkml:context>
    <inkml:brush xml:id="br0">
      <inkml:brushProperty name="width" value="0.05292" units="cm"/>
      <inkml:brushProperty name="height" value="0.05292" units="cm"/>
    </inkml:brush>
  </inkml:definitions>
  <inkml:trace contextRef="#ctx0" brushRef="#br0">195 239 5065 0 0,'4'-4'965'0'0,"1"1"0"0"0,-2-1 0 0 0,1 0 0 0 0,-1 0 0 0 0,0 0 0 0 0,0-1 0 0 0,-1 0 0 0 0,6-6-1 0 0,-2 0 569 0 0,-3 3-996 0 0,0 2 0 0 0,1-1 1 0 0,-1 0-1 0 0,-1 0 0 0 0,0-1 0 0 0,0 1 1 0 0,0-1-1 0 0,-1 0 0 0 0,0 0 0 0 0,-1 1 1 0 0,0-1-1 0 0,0 1 0 0 0,-1-10 0 0 0,1 13-517 0 0,-1 1 0 0 0,1 0 0 0 0,-1 0 0 0 0,0 0 0 0 0,0-1 0 0 0,0 1 0 0 0,0 0-1 0 0,0 0 1 0 0,0 1 0 0 0,-1-2 0 0 0,0 1 0 0 0,0 1 0 0 0,0 0 0 0 0,0-1 0 0 0,0 1 0 0 0,0-1-1 0 0,0 1 1 0 0,-1 0 0 0 0,1 0 0 0 0,-1 0 0 0 0,0 0 0 0 0,0 1 0 0 0,1-2 0 0 0,-1 2 0 0 0,0 0 0 0 0,0 0-1 0 0,0 0 1 0 0,-1 0 0 0 0,1 0 0 0 0,1 1 0 0 0,-1-1 0 0 0,-1 1 0 0 0,-4 0 0 0 0,3 0-30 0 0,1 1 1 0 0,-1-1 0 0 0,1 1-1 0 0,-1 0 1 0 0,1 0 0 0 0,-1 0-1 0 0,1 1 1 0 0,0 0-1 0 0,-1 0 1 0 0,2 0 0 0 0,-1 0-1 0 0,-4 3 1 0 0,0 2-31 0 0,2-2-1 0 0,-1 2 1 0 0,0-1 0 0 0,2 0 0 0 0,-11 15-1 0 0,5-2-27 0 0,-1 0-1 0 0,2 1 0 0 0,0 1 1 0 0,-6 24-1 0 0,12-36-331 0 0,1 0-1 0 0,1 1 1 0 0,1-1 0 0 0,-1 1 0 0 0,1-2 0 0 0,1 2-1 0 0,1 16 1 0 0,-1-24 322 0 0,0 0 0 0 0,0 0 0 0 0,0 0 1 0 0,0 0-1 0 0,1-1 0 0 0,-1 2 0 0 0,1-1 0 0 0,-1 0 0 0 0,1 0 0 0 0,0-1 0 0 0,0 1 0 0 0,0-1 0 0 0,0 1 1 0 0,0 1-1 0 0,0-2 0 0 0,1 0 0 0 0,-1 1 0 0 0,1-1 0 0 0,-1 0 0 0 0,0 1 0 0 0,1-1 0 0 0,-1 0 0 0 0,1 0 0 0 0,0 0 1 0 0,-1 0-1 0 0,1-1 0 0 0,0 1 0 0 0,-1 1 0 0 0,2-2 0 0 0,-1 1 0 0 0,0-1 0 0 0,0 1 0 0 0,-1-1 0 0 0,1 0 1 0 0,0 0-1 0 0,0 0 0 0 0,0 0 0 0 0,0 0 0 0 0,0 0 0 0 0,0-1 0 0 0,0 1 0 0 0,0 0 0 0 0,1-3 0 0 0,4 1-241 0 0,0 0 0 0 0,-1-1 0 0 0,0 1 0 0 0,0-1 0 0 0,0-2-1 0 0,0 2 1 0 0,-1-1 0 0 0,0 0 0 0 0,1-1 0 0 0,-1 0-1 0 0,8-9 1 0 0,1-4-580 0 0,27-42-1 0 0,-25 33 600 0 0,3 1 10576 0 0,-17 51-8931 0 0,-4 20-547 0 0,-16 87 0 0 0,1-20-424 0 0,16-102-344 0 0,-24 374 596 0 0,25-384-702 0 0,0-5-2262 0 0,2 0-5586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2:18.367"/>
    </inkml:context>
    <inkml:brush xml:id="br0">
      <inkml:brushProperty name="width" value="0.05292" units="cm"/>
      <inkml:brushProperty name="height" value="0.05292" units="cm"/>
    </inkml:brush>
  </inkml:definitions>
  <inkml:trace contextRef="#ctx0" brushRef="#br0">0 600 5985 0 0,'0'0'464'0'0,"5"-1"3399"0"0,10-2-2406 0 0,-4-5-661 0 0,0 1 1 0 0,-1-2-1 0 0,1-1 0 0 0,-2 2 0 0 0,12-17 0 0 0,40-57 664 0 0,-27 34-1127 0 0,-4 8-190 0 0,64-91 242 0 0,-80 107-577 0 0,0 0 0 0 0,-1-1 1 0 0,16-49-1 0 0,-25 61 52 0 0,8-22-801 0 0,-11 33 832 0 0,-1 0-1 0 0,0 0 1 0 0,1 0 0 0 0,-1 0 0 0 0,0 0 0 0 0,0 0 0 0 0,0 0 0 0 0,0 0 0 0 0,0 1 0 0 0,0-1-1 0 0,0 0 1 0 0,-1-1 0 0 0,1 1 0 0 0,-1-1 0 0 0,0 2 115 0 0,1 1 0 0 0,-1 0 0 0 0,1 0-1 0 0,-1 0 1 0 0,1 0 0 0 0,-1 0 0 0 0,-1 0 0 0 0,2 0 0 0 0,-1 0 0 0 0,1 0 0 0 0,-1 0-1 0 0,1 0 1 0 0,-1 0 0 0 0,1 0 0 0 0,-1 0 0 0 0,1 0 0 0 0,-1 0 0 0 0,1 1 0 0 0,-1-1-1 0 0,1 0 1 0 0,-1 0 0 0 0,1 0 0 0 0,-1 1 0 0 0,1-1 0 0 0,0 0 0 0 0,-1 1 0 0 0,1-1-1 0 0,0 1 1 0 0,-1-1 0 0 0,1 0 0 0 0,0 1 0 0 0,-1-1 0 0 0,1 1 0 0 0,-1 0 0 0 0,-13 16 713 0 0,4-2-351 0 0,1 1-1 0 0,1-1 0 0 0,0 1 0 0 0,0 1 0 0 0,2-1 0 0 0,-5 20 0 0 0,5-11-82 0 0,1 0 0 0 0,1 0 0 0 0,-2 43 1 0 0,6-60-252 0 0,0-1 0 0 0,1 1 1 0 0,1-1-1 0 0,-1 1 1 0 0,1-2-1 0 0,-1 2 0 0 0,2-1 1 0 0,-1 0-1 0 0,1 0 1 0 0,0 0-1 0 0,0-1 1 0 0,1 0-1 0 0,4 7 0 0 0,-5-10-29 0 0,0 2-1 0 0,1-1 1 0 0,0-1-1 0 0,0 1 1 0 0,-1 0-1 0 0,1-1 1 0 0,0 0-1 0 0,1-1 0 0 0,-1 1 1 0 0,1 0-1 0 0,-1-1 1 0 0,0 0-1 0 0,2 0 1 0 0,-1-1-1 0 0,-1 1 1 0 0,1-1-1 0 0,1 0 0 0 0,-1-1 1 0 0,7 1-1 0 0,-8-1-27 0 0,-2 0 0 0 0,1-1 0 0 0,0 1 0 0 0,-1-1 0 0 0,1 1 0 0 0,0-1 0 0 0,-1 0 0 0 0,2 0 0 0 0,-2 0 0 0 0,1-1 0 0 0,-1 1 0 0 0,1 0 0 0 0,-1-1-1 0 0,0-1 1 0 0,0 2 0 0 0,1-1 0 0 0,-1 0 0 0 0,2-3 0 0 0,-1 2-342 0 0,0-2-1 0 0,0 1 0 0 0,-1 0 1 0 0,0-2-1 0 0,1 2 1 0 0,-1 0-1 0 0,0-2 0 0 0,0 2 1 0 0,1-10-1 0 0,-1 0-5662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2:18.810"/>
    </inkml:context>
    <inkml:brush xml:id="br0">
      <inkml:brushProperty name="width" value="0.05292" units="cm"/>
      <inkml:brushProperty name="height" value="0.05292" units="cm"/>
    </inkml:brush>
  </inkml:definitions>
  <inkml:trace contextRef="#ctx0" brushRef="#br0">7 275 4609 0 0,'-1'0'95'0'0,"1"0"0"0"0,0 0 0 0 0,0 0 0 0 0,-1 0 1 0 0,1 0-1 0 0,0 0 0 0 0,-1-1 0 0 0,1 1 0 0 0,0 0 0 0 0,0 0 0 0 0,-1 0 0 0 0,1 0 1 0 0,0-1-1 0 0,0 1 0 0 0,-1 0 0 0 0,1 0 0 0 0,0 0 0 0 0,0-1 0 0 0,-1 1 0 0 0,1 0 1 0 0,0 0-1 0 0,0-1 0 0 0,0 1 0 0 0,0 0 0 0 0,0-1 0 0 0,0 1 0 0 0,-1 0 0 0 0,1 0 1 0 0,0-2-1 0 0,0 2 0 0 0,0 0 0 0 0,0-1 0 0 0,0 1 0 0 0,0 0 0 0 0,0-1 0 0 0,0 0 1 0 0,9-12 1753 0 0,25-11-387 0 0,-31 22-1225 0 0,34-19 909 0 0,0 3 0 0 0,-1 1 0 0 0,80-23 0 0 0,-52 19-221 0 0,-51 16-810 0 0,17-7 286 0 0,0 2 0 0 0,1 2 0 0 0,-1 0 0 0 0,2 2 0 0 0,42-4 0 0 0,-73 10-394 0 0,0 0-1 0 0,0 0 1 0 0,1 0 0 0 0,-1 0 0 0 0,0 0-1 0 0,1 0 1 0 0,-1 0 0 0 0,0 1 0 0 0,0-1-1 0 0,0 0 1 0 0,0 1 0 0 0,0-1 0 0 0,0 0 0 0 0,0 1-1 0 0,0-1 1 0 0,0 2 0 0 0,-1-2 0 0 0,1 1-1 0 0,0 0 1 0 0,0-1 0 0 0,0 1 0 0 0,-1 0-1 0 0,1 0 1 0 0,0 0 0 0 0,-1-1 0 0 0,1 1-1 0 0,0 0 1 0 0,-1 0 0 0 0,1 0 0 0 0,-1 0-1 0 0,0 0 1 0 0,2 0 0 0 0,-2 1 0 0 0,0-1-1 0 0,0 0 1 0 0,1 0 0 0 0,-1 0 0 0 0,0 0 0 0 0,0 0-1 0 0,0 0 1 0 0,0 0 0 0 0,0 1 0 0 0,-1-1-1 0 0,1 0 1 0 0,0 0 0 0 0,0 0 0 0 0,-2 1-1 0 0,1 0 1 0 0,-2 9 47 0 0,-1 0 0 0 0,-1 1 0 0 0,-10 18 0 0 0,8-17 88 0 0,-6 9-17 0 0,-12 31 295 0 0,23-49-395 0 0,0 0 0 0 0,1 0-1 0 0,0 1 1 0 0,0-1 0 0 0,0 0 0 0 0,1 1-1 0 0,-1-1 1 0 0,1 0 0 0 0,0 10 0 0 0,0-13-32 0 0,1 1 0 0 0,-1-1 0 0 0,1 1 0 0 0,-1-1 0 0 0,1 2 0 0 0,-1-2 0 0 0,1 0 0 0 0,0 1 0 0 0,-1-1 0 0 0,1 0 0 0 0,0 0 0 0 0,0 0 0 0 0,0 1 0 0 0,0-1 0 0 0,0 0 0 0 0,0 1 0 0 0,0-1 0 0 0,1 0 0 0 0,-1-1 1 0 0,0 1-1 0 0,2 0 0 0 0,-2-1 0 0 0,0 1 0 0 0,1 0 0 0 0,-1-1 0 0 0,1 0 0 0 0,-1 1 0 0 0,0-1 0 0 0,1 0 0 0 0,-1 0 0 0 0,1 1 0 0 0,-1-1 0 0 0,1 0 0 0 0,-1-1 0 0 0,2 1 0 0 0,-2 0 0 0 0,1 0 0 0 0,-1-1 0 0 0,3 0 0 0 0,2 0-34 0 0,0-1 0 0 0,1 0 0 0 0,-1-1 0 0 0,0 1 0 0 0,1-1 0 0 0,-2 0 0 0 0,1 0 0 0 0,6-6-1 0 0,-5 3-19 0 0,0-1 0 0 0,0 1 0 0 0,0-2 0 0 0,-2 1 0 0 0,2-1 0 0 0,-2 1 0 0 0,0-1 0 0 0,-1 0 0 0 0,2-1 0 0 0,-3 1 0 0 0,5-14 0 0 0,-6 16 50 0 0,-1 1 0 0 0,0-2 0 0 0,0 1-1 0 0,0 0 1 0 0,-1 0 0 0 0,0 0 0 0 0,0 0-1 0 0,0 0 1 0 0,-1-1 0 0 0,0 2 0 0 0,0-1 0 0 0,0-1-1 0 0,-1 2 1 0 0,0-1 0 0 0,0 0 0 0 0,0 1-1 0 0,-1-1 1 0 0,-7-9 0 0 0,6 9 103 0 0,0 0-1 0 0,0 0 1 0 0,-2 1 0 0 0,1 0 0 0 0,0-1 0 0 0,-1 2-1 0 0,-9-8 1 0 0,11 10-240 0 0,1 0 0 0 0,-2 0 0 0 0,1 0 0 0 0,0 0 0 0 0,0 0 0 0 0,0 1 0 0 0,-1 0 0 0 0,1 0 0 0 0,0 0 0 0 0,0 1 0 0 0,0 0 0 0 0,-2-1 0 0 0,-6 2 0 0 0,10 0-1649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2:19.271"/>
    </inkml:context>
    <inkml:brush xml:id="br0">
      <inkml:brushProperty name="width" value="0.05292" units="cm"/>
      <inkml:brushProperty name="height" value="0.05292" units="cm"/>
    </inkml:brush>
  </inkml:definitions>
  <inkml:trace contextRef="#ctx0" brushRef="#br0">0 607 12899 0 0,'1'-4'234'0'0,"0"1"1"0"0,0-1 0 0 0,0-1-1 0 0,1 2 1 0 0,0 0 0 0 0,-1-1-1 0 0,2 1 1 0 0,-1-1 0 0 0,0 1-1 0 0,3-3 1 0 0,3-5 195 0 0,105-145 2046 0 0,-77 110-2308 0 0,-1-2 1 0 0,54-102 0 0 0,-74 121-202 0 0,-9 18 2 0 0,1 1 0 0 0,-2-1 0 0 0,-1 0 0 0 0,0 1 0 0 0,0-2 0 0 0,0 0 0 0 0,-1 1 0 0 0,1-15 0 0 0,-5 16 333 0 0,-3 9 110 0 0,-9 16 538 0 0,-9 26 25 0 0,6-7-771 0 0,-19 66-1 0 0,30-87-211 0 0,2 0 0 0 0,1-1-1 0 0,0 1 1 0 0,1-1 0 0 0,0 1-1 0 0,1 0 1 0 0,0 0 0 0 0,1 0 0 0 0,2 16-1 0 0,-2-26 10 0 0,0 0 0 0 0,0 0 0 0 0,0 1 0 0 0,0-1 0 0 0,1 0 0 0 0,0 0 0 0 0,0 0 0 0 0,-1-1 0 0 0,1 2-1 0 0,0-1 1 0 0,0-1 0 0 0,1 0 0 0 0,-1 1 0 0 0,0 0 0 0 0,1-1 0 0 0,0 0 0 0 0,0 0 0 0 0,0 0 0 0 0,0-1 0 0 0,-1 1 0 0 0,8 2 0 0 0,-8-3-89 0 0,1-1 1 0 0,-1 1 0 0 0,1-1 0 0 0,-1 0 0 0 0,1 0 0 0 0,-1 0 0 0 0,2 0 0 0 0,-2 0-1 0 0,1 0 1 0 0,-1-1 0 0 0,1 1 0 0 0,-1-1 0 0 0,1 1 0 0 0,-1-2 0 0 0,0 1 0 0 0,2 0-1 0 0,-2 0 1 0 0,0-1 0 0 0,0 1 0 0 0,0 0 0 0 0,0-1 0 0 0,0 0 0 0 0,0 1 0 0 0,0-2-1 0 0,1 1 1 0 0,-2 0 0 0 0,4-4 0 0 0,9-19-2012 0 0,-7 11-4076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2:19.620"/>
    </inkml:context>
    <inkml:brush xml:id="br0">
      <inkml:brushProperty name="width" value="0.05292" units="cm"/>
      <inkml:brushProperty name="height" value="0.05292" units="cm"/>
    </inkml:brush>
  </inkml:definitions>
  <inkml:trace contextRef="#ctx0" brushRef="#br0">10 58 6449 0 0,'-10'6'805'0'0,"11"-4"823"0"0,20-1-12 0 0,24-6-308 0 0,0-4 0 0 0,58-16 0 0 0,-23 4-2847 0 0,-50 14-3134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2:20.239"/>
    </inkml:context>
    <inkml:brush xml:id="br0">
      <inkml:brushProperty name="width" value="0.05292" units="cm"/>
      <inkml:brushProperty name="height" value="0.05292" units="cm"/>
    </inkml:brush>
  </inkml:definitions>
  <inkml:trace contextRef="#ctx0" brushRef="#br0">263 634 10138 0 0,'-1'-2'454'0'0,"0"-1"0"0"0,0 1 0 0 0,0-1 0 0 0,1-1 0 0 0,-1 2 0 0 0,1-1 0 0 0,-1 0 0 0 0,1 1 0 0 0,0-2 0 0 0,0 1-1 0 0,0 1 1 0 0,1-5 0 0 0,-1-5 672 0 0,0 8-1012 0 0,0 0 1 0 0,0 1-1 0 0,-1-1 1 0 0,1 1-1 0 0,-1-1 0 0 0,0 1 1 0 0,0-1-1 0 0,0 1 1 0 0,0 0-1 0 0,-1-1 0 0 0,1 1 1 0 0,-1 0-1 0 0,-1 1 1 0 0,-3-7-1 0 0,5 8-65 0 0,-1 0 0 0 0,1 0 0 0 0,-1 0 0 0 0,1 0 0 0 0,-1 0 0 0 0,0 0-1 0 0,0 1 1 0 0,0-1 0 0 0,0 0 0 0 0,0 1 0 0 0,0 0 0 0 0,0-1 0 0 0,1 1 0 0 0,-1 0 0 0 0,0 0 0 0 0,0 0 0 0 0,0 0 0 0 0,0 0 0 0 0,-1 1 0 0 0,1-1-1 0 0,1 0 1 0 0,-1 1 0 0 0,0 0 0 0 0,0-1 0 0 0,1 1 0 0 0,-1 0 0 0 0,-2 1 0 0 0,-11 7-97 0 0,0-1 0 0 0,1 2 0 0 0,0-1 0 0 0,0 2 0 0 0,1 0-1 0 0,1 1 1 0 0,-13 14 0 0 0,19-18 30 0 0,-1-1-1 0 0,1 2 0 0 0,1-1 0 0 0,0 1 1 0 0,-1-1-1 0 0,2 2 0 0 0,0 0 1 0 0,0-2-1 0 0,1 3 0 0 0,-1-1 0 0 0,2-1 1 0 0,0 1-1 0 0,-1 13 0 0 0,2-21-38 0 0,1 1 0 0 0,0-1 0 0 0,0 0 0 0 0,0 1 0 0 0,0-1 0 0 0,0 0 0 0 0,0 1 0 0 0,1-1 0 0 0,-1 1 0 0 0,1-1 0 0 0,-1 0 0 0 0,1 0 0 0 0,0 0 0 0 0,0 1 0 0 0,0-1 0 0 0,0 0 0 0 0,0 0 0 0 0,1-1 0 0 0,0 1 0 0 0,-1 0 0 0 0,1-1 0 0 0,-1 2 0 0 0,1-2 0 0 0,0 1 0 0 0,-1-1 0 0 0,1 0 0 0 0,0 1 0 0 0,0-1 0 0 0,0 0 0 0 0,0 0 0 0 0,1 0 0 0 0,-1-1 0 0 0,0 1 0 0 0,0 0 0 0 0,0-1 0 0 0,1 0 0 0 0,-1 2 0 0 0,3-2 0 0 0,3 0-146 0 0,-2 0 1 0 0,0-2-1 0 0,2 1 0 0 0,-2 0 1 0 0,0 0-1 0 0,1-1 0 0 0,-1 0 0 0 0,0 0 1 0 0,1-1-1 0 0,-1-1 0 0 0,0 1 1 0 0,7-4-1 0 0,-1-4-459 0 0,2-1-1 0 0,-2-1 1 0 0,0 1 0 0 0,-1-1-1 0 0,-1-1 1 0 0,1-1 0 0 0,13-27-1 0 0,-38 71 8184 0 0,12-23-7120 0 0,-1 2 0 0 0,1-2 0 0 0,1 2 0 0 0,-2 9 0 0 0,1-15-381 0 0,2 1-1 0 0,0-1 0 0 0,0 2 0 0 0,0-2 0 0 0,0 1 0 0 0,0-1 0 0 0,2 0 0 0 0,-2 1 1 0 0,1 0-1 0 0,-1-1 0 0 0,1 1 0 0 0,0-1 0 0 0,2 5 0 0 0,-2-7-1 0 0,-1 1 0 0 0,0-1-1 0 0,1 1 1 0 0,-1-1 0 0 0,1 1-1 0 0,-1-1 1 0 0,1 0 0 0 0,-1 1-1 0 0,1-1 1 0 0,-1 0 0 0 0,1 1 0 0 0,-1-1-1 0 0,1 0 1 0 0,0 0 0 0 0,-1 0-1 0 0,1 0 1 0 0,-1 1 0 0 0,1-1-1 0 0,0 0 1 0 0,-1 0 0 0 0,2 0-1 0 0,0-1-15 0 0,0 1 1 0 0,-1 0-1 0 0,1-1 0 0 0,-1 1 0 0 0,1-1 0 0 0,-1 0 0 0 0,1 1 1 0 0,-1-1-1 0 0,0 0 0 0 0,1-1 0 0 0,1-1 0 0 0,22-18-223 0 0,-3-2 1 0 0,34-45-1 0 0,-3 5-65 0 0,-25 32-441 0 0,-1-1 0 0 0,-1 0 1 0 0,-2-3-1 0 0,-1 0 0 0 0,29-62 0 0 0,70-197-8700 0 0,-115 263 10650 0 0,-9 20 2948 0 0,2 11-3931 0 0,-1 0-1 0 0,1 0 1 0 0,-1 0 0 0 0,1 0 0 0 0,0 0 0 0 0,-1 1 0 0 0,1-1 0 0 0,-1 0 0 0 0,1 0 0 0 0,-1 0 0 0 0,1 0 0 0 0,0 1 0 0 0,-1-1 0 0 0,1 0-1 0 0,0 0 1 0 0,-1 1 0 0 0,1-1 0 0 0,0 0 0 0 0,-1 1 0 0 0,1-1 0 0 0,0 0 0 0 0,-1 1 0 0 0,1-1 0 0 0,0 0 0 0 0,0 1 0 0 0,-1 0 0 0 0,-6 8 733 0 0,1 1-1 0 0,1-2 1 0 0,-9 19 0 0 0,-19 66-660 0 0,24-66-39 0 0,-6 22 51 0 0,-17 94 0 0 0,28-115-121 0 0,1 0 1 0 0,2 1-1 0 0,0-1 0 0 0,2 0 1 0 0,4 30-1 0 0,-2-43-166 0 0,0 0 0 0 0,1 0-1 0 0,1-1 1 0 0,0 0 0 0 0,1 0-1 0 0,0 0 1 0 0,16 24 0 0 0,-17-32-94 0 0,-1 0 0 0 0,0-1 0 0 0,0 0 0 0 0,1 0 0 0 0,1-1 0 0 0,-1 2 0 0 0,0-2 0 0 0,10 5 0 0 0,-11-6-115 0 0,0-2-1 0 0,1 1 1 0 0,-1-1 0 0 0,0 1-1 0 0,0-1 1 0 0,0 0 0 0 0,1-1-1 0 0,-1 1 1 0 0,1-1 0 0 0,-1 0-1 0 0,0 0 1 0 0,1 0-1 0 0,-1 0 1 0 0,7-2 0 0 0,14-5-7200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2:22.894"/>
    </inkml:context>
    <inkml:brush xml:id="br0">
      <inkml:brushProperty name="width" value="0.05292" units="cm"/>
      <inkml:brushProperty name="height" value="0.05292" units="cm"/>
    </inkml:brush>
  </inkml:definitions>
  <inkml:trace contextRef="#ctx0" brushRef="#br0">182 271 3225 0 0,'11'-9'1243'0'0,"0"2"0"0"0,0-2 0 0 0,-1-1-1 0 0,0 2 1 0 0,0-3 0 0 0,-2 1 0 0 0,16-22 0 0 0,-21 27-997 0 0,0 1-1 0 0,0-2 1 0 0,0 2 0 0 0,0-1-1 0 0,-1-1 1 0 0,0 1 0 0 0,0 0-1 0 0,-1-1 1 0 0,1 1-1 0 0,-1 0 1 0 0,0-1 0 0 0,-1 0-1 0 0,1 1 1 0 0,-1-1 0 0 0,0 1-1 0 0,-1-2 1 0 0,1 2-1 0 0,-1 0 1 0 0,0-1 0 0 0,0 1-1 0 0,-4-11 1 0 0,4 13-261 0 0,-1 0 1 0 0,1-1-1 0 0,-1 1 0 0 0,-1 1 1 0 0,2-1-1 0 0,-1 1 0 0 0,0 0 1 0 0,-1-2-1 0 0,1 2 0 0 0,0 0 1 0 0,-1 0-1 0 0,1 0 0 0 0,-1 1 1 0 0,0-1-1 0 0,0-1 0 0 0,0 2 1 0 0,0 0-1 0 0,-5-2 0 0 0,2 2-42 0 0,2 1 0 0 0,0-1 0 0 0,0 1-1 0 0,-2 0 1 0 0,2 1 0 0 0,0-1 0 0 0,0 1 0 0 0,0 0-1 0 0,-2 0 1 0 0,2 0 0 0 0,0 0 0 0 0,-5 4 0 0 0,-5 2-104 0 0,0 1 1 0 0,1 0 0 0 0,0 2-1 0 0,0-1 1 0 0,2 1 0 0 0,-21 22 0 0 0,23-21 142 0 0,0 0 0 0 0,0 0-1 0 0,2 1 1 0 0,-1 0 0 0 0,-8 21 0 0 0,13-28 11 0 0,0 2-1 0 0,1-2 0 0 0,0 2 0 0 0,1-2 1 0 0,0 1-1 0 0,0 0 0 0 0,0 0 0 0 0,1 1 1 0 0,-1-1-1 0 0,1-1 0 0 0,1 2 0 0 0,-1-1 1 0 0,1-1-1 0 0,0 2 0 0 0,3 8 0 0 0,-3-11-23 0 0,0-1-1 0 0,2 1 0 0 0,-2-1 1 0 0,1 0-1 0 0,0-1 0 0 0,0 1 1 0 0,0 1-1 0 0,0-2 0 0 0,1 1 1 0 0,-1-1-1 0 0,1 0 0 0 0,0 1 1 0 0,0-1-1 0 0,0 0 1 0 0,0 0-1 0 0,0 0 0 0 0,0-1 1 0 0,0 1-1 0 0,1-1 0 0 0,-1 0 1 0 0,1 0-1 0 0,-1 0 0 0 0,0-1 1 0 0,1 1-1 0 0,0-1 0 0 0,-1 1 1 0 0,1-1-1 0 0,-1 0 0 0 0,4-1 1 0 0,1 0-87 0 0,0 0 1 0 0,0 0 0 0 0,-1-1 0 0 0,0 0 0 0 0,1 0 0 0 0,-1 0 0 0 0,0-2 0 0 0,0 1-1 0 0,0-1 1 0 0,-1 1 0 0 0,1-2 0 0 0,7-6 0 0 0,0-1-448 0 0,-3 0 1 0 0,2-1-1 0 0,-3-1 1 0 0,2 1-1 0 0,-3-1 1 0 0,1-1-1 0 0,-1 0 0 0 0,13-32 1 0 0,-20 37 6650 0 0,-9 26-3932 0 0,-11 29-1467 0 0,14-31-547 0 0,-19 57 531 0 0,3 1 1 0 0,-17 115-1 0 0,35-167-625 0 0,1 0-1 0 0,1-1 1 0 0,1 0 0 0 0,1 1 0 0 0,5 21-1 0 0,7 18-5778 0 0,-12-52-401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2:23.434"/>
    </inkml:context>
    <inkml:brush xml:id="br0">
      <inkml:brushProperty name="width" value="0.05292" units="cm"/>
      <inkml:brushProperty name="height" value="0.05292" units="cm"/>
    </inkml:brush>
  </inkml:definitions>
  <inkml:trace contextRef="#ctx0" brushRef="#br0">122 0 10594 0 0,'-17'40'1898'0'0,"-15"46"0"0"0,10-24-243 0 0,-17 60 1164 0 0,35-108-2653 0 0,1 0 0 0 0,1 0-1 0 0,1 0 1 0 0,-1 1 0 0 0,2-1-1 0 0,0 0 1 0 0,2 14 0 0 0,-1-24-216 0 0,-1-1 0 0 0,1 0 0 0 0,0 0 1 0 0,0 0-1 0 0,0 1 0 0 0,1-1 0 0 0,3 5 1 0 0,4 3-5244 0 0,-1-6-940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0:44.923"/>
    </inkml:context>
    <inkml:brush xml:id="br0">
      <inkml:brushProperty name="width" value="0.07938" units="cm"/>
      <inkml:brushProperty name="height" value="0.07938" units="cm"/>
    </inkml:brush>
  </inkml:definitions>
  <inkml:trace contextRef="#ctx0" brushRef="#br0">88 52 6913 0 0,'0'0'529'0'0,"-6"19"1848"0"0,-23 83 1354 0 0,-19 136 0 0 0,44-211-3720 0 0,5-52 40 0 0,2 0 1 0 0,0 0-1 0 0,2 0 1 0 0,1 1-1 0 0,1 0 1 0 0,1 0-1 0 0,1 1 1 0 0,1-1-1 0 0,1 2 1 0 0,1 0-1 0 0,1 0 1 0 0,1 1-1 0 0,0 1 1 0 0,2 0-1 0 0,34-32 1 0 0,-45 47-150 0 0,0 1-1 0 0,0 0 1 0 0,1 0 0 0 0,0 0 0 0 0,-1 0-1 0 0,1 1 1 0 0,1 0 0 0 0,11-3 0 0 0,-17 5 80 0 0,1 1 1 0 0,0-1 0 0 0,-1 1-1 0 0,1 0 1 0 0,0 0 0 0 0,0 0 0 0 0,-1 0-1 0 0,1 0 1 0 0,0 0 0 0 0,-1 0-1 0 0,1 0 1 0 0,0 1 0 0 0,-1-1-1 0 0,1 1 1 0 0,0-1 0 0 0,-1 1 0 0 0,1 0-1 0 0,-1 0 1 0 0,1-1 0 0 0,-1 1-1 0 0,0 0 1 0 0,1 0 0 0 0,-1 1-1 0 0,0-1 1 0 0,0 0 0 0 0,1 0-1 0 0,-1 1 1 0 0,0-1 0 0 0,0 0 0 0 0,0 1-1 0 0,-1-1 1 0 0,1 1 0 0 0,0-1-1 0 0,0 1 1 0 0,-1-1 0 0 0,1 1-1 0 0,-1 0 1 0 0,0-1 0 0 0,1 4 0 0 0,2 15 250 0 0,-1 0 0 0 0,-1-1 1 0 0,0 1-1 0 0,-5 37 1 0 0,1 8 172 0 0,3-33-566 0 0,-8 63-1 0 0,6-84-219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2:23.752"/>
    </inkml:context>
    <inkml:brush xml:id="br0">
      <inkml:brushProperty name="width" value="0.05292" units="cm"/>
      <inkml:brushProperty name="height" value="0.05292" units="cm"/>
    </inkml:brush>
  </inkml:definitions>
  <inkml:trace contextRef="#ctx0" brushRef="#br0">52 81 7834 0 0,'-6'11'591'0'0,"-1"0"-1"0"0,2-1 1 0 0,-2 2 0 0 0,2 0 0 0 0,1 0 0 0 0,0-1 0 0 0,0 2 0 0 0,1-1 0 0 0,0 1 0 0 0,1 0 0 0 0,0 18 0 0 0,2-27-462 0 0,1-1 0 0 0,-1 1 0 0 0,1 1 1 0 0,0-2-1 0 0,0 1 0 0 0,0 1 0 0 0,0-2 1 0 0,0 1-1 0 0,1-1 0 0 0,1 0 0 0 0,-1 2 1 0 0,0-2-1 0 0,0 0 0 0 0,0 0 1 0 0,1 1-1 0 0,4 3 0 0 0,-4-5-184 0 0,-1 0 0 0 0,0-1 0 0 0,0 2-1 0 0,0-2 1 0 0,1 1 0 0 0,-1-1 0 0 0,0 0 0 0 0,1 0-1 0 0,0 0 1 0 0,-1-1 0 0 0,1 1 0 0 0,-1 0 0 0 0,1-1 0 0 0,0 0-1 0 0,-1 1 1 0 0,1-1 0 0 0,0 0 0 0 0,0 0 0 0 0,-1-1-1 0 0,1 1 1 0 0,-1 0 0 0 0,1-1 0 0 0,-1 0 0 0 0,1 1 0 0 0,4-3-1 0 0,-5 2 40 0 0,0-1 0 0 0,0-1 0 0 0,0 2 0 0 0,0-1 0 0 0,0 0 0 0 0,0 0 0 0 0,-1 0 0 0 0,2 0 0 0 0,-2-2 0 0 0,0 2 0 0 0,1 0 0 0 0,-1 0 0 0 0,0-1-1 0 0,0 1 1 0 0,-1-2 0 0 0,1 2 0 0 0,0-1 0 0 0,-1 0 0 0 0,1-5 0 0 0,0-7 616 0 0,0 1 0 0 0,-1-19 0 0 0,0 31-594 0 0,-1-12 154 0 0,0 0 0 0 0,0 1 0 0 0,-2-1 0 0 0,1 0 0 0 0,-2 0 0 0 0,-6-15-1 0 0,7 23-333 0 0,0-2-1 0 0,0 1 1 0 0,-2 0-1 0 0,1 1 1 0 0,0-1-1 0 0,0 1 1 0 0,-1 0-1 0 0,-1 0 0 0 0,1 1 1 0 0,0-1-1 0 0,-1 1 1 0 0,-10-7-1 0 0,7 7-5621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2:25.496"/>
    </inkml:context>
    <inkml:brush xml:id="br0">
      <inkml:brushProperty name="width" value="0.05292" units="cm"/>
      <inkml:brushProperty name="height" value="0.05292" units="cm"/>
    </inkml:brush>
  </inkml:definitions>
  <inkml:trace contextRef="#ctx0" brushRef="#br0">319 1 6449 0 0,'-3'1'202'0'0,"0"1"-1"0"0,-2-1 1 0 0,2 1-1 0 0,0 1 1 0 0,0-1-1 0 0,0 0 1 0 0,0 0-1 0 0,1 0 1 0 0,-1 1-1 0 0,-4 5 1 0 0,-1-1 106 0 0,-23 21 487 0 0,2 2 1 0 0,1 1-1 0 0,1 2 1 0 0,-34 55-1 0 0,46-65-447 0 0,2 2-1 0 0,1 0 1 0 0,1 0-1 0 0,1 1 1 0 0,0 1-1 0 0,3-1 1 0 0,-9 55-1 0 0,15-76-292 0 0,0-1 0 0 0,1 2 1 0 0,0-1-1 0 0,0 0 0 0 0,0 1 0 0 0,1-2 0 0 0,-1 1 0 0 0,1 1 0 0 0,0-1 0 0 0,1-1 0 0 0,-1 2 0 0 0,1-1 0 0 0,0-1 0 0 0,1 1 0 0 0,-1 0 0 0 0,1-1 1 0 0,3 5-1 0 0,-3-5 17 0 0,1 0 0 0 0,1-1 0 0 0,-1 1 0 0 0,0 0 0 0 0,0-2 0 0 0,2 1 0 0 0,-1 1 0 0 0,-1-2 0 0 0,1 0 0 0 0,0 0 0 0 0,1 0 0 0 0,-1-1 0 0 0,0 0 0 0 0,0 0-1 0 0,11 1 1 0 0,-6-2-109 0 0,0 0-1 0 0,0 0 0 0 0,-1 0 1 0 0,2-2-1 0 0,-2 1 0 0 0,0-1 1 0 0,1 0-1 0 0,10-4 0 0 0,-16 3-19 0 0,0 2-1 0 0,0-1 1 0 0,1 1 0 0 0,-2-1-1 0 0,1-1 1 0 0,0 1-1 0 0,-1-1 1 0 0,1 0-1 0 0,0 0 1 0 0,-1 1-1 0 0,0-1 1 0 0,0-2-1 0 0,0 2 1 0 0,-1 0 0 0 0,1-1-1 0 0,0 1 1 0 0,-1-2-1 0 0,0 1 1 0 0,0 0-1 0 0,1-5 1 0 0,-3 8 75 0 0,1-1 1 0 0,-1 1 0 0 0,0-1-1 0 0,0 0 1 0 0,1 1 0 0 0,-1-2-1 0 0,-1 1 1 0 0,1 1 0 0 0,0-1-1 0 0,0 0 1 0 0,-1 1 0 0 0,1-1-1 0 0,-1 1 1 0 0,1-2 0 0 0,-1 1-1 0 0,1 1 1 0 0,-1-1 0 0 0,0 1-1 0 0,-2-3 1 0 0,1 2 146 0 0,-1-2-1 0 0,0 2 1 0 0,1 0 0 0 0,-1 0-1 0 0,0 0 1 0 0,0 0 0 0 0,1 0-1 0 0,-1 1 1 0 0,-6-4 0 0 0,0 2 304 0 0,-2 0 0 0 0,1 0 0 0 0,-2 0 0 0 0,2 1 0 0 0,-16-1 0 0 0,13 3-470 0 0,-1 0 0 0 0,1 0-1 0 0,-2 2 1 0 0,-18 4 0 0 0,26-4-624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2:27.995"/>
    </inkml:context>
    <inkml:brush xml:id="br0">
      <inkml:brushProperty name="width" value="0.05292" units="cm"/>
      <inkml:brushProperty name="height" value="0.05292" units="cm"/>
    </inkml:brush>
  </inkml:definitions>
  <inkml:trace contextRef="#ctx0" brushRef="#br0">35 1 10594 0 0,'0'0'1105'0'0,"-1"28"12"0"0,-12 124 4189 0 0,-5 87-2784 0 0,16-217-2519 0 0,2 16-1026 0 0,0-35-733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2:28.442"/>
    </inkml:context>
    <inkml:brush xml:id="br0">
      <inkml:brushProperty name="width" value="0.05292" units="cm"/>
      <inkml:brushProperty name="height" value="0.05292" units="cm"/>
    </inkml:brush>
  </inkml:definitions>
  <inkml:trace contextRef="#ctx0" brushRef="#br0">88 10 4145 0 0,'4'-3'460'0'0,"1"2"0"0"0,-1-1-1 0 0,0 1 1 0 0,0 0 0 0 0,0 0 0 0 0,1 1 0 0 0,-1-1 0 0 0,0 1 0 0 0,0 0 0 0 0,0 0-1 0 0,1 0 1 0 0,-1 1 0 0 0,1 0 0 0 0,-1-1 0 0 0,0 1 0 0 0,1 1 0 0 0,-2-1 0 0 0,1 0-1 0 0,0 2 1 0 0,0-1 0 0 0,-1 0 0 0 0,2 0 0 0 0,-2 0 0 0 0,1 1 0 0 0,-1 0-1 0 0,0 0 1 0 0,0 0 0 0 0,6 7 0 0 0,-7-6-363 0 0,0 0 1 0 0,0 0-1 0 0,-1 1 1 0 0,1-1-1 0 0,-1 0 0 0 0,0 1 1 0 0,0 0-1 0 0,-1-1 1 0 0,1 0-1 0 0,-1 1 0 0 0,0 0 1 0 0,0-1-1 0 0,0 2 1 0 0,0-2-1 0 0,-1 0 0 0 0,0 1 1 0 0,0 0-1 0 0,0-1 0 0 0,-3 7 1 0 0,0-2 117 0 0,-1 1 0 0 0,-1-1 0 0 0,1 0 0 0 0,-1 0 0 0 0,0-1 0 0 0,-2 1 0 0 0,-8 8 0 0 0,59 7-6756 0 0,-38-21 6553 0 0,-1 0 0 0 0,0 0-1 0 0,0 1 1 0 0,-1 0 0 0 0,2 0-1 0 0,-2 0 1 0 0,0 1-1 0 0,0-1 1 0 0,0 0 0 0 0,-1 0-1 0 0,0 2 1 0 0,2-2 0 0 0,-3 1-1 0 0,1 1 1 0 0,1 3 0 0 0,-2-5 210 0 0,-1-1 1 0 0,0 0-1 0 0,1 0 1 0 0,-1 0-1 0 0,0 1 1 0 0,0-1-1 0 0,-1 0 1 0 0,1 0-1 0 0,-1 0 1 0 0,1 1-1 0 0,-1-1 1 0 0,0 0-1 0 0,0 0 1 0 0,-1-1 0 0 0,1 2-1 0 0,0-1 1 0 0,-2-1-1 0 0,2 1 1 0 0,-1-1-1 0 0,0 1 1 0 0,0 0-1 0 0,0-1 1 0 0,0 0-1 0 0,0 0 1 0 0,-6 3-1 0 0,-4 4 209 0 0,-1-2 0 0 0,1 1 0 0 0,-1-2-1 0 0,-1 1 1 0 0,-16 3 0 0 0,23-6-398 0 0,-1-2-1 0 0,1-1 1 0 0,-1 1 0 0 0,0-1-1 0 0,1-1 1 0 0,-2 1 0 0 0,2-1-1 0 0,0 0 1 0 0,-2-1 0 0 0,2 0-1 0 0,-12-2 1 0 0,18 3-44 0 0,0-1 1 0 0,-1 1-1 0 0,1-1 1 0 0,0 1-1 0 0,0-1 0 0 0,0 1 1 0 0,-1-1-1 0 0,1-1 1 0 0,0 2-1 0 0,-1-1 0 0 0,1 0 1 0 0,0 0-1 0 0,0 0 1 0 0,1 0-1 0 0,-1 0 0 0 0,0 0 1 0 0,0 0-1 0 0,0 0 1 0 0,1 0-1 0 0,-1-2 0 0 0,-1-8-238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2:33.884"/>
    </inkml:context>
    <inkml:brush xml:id="br0">
      <inkml:brushProperty name="width" value="0.05292" units="cm"/>
      <inkml:brushProperty name="height" value="0.05292" units="cm"/>
    </inkml:brush>
  </inkml:definitions>
  <inkml:trace contextRef="#ctx0" brushRef="#br0">69 4 6913 0 0,'-2'-3'11488'0'0,"-30"191"-7641"0"0,2-19-3146 0 0,29-163-833 0 0,0-3 21 0 0,0 0 0 0 0,1 1 0 0 0,-1-1 0 0 0,1 1 0 0 0,0 0 0 0 0,0-1 0 0 0,0 1 0 0 0,0 0 0 0 0,1-1 0 0 0,-1 1 0 0 0,1-1 0 0 0,0 1 0 0 0,0-1 0 0 0,2 5 1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2:34.566"/>
    </inkml:context>
    <inkml:brush xml:id="br0">
      <inkml:brushProperty name="width" value="0.05292" units="cm"/>
      <inkml:brushProperty name="height" value="0.05292" units="cm"/>
    </inkml:brush>
  </inkml:definitions>
  <inkml:trace contextRef="#ctx0" brushRef="#br0">193 236 5985 0 0,'24'-32'5601'0'0,"6"-25"-1583"0"0,-17 29-2284 0 0,-9 18-1320 0 0,2 0-1 0 0,-3 1 1 0 0,1-2 0 0 0,-1 0-1 0 0,3-15 1 0 0,-6 24-360 0 0,0-1 0 0 0,0 2 0 0 0,0-1 0 0 0,0 0 1 0 0,0 1-1 0 0,0-1 0 0 0,0 1 0 0 0,0-1 0 0 0,-1 0 1 0 0,1 0-1 0 0,-1 0 0 0 0,1 1 0 0 0,-1-1 1 0 0,0 1-1 0 0,1-1 0 0 0,-1 1 0 0 0,-2-3 0 0 0,2 2 16 0 0,0 1 0 0 0,-1 0 0 0 0,1 1 0 0 0,-1-1 0 0 0,1 0 0 0 0,-1 1 0 0 0,-1-1-1 0 0,2 1 1 0 0,-1-1 0 0 0,1 1 0 0 0,-1 0 0 0 0,0-1 0 0 0,1 1 0 0 0,-1 0 0 0 0,0 0 0 0 0,1 0-1 0 0,-1 1 1 0 0,0-1 0 0 0,1 0 0 0 0,-2 1 0 0 0,-1 0 0 0 0,-5 2-52 0 0,-1 1 0 0 0,1 0 0 0 0,-1 0 1 0 0,2 0-1 0 0,0 2 0 0 0,-1-1 0 0 0,1 2 1 0 0,1-2-1 0 0,-11 12 0 0 0,-9 8-157 0 0,-24 36 0 0 0,41-49 122 0 0,0 1 1 0 0,1 1 0 0 0,-14 26-1 0 0,20-37-44 0 0,2 0-1 0 0,-1 0 1 0 0,1 1-1 0 0,0-1 1 0 0,0 0-1 0 0,0 0 1 0 0,0 1-1 0 0,1 0 1 0 0,-1-1-1 0 0,1 0 1 0 0,0 1-1 0 0,0 0 1 0 0,0-1-1 0 0,0 0 1 0 0,0 1-1 0 0,1-1 1 0 0,-1 1-1 0 0,1-1 1 0 0,0 0-1 0 0,0 0 1 0 0,0 2-1 0 0,1-2 1 0 0,-1-1-1 0 0,5 7 1 0 0,-4-7-223 0 0,0 0 1 0 0,1 0 0 0 0,-1 0 0 0 0,1 0-1 0 0,-1-1 1 0 0,1 1 0 0 0,0-1 0 0 0,0 2-1 0 0,0-2 1 0 0,0 0 0 0 0,0 0 0 0 0,0-1-1 0 0,0 1 1 0 0,0 0 0 0 0,0-1-1 0 0,0 0 1 0 0,1 0 0 0 0,-1 0 0 0 0,0 0-1 0 0,1 0 1 0 0,-1 0 0 0 0,0-1 0 0 0,-1 0-1 0 0,1 1 1 0 0,0-1 0 0 0,0 0 0 0 0,6-4-1 0 0,0 1 65 0 0,1-1 0 0 0,-1-1 0 0 0,-1 1 0 0 0,2 0 0 0 0,-2-2 0 0 0,0 0 0 0 0,8-8 0 0 0,15-18-133 0 0,48-71-1 0 0,-86 122 9101 0 0,-6 30-7334 0 0,2-7-833 0 0,-100 397 1212 0 0,104-389-1695 0 0,1-1-1 0 0,3 82 1 0 0,11-34-7094 0 0,-8-87 80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2:42.750"/>
    </inkml:context>
    <inkml:brush xml:id="br0">
      <inkml:brushProperty name="width" value="0.05292" units="cm"/>
      <inkml:brushProperty name="height" value="0.05292" units="cm"/>
    </inkml:brush>
  </inkml:definitions>
  <inkml:trace contextRef="#ctx0" brushRef="#br0">2 521 3225 0 0,'-2'8'6463'0'0,"8"-14"-5116"0"0,8-21-1036 0 0,0-21 596 0 0,-4 0-1 0 0,0 0 0 0 0,2-68 0 0 0,-11 108-882 0 0,5-103-34 0 0,-6 100 21 0 0,-1 0-1 0 0,0 1 0 0 0,0 0 1 0 0,-1 0-1 0 0,0-1 0 0 0,-1 2 0 0 0,0-1 1 0 0,-7-15-1 0 0,10 25 17 0 0,0-2-1 0 0,-1 2 1 0 0,1 0 0 0 0,0-1 0 0 0,0 1-1 0 0,0-1 1 0 0,0 1 0 0 0,-1 0-1 0 0,1-1 1 0 0,0 1 0 0 0,0 0 0 0 0,-1-1-1 0 0,1 1 1 0 0,0 0 0 0 0,-1-1 0 0 0,1 1-1 0 0,0 0 1 0 0,-1-1 0 0 0,1 1 0 0 0,0 0-1 0 0,-1 0 1 0 0,1 0 0 0 0,-1-1-1 0 0,1 1 1 0 0,0 0 0 0 0,-1 0 0 0 0,-2 11 1563 0 0,5 20 328 0 0,4 2-1770 0 0,3-1 0 0 0,16 44 0 0 0,-20-61-200 0 0,1 0 1 0 0,2-1-1 0 0,0 0 0 0 0,0 0 1 0 0,1-1-1 0 0,21 25 1 0 0,1-11 63 0 0,-29-26-80 0 0,-1 0 0 0 0,1 0 0 0 0,0 0 0 0 0,-1 0-1 0 0,1 0 1 0 0,0 0 0 0 0,0 0 0 0 0,-1-1 0 0 0,2 1 0 0 0,-1-1 0 0 0,0 0 0 0 0,0 1 0 0 0,0-1 0 0 0,0 0 0 0 0,0 0-1 0 0,0 0 1 0 0,2 0 0 0 0,-2-1 6 0 0,-2 1-1 0 0,0 0 1 0 0,0 0 0 0 0,0 0-1 0 0,0 0 1 0 0,0-1 0 0 0,0 1-1 0 0,0 0 1 0 0,0 0 0 0 0,0 0-1 0 0,0 0 1 0 0,0 0-1 0 0,-2-1 1 0 0,2 1 0 0 0,0 0-1 0 0,0 0 1 0 0,0 0 0 0 0,0 0-1 0 0,0-1 1 0 0,0 1-1 0 0,0 0 1 0 0,0 0 0 0 0,0 0-1 0 0,0 0 1 0 0,-1 0 0 0 0,1 0-1 0 0,0 0 1 0 0,0-1-1 0 0,0 1 1 0 0,0 0 0 0 0,0 0-1 0 0,0 0 1 0 0,-1 0 0 0 0,1 0-1 0 0,0 0 1 0 0,0 0-1 0 0,0 0 1 0 0,0 0 0 0 0,-1 0-1 0 0,1 0 1 0 0,0 0 0 0 0,0 0-1 0 0,-1-1-808 0 0,-5-3-4471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2:43.164"/>
    </inkml:context>
    <inkml:brush xml:id="br0">
      <inkml:brushProperty name="width" value="0.05292" units="cm"/>
      <inkml:brushProperty name="height" value="0.05292" units="cm"/>
    </inkml:brush>
  </inkml:definitions>
  <inkml:trace contextRef="#ctx0" brushRef="#br0">17 486 5065 0 0,'-14'1'1004'0'0,"14"-1"-953"0"0,-1 0 1 0 0,1 0-1 0 0,0-1 1 0 0,0 1-1 0 0,0 0 1 0 0,0 0-1 0 0,0 0 1 0 0,0 0-1 0 0,0 0 1 0 0,0 0-1 0 0,-1 0 1 0 0,1 0-1 0 0,0 0 1 0 0,0-2-1 0 0,0 2 1 0 0,0 0-1 0 0,0 0 1 0 0,0 0-1 0 0,0 0 1 0 0,0 0-1 0 0,0 0 1 0 0,0 0-1 0 0,0-1 1 0 0,0 1-1 0 0,0 0 1 0 0,0 0-1 0 0,0 0 1 0 0,0 0-1 0 0,0 0 1 0 0,0-1-1 0 0,0 1 1 0 0,0 0-1 0 0,0 0 1 0 0,0 0-1 0 0,0 0 1 0 0,0 0-1 0 0,0 0 1 0 0,0-1-1 0 0,0 1 1 0 0,0 0-1 0 0,0 0 1 0 0,0 0-1 0 0,1 0 1 0 0,16-19 2891 0 0,-11 13-3832 0 0,6-5 789 0 0,100-100-426 0 0,160-124 0 0 0,-167 149 539 0 0,-104 86-5 0 0,-1-1-1 0 0,0 1 1 0 0,0 0 0 0 0,1 0-1 0 0,-1-1 1 0 0,0 1 0 0 0,1 0-1 0 0,-1 0 1 0 0,0-1 0 0 0,1 1-1 0 0,-1 0 1 0 0,0 0 0 0 0,1 0-1 0 0,-1 0 1 0 0,0 0 0 0 0,1 0-1 0 0,-1 0 1 0 0,0 0 0 0 0,1 0-1 0 0,-1 0 1 0 0,1 0 0 0 0,-1 0-1 0 0,0 0 1 0 0,1 0 0 0 0,-1 0-1 0 0,0 0 1 0 0,1 0 0 0 0,-1 0 0 0 0,1 0-1 0 0,-1 0 1 0 0,0 1 0 0 0,1-1-1 0 0,-1 0 1 0 0,0 0 0 0 0,1 0-1 0 0,-1 1 1 0 0,8 18 694 0 0,-6 34 1060 0 0,-2-43-1367 0 0,1-1 305 0 0,3 57 2939 0 0,-3-61-3548 0 0,-1 0-1 0 0,1-1 1 0 0,1 0 0 0 0,-1 0 0 0 0,1 2 0 0 0,-1-2-1 0 0,2 0 1 0 0,-1 0 0 0 0,0 0 0 0 0,1 0-1 0 0,4 6 1 0 0,-6-8-120 0 0,0-1 0 0 0,0 0 0 0 0,0 0 0 0 0,2 0 0 0 0,-2 0 0 0 0,0 0 0 0 0,0 0 0 0 0,1-1 0 0 0,-1 1 0 0 0,1 1-1 0 0,-1-2 1 0 0,0 1 0 0 0,1-1 0 0 0,-1 1 0 0 0,1-1 0 0 0,-1 0 0 0 0,1 0 0 0 0,1 1 0 0 0,-2-1 0 0 0,1 0 0 0 0,-1 0 0 0 0,1-1 0 0 0,-1 1 0 0 0,1 0 0 0 0,-1 0 0 0 0,1-1 0 0 0,-1 1-1 0 0,1-1 1 0 0,-1 1 0 0 0,1-2 0 0 0,-1 1 0 0 0,1 0 0 0 0,0 1 0 0 0,-1-1 0 0 0,0 0 0 0 0,0 0 0 0 0,0 0 0 0 0,0 0 0 0 0,0-1 0 0 0,0 1 0 0 0,0 0 0 0 0,1-3 0 0 0,1 0-69 0 0,0 1 1 0 0,0-1-1 0 0,-1-1 1 0 0,0 1 0 0 0,0 0-1 0 0,0 0 1 0 0,0-1 0 0 0,-1 0-1 0 0,0 1 1 0 0,0-1 0 0 0,0 0-1 0 0,-1 1 1 0 0,1-9 0 0 0,-2 8 142 0 0,0-2-1 0 0,-1 1 1 0 0,0 0 0 0 0,0 0 0 0 0,0 1 0 0 0,-1-1 0 0 0,-1 1 0 0 0,1 0 0 0 0,0-1 0 0 0,0 1 0 0 0,-1 1 0 0 0,0-2 0 0 0,-1 2 0 0 0,1 0 0 0 0,0-1 0 0 0,-9-3 0 0 0,3-1 6 0 0,-2 1 0 0 0,0 0 0 0 0,0 2 1 0 0,0-1-1 0 0,-1 2 0 0 0,-16-6 0 0 0,6 6-1329 0 0,12 4 68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2:43.498"/>
    </inkml:context>
    <inkml:brush xml:id="br0">
      <inkml:brushProperty name="width" value="0.05292" units="cm"/>
      <inkml:brushProperty name="height" value="0.05292" units="cm"/>
    </inkml:brush>
  </inkml:definitions>
  <inkml:trace contextRef="#ctx0" brushRef="#br0">0 0 656 0 0,'1'0'256'0'0,"0"0"0"0"0,-1 0 0 0 0,1 0 0 0 0,-1 0 0 0 0,1 0 0 0 0,-1 0 0 0 0,1 0 0 0 0,0 0 0 0 0,-1 1 0 0 0,1-1 0 0 0,-1 0 0 0 0,1 0 0 0 0,-1 0 0 0 0,1 1 0 0 0,-1-1 0 0 0,1 0 0 0 0,1 0 0 0 0,-2 1 0 0 0,0-1 0 0 0,1 0 0 0 0,-1 1 0 0 0,1-1 0 0 0,-1 1 0 0 0,1-1 0 0 0,-1 1 0 0 0,0-1 0 0 0,1 1 0 0 0,-1-1 0 0 0,0 2 0 0 0,0-2 0 0 0,1 1 0 0 0,-1-1 0 0 0,0 1 0 0 0,0-1 0 0 0,0 2 0 0 0,12 21 2761 0 0,4 24 154 0 0,-9-23-1833 0 0,19 36 0 0 0,-24-54-1313 0 0,1 0 0 0 0,0-1-1 0 0,1 0 1 0 0,-1 1 0 0 0,2-2-1 0 0,-1 1 1 0 0,0 0-1 0 0,0-1 1 0 0,1 0 0 0 0,0 0-1 0 0,7 5 1 0 0,-11-8-33 0 0,0-1 0 0 0,0 1 1 0 0,0 0-1 0 0,0-1 0 0 0,1 1 0 0 0,-1 0 1 0 0,0-1-1 0 0,0 1 0 0 0,1-1 0 0 0,-1 0 0 0 0,0 1 1 0 0,0-1-1 0 0,1 0 0 0 0,-1 0 0 0 0,0 0 0 0 0,1 0 1 0 0,-1 0-1 0 0,0 0 0 0 0,0 0 0 0 0,1 0 0 0 0,0 0 1 0 0,-1-1-1 0 0,0 1 0 0 0,1 0 0 0 0,-1-1 0 0 0,0 1 1 0 0,0-1-1 0 0,0 0 0 0 0,0 1 0 0 0,0-1 1 0 0,0 0-1 0 0,0 0 0 0 0,2-1 0 0 0,-2 0-11 0 0,0 0-1 0 0,0-1 1 0 0,0 1-1 0 0,1-1 1 0 0,-1 1-1 0 0,-1-1 1 0 0,1 1-1 0 0,-1-1 1 0 0,0 0-1 0 0,1 1 1 0 0,-1-1-1 0 0,0 1 1 0 0,0-1-1 0 0,-1 0 1 0 0,1 0-1 0 0,-1-2 1 0 0,-7-30-438 0 0,4 15 42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2:43.849"/>
    </inkml:context>
    <inkml:brush xml:id="br0">
      <inkml:brushProperty name="width" value="0.05292" units="cm"/>
      <inkml:brushProperty name="height" value="0.05292" units="cm"/>
    </inkml:brush>
  </inkml:definitions>
  <inkml:trace contextRef="#ctx0" brushRef="#br0">1 221 4145 0 0,'0'0'319'0'0,"5"-4"2690"0"0,9-9-2891 0 0,200-175 1181 0 0,-195 172-1299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0:45.431"/>
    </inkml:context>
    <inkml:brush xml:id="br0">
      <inkml:brushProperty name="width" value="0.07938" units="cm"/>
      <inkml:brushProperty name="height" value="0.07938" units="cm"/>
    </inkml:brush>
  </inkml:definitions>
  <inkml:trace contextRef="#ctx0" brushRef="#br0">42 0 4145 0 0,'17'3'808'0'0,"-8"-1"-744"0"0,0 0 1 0 0,0 1-1 0 0,0 0 1 0 0,0 1-1 0 0,-1 0 1 0 0,1 0-1 0 0,-1 1 0 0 0,0 0 1 0 0,11 9-1 0 0,-17-12 110 0 0,0 0-1 0 0,0-1 0 0 0,0 1 0 0 0,-1 0 0 0 0,1 0 0 0 0,0 0 0 0 0,-1 0 1 0 0,0 0-1 0 0,1 1 0 0 0,-1-1 0 0 0,0 0 0 0 0,0 1 0 0 0,0-1 1 0 0,0 1-1 0 0,-1-1 0 0 0,1 1 0 0 0,-1-1 0 0 0,1 1 0 0 0,-1-1 1 0 0,0 1-1 0 0,0 0 0 0 0,0-1 0 0 0,0 1 0 0 0,-1-1 0 0 0,1 1 1 0 0,-1 0-1 0 0,1-1 0 0 0,-1 1 0 0 0,0-1 0 0 0,0 0 0 0 0,0 1 1 0 0,0-1-1 0 0,-1 0 0 0 0,1 0 0 0 0,0 1 0 0 0,-1-1 0 0 0,0 0 0 0 0,-2 2 1 0 0,-1 1 356 0 0,0 0 1 0 0,-1 0 0 0 0,1 0 0 0 0,-1-1-1 0 0,0 0 1 0 0,0 0 0 0 0,-1-1 0 0 0,1 1-1 0 0,-1-1 1 0 0,0-1 0 0 0,-11 4 0 0 0,16-6-516 0 0,-1 1 0 0 0,1 0 0 0 0,-1-1 0 0 0,1 0 0 0 0,-1 1 0 0 0,0-1 0 0 0,1 0 0 0 0,-1-1 0 0 0,1 1 0 0 0,-1 0 0 0 0,0-1 0 0 0,1 1 0 0 0,-1-1 0 0 0,1 0 0 0 0,-1 0 0 0 0,1 0 0 0 0,0 0 0 0 0,-1 0 0 0 0,1 0 0 0 0,0-1 0 0 0,0 1 0 0 0,0-1 0 0 0,0 0 0 0 0,0 1 0 0 0,0-1 0 0 0,0 0 0 0 0,1 0 0 0 0,-1 0 0 0 0,1 0 0 0 0,-1-1 0 0 0,1 1 0 0 0,0 0 0 0 0,0-1 0 0 0,0 1 0 0 0,-1-4 0 0 0,7 6 228 0 0,9 6-357 0 0,13 9-200 0 0,72 60-1023 0 0,-89-68-5015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2:44.352"/>
    </inkml:context>
    <inkml:brush xml:id="br0">
      <inkml:brushProperty name="width" value="0.05292" units="cm"/>
      <inkml:brushProperty name="height" value="0.05292" units="cm"/>
    </inkml:brush>
  </inkml:definitions>
  <inkml:trace contextRef="#ctx0" brushRef="#br0">177 507 456 0 0,'-14'-22'9459'0'0,"3"-3"-5730"0"0,10 21-3541 0 0,0-1 0 0 0,0 2-1 0 0,-1-1 1 0 0,1 1 0 0 0,-1-2-1 0 0,0 2 1 0 0,0-1 0 0 0,-1 1-1 0 0,0-1 1 0 0,1 1 0 0 0,-1 0-1 0 0,1 0 1 0 0,-1 0 0 0 0,0 0-1 0 0,-1 0 1 0 0,1 1 0 0 0,-4-2-1 0 0,6 3-31 0 0,0 1-1 0 0,0 0 1 0 0,-1-1 0 0 0,1 1-1 0 0,0 0 1 0 0,0 0-1 0 0,0 0 1 0 0,-2 0-1 0 0,2 0 1 0 0,0 0-1 0 0,0 0 1 0 0,0 0-1 0 0,-1 0 1 0 0,1 0 0 0 0,0 1-1 0 0,0-1 1 0 0,0 1-1 0 0,0-1 1 0 0,0 1-1 0 0,-2 0 1 0 0,1 1 16 0 0,-2 0 0 0 0,2 0 0 0 0,0 0 0 0 0,-1 1 1 0 0,1-1-1 0 0,0 1 0 0 0,-3 4 0 0 0,-2 5-91 0 0,2-1-1 0 0,0 1 1 0 0,-5 12 0 0 0,3 0-295 0 0,1-2-1 0 0,-1 2 1 0 0,-1 29 0 0 0,7-42 192 0 0,0 0 0 0 0,1-1 0 0 0,0 1 0 0 0,0-1 0 0 0,1 0 0 0 0,1 1 0 0 0,-1 0 0 0 0,2-2 0 0 0,7 21 0 0 0,-10-28-32 0 0,1 1-1 0 0,0-1 0 0 0,0 0 0 0 0,0 0 0 0 0,1 0 0 0 0,-1 0 0 0 0,0-1 0 0 0,1 2 0 0 0,-1-1 0 0 0,1-1 0 0 0,1 1 0 0 0,-2-1 0 0 0,1 0 0 0 0,0 0 0 0 0,2 2 0 0 0,-2-3-51 0 0,-1 1 1 0 0,1-1-1 0 0,-1 1 0 0 0,1-1 1 0 0,-1 0-1 0 0,2 0 0 0 0,-1 0 1 0 0,-1 0-1 0 0,1 0 0 0 0,-1 0 1 0 0,1 0-1 0 0,-1 0 0 0 0,1-1 1 0 0,0 1-1 0 0,-1-1 0 0 0,3 0 1 0 0,1-1-48 0 0,-1-1 0 0 0,0 1-1 0 0,0-1 1 0 0,-1-1 0 0 0,2 1 0 0 0,-2 0 0 0 0,0 0 0 0 0,0-2 0 0 0,0 2-1 0 0,0-1 1 0 0,-1 0 0 0 0,2-1 0 0 0,1-4 0 0 0,3-12-302 0 0,1 0 0 0 0,-2 0 0 0 0,-1-1 0 0 0,-1 1 0 0 0,0-2 0 0 0,-2 1 0 0 0,1-40 0 0 0,-4 64 1350 0 0,0 12 1012 0 0,1 0-1 0 0,2 18 1 0 0,-2-29-1906 0 0,-1 1 1 0 0,1 0 0 0 0,0-1-1 0 0,0 0 1 0 0,0 0-1 0 0,1 0 1 0 0,-1 1-1 0 0,1-1 1 0 0,0 0 0 0 0,-1 0-1 0 0,1 1 1 0 0,0-2-1 0 0,0 1 1 0 0,0-1 0 0 0,1 0-1 0 0,4 5 1 0 0,-6-7-17 0 0,-1 1-1 0 0,1-1 1 0 0,0 0 0 0 0,0 1 0 0 0,0-1-1 0 0,-1 0 1 0 0,1 1 0 0 0,0-1 0 0 0,0 0-1 0 0,0 0 1 0 0,0 0 0 0 0,0 0 0 0 0,0 0-1 0 0,-1 0 1 0 0,1 0 0 0 0,0 0 0 0 0,0 0-1 0 0,0 0 1 0 0,0 0 0 0 0,1-1 0 0 0,-1 1-1 0 0,-1 0 1 0 0,2-1 0 0 0,0 0-8 0 0,0-2 0 0 0,0 2-1 0 0,0-1 1 0 0,-1 1 0 0 0,1-1 0 0 0,0 1 0 0 0,-1-1 0 0 0,0 0-1 0 0,3-3 1 0 0,0-2-28 0 0,1-2-1 0 0,-2 1 0 0 0,7-16 1 0 0,1-17-161 0 0,0-2 1 0 0,-3 0 0 0 0,-1 0-1 0 0,-2-1 1 0 0,-2 2 0 0 0,-3-48-1 0 0,-14-58-5905 0 0,6 100 1496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1:52:44.719"/>
    </inkml:context>
    <inkml:brush xml:id="br0">
      <inkml:brushProperty name="width" value="0.05292" units="cm"/>
      <inkml:brushProperty name="height" value="0.05292" units="cm"/>
    </inkml:brush>
  </inkml:definitions>
  <inkml:trace contextRef="#ctx0" brushRef="#br0">51 16 1952 0 0,'-19'-13'6008'0'0,"18"13"-5750"0"0,1-1-1 0 0,-1 1 1 0 0,0 0-1 0 0,1-1 1 0 0,-1 1-1 0 0,0 0 1 0 0,1 0 0 0 0,-1 0-1 0 0,0 0 1 0 0,1 0-1 0 0,-1 0 1 0 0,0 0-1 0 0,0 0 1 0 0,1 0-1 0 0,-1 0 1 0 0,0 0-1 0 0,0 0 1 0 0,1 0-1 0 0,-1 1 1 0 0,0-1-1 0 0,1 0 1 0 0,-1 0-1 0 0,0 1 1 0 0,1-1-1 0 0,-1 1 1 0 0,0-1-1 0 0,-1 2-28 0 0,1-1-1 0 0,0 0 1 0 0,0 1-1 0 0,0 0 1 0 0,1-1-1 0 0,-1 0 1 0 0,0 1-1 0 0,1-1 1 0 0,-1 1-1 0 0,1-1 1 0 0,0 1 0 0 0,-1 2-1 0 0,0 5 106 0 0,0 1-1 0 0,1-1 1 0 0,1 14 0 0 0,-1-19-78 0 0,2 36-96 0 0,2-1 0 0 0,3 1 1 0 0,1-2-1 0 0,0 1 0 0 0,19 42 1 0 0,-19-58 20 0 0,2-2 1 0 0,-1 0-1 0 0,2 1 1 0 0,1-2 0 0 0,2 0-1 0 0,-1 0 1 0 0,2-2 0 0 0,0 0-1 0 0,33 30 1 0 0,-40-41-208 0 0,1-1-1 0 0,-1 0 1 0 0,2 0 0 0 0,-1-1 0 0 0,1-1 0 0 0,18 8-1 0 0,11-4-6321 0 0,-21-8-411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5:17.195"/>
    </inkml:context>
    <inkml:brush xml:id="br0">
      <inkml:brushProperty name="width" value="0.025" units="cm"/>
      <inkml:brushProperty name="height" value="0.025" units="cm"/>
    </inkml:brush>
  </inkml:definitions>
  <inkml:trace contextRef="#ctx0" brushRef="#br0">65 84 4145 0 0,'2'-18'7807'0'0,"0"28"-6682"0"0,4 93 260 0 0,-6 111 0 0 0,-2-80-1061 0 0,2-114-322 0 0,1 4 1 0 0,-2 0 1 0 0,-6 45-1 0 0,7-69 2 0 0,0 1 0 0 0,0-1 0 0 0,0 0 0 0 0,0 1-1 0 0,0-1 1 0 0,0 1 0 0 0,0-1 0 0 0,0 0-1 0 0,0 1 1 0 0,-1-1 0 0 0,1 0 0 0 0,0 1-1 0 0,0-1 1 0 0,0 1 0 0 0,0-1 0 0 0,0 0-1 0 0,-1 1 1 0 0,1-1 0 0 0,0 0 0 0 0,0 0-1 0 0,-1 1 1 0 0,1-1 0 0 0,0 0 0 0 0,0 0 0 0 0,-1 1-1 0 0,1-1 1 0 0,0 0 0 0 0,-1 0 0 0 0,1 1-1 0 0,0-1 1 0 0,-1 0 0 0 0,1 0 0 0 0,0 0-1 0 0,-1 0 1 0 0,-8-10 39 0 0,-3-22-1573 0 0,-1-23-3901 0 0,-8-109 0 0 0,17 99 4650 0 0,9-93 1 0 0,-4 148 1009 0 0,0-1-1 0 0,1 1 1 0 0,0 0 0 0 0,1 0 0 0 0,0 1 0 0 0,1-1-1 0 0,0 1 1 0 0,1-1 0 0 0,0 1 0 0 0,0 0-1 0 0,1 1 1 0 0,0-1 0 0 0,0 1 0 0 0,9-8-1 0 0,-11 12 41 0 0,0 0-1 0 0,1 0 1 0 0,0 0-1 0 0,0 1 1 0 0,0 0-1 0 0,0 0 1 0 0,0 0-1 0 0,0 1 1 0 0,1 0-1 0 0,-1 0 1 0 0,1 0-1 0 0,0 1 1 0 0,-1-1-1 0 0,1 1 1 0 0,0 1-1 0 0,0-1 1 0 0,0 1-1 0 0,0 0 0 0 0,-1 0 1 0 0,1 1-1 0 0,0 0 1 0 0,0 0-1 0 0,0 0 1 0 0,-1 1-1 0 0,11 3 1 0 0,-12-3-175 0 0,0 0 0 0 0,0 0 0 0 0,0 0 0 0 0,0 0 0 0 0,0 0 0 0 0,0 1 0 0 0,-1 0 0 0 0,0 0 0 0 0,1 0 0 0 0,-1 0 0 0 0,0 0 0 0 0,0 1 0 0 0,-1-1 1 0 0,1 1-1 0 0,-1 0 0 0 0,0-1 0 0 0,0 1 0 0 0,3 7 0 0 0,-4-7 16 0 0,0 0 0 0 0,-1 1 1 0 0,1-1-1 0 0,-1 0 1 0 0,0 1-1 0 0,0-1 0 0 0,-1 0 1 0 0,1 1-1 0 0,-1-1 0 0 0,0 0 1 0 0,0 0-1 0 0,0 1 0 0 0,-1-1 1 0 0,1 0-1 0 0,-1 0 0 0 0,0 0 1 0 0,0-1-1 0 0,-1 1 0 0 0,-2 4 1 0 0,-8 8 345 0 0,0-1 0 0 0,-1 0 0 0 0,0-1 1 0 0,-29 22-1 0 0,-72 41 1048 0 0,88-61-2811 0 0,3-1-5612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5:17.818"/>
    </inkml:context>
    <inkml:brush xml:id="br0">
      <inkml:brushProperty name="width" value="0.025" units="cm"/>
      <inkml:brushProperty name="height" value="0.025" units="cm"/>
    </inkml:brush>
  </inkml:definitions>
  <inkml:trace contextRef="#ctx0" brushRef="#br0">1 26 11058 0 0,'5'0'2771'0'0,"20"1"-3420"0"0,1-2 543 0 0,-1 0 0 0 0,0-2 0 0 0,0-1 1 0 0,32-8-1 0 0,-39 7 106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5:19.723"/>
    </inkml:context>
    <inkml:brush xml:id="br0">
      <inkml:brushProperty name="width" value="0.025" units="cm"/>
      <inkml:brushProperty name="height" value="0.025" units="cm"/>
    </inkml:brush>
  </inkml:definitions>
  <inkml:trace contextRef="#ctx0" brushRef="#br0">3 126 2761 0 0,'0'-12'1011'0'0,"-2"-1"7435"0"0,2 15-6232 0 0,1 13-923 0 0,3 51-743 0 0,7 67-61 0 0,-9-115-492 0 0,2 0-1 0 0,0-1 0 0 0,1 1 0 0 0,1-1 0 0 0,9 19 1 0 0,-14-33 0 0 0,0-1 1 0 0,0 1-1 0 0,1-1 1 0 0,-1 1 0 0 0,1-1-1 0 0,0 0 1 0 0,-1 0-1 0 0,1 0 1 0 0,3 3 0 0 0,-4-5 24 0 0,-1 0 1 0 0,1 0 0 0 0,0 0-1 0 0,0 1 1 0 0,-1-1 0 0 0,1 0-1 0 0,0 0 1 0 0,-1 0 0 0 0,1 0-1 0 0,0 0 1 0 0,-1 0 0 0 0,1 0-1 0 0,0-1 1 0 0,0 1-1 0 0,-1 0 1 0 0,1 0 0 0 0,0 0-1 0 0,-1-1 1 0 0,1 1 0 0 0,0 0-1 0 0,-1-1 1 0 0,1 1 0 0 0,-1 0-1 0 0,1-1 1 0 0,-1 1 0 0 0,1-1-1 0 0,-1 1 1 0 0,1-1 0 0 0,-1 1-1 0 0,1-1 1 0 0,-1 0 0 0 0,1 1-1 0 0,-1-1 1 0 0,0 0-1 0 0,0 1 1 0 0,1-1 0 0 0,-1 0-1 0 0,0 0 1 0 0,16-30 764 0 0,-3 0 0 0 0,0-1 0 0 0,-2 0 0 0 0,11-55 0 0 0,12-38-838 0 0,-23 95 59 0 0,17-50-4463 0 0,-25 74 3082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5:21.068"/>
    </inkml:context>
    <inkml:brush xml:id="br0">
      <inkml:brushProperty name="width" value="0.025" units="cm"/>
      <inkml:brushProperty name="height" value="0.025" units="cm"/>
    </inkml:brush>
  </inkml:definitions>
  <inkml:trace contextRef="#ctx0" brushRef="#br0">233 481 456 0 0,'4'-11'9096'0'0,"1"-14"-3742"0"0,-4 18-4782 0 0,0 0 1 0 0,0 0-1 0 0,-1 0 1 0 0,0-1-1 0 0,0 1 1 0 0,-1 0-1 0 0,-2-11 1 0 0,3 16-545 0 0,-1 1 1 0 0,1-1-1 0 0,-1 1 1 0 0,1 0 0 0 0,-1-1-1 0 0,0 1 1 0 0,1 0-1 0 0,-1 0 1 0 0,0-1 0 0 0,0 1-1 0 0,0 0 1 0 0,0 0-1 0 0,0 0 1 0 0,0 0-1 0 0,0 0 1 0 0,-1 0 0 0 0,-1-1-1 0 0,1 2 20 0 0,0-1 0 0 0,1 1 0 0 0,-1 0-1 0 0,0-1 1 0 0,0 1 0 0 0,0 0 0 0 0,0 0 0 0 0,0 0-1 0 0,0 0 1 0 0,0 1 0 0 0,1-1 0 0 0,-1 0 0 0 0,0 1-1 0 0,0 0 1 0 0,0-1 0 0 0,0 1 0 0 0,-2 1-1 0 0,-8 4-350 0 0,0 1-1 0 0,1 0 1 0 0,-1 1-1 0 0,2 0 0 0 0,-1 1 1 0 0,1 0-1 0 0,0 1 0 0 0,1 0 1 0 0,0 0-1 0 0,0 1 0 0 0,-7 14 1 0 0,8-12 212 0 0,0 0 0 0 0,1 1 0 0 0,1 0 0 0 0,0 0 0 0 0,1 0 0 0 0,1 1 0 0 0,0-1 0 0 0,1 1 0 0 0,-3 30 0 0 0,6-42 19 0 0,0 1-1 0 0,0 0 0 0 0,1 0 1 0 0,-1 0-1 0 0,1-1 0 0 0,0 1 0 0 0,0 0 1 0 0,0-1-1 0 0,1 1 0 0 0,-1-1 0 0 0,1 1 1 0 0,0-1-1 0 0,0 0 0 0 0,0 0 0 0 0,0 0 1 0 0,0 0-1 0 0,1 0 0 0 0,3 3 0 0 0,-4-4-22 0 0,0-1-1 0 0,0 1 1 0 0,0-1-1 0 0,0 0 1 0 0,0 0-1 0 0,1 0 1 0 0,-1 0 0 0 0,1 0-1 0 0,-1 0 1 0 0,0 0-1 0 0,1-1 1 0 0,-1 1-1 0 0,1-1 1 0 0,0 0-1 0 0,-1 0 1 0 0,1 0-1 0 0,-1 0 1 0 0,1 0-1 0 0,-1-1 1 0 0,1 1-1 0 0,-1-1 1 0 0,1 1-1 0 0,-1-1 1 0 0,1 0-1 0 0,-1 0 1 0 0,0 0-1 0 0,4-3 1 0 0,2-1 9 0 0,0-1 0 0 0,0 0 0 0 0,-1 0 0 0 0,0-1 0 0 0,0 0 1 0 0,0 0-1 0 0,-1 0 0 0 0,0-1 0 0 0,-1 0 0 0 0,1 0 0 0 0,3-10 0 0 0,6-15-163 0 0,19-58 0 0 0,-6 16-408 0 0,-22 57 521 0 0,-3 12 408 0 0,-6 18 680 0 0,-3 19-226 0 0,-3 39-1 0 0,8-60-586 0 0,0 0 0 0 0,2 0 1 0 0,-1 0-1 0 0,1 0 1 0 0,0 0-1 0 0,1-1 0 0 0,0 1 1 0 0,5 12-1 0 0,-7-21-110 0 0,0 0 1 0 0,0 0-1 0 0,1 0 0 0 0,-1 0 1 0 0,0 0-1 0 0,1 0 1 0 0,-1 0-1 0 0,1 0 0 0 0,-1 0 1 0 0,1-1-1 0 0,-1 1 0 0 0,1 0 1 0 0,0 0-1 0 0,-1 0 0 0 0,1-1 1 0 0,0 1-1 0 0,0 0 1 0 0,-1-1-1 0 0,1 1 0 0 0,0-1 1 0 0,0 1-1 0 0,0-1 0 0 0,0 1 1 0 0,0-1-1 0 0,0 1 0 0 0,0-1 1 0 0,0 0-1 0 0,0 0 1 0 0,0 1-1 0 0,0-1 0 0 0,0 0 1 0 0,0 0-1 0 0,0 0 0 0 0,0 0 1 0 0,0 0-1 0 0,0 0 0 0 0,0-1 1 0 0,0 1-1 0 0,0 0 1 0 0,0 0-1 0 0,0-1 0 0 0,0 1 1 0 0,0-1-1 0 0,-1 1 0 0 0,1-1 1 0 0,0 1-1 0 0,0-1 0 0 0,0 1 1 0 0,0-1-1 0 0,0-1 1 0 0,6-4 364 0 0,-1 0 0 0 0,0-1 0 0 0,0 0 0 0 0,8-12 1 0 0,-11 15-303 0 0,41-66 465 0 0,37-77 1 0 0,-55 97-592 0 0,65-134-2906 0 0,-34 67-3183 0 0,-50 102 5669 0 0,-11 17 1687 0 0,-12 25 1178 0 0,-4 19-1828 0 0,2 2-1 0 0,2 0 1 0 0,2 0-1 0 0,3 2 1 0 0,-9 74-1 0 0,19-105-523 0 0,1 1-1 0 0,3 35 0 0 0,-2-47-84 0 0,0 1 0 0 0,1 0 0 0 0,0-1-1 0 0,1 1 1 0 0,0-1 0 0 0,0 0 0 0 0,0 0-1 0 0,8 12 1 0 0,-10-19 31 0 0,-1 0 1 0 0,1-1-1 0 0,-1 1 1 0 0,1 0-1 0 0,-1-1 0 0 0,1 1 1 0 0,-1-1-1 0 0,1 1 0 0 0,-1-1 1 0 0,1 1-1 0 0,0-1 0 0 0,-1 1 1 0 0,1-1-1 0 0,0 0 1 0 0,-1 1-1 0 0,1-1 0 0 0,0 0 1 0 0,0 0-1 0 0,-1 1 0 0 0,1-1 1 0 0,0 0-1 0 0,0 0 0 0 0,-1 0 1 0 0,1 0-1 0 0,1 0 0 0 0,-1-1 18 0 0,1 1-1 0 0,-1-1 0 0 0,1 1 0 0 0,-1-1 0 0 0,1 0 1 0 0,-1 1-1 0 0,0-1 0 0 0,1 0 0 0 0,-1 0 0 0 0,0 0 0 0 0,0 0 1 0 0,1-1-1 0 0,5-6 98 0 0,-1 1 0 0 0,-1-1 0 0 0,7-11 0 0 0,-10 15-110 0 0,41-71 301 0 0,-13 23-2648 0 0,68-92 0 0 0,-89 133 1570 0 0,-4 4 158 0 0,0 1-1 0 0,0 0 1 0 0,1 0 0 0 0,8-7-1 0 0,-34 64 1205 0 0,8-24 870 0 0,2-1 0 0 0,-12 54 0 0 0,21-72-1384 0 0,-1 0-1 0 0,1 0 1 0 0,1 1-1 0 0,-1-1 1 0 0,1 0-1 0 0,1 1 1 0 0,-1-1-1 0 0,2 0 1 0 0,-1 0-1 0 0,1 1 1 0 0,0-1-1 0 0,1 0 1 0 0,-1-1-1 0 0,8 13 1 0 0,-10-19-46 0 0,0-1 0 0 0,1 1 0 0 0,-1 0 0 0 0,0-1 0 0 0,1 1 0 0 0,-1-1 0 0 0,1 1 1 0 0,-1-1-1 0 0,1 1 0 0 0,-1-1 0 0 0,1 1 0 0 0,0-1 0 0 0,-1 0 0 0 0,1 1 1 0 0,0-1-1 0 0,-1 0 0 0 0,1 0 0 0 0,0 1 0 0 0,-1-1 0 0 0,1 0 0 0 0,0 0 1 0 0,-1 0-1 0 0,1 0 0 0 0,0 0 0 0 0,0 0 0 0 0,-1 0 0 0 0,1 0 0 0 0,0 0 1 0 0,-1 0-1 0 0,1 0 0 0 0,0 0 0 0 0,-1 0 0 0 0,1-1 0 0 0,0 1 0 0 0,-1 0 0 0 0,1-1 1 0 0,0 1-1 0 0,-1 0 0 0 0,1-1 0 0 0,-1 1 0 0 0,1-1 0 0 0,0 1 0 0 0,-1-1 1 0 0,1 1-1 0 0,-1-1 0 0 0,0 1 0 0 0,1-1 0 0 0,0 0 0 0 0,4-5-53 0 0,0 0-1 0 0,-1-1 1 0 0,7-9-1 0 0,-9 11-13 0 0,41-81-688 0 0,-36 68-303 0 0,1 1-1 0 0,1-1 0 0 0,0 1 1 0 0,1 1-1 0 0,1 0 1 0 0,17-19-1 0 0,-27 37 432 0 0,-1 11 1064 0 0,-5 19 1604 0 0,4-24-1553 0 0,0 2-360 0 0,-2 7 952 0 0,0 33 0 0 0,3-46-1000 0 0,0 0-1 0 0,0 1 0 0 0,1-1 0 0 0,-1 0 1 0 0,1 0-1 0 0,0 0 0 0 0,0 0 1 0 0,1 0-1 0 0,-1-1 0 0 0,1 1 0 0 0,0 0 1 0 0,0-1-1 0 0,4 7 0 0 0,-5-9-157 0 0,-1-1-1 0 0,1 1 0 0 0,0 0 0 0 0,0 0 1 0 0,0 0-1 0 0,0-1 0 0 0,0 1 1 0 0,0 0-1 0 0,0-1 0 0 0,0 1 0 0 0,0-1 1 0 0,0 1-1 0 0,0-1 0 0 0,0 0 0 0 0,0 1 1 0 0,0-1-1 0 0,0 0 0 0 0,1 0 1 0 0,-1 0-1 0 0,0 1 0 0 0,0-1 0 0 0,0-1 1 0 0,0 1-1 0 0,0 0 0 0 0,1 0 1 0 0,-1 0-1 0 0,0-1 0 0 0,0 1 0 0 0,0 0 1 0 0,0-1-1 0 0,2 0 0 0 0,4-4-4910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5:21.481"/>
    </inkml:context>
    <inkml:brush xml:id="br0">
      <inkml:brushProperty name="width" value="0.025" units="cm"/>
      <inkml:brushProperty name="height" value="0.025" units="cm"/>
    </inkml:brush>
  </inkml:definitions>
  <inkml:trace contextRef="#ctx0" brushRef="#br0">0 101 8290 0 0,'7'2'251'0'0,"1"0"0"0"0,-1-1 0 0 0,0 1 1 0 0,1-2-1 0 0,-1 1 0 0 0,1-1 0 0 0,-1 0 1 0 0,1 0-1 0 0,-1-1 0 0 0,1 0 0 0 0,7-2 0 0 0,-2 0 234 0 0,-1 0-1 0 0,1 0 1 0 0,-1-1-1 0 0,1-1 0 0 0,-1 0 1 0 0,14-8-1 0 0,-23 10-311 0 0,1 0-1 0 0,-1 1 1 0 0,0-1 0 0 0,0 0 0 0 0,0-1-1 0 0,0 1 1 0 0,-1 0 0 0 0,1-1-1 0 0,2-5 1 0 0,-5 8-93 0 0,1 0-1 0 0,-1 0 1 0 0,1 0-1 0 0,-1 1 1 0 0,0-1 0 0 0,0 0-1 0 0,1 0 1 0 0,-1 0 0 0 0,0 0-1 0 0,0 0 1 0 0,0 0 0 0 0,0 0-1 0 0,0 0 1 0 0,0 0 0 0 0,-1 0-1 0 0,1 0 1 0 0,0 0 0 0 0,-1-2-1 0 0,0 2 1 0 0,1 1 0 0 0,-1-1 0 0 0,0 0 0 0 0,0 0 0 0 0,0 0 1 0 0,0 1-1 0 0,0-1 0 0 0,0 0 0 0 0,0 1 0 0 0,0-1 0 0 0,0 1 0 0 0,0-1 0 0 0,0 1 0 0 0,0-1 0 0 0,0 1 0 0 0,0 0 0 0 0,0-1 0 0 0,0 1 0 0 0,-1 0 0 0 0,0 0 0 0 0,-1 0-16 0 0,0 0 0 0 0,-1 0 0 0 0,1 1 0 0 0,0-1-1 0 0,0 1 1 0 0,0 0 0 0 0,0 0 0 0 0,0 0 0 0 0,0 0 0 0 0,0 0-1 0 0,0 1 1 0 0,1-1 0 0 0,-5 4 0 0 0,-33 27-485 0 0,33-27 327 0 0,0 2 61 0 0,0-1 0 0 0,1 1 0 0 0,-1 0 0 0 0,1 1 0 0 0,0-1 0 0 0,1 1 0 0 0,0 0 0 0 0,0 1 1 0 0,-3 9-1 0 0,7-16 65 0 0,0 1 0 0 0,0 0 1 0 0,0 0-1 0 0,0 0 0 0 0,1 1 1 0 0,-1-1-1 0 0,1 0 0 0 0,0 0 1 0 0,0 0-1 0 0,0 0 0 0 0,0 0 1 0 0,1 0-1 0 0,-1 0 1 0 0,1 0-1 0 0,0 0 0 0 0,0 0 1 0 0,0 0-1 0 0,0 0 0 0 0,0 0 1 0 0,1 0-1 0 0,-1 0 0 0 0,1-1 1 0 0,0 1-1 0 0,0-1 0 0 0,0 1 1 0 0,0-1-1 0 0,0 0 0 0 0,0 0 1 0 0,1 0-1 0 0,4 3 0 0 0,-3-2-64 0 0,1 0 0 0 0,0 0 0 0 0,-1-1 0 0 0,1 0 0 0 0,0 0 0 0 0,0 0 0 0 0,0-1 0 0 0,0 0 0 0 0,0 0 0 0 0,0 0 0 0 0,0 0 0 0 0,1-1 0 0 0,-1 0 0 0 0,0 0 0 0 0,0 0 0 0 0,1-1 0 0 0,6-1 0 0 0,1-2-487 0 0,-1 0 0 0 0,1 0 0 0 0,-1-1 0 0 0,0-1 0 0 0,19-12 0 0 0,-7 3-496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5:23.420"/>
    </inkml:context>
    <inkml:brush xml:id="br0">
      <inkml:brushProperty name="width" value="0.025" units="cm"/>
      <inkml:brushProperty name="height" value="0.025" units="cm"/>
    </inkml:brush>
  </inkml:definitions>
  <inkml:trace contextRef="#ctx0" brushRef="#br0">61 20 5065 0 0,'2'-20'13507'0'0,"-3"35"-13281"0"0,-1-1-1 0 0,-1 0 1 0 0,0 0-1 0 0,-1 0 1 0 0,0 0-1 0 0,-1-1 1 0 0,-1 0 0 0 0,-7 15-1 0 0,-2 5-99 0 0,14-32-126 0 0,0 0-1 0 0,0 1 0 0 0,1-1 0 0 0,-1 1 0 0 0,1-1 0 0 0,-1 1 0 0 0,1-1 0 0 0,0 1 0 0 0,-1-1 0 0 0,1 1 0 0 0,0 0 0 0 0,0-1 0 0 0,0 1 1 0 0,0-1-1 0 0,0 1 0 0 0,0 0 0 0 0,1-1 0 0 0,-1 1 0 0 0,1-1 0 0 0,-1 1 0 0 0,1-1 0 0 0,1 3 0 0 0,-1-2-91 0 0,1 0 0 0 0,0-1 0 0 0,0 1 0 0 0,0-1 0 0 0,0 1 0 0 0,1-1-1 0 0,-1 0 1 0 0,0 0 0 0 0,1 0 0 0 0,-1 0 0 0 0,0 0 0 0 0,1-1 0 0 0,3 2-1 0 0,14 2-385 0 0,-1 1-1 0 0,0 1 1 0 0,0 1-1 0 0,18 10 1 0 0,-33-15 480 0 0,1 0 1 0 0,-1 1-1 0 0,1 0 0 0 0,-1 0 1 0 0,0 0-1 0 0,0 0 1 0 0,0 1-1 0 0,-1 0 1 0 0,1 0-1 0 0,-1 0 0 0 0,0 0 1 0 0,0 0-1 0 0,0 1 1 0 0,0-1-1 0 0,-1 1 1 0 0,0 0-1 0 0,0 0 0 0 0,0-1 1 0 0,-1 1-1 0 0,2 10 1 0 0,-2-13 17 0 0,-1 0 0 0 0,0 0 0 0 0,0 0 0 0 0,0 0 1 0 0,-1 0-1 0 0,1 0 0 0 0,0 0 0 0 0,-1 0 0 0 0,0 0 0 0 0,1 0 1 0 0,-1 0-1 0 0,0 0 0 0 0,0 0 0 0 0,0 0 0 0 0,0-1 1 0 0,0 1-1 0 0,0 0 0 0 0,-2 1 0 0 0,0 0 140 0 0,0 0-1 0 0,-1 0 0 0 0,0 0 1 0 0,1-1-1 0 0,-1 1 1 0 0,0-1-1 0 0,0 0 1 0 0,-4 1-1 0 0,-4 2 185 0 0,0-2 0 0 0,1 1 1 0 0,-2-2-1 0 0,1 0 0 0 0,-15 1 0 0 0,20-3-641 0 0,0 1 1 0 0,0-2-1 0 0,0 1 0 0 0,-1-1 1 0 0,-8-3-1 0 0,-1-1-6591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5:23.769"/>
    </inkml:context>
    <inkml:brush xml:id="br0">
      <inkml:brushProperty name="width" value="0.025" units="cm"/>
      <inkml:brushProperty name="height" value="0.025" units="cm"/>
    </inkml:brush>
  </inkml:definitions>
  <inkml:trace contextRef="#ctx0" brushRef="#br0">0 94 920 0 0,'10'-3'949'0'0,"138"-38"6831"0"0,77-4-6819 0 0,-189 40-961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5:24.404"/>
    </inkml:context>
    <inkml:brush xml:id="br0">
      <inkml:brushProperty name="width" value="0.025" units="cm"/>
      <inkml:brushProperty name="height" value="0.025" units="cm"/>
    </inkml:brush>
  </inkml:definitions>
  <inkml:trace contextRef="#ctx0" brushRef="#br0">204 0 5985 0 0,'-2'1'9281'0'0,"-4"4"-5460"0"0,-27 23-2396 0 0,-66 45-626 0 0,46-36-863 0 0,53-37 23 0 0,-1 0 0 0 0,0 1-1 0 0,1-1 1 0 0,-1 0-1 0 0,0 1 1 0 0,1-1 0 0 0,-1 1-1 0 0,1-1 1 0 0,-1 1 0 0 0,1-1-1 0 0,-1 1 1 0 0,1-1 0 0 0,0 1-1 0 0,-1 0 1 0 0,1-1 0 0 0,-1 1-1 0 0,1-1 1 0 0,0 1 0 0 0,0 0-1 0 0,-1-1 1 0 0,1 1 0 0 0,0 0-1 0 0,0 0 1 0 0,0-1 0 0 0,0 1-1 0 0,0 0 1 0 0,0-1-1 0 0,0 1 1 0 0,0 0 0 0 0,0 0-1 0 0,0 1 1 0 0,1-1-92 0 0,0 0-1 0 0,0 1 1 0 0,1-1-1 0 0,-1 0 1 0 0,0 0 0 0 0,0 0-1 0 0,1 0 1 0 0,-1 0-1 0 0,0 0 1 0 0,1 0-1 0 0,-1 0 1 0 0,1-1 0 0 0,1 2-1 0 0,10 2-569 0 0,0 0 0 0 0,20 3 0 0 0,-30-6 790 0 0,27 3-83 0 0,0-2 0 0 0,0-1 0 0 0,1-2 0 0 0,-1-1 0 0 0,0-1 0 0 0,57-13 0 0 0,-58 6-2184 0 0,-21 6-2876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1:36.935"/>
    </inkml:context>
    <inkml:brush xml:id="br0">
      <inkml:brushProperty name="width" value="0.07938" units="cm"/>
      <inkml:brushProperty name="height" value="0.07938" units="cm"/>
    </inkml:brush>
  </inkml:definitions>
  <inkml:trace contextRef="#ctx0" brushRef="#br0">34 0 7834 0 0,'-3'16'9369'0'0,"-2"43"-9360"0"0,4-35 775 0 0,-10 85 37 0 0,4-52-681 0 0,2 0 0 0 0,3 0-1 0 0,6 61 1 0 0,-3-103-374 0 0,1 7-53 0 0,1-8-4998 0 0,0-8-547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5:24.723"/>
    </inkml:context>
    <inkml:brush xml:id="br0">
      <inkml:brushProperty name="width" value="0.025" units="cm"/>
      <inkml:brushProperty name="height" value="0.025" units="cm"/>
    </inkml:brush>
  </inkml:definitions>
  <inkml:trace contextRef="#ctx0" brushRef="#br0">69 0 10594 0 0,'-2'2'62'0'0,"0"-1"0"0"0,0 1-1 0 0,1 0 1 0 0,-1 0 0 0 0,1 0-1 0 0,0 0 1 0 0,-1 0 0 0 0,1 0 0 0 0,0 0-1 0 0,0 1 1 0 0,-1 3 0 0 0,-8 31-543 0 0,6-20 1527 0 0,-5 21 1734 0 0,1 0 0 0 0,-4 51 0 0 0,6 78-2073 0 0,5-134-2769 0 0,0-17-4764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5:25.294"/>
    </inkml:context>
    <inkml:brush xml:id="br0">
      <inkml:brushProperty name="width" value="0.025" units="cm"/>
      <inkml:brushProperty name="height" value="0.025" units="cm"/>
    </inkml:brush>
  </inkml:definitions>
  <inkml:trace contextRef="#ctx0" brushRef="#br0">12 0 11058 0 0,'0'0'2265'0'0,"-1"8"766"0"0,-4 67-1955 0 0,-1 57-167 0 0,7-111-933 0 0,0 0 1 0 0,1 1-1 0 0,1-1 0 0 0,8 24 0 0 0,-8-34-376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5:26.185"/>
    </inkml:context>
    <inkml:brush xml:id="br0">
      <inkml:brushProperty name="width" value="0.025" units="cm"/>
      <inkml:brushProperty name="height" value="0.025" units="cm"/>
    </inkml:brush>
  </inkml:definitions>
  <inkml:trace contextRef="#ctx0" brushRef="#br0">245 200 7370 0 0,'5'-4'745'0'0,"0"-1"1"0"0,0 0-1 0 0,0 0 1 0 0,-1 0-1 0 0,1-1 1 0 0,-1 1-1 0 0,-1-1 1 0 0,1 0-1 0 0,4-13 1 0 0,-6 15-553 0 0,0-1 1 0 0,-1 1-1 0 0,1 0 1 0 0,-1-1-1 0 0,-1 1 1 0 0,1 0-1 0 0,0-1 1 0 0,-1 1-1 0 0,0-1 1 0 0,0 1-1 0 0,0-1 1 0 0,-1 1-1 0 0,0-1 1 0 0,0 1-1 0 0,0-1 1 0 0,0 1-1 0 0,0 0 1 0 0,-1 0-1 0 0,0-1 1 0 0,0 1-1 0 0,-3-5 1 0 0,3 7-253 0 0,0-1 1 0 0,-1 0 0 0 0,1 1-1 0 0,0 0 1 0 0,-1-1 0 0 0,1 1-1 0 0,-1 0 1 0 0,0 0 0 0 0,0 1-1 0 0,0-1 1 0 0,0 1 0 0 0,0-1-1 0 0,0 1 1 0 0,0 0 0 0 0,0 0-1 0 0,0 0 1 0 0,-1 0 0 0 0,1 1-1 0 0,0 0 1 0 0,-1-1 0 0 0,1 1-1 0 0,0 0 1 0 0,-1 0 0 0 0,1 1-1 0 0,0-1 1 0 0,-1 1 0 0 0,1 0-1 0 0,0 0 1 0 0,-4 1 0 0 0,-7 4-115 0 0,0 1 0 0 0,1 0 0 0 0,1 0 0 0 0,-1 1 0 0 0,1 1-1 0 0,0 0 1 0 0,1 1 0 0 0,0 0 0 0 0,1 1 0 0 0,0 0 0 0 0,0 0 0 0 0,1 1 0 0 0,1 1 0 0 0,0-1 0 0 0,-11 25 0 0 0,18-34 71 0 0,0-1 1 0 0,0 1-1 0 0,0 0 0 0 0,0-1 0 0 0,1 1 0 0 0,-1 0 1 0 0,1 0-1 0 0,-1 0 0 0 0,1 0 0 0 0,0 0 1 0 0,0 0-1 0 0,0-1 0 0 0,1 1 0 0 0,-1 0 0 0 0,1 0 1 0 0,-1 0-1 0 0,1 0 0 0 0,0-1 0 0 0,0 1 1 0 0,0 0-1 0 0,1-1 0 0 0,-1 1 0 0 0,1-1 0 0 0,-1 1 1 0 0,1-1-1 0 0,0 0 0 0 0,0 0 0 0 0,0 0 1 0 0,0 0-1 0 0,0 0 0 0 0,0 0 0 0 0,1 0 0 0 0,-1-1 1 0 0,0 1-1 0 0,1-1 0 0 0,0 1 0 0 0,-1-1 1 0 0,1 0-1 0 0,0 0 0 0 0,0-1 0 0 0,-1 1 1 0 0,1 0-1 0 0,0-1 0 0 0,0 0 0 0 0,0 1 0 0 0,0-1 1 0 0,0 0-1 0 0,0-1 0 0 0,-1 1 0 0 0,1 0 1 0 0,0-1-1 0 0,0 0 0 0 0,0 0 0 0 0,-1 1 0 0 0,1-2 1 0 0,4-1-1 0 0,8-5-507 0 0,-1-1 0 0 0,-1 0-1 0 0,0-1 1 0 0,0-1 0 0 0,0 0 0 0 0,-2-1 0 0 0,1 0 0 0 0,-2 0-1 0 0,1-1 1 0 0,-2-1 0 0 0,0 0 0 0 0,12-29 12991 0 0,-28 54-6336 0 0,4-5-8022 0 0,-8 18 2381 0 0,2 1 0 0 0,0 0 0 0 0,-7 38-1 0 0,-7 80 1163 0 0,18-105-1284 0 0,-13 157 462 0 0,5-47-322 0 0,13-142-1347 0 0,1-10-1042 0 0,1-7-303 0 0,0 3 1787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5:27.995"/>
    </inkml:context>
    <inkml:brush xml:id="br0">
      <inkml:brushProperty name="width" value="0.025" units="cm"/>
      <inkml:brushProperty name="height" value="0.025" units="cm"/>
    </inkml:brush>
  </inkml:definitions>
  <inkml:trace contextRef="#ctx0" brushRef="#br0">147 13 7370 0 0,'-1'-12'7319'0'0,"-5"18"-2423"0"0,-1 4-4941 0 0,-11 14 421 0 0,1 2 0 0 0,1 0 0 0 0,2 0 0 0 0,-17 42 0 0 0,23-48-418 0 0,1-1-1 0 0,2 2 1 0 0,0-1 0 0 0,1 0 0 0 0,1 1-1 0 0,0 0 1 0 0,2 30 0 0 0,1-44-65 0 0,0 1-1 0 0,1-1 1 0 0,0 1 0 0 0,0-1 0 0 0,1 1 0 0 0,0-1 0 0 0,1 0-1 0 0,-1 0 1 0 0,1 0 0 0 0,0 0 0 0 0,1-1 0 0 0,0 1-1 0 0,0-1 1 0 0,0 0 0 0 0,1 0 0 0 0,0 0 0 0 0,0-1-1 0 0,0 0 1 0 0,1 1 0 0 0,0-2 0 0 0,0 1 0 0 0,0-1-1 0 0,0 0 1 0 0,1 0 0 0 0,0-1 0 0 0,0 0 0 0 0,0 0 0 0 0,0-1-1 0 0,0 1 1 0 0,0-2 0 0 0,10 3 0 0 0,-8-3-81 0 0,0-1 0 0 0,0 0 0 0 0,0 0 0 0 0,0 0 0 0 0,0-1 0 0 0,0 0 0 0 0,-1-1 0 0 0,1 0 0 0 0,0-1 0 0 0,-1 0 0 0 0,0 0 0 0 0,1 0 0 0 0,9-7 0 0 0,-12 7 94 0 0,0-1-1 0 0,1 0 1 0 0,-1-1 0 0 0,-1 1 0 0 0,1-1 0 0 0,-1-1 0 0 0,0 1-1 0 0,0-1 1 0 0,0 1 0 0 0,-1-1 0 0 0,0-1 0 0 0,0 1 0 0 0,0-1-1 0 0,-1 1 1 0 0,0-1 0 0 0,3-10 0 0 0,-6 15 176 0 0,1 1 0 0 0,-1-1-1 0 0,0 1 1 0 0,0 0 0 0 0,1-1 0 0 0,-1 1 0 0 0,0-1-1 0 0,0 1 1 0 0,0-1 0 0 0,-1 1 0 0 0,1 0 0 0 0,0-1 0 0 0,-1 1-1 0 0,1-1 1 0 0,-1 1 0 0 0,1 0 0 0 0,-1-1 0 0 0,1 1 0 0 0,-1 0-1 0 0,0 0 1 0 0,0-1 0 0 0,-1-1 0 0 0,0 2 221 0 0,0-1 0 0 0,0 0 0 0 0,-1 1 0 0 0,1 0 0 0 0,0-1 0 0 0,-1 1 0 0 0,1 0 0 0 0,0 0 0 0 0,-1 1 0 0 0,0-1 0 0 0,-4 0 0 0 0,-1-1 260 0 0,0 2-1 0 0,-1-1 1 0 0,1 1 0 0 0,-1 1-1 0 0,1-1 1 0 0,-16 4 0 0 0,7 1-477 0 0,0 1 1 0 0,0 0-1 0 0,1 1 0 0 0,0 0 1 0 0,1 2-1 0 0,-24 15 1 0 0,30-17-1837 0 0,1 0 0 0 0,0 1 0 0 0,-13 15 0 0 0,11-10-5337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7:09.320"/>
    </inkml:context>
    <inkml:brush xml:id="br0">
      <inkml:brushProperty name="width" value="0.025" units="cm"/>
      <inkml:brushProperty name="height" value="0.025" units="cm"/>
    </inkml:brush>
  </inkml:definitions>
  <inkml:trace contextRef="#ctx0" brushRef="#br0">84 7 1840 0 0,'2'0'6987'0'0,"3"-1"-3775"0"0,21-4-3710 0 0,-21 6 466 0 0,-1 0-1 0 0,1 0 1 0 0,-1 1-1 0 0,1 0 1 0 0,-1 0 0 0 0,0 0-1 0 0,0 0 1 0 0,0 0-1 0 0,0 1 1 0 0,0 0 0 0 0,-1 0-1 0 0,1 0 1 0 0,-1 0-1 0 0,5 6 1 0 0,-7-7 139 0 0,1 0-1 0 0,-1 0 1 0 0,0 0 0 0 0,0 0-1 0 0,0 0 1 0 0,0 0 0 0 0,0 0-1 0 0,0 1 1 0 0,-1-1 0 0 0,1 0-1 0 0,-1 0 1 0 0,0 1 0 0 0,1-1-1 0 0,-1 0 1 0 0,0 1 0 0 0,0-1-1 0 0,-1 0 1 0 0,1 1 0 0 0,0-1-1 0 0,-1 0 1 0 0,0 1 0 0 0,1-1-1 0 0,-1 0 1 0 0,0 0 0 0 0,0 0-1 0 0,0 0 1 0 0,0 0 0 0 0,0 0-1 0 0,-1 0 1 0 0,-2 3 0 0 0,-4 4 310 0 0,-1-1 0 0 0,-1 1 0 0 0,0-2 0 0 0,0 1 0 0 0,0-1 0 0 0,-1-1 0 0 0,0 0 1 0 0,-18 7-1 0 0,1 0-281 0 0,67 1-2829 0 0,-24-9 2647 0 0,-1 1 0 0 0,1 0 0 0 0,18 13-1 0 0,-28-16 38 0 0,0 0-1 0 0,0 0 1 0 0,-1 1-1 0 0,1 0 1 0 0,-1 0 0 0 0,0 0-1 0 0,0 0 1 0 0,0 1-1 0 0,-1-1 1 0 0,1 1-1 0 0,-1 0 1 0 0,3 7-1 0 0,-5-10 53 0 0,-1-1 0 0 0,1 1-1 0 0,-1 0 1 0 0,0-1 0 0 0,1 1 0 0 0,-1 0-1 0 0,0-1 1 0 0,0 1 0 0 0,0 0 0 0 0,0 0-1 0 0,-1-1 1 0 0,1 1 0 0 0,0 0-1 0 0,-1-1 1 0 0,1 1 0 0 0,-1 0 0 0 0,0-1-1 0 0,0 2 1 0 0,-1 1 184 0 0,0-1 0 0 0,0 0 0 0 0,-1 0 0 0 0,1 0 0 0 0,-1-1-1 0 0,0 1 1 0 0,-5 4 0 0 0,-3 0 502 0 0,1-1 1 0 0,-1 0-1 0 0,-22 9 0 0 0,-23 3 901 0 0,51-17-1767 0 0,0 0 0 0 0,0 0-1 0 0,0 0 1 0 0,0-1 0 0 0,0 0 0 0 0,-1 0-1 0 0,1-1 1 0 0,0 1 0 0 0,-6-2 0 0 0,1-1-7385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7:11.036"/>
    </inkml:context>
    <inkml:brush xml:id="br0">
      <inkml:brushProperty name="width" value="0.025" units="cm"/>
      <inkml:brushProperty name="height" value="0.025" units="cm"/>
    </inkml:brush>
  </inkml:definitions>
  <inkml:trace contextRef="#ctx0" brushRef="#br0">80 1 5065 0 0,'0'0'628'0'0,"-5"1"8102"0"0,-4 3-7527 0 0,5-1-1094 0 0,0 1 1 0 0,1 0-1 0 0,-1 0 0 0 0,0 0 1 0 0,1 0-1 0 0,0 1 1 0 0,0-1-1 0 0,1 1 0 0 0,-1 0 1 0 0,1 0-1 0 0,-2 5 0 0 0,-2 10-267 0 0,-7 29 0 0 0,12-41 198 0 0,-1 0-77 0 0,0 0 0 0 0,1 0-1 0 0,0 1 1 0 0,0-1-1 0 0,1 0 1 0 0,1 1 0 0 0,-1-1-1 0 0,1 1 1 0 0,3 12 0 0 0,-3-18 21 0 0,0 0-1 0 0,1 0 1 0 0,-1 0 0 0 0,1 0 0 0 0,-1 0 0 0 0,1 0-1 0 0,0 0 1 0 0,0 0 0 0 0,0-1 0 0 0,1 1 0 0 0,-1-1-1 0 0,0 0 1 0 0,1 0 0 0 0,0 1 0 0 0,-1-2 0 0 0,1 1-1 0 0,0 0 1 0 0,0 0 0 0 0,0-1 0 0 0,0 0 0 0 0,0 0-1 0 0,1 0 1 0 0,-1 0 0 0 0,0 0 0 0 0,0 0 0 0 0,6-1-1 0 0,-4 1 5 0 0,1 0 0 0 0,-1-1 0 0 0,1 0-1 0 0,-1-1 1 0 0,1 1 0 0 0,-1-1-1 0 0,1 0 1 0 0,-1 0 0 0 0,0-1 0 0 0,0 1-1 0 0,1-1 1 0 0,-1 0 0 0 0,0-1-1 0 0,-1 1 1 0 0,1-1 0 0 0,0 0-1 0 0,-1 0 1 0 0,1-1 0 0 0,-1 1 0 0 0,0-1-1 0 0,0 0 1 0 0,-1 0 0 0 0,1 0-1 0 0,-1-1 1 0 0,0 1 0 0 0,0-1 0 0 0,0 0-1 0 0,-1 1 1 0 0,1-1 0 0 0,-1-1-1 0 0,-1 1 1 0 0,1 0 0 0 0,-1 0 0 0 0,1-1-1 0 0,-2 1 1 0 0,1 0 0 0 0,0-1-1 0 0,-1 1 1 0 0,0-1 0 0 0,-1 1 0 0 0,0-7-1 0 0,0 4 170 0 0,0-1 0 0 0,-1 0-1 0 0,0 1 1 0 0,0 0-1 0 0,-1-1 1 0 0,0 1 0 0 0,0 0-1 0 0,-9-13 1 0 0,9 16-227 0 0,0 1 0 0 0,-1 0-1 0 0,1 0 1 0 0,-1 0 0 0 0,0 0 0 0 0,0 0-1 0 0,-9-5 1 0 0,8 6-566 0 0,1 1 0 0 0,-1-1-1 0 0,0 1 1 0 0,-1 0 0 0 0,-4-1-1 0 0,0 1-4670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7:12.148"/>
    </inkml:context>
    <inkml:brush xml:id="br0">
      <inkml:brushProperty name="width" value="0.025" units="cm"/>
      <inkml:brushProperty name="height" value="0.025" units="cm"/>
    </inkml:brush>
  </inkml:definitions>
  <inkml:trace contextRef="#ctx0" brushRef="#br0">142 0 7370 0 0,'-3'1'230'0'0,"1"1"0"0"0,0-1 1 0 0,0 1-1 0 0,0 0 1 0 0,0-1-1 0 0,0 1 1 0 0,0 0-1 0 0,0 0 0 0 0,0 1 1 0 0,-2 3-1 0 0,2-2-164 0 0,-11 13 197 0 0,1 1 1 0 0,1 1-1 0 0,1 0 0 0 0,1 1 1 0 0,1 0-1 0 0,-8 26 0 0 0,5-7-216 0 0,3 1 0 0 0,-7 58 1 0 0,15-98-41 0 0,0 1-255 0 0,0 1 0 0 0,-1-1-1 0 0,1 0 1 0 0,0 0 0 0 0,0 0 0 0 0,0 0 0 0 0,0 1 0 0 0,0-1-1 0 0,0 0 1 0 0,0 0 0 0 0,1 0 0 0 0,-1 0 0 0 0,0 0 0 0 0,1 1 0 0 0,-1-1-1 0 0,1 0 1 0 0,-1 0 0 0 0,2 2 0 0 0,1-4-1430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7:12.529"/>
    </inkml:context>
    <inkml:brush xml:id="br0">
      <inkml:brushProperty name="width" value="0.025" units="cm"/>
      <inkml:brushProperty name="height" value="0.025" units="cm"/>
    </inkml:brush>
  </inkml:definitions>
  <inkml:trace contextRef="#ctx0" brushRef="#br0">72 82 5985 0 0,'-3'2'453'0'0,"0"0"-1"0"0,0 0 0 0 0,1 0 1 0 0,-1 0-1 0 0,1 1 1 0 0,-1 0-1 0 0,1-1 0 0 0,0 1 1 0 0,-4 6-1 0 0,-15 31 284 0 0,17-31-511 0 0,1-3-168 0 0,1 0-1 0 0,-1-1 1 0 0,1 1-1 0 0,0 1 0 0 0,1-1 1 0 0,-1 0-1 0 0,1 0 1 0 0,0 1-1 0 0,1-1 0 0 0,0 0 1 0 0,0 1-1 0 0,1 10 1 0 0,0-13-43 0 0,0 0 1 0 0,1 0 0 0 0,-1 0 0 0 0,1-1 0 0 0,-1 1 0 0 0,1 0-1 0 0,0-1 1 0 0,1 1 0 0 0,-1-1 0 0 0,1 0 0 0 0,-1 0-1 0 0,1 0 1 0 0,0 0 0 0 0,0 0 0 0 0,0 0 0 0 0,1-1-1 0 0,-1 0 1 0 0,1 1 0 0 0,-1-1 0 0 0,7 2 0 0 0,-6-2 31 0 0,1 0 1 0 0,-1 0 0 0 0,0-1 0 0 0,1 1-1 0 0,-1-1 1 0 0,1 0 0 0 0,0 0-1 0 0,-1-1 1 0 0,1 0 0 0 0,0 1 0 0 0,-1-2-1 0 0,1 1 1 0 0,0 0 0 0 0,-1-1-1 0 0,1 0 1 0 0,-1 0 0 0 0,8-3 0 0 0,-8 2 11 0 0,0 0 0 0 0,-1 0 1 0 0,1-1-1 0 0,-1 1 1 0 0,1-1-1 0 0,-1 0 1 0 0,0 0-1 0 0,0 0 1 0 0,-1-1-1 0 0,1 1 0 0 0,0-1 1 0 0,-1 1-1 0 0,0-1 1 0 0,0 0-1 0 0,0 0 1 0 0,-1 0-1 0 0,1 0 1 0 0,-1 0-1 0 0,1-5 0 0 0,0-1 193 0 0,0 1-1 0 0,-1-1 1 0 0,-1 0-1 0 0,1 1 1 0 0,-2-1-1 0 0,1 1 1 0 0,-1-1-1 0 0,-1 1 1 0 0,0-1-1 0 0,-6-17 1 0 0,3 13 111 0 0,-1-1 0 0 0,-1 1 0 0 0,0 0 0 0 0,-1 1 0 0 0,-18-25 0 0 0,5 18-2288 0 0,18 17 1980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7:21.441"/>
    </inkml:context>
    <inkml:brush xml:id="br0">
      <inkml:brushProperty name="width" value="0.025" units="cm"/>
      <inkml:brushProperty name="height" value="0.025" units="cm"/>
    </inkml:brush>
  </inkml:definitions>
  <inkml:trace contextRef="#ctx0" brushRef="#br0">532 36 6913 0 0,'0'-2'469'0'0,"0"0"-1"0"0,0 1 0 0 0,0-1 0 0 0,0 0 1 0 0,-1 0-1 0 0,1 0 0 0 0,0 1 0 0 0,-1-1 0 0 0,1 0 1 0 0,-1 0-1 0 0,0 1 0 0 0,1-1 0 0 0,-1 1 0 0 0,0-1 1 0 0,0 0-1 0 0,-1-1 0 0 0,1 2-302 0 0,0 1-1 0 0,0-1 1 0 0,-1 1 0 0 0,1-1 0 0 0,0 1-1 0 0,0 0 1 0 0,0-1 0 0 0,0 1-1 0 0,0 0 1 0 0,0 0 0 0 0,0 0 0 0 0,-1 0-1 0 0,1 0 1 0 0,0 0 0 0 0,0 0-1 0 0,0 0 1 0 0,0 0 0 0 0,0 0-1 0 0,-1 1 1 0 0,1-1 0 0 0,0 0 0 0 0,0 1-1 0 0,0-1 1 0 0,0 1 0 0 0,-2 1-1 0 0,-11 5-139 0 0,1 2-1 0 0,-1 0 0 0 0,1 0 0 0 0,1 1 0 0 0,0 1 0 0 0,0 0 0 0 0,-14 18 0 0 0,-65 94 98 0 0,78-102-120 0 0,-27 39-17 0 0,4 3 1 0 0,2 1-1 0 0,3 1 0 0 0,3 2 1 0 0,3 1-1 0 0,-31 135 0 0 0,48-163 86 0 0,2 0 0 0 0,2 0 0 0 0,2 1 0 0 0,1 0 0 0 0,2-1 0 0 0,2 1 0 0 0,1-1 0 0 0,14 55 0 0 0,-11-69 45 0 0,1 0 0 0 0,1-1 0 0 0,2 0 0 0 0,0 0 0 0 0,1-1 0 0 0,2-1 0 0 0,0 0 1 0 0,2-1-1 0 0,0-1 0 0 0,1 0 0 0 0,2-1 0 0 0,0-1 0 0 0,33 27 0 0 0,-32-32-1044 0 0,1 0 1 0 0,32 16-1 0 0,-32-21-5933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7:31.563"/>
    </inkml:context>
    <inkml:brush xml:id="br0">
      <inkml:brushProperty name="width" value="0.025" units="cm"/>
      <inkml:brushProperty name="height" value="0.025" units="cm"/>
    </inkml:brush>
  </inkml:definitions>
  <inkml:trace contextRef="#ctx0" brushRef="#br0">0 1 5065 0 0,'0'-1'389'0'0,"1"8"8627"0"0,2 6-5822 0 0,7 37-3149 0 0,33 462 3891 0 0,-42-481-4196 0 0,-6-48-5708 0 0,0 2 3446 0 0,0-2-2395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1:37.302"/>
    </inkml:context>
    <inkml:brush xml:id="br0">
      <inkml:brushProperty name="width" value="0.07938" units="cm"/>
      <inkml:brushProperty name="height" value="0.07938" units="cm"/>
    </inkml:brush>
  </inkml:definitions>
  <inkml:trace contextRef="#ctx0" brushRef="#br0">1 0 9218 0 0,'0'0'831'0'0,"1"21"220"0"0,3 110 2162 0 0,12 169-90 0 0,-15-293-3143 0 0,3 25-155 0 0,-2-1 0 0 0,-1 1 0 0 0,-3 38 0 0 0,0-53-474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7:32.289"/>
    </inkml:context>
    <inkml:brush xml:id="br0">
      <inkml:brushProperty name="width" value="0.025" units="cm"/>
      <inkml:brushProperty name="height" value="0.025" units="cm"/>
    </inkml:brush>
  </inkml:definitions>
  <inkml:trace contextRef="#ctx0" brushRef="#br0">1 157 1840 0 0,'4'-13'420'0'0,"1"0"0"0"0,0 1 0 0 0,1-1 0 0 0,1 1 0 0 0,8-13 0 0 0,-10 19 263 0 0,-1 0 0 0 0,1 0 0 0 0,1 0 1 0 0,-1 0-1 0 0,1 1 0 0 0,0 0 1 0 0,0 0-1 0 0,1 0 0 0 0,-1 1 1 0 0,11-5-1 0 0,-15 8-467 0 0,0 0 1 0 0,0 0 0 0 0,0 1-1 0 0,0-1 1 0 0,0 1-1 0 0,0-1 1 0 0,0 1-1 0 0,0 0 1 0 0,1 0 0 0 0,-1 0-1 0 0,0 0 1 0 0,0 0-1 0 0,0 0 1 0 0,0 0-1 0 0,0 1 1 0 0,1-1 0 0 0,-1 1-1 0 0,0 0 1 0 0,0 0-1 0 0,0 0 1 0 0,0 0-1 0 0,-1 0 1 0 0,1 0-1 0 0,0 0 1 0 0,0 0 0 0 0,-1 1-1 0 0,1-1 1 0 0,0 1-1 0 0,-1-1 1 0 0,0 1-1 0 0,1 0 1 0 0,-1-1 0 0 0,0 1-1 0 0,0 0 1 0 0,0 0-1 0 0,0 0 1 0 0,1 2-1 0 0,1 2-65 0 0,-1 1-1 0 0,0-1 0 0 0,0 1 0 0 0,0-1 0 0 0,-1 1 0 0 0,0 0 0 0 0,0-1 0 0 0,0 1 0 0 0,-1 0 1 0 0,-2 12-1 0 0,-2 0-27 0 0,-1 0 0 0 0,-1 0 0 0 0,0 0 1 0 0,-2-1-1 0 0,0 0 0 0 0,-1-1 0 0 0,-1 0 0 0 0,-1 0 1 0 0,-24 29-1 0 0,35-45-159 0 0,-1 0 0 0 0,0-1 1 0 0,1 1-1 0 0,-1 0 0 0 0,0 0 1 0 0,1-1-1 0 0,-1 1 0 0 0,0 0 0 0 0,0-1 1 0 0,0 1-1 0 0,1 0 0 0 0,-1-1 0 0 0,0 1 1 0 0,0-1-1 0 0,0 0 0 0 0,0 1 1 0 0,0-1-1 0 0,-2 1 0 0 0,3-2-105 0 0,-1 0-1 0 0,1 0 1 0 0,0 1-1 0 0,0-1 1 0 0,0 0-1 0 0,0 0 1 0 0,0 1-1 0 0,0-1 1 0 0,0 0-1 0 0,0 0 1 0 0,0 1 0 0 0,0-1-1 0 0,0 0 1 0 0,0 1-1 0 0,1-1 1 0 0,-1 0-1 0 0,0 0 1 0 0,1 1-1 0 0,-1-1 1 0 0,0 0-1 0 0,1 1 1 0 0,-1-1-1 0 0,1 1 1 0 0,-1-1 0 0 0,1 0-1 0 0,0 0 1 0 0,4-8-715 0 0,2 0 0 0 0,-1 0 0 0 0,1 1 1 0 0,1-1-1 0 0,0 1 0 0 0,0 1 1 0 0,0 0-1 0 0,1 0 0 0 0,10-6 1 0 0,-16 10 922 0 0,1 1 0 0 0,-1 0 0 0 0,1 0 0 0 0,0 1 0 0 0,-1-1 0 0 0,1 1 0 0 0,0-1 0 0 0,0 1 0 0 0,0 1 0 0 0,0-1 0 0 0,0 0 0 0 0,0 1 0 0 0,0 0 0 0 0,0 0 0 0 0,0 0 0 0 0,0 0 0 0 0,0 1 0 0 0,0 0 0 0 0,0 0 0 0 0,0 0 0 0 0,0 0 0 0 0,0 0 0 0 0,0 1 0 0 0,-1 0 0 0 0,1 0 0 0 0,0 0 0 0 0,5 5 1 0 0,-5-3 227 0 0,0 0 0 0 0,0 0 0 0 0,-1 1 0 0 0,0-1 0 0 0,0 1 0 0 0,0 0 0 0 0,-1 0 0 0 0,0 0 0 0 0,0 0 0 0 0,0 1 0 0 0,0-1 0 0 0,-1 0 0 0 0,0 1 0 0 0,0 0 0 0 0,0-1 0 0 0,-1 1 0 0 0,0 9 0 0 0,0-7 86 0 0,-1 0 0 0 0,1 0 0 0 0,-1 0 0 0 0,-1 0-1 0 0,0 0 1 0 0,0 0 0 0 0,-1 0 0 0 0,1-1 0 0 0,-2 1 0 0 0,1-1-1 0 0,-8 12 1 0 0,11-19-378 0 0,0 0-1 0 0,0 0 1 0 0,0 0 0 0 0,0 0-1 0 0,0 0 1 0 0,0 0-1 0 0,0 0 1 0 0,0 0 0 0 0,0-1-1 0 0,0 1 1 0 0,0 0-1 0 0,-1 0 1 0 0,1 0-1 0 0,0 0 1 0 0,0 0 0 0 0,0 0-1 0 0,0 0 1 0 0,0 0-1 0 0,0 0 1 0 0,0 0 0 0 0,0 0-1 0 0,0 0 1 0 0,0 0-1 0 0,0 0 1 0 0,0 0-1 0 0,0 0 1 0 0,0 0 0 0 0,0 0-1 0 0,0 0 1 0 0,-1-1-1 0 0,1 1 1 0 0,0 0 0 0 0,0 0-1 0 0,0 0 1 0 0,0 0-1 0 0,0 0 1 0 0,0 0-1 0 0,0 0 1 0 0,0 0 0 0 0,0 0-1 0 0,0 0 1 0 0,0 1-1 0 0,-1-1 1 0 0,1 0 0 0 0,0 0-1 0 0,0 0 1 0 0,0 0-1 0 0,0 0 1 0 0,0 0-1 0 0,0 0 1 0 0,0 0 0 0 0,0 0-1 0 0,0 0 1 0 0,0 0-1 0 0,0 0 1 0 0,0 0 0 0 0,0 0-1 0 0,0 0 1 0 0,0 0-1 0 0,0 0 1 0 0,-1 0 0 0 0,1 0-1 0 0,0 1 1 0 0,0-1-1 0 0,0 0 1 0 0,0 0-1 0 0,0 0 1 0 0,0 0 0 0 0,0 0-1 0 0,0-10 46 0 0,2-10-142 0 0,5 1-710 0 0,1 0 1 0 0,0 1-1 0 0,1 0 0 0 0,1 0 1 0 0,16-20-1 0 0,-7 13-294 0 0,0 1 1 0 0,41-36-1 0 0,-60 59 1155 0 0,0 1 0 0 0,0 0 0 0 0,0-1 0 0 0,1 1 1 0 0,-1 0-1 0 0,0 0 0 0 0,0-1 0 0 0,1 1 0 0 0,-1 0 0 0 0,0 0 0 0 0,0 0 0 0 0,1 0 0 0 0,-1-1 1 0 0,0 1-1 0 0,1 0 0 0 0,-1 0 0 0 0,0 0 0 0 0,0 0 0 0 0,1 0 0 0 0,-1 0 0 0 0,0 0 1 0 0,1 0-1 0 0,-1 0 0 0 0,0 0 0 0 0,1 0 0 0 0,-1 0 0 0 0,0 0 0 0 0,1 0 0 0 0,-1 0 1 0 0,0 0-1 0 0,1 0 0 0 0,-1 0 0 0 0,0 0 0 0 0,1 0 0 0 0,-1 0 0 0 0,0 1 0 0 0,1-1 0 0 0,3 15 1583 0 0,-7 36 388 0 0,2-30-1414 0 0,1-7-313 0 0,0 0 0 0 0,2-1 1 0 0,3 22-1 0 0,-4-32-304 0 0,0 1 1 0 0,0 0-1 0 0,1-1 1 0 0,-1 1-1 0 0,1-1 0 0 0,-1 0 1 0 0,1 0-1 0 0,3 4 0 0 0,-4-5-17 0 0,1-1-1 0 0,-1 0 0 0 0,0 0 0 0 0,0 0 1 0 0,1 0-1 0 0,-1 0 0 0 0,1 0 0 0 0,-1 0 0 0 0,1 0 1 0 0,-1 0-1 0 0,1-1 0 0 0,0 1 0 0 0,-1-1 1 0 0,1 1-1 0 0,0-1 0 0 0,-1 0 0 0 0,1 1 1 0 0,3-1-1 0 0,-3 0 2 0 0,-1-1 0 0 0,1 1 0 0 0,0-1 0 0 0,0 1 0 0 0,-1-1 0 0 0,1 0 0 0 0,0 1 0 0 0,-1-1 0 0 0,1 0 0 0 0,-1 0 0 0 0,1 0 0 0 0,-1 0 0 0 0,1 0 0 0 0,-1-1 0 0 0,0 1 0 0 0,0 0 0 0 0,1-1 0 0 0,-1 1 0 0 0,0-1 0 0 0,0 1 0 0 0,0-1 0 0 0,-1 0 0 0 0,1 1 0 0 0,0-1 0 0 0,0 0 0 0 0,-1 1 0 0 0,1-1 0 0 0,-1 0 0 0 0,0 0 0 0 0,0 1 0 0 0,1-3 0 0 0,0-6 193 0 0,0-1 0 0 0,0 1 0 0 0,-1 0-1 0 0,-1-11 1 0 0,0 10-216 0 0,-1 1 0 0 0,0 0-1 0 0,0 1 1 0 0,-1-1 0 0 0,0 0-1 0 0,-1 1 1 0 0,0-1 0 0 0,0 1-1 0 0,-1 0 1 0 0,-9-11 0 0 0,9 13-1012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7:32.893"/>
    </inkml:context>
    <inkml:brush xml:id="br0">
      <inkml:brushProperty name="width" value="0.025" units="cm"/>
      <inkml:brushProperty name="height" value="0.025" units="cm"/>
    </inkml:brush>
  </inkml:definitions>
  <inkml:trace contextRef="#ctx0" brushRef="#br0">15 0 7834 0 0,'-1'5'4989'0'0,"2"26"-3073"0"0,-6 198 3346 0 0,0 11-2537 0 0,7-203-2712 0 0,1-10-13 0 0,-1-1 1 0 0,-2 1-1 0 0,-4 39 1 0 0,2-65-1 0 0,-2-15 0 0 0,3 3-176 0 0,1 0 0 0 0,0 0 0 0 0,0 1 0 0 0,1-1 0 0 0,1 0 0 0 0,0 1 1 0 0,0-1-1 0 0,1 1 0 0 0,0-1 0 0 0,1 1 0 0 0,0 0 0 0 0,1 1 0 0 0,9-16 0 0 0,-10 18-6 0 0,1 0 0 0 0,0 0 0 0 0,0 0 0 0 0,1 0 0 0 0,-1 1 0 0 0,2 0 0 0 0,-1 0 0 0 0,0 1 0 0 0,1 0 0 0 0,0 0-1 0 0,1 0 1 0 0,-1 1 0 0 0,1 0 0 0 0,-1 1 0 0 0,1-1 0 0 0,0 2 0 0 0,16-5 0 0 0,-22 7 223 0 0,-1-1 0 0 0,1 1 1 0 0,0 0-1 0 0,0 0 0 0 0,0 0 1 0 0,0 0-1 0 0,-1 0 0 0 0,1 0 0 0 0,0 0 1 0 0,0 0-1 0 0,0 1 0 0 0,-1-1 0 0 0,1 1 1 0 0,0-1-1 0 0,0 1 0 0 0,-1 0 0 0 0,1 0 1 0 0,0 0-1 0 0,-1 0 0 0 0,1 0 1 0 0,-1 0-1 0 0,0 0 0 0 0,1 0 0 0 0,-1 1 1 0 0,0-1-1 0 0,1 0 0 0 0,-1 1 0 0 0,1 1 1 0 0,-1 0 107 0 0,0 0 0 0 0,0 0 0 0 0,-1-1 1 0 0,1 1-1 0 0,-1 0 0 0 0,0 0 1 0 0,0 0-1 0 0,0 0 0 0 0,0 0 0 0 0,0 0 1 0 0,-1 0-1 0 0,1 0 0 0 0,-1-1 0 0 0,0 1 1 0 0,1 0-1 0 0,-1 0 0 0 0,-2 3 0 0 0,-4 8 206 0 0,0 0-1 0 0,-1-1 0 0 0,0 0 0 0 0,-13 15 0 0 0,16-21-816 0 0,-1-1-1 0 0,0 0 1 0 0,-1 0 0 0 0,1-1 0 0 0,-10 7 0 0 0,8-8-6729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7:33.382"/>
    </inkml:context>
    <inkml:brush xml:id="br0">
      <inkml:brushProperty name="width" value="0.025" units="cm"/>
      <inkml:brushProperty name="height" value="0.025" units="cm"/>
    </inkml:brush>
  </inkml:definitions>
  <inkml:trace contextRef="#ctx0" brushRef="#br0">14 114 3209 0 0,'27'-19'131'0'0,"26"-18"5485"0"0,-49 33-4553 0 0,0 1 1 0 0,-1-1 0 0 0,1 0-1 0 0,-1 0 1 0 0,1 0 0 0 0,-1-1-1 0 0,0 1 1 0 0,-1-1 0 0 0,4-6-1 0 0,-6 11-992 0 0,0 0 1 0 0,0-1-1 0 0,0 1 0 0 0,0 0 0 0 0,1 0 1 0 0,-1-1-1 0 0,0 1 0 0 0,0 0 0 0 0,0 0 1 0 0,0-1-1 0 0,0 1 0 0 0,0 0 0 0 0,0 0 1 0 0,0-1-1 0 0,0 1 0 0 0,0 0 0 0 0,0-1 1 0 0,0 1-1 0 0,0 0 0 0 0,0 0 0 0 0,0-1 1 0 0,0 1-1 0 0,0 0 0 0 0,0-1 0 0 0,0 1 1 0 0,-1 0-1 0 0,1 0 0 0 0,0-1 0 0 0,0 1 1 0 0,0 0-1 0 0,0 0 0 0 0,0 0 0 0 0,-1-1 1 0 0,1 1-1 0 0,0 0 0 0 0,0 0 1 0 0,-1-1-1 0 0,-11 3 923 0 0,-12 10-427 0 0,14-2-590 0 0,1 0-1 0 0,1 1 0 0 0,0 0 1 0 0,0 0-1 0 0,1 1 1 0 0,1 0-1 0 0,0 0 0 0 0,0 1 1 0 0,1-1-1 0 0,1 1 1 0 0,0 0-1 0 0,1 0 1 0 0,0 1-1 0 0,1-1 0 0 0,1 1 1 0 0,0-1-1 0 0,1 1 1 0 0,1 15-1 0 0,-1-28-39 0 0,0 0 1 0 0,0-1-1 0 0,0 1 0 0 0,0 0 0 0 0,0 0 1 0 0,0 0-1 0 0,1-1 0 0 0,-1 1 1 0 0,0 0-1 0 0,0 0 0 0 0,1-1 0 0 0,-1 1 1 0 0,0 0-1 0 0,1-1 0 0 0,-1 1 1 0 0,1 0-1 0 0,-1-1 0 0 0,1 1 1 0 0,-1 0-1 0 0,1-1 0 0 0,-1 1 0 0 0,1-1 1 0 0,-1 1-1 0 0,1-1 0 0 0,0 1 1 0 0,-1-1-1 0 0,1 0 0 0 0,1 1 0 0 0,-1-1-61 0 0,0 0 0 0 0,0-1 0 0 0,0 1 0 0 0,0 0 0 0 0,0-1 0 0 0,0 1 0 0 0,0-1 0 0 0,0 1 0 0 0,0-1 0 0 0,0 1 0 0 0,0-1 0 0 0,0 0 0 0 0,0 1 0 0 0,0-1 0 0 0,0 0 0 0 0,0-1 0 0 0,6-5-438 0 0,-1-1 1 0 0,-1 1-1 0 0,7-12 1 0 0,22-47-413 0 0,19-31 519 0 0,-56 119 6741 0 0,3-11-6110 0 0,0-1 1 0 0,1 1 0 0 0,1 0 0 0 0,0-1-1 0 0,6 20 1 0 0,-7-28-193 0 0,0 1 1 0 0,0-1-1 0 0,1 0 1 0 0,-1 0-1 0 0,0 0 0 0 0,1 0 1 0 0,0 0-1 0 0,-1-1 1 0 0,1 1-1 0 0,0 0 0 0 0,0-1 1 0 0,0 1-1 0 0,0-1 1 0 0,0 0-1 0 0,1 0 1 0 0,-1 1-1 0 0,4 0 0 0 0,-4-2-248 0 0,-1 1-1 0 0,1-1 0 0 0,0 0 0 0 0,-1 0 1 0 0,1 0-1 0 0,-1 0 0 0 0,1 0 0 0 0,-1 0 0 0 0,1 0 1 0 0,-1 0-1 0 0,1-1 0 0 0,-1 1 0 0 0,1-1 1 0 0,-1 1-1 0 0,1-1 0 0 0,-1 0 0 0 0,1 1 1 0 0,-1-1-1 0 0,2-1 0 0 0,4-3-6274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7:33.715"/>
    </inkml:context>
    <inkml:brush xml:id="br0">
      <inkml:brushProperty name="width" value="0.025" units="cm"/>
      <inkml:brushProperty name="height" value="0.025" units="cm"/>
    </inkml:brush>
  </inkml:definitions>
  <inkml:trace contextRef="#ctx0" brushRef="#br0">4 0 6649 0 0,'0'0'721'0'0,"-1"0"-721"0"0,1 1 0 0 0,-1 0-136 0 0,1 1 32 0 0,0-1 16 0 0,1 3-1 0 0,-3 12-351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7:34.159"/>
    </inkml:context>
    <inkml:brush xml:id="br0">
      <inkml:brushProperty name="width" value="0.025" units="cm"/>
      <inkml:brushProperty name="height" value="0.025" units="cm"/>
    </inkml:brush>
  </inkml:definitions>
  <inkml:trace contextRef="#ctx0" brushRef="#br0">68 0 6449 0 0,'-11'140'5341'0'0,"3"-54"-2600"0"0,-21 333 4459 0 0,27-394-7118 0 0,-14 123-532 0 0,17-154-300 0 0,1 1 0 0 0,0-1-1 0 0,0 1 1 0 0,1 0 0 0 0,-1 0-1 0 0,5-7 1 0 0,2 0 195 0 0,0 1 0 0 0,0 0 0 0 0,12-12 0 0 0,-17 20 498 0 0,-1 0-1 0 0,1 0 1 0 0,0 1 0 0 0,0-1-1 0 0,0 1 1 0 0,1 0 0 0 0,-1 0-1 0 0,0 0 1 0 0,1 1 0 0 0,-1-1 0 0 0,1 1-1 0 0,-1 0 1 0 0,10 0 0 0 0,-12 0 185 0 0,0 1 1 0 0,0 1 0 0 0,0-1-1 0 0,0 0 1 0 0,-1 0 0 0 0,1 1-1 0 0,0-1 1 0 0,0 1 0 0 0,0-1-1 0 0,-1 1 1 0 0,1 0 0 0 0,0 0-1 0 0,0 0 1 0 0,-1 0 0 0 0,1 0-1 0 0,-1 0 1 0 0,1 0 0 0 0,-1 0 0 0 0,0 1-1 0 0,1-1 1 0 0,-1 0 0 0 0,0 1-1 0 0,0-1 1 0 0,0 1 0 0 0,0 0-1 0 0,0-1 1 0 0,0 1 0 0 0,0 0-1 0 0,-1 0 1 0 0,1-1 0 0 0,-1 1-1 0 0,1 0 1 0 0,-1 0 0 0 0,0 0-1 0 0,0 0 1 0 0,1 0 0 0 0,-2 2 0 0 0,1 0 110 0 0,-1 1 0 0 0,1-1 1 0 0,-1 0-1 0 0,0-1 1 0 0,-1 1-1 0 0,1 0 1 0 0,-1 0-1 0 0,1 0 1 0 0,-1-1-1 0 0,0 1 0 0 0,0-1 1 0 0,-1 1-1 0 0,1-1 1 0 0,-1 0-1 0 0,-4 4 1 0 0,-4 5 139 0 0,-1-1 1 0 0,-19 14 0 0 0,26-21-343 0 0,-1-1 1 0 0,1 0 0 0 0,-1 1-1 0 0,0-2 1 0 0,-10 5-1 0 0,14-7-263 0 0,-1 1 1 0 0,1 0-1 0 0,-1-1 0 0 0,1 1 0 0 0,-1-1 0 0 0,1 0 0 0 0,-1 0 0 0 0,1 0 0 0 0,-1 0 0 0 0,1 0 0 0 0,-1-1 0 0 0,1 1 0 0 0,-1-1 0 0 0,1 0 0 0 0,-1 1 0 0 0,1-1 0 0 0,-3-2 0 0 0,-2-2-6774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7:34.856"/>
    </inkml:context>
    <inkml:brush xml:id="br0">
      <inkml:brushProperty name="width" value="0.025" units="cm"/>
      <inkml:brushProperty name="height" value="0.025" units="cm"/>
    </inkml:brush>
  </inkml:definitions>
  <inkml:trace contextRef="#ctx0" brushRef="#br0">25 0 6449 0 0,'0'0'2285'0'0,"-1"7"2047"0"0,-2 10-2998 0 0,-5 17 75 0 0,-3 21-596 0 0,10-51-686 0 0,1 1-1 0 0,0-1 1 0 0,0 1-1 0 0,0-1 1 0 0,0 0 0 0 0,1 1-1 0 0,0-1 1 0 0,0 0-1 0 0,3 9 1 0 0,-4-13-72 0 0,0 1 0 0 0,0 0 1 0 0,0 0-1 0 0,1-1 0 0 0,-1 1 0 0 0,0-1 0 0 0,1 1 1 0 0,-1 0-1 0 0,0-1 0 0 0,1 1 0 0 0,-1-1 1 0 0,1 1-1 0 0,-1-1 0 0 0,1 1 0 0 0,-1-1 0 0 0,1 1 1 0 0,-1-1-1 0 0,1 1 0 0 0,-1-1 0 0 0,1 0 1 0 0,0 1-1 0 0,-1-1 0 0 0,1 0 0 0 0,0 0 0 0 0,-1 1 1 0 0,1-1-1 0 0,0 0 0 0 0,-1 0 0 0 0,2 0 1 0 0,0 0-26 0 0,-1-1 1 0 0,0 1 0 0 0,0-1 0 0 0,0 0 0 0 0,1 1 0 0 0,-1-1 0 0 0,0 0 0 0 0,0 0-1 0 0,0 0 1 0 0,0 0 0 0 0,-1 0 0 0 0,1 0 0 0 0,0 0 0 0 0,1-1 0 0 0,3-7-376 0 0,0 0 0 0 0,7-17 0 0 0,-12 26 325 0 0,8-24-2578 0 0,-6 12-3403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7:35.221"/>
    </inkml:context>
    <inkml:brush xml:id="br0">
      <inkml:brushProperty name="width" value="0.025" units="cm"/>
      <inkml:brushProperty name="height" value="0.025" units="cm"/>
    </inkml:brush>
  </inkml:definitions>
  <inkml:trace contextRef="#ctx0" brushRef="#br0">1 6 6449 0 0,'2'0'135'0'0,"0"-1"0"0"0,1 0 0 0 0,-1 1 0 0 0,1 0-1 0 0,-1 0 1 0 0,1 0 0 0 0,-1 0 0 0 0,0 0 0 0 0,1 0 0 0 0,-1 0-1 0 0,1 1 1 0 0,2 0 0 0 0,2 0 364 0 0,50 2 1033 0 0,-35-3-2847 0 0,41-7 1 0 0,-50 5 1296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7:36.110"/>
    </inkml:context>
    <inkml:brush xml:id="br0">
      <inkml:brushProperty name="width" value="0.025" units="cm"/>
      <inkml:brushProperty name="height" value="0.025" units="cm"/>
    </inkml:brush>
  </inkml:definitions>
  <inkml:trace contextRef="#ctx0" brushRef="#br0">0 706 2761 0 0,'1'1'285'0'0,"0"-1"0"0"0,1 1 0 0 0,-1-1 0 0 0,0 1 0 0 0,0-1 1 0 0,0 0-1 0 0,0 1 0 0 0,0-1 0 0 0,1 0 0 0 0,-1 0 0 0 0,0 0 1 0 0,0 0-1 0 0,0 0 0 0 0,1 0 0 0 0,-1 0 0 0 0,0 0 0 0 0,0 0 1 0 0,0 0-1 0 0,0-1 0 0 0,1 1 0 0 0,-1-1 0 0 0,0 1 0 0 0,0-1 0 0 0,0 1 1 0 0,0-1-1 0 0,1 0 0 0 0,27-20 4416 0 0,-13 4-4052 0 0,0-1 0 0 0,-2-1 1 0 0,0 0-1 0 0,-1-1 0 0 0,-1 0 1 0 0,-1-1-1 0 0,0 0 0 0 0,13-44 1 0 0,-2-10-814 0 0,17-102-1 0 0,-23 76-1221 0 0,-15 88 1061 0 0,-1 0-1 0 0,0 1 1 0 0,-1-1 0 0 0,0 0 0 0 0,0 1-1 0 0,-4-13 1 0 0,5 25 344 0 0,0-1 1 0 0,0 1-1 0 0,0-1 1 0 0,0 1-1 0 0,0 0 0 0 0,0-1 1 0 0,-1 1-1 0 0,1 0 1 0 0,0-1-1 0 0,0 1 1 0 0,0 0-1 0 0,0-1 0 0 0,0 1 1 0 0,0 0-1 0 0,-1-1 1 0 0,1 1-1 0 0,0 0 0 0 0,0 0 1 0 0,0-1-1 0 0,-1 1 1 0 0,1 0-1 0 0,0 0 1 0 0,-1-1-1 0 0,1 1 0 0 0,0 0 1 0 0,0 0-1 0 0,-1 0 1 0 0,1 0-1 0 0,0-1 0 0 0,-1 1 1 0 0,1 0-1 0 0,-1 0 1 0 0,-6 10 997 0 0,-3 28 420 0 0,9-33-1511 0 0,-6 27 113 0 0,-34 167 453 0 0,38-174-443 0 0,0-1 0 0 0,2 2 0 0 0,1-1 0 0 0,1 0 0 0 0,2 0 0 0 0,4 25 0 0 0,-5-43-281 0 0,0 1 0 0 0,1-1 0 0 0,-1 0 0 0 0,1 0 0 0 0,1 0-1 0 0,0 0 1 0 0,4 7 0 0 0,-7-13 182 0 0,0 1-1 0 0,0-1 0 0 0,0 0 1 0 0,0 0-1 0 0,0 0 1 0 0,0 1-1 0 0,0-1 1 0 0,0 0-1 0 0,0 0 0 0 0,1-1 1 0 0,-1 1-1 0 0,0 0 1 0 0,1 0-1 0 0,-1-1 1 0 0,0 1-1 0 0,1 0 1 0 0,-1-1-1 0 0,1 0 0 0 0,-1 1 1 0 0,1-1-1 0 0,-1 0 1 0 0,1 0-1 0 0,-1 1 1 0 0,1-1-1 0 0,-1-1 1 0 0,1 1-1 0 0,-1 0 0 0 0,1 0 1 0 0,-1 0-1 0 0,1-1 1 0 0,-1 1-1 0 0,1-1 1 0 0,-1 1-1 0 0,1-1 1 0 0,-1 0-1 0 0,0 1 0 0 0,1-1 1 0 0,-1 0-1 0 0,0 0 1 0 0,0 0-1 0 0,2-2 1 0 0,17-17-402 0 0,-1-1-1 0 0,0-1 1 0 0,-2-1 0 0 0,16-27 0 0 0,13-17-180 0 0,-50 73 1081 0 0,2 0 1 0 0,-1 0-1 0 0,0 1 0 0 0,1-1 0 0 0,0 0 1 0 0,1 1-1 0 0,-2 13 0 0 0,-2 53 3161 0 0,5-63-3594 0 0,0-1 0 0 0,1 1 0 0 0,3 13 0 0 0,-4-21-6 0 0,0 0 0 0 0,1-1-1 0 0,-1 1 1 0 0,0-1 0 0 0,1 1-1 0 0,-1-1 1 0 0,1 1 0 0 0,0-1 0 0 0,-1 1-1 0 0,1-1 1 0 0,0 1 0 0 0,0-1-1 0 0,0 0 1 0 0,0 0 0 0 0,0 1-1 0 0,0-1 1 0 0,1 0 0 0 0,-1 0-1 0 0,0 0 1 0 0,0 0 0 0 0,1 0-1 0 0,-1 0 1 0 0,1-1 0 0 0,-1 1 0 0 0,1 0-1 0 0,-1-1 1 0 0,1 1 0 0 0,-1-1-1 0 0,3 1 1 0 0,-2-2-89 0 0,0 1 0 0 0,0-1 1 0 0,0 0-1 0 0,0 1 0 0 0,0-1 0 0 0,0 0 1 0 0,0 0-1 0 0,0-1 0 0 0,0 1 1 0 0,0 0-1 0 0,-1 0 0 0 0,1-1 0 0 0,-1 0 1 0 0,1 1-1 0 0,-1-1 0 0 0,1 0 0 0 0,1-2 1 0 0,22-35-670 0 0,-22 34 539 0 0,18-37-2958 0 0,-13 23-2724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7:36.460"/>
    </inkml:context>
    <inkml:brush xml:id="br0">
      <inkml:brushProperty name="width" value="0.025" units="cm"/>
      <inkml:brushProperty name="height" value="0.025" units="cm"/>
    </inkml:brush>
  </inkml:definitions>
  <inkml:trace contextRef="#ctx0" brushRef="#br0">0 29 10594 0 0,'0'0'819'0'0,"22"-1"2108"0"0,21-8-544 0 0,0-4-3465 0 0,-28 8-4533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7:36.858"/>
    </inkml:context>
    <inkml:brush xml:id="br0">
      <inkml:brushProperty name="width" value="0.025" units="cm"/>
      <inkml:brushProperty name="height" value="0.025" units="cm"/>
    </inkml:brush>
  </inkml:definitions>
  <inkml:trace contextRef="#ctx0" brushRef="#br0">35 0 6449 0 0,'0'0'1230'0'0,"-5"21"3030"0"0,-1 7-3893 0 0,-14 82 2615 0 0,18-96-2644 0 0,1 1 0 0 0,0-1 0 0 0,2 1 0 0 0,-1 0 0 0 0,5 21 0 0 0,0-22-3004 0 0,-5-14 2596 0 0,0 0-1 0 0,0 0 0 0 0,0-1 1 0 0,0 1-1 0 0,0 0 1 0 0,0 0-1 0 0,0 0 1 0 0,0 0-1 0 0,0 0 0 0 0,0-1 1 0 0,0 1-1 0 0,0 0 1 0 0,0 0-1 0 0,1 0 1 0 0,-1 0-1 0 0,0 0 0 0 0,0 0 1 0 0,0-1-1 0 0,0 1 1 0 0,0 0-1 0 0,0 0 1 0 0,0 0-1 0 0,1 0 0 0 0,-1 0 1 0 0,0 0-1 0 0,0 0 1 0 0,0 0-1 0 0,0 0 0 0 0,0 0 1 0 0,1 0-1 0 0,-1 0 1 0 0,0 0-1 0 0,0 0 1 0 0,0 0-1 0 0,0-1 0 0 0,1 1 1 0 0,-1 1-1 0 0,0-1 1 0 0,0 0-1 0 0,0 0 1 0 0,0 0-1 0 0,0 0 0 0 0,1 0 1 0 0,-1 0-1 0 0,0 0 1 0 0,0 0-1 0 0,0 0 1 0 0,0 0-1 0 0,0 0 0 0 0,1 0 1 0 0,-1 0-1 0 0,0 0 1 0 0,0 0-1 0 0,0 1 1 0 0,0-1-1 0 0,0 0 0 0 0,0 0 1 0 0,0 0-1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1:39.189"/>
    </inkml:context>
    <inkml:brush xml:id="br0">
      <inkml:brushProperty name="width" value="0.07938" units="cm"/>
      <inkml:brushProperty name="height" value="0.07938" units="cm"/>
    </inkml:brush>
  </inkml:definitions>
  <inkml:trace contextRef="#ctx0" brushRef="#br0">10 387 6913 0 0,'-1'-2'6582'0'0,"-3"-13"-6149"0"0,2 3-262 0 0,1-1 0 0 0,0 0-1 0 0,1 0 1 0 0,0 1 0 0 0,1-1 0 0 0,0 0-1 0 0,2 1 1 0 0,-1-1 0 0 0,1 1-1 0 0,1-1 1 0 0,7-17 0 0 0,-4 15-236 0 0,1-1-1 0 0,0 2 1 0 0,1-1 0 0 0,0 1 0 0 0,1 0 0 0 0,1 1-1 0 0,0 0 1 0 0,13-11 0 0 0,-19 19 53 0 0,-1 1-1 0 0,1 0 1 0 0,0 1-1 0 0,0-1 1 0 0,9-3 0 0 0,-13 7 10 0 0,-1-1 0 0 0,1 1 0 0 0,0 0 0 0 0,0-1 0 0 0,0 1 0 0 0,0 0 1 0 0,0 0-1 0 0,0 0 0 0 0,0 0 0 0 0,0 0 0 0 0,0 0 0 0 0,0 0 1 0 0,0 0-1 0 0,0 0 0 0 0,0 0 0 0 0,0 0 0 0 0,0 1 0 0 0,0-1 0 0 0,0 0 1 0 0,0 1-1 0 0,0-1 0 0 0,0 1 0 0 0,0-1 0 0 0,0 1 0 0 0,-1-1 1 0 0,1 1-1 0 0,0 0 0 0 0,0-1 0 0 0,-1 1 0 0 0,1 0 0 0 0,0-1 0 0 0,-1 1 1 0 0,1 0-1 0 0,-1 0 0 0 0,1 0 0 0 0,-1 0 0 0 0,1 0 0 0 0,-1 0 0 0 0,0 0 1 0 0,1 0-1 0 0,-1 1 0 0 0,4 9-34 0 0,-1 0 0 0 0,-1 1 0 0 0,0 0 1 0 0,0-1-1 0 0,-1 23 0 0 0,-6 61-236 0 0,1-54 228 0 0,2-11 46 0 0,-2 43 29 0 0,-29 145 0 0 0,33-218-30 0 0,0 0 1 0 0,0-1-1 0 0,0 1 0 0 0,0 0 0 0 0,0 0 0 0 0,0 0 1 0 0,0 0-1 0 0,0 0 0 0 0,0 0 0 0 0,0 0 0 0 0,0 0 1 0 0,0 0-1 0 0,-1 0 0 0 0,1 0 0 0 0,0 0 0 0 0,0 0 1 0 0,0 0-1 0 0,0 0 0 0 0,0 0 0 0 0,0 0 0 0 0,0 0 1 0 0,0 0-1 0 0,0 0 0 0 0,0 0 0 0 0,0 0 0 0 0,0 0 1 0 0,0 0-1 0 0,-1 0 0 0 0,1 0 0 0 0,0 0 0 0 0,0 0 0 0 0,0 0 1 0 0,0 0-1 0 0,0 0 0 0 0,0 0 0 0 0,0 0 0 0 0,0 0 1 0 0,0 0-1 0 0,0 0 0 0 0,0 0 0 0 0,0 0 0 0 0,0 0 1 0 0,0 0-1 0 0,0 1 0 0 0,0-1 0 0 0,0 0 0 0 0,-1 0 1 0 0,1 0-1 0 0,0 0 0 0 0,0 0 0 0 0,0 0 0 0 0,0 0 1 0 0,0 0-1 0 0,0 0 0 0 0,0 0 0 0 0,0 0 0 0 0,0 0 1 0 0,0 0-1 0 0,0 0 0 0 0,0 1 0 0 0,0-1 0 0 0,0 0 1 0 0,0 0-1 0 0,-3-9 180 0 0,-1-12 196 0 0,5-6-245 0 0,2 0 0 0 0,0 0-1 0 0,2 0 1 0 0,1 0 0 0 0,12-35 0 0 0,-1 17 91 0 0,2 1 1 0 0,28-49 0 0 0,-31 66-270 0 0,0 1 1 0 0,22-24 0 0 0,-28 38 22 0 0,0 0 0 0 0,1 1 1 0 0,1 1-1 0 0,0-1 0 0 0,24-14 1 0 0,-35 24 16 0 0,0 0 1 0 0,0 0 0 0 0,0 0 0 0 0,0 1 0 0 0,0-1-1 0 0,1 0 1 0 0,-1 1 0 0 0,0-1 0 0 0,1 1 0 0 0,-1 0-1 0 0,0-1 1 0 0,0 1 0 0 0,1 0 0 0 0,-1 0 0 0 0,1 0-1 0 0,-1 0 1 0 0,0 0 0 0 0,1 0 0 0 0,-1 0 0 0 0,0 0-1 0 0,1 0 1 0 0,-1 1 0 0 0,0-1 0 0 0,1 1 0 0 0,-1-1-1 0 0,0 1 1 0 0,0-1 0 0 0,0 1 0 0 0,2 1 0 0 0,-1 0-7 0 0,0 1 1 0 0,0-1 0 0 0,-1 1 0 0 0,0-1 0 0 0,1 1 0 0 0,-1 0-1 0 0,0-1 1 0 0,0 1 0 0 0,0 0 0 0 0,-1 0 0 0 0,1 0 0 0 0,-1 0 0 0 0,1 3-1 0 0,1 35-17 0 0,-2-1 0 0 0,-6 65-1 0 0,-1 41-12 0 0,8-120 24 0 0,0 0-1 0 0,2 0 1 0 0,9 38 0 0 0,-10-57 13 0 0,0 0 0 0 0,0 0 0 0 0,1-1 0 0 0,0 1-1 0 0,0-1 1 0 0,1 1 0 0 0,-1-1 0 0 0,1 0 0 0 0,1 0 0 0 0,-1 0-1 0 0,1-1 1 0 0,0 0 0 0 0,0 0 0 0 0,1 0 0 0 0,-1 0 0 0 0,1-1 0 0 0,10 6-1 0 0,2-4-4407 0 0,-8-5-560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7:37.175"/>
    </inkml:context>
    <inkml:brush xml:id="br0">
      <inkml:brushProperty name="width" value="0.025" units="cm"/>
      <inkml:brushProperty name="height" value="0.025" units="cm"/>
    </inkml:brush>
  </inkml:definitions>
  <inkml:trace contextRef="#ctx0" brushRef="#br0">0 59 2761 0 0,'0'0'1167'0'0,"4"0"2896"0"0,14 0-2393 0 0,12-3 34 0 0,-1-1 0 0 0,1-2-1 0 0,-1 0 1 0 0,0-2 0 0 0,43-18 0 0 0,-65 22-3606 0 0,-4 2 435 0 0,-4 2 466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7:37.920"/>
    </inkml:context>
    <inkml:brush xml:id="br0">
      <inkml:brushProperty name="width" value="0.025" units="cm"/>
      <inkml:brushProperty name="height" value="0.025" units="cm"/>
    </inkml:brush>
  </inkml:definitions>
  <inkml:trace contextRef="#ctx0" brushRef="#br0">112 52 4609 0 0,'-1'3'282'0'0,"0"1"0"0"0,0 0 0 0 0,0-1 1 0 0,-1 1-1 0 0,1-1 0 0 0,-1 1 0 0 0,-2 4 0 0 0,-5 9 711 0 0,5-4 176 0 0,0-1 0 0 0,1 1 0 0 0,-2 20 0 0 0,5-29-785 0 0,-1 0 0 0 0,1 0-1 0 0,1 0 1 0 0,-1 0 0 0 0,1-1 0 0 0,-1 1 0 0 0,3 6-1 0 0,-3-9-220 0 0,1 1-1 0 0,-1-1 0 0 0,1 0 0 0 0,0 1 1 0 0,0-1-1 0 0,0 1 0 0 0,0-1 0 0 0,0 0 1 0 0,0 0-1 0 0,0 0 0 0 0,0 0 0 0 0,0 0 1 0 0,0 0-1 0 0,1 0 0 0 0,-1 0 0 0 0,0 0 1 0 0,1 0-1 0 0,2 1 0 0 0,-3-2-178 0 0,1 0-1 0 0,0 0 1 0 0,-1 0 0 0 0,1 0-1 0 0,0 0 1 0 0,-1 0 0 0 0,1 0 0 0 0,0 0-1 0 0,-1-1 1 0 0,1 1 0 0 0,0-1-1 0 0,-1 1 1 0 0,1-1 0 0 0,-1 1-1 0 0,1-1 1 0 0,-1 0 0 0 0,1 0-1 0 0,-1 0 1 0 0,0 0 0 0 0,1 0-1 0 0,-1 0 1 0 0,2-3 0 0 0,26-30-1323 0 0,-26 30 1202 0 0,10-14-1054 0 0,-1 0 0 0 0,15-31 1 0 0,-23 39 958 0 0,0 1 1 0 0,0 0-1 0 0,-1-1 1 0 0,-1 0-1 0 0,1 1 1 0 0,-2-1 0 0 0,2-18-1 0 0,-5 35 7534 0 0,-2 10-4562 0 0,-13 56-3207 0 0,-7 261 1672 0 0,20-216-787 0 0,-25 150 0 0 0,23-236-355 0 0,-14 66 337 0 0,18-90-373 0 0,-1 0-1 0 0,0 0 1 0 0,0-1-1 0 0,-1 1 1 0 0,1-1-1 0 0,-2 1 1 0 0,1-1-1 0 0,-1-1 1 0 0,-7 9-1 0 0,11-14-21 0 0,0 0 1 0 0,0 0-1 0 0,-1 0 0 0 0,1 0 1 0 0,0 0-1 0 0,-1-1 0 0 0,1 1 1 0 0,-1 0-1 0 0,1 0 1 0 0,-1-1-1 0 0,1 1 0 0 0,-1-1 1 0 0,1 0-1 0 0,-1 1 0 0 0,0-1 1 0 0,1 0-1 0 0,-1 0 0 0 0,0 0 1 0 0,1 0-1 0 0,-1 0 0 0 0,0 0 1 0 0,1-1-1 0 0,-1 1 0 0 0,1 0 1 0 0,-1-1-1 0 0,1 0 0 0 0,-1 1 1 0 0,1-1-1 0 0,-1 0 0 0 0,1 1 1 0 0,-1-1-1 0 0,1 0 0 0 0,0 0 1 0 0,-1 0-1 0 0,1 0 0 0 0,-2-2 1 0 0,0-1 9 0 0,-1 0 0 0 0,1 0-1 0 0,-1 0 1 0 0,1 0 0 0 0,0 0 0 0 0,1 0 0 0 0,-1-1 0 0 0,1 0 0 0 0,0 1 0 0 0,-2-8-1 0 0,2 3-62 0 0,0 1 0 0 0,1-1 0 0 0,1 1 0 0 0,-1-1 0 0 0,1 1 0 0 0,1-1 0 0 0,-1 0 0 0 0,2 1 0 0 0,-1 0-1 0 0,1-1 1 0 0,0 1 0 0 0,1 0 0 0 0,6-15 0 0 0,-1 7-660 0 0,1 1 1 0 0,1 0-1 0 0,0 1 0 0 0,1 0 0 0 0,21-22 1 0 0,-16 19-6297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8:00.409"/>
    </inkml:context>
    <inkml:brush xml:id="br0">
      <inkml:brushProperty name="width" value="0.025" units="cm"/>
      <inkml:brushProperty name="height" value="0.025" units="cm"/>
    </inkml:brush>
  </inkml:definitions>
  <inkml:trace contextRef="#ctx0" brushRef="#br0">14 25 4145 0 0,'-14'-2'18956'0'0,"22"0"-18981"0"0,99-3 300 0 0,1-1-29 0 0,-92 2-263 0 0,-14 3-152 0 0,0 0 0 0 0,0 0 0 0 0,0 0 0 0 0,0 1 1 0 0,0-1-1 0 0,1 1 0 0 0,-1-1 0 0 0,0 1 0 0 0,0 0 0 0 0,0 0 0 0 0,1 0 0 0 0,-1 0 0 0 0,0 0 0 0 0,3 1 0 0 0,-4 0-1441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8:00.741"/>
    </inkml:context>
    <inkml:brush xml:id="br0">
      <inkml:brushProperty name="width" value="0.025" units="cm"/>
      <inkml:brushProperty name="height" value="0.025" units="cm"/>
    </inkml:brush>
  </inkml:definitions>
  <inkml:trace contextRef="#ctx0" brushRef="#br0">13 31 2761 0 0,'-12'5'1394'0'0,"17"0"4185"0"0,10-1-20 0 0,-6-2-6326 0 0,17-2 1952 0 0,1 0 0 0 0,-1-2 1 0 0,0-1-1 0 0,36-8 1 0 0,45-17-509 0 0,-101 26-1275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8:01.473"/>
    </inkml:context>
    <inkml:brush xml:id="br0">
      <inkml:brushProperty name="width" value="0.025" units="cm"/>
      <inkml:brushProperty name="height" value="0.025" units="cm"/>
    </inkml:brush>
  </inkml:definitions>
  <inkml:trace contextRef="#ctx0" brushRef="#br0">1 32 15491 0 0,'0'0'356'0'0,"20"-5"1429"0"0,19-4 168 0 0,48-4-1 0 0,-2 8-2677 0 0,-84 5-211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8:01.822"/>
    </inkml:context>
    <inkml:brush xml:id="br0">
      <inkml:brushProperty name="width" value="0.025" units="cm"/>
      <inkml:brushProperty name="height" value="0.025" units="cm"/>
    </inkml:brush>
  </inkml:definitions>
  <inkml:trace contextRef="#ctx0" brushRef="#br0">1 55 15379 0 0,'16'-2'783'0'0,"-1"-1"0"0"0,1 0 0 0 0,29-11 0 0 0,-1 1-363 0 0,36-4-1582 0 0,-68 15-5197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8:04.401"/>
    </inkml:context>
    <inkml:brush xml:id="br0">
      <inkml:brushProperty name="width" value="0.025" units="cm"/>
      <inkml:brushProperty name="height" value="0.025" units="cm"/>
    </inkml:brush>
  </inkml:definitions>
  <inkml:trace contextRef="#ctx0" brushRef="#br0">78 68 7834 0 0,'-1'-1'304'0'0,"1"1"0"0"0,0 0 0 0 0,0-1 0 0 0,-1 1 0 0 0,1 0 0 0 0,0 0 0 0 0,-1 0 1 0 0,1-1-1 0 0,0 1 0 0 0,-1 0 0 0 0,1 0 0 0 0,-1 0 0 0 0,1 0 0 0 0,0 0 0 0 0,-1-1 0 0 0,1 1 1 0 0,0 0-1 0 0,-1 0 0 0 0,1 0 0 0 0,-1 0 0 0 0,1 0 0 0 0,0 0 0 0 0,-1 0 0 0 0,1 1 0 0 0,-1-1 0 0 0,1 0 1 0 0,0 0-1 0 0,-1 0 0 0 0,1 0 0 0 0,0 0 0 0 0,-1 1 0 0 0,0-1 0 0 0,-11 14 2145 0 0,-5 25-3783 0 0,15-35 2101 0 0,-6 16-779 0 0,1 2 0 0 0,1-1 0 0 0,-3 23 0 0 0,7-36 5 0 0,1 1 0 0 0,0 0 0 0 0,1-1 0 0 0,0 1 0 0 0,0 0 0 0 0,1 0 0 0 0,0-1 0 0 0,1 1 0 0 0,0-1 0 0 0,5 15 0 0 0,-7-22 4 0 0,1 1 0 0 0,-1-1 0 0 0,0 0 1 0 0,1 0-1 0 0,-1 0 0 0 0,1 0 0 0 0,-1 0 1 0 0,1 0-1 0 0,0 0 0 0 0,-1 0 0 0 0,1 0 1 0 0,0 0-1 0 0,0 0 0 0 0,0 0 1 0 0,0-1-1 0 0,0 1 0 0 0,0 0 0 0 0,0-1 1 0 0,0 1-1 0 0,0 0 0 0 0,0-1 0 0 0,0 1 1 0 0,0-1-1 0 0,0 0 0 0 0,0 1 0 0 0,0-1 1 0 0,1 0-1 0 0,-1 0 0 0 0,0 0 0 0 0,0 1 1 0 0,0-1-1 0 0,1 0 0 0 0,-1-1 1 0 0,0 1-1 0 0,0 0 0 0 0,0 0 0 0 0,1 0 1 0 0,-1-1-1 0 0,0 1 0 0 0,0-1 0 0 0,0 1 1 0 0,0-1-1 0 0,0 1 0 0 0,0-1 0 0 0,0 0 1 0 0,0 1-1 0 0,0-1 0 0 0,0 0 1 0 0,0 0-1 0 0,0-1 0 0 0,5-3 35 0 0,0-1 0 0 0,0 0 0 0 0,-1 0 0 0 0,0-1 0 0 0,7-12 0 0 0,-4 4 109 0 0,-1-1 1 0 0,0 0-1 0 0,-1 0 1 0 0,-1 0-1 0 0,-1-1 1 0 0,4-21-1 0 0,-7 27-58 0 0,1-1 0 0 0,-2 1 0 0 0,1-1 0 0 0,-2 1 0 0 0,1 0 0 0 0,-2-1 0 0 0,1 1 0 0 0,-2 0 0 0 0,1 0 0 0 0,-6-15 0 0 0,6 24-312 0 0,1-1 1 0 0,0 1-1 0 0,-1 0 0 0 0,1-1 1 0 0,-1 1-1 0 0,0 0 1 0 0,0 0-1 0 0,-2-2 1 0 0,3 4 42 0 0,1-1 0 0 0,-1 0 1 0 0,0 1-1 0 0,0-1 0 0 0,1 1 0 0 0,-1-1 1 0 0,0 1-1 0 0,0 0 0 0 0,0-1 0 0 0,0 1 1 0 0,0 0-1 0 0,1-1 0 0 0,-1 1 0 0 0,0 0 0 0 0,0 0 1 0 0,0 0-1 0 0,0 0 0 0 0,0 0 0 0 0,0 0 1 0 0,0 0-1 0 0,0 0 0 0 0,0 0 0 0 0,0 0 1 0 0,0 1-1 0 0,1-1 0 0 0,-3 1 0 0 0,0 1-6064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8:04.750"/>
    </inkml:context>
    <inkml:brush xml:id="br0">
      <inkml:brushProperty name="width" value="0.025" units="cm"/>
      <inkml:brushProperty name="height" value="0.025" units="cm"/>
    </inkml:brush>
  </inkml:definitions>
  <inkml:trace contextRef="#ctx0" brushRef="#br0">0 0 17052 0 0,'2'26'2618'0'0,"-2"-21"-3496"0"0,1 0 0 0 0,0-1 0 0 0,0 1 0 0 0,0-1 0 0 0,0 1 0 0 0,1-1-1 0 0,2 6 1 0 0,0-4 740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8:06.932"/>
    </inkml:context>
    <inkml:brush xml:id="br0">
      <inkml:brushProperty name="width" value="0.025" units="cm"/>
      <inkml:brushProperty name="height" value="0.025" units="cm"/>
    </inkml:brush>
  </inkml:definitions>
  <inkml:trace contextRef="#ctx0" brushRef="#br0">57 26 7370 0 0,'-1'3'9356'0'0,"-4"4"-7098"0"0,-1 4-2398 0 0,5-9 186 0 0,-10 24 391 0 0,2 1 0 0 0,-9 37 0 0 0,16-57-353 0 0,1 0-1 0 0,0 0 0 0 0,0 0 0 0 0,1 1 0 0 0,0-1 0 0 0,0 0 0 0 0,0 0 1 0 0,1 1-1 0 0,0-1 0 0 0,1 0 0 0 0,0 0 0 0 0,0 0 0 0 0,0 0 0 0 0,7 12 1 0 0,-9-18-73 0 0,1 1 1 0 0,0 0 0 0 0,1-1 0 0 0,-1 1-1 0 0,0-1 1 0 0,0 1 0 0 0,1-1-1 0 0,-1 0 1 0 0,0 1 0 0 0,1-1 0 0 0,0 0-1 0 0,-1 0 1 0 0,1 0 0 0 0,0 0 0 0 0,-1 0-1 0 0,1 0 1 0 0,0-1 0 0 0,0 1-1 0 0,0-1 1 0 0,0 1 0 0 0,-1-1 0 0 0,1 1-1 0 0,0-1 1 0 0,0 0 0 0 0,0 0 0 0 0,0 0-1 0 0,0 0 1 0 0,0-1 0 0 0,0 1-1 0 0,0 0 1 0 0,0-1 0 0 0,0 1 0 0 0,-1-1-1 0 0,1 0 1 0 0,0 0 0 0 0,0 1 0 0 0,-1-1-1 0 0,1 0 1 0 0,2-2 0 0 0,1-1-6 0 0,1 0 0 0 0,-1 0 0 0 0,0 0 0 0 0,0-1 0 0 0,-1 0 0 0 0,0 0 0 0 0,1 0-1 0 0,-2 0 1 0 0,1-1 0 0 0,4-8 0 0 0,-2-1 45 0 0,0-1 0 0 0,-1 0-1 0 0,0 0 1 0 0,2-20 0 0 0,-5 28-48 0 0,-1 0 0 0 0,-1-1 0 0 0,1 1-1 0 0,-1 0 1 0 0,-1-1 0 0 0,1 1 0 0 0,-2 0 0 0 0,1 0 0 0 0,-1-1 0 0 0,-3-9 0 0 0,3 15-300 0 0,1 1 1 0 0,0-1 0 0 0,-1 1-1 0 0,1 0 1 0 0,-1 0-1 0 0,1 0 1 0 0,-1 0 0 0 0,0 0-1 0 0,0 0 1 0 0,0 0-1 0 0,0 0 1 0 0,-1 1 0 0 0,1-1-1 0 0,0 1 1 0 0,-1 0-1 0 0,1-1 1 0 0,-1 1 0 0 0,1 0-1 0 0,-1 0 1 0 0,1 1-1 0 0,-1-1 1 0 0,0 1 0 0 0,1-1-1 0 0,-1 1 1 0 0,0 0-1 0 0,1 0 1 0 0,-4 0 0 0 0,0 1-5728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8:10.521"/>
    </inkml:context>
    <inkml:brush xml:id="br0">
      <inkml:brushProperty name="width" value="0.025" units="cm"/>
      <inkml:brushProperty name="height" value="0.025" units="cm"/>
    </inkml:brush>
  </inkml:definitions>
  <inkml:trace contextRef="#ctx0" brushRef="#br0">210 1 1840 0 0,'-3'-1'9663'0'0,"-1"2"-3508"0"0,-6 6-1640 0 0,-11 14-7615 0 0,16-15 4770 0 0,-61 58-1644 0 0,37-38-28 0 0,-40 47-1 0 0,68-73-5 0 0,1 0 0 0 0,0 0 0 0 0,0 1-1 0 0,-1-1 1 0 0,1 0 0 0 0,0 1 0 0 0,0-1-1 0 0,0 0 1 0 0,0 1 0 0 0,0-1 0 0 0,-1 0 0 0 0,1 1-1 0 0,0-1 1 0 0,0 0 0 0 0,0 1 0 0 0,0-1-1 0 0,0 0 1 0 0,0 1 0 0 0,0-1 0 0 0,0 0-1 0 0,0 1 1 0 0,0-1 0 0 0,0 0 0 0 0,0 1-1 0 0,1-1 1 0 0,-1 0 0 0 0,0 1 0 0 0,0-1-1 0 0,0 0 1 0 0,0 1 0 0 0,1-1 0 0 0,-1 1-1 0 0,13 7-620 0 0,21 2-586 0 0,-30-9 1127 0 0,18 3 221 0 0,0-1 1 0 0,0 0-1 0 0,0-2 0 0 0,31-2 1 0 0,89-15 1353 0 0,-123 10-1896 0 0,-21 4-1812 0 0,-11 2-1649 0 0,-5 3 455 0 0,-4 1 3194 0 0,15-4 141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1:39.554"/>
    </inkml:context>
    <inkml:brush xml:id="br0">
      <inkml:brushProperty name="width" value="0.07938" units="cm"/>
      <inkml:brushProperty name="height" value="0.07938" units="cm"/>
    </inkml:brush>
  </inkml:definitions>
  <inkml:trace contextRef="#ctx0" brushRef="#br0">27 0 9218 0 0,'-2'3'208'0'0,"1"0"0"0"0,0 0 0 0 0,0 0 0 0 0,1 0 0 0 0,-1 0 0 0 0,1 1 0 0 0,-1 3 0 0 0,0 3-160 0 0,-1-2-76 0 0,-12 82 346 0 0,13-80-321 0 0,0 0 0 0 0,1 0-1 0 0,0 1 1 0 0,1-1 0 0 0,0 0-1 0 0,5 17 1 0 0,-2-15-8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8:10.887"/>
    </inkml:context>
    <inkml:brush xml:id="br0">
      <inkml:brushProperty name="width" value="0.025" units="cm"/>
      <inkml:brushProperty name="height" value="0.025" units="cm"/>
    </inkml:brush>
  </inkml:definitions>
  <inkml:trace contextRef="#ctx0" brushRef="#br0">95 6 9010 0 0,'0'0'133'0'0,"-1"0"0"0"0,1-1-1 0 0,0 1 1 0 0,0 0 0 0 0,0 0 0 0 0,0-1 0 0 0,0 1 0 0 0,-1 0 0 0 0,1-1-1 0 0,0 1 1 0 0,0 0 0 0 0,0 0 0 0 0,-1-1 0 0 0,1 1 0 0 0,0 0 0 0 0,0 0-1 0 0,-1 0 1 0 0,1 0 0 0 0,0-1 0 0 0,-1 1 0 0 0,1 0 0 0 0,0 0 0 0 0,0 0-1 0 0,-1 0 1 0 0,1 0 0 0 0,0 0 0 0 0,-1 0 0 0 0,1 0 0 0 0,0 0 0 0 0,-1 0-1 0 0,0 0 1 0 0,0 10 6620 0 0,1 1-7396 0 0,-8 36 2162 0 0,-14 51 0 0 0,-7 40-811 0 0,17-65-388 0 0,3-25-1903 0 0,5-17-3178 0 0,4-27-1618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8:11.255"/>
    </inkml:context>
    <inkml:brush xml:id="br0">
      <inkml:brushProperty name="width" value="0.025" units="cm"/>
      <inkml:brushProperty name="height" value="0.025" units="cm"/>
    </inkml:brush>
  </inkml:definitions>
  <inkml:trace contextRef="#ctx0" brushRef="#br0">199 0 1840 0 0,'-1'1'461'0'0,"0"-1"1"0"0,0 0-1 0 0,0 1 0 0 0,0-1 0 0 0,0 1 0 0 0,1 0 0 0 0,-1-1 0 0 0,0 1 0 0 0,0 0 0 0 0,0-1 0 0 0,1 1 0 0 0,-1 0 0 0 0,0 0 1 0 0,1 0-1 0 0,-2 1 0 0 0,-11 18 2113 0 0,9-13-2323 0 0,-22 33 1474 0 0,2 2-1 0 0,-25 58 1 0 0,41-83-1388 0 0,2 1 0 0 0,0 0 0 0 0,1 0 0 0 0,0 1 0 0 0,2-1 0 0 0,0 1 0 0 0,1 0 0 0 0,2 37 0 0 0,1-51-290 0 0,-1 1 1 0 0,2 0 0 0 0,-1 0-1 0 0,1-1 1 0 0,0 1 0 0 0,0-1 0 0 0,0 0-1 0 0,1 1 1 0 0,0-1 0 0 0,0 0-1 0 0,6 7 1 0 0,-8-10-109 0 0,1-1-1 0 0,-1 1 1 0 0,0-1 0 0 0,1 0 0 0 0,0 1 0 0 0,-1-1-1 0 0,1 0 1 0 0,0 0 0 0 0,-1 0 0 0 0,1 0-1 0 0,0-1 1 0 0,0 1 0 0 0,0 0 0 0 0,0-1-1 0 0,0 1 1 0 0,0-1 0 0 0,-1 0 0 0 0,1 1-1 0 0,0-1 1 0 0,0 0 0 0 0,0 0 0 0 0,0 0-1 0 0,0-1 1 0 0,0 1 0 0 0,0 0 0 0 0,0-1-1 0 0,0 1 1 0 0,0-1 0 0 0,0 0 0 0 0,0 0-1 0 0,0 0 1 0 0,-1 0 0 0 0,1 0 0 0 0,0 0-1 0 0,-1 0 1 0 0,4-3 0 0 0,1-1 44 0 0,0-1 1 0 0,0 0-1 0 0,-1-1 1 0 0,0 1-1 0 0,0-1 0 0 0,0 0 1 0 0,4-9-1 0 0,-7 12 54 0 0,-1 1-1 0 0,1-1 0 0 0,-1 1 1 0 0,0-1-1 0 0,0 0 0 0 0,0 1 0 0 0,-1-1 1 0 0,1-5-1 0 0,-1 7-2 0 0,0 1 0 0 0,0-1 0 0 0,-1 0 0 0 0,1 0 0 0 0,0 1 1 0 0,-1-1-1 0 0,1 0 0 0 0,-1 1 0 0 0,0-1 0 0 0,1 1 0 0 0,-1-1 0 0 0,0 1 0 0 0,0-1 0 0 0,0 1 0 0 0,0-1 0 0 0,0 1 0 0 0,0 0 0 0 0,-3-2 0 0 0,1 1 98 0 0,-1 0-1 0 0,1 0 0 0 0,0 1 1 0 0,-1 0-1 0 0,0 0 0 0 0,1 0 1 0 0,-1 0-1 0 0,0 0 0 0 0,1 1 1 0 0,-1-1-1 0 0,0 1 0 0 0,0 0 1 0 0,1 0-1 0 0,-1 1 0 0 0,0-1 1 0 0,-6 2-1 0 0,-8 2-509 0 0,-34 12 1 0 0,35-8-695 0 0,7-3-4377 0 0,3-1-735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8:11.655"/>
    </inkml:context>
    <inkml:brush xml:id="br0">
      <inkml:brushProperty name="width" value="0.025" units="cm"/>
      <inkml:brushProperty name="height" value="0.025" units="cm"/>
    </inkml:brush>
  </inkml:definitions>
  <inkml:trace contextRef="#ctx0" brushRef="#br0">245 2 3681 0 0,'14'-2'10335'0'0,"-36"18"73"0"0,11-8-12080 0 0,-56 40 2073 0 0,-15 11-370 0 0,71-50-31 0 0,0 1-1 0 0,1 0 0 0 0,0 1 1 0 0,-14 20-1 0 0,22-30-32 0 0,1 1 0 0 0,0-1 0 0 0,1 0 0 0 0,-1 1 0 0 0,0-1-1 0 0,0 1 1 0 0,0-1 0 0 0,1 1 0 0 0,-1 0 0 0 0,1-1 0 0 0,-1 1 0 0 0,1 0 0 0 0,0-1 0 0 0,0 1 0 0 0,0 0 0 0 0,0-1-1 0 0,0 1 1 0 0,0 0 0 0 0,0-1 0 0 0,0 1 0 0 0,1 0 0 0 0,-1-1 0 0 0,1 3 0 0 0,0-2-82 0 0,1-1 0 0 0,-1 1 0 0 0,1 0 0 0 0,-1-1 0 0 0,1 1 0 0 0,-1-1 0 0 0,1 1 0 0 0,0-1 0 0 0,0 0 0 0 0,0 0 0 0 0,0 0 0 0 0,0 0 0 0 0,0 0 0 0 0,0 0 0 0 0,2 0 0 0 0,8 2-158 0 0,0 0 0 0 0,0-1-1 0 0,0-1 1 0 0,0 0 0 0 0,14-1 0 0 0,74-8 234 0 0,-88 6-76 0 0,0-1 1 0 0,0 1 0 0 0,0-2-1 0 0,-1 0 1 0 0,1 0-1 0 0,12-8 1 0 0,-15 6-2504 0 0,-6 3-3070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08:11.989"/>
    </inkml:context>
    <inkml:brush xml:id="br0">
      <inkml:brushProperty name="width" value="0.025" units="cm"/>
      <inkml:brushProperty name="height" value="0.025" units="cm"/>
    </inkml:brush>
  </inkml:definitions>
  <inkml:trace contextRef="#ctx0" brushRef="#br0">132 0 920 0 0,'-16'0'20418'0'0,"15"7"-17448"0"0,-1 2-6274 0 0,-31 105 5299 0 0,19-75-1580 0 0,-14 79 0 0 0,22-74-610 0 0,-9 57 427 0 0,2-34-3422 0 0,9-53-4307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5:54.698"/>
    </inkml:context>
    <inkml:brush xml:id="br0">
      <inkml:brushProperty name="width" value="0.07938" units="cm"/>
      <inkml:brushProperty name="height" value="0.07938" units="cm"/>
    </inkml:brush>
  </inkml:definitions>
  <inkml:trace contextRef="#ctx0" brushRef="#br0">28 14 6449 0 0,'-3'-13'3451'0'0,"3"17"-1550"0"0,8 33-671 0 0,9 173 360 0 0,-14 309 0 0 0,-4-493-1593 0 0,1-13-4 0 0,-1 0 0 0 0,0 0-1 0 0,0-1 1 0 0,-1 1 0 0 0,-1 0 0 0 0,-6 15 0 0 0,9-27 3 0 0,0-1 1 0 0,0 0-1 0 0,0 1 0 0 0,0-1 1 0 0,-1 0-1 0 0,1 0 0 0 0,0 1 0 0 0,0-1 1 0 0,0 0-1 0 0,-1 0 0 0 0,1 1 0 0 0,0-1 1 0 0,0 0-1 0 0,-1 0 0 0 0,1 1 1 0 0,0-1-1 0 0,-1 0 0 0 0,1 0 0 0 0,0 0 1 0 0,-1 0-1 0 0,1 0 0 0 0,0 1 1 0 0,-1-1-1 0 0,1 0 0 0 0,0 0 0 0 0,-1 0 1 0 0,1 0-1 0 0,0 0 0 0 0,-1 0 1 0 0,1 0-1 0 0,0 0 0 0 0,-1 0 0 0 0,1 0 1 0 0,0 0-1 0 0,-1-1 0 0 0,1 1 1 0 0,0 0-1 0 0,-1 0 0 0 0,1 0 0 0 0,0 0 1 0 0,-1 0-1 0 0,1-1 0 0 0,0 1 1 0 0,0 0-1 0 0,-1 0 0 0 0,1-1 0 0 0,0 1 1 0 0,0 0-1 0 0,-1 0 0 0 0,1-1 0 0 0,0 1 1 0 0,-13-17-1675 0 0,6 2-3495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5:55.030"/>
    </inkml:context>
    <inkml:brush xml:id="br0">
      <inkml:brushProperty name="width" value="0.07938" units="cm"/>
      <inkml:brushProperty name="height" value="0.07938" units="cm"/>
    </inkml:brush>
  </inkml:definitions>
  <inkml:trace contextRef="#ctx0" brushRef="#br0">5 173 2561 0 0,'8'-11'206'0'0,"-1"1"0"0"0,2 0 0 0 0,-1 1 0 0 0,1 0 0 0 0,1 0 0 0 0,16-12 1 0 0,67-37 1644 0 0,-83 52-1466 0 0,-1 2 1 0 0,1-1 0 0 0,1 1 0 0 0,-1 0-1 0 0,1 1 1 0 0,-1 0 0 0 0,1 1 0 0 0,0 0-1 0 0,0 1 1 0 0,0 0 0 0 0,0 0 0 0 0,13 2 0 0 0,-17 0-99 0 0,0 0 1 0 0,0 1 0 0 0,0-1 0 0 0,0 1 0 0 0,0 1 0 0 0,-1-1 0 0 0,1 1 0 0 0,-1 1 0 0 0,0-1 0 0 0,0 1 0 0 0,0 0 0 0 0,0 0 0 0 0,-1 0 0 0 0,1 1 0 0 0,-1 0 0 0 0,0 0 0 0 0,-1 1 0 0 0,1-1 0 0 0,6 13 0 0 0,-5-9-128 0 0,-1 1 0 0 0,0 0 0 0 0,-1 0 1 0 0,0 0-1 0 0,-1 1 0 0 0,0-1 0 0 0,-1 1 0 0 0,0-1 1 0 0,0 1-1 0 0,-1 0 0 0 0,-1 0 0 0 0,0 0 0 0 0,-2 17 1 0 0,1-20-23 0 0,-1 1 1 0 0,0-1-1 0 0,-1 0 1 0 0,0 0 0 0 0,0 0-1 0 0,-1 0 1 0 0,0 0 0 0 0,0 0-1 0 0,0-1 1 0 0,-1 0 0 0 0,-1 0-1 0 0,1 0 1 0 0,-1-1 0 0 0,0 0-1 0 0,0 0 1 0 0,-1 0 0 0 0,-12 7-1 0 0,-24 12 321 0 0,0-3 0 0 0,-2-1 0 0 0,-92 28-1 0 0,122-44-825 0 0,-1-1 0 0 0,0 0-1 0 0,0-2 1 0 0,-21 2 0 0 0,10-3-7292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5:58.065"/>
    </inkml:context>
    <inkml:brush xml:id="br0">
      <inkml:brushProperty name="width" value="0.07938" units="cm"/>
      <inkml:brushProperty name="height" value="0.07938" units="cm"/>
    </inkml:brush>
  </inkml:definitions>
  <inkml:trace contextRef="#ctx0" brushRef="#br0">95 168 6913 0 0,'0'0'1555'0'0,"31"-3"-210"0"0,5 1-1123 0 0,-13 1 403 0 0,34-6-1 0 0,-52 6-412 0 0,-1 0-1 0 0,0 0 1 0 0,1 0-1 0 0,-1-1 1 0 0,0 1-1 0 0,0-1 1 0 0,0 0-1 0 0,0 0 1 0 0,0-1-1 0 0,-1 1 0 0 0,1-1 1 0 0,-1 0-1 0 0,1 1 1 0 0,2-5-1 0 0,-4 4-45 0 0,0 1 0 0 0,-1 0 0 0 0,0-1 0 0 0,1 1 0 0 0,-1-1 0 0 0,0 1 0 0 0,-1-1 0 0 0,1 1-1 0 0,0-1 1 0 0,-1 0 0 0 0,1 0 0 0 0,-1 1 0 0 0,0-1 0 0 0,0 0 0 0 0,0 0 0 0 0,0 1-1 0 0,0-1 1 0 0,-1 0 0 0 0,1 0 0 0 0,-1 1 0 0 0,0-1 0 0 0,0 1 0 0 0,0-1 0 0 0,0 1 0 0 0,0-1-1 0 0,-1 1 1 0 0,1-1 0 0 0,-1 1 0 0 0,1 0 0 0 0,-1 0 0 0 0,0 0 0 0 0,0 0 0 0 0,0 0-1 0 0,0 0 1 0 0,-3-2 0 0 0,2 1-240 0 0,-1 0 0 0 0,-1 0 1 0 0,1 0-1 0 0,0 0 0 0 0,-1 1 0 0 0,1 0 0 0 0,-1 0 0 0 0,0 0 0 0 0,1 0 0 0 0,-1 1 0 0 0,0 0 0 0 0,0 0 0 0 0,0 0 1 0 0,-1 0-1 0 0,1 1 0 0 0,0 0 0 0 0,0 0 0 0 0,-8 1 0 0 0,3 3-240 0 0,-1-1 1 0 0,1 2-1 0 0,0 0 1 0 0,1 0-1 0 0,-1 0 0 0 0,1 1 1 0 0,0 1-1 0 0,0 0 1 0 0,1 0-1 0 0,0 0 0 0 0,0 1 1 0 0,1 0-1 0 0,-10 15 1 0 0,10-13 326 0 0,0 0 1 0 0,1 0 0 0 0,0 1 0 0 0,1 0-1 0 0,0 0 1 0 0,1 0 0 0 0,0 0 0 0 0,1 1-1 0 0,0 0 1 0 0,1 0 0 0 0,0-1 0 0 0,0 15-1 0 0,2-21 243 0 0,1-1-1 0 0,-1 0 0 0 0,1 1 0 0 0,0-1 0 0 0,0 0 0 0 0,0 0 0 0 0,0 1 0 0 0,1-1 0 0 0,0 0 0 0 0,0-1 0 0 0,0 1 0 0 0,0 0 0 0 0,0 0 0 0 0,1-1 0 0 0,0 0 0 0 0,4 5 1 0 0,-2-4-137 0 0,0 1 0 0 0,1-1 1 0 0,0 0-1 0 0,0-1 1 0 0,0 1-1 0 0,0-1 1 0 0,1 0-1 0 0,-1-1 0 0 0,12 4 1 0 0,-7-4-207 0 0,0 1 0 0 0,0-1 0 0 0,1-1 0 0 0,-1 0 0 0 0,1-1 0 0 0,0 0 0 0 0,-1-1 0 0 0,1 0 0 0 0,-1-1 0 0 0,0 0 0 0 0,0-1 0 0 0,15-5 0 0 0,-6-1-1344 0 0,0-2-4956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6:06.229"/>
    </inkml:context>
    <inkml:brush xml:id="br0">
      <inkml:brushProperty name="width" value="0.07938" units="cm"/>
      <inkml:brushProperty name="height" value="0.07938" units="cm"/>
    </inkml:brush>
  </inkml:definitions>
  <inkml:trace contextRef="#ctx0" brushRef="#br0">236 56 7370 0 0,'0'-3'691'0'0,"0"1"0"0"0,0 0 0 0 0,0-1 1 0 0,0 1-1 0 0,0 0 0 0 0,-1-1 1 0 0,0 1-1 0 0,1 0 0 0 0,-1 0 1 0 0,0 0-1 0 0,0 0 0 0 0,0 0 0 0 0,0-1 1 0 0,0 2-1 0 0,-1-1 0 0 0,1 0 1 0 0,-3-3-1 0 0,2 4-469 0 0,0-1-1 0 0,0 1 1 0 0,0 0 0 0 0,-1-1 0 0 0,1 1 0 0 0,0 0-1 0 0,-1 0 1 0 0,1 1 0 0 0,0-1 0 0 0,-1 0-1 0 0,1 1 1 0 0,-1-1 0 0 0,-4 1 0 0 0,0 0-295 0 0,0 1 0 0 0,0-1 0 0 0,1 1 1 0 0,-1 1-1 0 0,0-1 0 0 0,1 1 0 0 0,-1 0 0 0 0,1 1 0 0 0,-1-1 1 0 0,-9 7-1 0 0,14-7 33 0 0,-8 3-229 0 0,0 2 0 0 0,1 0 1 0 0,-1 0-1 0 0,-13 14 0 0 0,22-19 231 0 0,-1 0 0 0 0,1 0 0 0 0,-1-1-1 0 0,1 1 1 0 0,0 0 0 0 0,0 0 0 0 0,0 0 0 0 0,0 0 0 0 0,0 1 0 0 0,0-1 0 0 0,0 0 0 0 0,1 0-1 0 0,-1 1 1 0 0,1-1 0 0 0,0 0 0 0 0,-1 0 0 0 0,1 1 0 0 0,0-1 0 0 0,0 0 0 0 0,1 1 0 0 0,-1-1-1 0 0,0 0 1 0 0,1 0 0 0 0,0 1 0 0 0,-1-1 0 0 0,1 0 0 0 0,0 0 0 0 0,0 0 0 0 0,3 4 0 0 0,7 9-283 0 0,1 0 1 0 0,1-1-1 0 0,0-1 1 0 0,1 0-1 0 0,23 17 1 0 0,-22-19 29 0 0,0 1 1 0 0,-1 0-1 0 0,-1 1 1 0 0,0 1-1 0 0,15 21 0 0 0,-27-34 314 0 0,0 0-1 0 0,-1 0 0 0 0,1 0 0 0 0,-1 1 1 0 0,1-1-1 0 0,-1 0 0 0 0,1 0 0 0 0,-1 1 1 0 0,0-1-1 0 0,0 0 0 0 0,1 0 0 0 0,-1 1 1 0 0,0-1-1 0 0,0 0 0 0 0,0 1 0 0 0,-1-1 0 0 0,1 0 1 0 0,0 1-1 0 0,0-1 0 0 0,-1 0 0 0 0,1 0 1 0 0,-1 1-1 0 0,0 0 0 0 0,-1 1 116 0 0,0 0-1 0 0,0 0 1 0 0,0 0 0 0 0,0-1-1 0 0,-1 1 1 0 0,1-1 0 0 0,-1 0-1 0 0,-5 4 1 0 0,-5 3 669 0 0,-1-1 0 0 0,-29 11 0 0 0,39-17-710 0 0,-8 2 309 0 0,1 1-1 0 0,-1-2 1 0 0,-14 3 0 0 0,23-5-560 0 0,-1 0 1 0 0,1-1-1 0 0,-1 0 0 0 0,0 1 1 0 0,1-1-1 0 0,-1-1 0 0 0,1 1 0 0 0,-1-1 1 0 0,1 1-1 0 0,-1-1 0 0 0,1 0 0 0 0,-1 0 1 0 0,1 0-1 0 0,0-1 0 0 0,-5-2 0 0 0,-1-4-6844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6:06.581"/>
    </inkml:context>
    <inkml:brush xml:id="br0">
      <inkml:brushProperty name="width" value="0.07938" units="cm"/>
      <inkml:brushProperty name="height" value="0.07938" units="cm"/>
    </inkml:brush>
  </inkml:definitions>
  <inkml:trace contextRef="#ctx0" brushRef="#br0">77 1 3225 0 0,'-8'5'8805'0'0,"-1"5"-3456"0"0,-7 19-1891 0 0,-6 33-3572 0 0,16-41 118 0 0,1 0-1 0 0,1 1 1 0 0,1-1 0 0 0,1 1-1 0 0,1 33 1 0 0,1-47-6 0 0,1 0 0 0 0,0 0 0 0 0,0 0 0 0 0,0 0 0 0 0,1 0 0 0 0,0 0 0 0 0,1 0 0 0 0,0 0 0 0 0,0-1 0 0 0,1 0 0 0 0,-1 1 0 0 0,2-1 0 0 0,-1 0-1 0 0,1-1 1 0 0,0 1 0 0 0,1-1 0 0 0,10 10 0 0 0,-15-15 6 0 0,0 0-1 0 0,0 0 0 0 0,0 0 0 0 0,0 0 0 0 0,0 0 0 0 0,1-1 0 0 0,-1 1 0 0 0,0 0 0 0 0,1 0 0 0 0,-1-1 0 0 0,0 1 0 0 0,1-1 0 0 0,-1 0 1 0 0,1 1-1 0 0,-1-1 0 0 0,1 0 0 0 0,-1 0 0 0 0,1 0 0 0 0,-1 1 0 0 0,1-2 0 0 0,-1 1 0 0 0,1 0 0 0 0,-1 0 0 0 0,0 0 0 0 0,3-1 0 0 0,-3-1-4 0 0,0 1-1 0 0,0 0 1 0 0,1-1-1 0 0,-1 1 1 0 0,0 0-1 0 0,0-1 1 0 0,-1 1-1 0 0,1-1 1 0 0,0 0-1 0 0,0 1 1 0 0,-1-1-1 0 0,1 0 1 0 0,-1 1-1 0 0,0-1 1 0 0,1 0-1 0 0,-1 0 1 0 0,0 1-1 0 0,0-1 0 0 0,0 0 1 0 0,0-2-1 0 0,-4-39-2337 0 0,0 29-4315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6:06.934"/>
    </inkml:context>
    <inkml:brush xml:id="br0">
      <inkml:brushProperty name="width" value="0.07938" units="cm"/>
      <inkml:brushProperty name="height" value="0.07938" units="cm"/>
    </inkml:brush>
  </inkml:definitions>
  <inkml:trace contextRef="#ctx0" brushRef="#br0">1 38 6913 0 0,'27'-7'601'0'0,"44"-5"-492"0"0,1 3 0 0 0,84-1 1 0 0,-141 10-110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1:40.334"/>
    </inkml:context>
    <inkml:brush xml:id="br0">
      <inkml:brushProperty name="width" value="0.07938" units="cm"/>
      <inkml:brushProperty name="height" value="0.07938" units="cm"/>
    </inkml:brush>
  </inkml:definitions>
  <inkml:trace contextRef="#ctx0" brushRef="#br0">1 0 4609 0 0,'2'5'253'0'0,"0"0"0"0"0,-1 0 0 0 0,0 0 0 0 0,0 0 0 0 0,0 0 0 0 0,0 0-1 0 0,-1 0 1 0 0,1 0 0 0 0,-2 9 0 0 0,1 1 81 0 0,0 128 2456 0 0,-2-55-1954 0 0,0-59-725 0 0,1-21-112 0 0,0 0-1 0 0,1 0 1 0 0,0 0 0 0 0,2 11-1 0 0,2-14-224 0 0,-2-6 68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6:07.287"/>
    </inkml:context>
    <inkml:brush xml:id="br0">
      <inkml:brushProperty name="width" value="0.07938" units="cm"/>
      <inkml:brushProperty name="height" value="0.07938" units="cm"/>
    </inkml:brush>
  </inkml:definitions>
  <inkml:trace contextRef="#ctx0" brushRef="#br0">37 1 4609 0 0,'-1'0'2060'0'0,"-1"14"2417"0"0,-2 6-4375 0 0,-4 15 2128 0 0,2-9-920 0 0,0 1 0 0 0,-3 47 0 0 0,8-68-1288 0 0,1 1-1 0 0,0-1 0 0 0,1 1 1 0 0,-1-1-1 0 0,1 1 0 0 0,1-1 1 0 0,-1 0-1 0 0,1 0 1 0 0,0 1-1 0 0,0-1 0 0 0,1 0 1 0 0,0-1-1 0 0,0 1 1 0 0,0 0-1 0 0,1-1 0 0 0,8 10 1 0 0,-11-14-15 0 0,0 0 0 0 0,0 0 1 0 0,0 0-1 0 0,0 0 1 0 0,0 0-1 0 0,0 0 0 0 0,0 0 1 0 0,0 0-1 0 0,0 0 0 0 0,1-1 1 0 0,-1 1-1 0 0,0-1 0 0 0,1 1 1 0 0,-1-1-1 0 0,1 1 0 0 0,-1-1 1 0 0,0 0-1 0 0,1 1 0 0 0,-1-1 1 0 0,1 0-1 0 0,-1 0 0 0 0,1 0 1 0 0,-1 0-1 0 0,0-1 0 0 0,1 1 1 0 0,-1 0-1 0 0,1 0 1 0 0,-1-1-1 0 0,0 1 0 0 0,1-1 1 0 0,-1 0-1 0 0,0 1 0 0 0,1-1 1 0 0,-1 0-1 0 0,0 1 0 0 0,0-1 1 0 0,0 0-1 0 0,0 0 0 0 0,0 0 1 0 0,0 0-1 0 0,0 0 0 0 0,0 0 1 0 0,0-1-1 0 0,0 1 0 0 0,0 0 1 0 0,-1 0-1 0 0,2-3 1 0 0,4-7-85 0 0,0 0 0 0 0,-1-1 0 0 0,-1 0 1 0 0,5-14-1 0 0,-7 20 57 0 0,3-11 87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6:07.620"/>
    </inkml:context>
    <inkml:brush xml:id="br0">
      <inkml:brushProperty name="width" value="0.07938" units="cm"/>
      <inkml:brushProperty name="height" value="0.07938" units="cm"/>
    </inkml:brush>
  </inkml:definitions>
  <inkml:trace contextRef="#ctx0" brushRef="#br0">1 14 11258 0 0,'1'0'65'0'0,"-1"-1"0"0"0,1 1 0 0 0,-1-1 0 0 0,1 1 0 0 0,0-1 0 0 0,-1 1 0 0 0,1-1 0 0 0,0 1-1 0 0,-1 0 1 0 0,1-1 0 0 0,0 1 0 0 0,0 0 0 0 0,-1 0 0 0 0,1-1 0 0 0,0 1 0 0 0,0 0 0 0 0,0 0-1 0 0,-1 0 1 0 0,1 0 0 0 0,0 0 0 0 0,0 0 0 0 0,0 0 0 0 0,1 1 0 0 0,36-3-574 0 0,-31 1 569 0 0,34-2-160 0 0,-17 1 84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6:09.076"/>
    </inkml:context>
    <inkml:brush xml:id="br0">
      <inkml:brushProperty name="width" value="0.07938" units="cm"/>
      <inkml:brushProperty name="height" value="0.07938" units="cm"/>
    </inkml:brush>
  </inkml:definitions>
  <inkml:trace contextRef="#ctx0" brushRef="#br0">159 29 5529 0 0,'0'-5'7594'0'0,"-1"-9"934"0"0,-7 7-8017 0 0,6 6-467 0 0,-1 1 0 0 0,1-1 0 0 0,0 1 1 0 0,-1 0-1 0 0,1 0 0 0 0,0 0 0 0 0,-1 0 0 0 0,1 0 0 0 0,0 1 0 0 0,-1-1 0 0 0,1 1 0 0 0,0-1 0 0 0,0 1 1 0 0,-1 0-1 0 0,1 0 0 0 0,0 0 0 0 0,0 0 0 0 0,0 0 0 0 0,0 0 0 0 0,0 1 0 0 0,-3 2 0 0 0,-2 2-161 0 0,1 0 0 0 0,-1 0 0 0 0,1 0 0 0 0,-8 11 0 0 0,6-6 24 0 0,1 0-1 0 0,1 1 1 0 0,0-1-1 0 0,0 1 1 0 0,1 1-1 0 0,1-1 1 0 0,0 0-1 0 0,0 1 1 0 0,2 0-1 0 0,-1 0 1 0 0,0 20-1 0 0,3-27 96 0 0,0-1-1 0 0,1 1 0 0 0,-1-1 0 0 0,1 0 0 0 0,0 1 0 0 0,0-1 0 0 0,1 0 1 0 0,0 1-1 0 0,0-1 0 0 0,0 0 0 0 0,0 0 0 0 0,1-1 0 0 0,0 1 0 0 0,0 0 0 0 0,0-1 1 0 0,0 0-1 0 0,1 0 0 0 0,0 0 0 0 0,0 0 0 0 0,0 0 0 0 0,0-1 0 0 0,1 0 1 0 0,-1 0-1 0 0,1 0 0 0 0,0 0 0 0 0,0-1 0 0 0,0 0 0 0 0,0 0 0 0 0,0 0 0 0 0,6 1 1 0 0,-6-1 1 0 0,0-1 1 0 0,-1 0 0 0 0,1 0 0 0 0,0 0 0 0 0,0-1 0 0 0,0 0 0 0 0,0 0 0 0 0,0 0 0 0 0,0 0 0 0 0,0-1 0 0 0,0 0-1 0 0,-1 0 1 0 0,1 0 0 0 0,0 0 0 0 0,0-1 0 0 0,-1 0 0 0 0,1 0 0 0 0,-1 0 0 0 0,5-3 0 0 0,0-2-188 0 0,-1-1 0 0 0,1 0 0 0 0,-1 0 1 0 0,-1-1-1 0 0,1 1 0 0 0,-2-2 0 0 0,8-10 0 0 0,1-5-1705 0 0,-7 12 282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6:09.409"/>
    </inkml:context>
    <inkml:brush xml:id="br0">
      <inkml:brushProperty name="width" value="0.07938" units="cm"/>
      <inkml:brushProperty name="height" value="0.07938" units="cm"/>
    </inkml:brush>
  </inkml:definitions>
  <inkml:trace contextRef="#ctx0" brushRef="#br0">36 0 4145 0 0,'-4'22'10608'0'0,"-9"18"-7381"0"0,-5 26-3441 0 0,17-61 246 0 0,1 1-1 0 0,0 0 0 0 0,1-1 0 0 0,-1 1 1 0 0,1 0-1 0 0,0-1 0 0 0,1 1 0 0 0,1 5 1 0 0,-2-9-49 0 0,-1-1 0 0 0,1 1 1 0 0,-1-1-1 0 0,1 1 0 0 0,-1-1 1 0 0,1 1-1 0 0,0-1 0 0 0,0 0 1 0 0,0 1-1 0 0,-1-1 0 0 0,1 0 1 0 0,0 0-1 0 0,1 0 0 0 0,-1 1 1 0 0,0-1-1 0 0,0 0 0 0 0,0 0 1 0 0,1-1-1 0 0,-1 1 0 0 0,1 0 1 0 0,-1 0-1 0 0,0-1 0 0 0,1 1 1 0 0,-1-1-1 0 0,1 1 0 0 0,-1-1 1 0 0,1 1-1 0 0,0-1 0 0 0,-1 0 1 0 0,1 0-1 0 0,-1 0 0 0 0,1 0 1 0 0,2 0-1 0 0,9-10-2137 0 0,-8 4-3403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6:09.743"/>
    </inkml:context>
    <inkml:brush xml:id="br0">
      <inkml:brushProperty name="width" value="0.07938" units="cm"/>
      <inkml:brushProperty name="height" value="0.07938" units="cm"/>
    </inkml:brush>
  </inkml:definitions>
  <inkml:trace contextRef="#ctx0" brushRef="#br0">0 9 11522 0 0,'179'-8'-200'0'0,"-160"7"48"0"0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6:10.078"/>
    </inkml:context>
    <inkml:brush xml:id="br0">
      <inkml:brushProperty name="width" value="0.07938" units="cm"/>
      <inkml:brushProperty name="height" value="0.07938" units="cm"/>
    </inkml:brush>
  </inkml:definitions>
  <inkml:trace contextRef="#ctx0" brushRef="#br0">221 1 6913 0 0,'0'0'623'0'0,"-2"17"203"0"0,-13 121 4694 0 0,1-21-2788 0 0,2 222-1 0 0,12-334-2731 0 0,1 9-8 0 0,0 0 1 0 0,0 1-1 0 0,1-1 1 0 0,1 0-1 0 0,0 0 1 0 0,8 19-1 0 0,-17-46 478 0 0,2 0-1 0 0,-6-22 1 0 0,8 24-907 0 0,-1 0 1 0 0,0 0-1 0 0,-1 0 1 0 0,0 1-1 0 0,-1-1 1 0 0,-8-13 0 0 0,11 21 315 0 0,0 1 0 0 0,0 0 0 0 0,0 0 0 0 0,0 0 1 0 0,0 0-1 0 0,-1 0 0 0 0,1 1 0 0 0,0-1 0 0 0,-1 1 0 0 0,0-1 1 0 0,1 1-1 0 0,-1 0 0 0 0,0 0 0 0 0,1 0 0 0 0,-1 1 1 0 0,0-1-1 0 0,0 1 0 0 0,0-1 0 0 0,0 1 0 0 0,0 0 0 0 0,0 0 1 0 0,0 0-1 0 0,0 0 0 0 0,1 1 0 0 0,-1-1 0 0 0,0 1 1 0 0,0 0-1 0 0,0 0 0 0 0,0 0 0 0 0,-3 2 0 0 0,2-2 178 0 0,1 0 0 0 0,-1 0 0 0 0,1 1 0 0 0,0 0 0 0 0,-1-1 0 0 0,1 1 0 0 0,0 0 0 0 0,0 1 0 0 0,0-1 0 0 0,1 0-1 0 0,-1 1 1 0 0,1 0 0 0 0,-1 0 0 0 0,1-1 0 0 0,0 1 0 0 0,0 1 0 0 0,0-1 0 0 0,0 0 0 0 0,1 0 0 0 0,-1 1 0 0 0,1-1 0 0 0,-2 6 0 0 0,3-6 44 0 0,0 0 0 0 0,0 1 0 0 0,0-1 0 0 0,0 0 0 0 0,0 0 0 0 0,1 1 0 0 0,-1-1 0 0 0,1 0 0 0 0,0 0 0 0 0,0 0 0 0 0,0 0 0 0 0,1 0 0 0 0,-1 0 0 0 0,1 0 0 0 0,0 0 0 0 0,-1 0 0 0 0,1-1 0 0 0,1 1 0 0 0,-1-1 0 0 0,0 1 0 0 0,0-1 0 0 0,1 0 0 0 0,-1 0 0 0 0,1 0 0 0 0,3 2 0 0 0,-2-1-224 0 0,1 0 0 0 0,-1 0 0 0 0,1-1 0 0 0,0 0 0 0 0,-1 0 0 0 0,1 0 0 0 0,0 0 0 0 0,0-1 0 0 0,0 0 0 0 0,1 0 0 0 0,-1 0-1 0 0,0-1 1 0 0,0 1 0 0 0,0-1 0 0 0,11-2 0 0 0,-3-1-517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6:10.458"/>
    </inkml:context>
    <inkml:brush xml:id="br0">
      <inkml:brushProperty name="width" value="0.07938" units="cm"/>
      <inkml:brushProperty name="height" value="0.07938" units="cm"/>
    </inkml:brush>
  </inkml:definitions>
  <inkml:trace contextRef="#ctx0" brushRef="#br0">35 167 5529 0 0,'118'-5'1919'0'0,"-102"3"-1391"0"0,-1 0 0 0 0,0-1 1 0 0,0-1-1 0 0,0 0 1 0 0,22-10-1 0 0,-35 13-369 0 0,1 0-1 0 0,-1 0 1 0 0,0 0-1 0 0,0 0 1 0 0,0 0-1 0 0,0-1 1 0 0,0 1-1 0 0,0-1 1 0 0,0 1-1 0 0,-1-1 1 0 0,1 0-1 0 0,0 0 0 0 0,-1 1 1 0 0,0-1-1 0 0,1 0 1 0 0,-1-1-1 0 0,0 1 1 0 0,0 0-1 0 0,0 0 1 0 0,0 0-1 0 0,-1-1 1 0 0,1 1-1 0 0,0 0 1 0 0,-1-1-1 0 0,0 1 1 0 0,1 0-1 0 0,-1-1 1 0 0,0 1-1 0 0,0-1 1 0 0,-1 1-1 0 0,1 0 1 0 0,0-1-1 0 0,-1 1 1 0 0,0 0-1 0 0,1-1 0 0 0,-1 1 1 0 0,0 0-1 0 0,0 0 1 0 0,-2-4-1 0 0,1 2-75 0 0,-1 1-1 0 0,1-1 1 0 0,-1 1-1 0 0,0 0 0 0 0,0 0 1 0 0,0 0-1 0 0,0 0 0 0 0,0 0 1 0 0,0 1-1 0 0,-1-1 1 0 0,0 1-1 0 0,1 0 0 0 0,-1 0 1 0 0,0 0-1 0 0,0 1 0 0 0,0-1 1 0 0,0 1-1 0 0,0 0 1 0 0,0 0-1 0 0,-1 0 0 0 0,1 1 1 0 0,-5-1-1 0 0,0 2-145 0 0,-1 1 0 0 0,1-1 0 0 0,0 2-1 0 0,1-1 1 0 0,-1 1 0 0 0,0 0 0 0 0,1 1 0 0 0,0 0 0 0 0,0 1-1 0 0,0-1 1 0 0,0 1 0 0 0,1 1 0 0 0,-8 6 0 0 0,6-4-23 0 0,0 1 0 0 0,1-1 0 0 0,0 1 0 0 0,1 1 0 0 0,0-1 0 0 0,0 1 0 0 0,1 1 0 0 0,0-1 0 0 0,-7 20 0 0 0,12-27 116 0 0,0 0 0 0 0,0 1 0 0 0,1-1 0 0 0,-1 1 0 0 0,1-1 0 0 0,-1 1 0 0 0,1-1 0 0 0,0 1 0 0 0,1 0 0 0 0,-1-1 0 0 0,0 1 1 0 0,1-1-1 0 0,0 1 0 0 0,0-1 0 0 0,0 0 0 0 0,0 1 0 0 0,3 3 0 0 0,-1-2 76 0 0,0 0 1 0 0,0-1-1 0 0,1 0 1 0 0,-1 1-1 0 0,1-1 1 0 0,0-1-1 0 0,0 1 1 0 0,1-1-1 0 0,-1 1 1 0 0,8 3-1 0 0,-4-2 11 0 0,1-1 0 0 0,0 0 0 0 0,0 0 0 0 0,0-1-1 0 0,1 0 1 0 0,-1-1 0 0 0,1 0 0 0 0,-1-1 0 0 0,1 1 0 0 0,0-2-1 0 0,-1 1 1 0 0,17-3 0 0 0,-9-1-684 0 0,1-2-145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6:15.154"/>
    </inkml:context>
    <inkml:brush xml:id="br0">
      <inkml:brushProperty name="width" value="0.07938" units="cm"/>
      <inkml:brushProperty name="height" value="0.07938" units="cm"/>
    </inkml:brush>
  </inkml:definitions>
  <inkml:trace contextRef="#ctx0" brushRef="#br0">199 44 5985 0 0,'0'0'695'0'0,"0"20"1658"0"0,-1 36-1312 0 0,-1 0 1 0 0,-3-1 0 0 0,-2 1 0 0 0,-19 69 0 0 0,15-97-557 0 0,-1 0 1 0 0,-1-1-1 0 0,-2-1 1 0 0,0 0 0 0 0,-30 37-1 0 0,17-23-152 0 0,28-40-326 0 0,0 1 1 0 0,-1-1-1 0 0,1 0 1 0 0,0 0-1 0 0,0 1 0 0 0,0-1 1 0 0,0 0-1 0 0,0 1 1 0 0,0-1-1 0 0,0 0 1 0 0,-1 0-1 0 0,1 1 0 0 0,0-1 1 0 0,0 0-1 0 0,0 0 1 0 0,-1 1-1 0 0,1-1 1 0 0,0 0-1 0 0,0 0 1 0 0,-1 0-1 0 0,1 1 0 0 0,0-1 1 0 0,-1 0-1 0 0,1 0 1 0 0,0 0-1 0 0,0 0 1 0 0,-1 0-1 0 0,1 0 1 0 0,0 0-1 0 0,-1 0 0 0 0,1 0 1 0 0,0 0-1 0 0,-1 0 1 0 0,1 0-1 0 0,0 0 1 0 0,-1 0-1 0 0,1 0 1 0 0,0 0-1 0 0,0 0 0 0 0,-1 0 1 0 0,1 0-1 0 0,0 0 1 0 0,-1 0-1 0 0,1 0 1 0 0,0-1-1 0 0,-1 1 0 0 0,-4-18 74 0 0,4-25 37 0 0,17-84-2556 0 0,-4 68-701 0 0,2 2 0 0 0,3 0 0 0 0,28-63 0 0 0,1 24 2436 0 0,-42 89 773 0 0,22-37 294 0 0,-25 42-214 0 0,0 0-1 0 0,0 0 0 0 0,1 0 1 0 0,0 0-1 0 0,-1 0 1 0 0,1 1-1 0 0,0-1 0 0 0,0 1 1 0 0,0-1-1 0 0,0 1 1 0 0,0-1-1 0 0,0 1 0 0 0,0 0 1 0 0,0 0-1 0 0,0 0 1 0 0,5-1-1 0 0,-6 2-17 0 0,0 0 0 0 0,-1 1-1 0 0,1-1 1 0 0,0 0 0 0 0,0 1 0 0 0,0-1 0 0 0,0 1-1 0 0,0-1 1 0 0,0 1 0 0 0,0-1 0 0 0,0 1 0 0 0,-1-1-1 0 0,1 1 1 0 0,0 0 0 0 0,0-1 0 0 0,-1 1 0 0 0,1 0-1 0 0,-1 0 1 0 0,1 0 0 0 0,-1 0 0 0 0,1-1-1 0 0,-1 1 1 0 0,1 0 0 0 0,0 2 0 0 0,8 26 1012 0 0,-8-25-858 0 0,27 126 2966 0 0,10 39-1940 0 0,-32-151-1282 0 0,0 0 0 0 0,2 0 0 0 0,0-1 0 0 0,1 0-1 0 0,0 0 1 0 0,24 28 0 0 0,-16-31 154 0 0,-17-13-154 0 0,1-1 1 0 0,-1 0-1 0 0,1 0 1 0 0,-1 0-1 0 0,1 0 1 0 0,-1 0-1 0 0,1 0 1 0 0,-1 0-1 0 0,1 0 1 0 0,-1 0-1 0 0,1 0 1 0 0,0 0-1 0 0,-1 0 1 0 0,1 0-1 0 0,-1 0 1 0 0,1 0-1 0 0,-1-1 1 0 0,1 1-1 0 0,-1 0 0 0 0,0 0 1 0 0,1-1-1 0 0,-1 1 1 0 0,1-1-1 0 0,2-2 163 0 0,-1 0 0 0 0,0 0 0 0 0,0 0 0 0 0,0 0 0 0 0,0-1 0 0 0,-1 1 0 0 0,0-1 0 0 0,2-4-1 0 0,11-38 827 0 0,-3-1 0 0 0,9-71 0 0 0,-13 66-1940 0 0,25-91 0 0 0,-28 131-3648 0 0,0 2-1497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6:15.996"/>
    </inkml:context>
    <inkml:brush xml:id="br0">
      <inkml:brushProperty name="width" value="0.07938" units="cm"/>
      <inkml:brushProperty name="height" value="0.07938" units="cm"/>
    </inkml:brush>
  </inkml:definitions>
  <inkml:trace contextRef="#ctx0" brushRef="#br0">4 380 456 0 0,'2'1'173'0'0,"-1"-1"-1"0"0,1 0 1 0 0,0 0-1 0 0,-1 0 1 0 0,1 0 0 0 0,-1 0-1 0 0,1 0 1 0 0,-1 0-1 0 0,1-1 1 0 0,-1 1 0 0 0,1 0-1 0 0,-1-1 1 0 0,1 1-1 0 0,-1-1 1 0 0,0 0 0 0 0,1 0-1 0 0,-1 1 1 0 0,0-1-1 0 0,1 0 1 0 0,-1 0-1 0 0,2-2 1 0 0,24-23 3389 0 0,-15 11-2124 0 0,0 0 0 0 0,-2 0 0 0 0,17-31-1 0 0,-24 40-1385 0 0,0 0-1 0 0,0-1 0 0 0,-1 1 0 0 0,0-1 0 0 0,0 0 1 0 0,0 1-1 0 0,-1-1 0 0 0,0 0 0 0 0,0 0 0 0 0,-1 0 0 0 0,0 0 1 0 0,0 0-1 0 0,-2-11 0 0 0,2 18-47 0 0,0-1 0 0 0,0 0 0 0 0,0 0 0 0 0,-1 1 0 0 0,1-1 0 0 0,0 0 0 0 0,0 1 0 0 0,0-1 0 0 0,-1 0 0 0 0,1 1 0 0 0,0-1 0 0 0,-1 1 0 0 0,1-1 0 0 0,-1 0 1 0 0,1 1-1 0 0,0-1 0 0 0,-1 1 0 0 0,1-1 0 0 0,-1 1 0 0 0,0-1 0 0 0,1 1 0 0 0,-1 0 0 0 0,1-1 0 0 0,-1 1 0 0 0,0 0 0 0 0,1-1 0 0 0,-1 1 0 0 0,0 0 0 0 0,1 0 0 0 0,-1-1 0 0 0,-1 1 0 0 0,1 1 44 0 0,-1-1 1 0 0,1 0-1 0 0,-1 1 1 0 0,1 0-1 0 0,-1-1 0 0 0,1 1 1 0 0,0 0-1 0 0,-1 0 0 0 0,1 0 1 0 0,0 0-1 0 0,0 0 0 0 0,-1 0 1 0 0,0 2-1 0 0,-32 41 1516 0 0,33-42-1519 0 0,-11 18-59 0 0,0 1 0 0 0,2 0 0 0 0,-13 33 0 0 0,20-43-12 0 0,-1 1 1 0 0,1 0-1 0 0,1 0 0 0 0,0 0 1 0 0,1 0-1 0 0,0 0 1 0 0,1 0-1 0 0,2 20 1 0 0,-2-29 34 0 0,1 0 1 0 0,-1-1 0 0 0,1 1-1 0 0,0-1 1 0 0,-1 1 0 0 0,1 0 0 0 0,1-1-1 0 0,-1 1 1 0 0,0-1 0 0 0,1 0-1 0 0,-1 1 1 0 0,1-1 0 0 0,-1 0 0 0 0,1 0-1 0 0,0 0 1 0 0,0 0 0 0 0,0 0 0 0 0,0-1-1 0 0,1 1 1 0 0,-1-1 0 0 0,0 1-1 0 0,1-1 1 0 0,-1 0 0 0 0,1 0 0 0 0,-1 0-1 0 0,1 0 1 0 0,0 0 0 0 0,-1 0 0 0 0,1-1-1 0 0,0 1 1 0 0,-1-1 0 0 0,1 0-1 0 0,0 0 1 0 0,3 0 0 0 0,0-1 16 0 0,0 1 0 0 0,-1-1 0 0 0,1 0 1 0 0,-1 0-1 0 0,1-1 0 0 0,-1 0 0 0 0,0 0 0 0 0,1 0 0 0 0,-1 0 0 0 0,0-1 1 0 0,0 0-1 0 0,-1 0 0 0 0,1 0 0 0 0,-1-1 0 0 0,8-7 0 0 0,13-22-48 0 0,-2-1-1 0 0,-1-1 1 0 0,-2-1 0 0 0,-2-1-1 0 0,16-45 1 0 0,-35 83-4 0 0,-8 24 429 0 0,-12 53 0 0 0,19-58-428 0 0,1-1 1 0 0,1 33-1 0 0,0-46 12 0 0,1-1 0 0 0,-1 1-1 0 0,1-1 1 0 0,0 1 0 0 0,1-1 0 0 0,-1 0 0 0 0,1 1 0 0 0,0-1 0 0 0,1 0 0 0 0,-1 0 0 0 0,1 0-1 0 0,0-1 1 0 0,0 1 0 0 0,5 5 0 0 0,-7-9 8 0 0,0 0 0 0 0,0 0 0 0 0,0 0 0 0 0,0 0 0 0 0,1 0 0 0 0,-1 0 0 0 0,0-1 0 0 0,0 1 0 0 0,1 0 0 0 0,-1-1 0 0 0,0 1 0 0 0,1-1 0 0 0,-1 0 0 0 0,1 1 0 0 0,-1-1 0 0 0,0 0 0 0 0,1 0 0 0 0,-1 0 0 0 0,1 1 0 0 0,-1-2 0 0 0,1 1 0 0 0,-1 0 0 0 0,2 0 0 0 0,0-1-7 0 0,-1 0 0 0 0,0-1 0 0 0,1 1 0 0 0,-1 0 0 0 0,0-1 0 0 0,0 1 0 0 0,0-1 0 0 0,0 1 0 0 0,0-1 1 0 0,-1 0-1 0 0,1 0 0 0 0,2-2 0 0 0,3-8-101 0 0,0 1 0 0 0,0-1 0 0 0,8-24 1 0 0,-13 31 54 0 0,14-36-219 0 0,-11 26-67 0 0,0-1 0 0 0,2 1 0 0 0,0 0 0 0 0,0 1 0 0 0,2-1 0 0 0,10-13 0 0 0,-17 80-84 0 0,-1-40 379 0 0,0 0-1 0 0,1 0 1 0 0,1 0-1 0 0,0 0 1 0 0,0 0-1 0 0,1-1 1 0 0,1 0 0 0 0,0 1-1 0 0,13 19 1 0 0,-16-28 59 0 0,0 0 1 0 0,0 1 0 0 0,1-1-1 0 0,-1 0 1 0 0,1 0 0 0 0,0-1-1 0 0,0 1 1 0 0,0-1 0 0 0,0 1-1 0 0,1-1 1 0 0,-1 0 0 0 0,1 0-1 0 0,-1 0 1 0 0,1-1 0 0 0,0 1-1 0 0,-1-1 1 0 0,1 0 0 0 0,0 0-1 0 0,0 0 1 0 0,0 0 0 0 0,0-1-1 0 0,0 1 1 0 0,0-1 0 0 0,0 0-1 0 0,0-1 1 0 0,0 1 0 0 0,0-1-1 0 0,0 1 1 0 0,0-1 0 0 0,-1 0-1 0 0,1-1 1 0 0,0 1 0 0 0,7-4-1 0 0,-3 0 198 0 0,-1 0 0 0 0,0 0 0 0 0,0 0 0 0 0,0-1 0 0 0,0 0 0 0 0,-1-1 0 0 0,0 1-1 0 0,0-1 1 0 0,-1-1 0 0 0,0 1 0 0 0,0-1 0 0 0,-1 1 0 0 0,0-1 0 0 0,0 0 0 0 0,4-14 0 0 0,-3 5-67 0 0,0 0 1 0 0,-1 1-1 0 0,-1-1 1 0 0,-1 0-1 0 0,0-1 1 0 0,-1 1-1 0 0,-2-20 1 0 0,-9-46 66 0 0,8 75-409 0 0,0 0 0 0 0,0 0 0 0 0,-1 1-1 0 0,0-1 1 0 0,0 1 0 0 0,-1-1 0 0 0,0 1 0 0 0,-5-8 0 0 0,-2 3-5698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6:17.202"/>
    </inkml:context>
    <inkml:brush xml:id="br0">
      <inkml:brushProperty name="width" value="0.07938" units="cm"/>
      <inkml:brushProperty name="height" value="0.07938" units="cm"/>
    </inkml:brush>
  </inkml:definitions>
  <inkml:trace contextRef="#ctx0" brushRef="#br0">182 5 6913 0 0,'-2'0'99'0'0,"1"-1"-1"0"0,-1 0 0 0 0,0 0 0 0 0,0 1 1 0 0,0-1-1 0 0,0 1 0 0 0,0 0 0 0 0,0 0 1 0 0,0-1-1 0 0,0 1 0 0 0,0 0 0 0 0,0 1 1 0 0,0-1-1 0 0,0 0 0 0 0,0 1 0 0 0,0-1 1 0 0,0 1-1 0 0,0-1 0 0 0,0 1 0 0 0,0 0 1 0 0,0 0-1 0 0,0 0 0 0 0,1 0 0 0 0,-3 1 1 0 0,-3 3 175 0 0,0-1 0 0 0,0 1 0 0 0,0 1 1 0 0,-7 8-1 0 0,4-3-266 0 0,0 1 0 0 0,1 0 0 0 0,1 1 0 0 0,0-1 0 0 0,1 2 0 0 0,0-1 0 0 0,-5 18 0 0 0,8-20-26 0 0,0 0 0 0 0,2 0 1 0 0,-1 0-1 0 0,1 0 0 0 0,1 0 1 0 0,0 1-1 0 0,0-1 0 0 0,1 0 1 0 0,1 1-1 0 0,1 12 0 0 0,-1-21 24 0 0,0 1-1 0 0,0 0 1 0 0,0 0-1 0 0,0-1 1 0 0,1 1-1 0 0,-1-1 0 0 0,1 1 1 0 0,0-1-1 0 0,0 1 1 0 0,0-1-1 0 0,0 0 1 0 0,1 0-1 0 0,-1 0 1 0 0,1 0-1 0 0,0-1 1 0 0,0 1-1 0 0,0-1 0 0 0,0 1 1 0 0,1-1-1 0 0,-1 0 1 0 0,0 0-1 0 0,1-1 1 0 0,-1 1-1 0 0,1-1 1 0 0,0 0-1 0 0,0 1 0 0 0,-1-2 1 0 0,1 1-1 0 0,0 0 1 0 0,0-1-1 0 0,0 0 1 0 0,7 0-1 0 0,-4 0 137 0 0,0-1-1 0 0,0 0 1 0 0,0 0 0 0 0,0-1-1 0 0,0 0 1 0 0,-1 0-1 0 0,1-1 1 0 0,-1 0 0 0 0,1 0-1 0 0,-1 0 1 0 0,0-1-1 0 0,0 0 1 0 0,-1 0-1 0 0,1 0 1 0 0,-1-1 0 0 0,0 0-1 0 0,7-8 1 0 0,-5 5 16 0 0,-1-1 0 0 0,-1-1 0 0 0,1 1 0 0 0,-2-1 1 0 0,1 1-1 0 0,-1-1 0 0 0,-1-1 0 0 0,0 1 0 0 0,0 0 0 0 0,-1-1 0 0 0,0 1 1 0 0,0-14-1 0 0,-2 18-29 0 0,0 0 1 0 0,-1 0-1 0 0,1 0 0 0 0,-1 0 1 0 0,-1 0-1 0 0,1 0 0 0 0,-1 0 1 0 0,0 0-1 0 0,0 0 1 0 0,-1 1-1 0 0,1-1 0 0 0,-1 1 1 0 0,-1 0-1 0 0,1 0 1 0 0,-1 0-1 0 0,0 0 0 0 0,0 0 1 0 0,0 1-1 0 0,-1 0 0 0 0,1 0 1 0 0,-1 0-1 0 0,-8-5 1 0 0,1 2 104 0 0,-1 0 0 0 0,1 1 0 0 0,-1 1 0 0 0,-1 0 0 0 0,-14-3 1 0 0,22 6-227 0 0,1 1 0 0 0,-1 0 0 0 0,0 0 0 0 0,0 0 1 0 0,1 1-1 0 0,-1 0 0 0 0,0 0 0 0 0,0 0 0 0 0,1 1 1 0 0,-1 0-1 0 0,0 0 0 0 0,1 1 0 0 0,-1-1 0 0 0,0 1 1 0 0,-5 3-1 0 0,10-5-127 0 0,0 1-1 0 0,1-1 1 0 0,-1 1 0 0 0,0-1-1 0 0,1 1 1 0 0,-1-1 0 0 0,0 1 0 0 0,1 0-1 0 0,-1-1 1 0 0,1 1 0 0 0,-1 0-1 0 0,1-1 1 0 0,-1 1 0 0 0,1 0 0 0 0,0 0-1 0 0,-1-1 1 0 0,1 1 0 0 0,0 0-1 0 0,-1 1 1 0 0,1 3-6224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27:57.545"/>
    </inkml:context>
    <inkml:brush xml:id="br0">
      <inkml:brushProperty name="width" value="0.07938" units="cm"/>
      <inkml:brushProperty name="height" value="0.07938" units="cm"/>
    </inkml:brush>
  </inkml:definitions>
  <inkml:trace contextRef="#ctx0" brushRef="#br0">6 0 10594 0 0,'-5'2'796'0'0,"7"1"-12"0"0,16 5 596 0 0,30 3-439 0 0,-28-10-901 0 0,1-1 0 0 0,-1-1 0 0 0,0 0 0 0 0,31-7 0 0 0,-25 2-300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1:40.668"/>
    </inkml:context>
    <inkml:brush xml:id="br0">
      <inkml:brushProperty name="width" value="0.07938" units="cm"/>
      <inkml:brushProperty name="height" value="0.07938" units="cm"/>
    </inkml:brush>
  </inkml:definitions>
  <inkml:trace contextRef="#ctx0" brushRef="#br0">2 0 3225 0 0,'0'0'1173'0'0,"-1"3"2464"0"0,1 13-2182 0 0,3 59-33 0 0,15 85-1 0 0,-10-99-1407 0 0,-6-46-30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6:18.789"/>
    </inkml:context>
    <inkml:brush xml:id="br0">
      <inkml:brushProperty name="width" value="0.07938" units="cm"/>
      <inkml:brushProperty name="height" value="0.07938" units="cm"/>
    </inkml:brush>
  </inkml:definitions>
  <inkml:trace contextRef="#ctx0" brushRef="#br0">0 784 1120 0 0,'10'-1'310'0'0,"0"0"0"0"0,0 0-1 0 0,0-1 1 0 0,0-1 0 0 0,0 0-1 0 0,-1 0 1 0 0,1-1 0 0 0,-1 0-1 0 0,0 0 1 0 0,0-1 0 0 0,-1 0-1 0 0,1-1 1 0 0,-1 0 0 0 0,13-13-1 0 0,9-9 886 0 0,-3-2 0 0 0,34-45 0 0 0,-27 31-880 0 0,-20 27-198 0 0,-2-1 1 0 0,0-1-1 0 0,-1 0 1 0 0,0 0-1 0 0,13-39 0 0 0,-19 43-138 0 0,0-1 0 0 0,-1 0-1 0 0,-1 0 1 0 0,0-1-1 0 0,-2 1 1 0 0,1 0 0 0 0,-2-1-1 0 0,-2-23 1 0 0,2 38 56 0 0,0 0 0 0 0,0-1 0 0 0,-1 1 0 0 0,1 0 1 0 0,-1 0-1 0 0,1 0 0 0 0,-1 0 0 0 0,1 0 0 0 0,-1 0 0 0 0,0 0 0 0 0,0 0 1 0 0,0 0-1 0 0,0 0 0 0 0,-1 0 0 0 0,1 1 0 0 0,0-1 0 0 0,-1 1 1 0 0,1-1-1 0 0,-1 0 0 0 0,0 1 0 0 0,1 0 0 0 0,-4-2 0 0 0,3 2 85 0 0,0 1 0 0 0,0 0 0 0 0,-1 0 0 0 0,1 0 0 0 0,0 0 0 0 0,0 0 0 0 0,0 1 0 0 0,0-1 0 0 0,0 1 0 0 0,0-1 0 0 0,0 1 0 0 0,1 0 0 0 0,-1-1 0 0 0,0 1 0 0 0,0 0 0 0 0,0 0 0 0 0,1 1 0 0 0,-1-1 0 0 0,0 0 0 0 0,1 0-1 0 0,-1 1 1 0 0,1-1 0 0 0,0 1 0 0 0,-2 2 0 0 0,-8 8-14 0 0,1 1 0 0 0,1 1 0 0 0,0-1 0 0 0,1 1 0 0 0,1 1-1 0 0,0 0 1 0 0,1 0 0 0 0,-7 25 0 0 0,3-4-217 0 0,2 0 0 0 0,-4 62 0 0 0,11-87 104 0 0,1 0 0 0 0,0 0-1 0 0,1 0 1 0 0,0 0 0 0 0,1 0 0 0 0,0 0-1 0 0,1-1 1 0 0,0 1 0 0 0,7 16-1 0 0,-9-24 8 0 0,1 0-1 0 0,-1 0 1 0 0,1-1-1 0 0,0 1 1 0 0,0 0 0 0 0,0 0-1 0 0,0-1 1 0 0,0 1-1 0 0,0-1 1 0 0,1 0-1 0 0,0 0 1 0 0,-1 0-1 0 0,1 0 1 0 0,0 0 0 0 0,0 0-1 0 0,0-1 1 0 0,0 1-1 0 0,0-1 1 0 0,0 0-1 0 0,0 0 1 0 0,0 0-1 0 0,1 0 1 0 0,-1-1-1 0 0,0 1 1 0 0,1-1 0 0 0,-1 0-1 0 0,0 0 1 0 0,1 0-1 0 0,-1 0 1 0 0,0 0-1 0 0,1-1 1 0 0,-1 0-1 0 0,0 0 1 0 0,0 1 0 0 0,5-3-1 0 0,-1-1 53 0 0,1 1-1 0 0,-1-1 1 0 0,1 0-1 0 0,-1-1 1 0 0,-1 0-1 0 0,1 0 1 0 0,9-10 0 0 0,41-48 527 0 0,-18 18-531 0 0,20-23-51 0 0,-4-1 0 0 0,68-113-1 0 0,-121 179 4 0 0,30-43-69 0 0,-18 27-81 0 0,-1 0 1 0 0,-1-1-1 0 0,0 0 0 0 0,16-43 0 0 0,-27 62 161 0 0,-1 1 0 0 0,0-1 0 0 0,1 0 0 0 0,-1 0-1 0 0,0 0 1 0 0,0 0 0 0 0,0 0 0 0 0,0 0 0 0 0,0 0 0 0 0,0 0 0 0 0,0 0 0 0 0,0 0-1 0 0,0 0 1 0 0,0 0 0 0 0,-1 0 0 0 0,1 1 0 0 0,0-1 0 0 0,-1 0 0 0 0,1 0 0 0 0,-1 0-1 0 0,1 0 1 0 0,-1 0 0 0 0,0 0 27 0 0,1 1 1 0 0,-1 0-1 0 0,1 0 0 0 0,-1 0 1 0 0,1 0-1 0 0,-1 0 0 0 0,1 0 0 0 0,-1 0 1 0 0,0 0-1 0 0,1 0 0 0 0,-1 0 1 0 0,1 0-1 0 0,-1 0 0 0 0,1 0 1 0 0,-1 0-1 0 0,1 0 0 0 0,-1 1 0 0 0,1-1 1 0 0,-1 0-1 0 0,1 0 0 0 0,-1 1 1 0 0,1-1-1 0 0,-1 0 0 0 0,1 1 0 0 0,0-1 1 0 0,-1 0-1 0 0,1 1 0 0 0,-1-1 1 0 0,1 0-1 0 0,0 1 0 0 0,0-1 1 0 0,-1 1-1 0 0,1-1 0 0 0,0 1 0 0 0,0-1 1 0 0,-1 1-1 0 0,1-1 0 0 0,0 1 1 0 0,0 0-1 0 0,-15 27 310 0 0,2 1 0 0 0,0 0 1 0 0,-15 60-1 0 0,14-40-329 0 0,-3 3-90 0 0,-17 105-1 0 0,31-137 58 0 0,1 0 0 0 0,1 0 0 0 0,1 1 0 0 0,1-1 0 0 0,0 0 0 0 0,2 0 0 0 0,0 0 0 0 0,10 31 0 0 0,-13-50 18 0 0,0 0-1 0 0,0-1 1 0 0,1 1 0 0 0,-1 0-1 0 0,0-1 1 0 0,0 1 0 0 0,0 0 0 0 0,1-1-1 0 0,-1 1 1 0 0,0-1 0 0 0,0 1-1 0 0,1-1 1 0 0,-1 1 0 0 0,1-1 0 0 0,-1 1-1 0 0,1-1 1 0 0,-1 1 0 0 0,0-1 0 0 0,1 1-1 0 0,-1-1 1 0 0,1 1 0 0 0,0-1-1 0 0,-1 0 1 0 0,2 1 0 0 0,5-13 217 0 0,-1-26 250 0 0,-4 18-355 0 0,0 1-1 0 0,-2-1 0 0 0,0 0 1 0 0,-2 0-1 0 0,0 0 0 0 0,-1 1 1 0 0,-10-37-1 0 0,12 54-119 0 0,1 0-1 0 0,-1 1 1 0 0,0-1-1 0 0,0 0 1 0 0,0 0 0 0 0,0 0-1 0 0,0 1 1 0 0,0-1-1 0 0,0 0 1 0 0,-1 1-1 0 0,1-1 1 0 0,-1 1-1 0 0,1 0 1 0 0,-1-1 0 0 0,1 1-1 0 0,-1 0 1 0 0,0 0-1 0 0,0 0 1 0 0,1 0-1 0 0,-1 0 1 0 0,0 1 0 0 0,-3-2-1 0 0,2 2-25 0 0,0 0-1 0 0,0 0 1 0 0,0 0-1 0 0,1 1 1 0 0,-1-1-1 0 0,0 1 1 0 0,0 0-1 0 0,1 0 1 0 0,-1 0-1 0 0,1 0 0 0 0,-1 0 1 0 0,1 0-1 0 0,-1 1 1 0 0,-2 1-1 0 0,-8 7-278 0 0,2 0 1 0 0,-1 1-1 0 0,1 0 0 0 0,-14 19 0 0 0,17-20 260 0 0,1 0 0 0 0,0 1 1 0 0,0 0-1 0 0,2 0 0 0 0,-1 1 0 0 0,1-1 1 0 0,1 1-1 0 0,0 0 0 0 0,-3 15 1 0 0,7-23 38 0 0,-1-1 1 0 0,1 1-1 0 0,-1 0 1 0 0,1-1-1 0 0,0 1 1 0 0,0 0-1 0 0,1-1 1 0 0,-1 1-1 0 0,1 0 1 0 0,0-1-1 0 0,-1 1 1 0 0,2-1-1 0 0,-1 1 1 0 0,0-1-1 0 0,1 1 1 0 0,0-1 0 0 0,-1 0-1 0 0,1 0 1 0 0,1 0-1 0 0,-1 0 1 0 0,0 0-1 0 0,1 0 1 0 0,-1-1-1 0 0,1 1 1 0 0,0-1-1 0 0,0 0 1 0 0,0 1-1 0 0,0-2 1 0 0,0 1-1 0 0,1 0 1 0 0,-1 0-1 0 0,1-1 1 0 0,-1 0-1 0 0,1 0 1 0 0,4 1 0 0 0,1 0 47 0 0,-1 0 0 0 0,1-1 1 0 0,-1 0-1 0 0,1-1 1 0 0,0 0-1 0 0,-1 0 1 0 0,1-1-1 0 0,-1 0 1 0 0,1-1-1 0 0,-1 0 1 0 0,1 0-1 0 0,14-6 1 0 0,-7 1 51 0 0,-1-1 0 0 0,1 0 0 0 0,-1-1 0 0 0,-1-1 0 0 0,18-15 0 0 0,-13 9-10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6:55.841"/>
    </inkml:context>
    <inkml:brush xml:id="br0">
      <inkml:brushProperty name="width" value="0.07938" units="cm"/>
      <inkml:brushProperty name="height" value="0.07938" units="cm"/>
    </inkml:brush>
  </inkml:definitions>
  <inkml:trace contextRef="#ctx0" brushRef="#br0">103 385 920 0 0,'-23'-1'2693'0'0,"0"2"6538"0"0,23-1-8988 0 0,120 37 1489 0 0,-1 6 1 0 0,158 80-1 0 0,-268-118-1732 0 0,1 1 0 0 0,-1-1 0 0 0,0 1 0 0 0,-1 1 0 0 0,0 0 0 0 0,9 9 0 0 0,-19-16-27 0 0,0 1 0 0 0,-1-1-1 0 0,1 1 1 0 0,-1-1 0 0 0,1 0 0 0 0,0 0 0 0 0,-1 0 0 0 0,1 0-1 0 0,-1 0 1 0 0,-3-2 0 0 0,-28-5-788 0 0,-344-84-4544 0 0,317 66 5344 0 0,57 24 27 0 0,1-1 0 0 0,-1 0 0 0 0,1-1 1 0 0,0 1-1 0 0,0 0 0 0 0,0-1 0 0 0,0 0 0 0 0,0 0 0 0 0,0 0 1 0 0,1 0-1 0 0,-1 0 0 0 0,1 0 0 0 0,0-1 0 0 0,-2-3 1 0 0,4 6 17 0 0,0 0 1 0 0,0 0-1 0 0,0-1 0 0 0,0 1 1 0 0,0 0-1 0 0,0 0 1 0 0,0 0-1 0 0,1 0 1 0 0,-1 0-1 0 0,1 0 1 0 0,-1-1-1 0 0,0 1 1 0 0,1 0-1 0 0,0 0 1 0 0,-1 0-1 0 0,1 1 1 0 0,0-1-1 0 0,-1 0 1 0 0,1 0-1 0 0,0 0 1 0 0,0 0-1 0 0,0 1 0 0 0,0-1 1 0 0,0 0-1 0 0,0 1 1 0 0,0-1-1 0 0,0 1 1 0 0,0-1-1 0 0,0 1 1 0 0,0-1-1 0 0,0 1 1 0 0,0 0-1 0 0,2-1 1 0 0,42-12 1274 0 0,-42 12-1146 0 0,59-12 1331 0 0,-18 5-800 0 0,53-18-1 0 0,-85 22-659 0 0,0 0-1 0 0,0-1 1 0 0,-1-1-1 0 0,1 0 1 0 0,-1 0 0 0 0,-1-1-1 0 0,1-1 1 0 0,-1 0-1 0 0,9-9 1 0 0,-18 16 35 0 0,0 0 0 0 0,-1 0 1 0 0,1 0-1 0 0,0 0 0 0 0,-1 0 1 0 0,1 0-1 0 0,-1 0 0 0 0,1 0 1 0 0,-1 0-1 0 0,1-1 0 0 0,-1 1 1 0 0,0 0-1 0 0,0 0 0 0 0,1 0 1 0 0,-1-1-1 0 0,0 1 0 0 0,0 0 1 0 0,0 0-1 0 0,0 0 0 0 0,-1-1 1 0 0,1 1-1 0 0,0 0 0 0 0,0 0 1 0 0,-1 0-1 0 0,1-1 0 0 0,-1 1 1 0 0,1 0-1 0 0,-1 0 0 0 0,1 0 1 0 0,-1 0-1 0 0,0 0 0 0 0,0 0 1 0 0,1 0-1 0 0,-1 0 0 0 0,0 0 1 0 0,0 1-1 0 0,0-1 0 0 0,-1-1 1 0 0,-7-5 155 0 0,1 0 0 0 0,-1 1 1 0 0,-15-9-1 0 0,7 5 11 0 0,-51-36 288 0 0,-126-66 0 0 0,152 91-535 0 0,29 13 2 0 0,0 1 0 0 0,0 0 0 0 0,-1 1 0 0 0,0 1 1 0 0,-25-6-1 0 0,33 11-548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6:56.538"/>
    </inkml:context>
    <inkml:brush xml:id="br0">
      <inkml:brushProperty name="width" value="0.07938" units="cm"/>
      <inkml:brushProperty name="height" value="0.07938" units="cm"/>
    </inkml:brush>
  </inkml:definitions>
  <inkml:trace contextRef="#ctx0" brushRef="#br0">49 209 6913 0 0,'5'3'265'0'0,"0"0"0"0"0,1 0 0 0 0,-1 0 0 0 0,1 0-1 0 0,0-1 1 0 0,-1 0 0 0 0,10 2 0 0 0,0 0-216 0 0,2 2-12 0 0,1-1 1 0 0,29 5-1 0 0,-43-9 40 0 0,0-1 1 0 0,0 1-1 0 0,0-1 0 0 0,0 0 0 0 0,0 0 0 0 0,0 0 0 0 0,0-1 1 0 0,0 1-1 0 0,0-1 0 0 0,0 0 0 0 0,0 0 0 0 0,0 0 1 0 0,0-1-1 0 0,0 0 0 0 0,-1 1 0 0 0,1-1 0 0 0,-1 0 0 0 0,6-5 1 0 0,-8 7-16 0 0,0-1 0 0 0,-1 0 1 0 0,1 0-1 0 0,-1 0 1 0 0,1 1-1 0 0,0-1 1 0 0,-1 0-1 0 0,0 0 0 0 0,1 0 1 0 0,-1 0-1 0 0,1 0 1 0 0,-1 0-1 0 0,0 0 1 0 0,0 0-1 0 0,0 0 0 0 0,1 0 1 0 0,-1 0-1 0 0,0 0 1 0 0,0 0-1 0 0,-1 0 0 0 0,1 0 1 0 0,0-2-1 0 0,-1 1 87 0 0,0-1-1 0 0,0 1 0 0 0,0-1 1 0 0,0 1-1 0 0,-1 0 0 0 0,1-1 0 0 0,-1 1 1 0 0,-3-3-1 0 0,-4-5 455 0 0,-1 1 1 0 0,-20-13-1 0 0,23 16-448 0 0,-93-61 458 0 0,86 60-770 0 0,0 0 0 0 0,0 1 1 0 0,0 0-1 0 0,0 1 0 0 0,-29-6 0 0 0,81 19 204 0 0,-20-3 124 0 0,0-1 0 0 0,34 2 0 0 0,-48-6-151 0 0,1 0 0 0 0,-1 0 0 0 0,1 0 0 0 0,-1 0 0 0 0,1-1 0 0 0,-1 0 0 0 0,0 0 0 0 0,1 0 0 0 0,-1-1 0 0 0,0 1 0 0 0,0-1 0 0 0,0 0 0 0 0,0 0 0 0 0,0 0 0 0 0,-1-1 0 0 0,1 1 0 0 0,3-4 0 0 0,-6 5-24 0 0,-1 1-1 0 0,1-1 1 0 0,0 0-1 0 0,-1 0 0 0 0,1 1 1 0 0,0-1-1 0 0,-1 0 0 0 0,1 0 1 0 0,-1 0-1 0 0,0 0 1 0 0,1 0-1 0 0,-1 0 0 0 0,0 0 1 0 0,0 0-1 0 0,1 0 0 0 0,-1 0 1 0 0,0 0-1 0 0,0 0 1 0 0,0 0-1 0 0,0 0 0 0 0,0 0 1 0 0,0 0-1 0 0,0 0 1 0 0,-1 0-1 0 0,1 0 0 0 0,0 0 1 0 0,-1-1-1 0 0,-1-2-386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6:57.599"/>
    </inkml:context>
    <inkml:brush xml:id="br0">
      <inkml:brushProperty name="width" value="0.07938" units="cm"/>
      <inkml:brushProperty name="height" value="0.07938" units="cm"/>
    </inkml:brush>
  </inkml:definitions>
  <inkml:trace contextRef="#ctx0" brushRef="#br0">214 513 4609 0 0,'-1'0'254'0'0,"0"1"0"0"0,0-1 1 0 0,-1 1-1 0 0,1-1 0 0 0,0 0 0 0 0,-1 0 0 0 0,1 1 1 0 0,0-1-1 0 0,-1 0 0 0 0,1 0 0 0 0,0 0 1 0 0,0-1-1 0 0,-1 1 0 0 0,1 0 0 0 0,0 0 0 0 0,-1-1 1 0 0,1 1-1 0 0,0-1 0 0 0,0 1 0 0 0,-1-1 0 0 0,1 1 1 0 0,-1-2-1 0 0,-28-15 119 0 0,13 4-352 0 0,0 0 1 0 0,-18-18-1 0 0,30 26-29 0 0,0-1 0 0 0,0 1 1 0 0,0-1-1 0 0,1 0 0 0 0,0 0 1 0 0,0-1-1 0 0,0 0 0 0 0,1 1 0 0 0,-5-14 1 0 0,8 20-2 0 0,0-1 0 0 0,0 1 0 0 0,0-1-1 0 0,0 1 1 0 0,0-1 0 0 0,0 0 0 0 0,0 1 0 0 0,0-1 0 0 0,0 1 0 0 0,0-1 0 0 0,0 1 0 0 0,0-1 0 0 0,0 0 0 0 0,0 1 0 0 0,1-1 0 0 0,-1 1 0 0 0,0-1 0 0 0,0 1 0 0 0,1-1 0 0 0,-1 1 0 0 0,0-1 0 0 0,1 1 0 0 0,-1-1 0 0 0,0 1 0 0 0,1 0 0 0 0,-1-1 0 0 0,1 1-1 0 0,-1 0 1 0 0,0-1 0 0 0,2 0 0 0 0,20-4-5 0 0,28 9 553 0 0,-47-4-453 0 0,4 1 25 0 0,11 1 52 0 0,0 0 0 0 0,-1 2 0 0 0,1 0 0 0 0,-1 0-1 0 0,1 2 1 0 0,-1 0 0 0 0,18 10 0 0 0,-31-10 928 0 0,-14-5-140 0 0,-15-5 658 0 0,4-4-1566 0 0,0 0 0 0 0,1-1 0 0 0,0-1 0 0 0,1-1 1 0 0,0-1-1 0 0,1-1 0 0 0,-20-17 0 0 0,37 30-51 0 0,0-1-1 0 0,0 0 1 0 0,0 0 0 0 0,0 0 0 0 0,0 0 0 0 0,0 0 0 0 0,0 0 0 0 0,0 0 0 0 0,0 0 0 0 0,1 0 0 0 0,-1-1 0 0 0,0 1 0 0 0,1 0 0 0 0,-1-1 0 0 0,1 1 0 0 0,-1 0 0 0 0,1-1 0 0 0,0 1 0 0 0,0 0 0 0 0,-1-1 0 0 0,1 1 0 0 0,0-1 0 0 0,0 1 0 0 0,0-2 0 0 0,1 2-3 0 0,0 0-1 0 0,0 0 1 0 0,0 0 0 0 0,0 0 0 0 0,0 0-1 0 0,0 0 1 0 0,0 0 0 0 0,0 0-1 0 0,1 1 1 0 0,-1-1 0 0 0,0 0 0 0 0,0 1-1 0 0,1-1 1 0 0,-1 1 0 0 0,0 0-1 0 0,1-1 1 0 0,-1 1 0 0 0,0 0 0 0 0,2-1-1 0 0,11 0-283 0 0,-1 0 0 0 0,0 1 0 0 0,21 2 0 0 0,-22-1 99 0 0,-6-1 171 0 0,1 1-1 0 0,-1-1 1 0 0,0 1 0 0 0,0 0 0 0 0,1 0-1 0 0,-1 1 1 0 0,0 0 0 0 0,0 0-1 0 0,0 0 1 0 0,-1 1 0 0 0,1 0 0 0 0,7 4-1 0 0,-13-7 30 0 0,0 0 0 0 0,0 0 0 0 0,0 0 0 0 0,0 0 0 0 0,0 0 0 0 0,0 1 0 0 0,0-1 0 0 0,0 0 0 0 0,0 0 0 0 0,0 0 0 0 0,0 0 0 0 0,0 0 0 0 0,0 0 0 0 0,0 0-1 0 0,0 0 1 0 0,0 0 0 0 0,1 0 0 0 0,-1 0 0 0 0,0 0 0 0 0,0 0 0 0 0,0 0 0 0 0,0 1 0 0 0,0-1 0 0 0,0 0 0 0 0,0 0 0 0 0,0 0 0 0 0,0 0 0 0 0,0 0 0 0 0,0 0 0 0 0,0 0-1 0 0,0 0 1 0 0,0 0 0 0 0,0 0 0 0 0,0 0 0 0 0,-1 0 0 0 0,1 0 0 0 0,0 1 0 0 0,0-1 0 0 0,0 0 0 0 0,0 0 0 0 0,0 0 0 0 0,0 0 0 0 0,0 0 0 0 0,0 0 0 0 0,0 0-1 0 0,0 0 1 0 0,0 0 0 0 0,0 0 0 0 0,0 0 0 0 0,0 0 0 0 0,0 0 0 0 0,0 0 0 0 0,0 0 0 0 0,0 0 0 0 0,-1 0 0 0 0,1 0 0 0 0,0 0 0 0 0,0 0 0 0 0,0 0 0 0 0,0 0 0 0 0,0 0-1 0 0,0 0 1 0 0,0 0 0 0 0,0 0 0 0 0,0 0 0 0 0,0 0 0 0 0,0 0 0 0 0,-1 0 0 0 0,-8 0 217 0 0,-11-4 36 0 0,-1-3-342 0 0,0-2 1 0 0,0 0-1 0 0,1-1 0 0 0,-25-17 1 0 0,35 20-10 0 0,-1-1 0 0 0,1 0 0 0 0,0-1 1 0 0,1 0-1 0 0,0 0 0 0 0,1-1 0 0 0,0 0 1 0 0,-14-22-1 0 0,22 32 92 0 0,0-1 1 0 0,-1 1-1 0 0,1-1 0 0 0,-1 1 1 0 0,1-1-1 0 0,0 1 0 0 0,0-1 1 0 0,-1 1-1 0 0,1-1 1 0 0,0 0-1 0 0,0 1 0 0 0,0-1 1 0 0,-1 1-1 0 0,1-1 0 0 0,0 0 1 0 0,0 1-1 0 0,0-1 0 0 0,0 0 1 0 0,0 1-1 0 0,0-1 0 0 0,0 0 1 0 0,1 1-1 0 0,-1-1 0 0 0,0 1 1 0 0,0-1-1 0 0,0 0 0 0 0,1 1 1 0 0,-1-1-1 0 0,0 1 1 0 0,1-1-1 0 0,-1 1 0 0 0,0-1 1 0 0,1 1-1 0 0,-1-1 0 0 0,1 1 1 0 0,-1-1-1 0 0,1 1 0 0 0,-1-1 1 0 0,1 1-1 0 0,-1 0 0 0 0,1-1 1 0 0,-1 1-1 0 0,1 0 0 0 0,0-1 1 0 0,-1 1-1 0 0,1 0 1 0 0,-1 0-1 0 0,1 0 0 0 0,0 0 1 0 0,-1 0-1 0 0,1-1 0 0 0,0 1 1 0 0,-1 0-1 0 0,1 0 0 0 0,-1 1 1 0 0,1-1-1 0 0,0 0 0 0 0,0 0 1 0 0,52 7-490 0 0,-37-4 231 0 0,-6-2 210 0 0,1 0 0 0 0,0 0 0 0 0,-1-1 0 0 0,1 0 0 0 0,0-1 0 0 0,14-3 0 0 0,-23 4 48 0 0,0-1 0 0 0,0 1 0 0 0,0-1 0 0 0,-1 0 0 0 0,1 0 0 0 0,0 0 0 0 0,0 1 0 0 0,0-2 0 0 0,-1 1 0 0 0,1 0 0 0 0,-1 0 0 0 0,1 0 0 0 0,-1-1 0 0 0,1 1 0 0 0,-1-1 0 0 0,0 1 0 0 0,0-1 0 0 0,1 0 0 0 0,-1 1 0 0 0,0-1 0 0 0,-1 0 0 0 0,1 0 0 0 0,0 0 0 0 0,0 0 0 0 0,-1 1 0 0 0,1-1 0 0 0,-1 0 0 0 0,0 0 0 0 0,1 0 0 0 0,-1 0 0 0 0,0 0 0 0 0,0 0 0 0 0,-1 0 0 0 0,1 0 0 0 0,0 0 0 0 0,0 0 0 0 0,-1 0 0 0 0,0 0 0 0 0,1 0 0 0 0,-3-3 0 0 0,-3-12-21 0 0,2 8-90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6:58.249"/>
    </inkml:context>
    <inkml:brush xml:id="br0">
      <inkml:brushProperty name="width" value="0.07938" units="cm"/>
      <inkml:brushProperty name="height" value="0.07938" units="cm"/>
    </inkml:brush>
  </inkml:definitions>
  <inkml:trace contextRef="#ctx0" brushRef="#br0">0 103 4145 0 0,'6'2'575'0'0,"0"0"0"0"0,0 0 0 0 0,0 0 0 0 0,12 1 0 0 0,-12-2-385 0 0,346 57 2514 0 0,-328-56-2472 0 0,-18-2-114 0 0,0 0 1 0 0,0 0 0 0 0,0 1 0 0 0,0 0-1 0 0,0 0 1 0 0,0 1 0 0 0,0-1-1 0 0,0 1 1 0 0,0 1 0 0 0,-1-1 0 0 0,1 1-1 0 0,6 4 1 0 0,-34-14 4009 0 0,2 2-3156 0 0,7 0-814 0 0,0-1 0 0 0,0-1-1 0 0,1 0 1 0 0,0 0 0 0 0,-12-11 0 0 0,20 15-178 0 0,0 1 0 0 0,0-2 1 0 0,1 1-1 0 0,0 0 0 0 0,0-1 1 0 0,0 0-1 0 0,0 0 0 0 0,0 1 1 0 0,1-2-1 0 0,-1 1 0 0 0,1 0 1 0 0,0 0-1 0 0,1-1 0 0 0,-1 1 1 0 0,1-1-1 0 0,0 1 0 0 0,0-1 1 0 0,0 0-1 0 0,0-4 0 0 0,1 7 12 0 0,1 0 0 0 0,-1 0 0 0 0,0 0 0 0 0,0 0 0 0 0,1 0-1 0 0,-1 1 1 0 0,1-1 0 0 0,0 0 0 0 0,0 0 0 0 0,-1 1 0 0 0,1-1-1 0 0,0 0 1 0 0,0 1 0 0 0,0-1 0 0 0,1 1 0 0 0,-1-1 0 0 0,0 1-1 0 0,1 0 1 0 0,-1-1 0 0 0,4-1 0 0 0,-2 1-24 0 0,1 0 1 0 0,0 0-1 0 0,0 1 1 0 0,1-1 0 0 0,-1 1-1 0 0,0 0 1 0 0,0 0-1 0 0,9-1 1 0 0,3 2-262 0 0,0 0-1 0 0,0 1 1 0 0,31 5 0 0 0,-42-5 268 0 0,1 0-1 0 0,0 1 1 0 0,-1 0-1 0 0,1 0 0 0 0,-1 0 1 0 0,0 0-1 0 0,1 1 1 0 0,-1 0-1 0 0,7 6 0 0 0,-10-7-184 0 0,1-1 1 0 0,-1 2-1 0 0,0-1 0 0 0,0 0 0 0 0,-1 0 0 0 0,1 1 0 0 0,0-1 0 0 0,-1 0 0 0 0,1 1 0 0 0,-1 0 0 0 0,0-1 0 0 0,0 1 0 0 0,0 0 0 0 0,0 0 0 0 0,0 0 0 0 0,-1-1 0 0 0,1 1 0 0 0,-1 0 0 0 0,0 0 0 0 0,0 5 0 0 0,-1 1-4535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6:58.837"/>
    </inkml:context>
    <inkml:brush xml:id="br0">
      <inkml:brushProperty name="width" value="0.07938" units="cm"/>
      <inkml:brushProperty name="height" value="0.07938" units="cm"/>
    </inkml:brush>
  </inkml:definitions>
  <inkml:trace contextRef="#ctx0" brushRef="#br0">139 684 5889 0 0,'-2'-14'167'0'0,"-1"-16"194"0"0,-1 1-1 0 0,-1 0 1 0 0,-2 0 0 0 0,-1 1 0 0 0,-16-40-1 0 0,23 66-271 0 0,0 0 0 0 0,0 0 0 0 0,0 1 0 0 0,-1-1-1 0 0,1 0 1 0 0,-1 1 0 0 0,1-1 0 0 0,-1 1-1 0 0,1-1 1 0 0,-1 1 0 0 0,0 0 0 0 0,1-1 0 0 0,-1 1-1 0 0,0 0 1 0 0,0 0 0 0 0,0 0 0 0 0,0 1 0 0 0,0-1-1 0 0,0 0 1 0 0,0 1 0 0 0,-4-1 0 0 0,5 1 72 0 0,0 0 1 0 0,-1 0-1 0 0,1 1 0 0 0,0-1 1 0 0,0 0-1 0 0,-1 1 1 0 0,1-1-1 0 0,0 1 0 0 0,0-1 1 0 0,-1 1-1 0 0,1-1 1 0 0,0 1-1 0 0,0 0 1 0 0,0 0-1 0 0,0 0 0 0 0,0 0 1 0 0,0-1-1 0 0,0 1 1 0 0,0 0-1 0 0,1 1 0 0 0,-1-1 1 0 0,0 0-1 0 0,0 0 1 0 0,1 0-1 0 0,-1 0 1 0 0,1 1-1 0 0,-1-1 0 0 0,1 0 1 0 0,0 0-1 0 0,-1 1 1 0 0,1-1-1 0 0,0 0 0 0 0,0 1 1 0 0,0-1-1 0 0,0 3 1 0 0,0-1-118 0 0,0 0 0 0 0,1 1-1 0 0,0-1 1 0 0,-1 0 0 0 0,1 1 0 0 0,0-1 0 0 0,1 0 0 0 0,-1 0 0 0 0,0 0 0 0 0,1 0-1 0 0,0 0 1 0 0,0 0 0 0 0,0 0 0 0 0,0-1 0 0 0,0 1 0 0 0,0 0 0 0 0,1-1 0 0 0,-1 0-1 0 0,1 0 1 0 0,0 0 0 0 0,-1 0 0 0 0,7 3 0 0 0,1 1-261 0 0,0-1 0 0 0,0 0 0 0 0,0-1 0 0 0,0 0-1 0 0,20 5 1 0 0,-26-8 153 0 0,1 0 0 0 0,-1 0 0 0 0,1-1-1 0 0,0 0 1 0 0,-1 1 0 0 0,1-2-1 0 0,-1 1 1 0 0,1 0 0 0 0,0-1 0 0 0,-1 0-1 0 0,1 0 1 0 0,-1 0 0 0 0,1-1-1 0 0,5-2 1 0 0,-8 2 19 0 0,0 1 1 0 0,0-1-1 0 0,0 1 0 0 0,-1-1 1 0 0,1 1-1 0 0,-1-1 0 0 0,1 0 0 0 0,-1 0 1 0 0,1 0-1 0 0,-1 0 0 0 0,0 0 0 0 0,0 0 1 0 0,0 0-1 0 0,0 0 0 0 0,-1 0 0 0 0,1-1 1 0 0,-1 1-1 0 0,1 0 0 0 0,-1 0 0 0 0,0-1 1 0 0,1 1-1 0 0,-1 0 0 0 0,0-1 0 0 0,-1 1 1 0 0,1 0-1 0 0,0 0 0 0 0,-1-1 0 0 0,1 1 1 0 0,-1 0-1 0 0,-1-4 0 0 0,-1-1-100 0 0,0-1-1 0 0,0 1 1 0 0,-1 0-1 0 0,0 0 1 0 0,-1 0-1 0 0,1 0 1 0 0,-9-8-1 0 0,-44-43-62 0 0,30 32-254 0 0,11 10 131 0 0,-36-40 70 0 0,47 51 273 0 0,1-1 0 0 0,1 1 0 0 0,-1-1 0 0 0,1 0 0 0 0,0 1 0 0 0,0-2 0 0 0,0 1 0 0 0,-2-12 0 0 0,5 17-8 0 0,-1 0 1 0 0,1 1-1 0 0,0-1 0 0 0,0 0 0 0 0,0 0 0 0 0,0 1 0 0 0,0-1 0 0 0,0 0 0 0 0,0 0 0 0 0,0 1 0 0 0,0-1 1 0 0,1 0-1 0 0,-1 0 0 0 0,0 1 0 0 0,0-1 0 0 0,1 0 0 0 0,-1 0 0 0 0,0 1 0 0 0,1-1 0 0 0,-1 1 1 0 0,1-1-1 0 0,-1 0 0 0 0,1 1 0 0 0,-1-1 0 0 0,1 1 0 0 0,0-2 0 0 0,1 1 5 0 0,0 1 0 0 0,0-1 0 0 0,-1 0-1 0 0,1 1 1 0 0,0-1 0 0 0,0 1 0 0 0,0 0 0 0 0,0-1 0 0 0,0 1-1 0 0,3 0 1 0 0,7 1 150 0 0,0 0 1 0 0,23 6-1 0 0,-26-4 96 0 0,37 3 767 0 0,-32-4-869 0 0,0-1 0 0 0,0 2 0 0 0,24 7 1 0 0,-50-7 3372 0 0,-9-3-1590 0 0,11-3-1826 0 0,-1-1 1 0 0,1 0-1 0 0,0 0 1 0 0,0-1-1 0 0,0 0 1 0 0,1 0-1 0 0,0-1 0 0 0,0-1 1 0 0,1 0-1 0 0,-1 0 1 0 0,-8-10-1 0 0,7 5-711 0 0,0 1 0 0 0,1-1 0 0 0,1-1 0 0 0,0 0 1 0 0,1 0-1 0 0,0 0 0 0 0,-8-25 0 0 0,10 22-5103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7:00.106"/>
    </inkml:context>
    <inkml:brush xml:id="br0">
      <inkml:brushProperty name="width" value="0.07938" units="cm"/>
      <inkml:brushProperty name="height" value="0.07938" units="cm"/>
    </inkml:brush>
  </inkml:definitions>
  <inkml:trace contextRef="#ctx0" brushRef="#br0">463 619 10594 0 0,'3'3'-14'0'0,"-1"1"-1"0"0,0 0 0 0 0,1-1 1 0 0,0 0-1 0 0,0 1 0 0 0,0-1 1 0 0,0 0-1 0 0,1-1 1 0 0,7 6-1 0 0,-5-3 169 0 0,4 2-162 0 0,-1 0 0 0 0,1-1 0 0 0,1 0-1 0 0,-1 0 1 0 0,1-1 0 0 0,0-1 0 0 0,17 5 0 0 0,-25-8-6 0 0,1 0 0 0 0,-1 0 0 0 0,0-1 0 0 0,1 0 0 0 0,-1 0 1 0 0,1 0-1 0 0,-1 0 0 0 0,1 0 0 0 0,-1 0 0 0 0,1-1 0 0 0,-1 0 0 0 0,0 0 1 0 0,5-1-1 0 0,-6 1 3 0 0,0-1-1 0 0,0 1 1 0 0,0 0 0 0 0,-1-1 0 0 0,1 0 0 0 0,0 1-1 0 0,0-1 1 0 0,-1 0 0 0 0,1 0 0 0 0,-1 0 0 0 0,0 0 0 0 0,0 0-1 0 0,1 0 1 0 0,-1 0 0 0 0,-1 0 0 0 0,1 0 0 0 0,0-1 0 0 0,0 1-1 0 0,-1 0 1 0 0,1-1 0 0 0,-1-2 0 0 0,0 0 132 0 0,0 0 0 0 0,0 0 0 0 0,-1 0 0 0 0,0 1 0 0 0,0-1 0 0 0,0 0 0 0 0,0 1 0 0 0,-1-1 0 0 0,0 1 0 0 0,0-1 0 0 0,0 1 0 0 0,0 0 0 0 0,-1 0 0 0 0,0 0 0 0 0,0 0 0 0 0,0 0 0 0 0,0 0 0 0 0,0 1 0 0 0,-1 0 0 0 0,0 0 0 0 0,1 0 0 0 0,-8-5 0 0 0,5 4-30 0 0,1 1 0 0 0,-1-1 1 0 0,0 1-1 0 0,0 0 0 0 0,0 0 1 0 0,0 1-1 0 0,0 0 0 0 0,0 0 1 0 0,-1 0-1 0 0,1 1 0 0 0,-1 0 1 0 0,1 0-1 0 0,-1 1 0 0 0,1-1 1 0 0,-1 1-1 0 0,-9 2 0 0 0,14-2-99 0 0,0 1-1 0 0,-1 0 1 0 0,1 0-1 0 0,0 0 0 0 0,0 0 1 0 0,1 0-1 0 0,-1 0 1 0 0,0 0-1 0 0,0 0 0 0 0,0 1 1 0 0,1-1-1 0 0,-1 1 0 0 0,1-1 1 0 0,-1 1-1 0 0,1 0 1 0 0,0 0-1 0 0,-1-1 0 0 0,1 1 1 0 0,0 0-1 0 0,0 0 1 0 0,1 0-1 0 0,-1 0 0 0 0,0 0 1 0 0,0 0-1 0 0,1 1 1 0 0,0-1-1 0 0,-1 0 0 0 0,1 0 1 0 0,0 0-1 0 0,0 0 0 0 0,0 1 1 0 0,0-1-1 0 0,1 0 1 0 0,0 4-1 0 0,-14-60-5507 0 0,-29-49 2491 0 0,24 63 3021 0 0,-3-1 0 0 0,-1 2-1 0 0,-46-61 1 0 0,28 46 53 0 0,18 22 69 0 0,-28-31-1 0 0,43 56-5 0 0,0-1 0 0 0,-1 1 0 0 0,0 0 0 0 0,0 0 0 0 0,-1 1 0 0 0,0 0 0 0 0,0 1 0 0 0,-17-8 0 0 0,23 12-12 0 0,0 0-1 0 0,0 1 1 0 0,0-1-1 0 0,-1 1 1 0 0,1-1-1 0 0,0 1 1 0 0,0 0-1 0 0,-1 0 1 0 0,1 0-1 0 0,0 1 1 0 0,0-1-1 0 0,0 1 1 0 0,0 0-1 0 0,0 0 1 0 0,-1 0-1 0 0,1 0 1 0 0,1 0-1 0 0,-1 1 1 0 0,0-1-1 0 0,-5 4 1 0 0,6-3 18 0 0,1-1 0 0 0,-1 1 1 0 0,0-1-1 0 0,1 1 1 0 0,-1 0-1 0 0,1-1 1 0 0,0 1-1 0 0,-1 0 1 0 0,1 0-1 0 0,0 0 1 0 0,0 0-1 0 0,0 0 0 0 0,0 0 1 0 0,1 1-1 0 0,-1-1 1 0 0,0 0-1 0 0,1 0 1 0 0,0 0-1 0 0,-1 1 1 0 0,1-1-1 0 0,0 0 1 0 0,0 0-1 0 0,1 1 1 0 0,-1-1-1 0 0,0 0 0 0 0,1 0 1 0 0,-1 1-1 0 0,1-1 1 0 0,0 0-1 0 0,0 2 1 0 0,1-1-100 0 0,0 0 1 0 0,0-1 0 0 0,0 1 0 0 0,0-1 0 0 0,0 0-1 0 0,1 1 1 0 0,-1-1 0 0 0,1 0 0 0 0,-1 0 0 0 0,1-1-1 0 0,0 1 1 0 0,0 0 0 0 0,0-1 0 0 0,4 2 0 0 0,49 15-273 0 0,-39-13 193 0 0,48 11-58 0 0,2-4 1 0 0,-1-2 0 0 0,104 3 0 0 0,24 2 291 0 0,-151-9 242 0 0,-2 1 1 0 0,65 20 0 0 0,-99-24-283 0 0,0-1 1 0 0,0 1 0 0 0,0 1 0 0 0,0-1-1 0 0,0 1 1 0 0,-1 1 0 0 0,0-1 0 0 0,0 1-1 0 0,0 0 1 0 0,0 0 0 0 0,6 8 0 0 0,-9-9-113 0 0,0 1 0 0 0,0 0 0 0 0,0 0 0 0 0,0 0 0 0 0,-1 0 0 0 0,0 0 0 0 0,0 0 0 0 0,0 1 0 0 0,-1-1 0 0 0,1 1 1 0 0,-2-1-1 0 0,1 1 0 0 0,0 0 0 0 0,-1-1 0 0 0,0 1 0 0 0,-1 6 0 0 0,-1 5-281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7:00.439"/>
    </inkml:context>
    <inkml:brush xml:id="br0">
      <inkml:brushProperty name="width" value="0.07938" units="cm"/>
      <inkml:brushProperty name="height" value="0.07938" units="cm"/>
    </inkml:brush>
  </inkml:definitions>
  <inkml:trace contextRef="#ctx0" brushRef="#br0">105 524 3225 0 0,'-6'-20'136'0'0,"2"4"40"0"0,0-1-176 0 0,0 3 0 0 0,3 3 0 0 0,-1 1 0 0 0,-1-6 0 0 0,-2-10-160 0 0,-3-15 32 0 0,-2-9 8 0 0,1-3 400 0 0,0 2 72 0 0,1 3 24 0 0,-1 5 0 0 0,1 5-376 0 0,0 2-128 0 0,1 2 0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7:03.775"/>
    </inkml:context>
    <inkml:brush xml:id="br0">
      <inkml:brushProperty name="width" value="0.07938" units="cm"/>
      <inkml:brushProperty name="height" value="0.07938" units="cm"/>
    </inkml:brush>
  </inkml:definitions>
  <inkml:trace contextRef="#ctx0" brushRef="#br0">55 236 1840 0 0,'-55'-15'5592'0'0,"239"23"1713"0"0,94 22-7113 0 0,-144-14 368 0 0,-120-15-546 0 0,-8-1-7 0 0,0 1-1 0 0,-1-1 0 0 0,1 1 1 0 0,0 0-1 0 0,0 0 1 0 0,-1 1-1 0 0,1 0 1 0 0,-1 0-1 0 0,1 0 1 0 0,5 4-1 0 0,-11-6-2 0 0,0 0 0 0 0,0 0 0 0 0,0 0 1 0 0,1 0-1 0 0,-1 0 0 0 0,0 1 0 0 0,0-1 0 0 0,0 0 0 0 0,0 0 0 0 0,0 0 1 0 0,0 0-1 0 0,0 1 0 0 0,0-1 0 0 0,0 0 0 0 0,0 0 0 0 0,0 0 0 0 0,0 0 1 0 0,0 1-1 0 0,0-1 0 0 0,0 0 0 0 0,0 0 0 0 0,0 0 0 0 0,0 0 0 0 0,0 1 1 0 0,0-1-1 0 0,0 0 0 0 0,0 0 0 0 0,0 0 0 0 0,0 0 0 0 0,0 0 0 0 0,0 1 1 0 0,0-1-1 0 0,0 0 0 0 0,0 0 0 0 0,-1 0 0 0 0,1 0 0 0 0,0 0 0 0 0,0 0 1 0 0,0 1-1 0 0,0-1 0 0 0,0 0 0 0 0,0 0 0 0 0,-1 0 0 0 0,1 0 0 0 0,0 0 1 0 0,-13 7 165 0 0,-12 1 236 0 0,-20 0-1276 0 0,-1-1 1 0 0,0-3-1 0 0,1-1 1 0 0,-1-3-1 0 0,0-1 1 0 0,0-3-1 0 0,-56-11 1 0 0,86 11 811 0 0,-1-1 0 0 0,1-1 1 0 0,0-1-1 0 0,1 0 0 0 0,0-1 1 0 0,-24-16-1 0 0,32 19 110 0 0,1 1 0 0 0,0-1 0 0 0,0-1 0 0 0,0 1 0 0 0,0-1 0 0 0,1 0 1 0 0,0 0-1 0 0,0 0 0 0 0,1-1 0 0 0,-1 1 0 0 0,1-1 0 0 0,1 0 0 0 0,0 0 0 0 0,0-1 0 0 0,0 1 0 0 0,-2-11 0 0 0,5 14 59 0 0,-1 0-1 0 0,1 1 0 0 0,0-1 1 0 0,0 1-1 0 0,1-1 1 0 0,-1 0-1 0 0,1 1 1 0 0,0-1-1 0 0,0 1 0 0 0,0-1 1 0 0,0 1-1 0 0,0 0 1 0 0,1-1-1 0 0,0 1 1 0 0,0 0-1 0 0,3-4 1 0 0,-1 2 63 0 0,0 0 1 0 0,1 1-1 0 0,0-1 1 0 0,0 1-1 0 0,0 0 1 0 0,0 1-1 0 0,1 0 1 0 0,9-6-1 0 0,2 3 180 0 0,0 0-1 0 0,0 0 1 0 0,1 2-1 0 0,0 0 1 0 0,31-3-1 0 0,-30 6-269 0 0,0 0 0 0 0,0 1 0 0 0,0 1 0 0 0,-1 1 0 0 0,1 0 0 0 0,-1 2 0 0 0,21 5-1 0 0,-25-4-23 0 0,-1 1 0 0 0,1 0-1 0 0,-1 0 1 0 0,0 1-1 0 0,-1 1 1 0 0,0 0-1 0 0,0 1 1 0 0,-1 0 0 0 0,18 18-1 0 0,-8-4 243 0 0,21 29 0 0 0,-35-43-285 0 0,-1 1 1 0 0,0-1 0 0 0,-1 1-1 0 0,0 0 1 0 0,0 1-1 0 0,4 17 1 0 0,-7-18-760 0 0,-2-2-3381 0 0,-2-1-1271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7:04.870"/>
    </inkml:context>
    <inkml:brush xml:id="br0">
      <inkml:brushProperty name="width" value="0.07938" units="cm"/>
      <inkml:brushProperty name="height" value="0.07938" units="cm"/>
    </inkml:brush>
  </inkml:definitions>
  <inkml:trace contextRef="#ctx0" brushRef="#br0">551 961 456 0 0,'1'-18'610'0'0,"-2"-1"-1"0"0,0 0 0 0 0,-1 0 1 0 0,-1 1-1 0 0,-1 0 1 0 0,-8-25-1 0 0,10 36-227 0 0,0 1 0 0 0,-1 0 0 0 0,0 0 0 0 0,0 0 0 0 0,0 0 0 0 0,0 0 0 0 0,-1 1 0 0 0,0 0 0 0 0,-1-1 0 0 0,1 1-1 0 0,-8-6 1 0 0,10 10-267 0 0,0-1 1 0 0,0 1-1 0 0,0 0 0 0 0,0-1 0 0 0,0 1 0 0 0,0 0 0 0 0,0 0 0 0 0,0 1 0 0 0,-1-1 0 0 0,1 0 0 0 0,0 1 0 0 0,0-1 0 0 0,-1 1 0 0 0,1 0 0 0 0,0 0 0 0 0,-1 0 1 0 0,1 0-1 0 0,-1 0 0 0 0,1 0 0 0 0,0 1 0 0 0,0-1 0 0 0,-1 1 0 0 0,1-1 0 0 0,0 1 0 0 0,0 0 0 0 0,0 0 0 0 0,-1 0 0 0 0,1 0 0 0 0,0 0 0 0 0,0 1 0 0 0,1-1 1 0 0,-1 1-1 0 0,0-1 0 0 0,0 1 0 0 0,1 0 0 0 0,-2 1 0 0 0,1-1-40 0 0,1-1 0 0 0,0 1 0 0 0,0-1 0 0 0,0 1 0 0 0,0-1 0 0 0,0 1 0 0 0,0 0 0 0 0,0-1 0 0 0,0 1 1 0 0,1 0-1 0 0,-1 0 0 0 0,1 0 0 0 0,-1-1 0 0 0,1 1 0 0 0,0 0 0 0 0,0 0 0 0 0,0 0 0 0 0,0 0 0 0 0,0 0 0 0 0,0 3 0 0 0,1-1-33 0 0,1 0 1 0 0,-1 0-1 0 0,1 0 0 0 0,0 0 0 0 0,0 0 0 0 0,0-1 0 0 0,0 1 1 0 0,0-1-1 0 0,4 4 0 0 0,5 6-219 0 0,2-1 1 0 0,0 0 0 0 0,20 14-1 0 0,-21-16 15 0 0,1-2 1 0 0,0 0-1 0 0,0 0 0 0 0,1-1 0 0 0,0-1 1 0 0,0 0-1 0 0,21 5 0 0 0,-31-10 150 0 0,-1 0 0 0 0,1 0 0 0 0,0-1 0 0 0,0 1 0 0 0,0-1 0 0 0,0 0 0 0 0,0 0 0 0 0,0 0 0 0 0,0 0 0 0 0,0-1 0 0 0,0 0 0 0 0,-1 0 0 0 0,1 0 0 0 0,0 0 0 0 0,0 0 0 0 0,-1-1 0 0 0,1 1 0 0 0,-1-1 0 0 0,1 0 0 0 0,-1 0-1 0 0,0-1 1 0 0,0 1 0 0 0,0-1 0 0 0,0 1 0 0 0,0-1 0 0 0,0 0 0 0 0,-1 0 0 0 0,0 0 0 0 0,1 0 0 0 0,-1-1 0 0 0,0 1 0 0 0,-1-1 0 0 0,3-4 0 0 0,-1 1-87 0 0,-1 0 0 0 0,1 0 1 0 0,-2 0-1 0 0,1 0 0 0 0,-1 0 0 0 0,0-1 0 0 0,0 1 1 0 0,-1 0-1 0 0,0-1 0 0 0,0 1 0 0 0,-1-1 0 0 0,0 1 0 0 0,0 0 1 0 0,-1 0-1 0 0,0-1 0 0 0,0 1 0 0 0,-1 0 0 0 0,0 1 1 0 0,-5-10-1 0 0,-6-6-117 0 0,-1 0-1 0 0,-1 1 1 0 0,0 0 0 0 0,-23-19 0 0 0,22 22 234 0 0,7 7 82 0 0,0 1 0 0 0,-1 0 0 0 0,-19-13 0 0 0,27 20-4 0 0,0 1 0 0 0,-1 0-1 0 0,1 0 1 0 0,-1 1 0 0 0,1-1 0 0 0,-1 1-1 0 0,0-1 1 0 0,1 1 0 0 0,-1 0-1 0 0,0 1 1 0 0,0-1 0 0 0,0 0 0 0 0,1 1-1 0 0,-1 0 1 0 0,0 0 0 0 0,0 0 0 0 0,0 1-1 0 0,-7 1 1 0 0,11-2-11 0 0,-1 0 0 0 0,0 0-1 0 0,1 0 1 0 0,-1 1 0 0 0,0-1 0 0 0,1 0 0 0 0,-1 1-1 0 0,1-1 1 0 0,-1 0 0 0 0,1 1 0 0 0,-1-1 0 0 0,0 1-1 0 0,1-1 1 0 0,0 1 0 0 0,-1-1 0 0 0,1 1 0 0 0,-1-1-1 0 0,1 1 1 0 0,0-1 0 0 0,-1 1 0 0 0,1-1 0 0 0,0 1-1 0 0,-1 0 1 0 0,1-1 0 0 0,0 1 0 0 0,0 0 0 0 0,0-1 0 0 0,0 1-1 0 0,-1 0 1 0 0,1-1 0 0 0,0 2 0 0 0,1 0 108 0 0,-1 0 0 0 0,1 0 1 0 0,-1 0-1 0 0,1 0 0 0 0,0 0 1 0 0,0 0-1 0 0,0 0 0 0 0,0 0 1 0 0,0 0-1 0 0,2 1 0 0 0,33 35 1147 0 0,-24-27-1369 0 0,1-2-1 0 0,-1 0 1 0 0,1 0-1 0 0,19 8 1 0 0,-26-14-57 0 0,-1-1 1 0 0,0 0-1 0 0,1 0 1 0 0,0-1-1 0 0,-1 0 1 0 0,11 1-1 0 0,-13-2 12 0 0,-1 1 0 0 0,1-2 0 0 0,-1 1 0 0 0,0 0 0 0 0,1 0 0 0 0,-1-1 0 0 0,1 0 0 0 0,-1 1 0 0 0,0-1 0 0 0,0 0 0 0 0,1 0 0 0 0,-1 0 0 0 0,0 0 0 0 0,0-1 0 0 0,0 1 0 0 0,3-3 0 0 0,-3 2-53 0 0,-1 1 1 0 0,1-1 0 0 0,-1 1-1 0 0,1-1 1 0 0,-1 0 0 0 0,0 1-1 0 0,0-1 1 0 0,0 0 0 0 0,0 0 0 0 0,0 0-1 0 0,0 0 1 0 0,-1 0 0 0 0,1 0-1 0 0,-1 0 1 0 0,1 0 0 0 0,-1-1-1 0 0,0 1 1 0 0,1 0 0 0 0,-2-2 0 0 0,1 0-36 0 0,-1 0 1 0 0,0 1 0 0 0,0-1 0 0 0,0 0 0 0 0,0 1 0 0 0,-1-1 0 0 0,1 1-1 0 0,-1 0 1 0 0,0 0 0 0 0,-3-4 0 0 0,-5-6-267 0 0,-2 0 1 0 0,1 1-1 0 0,-27-21 0 0 0,29 25 332 0 0,-11-7-77 0 0,14 12 134 0 0,1 0-1 0 0,1 0 1 0 0,-1-1-1 0 0,0 0 0 0 0,1 0 1 0 0,0 0-1 0 0,0-1 1 0 0,0 1-1 0 0,0-1 1 0 0,-2-6-1 0 0,36 12 1264 0 0,-28-1-1149 0 0,1 0 0 0 0,0 1 0 0 0,-1-1 0 0 0,1 0 0 0 0,-1-1 0 0 0,1 1 0 0 0,0 0 0 0 0,-1-1 0 0 0,1 1 0 0 0,-1-1 0 0 0,1 0 0 0 0,-1 0 0 0 0,1 0 0 0 0,-1 0 0 0 0,0 0 0 0 0,0 0 0 0 0,1-1 0 0 0,-1 1 0 0 0,0-1 0 0 0,0 0 0 0 0,1-2 0 0 0,-1 2-75 0 0,-1 0 0 0 0,0 0 0 0 0,0 0 0 0 0,0 0 1 0 0,-1-1-1 0 0,1 1 0 0 0,0 0 0 0 0,-1-1 0 0 0,0 1 0 0 0,1 0 0 0 0,-1-1 0 0 0,0 1 0 0 0,0 0 1 0 0,-1-1-1 0 0,1 1 0 0 0,0 0 0 0 0,-1-1 0 0 0,1 1 0 0 0,-1 0 0 0 0,0-1 0 0 0,0 1 0 0 0,0 0 1 0 0,-1-3-1 0 0,-5-6 87 0 0,1 0 1 0 0,-1 1-1 0 0,-1-1 1 0 0,0 1-1 0 0,-1 1 1 0 0,0-1-1 0 0,0 1 0 0 0,-1 1 1 0 0,0 0-1 0 0,-13-8 1 0 0,-18-10 12 0 0,-59-26 0 0 0,88 47-130 0 0,-123-57 58 0 0,-69-37-507 0 0,220 106 1506 0 0,1-2-1 0 0,31 6 0 0 0,-21-5-679 0 0,21 5 144 0 0,25 8-289 0 0,1-4 1 0 0,93 8-1 0 0,-150-22-227 0 0,0 0 0 0 0,-1-2 0 0 0,1 1 0 0 0,0-2 0 0 0,0 0 0 0 0,-1-1 1 0 0,1-1-1 0 0,29-11 0 0 0,-68 14 1093 0 0,-18 6 272 0 0,30-2-1065 0 0,0 0 0 0 0,1 0-1 0 0,-15 8 1 0 0,17-7-652 0 0,0 0 0 0 0,0 0 0 0 0,0 1-1 0 0,1 0 1 0 0,-9 8 0 0 0,13-12 142 0 0,0 1-1 0 0,0 0 1 0 0,0 0-1 0 0,1 0 1 0 0,-1 0-1 0 0,1 0 1 0 0,-1 1-1 0 0,1-1 1 0 0,0 0-1 0 0,0 1 1 0 0,0-1 0 0 0,0 0-1 0 0,0 1 1 0 0,0-1-1 0 0,1 1 1 0 0,-1 0-1 0 0,1-1 1 0 0,0 1-1 0 0,0-1 1 0 0,0 1-1 0 0,0 0 1 0 0,0-1-1 0 0,1 1 1 0 0,-1-1-1 0 0,1 1 1 0 0,-1 0 0 0 0,1-1-1 0 0,0 0 1 0 0,0 1-1 0 0,0-1 1 0 0,0 1-1 0 0,1-1 1 0 0,-1 0-1 0 0,1 0 1 0 0,-1 0-1 0 0,1 0 1 0 0,0 0-1 0 0,0 0 1 0 0,0 0-1 0 0,4 2 1 0 0,-4-1 206 0 0,0-1 1 0 0,1 0 0 0 0,0 0-1 0 0,-1 0 1 0 0,1 0-1 0 0,0 0 1 0 0,0-1-1 0 0,0 1 1 0 0,0-1-1 0 0,1 0 1 0 0,-1 0-1 0 0,0 0 1 0 0,0 0-1 0 0,1 0 1 0 0,-1-1-1 0 0,0 0 1 0 0,1 1-1 0 0,-1-1 1 0 0,6-1-1 0 0,-7 0 51 0 0,1 0 0 0 0,0 0 0 0 0,-1 0 0 0 0,1 0 0 0 0,-1-1 0 0 0,0 1 0 0 0,1-1 0 0 0,-1 0 0 0 0,0 0 0 0 0,0 1 0 0 0,0-1 0 0 0,0 0 0 0 0,0-1 0 0 0,0 1 0 0 0,-1 0 1 0 0,1-1-1 0 0,-1 1 0 0 0,0-1 0 0 0,1 1 0 0 0,-1-1 0 0 0,0 1 0 0 0,-1-1 0 0 0,2-5 0 0 0,1-6 47 0 0,-1 0 1 0 0,0 0 0 0 0,-1 0 0 0 0,-1 0-1 0 0,0 0 1 0 0,-4-24 0 0 0,2 18-3518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1:41.587"/>
    </inkml:context>
    <inkml:brush xml:id="br0">
      <inkml:brushProperty name="width" value="0.07938" units="cm"/>
      <inkml:brushProperty name="height" value="0.07938" units="cm"/>
    </inkml:brush>
  </inkml:definitions>
  <inkml:trace contextRef="#ctx0" brushRef="#br0">16 376 4145 0 0,'-1'-1'265'0'0,"-1"0"-1"0"0,1 0 1 0 0,0 0 0 0 0,0 0-1 0 0,0-1 1 0 0,0 1 0 0 0,0 0-1 0 0,0-1 1 0 0,0 1 0 0 0,0-1-1 0 0,1 1 1 0 0,-1-1-1 0 0,0 1 1 0 0,1-1 0 0 0,-1 1-1 0 0,1-1 1 0 0,0 0 0 0 0,-1 1-1 0 0,1-1 1 0 0,0 0 0 0 0,0 1-1 0 0,0-1 1 0 0,0 0 0 0 0,1 1-1 0 0,-1-1 1 0 0,0 0 0 0 0,1 1-1 0 0,0-3 1 0 0,2-9-109 0 0,1 1 1 0 0,8-19-1 0 0,-8 21 3 0 0,7-19-163 0 0,0-2-48 0 0,17-30-1 0 0,-24 53 45 0 0,0 1 0 0 0,0 0 0 0 0,1 1 0 0 0,0-1 0 0 0,0 1 0 0 0,0-1 0 0 0,1 2 0 0 0,0-1 0 0 0,11-7 0 0 0,-17 12 4 0 0,1 1 0 0 0,0-1 0 0 0,-1 1 0 0 0,1-1 0 0 0,0 1 0 0 0,0-1 0 0 0,0 1 0 0 0,-1 0-1 0 0,1-1 1 0 0,0 1 0 0 0,0 0 0 0 0,0 0 0 0 0,0-1 0 0 0,-1 1 0 0 0,1 0 0 0 0,0 0 0 0 0,0 0 0 0 0,0 0 0 0 0,0 0 0 0 0,0 1 0 0 0,-1-1 0 0 0,1 0 0 0 0,0 0 0 0 0,0 0 0 0 0,0 1 0 0 0,0-1 0 0 0,-1 0 0 0 0,1 1 0 0 0,0-1 0 0 0,0 1 0 0 0,-1-1 0 0 0,1 1 0 0 0,0-1 0 0 0,-1 1 0 0 0,1 0 0 0 0,0-1 0 0 0,-1 1 0 0 0,1 0 0 0 0,-1-1 0 0 0,1 1 0 0 0,-1 0 0 0 0,0 0 0 0 0,1-1 0 0 0,-1 1 0 0 0,0 0 0 0 0,1 0 0 0 0,-1 0 0 0 0,0-1 0 0 0,0 1 0 0 0,0 2 0 0 0,2 6-55 0 0,0 0 0 0 0,-1 0 0 0 0,0 17 1 0 0,-1-21 55 0 0,-3 102 411 0 0,-27 165-1 0 0,20-193-387 0 0,4-53 67 0 0,1-23 247 0 0,1-17 174 0 0,1-4-187 0 0,2 0 0 0 0,0 0-1 0 0,1 0 1 0 0,1 0-1 0 0,0 0 1 0 0,6-24 0 0 0,3-3-436 0 0,20-57 0 0 0,-20 76-13 0 0,1-1 0 0 0,1 1 0 0 0,1 1 0 0 0,31-43 0 0 0,-31 50 106 0 0,1 1 0 0 0,1 0 1 0 0,1 1-1 0 0,0 0 0 0 0,1 1 1 0 0,32-20-1 0 0,-47 33 20 0 0,0 1 0 0 0,0-1-1 0 0,0 1 1 0 0,0 0 0 0 0,1 0 0 0 0,-1 0-1 0 0,1 0 1 0 0,-1 0 0 0 0,0 0 0 0 0,1 1-1 0 0,-1-1 1 0 0,4 1 0 0 0,-5 0-2 0 0,0 0 1 0 0,-1 0-1 0 0,1 0 1 0 0,-1 1-1 0 0,1-1 0 0 0,0 0 1 0 0,-1 1-1 0 0,1-1 1 0 0,-1 0-1 0 0,1 1 1 0 0,-1-1-1 0 0,1 0 1 0 0,-1 1-1 0 0,1-1 1 0 0,-1 1-1 0 0,0-1 0 0 0,1 1 1 0 0,-1-1-1 0 0,1 2 1 0 0,5 19-48 0 0,-3 33 103 0 0,-3-1 0 0 0,-1 1-1 0 0,-13 77 1 0 0,0 1 31 0 0,13-111-76 0 0,0-1 1 0 0,2 0 0 0 0,0 1-1 0 0,1-1 1 0 0,1 0 0 0 0,10 33-1 0 0,-13-52-44 0 0,0-1 0 0 0,0 1-1 0 0,0-1 1 0 0,1 0 0 0 0,-1 1 0 0 0,0-1-1 0 0,0 1 1 0 0,1-1 0 0 0,-1 0 0 0 0,0 1-1 0 0,1-1 1 0 0,-1 0 0 0 0,0 1 0 0 0,1-1-1 0 0,-1 0 1 0 0,1 1 0 0 0,-1-1 0 0 0,0 0-1 0 0,1 0 1 0 0,-1 0 0 0 0,1 1-1 0 0,-1-1 1 0 0,1 0 0 0 0,-1 0 0 0 0,1 0-1 0 0,-1 0 1 0 0,1 0 0 0 0,-1 0 0 0 0,1 0-1 0 0,-1 0 1 0 0,1 0 0 0 0,0 0 0 0 0,4-1-4895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7:11.037"/>
    </inkml:context>
    <inkml:brush xml:id="br0">
      <inkml:brushProperty name="width" value="0.07938" units="cm"/>
      <inkml:brushProperty name="height" value="0.07938" units="cm"/>
    </inkml:brush>
  </inkml:definitions>
  <inkml:trace contextRef="#ctx0" brushRef="#br0">2 86 6449 0 0,'-1'3'5414'0'0,"6"4"-3285"0"0,5 5-758 0 0,1-4-953 0 0,0 0-1 0 0,1 0 0 0 0,0-1 1 0 0,0-1-1 0 0,0 0 0 0 0,1 0 1 0 0,21 5-1 0 0,-28-9-377 0 0,0-1 0 0 0,0 0 0 0 0,0 0 0 0 0,0-1 0 0 0,0 1 0 0 0,1-1-1 0 0,-1-1 1 0 0,11-1 0 0 0,-14 2-18 0 0,0-1 0 0 0,0 0-1 0 0,0 0 1 0 0,0-1 0 0 0,0 1 0 0 0,0-1-1 0 0,-1 1 1 0 0,1-1 0 0 0,0 0-1 0 0,-1 0 1 0 0,1 0 0 0 0,-1 0 0 0 0,0 0-1 0 0,1-1 1 0 0,-1 1 0 0 0,0-1-1 0 0,2-3 1 0 0,-2 2-15 0 0,0 0 1 0 0,-1 0-1 0 0,1 0 0 0 0,-1 1 1 0 0,0-1-1 0 0,0 0 0 0 0,0-1 1 0 0,-1 1-1 0 0,1 0 0 0 0,-1 0 1 0 0,0 0-1 0 0,0 0 0 0 0,-1 0 1 0 0,1 0-1 0 0,-1 0 0 0 0,0 0 1 0 0,0 0-1 0 0,0 0 0 0 0,0 0 0 0 0,-1 0 1 0 0,0 0-1 0 0,0 1 0 0 0,0-1 1 0 0,0 0-1 0 0,0 1 0 0 0,-1 0 1 0 0,0 0-1 0 0,1 0 0 0 0,-1 0 1 0 0,0 0-1 0 0,-1 0 0 0 0,-5-3 1 0 0,-5-3-818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7:11.386"/>
    </inkml:context>
    <inkml:brush xml:id="br0">
      <inkml:brushProperty name="width" value="0.07938" units="cm"/>
      <inkml:brushProperty name="height" value="0.07938" units="cm"/>
    </inkml:brush>
  </inkml:definitions>
  <inkml:trace contextRef="#ctx0" brushRef="#br0">28 149 6449 0 0,'-2'2'577'0'0,"0"-2"-465"0"0,2 0-112 0 0,-1-1 0 0 0,0 0 616 0 0,0-1 104 0 0,1 0 16 0 0,-1-3 8 0 0,0-3-632 0 0,-1-4-112 0 0,0-1 0 0 0,-1-1-96 0 0,1-1-32 0 0,0 1-16 0 0,0-2 0 0 0,0 0 0 0 0,0-1 144 0 0,0 2 72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7:12.355"/>
    </inkml:context>
    <inkml:brush xml:id="br0">
      <inkml:brushProperty name="width" value="0.07938" units="cm"/>
      <inkml:brushProperty name="height" value="0.07938" units="cm"/>
    </inkml:brush>
  </inkml:definitions>
  <inkml:trace contextRef="#ctx0" brushRef="#br0">34 156 4609 0 0,'-9'2'2526'0'0,"6"-1"206"0"0,5 0-402 0 0,15 1-1196 0 0,233 70 1066 0 0,-227-62-2080 0 0,-26-9-8 0 0,-14-4 2 0 0,-3-3-81 0 0,1 0 0 0 0,0-1 0 0 0,-27-14 0 0 0,29 12-552 0 0,0-1-1 0 0,1-1 1 0 0,0 0 0 0 0,1-1 0 0 0,1 0-1 0 0,-1-2 1 0 0,2 0 0 0 0,0 0 0 0 0,1-1 0 0 0,0-1-1 0 0,-13-23 1 0 0,24 39 523 0 0,1-1-1 0 0,0 0 1 0 0,-1 1 0 0 0,1-1-1 0 0,0 1 1 0 0,-1-1 0 0 0,1 1-1 0 0,0-1 1 0 0,0 0 0 0 0,-1 1-1 0 0,1-1 1 0 0,0 0 0 0 0,0 1-1 0 0,0-1 1 0 0,0 0 0 0 0,0 1-1 0 0,0-1 1 0 0,0 0 0 0 0,0 1-1 0 0,0-1 1 0 0,0 0 0 0 0,0 1-1 0 0,1-1 1 0 0,-1 1 0 0 0,0-1-1 0 0,0 0 1 0 0,1 1 0 0 0,-1-1-1 0 0,1 0 1 0 0,0 0 9 0 0,0 0 0 0 0,0 1 0 0 0,1-1 1 0 0,-1 1-1 0 0,0-1 0 0 0,0 1 0 0 0,0-1 0 0 0,1 1 0 0 0,-1 0 1 0 0,0 0-1 0 0,0 0 0 0 0,1 0 0 0 0,-1 0 0 0 0,2 0 0 0 0,43 8 1051 0 0,20 13 549 0 0,-36-10-883 0 0,34 7 0 0 0,-55-16-673 0 0,1-1 0 0 0,0 0 0 0 0,0 0 0 0 0,0 0 0 0 0,0-2 0 0 0,0 1 0 0 0,17-4 0 0 0,-26 4-122 0 0,0 0 1 0 0,0 0-1 0 0,0 0 1 0 0,0-1-1 0 0,0 1 0 0 0,0 0 1 0 0,0-1-1 0 0,0 1 1 0 0,-1-1-1 0 0,1 1 1 0 0,0-1-1 0 0,0 1 0 0 0,0-1 1 0 0,0 0-1 0 0,-1 1 1 0 0,2-3-1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7:12.735"/>
    </inkml:context>
    <inkml:brush xml:id="br0">
      <inkml:brushProperty name="width" value="0.07938" units="cm"/>
      <inkml:brushProperty name="height" value="0.07938" units="cm"/>
    </inkml:brush>
  </inkml:definitions>
  <inkml:trace contextRef="#ctx0" brushRef="#br0">66 8 4609 0 0,'-3'-1'546'0'0,"1"-1"0"0"0,-1 1 1 0 0,1 0-1 0 0,-1 1 0 0 0,0-1 0 0 0,1 0 0 0 0,-1 1 1 0 0,0-1-1 0 0,0 1 0 0 0,1 0 0 0 0,-1 0 0 0 0,0 0 0 0 0,0 0 1 0 0,1 1-1 0 0,-1-1 0 0 0,0 1 0 0 0,-3 1 0 0 0,5-2-312 0 0,0 0-1 0 0,0 1 1 0 0,0-1-1 0 0,1 1 1 0 0,-1 0-1 0 0,0-1 1 0 0,0 1-1 0 0,1 0 1 0 0,-1-1-1 0 0,0 1 1 0 0,1 0-1 0 0,-1 0 1 0 0,1-1-1 0 0,-1 1 1 0 0,1 0-1 0 0,-1 0 1 0 0,1 0-1 0 0,-1 0 1 0 0,1 1-1 0 0,0 0-128 0 0,-1 0-1 0 0,1 0 0 0 0,0 0 1 0 0,1 0-1 0 0,-1 0 0 0 0,0 0 1 0 0,0 0-1 0 0,1 0 0 0 0,-1 0 1 0 0,1-1-1 0 0,0 1 0 0 0,0 0 1 0 0,1 2-1 0 0,5 8 25 0 0,0-1 0 0 0,0-1-1 0 0,1 1 1 0 0,17 16 0 0 0,-20-22-155 0 0,1 1 0 0 0,0-1 0 0 0,0 0 0 0 0,1-1 1 0 0,-1 1-1 0 0,1-1 0 0 0,0 0 0 0 0,0-1 0 0 0,9 3 0 0 0,-12-5-70 0 0,0 0 0 0 0,-1-1-1 0 0,1 0 1 0 0,0 0 0 0 0,-1 0-1 0 0,1 0 1 0 0,0 0 0 0 0,-1-1-1 0 0,1 0 1 0 0,-1 1 0 0 0,1-1-1 0 0,-1-1 1 0 0,1 1 0 0 0,-1 0-1 0 0,0-1 1 0 0,1 0-1 0 0,4-3 1 0 0,6-6-507 0 0,-1 1 0 0 0,21-23 0 0 0,-24 23 483 0 0,1 0-1 0 0,21-16 1 0 0,-30 25 123 0 0,0-1 1 0 0,0 1-1 0 0,0 0 1 0 0,0 0 0 0 0,0 0-1 0 0,0 0 1 0 0,0 0-1 0 0,0 0 1 0 0,0 1-1 0 0,0-1 1 0 0,0 1 0 0 0,1-1-1 0 0,-1 1 1 0 0,0 0-1 0 0,0 0 1 0 0,1 0 0 0 0,-1 0-1 0 0,0 0 1 0 0,4 1-1 0 0,-4 0 32 0 0,-1 0-1 0 0,1 1 1 0 0,-1-1-1 0 0,1 1 1 0 0,-1-1-1 0 0,0 1 1 0 0,0-1-1 0 0,0 1 0 0 0,0 0 1 0 0,0-1-1 0 0,0 1 1 0 0,0 0-1 0 0,0 0 1 0 0,-1 0-1 0 0,1-1 1 0 0,-1 1-1 0 0,1 0 1 0 0,-1 0-1 0 0,0 0 0 0 0,0 0 1 0 0,0 0-1 0 0,0 4 1 0 0,0 7 214 0 0,0 1 0 0 0,-1-1 0 0 0,-1 1 0 0 0,0-1 0 0 0,-5 16-1 0 0,3-16-565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7:13.098"/>
    </inkml:context>
    <inkml:brush xml:id="br0">
      <inkml:brushProperty name="width" value="0.07938" units="cm"/>
      <inkml:brushProperty name="height" value="0.07938" units="cm"/>
    </inkml:brush>
  </inkml:definitions>
  <inkml:trace contextRef="#ctx0" brushRef="#br0">112 180 456 0 0,'-2'-18'1276'0'0,"0"0"0"0"0,-11-35 1 0 0,11 44-531 0 0,-2 0 0 0 0,1 0 0 0 0,-1 1 0 0 0,0-1 0 0 0,-1 1 0 0 0,0 0 0 0 0,-8-11 0 0 0,13 18-661 0 0,-1 0 0 0 0,0 1 0 0 0,1-1 0 0 0,-1 0 0 0 0,0 0 0 0 0,1 1 0 0 0,-1-1 0 0 0,0 0 0 0 0,0 1 0 0 0,1-1 0 0 0,-1 1 0 0 0,0-1 0 0 0,0 1 0 0 0,0-1 0 0 0,0 1 0 0 0,0 0 0 0 0,0-1 0 0 0,0 1 0 0 0,0 0 0 0 0,0 0 0 0 0,0 0 0 0 0,0 0 0 0 0,0 0 0 0 0,0 0 0 0 0,0 0 1 0 0,0 0-1 0 0,0 0 0 0 0,0 0 0 0 0,0 0 0 0 0,0 1 0 0 0,0-1 0 0 0,0 0 0 0 0,0 1 0 0 0,0-1 0 0 0,1 1 0 0 0,-1-1 0 0 0,0 1 0 0 0,0-1 0 0 0,0 1 0 0 0,1-1 0 0 0,-1 1 0 0 0,0 0 0 0 0,0 0 0 0 0,1-1 0 0 0,-1 1 0 0 0,1 0 0 0 0,-1 0 0 0 0,1 0 0 0 0,-1 1 0 0 0,-1 1 114 0 0,0 1 0 0 0,0-1 0 0 0,1 1-1 0 0,-1-1 1 0 0,1 1 0 0 0,0 0 0 0 0,0 0 0 0 0,0 0 0 0 0,1-1 0 0 0,-1 1-1 0 0,1 7 1 0 0,3 4-46 0 0,0 0-1 0 0,0 0 0 0 0,2-1 0 0 0,0 1 1 0 0,0-1-1 0 0,10 16 0 0 0,-11-22-185 0 0,0-1-1 0 0,0 0 0 0 0,1 0 1 0 0,0 0-1 0 0,0-1 1 0 0,0 0-1 0 0,1 0 1 0 0,0 0-1 0 0,0-1 1 0 0,1 0-1 0 0,0 0 0 0 0,0 0 1 0 0,8 4-1 0 0,-12-8 20 0 0,-1 0 0 0 0,1 0-1 0 0,0 0 1 0 0,-1 0-1 0 0,1-1 1 0 0,0 1-1 0 0,-1-1 1 0 0,1 1-1 0 0,0-1 1 0 0,0 0 0 0 0,0 0-1 0 0,-1 0 1 0 0,1-1-1 0 0,0 1 1 0 0,0-1-1 0 0,-1 1 1 0 0,1-1-1 0 0,0 0 1 0 0,-1 0 0 0 0,4-1-1 0 0,-3 0 8 0 0,0-1 0 0 0,-1 1-1 0 0,1 0 1 0 0,-1-1 0 0 0,1 0-1 0 0,-1 1 1 0 0,0-1 0 0 0,0 0-1 0 0,0 0 1 0 0,0 0 0 0 0,0-1-1 0 0,-1 1 1 0 0,3-6 0 0 0,-2 0 92 0 0,1 0 0 0 0,-1 0 0 0 0,-1-1 0 0 0,0 1 0 0 0,0-1 0 0 0,0 1 0 0 0,-2 0 0 0 0,1-1 0 0 0,-1 1 0 0 0,-4-18 0 0 0,-11-13-443 0 0,7 24-4133 0 0,1 4-1162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7:14.076"/>
    </inkml:context>
    <inkml:brush xml:id="br0">
      <inkml:brushProperty name="width" value="0.07938" units="cm"/>
      <inkml:brushProperty name="height" value="0.07938" units="cm"/>
    </inkml:brush>
  </inkml:definitions>
  <inkml:trace contextRef="#ctx0" brushRef="#br0">161 251 4145 0 0,'-9'0'776'0'0,"0"1"1"0"0,1-1 0 0 0,-1 2-1 0 0,1-1 1 0 0,-1 1 0 0 0,1 0-1 0 0,0 1 1 0 0,-9 4-1 0 0,15-6-648 0 0,0-1 0 0 0,1 1 0 0 0,-1 0 1 0 0,1 0-1 0 0,-1 0 0 0 0,1 0 0 0 0,-1 0 0 0 0,1 1 0 0 0,-1-1 0 0 0,1 0 0 0 0,0 1 0 0 0,0-1 0 0 0,0 0 0 0 0,0 1 0 0 0,0 0 0 0 0,0-1 0 0 0,0 1 0 0 0,0 0 0 0 0,1-1 1 0 0,-1 1-1 0 0,0 0 0 0 0,1 0 0 0 0,0-1 0 0 0,-1 1 0 0 0,1 0 0 0 0,0 0 0 0 0,0 0 0 0 0,0-1 0 0 0,0 1 0 0 0,0 0 0 0 0,1 0 0 0 0,-1 0 0 0 0,0 0 0 0 0,1-1 0 0 0,0 1 0 0 0,-1 0 1 0 0,1-1-1 0 0,0 1 0 0 0,0 0 0 0 0,0-1 0 0 0,0 1 0 0 0,2 2 0 0 0,11 15 9 0 0,2 0 0 0 0,0-1 1 0 0,1-1-1 0 0,1 0 0 0 0,0-1 0 0 0,1-1 0 0 0,1-1 1 0 0,25 14-1 0 0,-41-26-151 0 0,-1 0-1 0 0,1 0 1 0 0,-1-1 0 0 0,1 1 0 0 0,-1-1 0 0 0,1 0 0 0 0,0 0 0 0 0,0 0-1 0 0,0 0 1 0 0,-1-1 0 0 0,1 1 0 0 0,0-1 0 0 0,0 0 0 0 0,0 0-1 0 0,0-1 1 0 0,0 1 0 0 0,0-1 0 0 0,6-2 0 0 0,-7 2 1 0 0,0-1 0 0 0,0 0 0 0 0,0 0 0 0 0,-1 0 0 0 0,1 0-1 0 0,-1 0 1 0 0,1 0 0 0 0,-1-1 0 0 0,0 1 0 0 0,0-1 0 0 0,0 0 0 0 0,0 0 0 0 0,0 1 0 0 0,-1-1 0 0 0,1 0 0 0 0,-1-1 0 0 0,0 1 0 0 0,0 0 0 0 0,0 0 0 0 0,0 0 0 0 0,0-7 0 0 0,0 3 13 0 0,-1 0 1 0 0,0 0 0 0 0,0-1-1 0 0,0 1 1 0 0,-1 0 0 0 0,0 0-1 0 0,-1 0 1 0 0,0 1 0 0 0,0-1-1 0 0,0 0 1 0 0,-1 1 0 0 0,0-1-1 0 0,-6-8 1 0 0,-6-10-131 0 0,-2 1 0 0 0,-20-23-1 0 0,9 13-634 0 0,-3-7-1637 0 0,-41-39 1 0 0,61 68 1884 0 0,0 1 0 0 0,-1 1 0 0 0,-1 0 0 0 0,0 1 0 0 0,0 1 0 0 0,-1 0 0 0 0,0 0 0 0 0,-16-5 0 0 0,29 12 522 0 0,1 1 0 0 0,0 0 0 0 0,0 0-1 0 0,0 0 1 0 0,0 0 0 0 0,0 0 0 0 0,-1 0-1 0 0,1 0 1 0 0,0-1 0 0 0,0 1 0 0 0,0 0-1 0 0,-1 0 1 0 0,1 0 0 0 0,0 0 0 0 0,0 0-1 0 0,0 0 1 0 0,-1 0 0 0 0,1 0 0 0 0,0 0-1 0 0,0 0 1 0 0,0 0 0 0 0,-1 0 0 0 0,1 0-1 0 0,0 0 1 0 0,0 0 0 0 0,0 0 0 0 0,0 0-1 0 0,-1 1 1 0 0,1-1 0 0 0,0 0 0 0 0,0 0-1 0 0,0 0 1 0 0,0 0 0 0 0,-1 0 0 0 0,1 0-1 0 0,0 0 1 0 0,0 1 0 0 0,0-1 0 0 0,0 0-1 0 0,0 0 1 0 0,-1 1 0 0 0,5 8 984 0 0,10 9 1898 0 0,-1-8-1747 0 0,0-1-1 0 0,1 0 1 0 0,18 8-1 0 0,-19-10-1114 0 0,1-1 0 0 0,0-1 0 0 0,1 0 0 0 0,-1-1 0 0 0,1 0 0 0 0,25 2 0 0 0,-35-6 45 0 0,1 0 1 0 0,-1 0-1 0 0,0-1 1 0 0,1 0-1 0 0,-1-1 1 0 0,0 1-1 0 0,0-1 0 0 0,1 0 1 0 0,4-2-1 0 0,-8 3-17 0 0,0 0 0 0 0,-1 0 0 0 0,1 0-1 0 0,0 0 1 0 0,0 0 0 0 0,0 0 0 0 0,-1 0-1 0 0,1-1 1 0 0,0 1 0 0 0,-1-1 0 0 0,1 1 0 0 0,-1-1-1 0 0,0 0 1 0 0,0 0 0 0 0,1 1 0 0 0,-1-1-1 0 0,0 0 1 0 0,-1 0 0 0 0,1 0 0 0 0,0 0 0 0 0,0 0-1 0 0,-1 0 1 0 0,0 0 0 0 0,1 0 0 0 0,-1-4-1 0 0,0 6-62 0 0,0-1 0 0 0,0 0 1 0 0,-1 0-1 0 0,1 0 0 0 0,0 1 0 0 0,-1-1 0 0 0,1 0 0 0 0,0 0 0 0 0,-1 1 0 0 0,1-1 0 0 0,-1 0 0 0 0,1 1 0 0 0,-1-1 0 0 0,0 1 0 0 0,1-1 0 0 0,-1 0 0 0 0,0 1 0 0 0,0-1 0 0 0,-5-1-399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7:14.473"/>
    </inkml:context>
    <inkml:brush xml:id="br0">
      <inkml:brushProperty name="width" value="0.07938" units="cm"/>
      <inkml:brushProperty name="height" value="0.07938" units="cm"/>
    </inkml:brush>
  </inkml:definitions>
  <inkml:trace contextRef="#ctx0" brushRef="#br0">33 360 1840 0 0,'-2'-3'25'0'0,"1"0"-1"0"0,0 0 1 0 0,-1-1-1 0 0,1 1 1 0 0,1 0-1 0 0,-1 0 1 0 0,1-1-1 0 0,-1 1 1 0 0,1-1-1 0 0,0-5 1 0 0,0 2 17 0 0,-2-24 126 0 0,5-58-1 0 0,-1 67-129 0 0,-1 1-1 0 0,0 0 0 0 0,-2-1 1 0 0,-1 1-1 0 0,0 0 0 0 0,-6-22 1 0 0,1 27 623 0 0,7 16-562 0 0,0 0 1 0 0,0 0 0 0 0,0 0 0 0 0,0 0-1 0 0,-1 0 1 0 0,1 0 0 0 0,0 0 0 0 0,0-1-1 0 0,0 1 1 0 0,0 0 0 0 0,0 0 0 0 0,0 0-1 0 0,0 0 1 0 0,-1 0 0 0 0,1 0 0 0 0,0 0-1 0 0,0 0 1 0 0,0 0 0 0 0,0 0 0 0 0,0 0-1 0 0,0 0 1 0 0,-1 0 0 0 0,1-1 0 0 0,0 1-1 0 0,0 0 1 0 0,0 0 0 0 0,0 0-1 0 0,0 0 1 0 0,-1 0 0 0 0,1 1 0 0 0,0-1-1 0 0,0 0 1 0 0,0 0 0 0 0,0 0 0 0 0,0 0-1 0 0,-1 0 1 0 0,1 0 0 0 0,0 0 0 0 0,0 0-1 0 0,0 0 1 0 0,0 0 0 0 0,0 0 0 0 0,0 0-1 0 0,0 0 1 0 0,-1 1 0 0 0,1 0 362 0 0,-1 1 0 0 0,1-1 0 0 0,0 1 0 0 0,-1 0-1 0 0,1-1 1 0 0,0 1 0 0 0,0-1 0 0 0,0 1 0 0 0,0 0 0 0 0,0-1 0 0 0,0 1 0 0 0,1-1 0 0 0,-1 1 0 0 0,0-1 0 0 0,2 3 0 0 0,0 3-32 0 0,0 0 0 0 0,1 0 0 0 0,0 0 0 0 0,0 0 0 0 0,1-1 0 0 0,0 0 0 0 0,0 0 0 0 0,1 0 0 0 0,4 6 0 0 0,-7-11-446 0 0,-1 1 0 0 0,1-1 0 0 0,-1 0 0 0 0,1 0-1 0 0,-1 0 1 0 0,1 0 0 0 0,0 0 0 0 0,0 0 0 0 0,-1 0 0 0 0,1 0-1 0 0,0-1 1 0 0,0 1 0 0 0,0-1 0 0 0,0 1 0 0 0,0-1 0 0 0,0 0-1 0 0,0 0 1 0 0,0 0 0 0 0,0 0 0 0 0,0 0 0 0 0,0 0 0 0 0,0 0-1 0 0,0-1 1 0 0,0 1 0 0 0,-1-1 0 0 0,1 0 0 0 0,0 1 0 0 0,0-1-1 0 0,0 0 1 0 0,-1 0 0 0 0,1 0 0 0 0,0 0 0 0 0,-1 0 0 0 0,1 0-1 0 0,-1-1 1 0 0,1 1 0 0 0,-1-1 0 0 0,3-2 0 0 0,23-30-65 0 0,-23 28 69 0 0,0 0 0 0 0,0 1 0 0 0,0 0 0 0 0,1 0 1 0 0,-1 0-1 0 0,1 0 0 0 0,1 0 0 0 0,-1 1 0 0 0,1 0 1 0 0,-1 0-1 0 0,10-4 0 0 0,-13 8 31 0 0,-1 0 0 0 0,0 0 0 0 0,0 0 0 0 0,0 0-1 0 0,0 0 1 0 0,0 0 0 0 0,0 0 0 0 0,0 1 0 0 0,0-1 0 0 0,0 0 0 0 0,0 1 0 0 0,0-1 0 0 0,0 1-1 0 0,0-1 1 0 0,0 1 0 0 0,0 0 0 0 0,0-1 0 0 0,0 1 0 0 0,-1 0 0 0 0,1 0 0 0 0,0-1 0 0 0,0 1-1 0 0,-1 0 1 0 0,1 0 0 0 0,-1 0 0 0 0,1 0 0 0 0,0 0 0 0 0,-1 0 0 0 0,0 0 0 0 0,1 0-1 0 0,-1 0 1 0 0,1 1 0 0 0,12 41 923 0 0,-11-35-817 0 0,21 116 1038 0 0,-20-100-1303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7:15.761"/>
    </inkml:context>
    <inkml:brush xml:id="br0">
      <inkml:brushProperty name="width" value="0.07938" units="cm"/>
      <inkml:brushProperty name="height" value="0.07938" units="cm"/>
    </inkml:brush>
  </inkml:definitions>
  <inkml:trace contextRef="#ctx0" brushRef="#br0">602 672 10594 0 0,'-5'-23'-625'0'0,"-7"-1"1649"0"0,0 1-1 0 0,-1 1 1 0 0,-2 1 0 0 0,0 0-1 0 0,-23-25 1 0 0,14 17-483 0 0,-17-20-47 0 0,-1 2 1 0 0,-60-51 0 0 0,81 80-502 0 0,-1 0-1 0 0,-1 2 0 0 0,-1 0 1 0 0,-1 2-1 0 0,0 1 1 0 0,0 0-1 0 0,-40-12 1 0 0,63 24 2 0 0,-1 0-1 0 0,0 1 1 0 0,-1-1 0 0 0,1 1-1 0 0,0-1 1 0 0,0 1 0 0 0,0 0-1 0 0,0 0 1 0 0,0 1 0 0 0,0-1-1 0 0,-6 2 1 0 0,8-2 5 0 0,1 0 0 0 0,-1 0-1 0 0,0 1 1 0 0,1-1 0 0 0,-1 0 0 0 0,1 1 0 0 0,-1-1 0 0 0,1 1 0 0 0,-1-1 0 0 0,1 1-1 0 0,-1-1 1 0 0,1 1 0 0 0,-1-1 0 0 0,1 1 0 0 0,0-1 0 0 0,-1 1 0 0 0,1-1-1 0 0,0 1 1 0 0,-1-1 0 0 0,1 1 0 0 0,0 0 0 0 0,0 0 0 0 0,0 1 11 0 0,0-1 0 0 0,0 1 0 0 0,0-1 0 0 0,0 1 0 0 0,0-1 0 0 0,1 1 0 0 0,-1-1 0 0 0,1 1 0 0 0,-1-1 1 0 0,1 1-1 0 0,-1-1 0 0 0,1 1 0 0 0,1 1 0 0 0,7 10 9 0 0,0 0 0 0 0,1-1 1 0 0,1 0-1 0 0,0-1 0 0 0,0 0 0 0 0,1-1 0 0 0,0 0 1 0 0,1-1-1 0 0,0 0 0 0 0,14 6 0 0 0,10 4-102 0 0,0-2 0 0 0,64 20 0 0 0,-91-34 68 0 0,0 0-1 0 0,1-1 1 0 0,-1 0 0 0 0,0-1 0 0 0,0 0-1 0 0,21-1 1 0 0,-26 0 2 0 0,-1-1 0 0 0,0 1 0 0 0,0-1 0 0 0,0 0 0 0 0,0 0 0 0 0,0-1 0 0 0,0 1 0 0 0,0-1-1 0 0,0 0 1 0 0,-1 1 0 0 0,1-2 0 0 0,-1 1 0 0 0,1 0 0 0 0,-1-1 0 0 0,0 0 0 0 0,0 0 0 0 0,0 0 0 0 0,0 0 0 0 0,0 0 0 0 0,2-4-1 0 0,-4 4-14 0 0,0 0-1 0 0,0 0 1 0 0,0 0-1 0 0,-1 0 1 0 0,1 0-1 0 0,-1 0 0 0 0,0 0 1 0 0,0 0-1 0 0,0 0 1 0 0,0 0-1 0 0,0 0 0 0 0,-1 0 1 0 0,1 0-1 0 0,-1 0 1 0 0,0 0-1 0 0,0 0 0 0 0,0 0 1 0 0,0 0-1 0 0,0 0 1 0 0,-1 1-1 0 0,0-1 1 0 0,1 0-1 0 0,-5-3 0 0 0,-5-9-317 0 0,0 0 0 0 0,-23-20 0 0 0,31 32 266 0 0,-118-104-2768 0 0,65 59 2831 0 0,63 51 748 0 0,1 0 0 0 0,0 0-1 0 0,0-1 1 0 0,9 1 0 0 0,5 2 82 0 0,-19-4-723 0 0,8 2 133 0 0,1 0 0 0 0,23 1-1 0 0,-33-3-223 0 0,1-1 0 0 0,-1 0 0 0 0,0 0 0 0 0,1 0 0 0 0,-1 0 0 0 0,0 0 0 0 0,1-1 0 0 0,-1 1-1 0 0,0-1 1 0 0,0 1 0 0 0,1-1 0 0 0,-1 0 0 0 0,0 0 0 0 0,0 0 0 0 0,0 0 0 0 0,0 0 0 0 0,0-1-1 0 0,0 1 1 0 0,0-1 0 0 0,-1 1 0 0 0,1-1 0 0 0,2-2 0 0 0,-4 3 5 0 0,1 1 0 0 0,-1 0 0 0 0,0-1 0 0 0,0 1 1 0 0,0-1-1 0 0,0 1 0 0 0,1-1 0 0 0,-1 1 0 0 0,0-1 0 0 0,0 1 0 0 0,0-1 0 0 0,0 1 0 0 0,0-1 1 0 0,0 1-1 0 0,0-1 0 0 0,0 1 0 0 0,-1-1 0 0 0,1 1 0 0 0,0-1 0 0 0,0 1 0 0 0,0-1 1 0 0,0 1-1 0 0,-1 0 0 0 0,1-1 0 0 0,0 1 0 0 0,0-1 0 0 0,-1 1 0 0 0,1 0 0 0 0,-1-1 1 0 0,-16-12 273 0 0,-19-1 456 0 0,-5 7-2071 0 0,29 7-5194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7:16.079"/>
    </inkml:context>
    <inkml:brush xml:id="br0">
      <inkml:brushProperty name="width" value="0.07938" units="cm"/>
      <inkml:brushProperty name="height" value="0.07938" units="cm"/>
    </inkml:brush>
  </inkml:definitions>
  <inkml:trace contextRef="#ctx0" brushRef="#br0">40 366 456 0 0,'-3'-2'50'0'0,"1"0"0"0"0,0 0 0 0 0,0 0 0 0 0,0 0 0 0 0,0 0 0 0 0,1-1 0 0 0,-1 1 0 0 0,1 0 0 0 0,-1-1 0 0 0,1 1 0 0 0,0-1 0 0 0,0 0 0 0 0,0 1 0 0 0,-1-4 0 0 0,-9-39 682 0 0,10 40-572 0 0,0 1 0 0 0,1-1 0 0 0,-1 0 1 0 0,1 0-1 0 0,0 1 0 0 0,0-1 0 0 0,1 0 0 0 0,-1 1 1 0 0,1-1-1 0 0,0 0 0 0 0,1 1 0 0 0,-1-1 0 0 0,1 1 1 0 0,0-1-1 0 0,0 1 0 0 0,0 0 0 0 0,0 0 0 0 0,1 0 1 0 0,4-6-1 0 0,-3 7 0 0 0,-1 0 1 0 0,1 0 0 0 0,0 1-1 0 0,-1-1 1 0 0,1 1 0 0 0,0 0-1 0 0,1 0 1 0 0,-1 0 0 0 0,0 0-1 0 0,1 1 1 0 0,-1-1-1 0 0,0 1 1 0 0,1 1 0 0 0,0-1-1 0 0,-1 0 1 0 0,1 1 0 0 0,-1 0-1 0 0,1 0 1 0 0,0 1 0 0 0,5 0-1 0 0,44 14 1906 0 0,-47-12-1817 0 0,0 0-1 0 0,1-1 1 0 0,-1 0-1 0 0,0 0 1 0 0,1-1-1 0 0,0 0 1 0 0,-1 0-1 0 0,1 0 1 0 0,0-1-1 0 0,8-1 1 0 0,-15 1-206 0 0,0 0 0 0 0,-1 0 0 0 0,1 0 0 0 0,-1 0 0 0 0,1-1 0 0 0,0 1-1 0 0,-1 0 1 0 0,1 0 0 0 0,-1-1 0 0 0,1 1 0 0 0,-1 0 0 0 0,1 0 0 0 0,-1-1 0 0 0,1 1 0 0 0,-1-1 0 0 0,1 1 0 0 0,-1 0 0 0 0,1-1 0 0 0,-1 1 0 0 0,0-1 0 0 0,1 1 0 0 0,-1-1 0 0 0,0 1 0 0 0,1-1-1 0 0,-1 1 1 0 0,0-1 0 0 0,0 0 0 0 0,1 1 0 0 0,-1-2 0 0 0,0 1 44 0 0,0-1 1 0 0,0 1-1 0 0,-1-1 0 0 0,1 1 0 0 0,-1-1 0 0 0,1 1 1 0 0,-1 0-1 0 0,1-1 0 0 0,-1 1 0 0 0,0 0 0 0 0,1-1 1 0 0,-2 0-1 0 0,-33-36 1597 0 0,30 34-1429 0 0,-22-22 28 0 0,-39-30 1 0 0,22 26-3685 0 0,37 27-2071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7:16.444"/>
    </inkml:context>
    <inkml:brush xml:id="br0">
      <inkml:brushProperty name="width" value="0.07938" units="cm"/>
      <inkml:brushProperty name="height" value="0.07938" units="cm"/>
    </inkml:brush>
  </inkml:definitions>
  <inkml:trace contextRef="#ctx0" brushRef="#br0">195 420 5881 0 0,'1'-5'191'0'0,"0"0"-1"0"0,-1 1 0 0 0,0-1 0 0 0,0 0 1 0 0,0 0-1 0 0,-1 0 0 0 0,0 1 0 0 0,1-1 1 0 0,-2 0-1 0 0,1 1 0 0 0,-3-7 1 0 0,-23-48 4175 0 0,21 49-3901 0 0,-1-1 0 0 0,0 1 0 0 0,0 0 0 0 0,-1 1 0 0 0,-1 0 0 0 0,-11-10 0 0 0,17 16-360 0 0,0 0 1 0 0,-1 1-1 0 0,1 0 0 0 0,-1 0 1 0 0,0 0-1 0 0,0 0 1 0 0,0 0-1 0 0,0 1 1 0 0,-7-2-1 0 0,8 2-18 0 0,1 1-1 0 0,0 0 1 0 0,-1 0-1 0 0,1 0 1 0 0,0 0-1 0 0,-1 1 1 0 0,1-1-1 0 0,-1 0 1 0 0,1 1-1 0 0,0 0 1 0 0,0-1-1 0 0,-1 1 1 0 0,1 0-1 0 0,0 0 1 0 0,0 1-1 0 0,0-1 1 0 0,0 0-1 0 0,-3 3 1 0 0,4-3-39 0 0,1 0-1 0 0,-1 0 1 0 0,1-1 0 0 0,-1 1-1 0 0,1 0 1 0 0,-1 0 0 0 0,1 0-1 0 0,-1 0 1 0 0,1 0 0 0 0,0 0 0 0 0,-1 0-1 0 0,1 0 1 0 0,0 0 0 0 0,0 0-1 0 0,0 0 1 0 0,0 0 0 0 0,0 0-1 0 0,0 1 1 0 0,0-1 0 0 0,0 0-1 0 0,1 0 1 0 0,-1 0 0 0 0,0 0-1 0 0,0 0 1 0 0,1 0 0 0 0,-1 0-1 0 0,1-1 1 0 0,-1 1 0 0 0,1 0 0 0 0,-1 0-1 0 0,1 0 1 0 0,0 0 0 0 0,-1 0-1 0 0,2 0 1 0 0,28 31 236 0 0,-26-29-341 0 0,6 7-99 0 0,1-1 0 0 0,1-1-1 0 0,19 13 1 0 0,-28-19 117 0 0,1 0 0 0 0,0 0 0 0 0,-1-1 0 0 0,1 1 0 0 0,0-1-1 0 0,0 1 1 0 0,0-1 0 0 0,0 0 0 0 0,0-1 0 0 0,0 1 0 0 0,0-1 0 0 0,0 0 0 0 0,0 0 0 0 0,0 0 0 0 0,0 0 0 0 0,1-1 0 0 0,4 0 0 0 0,-6-1 12 0 0,0 0 1 0 0,0 0-1 0 0,0 0 0 0 0,0 0 1 0 0,-1 0-1 0 0,1-1 0 0 0,-1 1 1 0 0,1-1-1 0 0,-1 0 0 0 0,0 0 1 0 0,0 0-1 0 0,0 0 0 0 0,0 0 1 0 0,0 0-1 0 0,-1 0 0 0 0,0 0 1 0 0,1-1-1 0 0,-1 1 0 0 0,0-1 1 0 0,-1 1-1 0 0,1-1 0 0 0,0-6 1 0 0,0-2-24 0 0,-1 0 0 0 0,0 0 0 0 0,0-1 0 0 0,-1 1 0 0 0,-4-17 0 0 0,1 14-220 0 0,-1-1 0 0 0,0 1 0 0 0,-1 0 0 0 0,-1 0 0 0 0,-9-15 0 0 0,6 13-3442 0 0,-25-29 0 0 0,26 36 1346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41:42.227"/>
    </inkml:context>
    <inkml:brush xml:id="br0">
      <inkml:brushProperty name="width" value="0.07938" units="cm"/>
      <inkml:brushProperty name="height" value="0.07938" units="cm"/>
    </inkml:brush>
  </inkml:definitions>
  <inkml:trace contextRef="#ctx0" brushRef="#br0">227 7 6913 0 0,'16'-7'679'0'0,"-13"7"-652"0"0,0 0-1 0 0,1 0 0 0 0,-1 1 1 0 0,0-1-1 0 0,1 1 0 0 0,-1-1 1 0 0,0 1-1 0 0,0 0 0 0 0,0 0 1 0 0,1 1-1 0 0,-1-1 0 0 0,0 0 1 0 0,-1 1-1 0 0,1 0 0 0 0,0 0 1 0 0,0 0-1 0 0,-1 0 0 0 0,1 0 1 0 0,-1 1-1 0 0,0-1 0 0 0,1 1 1 0 0,-1-1-1 0 0,0 1 0 0 0,-1 0 1 0 0,1 0-1 0 0,0 0 0 0 0,-1 0 1 0 0,0 0-1 0 0,0 0 0 0 0,0 0 1 0 0,0 0-1 0 0,0 1 0 0 0,0 4 1 0 0,0 1 220 0 0,0 0 0 0 0,-1 0 0 0 0,0 0 1 0 0,0 1-1 0 0,-1-1 0 0 0,-1 0 0 0 0,1 0 0 0 0,-2 0 1 0 0,1 0-1 0 0,-1 0 0 0 0,-4 8 0 0 0,1-5-67 0 0,0 0 0 0 0,-2-1-1 0 0,1 1 1 0 0,-1-1 0 0 0,-1-1-1 0 0,0 0 1 0 0,0 0 0 0 0,-1-1-1 0 0,0 0 1 0 0,-12 8 0 0 0,15-12-127 0 0,0-1 0 0 0,0 0 0 0 0,0 0 0 0 0,-1 0 0 0 0,1-1 0 0 0,-1 0 0 0 0,0-1 0 0 0,0 1 0 0 0,0-2 0 0 0,0 1 0 0 0,0-1 0 0 0,0 0 0 0 0,-1-1 0 0 0,1 0 1 0 0,0 0-1 0 0,0-1 0 0 0,-13-2 0 0 0,18 2-41 0 0,1 1 0 0 0,-1-1 1 0 0,1 0-1 0 0,-1 0 0 0 0,1 0 0 0 0,-1-1 1 0 0,1 1-1 0 0,0-1 0 0 0,-1 1 1 0 0,1-1-1 0 0,0 0 0 0 0,0 1 1 0 0,0-1-1 0 0,0 0 0 0 0,1-1 0 0 0,-1 1 1 0 0,0 0-1 0 0,1 0 0 0 0,0-1 1 0 0,-1 1-1 0 0,1-1 0 0 0,0 1 0 0 0,0-1 1 0 0,1 1-1 0 0,-1-1 0 0 0,0 0 1 0 0,1 1-1 0 0,0-1 0 0 0,-1 0 0 0 0,1 0 1 0 0,0 1-1 0 0,0-1 0 0 0,1 0 1 0 0,-1 1-1 0 0,1-1 0 0 0,1-5 0 0 0,-2 5-13 0 0,1 1-1 0 0,0-1 1 0 0,0 0-1 0 0,0 0 0 0 0,1 0 1 0 0,-1 1-1 0 0,1-1 0 0 0,-1 1 1 0 0,1-1-1 0 0,0 1 0 0 0,0 0 1 0 0,0-1-1 0 0,0 1 0 0 0,0 0 1 0 0,1 0-1 0 0,-1 1 0 0 0,0-1 1 0 0,1 0-1 0 0,0 1 1 0 0,-1-1-1 0 0,1 1 0 0 0,0 0 1 0 0,0 0-1 0 0,0 0 0 0 0,-1 0 1 0 0,1 1-1 0 0,0-1 0 0 0,0 1 1 0 0,0 0-1 0 0,0 0 0 0 0,0 0 1 0 0,0 0-1 0 0,4 0 0 0 0,7 5-38 0 0,-1 0 0 0 0,0 0 0 0 0,1 1 0 0 0,-2 1 0 0 0,1 0 0 0 0,-1 1 0 0 0,21 17 0 0 0,26 15-5 0 0,-30-24 62 0 0,1-1 1 0 0,47 17-1 0 0,-63-28-205 0 0,1 1 1 0 0,-1-2-1 0 0,1 0 0 0 0,0-1 1 0 0,0-1-1 0 0,0 0 0 0 0,28-2 0 0 0,-27-1-306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7:18.437"/>
    </inkml:context>
    <inkml:brush xml:id="br0">
      <inkml:brushProperty name="width" value="0.07938" units="cm"/>
      <inkml:brushProperty name="height" value="0.07938" units="cm"/>
    </inkml:brush>
  </inkml:definitions>
  <inkml:trace contextRef="#ctx0" brushRef="#br0">231 756 2761 0 0,'2'1'139'0'0,"-1"0"0"0"0,0-1 0 0 0,0 1 0 0 0,1 0 1 0 0,-1-1-1 0 0,0 1 0 0 0,1-1 0 0 0,-1 1 0 0 0,1-1 1 0 0,-1 0-1 0 0,0 1 0 0 0,1-1 0 0 0,-1 0 0 0 0,1 0 1 0 0,-1 0-1 0 0,1 0 0 0 0,-1 0 0 0 0,1-1 0 0 0,-1 1 0 0 0,1 0 1 0 0,-1-1-1 0 0,0 1 0 0 0,1-1 0 0 0,-1 1 0 0 0,1-1 1 0 0,-1 1-1 0 0,0-1 0 0 0,0 0 0 0 0,2-1 0 0 0,-2 0 33 0 0,0 1 0 0 0,0-1 0 0 0,-1 1 0 0 0,1-1-1 0 0,-1 1 1 0 0,0-1 0 0 0,1 0 0 0 0,-1 1-1 0 0,0-1 1 0 0,0 0 0 0 0,0 1 0 0 0,0-1-1 0 0,0 1 1 0 0,0-1 0 0 0,0 0 0 0 0,-1 1 0 0 0,1-1-1 0 0,-1 1 1 0 0,1-1 0 0 0,-1 1 0 0 0,1-1-1 0 0,-1 1 1 0 0,0-1 0 0 0,0 1 0 0 0,-2-3-1 0 0,-13-21 906 0 0,-2 1-1 0 0,-39-42 0 0 0,38 47-1043 0 0,-1 1 0 0 0,-1 1-1 0 0,-1 1 1 0 0,0 1-1 0 0,-1 1 1 0 0,-28-13-1 0 0,125 48-402 0 0,-60-17 317 0 0,1-1 1 0 0,-1 0-1 0 0,1-2 1 0 0,0 0-1 0 0,19 0 1 0 0,-33-1 51 0 0,-1 0 0 0 0,0 0 1 0 0,1 0-1 0 0,-1 0 1 0 0,1 0-1 0 0,-1 0 0 0 0,0-1 1 0 0,1 1-1 0 0,-1 0 1 0 0,1 0-1 0 0,-1 0 0 0 0,0 0 1 0 0,1 0-1 0 0,-1-1 1 0 0,0 1-1 0 0,1 0 0 0 0,-1 0 1 0 0,0-1-1 0 0,1 1 1 0 0,-1 0-1 0 0,0-1 0 0 0,1 1 1 0 0,-1 0-1 0 0,0-1 1 0 0,0 1-1 0 0,1 0 0 0 0,-1-1 1 0 0,0 1-1 0 0,0 0 1 0 0,0-1-1 0 0,0 1 0 0 0,0-1 1 0 0,1 1-1 0 0,-1 0 1 0 0,0-1-1 0 0,0 1 0 0 0,0-1 1 0 0,-9-17-21 0 0,-21-12-134 0 0,12 14 113 0 0,-4-3-88 0 0,-25-27 0 0 0,42 41 115 0 0,0-1-1 0 0,1 0 1 0 0,-1 1 0 0 0,1-2 0 0 0,1 1 0 0 0,-1 0 0 0 0,1-1 0 0 0,0 0 0 0 0,1 0 0 0 0,-3-9 0 0 0,5 16 15 0 0,0-1 0 0 0,-1 1 1 0 0,1-1-1 0 0,0 1 0 0 0,0-1 0 0 0,0 1 1 0 0,0-1-1 0 0,0 1 0 0 0,0 0 0 0 0,0-1 1 0 0,1 1-1 0 0,-1-1 0 0 0,0 1 0 0 0,0 0 1 0 0,0-1-1 0 0,0 1 0 0 0,0-1 0 0 0,1 1 1 0 0,-1 0-1 0 0,0-1 0 0 0,0 1 0 0 0,1-1 1 0 0,-1 1-1 0 0,0 0 0 0 0,1 0 0 0 0,-1-1 1 0 0,0 1-1 0 0,1 0 0 0 0,-1-1 0 0 0,0 1 1 0 0,1 0-1 0 0,0-1 0 0 0,18 1 20 0 0,26 11 29 0 0,-40-9-42 0 0,41 16 111 0 0,-35-13-74 0 0,1 0 1 0 0,0 0-1 0 0,0-1 1 0 0,14 2-1 0 0,-26-6-44 0 0,0 0 0 0 0,0 0 0 0 0,1 0 0 0 0,-1 0 0 0 0,0 0 0 0 0,0 0 0 0 0,0 0 0 0 0,0 0 0 0 0,0 0 0 0 0,0 0 0 0 0,0 0 0 0 0,0 0 0 0 0,0 0 0 0 0,1 0 0 0 0,-1 0 0 0 0,0 0 0 0 0,0 0 1 0 0,0 0-1 0 0,0 0 0 0 0,0 0 0 0 0,0 0 0 0 0,0 0 0 0 0,0 0 0 0 0,0 0 0 0 0,0-1 0 0 0,0 1 0 0 0,1 0 0 0 0,-1 0 0 0 0,0 0 0 0 0,0 0 0 0 0,0 0 0 0 0,0 0 0 0 0,0 0 0 0 0,0 0 0 0 0,0 0 0 0 0,0 0 0 0 0,0-1 0 0 0,0 1 0 0 0,0 0 0 0 0,0 0 0 0 0,0 0 0 0 0,0 0 0 0 0,0 0 0 0 0,0 0 0 0 0,0 0 0 0 0,0 0 0 0 0,0-1 0 0 0,0 1 0 0 0,0 0 0 0 0,0 0 1 0 0,0 0-1 0 0,0 0 0 0 0,0 0 0 0 0,-1 0 0 0 0,1 0 0 0 0,0 0 0 0 0,0 0 0 0 0,0 0 0 0 0,0-1 0 0 0,0 1 0 0 0,-7-10-5 0 0,-7-8-256 0 0,-138-116-6118 0 0,148 130 6155 0 0,0 0-1 0 0,1 0 1 0 0,-1 0-1 0 0,1-1 1 0 0,-4-6-1 0 0,7 10 225 0 0,-1 1-1 0 0,1-1 0 0 0,0 0 1 0 0,0 1-1 0 0,-1-1 0 0 0,1 1 1 0 0,0-1-1 0 0,0 0 0 0 0,0 1 1 0 0,0-1-1 0 0,0 1 0 0 0,0-1 1 0 0,0 0-1 0 0,0 1 1 0 0,0-1-1 0 0,0 0 0 0 0,0 1 1 0 0,0-1-1 0 0,0 0 0 0 0,0 1 1 0 0,1-1-1 0 0,-1 1 0 0 0,0-1 1 0 0,1 0-1 0 0,-1 1 1 0 0,0-1-1 0 0,1 1 0 0 0,-1-1 1 0 0,0 1-1 0 0,1-1 0 0 0,-1 1 1 0 0,1 0-1 0 0,-1-1 0 0 0,1 1 1 0 0,-1-1-1 0 0,1 1 0 0 0,-1 0 1 0 0,1-1-1 0 0,0 1 1 0 0,-1 0-1 0 0,1 0 0 0 0,-1 0 1 0 0,1-1-1 0 0,0 1 0 0 0,-1 0 1 0 0,1 0-1 0 0,0 0 0 0 0,-1 0 1 0 0,1 0-1 0 0,0 0 0 0 0,-1 0 1 0 0,1 0-1 0 0,-1 0 1 0 0,1 0-1 0 0,1 1 0 0 0,7-2 299 0 0,1 1-1 0 0,0-2 1 0 0,-1 1 0 0 0,1-2-1 0 0,-1 1 1 0 0,15-6-1 0 0,-21 7-283 0 0,-1 0 0 0 0,0 0 0 0 0,1-1 0 0 0,-1 1 0 0 0,0 0 0 0 0,0-1 0 0 0,0 1 0 0 0,0-1 0 0 0,0 0 0 0 0,0 1 1 0 0,-1-1-1 0 0,1 0 0 0 0,0 0 0 0 0,-1 0 0 0 0,0-1 0 0 0,1 1 0 0 0,-1 0 0 0 0,0 0 0 0 0,0-1 0 0 0,0 1 0 0 0,-1 0 0 0 0,1-1 0 0 0,-1 1 0 0 0,1-1 0 0 0,-1 1 0 0 0,0-1 0 0 0,1 1 0 0 0,-2-1 0 0 0,1 0 0 0 0,-1-3 0 0 0,1 4-10 0 0,-1 0 1 0 0,1 1-1 0 0,-1-1 0 0 0,1 1 0 0 0,-1 0 1 0 0,0-1-1 0 0,0 1 0 0 0,0 0 1 0 0,0-1-1 0 0,0 1 0 0 0,0 0 0 0 0,0 0 1 0 0,0 0-1 0 0,-3-2 0 0 0,-3-2 7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7:18.820"/>
    </inkml:context>
    <inkml:brush xml:id="br0">
      <inkml:brushProperty name="width" value="0.07938" units="cm"/>
      <inkml:brushProperty name="height" value="0.07938" units="cm"/>
    </inkml:brush>
  </inkml:definitions>
  <inkml:trace contextRef="#ctx0" brushRef="#br0">4 142 6913 0 0,'1'-1'305'0'0,"-1"0"63"0"0,1-1-296 0 0,-1 1-72 0 0,0-1 0 0 0,0 0 0 0 0,0-2-352 0 0,0-2-97 0 0,1-4-7 0 0,0-5-8 0 0,-2-2 352 0 0,1 0 112 0 0,-1-1 0 0 0,0 2-80 0 0,0 0 80 0 0,-2 3 0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7:19.917"/>
    </inkml:context>
    <inkml:brush xml:id="br0">
      <inkml:brushProperty name="width" value="0.07938" units="cm"/>
      <inkml:brushProperty name="height" value="0.07938" units="cm"/>
    </inkml:brush>
  </inkml:definitions>
  <inkml:trace contextRef="#ctx0" brushRef="#br0">96 19 3681 0 0,'-3'-2'473'0'0,"0"0"1"0"0,0 0 0 0 0,0 0-1 0 0,0 1 1 0 0,-1-1 0 0 0,1 1-1 0 0,-1-1 1 0 0,1 1 0 0 0,-1 0-1 0 0,1 1 1 0 0,-1-1 0 0 0,1 1-1 0 0,-1-1 1 0 0,0 1 0 0 0,1 0-1 0 0,-7 1 1 0 0,9-1-273 0 0,-1 1 0 0 0,0-1 1 0 0,1 1-1 0 0,-1 0 0 0 0,0 0 0 0 0,1 0 1 0 0,-1-1-1 0 0,1 1 0 0 0,-1 1 1 0 0,1-1-1 0 0,0 0 0 0 0,-1 0 0 0 0,1 0 1 0 0,0 1-1 0 0,0-1 0 0 0,0 1 0 0 0,0-1 1 0 0,0 1-1 0 0,0-1 0 0 0,0 1 1 0 0,0-1-1 0 0,1 1 0 0 0,-1 0 0 0 0,1 0 1 0 0,-1-1-1 0 0,1 1 0 0 0,0 0 0 0 0,0 0 1 0 0,-1-1-1 0 0,1 1 0 0 0,0 0 1 0 0,1 0-1 0 0,-1-1 0 0 0,1 4 0 0 0,-1 2-129 0 0,2 0 0 0 0,-1 0 0 0 0,1 0 0 0 0,-1-1-1 0 0,2 1 1 0 0,-1-1 0 0 0,1 1 0 0 0,0-1 0 0 0,0 0 0 0 0,1 0-1 0 0,5 7 1 0 0,-7-11-171 0 0,-1 0 1 0 0,1 0-1 0 0,0 0 0 0 0,0 0 0 0 0,0 0 0 0 0,1-1 1 0 0,-1 1-1 0 0,0 0 0 0 0,1-1 0 0 0,-1 0 1 0 0,1 0-1 0 0,-1 0 0 0 0,1 0 0 0 0,0 0 0 0 0,-1 0 1 0 0,1 0-1 0 0,0-1 0 0 0,0 1 0 0 0,-1-1 0 0 0,1 0 1 0 0,0 0-1 0 0,0 0 0 0 0,0 0 0 0 0,-1-1 0 0 0,1 1 1 0 0,0-1-1 0 0,0 1 0 0 0,-1-1 0 0 0,6-2 1 0 0,13-8-472 0 0,32-20 1 0 0,-36 20 194 0 0,0 0-1 0 0,34-13 1 0 0,-50 23 378 0 0,0 1 0 0 0,0 0 0 0 0,-1 0 1 0 0,1-1-1 0 0,0 1 0 0 0,0 0 0 0 0,0 0 0 0 0,0 0 0 0 0,0 0 0 0 0,0 0 0 0 0,0 0 0 0 0,0 0 1 0 0,0 0-1 0 0,0 0 0 0 0,0 1 0 0 0,-1-1 0 0 0,1 0 0 0 0,0 1 0 0 0,0-1 0 0 0,0 0 1 0 0,0 1-1 0 0,-1-1 0 0 0,1 1 0 0 0,0-1 0 0 0,1 2 0 0 0,0 0 15 0 0,-1 0 1 0 0,1 0-1 0 0,-1 0 0 0 0,0 0 1 0 0,1 0-1 0 0,-1 1 0 0 0,0-1 1 0 0,0 0-1 0 0,0 4 0 0 0,2 5 60 0 0,-1 0 0 0 0,0 0 0 0 0,0 14 0 0 0,-2-16-229 0 0,0 0 0 0 0,-1 0 0 0 0,0 0 0 0 0,0 0-1 0 0,-3 9 1 0 0,0-5-4863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7:20.493"/>
    </inkml:context>
    <inkml:brush xml:id="br0">
      <inkml:brushProperty name="width" value="0.07938" units="cm"/>
      <inkml:brushProperty name="height" value="0.07938" units="cm"/>
    </inkml:brush>
  </inkml:definitions>
  <inkml:trace contextRef="#ctx0" brushRef="#br0">103 428 1928 0 0,'-3'-9'364'0'0,"0"0"0"0"0,-1 0 0 0 0,0 0 0 0 0,-7-11 0 0 0,10 17-134 0 0,-1 1-1 0 0,0-1 1 0 0,0 0 0 0 0,0 1 0 0 0,0-1 0 0 0,0 1 0 0 0,0 0-1 0 0,-1-1 1 0 0,1 1 0 0 0,-1 0 0 0 0,0 1 0 0 0,1-1 0 0 0,-1 0-1 0 0,0 1 1 0 0,0 0 0 0 0,-4-2 0 0 0,6 3-86 0 0,0 0 0 0 0,0-1 1 0 0,0 1-1 0 0,0 0 0 0 0,0 0 1 0 0,0 0-1 0 0,0 0 0 0 0,0 1 0 0 0,0-1 1 0 0,0 0-1 0 0,0 0 0 0 0,0 0 0 0 0,0 1 1 0 0,0-1-1 0 0,0 1 0 0 0,0-1 0 0 0,0 1 1 0 0,0-1-1 0 0,0 1 0 0 0,1-1 0 0 0,-1 1 1 0 0,0 0-1 0 0,0-1 0 0 0,0 2 0 0 0,0 0 79 0 0,0 0 0 0 0,-1 0 1 0 0,2 0-1 0 0,-1 0 0 0 0,0 0 0 0 0,0 0 0 0 0,1 0 0 0 0,-1 0 0 0 0,1 0 0 0 0,-1 0 0 0 0,1 3 0 0 0,0 1 142 0 0,0 0 0 0 0,0 0 0 0 0,0 0 1 0 0,1 0-1 0 0,0 0 0 0 0,1 0 0 0 0,2 8 1 0 0,0-5-326 0 0,1-1 0 0 0,-1 1 0 0 0,2-1 0 0 0,-1-1 0 0 0,1 1 1 0 0,0-1-1 0 0,1 0 0 0 0,0 0 0 0 0,0-1 0 0 0,0 0 0 0 0,10 6 1 0 0,-13-9-67 0 0,1 0 0 0 0,0 0 0 0 0,0-1 0 0 0,0 1 0 0 0,0-1 0 0 0,1 0 0 0 0,-1-1 0 0 0,0 1 0 0 0,1-1 0 0 0,-1 0 0 0 0,1-1 0 0 0,0 1 0 0 0,-1-1 0 0 0,1 0 0 0 0,-1 0 0 0 0,1-1 0 0 0,0 1 0 0 0,-1-1 0 0 0,1-1 0 0 0,6-2 0 0 0,-8 2-9 0 0,0 0 1 0 0,0 0 0 0 0,-1 0 0 0 0,1-1 0 0 0,-1 0 0 0 0,1 0 0 0 0,-1 0 0 0 0,0 0-1 0 0,0 0 1 0 0,-1-1 0 0 0,1 1 0 0 0,-1-1 0 0 0,0 1 0 0 0,1-1 0 0 0,-2 0 0 0 0,1 0-1 0 0,0 0 1 0 0,-1 0 0 0 0,0-1 0 0 0,0 1 0 0 0,0 0 0 0 0,0 0 0 0 0,-1-8-1 0 0,1 0-248 0 0,-1 0-1 0 0,0 0 0 0 0,-1-1 0 0 0,0 1 0 0 0,-1 0 0 0 0,-1 0 0 0 0,-4-13 1 0 0,-5-9-353 0 0,-2 0 0 0 0,-2 2 0 0 0,0 0 0 0 0,-3 0 0 0 0,0 2 0 0 0,-2 0 0 0 0,-31-33 0 0 0,51 62 643 0 0,-32-30-24 0 0,32 29 38 0 0,0 1 0 0 0,-1 0 0 0 0,1 0 0 0 0,-1 0 1 0 0,1 0-1 0 0,-1 0 0 0 0,0 0 0 0 0,1 0 0 0 0,-1 0 0 0 0,0 1 1 0 0,0-1-1 0 0,0 1 0 0 0,1-1 0 0 0,-1 1 0 0 0,0 0 1 0 0,0-1-1 0 0,0 1 0 0 0,0 0 0 0 0,0 0 0 0 0,-2 1 1 0 0,3-1 86 0 0,1 1 0 0 0,-1 0 1 0 0,0-1-1 0 0,1 1 1 0 0,-1 0-1 0 0,1-1 1 0 0,-1 1-1 0 0,1 0 1 0 0,-1 0-1 0 0,1-1 0 0 0,-1 1 1 0 0,1 0-1 0 0,0 0 1 0 0,-1 0-1 0 0,1 0 1 0 0,0 0-1 0 0,0 0 1 0 0,0-1-1 0 0,0 1 0 0 0,0 0 1 0 0,0 0-1 0 0,0 0 1 0 0,0 0-1 0 0,0 0 1 0 0,0 0-1 0 0,0 0 0 0 0,1 0 1 0 0,-1-1-1 0 0,0 1 1 0 0,1 0-1 0 0,-1 0 1 0 0,0 0-1 0 0,2 1 1 0 0,14 29 2120 0 0,-8-21-2061 0 0,0 0 1 0 0,0 0 0 0 0,1-1-1 0 0,0 0 1 0 0,20 15 0 0 0,-25-21-192 0 0,0 0-1 0 0,0 0 1 0 0,0 0 0 0 0,1-1 0 0 0,-1 0 0 0 0,1 0-1 0 0,0 0 1 0 0,-1 0 0 0 0,1-1 0 0 0,0 1 0 0 0,0-1-1 0 0,0-1 1 0 0,0 1 0 0 0,0-1 0 0 0,0 0 0 0 0,0 0 0 0 0,10-1-1 0 0,-12 0-136 0 0,-1 0-1 0 0,0 0 0 0 0,0-1 0 0 0,0 1 1 0 0,0 0-1 0 0,0-1 0 0 0,0 1 1 0 0,0-1-1 0 0,0 0 0 0 0,0 0 0 0 0,-1 0 1 0 0,1 1-1 0 0,-1-1 0 0 0,1-1 0 0 0,-1 1 1 0 0,0 0-1 0 0,0 0 0 0 0,0 0 1 0 0,0-1-1 0 0,0 1 0 0 0,-1 0 0 0 0,1-1 1 0 0,-1 1-1 0 0,1-1 0 0 0,-1 1 0 0 0,0-1 1 0 0,0 1-1 0 0,0-1 0 0 0,0 1 1 0 0,-1-3-1 0 0,0-8-559 0 0,0 0 1 0 0,-1 0-1 0 0,-1 0 0 0 0,-5-15 1 0 0,2 10-1863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7:20.973"/>
    </inkml:context>
    <inkml:brush xml:id="br0">
      <inkml:brushProperty name="width" value="0.07938" units="cm"/>
      <inkml:brushProperty name="height" value="0.07938" units="cm"/>
    </inkml:brush>
  </inkml:definitions>
  <inkml:trace contextRef="#ctx0" brushRef="#br0">31 148 2761 0 0,'-3'-7'9818'0'0,"-5"-32"-9618"0"0,8 39-126 0 0,-14-79 284 0 0,9 56-198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7:21.934"/>
    </inkml:context>
    <inkml:brush xml:id="br0">
      <inkml:brushProperty name="width" value="0.07938" units="cm"/>
      <inkml:brushProperty name="height" value="0.07938" units="cm"/>
    </inkml:brush>
  </inkml:definitions>
  <inkml:trace contextRef="#ctx0" brushRef="#br0">6 58 2761 0 0,'0'0'182'0'0,"-1"0"-1"0"0,1 0 1 0 0,0 0 0 0 0,0 0 0 0 0,-1 1 0 0 0,1-1 0 0 0,0 0 0 0 0,0 0 0 0 0,-1 0 0 0 0,1 0 0 0 0,0 0 0 0 0,0 1 0 0 0,-1-1 0 0 0,1 0 0 0 0,0 0-1 0 0,0 0 1 0 0,0 1 0 0 0,-1-1 0 0 0,1 0 0 0 0,0 0 0 0 0,0 0 0 0 0,0 1 0 0 0,0-1 0 0 0,0 0 0 0 0,0 0 0 0 0,-1 1 0 0 0,1-1 0 0 0,0 0 0 0 0,0 1 0 0 0,0-1-1 0 0,0 0 1 0 0,0 0 0 0 0,0 1 0 0 0,0-1 0 0 0,0 0 0 0 0,0 1 0 0 0,0-1 0 0 0,0 0 0 0 0,0 0 0 0 0,0 1 0 0 0,1-1 0 0 0,-1 0 0 0 0,0 0 0 0 0,0 1-1 0 0,0-1 1 0 0,0 0 0 0 0,0 0 0 0 0,1 1 0 0 0,15 17 2367 0 0,23 14-2038 0 0,-28-24-520 0 0,0-1 1 0 0,0 0-1 0 0,1-1 1 0 0,-1-1-1 0 0,1 1 0 0 0,1-2 1 0 0,-1 0-1 0 0,15 3 0 0 0,-23-6 19 0 0,-1 0 0 0 0,1-1 0 0 0,-1 0 0 0 0,1 0-1 0 0,-1 0 1 0 0,0 0 0 0 0,1 0 0 0 0,-1-1 0 0 0,1 1 0 0 0,-1-1-1 0 0,0 0 1 0 0,1 0 0 0 0,-1 0 0 0 0,0-1 0 0 0,0 1 0 0 0,0-1-1 0 0,0 0 1 0 0,0 0 0 0 0,0 0 0 0 0,0 0 0 0 0,-1 0 0 0 0,1 0-1 0 0,-1-1 1 0 0,1 1 0 0 0,-1-1 0 0 0,0 0 0 0 0,0 0 0 0 0,0 0-1 0 0,-1 0 1 0 0,1 0 0 0 0,-1 0 0 0 0,1 0 0 0 0,-1 0 0 0 0,0-1-1 0 0,1-5 1 0 0,-1 6 103 0 0,-1-1-1 0 0,1 1 0 0 0,-1 0 1 0 0,0-1-1 0 0,0 1 1 0 0,0-1-1 0 0,0 1 1 0 0,-1-1-1 0 0,1 1 0 0 0,-1 0 1 0 0,0-1-1 0 0,0 1 1 0 0,0 0-1 0 0,0-1 0 0 0,-1 1 1 0 0,0 0-1 0 0,1 0 1 0 0,-1 0-1 0 0,0 0 0 0 0,0 1 1 0 0,-4-4-1 0 0,3 2-215 0 0,0 1-1 0 0,0 0 1 0 0,0 1-1 0 0,-1-1 1 0 0,1 1-1 0 0,-1-1 1 0 0,0 1-1 0 0,0 0 1 0 0,0 0-1 0 0,0 1 1 0 0,0-1-1 0 0,0 1 1 0 0,0 0-1 0 0,0 0 1 0 0,-1 0-1 0 0,-6 0 1 0 0,-2 2-5588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7:22.332"/>
    </inkml:context>
    <inkml:brush xml:id="br0">
      <inkml:brushProperty name="width" value="0.07938" units="cm"/>
      <inkml:brushProperty name="height" value="0.07938" units="cm"/>
    </inkml:brush>
  </inkml:definitions>
  <inkml:trace contextRef="#ctx0" brushRef="#br0">74 500 5065 0 0,'-5'-13'2841'0'0,"1"-24"-3045"0"0,3 33 294 0 0,-8-114-276 0 0,-22-157 66 0 0,31 271 161 0 0,-1 0 3 0 0,1 0-1 0 0,-1 0 0 0 0,0 0 1 0 0,0 0-1 0 0,0 0 1 0 0,0 0-1 0 0,0 1 0 0 0,-1-1 1 0 0,0 0-1 0 0,-4-6 0 0 0,5 10 135 0 0,1 1-1 0 0,-1-1 0 0 0,1 0 0 0 0,0 1 0 0 0,-1-1 0 0 0,1 1 1 0 0,-1-1-1 0 0,1 1 0 0 0,0-1 0 0 0,-1 1 0 0 0,1-1 1 0 0,0 1-1 0 0,-1-1 0 0 0,1 1 0 0 0,0-1 0 0 0,0 1 0 0 0,0-1 1 0 0,0 1-1 0 0,-1 0 0 0 0,1-1 0 0 0,0 1 0 0 0,0-1 1 0 0,0 1-1 0 0,0 0 0 0 0,0-1 0 0 0,0 1 0 0 0,1-1 1 0 0,-1 1-1 0 0,0 0 0 0 0,0 0 0 0 0,2 21 4048 0 0,-1-16-3996 0 0,1-1-1 0 0,0 0 0 0 0,-1 1 0 0 0,2-1 0 0 0,-1 0 0 0 0,1 0 0 0 0,0 0 1 0 0,0 0-1 0 0,0 0 0 0 0,0-1 0 0 0,1 1 0 0 0,5 4 0 0 0,-7-7-249 0 0,0 0 0 0 0,0-1-1 0 0,0 0 1 0 0,1 1 0 0 0,-1-1 0 0 0,0 0 0 0 0,0 0-1 0 0,1 0 1 0 0,-1 0 0 0 0,0-1 0 0 0,1 1-1 0 0,-1 0 1 0 0,1-1 0 0 0,-1 0 0 0 0,1 0-1 0 0,-1 0 1 0 0,1 0 0 0 0,0 0 0 0 0,-1 0-1 0 0,1 0 1 0 0,-1-1 0 0 0,0 0 0 0 0,1 1-1 0 0,-1-1 1 0 0,1 0 0 0 0,-1 0 0 0 0,0 0-1 0 0,0 0 1 0 0,4-3 0 0 0,26-20-112 0 0,-26 19 102 0 0,0 0-1 0 0,0 0 1 0 0,0 1-1 0 0,0-1 1 0 0,1 2 0 0 0,-1-1-1 0 0,1 1 1 0 0,0 0-1 0 0,0 0 1 0 0,10-2-1 0 0,-15 5 37 0 0,-1 0 0 0 0,1 1 1 0 0,0-1-1 0 0,-1 1 0 0 0,1-1 0 0 0,-1 1 0 0 0,1-1 0 0 0,-1 1 0 0 0,0 0 0 0 0,1 0 1 0 0,-1 0-1 0 0,0 0 0 0 0,1 0 0 0 0,-1 0 0 0 0,0 0 0 0 0,0 0 0 0 0,0 0 0 0 0,0 1 1 0 0,0-1-1 0 0,0 0 0 0 0,0 1 0 0 0,0-1 0 0 0,-1 1 0 0 0,1-1 0 0 0,0 3 0 0 0,15 43 163 0 0,-15-44-162 0 0,13 54-1278 0 0,-11-38-5356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8:36.587"/>
    </inkml:context>
    <inkml:brush xml:id="br0">
      <inkml:brushProperty name="width" value="0.07938" units="cm"/>
      <inkml:brushProperty name="height" value="0.07938" units="cm"/>
    </inkml:brush>
  </inkml:definitions>
  <inkml:trace contextRef="#ctx0" brushRef="#br0">365 178 8754 0 0,'3'-10'1043'0'0,"0"-1"1"0"0,-1 0-1 0 0,0-1 1 0 0,-1 1-1 0 0,0 0 1 0 0,-2-14-1 0 0,1 21-972 0 0,0 0-1 0 0,0 0 0 0 0,0-1 0 0 0,-1 1 0 0 0,0 0 0 0 0,0 0 0 0 0,0 0 0 0 0,-1 0 1 0 0,1 0-1 0 0,-1 0 0 0 0,0 1 0 0 0,0-1 0 0 0,0 0 0 0 0,-1 1 0 0 0,1-1 1 0 0,-1 1-1 0 0,0 0 0 0 0,0 0 0 0 0,-4-4 0 0 0,4 6-184 0 0,-1-1 0 0 0,1 1 0 0 0,0 0 0 0 0,0 0-1 0 0,-1 1 1 0 0,1-1 0 0 0,-1 1 0 0 0,1-1 0 0 0,-1 1 0 0 0,1 0 0 0 0,-1 0 0 0 0,1 1-1 0 0,0-1 1 0 0,-1 1 0 0 0,1 0 0 0 0,-1 0 0 0 0,1 0 0 0 0,0 0 0 0 0,0 0 0 0 0,0 1-1 0 0,0-1 1 0 0,-4 3 0 0 0,-9 5-1187 0 0,1 2 0 0 0,-26 20 0 0 0,33-24 788 0 0,-2 0 113 0 0,1 1 0 0 0,0 0 1 0 0,0 1-1 0 0,1 0 1 0 0,0 0-1 0 0,1 1 0 0 0,-8 13 1 0 0,12-18 366 0 0,1 1 0 0 0,-1 0 0 0 0,1-1 0 0 0,1 1 0 0 0,-1 0 0 0 0,1 0 0 0 0,0 0 0 0 0,1 0 0 0 0,-1 0 0 0 0,1 0 0 0 0,0 0 0 0 0,1 0 1 0 0,-1 0-1 0 0,1 0 0 0 0,0 0 0 0 0,3 8 0 0 0,-1-5 44 0 0,1 0 1 0 0,-1 0-1 0 0,1-1 0 0 0,1 1 1 0 0,0-1-1 0 0,0 0 0 0 0,0-1 1 0 0,12 13-1 0 0,1-3 591 0 0,39 29 0 0 0,9 8 651 0 0,-66-53-1180 0 0,1-1 0 0 0,0 1 0 0 0,-1-1 0 0 0,1 1-1 0 0,0-1 1 0 0,-1 1 0 0 0,1 0 0 0 0,-1-1 0 0 0,1 1 0 0 0,-1 0 0 0 0,0 0 0 0 0,1-1 0 0 0,-1 1 0 0 0,0 0-1 0 0,1 0 1 0 0,-1 0 0 0 0,0-1 0 0 0,0 1 0 0 0,0 0 0 0 0,0 0 0 0 0,1 0 0 0 0,-1 0 0 0 0,-1 0 0 0 0,1-1-1 0 0,0 1 1 0 0,0 0 0 0 0,0 0 0 0 0,0 0 0 0 0,-1 1 0 0 0,0-1 154 0 0,0 1 0 0 0,-1 0-1 0 0,1-1 1 0 0,-1 1 0 0 0,1-1 0 0 0,-1 1 0 0 0,1-1 0 0 0,-1 0 0 0 0,0 0 0 0 0,0 0-1 0 0,-3 2 1 0 0,-7 2 1278 0 0,0 0 1 0 0,-25 5-1 0 0,36-10-1456 0 0,-17 4 181 0 0,-1-1 0 0 0,0 0 0 0 0,0-2 0 0 0,1 0 0 0 0,-24-2 0 0 0,-15-9-6196 0 0,39 4-102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8:37.472"/>
    </inkml:context>
    <inkml:brush xml:id="br0">
      <inkml:brushProperty name="width" value="0.07938" units="cm"/>
      <inkml:brushProperty name="height" value="0.07938" units="cm"/>
    </inkml:brush>
  </inkml:definitions>
  <inkml:trace contextRef="#ctx0" brushRef="#br0">56 0 6913 0 0,'-2'4'183'0'0,"-1"-1"0"0"0,1 0 0 0 0,1 1 0 0 0,-1-1-1 0 0,0 1 1 0 0,1 0 0 0 0,0-1 0 0 0,-1 6-1 0 0,0-4-42 0 0,-1 5 48 0 0,-7 19 79 0 0,-10 49-1 0 0,18-71-135 0 0,1 1 0 0 0,0-1 0 0 0,1 1 0 0 0,0-1 0 0 0,0 1 0 0 0,0-1 0 0 0,1 0 0 0 0,0 1-1 0 0,0-1 1 0 0,1 0 0 0 0,0 1 0 0 0,4 9 0 0 0,-5-15-23 0 0,0 0-1 0 0,0-1 1 0 0,-1 1 0 0 0,1-1-1 0 0,0 1 1 0 0,0-1 0 0 0,0 1-1 0 0,1-1 1 0 0,-1 1 0 0 0,0-1-1 0 0,0 0 1 0 0,1 0 0 0 0,-1 1-1 0 0,1-1 1 0 0,-1 0 0 0 0,1 0-1 0 0,0-1 1 0 0,-1 1 0 0 0,1 0-1 0 0,0 0 1 0 0,-1-1-1 0 0,4 1 1 0 0,-3-1-24 0 0,0 0 0 0 0,0-1-1 0 0,0 1 1 0 0,0-1 0 0 0,-1 1-1 0 0,1-1 1 0 0,0 0 0 0 0,0 0 0 0 0,0 0-1 0 0,-1 0 1 0 0,1 0 0 0 0,0 0-1 0 0,-1 0 1 0 0,1 0 0 0 0,-1-1-1 0 0,0 1 1 0 0,2-2 0 0 0,6-9 225 0 0,0 1 0 0 0,-1-1 0 0 0,-1-1 0 0 0,8-15 0 0 0,-15 27-290 0 0,12-26-317 0 0,-2-1 1 0 0,14-57-1 0 0,-11 35-1050 0 0,-16 61 1521 0 0,1-1 0 0 0,0 1 1 0 0,0 0-1 0 0,2 0 0 0 0,-1-1 0 0 0,1 1 0 0 0,1 0 0 0 0,3 21 0 0 0,-3-28-214 0 0,0 0-1 0 0,1 0 0 0 0,-1 0 1 0 0,1 0-1 0 0,0 0 0 0 0,0 0 0 0 0,0-1 1 0 0,1 1-1 0 0,-1-1 0 0 0,1 1 0 0 0,5 4 1 0 0,-5-5-236 0 0,1-1-1 0 0,-1 0 1 0 0,0 0 0 0 0,1 0 0 0 0,0 0-1 0 0,-1 0 1 0 0,1-1 0 0 0,0 0 0 0 0,0 0 0 0 0,0 0-1 0 0,0 0 1 0 0,-1 0 0 0 0,1-1 0 0 0,8 0-1 0 0,-5 0-4599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8:38.263"/>
    </inkml:context>
    <inkml:brush xml:id="br0">
      <inkml:brushProperty name="width" value="0.07938" units="cm"/>
      <inkml:brushProperty name="height" value="0.07938" units="cm"/>
    </inkml:brush>
  </inkml:definitions>
  <inkml:trace contextRef="#ctx0" brushRef="#br0">10 430 5985 0 0,'-1'0'257'0'0,"1"-1"1"0"0,-1 1-1 0 0,1 0 0 0 0,-1 0 0 0 0,1 0 0 0 0,-1-1 0 0 0,1 1 0 0 0,-1 0 1 0 0,1-1-1 0 0,0 1 0 0 0,-1 0 0 0 0,1-1 0 0 0,-1 1 0 0 0,1 0 0 0 0,0-1 1 0 0,-1 1-1 0 0,1-1 0 0 0,0 1 0 0 0,0-1 0 0 0,-1 1 0 0 0,1-1 0 0 0,0 1 1 0 0,0-1-1 0 0,0 1 0 0 0,-1-1 0 0 0,1 1 0 0 0,0-1 0 0 0,1-21 2585 0 0,14-25-2264 0 0,-12 40-38 0 0,6-18-440 0 0,24-60-1322 0 0,-29 77 1048 0 0,-1 0-1 0 0,2 1 1 0 0,-1 0 0 0 0,1 0-1 0 0,0 0 1 0 0,1 0 0 0 0,-1 1-1 0 0,9-7 1 0 0,-13 12 166 0 0,-1 1 0 0 0,1-1 0 0 0,-1 1 0 0 0,1-1 0 0 0,0 1 0 0 0,-1-1 0 0 0,1 1 0 0 0,0-1 0 0 0,-1 1 0 0 0,1 0 0 0 0,0-1 0 0 0,0 1 0 0 0,-1 0 0 0 0,1 0 0 0 0,0 0 0 0 0,0-1 0 0 0,0 1 0 0 0,-1 0 0 0 0,1 0 0 0 0,0 0 0 0 0,0 0 0 0 0,0 0 1 0 0,-1 1-1 0 0,1-1 0 0 0,0 0 0 0 0,0 0 0 0 0,1 1 0 0 0,-1 0 4 0 0,-1 0-1 0 0,1 0 1 0 0,0 0 0 0 0,0 0 0 0 0,0 0 0 0 0,-1 0 0 0 0,1 0-1 0 0,0 0 1 0 0,-1 0 0 0 0,1 1 0 0 0,-1-1 0 0 0,1 0 0 0 0,-1 0-1 0 0,0 1 1 0 0,1 1 0 0 0,0 9 36 0 0,0 0 0 0 0,-1 24 0 0 0,-1-26-5 0 0,1 39 128 0 0,1-23-51 0 0,-1-1 1 0 0,-1 1-1 0 0,-8 42 0 0 0,17-101-29 0 0,2-8-504 0 0,16-42-1 0 0,-22 72 261 0 0,0 0 0 0 0,1 0-1 0 0,1 1 1 0 0,0 0 0 0 0,0 0 0 0 0,1 0-1 0 0,0 1 1 0 0,15-15 0 0 0,-21 23 181 0 0,0 0 0 0 0,0 0 0 0 0,0 0 0 0 0,-1 0 0 0 0,1 1 0 0 0,0-1 0 0 0,0 0 0 0 0,0 1 0 0 0,0-1 0 0 0,0 1 0 0 0,0-1 0 0 0,1 1 0 0 0,-1-1-1 0 0,0 1 1 0 0,0 0 0 0 0,0-1 0 0 0,0 1 0 0 0,0 0 0 0 0,1 0 0 0 0,-1 0 0 0 0,0 0 0 0 0,0 0 0 0 0,0 0 0 0 0,0 0 0 0 0,1 1 0 0 0,-1-1 0 0 0,1 1 0 0 0,0 0 99 0 0,0 0 0 0 0,-1 1-1 0 0,1-1 1 0 0,-1 0 0 0 0,0 1 0 0 0,1 0 0 0 0,-1-1 0 0 0,0 1 0 0 0,0 0-1 0 0,0-1 1 0 0,0 1 0 0 0,-1 0 0 0 0,1 0 0 0 0,1 3 0 0 0,1 8 390 0 0,0 0 1 0 0,-1 1 0 0 0,1 18-1 0 0,-3-31-519 0 0,-1 39 344 0 0,0-12-19 0 0,2-22-203 0 0,2-9-63 0 0,16-40-787 0 0,1 1 1 0 0,3 0 0 0 0,1 1-1 0 0,2 2 1 0 0,2 1 0 0 0,53-58 0 0 0,-79 101 1078 0 0,-1-1 1 0 0,0 1 0 0 0,0 0-1 0 0,0 0 1 0 0,-1-1-1 0 0,0 1 1 0 0,0 9 0 0 0,1-4-57 0 0,-1-4-219 0 0,0 0 1 0 0,1-1 0 0 0,0 1 0 0 0,0-1 0 0 0,1 1 0 0 0,0-1 0 0 0,0 1 0 0 0,0-1 0 0 0,0 0 0 0 0,1 0 0 0 0,0 0 0 0 0,0 0 0 0 0,0-1 0 0 0,5 6 0 0 0,-4-7-65 0 0,-1 0-1 0 0,1 0 1 0 0,0 0 0 0 0,0 0 0 0 0,1-1-1 0 0,-1 0 1 0 0,0 0 0 0 0,1 0 0 0 0,0 0-1 0 0,-1-1 1 0 0,1 0 0 0 0,0 0 0 0 0,-1 0 0 0 0,1 0-1 0 0,0-1 1 0 0,0 1 0 0 0,6-2 0 0 0,-2 1-124 0 0,1-1-1 0 0,0 0 1 0 0,17-6 0 0 0,10-6-4330 0 0,-15 3-207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1:30.128"/>
    </inkml:context>
    <inkml:brush xml:id="br0">
      <inkml:brushProperty name="width" value="0.025" units="cm"/>
      <inkml:brushProperty name="height" value="0.025" units="cm"/>
    </inkml:brush>
  </inkml:definitions>
  <inkml:trace contextRef="#ctx0" brushRef="#br0">2 118 6913 0 0,'0'0'74'0'0,"0"0"0"0"0,0 0 0 0 0,0 0-1 0 0,0 0 1 0 0,0 0 0 0 0,0 0 0 0 0,-1 0-1 0 0,1 0 1 0 0,0 0 0 0 0,0 0 0 0 0,0 0-1 0 0,0 0 1 0 0,0 0 0 0 0,0 0-1 0 0,0 0 1 0 0,0 0 0 0 0,0-1 0 0 0,0 1-1 0 0,0 0 1 0 0,0 0 0 0 0,0 0 0 0 0,0 0-1 0 0,0 0 1 0 0,0 0 0 0 0,0 0 0 0 0,0 0-1 0 0,0 0 1 0 0,0 0 0 0 0,0 0 0 0 0,0 0-1 0 0,0 0 1 0 0,0-1 0 0 0,0 1-1 0 0,0 0 1 0 0,0 0 0 0 0,0 0 0 0 0,0 0-1 0 0,0 0 1 0 0,0 0 0 0 0,0 0 0 0 0,0 0-1 0 0,0 0 1 0 0,0 0 0 0 0,0 0 0 0 0,1 0-1 0 0,-1 0 1 0 0,0 0 0 0 0,0 0-1 0 0,0 0 1 0 0,0 0 0 0 0,0-1 0 0 0,0 1-1 0 0,0 0 1 0 0,0 0 0 0 0,0 0 0 0 0,0 0-1 0 0,0 0 1 0 0,0 0 0 0 0,0 0 0 0 0,0 0-1 0 0,1 0 1 0 0,-1 0 0 0 0,0 0 0 0 0,0 0-1 0 0,0 0 1 0 0,0 0 0 0 0,10-3 1241 0 0,11-1-1637 0 0,134-12 1684 0 0,4 0 116 0 0,-22-3-1239 0 0,-78 13-92 0 0,84-21-1 0 0,-72 5-266 0 0,-68 21-112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8:45.744"/>
    </inkml:context>
    <inkml:brush xml:id="br0">
      <inkml:brushProperty name="width" value="0.07938" units="cm"/>
      <inkml:brushProperty name="height" value="0.07938" units="cm"/>
    </inkml:brush>
  </inkml:definitions>
  <inkml:trace contextRef="#ctx0" brushRef="#br0">171 33 6913 0 0,'-7'-4'379'0'0,"0"0"0"0"0,0 0 0 0 0,0 1 0 0 0,-1 0 0 0 0,0 0 0 0 0,0 0 0 0 0,-14-2 0 0 0,17 4-245 0 0,1 0 0 0 0,-1 1 0 0 0,0-1-1 0 0,1 1 1 0 0,-1 0 0 0 0,0 0 0 0 0,1 1 0 0 0,-1-1 0 0 0,1 1-1 0 0,-1 0 1 0 0,1 0 0 0 0,-1 0 0 0 0,1 1 0 0 0,-1-1 0 0 0,-3 4 0 0 0,6-4-36 0 0,1 0 1 0 0,-1 0 0 0 0,1 1 0 0 0,-1-1 0 0 0,1 1-1 0 0,0-1 1 0 0,0 1 0 0 0,-1-1 0 0 0,1 1 0 0 0,0 0-1 0 0,1-1 1 0 0,-1 1 0 0 0,0 0 0 0 0,0 0 0 0 0,1 0 0 0 0,-1 0-1 0 0,1 0 1 0 0,0 0 0 0 0,-1 2 0 0 0,1 0 4 0 0,0 1 0 0 0,1 0 0 0 0,-1-1 1 0 0,1 1-1 0 0,0-1 0 0 0,0 1 0 0 0,4 8 1 0 0,1-1-324 0 0,0 0 1 0 0,1 0 0 0 0,0 0 0 0 0,14 17-1 0 0,-6-12-294 0 0,0-1-1 0 0,1 0 0 0 0,0-1 0 0 0,2 0 0 0 0,29 18 1 0 0,-45-31 504 0 0,1-1 0 0 0,1 0 1 0 0,-1 0-1 0 0,0 0 1 0 0,0 0-1 0 0,0 0 1 0 0,0-1-1 0 0,1 1 1 0 0,-1-1-1 0 0,0 0 0 0 0,1 0 1 0 0,-1-1-1 0 0,0 1 1 0 0,0 0-1 0 0,1-1 1 0 0,-1 0-1 0 0,0 0 0 0 0,0 0 1 0 0,0 0-1 0 0,0 0 1 0 0,0-1-1 0 0,3-1 1 0 0,8-6-41 0 0,0 0-1 0 0,0-1 1 0 0,15-14 0 0 0,4-2-28 0 0,-14 11 47 0 0,45-28-29 0 0,-60 41 72 0 0,0-1-1 0 0,0 1 1 0 0,0 1 0 0 0,1-1 0 0 0,-1 1 0 0 0,0-1 0 0 0,1 1 0 0 0,-1 0-1 0 0,1 1 1 0 0,-1-1 0 0 0,1 1 0 0 0,-1 0 0 0 0,8 0 0 0 0,-8 1 37 0 0,-1 1 1 0 0,0-1 0 0 0,1 1 0 0 0,-1 0 0 0 0,0 0-1 0 0,0 0 1 0 0,0 0 0 0 0,0 0 0 0 0,0 1 0 0 0,0-1-1 0 0,-1 1 1 0 0,1 0 0 0 0,-1 0 0 0 0,0 0 0 0 0,0 0-1 0 0,0 0 1 0 0,0 0 0 0 0,-1 1 0 0 0,2 3 0 0 0,4 10 640 0 0,-1 0 1 0 0,6 25-1 0 0,-12-40-641 0 0,5 17 555 0 0,-2 0 1 0 0,0 1-1 0 0,-1-1 0 0 0,-1 31 1 0 0,-1-41-715 0 0,-1-1 1 0 0,0 1 0 0 0,-1 0 0 0 0,1-1 0 0 0,-1 0-1 0 0,-1 1 1 0 0,0-1 0 0 0,0 0 0 0 0,-1-1-1 0 0,0 1 1 0 0,0 0 0 0 0,-9 11 0 0 0,-1-4-5295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8:46.379"/>
    </inkml:context>
    <inkml:brush xml:id="br0">
      <inkml:brushProperty name="width" value="0.07938" units="cm"/>
      <inkml:brushProperty name="height" value="0.07938" units="cm"/>
    </inkml:brush>
  </inkml:definitions>
  <inkml:trace contextRef="#ctx0" brushRef="#br0">80 253 5529 0 0,'1'6'6595'0'0,"8"0"-4453"0"0,10 3-1698 0 0,-6-3-420 0 0,1-2 0 0 0,0 0-1 0 0,0 0 1 0 0,1-2 0 0 0,15 2 0 0 0,-26-3-48 0 0,0-1 0 0 0,0 0 0 0 0,1 0 0 0 0,-1 0 0 0 0,0 0 0 0 0,0 0 0 0 0,0-1 0 0 0,0 0 0 0 0,0 0 0 0 0,0 0 0 0 0,0 0 0 0 0,0-1 0 0 0,0 1 0 0 0,0-1 0 0 0,-1 0 1 0 0,1 0-1 0 0,-1-1 0 0 0,1 1 0 0 0,-1-1 0 0 0,0 1 0 0 0,0-1 0 0 0,4-5 0 0 0,-6 6 49 0 0,0 0 1 0 0,-1 0 0 0 0,1 0-1 0 0,-1 0 1 0 0,1 0 0 0 0,-1 0-1 0 0,0 0 1 0 0,0 0 0 0 0,0 0 0 0 0,0 0-1 0 0,0 0 1 0 0,0-1 0 0 0,0 1-1 0 0,-1 0 1 0 0,1 0 0 0 0,-1 0-1 0 0,0 0 1 0 0,1 0 0 0 0,-1 0-1 0 0,0 0 1 0 0,0 0 0 0 0,0 1-1 0 0,0-1 1 0 0,-1 0 0 0 0,1 1-1 0 0,0-1 1 0 0,-3-2 0 0 0,-5-6 291 0 0,-1 1 0 0 0,-21-17 0 0 0,29 24-284 0 0,-31-21-976 0 0,-1 2 0 0 0,0 1 0 0 0,-45-18 1 0 0,23 11 342 0 0,61 30 604 0 0,18 9 219 0 0,0-2 0 0 0,1 0 0 0 0,29 7 0 0 0,-48-15-186 0 0,1-1 0 0 0,-1 0 0 0 0,1 0-1 0 0,0 0 1 0 0,-1 0 0 0 0,1-1 0 0 0,0 0 0 0 0,-1 0 0 0 0,1-1 0 0 0,-1 0 0 0 0,1 1 0 0 0,0-2-1 0 0,-1 1 1 0 0,0-1 0 0 0,1 0 0 0 0,-1 0 0 0 0,0 0 0 0 0,0-1 0 0 0,0 0 0 0 0,0 0 0 0 0,4-3 0 0 0,-7 4-55 0 0,-1 1 1 0 0,0 0-1 0 0,0 0 1 0 0,0-1-1 0 0,0 1 1 0 0,-1 0-1 0 0,1-1 1 0 0,0 1-1 0 0,0-1 1 0 0,-1 1-1 0 0,1-1 1 0 0,-1 1 0 0 0,0-1-1 0 0,1 0 1 0 0,-1 1-1 0 0,0-1 1 0 0,0 1-1 0 0,0-1 1 0 0,0 0-1 0 0,0 1 1 0 0,0-1-1 0 0,-1 1 1 0 0,1-1 0 0 0,0 1-1 0 0,-1-1 1 0 0,1 0-1 0 0,-1 1 1 0 0,0 0-1 0 0,1-1 1 0 0,-1 1-1 0 0,0-1 1 0 0,-1-1-1 0 0,-6-7-4529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8:47.188"/>
    </inkml:context>
    <inkml:brush xml:id="br0">
      <inkml:brushProperty name="width" value="0.07938" units="cm"/>
      <inkml:brushProperty name="height" value="0.07938" units="cm"/>
    </inkml:brush>
  </inkml:definitions>
  <inkml:trace contextRef="#ctx0" brushRef="#br0">449 631 11522 0 0,'0'0'159'0'0,"0"1"-1"0"0,0 0 1 0 0,0 0-1 0 0,0-1 1 0 0,-1 1-1 0 0,1 0 1 0 0,0 0-1 0 0,0-1 0 0 0,-1 1 1 0 0,1 0-1 0 0,-1-1 1 0 0,1 1-1 0 0,0-1 1 0 0,-1 1-1 0 0,1 0 1 0 0,-1-1-1 0 0,1 1 1 0 0,-1-1-1 0 0,0 1 0 0 0,1-1 1 0 0,-1 0-1 0 0,1 1 1 0 0,-1-1-1 0 0,0 0 1 0 0,0 1-1 0 0,-23-1 1487 0 0,-26-19-1336 0 0,44 16-139 0 0,-55-22-184 0 0,-53-26-89 0 0,101 44 93 0 0,1 0 0 0 0,0-1 0 0 0,0 0 0 0 0,1-1 0 0 0,0 0 1 0 0,-13-15-1 0 0,22 22-4 0 0,0 0-1 0 0,1 0 1 0 0,-1 0 0 0 0,0 0 0 0 0,1-1 0 0 0,0 1 0 0 0,-1 0-1 0 0,1-1 1 0 0,0 1 0 0 0,0-1 0 0 0,0 1 0 0 0,1-1 0 0 0,-1 0 0 0 0,0-3-1 0 0,1 5 8 0 0,0 0-1 0 0,0 1 0 0 0,0-1 0 0 0,1 0 0 0 0,-1 1 1 0 0,0-1-1 0 0,0 0 0 0 0,1 1 0 0 0,-1-1 1 0 0,0 0-1 0 0,1 1 0 0 0,-1-1 0 0 0,1 0 0 0 0,-1 1 1 0 0,1-1-1 0 0,-1 1 0 0 0,1-1 0 0 0,-1 1 1 0 0,1 0-1 0 0,1-2 0 0 0,0 2-3 0 0,0-1 0 0 0,0 0 0 0 0,0 0 0 0 0,0 1-1 0 0,0-1 1 0 0,1 1 0 0 0,-1-1 0 0 0,0 1 0 0 0,4 0 0 0 0,24 1-129 0 0,1 2 0 0 0,-1 2 0 0 0,0 0 1 0 0,36 12-1 0 0,-10-3 37 0 0,-46-12 103 0 0,-4-1 1 0 0,0 0 1 0 0,0 1-1 0 0,0-1 1 0 0,-1 1-1 0 0,1 0 1 0 0,0 1 0 0 0,-1-1-1 0 0,1 1 1 0 0,5 4-1 0 0,-46-12 1545 0 0,5-4-1906 0 0,0-2-1 0 0,2-1 1 0 0,-50-27 0 0 0,69 33 64 0 0,0 1 0 0 0,0-1 0 0 0,1-1 1 0 0,0 0-1 0 0,0 0 0 0 0,1 0 0 0 0,0-1 0 0 0,0 0 0 0 0,0-1 0 0 0,1 1 1 0 0,1-1-1 0 0,0 0 0 0 0,0-1 0 0 0,-7-19 0 0 0,11 28 296 0 0,1 0-1 0 0,-1-1 1 0 0,1 1 0 0 0,0 0-1 0 0,0-1 1 0 0,-1 1 0 0 0,1 0-1 0 0,0-1 1 0 0,0 1-1 0 0,0-1 1 0 0,1 1 0 0 0,-1 0-1 0 0,0-1 1 0 0,0 1-1 0 0,1 0 1 0 0,-1-1 0 0 0,1 1-1 0 0,-1 0 1 0 0,1-1-1 0 0,0 1 1 0 0,-1 0 0 0 0,1 0-1 0 0,1-2 1 0 0,0 2-8 0 0,0-1-1 0 0,0 1 1 0 0,0 0 0 0 0,0-1-1 0 0,0 1 1 0 0,0 1 0 0 0,1-1-1 0 0,-1 0 1 0 0,0 0 0 0 0,1 1-1 0 0,-1-1 1 0 0,5 1 0 0 0,6-1-44 0 0,1 1 0 0 0,-1 1 0 0 0,26 4-1 0 0,-34-4 51 0 0,8 0 58 0 0,0 2-1 0 0,1 0 1 0 0,-2 0-1 0 0,1 2 1 0 0,15 6 0 0 0,-62-17 2235 0 0,13-1-2394 0 0,0-2 1 0 0,0-1 0 0 0,1 0 0 0 0,-28-20-1 0 0,28 16-954 0 0,1-1-1 0 0,1-1 0 0 0,1 0 1 0 0,0-1-1 0 0,1-1 0 0 0,1-1 1 0 0,-17-25-1 0 0,32 44 1060 0 0,0 0 0 0 0,0 0 0 0 0,0 0-1 0 0,-1-1 1 0 0,1 1 0 0 0,0 0 0 0 0,0 0 0 0 0,0 0 0 0 0,0-1-1 0 0,0 1 1 0 0,0 0 0 0 0,0 0 0 0 0,-1 0 0 0 0,1-1 0 0 0,0 1-1 0 0,0 0 1 0 0,0 0 0 0 0,0 0 0 0 0,0-1 0 0 0,0 1 0 0 0,0 0-1 0 0,0 0 1 0 0,0 0 0 0 0,0-1 0 0 0,0 1 0 0 0,0 0 0 0 0,0 0-1 0 0,1-1 1 0 0,-1 1 0 0 0,0 0 0 0 0,0 0 0 0 0,0 0 0 0 0,0 0-1 0 0,0-1 1 0 0,0 1 0 0 0,0 0 0 0 0,1 0 0 0 0,-1 0 0 0 0,0 0-1 0 0,0-1 1 0 0,0 1 0 0 0,0 0 0 0 0,1 0 0 0 0,-1 0 0 0 0,14-1 291 0 0,14 8 629 0 0,45 21 1538 0 0,-45-16-1082 0 0,57 16 0 0 0,-77-26-1327 0 0,0 0 1 0 0,1-1-1 0 0,-1 0 0 0 0,0 0 1 0 0,0-1-1 0 0,1 0 0 0 0,-1 0 0 0 0,0-1 1 0 0,0 0-1 0 0,1-1 0 0 0,14-4 1 0 0,-21 5-58 0 0,0 0 1 0 0,0 0-1 0 0,1 0 1 0 0,-1 0-1 0 0,0 0 0 0 0,0 0 1 0 0,0-1-1 0 0,0 1 1 0 0,0 0-1 0 0,0-1 1 0 0,-1 0-1 0 0,1 1 1 0 0,0-1-1 0 0,-1 0 1 0 0,0 0-1 0 0,1 0 1 0 0,-1 0-1 0 0,0 0 1 0 0,0 0-1 0 0,0-1 1 0 0,0 1-1 0 0,0 0 0 0 0,-1 0 1 0 0,1-1-1 0 0,0 1 1 0 0,-1-1-1 0 0,0 1 1 0 0,0 0-1 0 0,0-1 1 0 0,0 1-1 0 0,0-1 1 0 0,0 1-1 0 0,-1 0 1 0 0,1-1-1 0 0,-1 1 1 0 0,1 0-1 0 0,-1-1 1 0 0,0 1-1 0 0,0 0 0 0 0,-2-3 1 0 0,-4-9-48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8:54.862"/>
    </inkml:context>
    <inkml:brush xml:id="br0">
      <inkml:brushProperty name="width" value="0.07938" units="cm"/>
      <inkml:brushProperty name="height" value="0.07938" units="cm"/>
    </inkml:brush>
  </inkml:definitions>
  <inkml:trace contextRef="#ctx0" brushRef="#br0">12 99 5985 0 0,'-11'-6'4776'0'0,"12"2"-1414"0"0,22-2-569 0 0,-9 3-3309 0 0,349-75 3424 0 0,-355 77-3087 0 0,-5 1-2985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8:55.197"/>
    </inkml:context>
    <inkml:brush xml:id="br0">
      <inkml:brushProperty name="width" value="0.07938" units="cm"/>
      <inkml:brushProperty name="height" value="0.07938" units="cm"/>
    </inkml:brush>
  </inkml:definitions>
  <inkml:trace contextRef="#ctx0" brushRef="#br0">122 1 888 0 0,'-18'2'-754'0'0,"15"-1"1470"0"0,0-1 0 0 0,0 0 0 0 0,0 1 0 0 0,-1 0 0 0 0,1 0 0 0 0,0 0 0 0 0,0 0-1 0 0,-3 2 1 0 0,5-2-438 0 0,-1 0 0 0 0,1 0-1 0 0,0 1 1 0 0,0-1 0 0 0,0 0-1 0 0,0 0 1 0 0,0 1 0 0 0,1-1-1 0 0,-1 1 1 0 0,0-1-1 0 0,1 1 1 0 0,-1-1 0 0 0,1 1-1 0 0,-1-1 1 0 0,1 1 0 0 0,0-1-1 0 0,0 1 1 0 0,-1-1 0 0 0,1 1-1 0 0,1 2 1 0 0,-3 57 2221 0 0,2 0-533 0 0,-4-1 1 0 0,-18 105 0 0 0,-10-82-1914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8:55.530"/>
    </inkml:context>
    <inkml:brush xml:id="br0">
      <inkml:brushProperty name="width" value="0.07938" units="cm"/>
      <inkml:brushProperty name="height" value="0.07938" units="cm"/>
    </inkml:brush>
  </inkml:definitions>
  <inkml:trace contextRef="#ctx0" brushRef="#br0">1 35 5985 0 0,'13'-12'1465'0'0,"-13"12"-1336"0"0,0 0 0 0 0,1 0 0 0 0,-1 0 0 0 0,0 0 0 0 0,0 0 0 0 0,0 0 0 0 0,1 0 0 0 0,-1 0 0 0 0,0 0 0 0 0,0 0 0 0 0,0 0 0 0 0,1 0 0 0 0,-1 0 0 0 0,0 0 0 0 0,0 0 0 0 0,0 0 1 0 0,1 0-1 0 0,-1 0 0 0 0,0 0 0 0 0,0 0 0 0 0,0 1 0 0 0,1-1 0 0 0,-1 0 0 0 0,0 0 0 0 0,0 0 0 0 0,0 0 0 0 0,0 0 0 0 0,0 0 0 0 0,1 1 0 0 0,-1-1 0 0 0,0 0 0 0 0,0 0 0 0 0,0 0 0 0 0,0 0 0 0 0,0 1 0 0 0,0-1 1 0 0,0 0-1 0 0,1 0 0 0 0,0 16 5620 0 0,-1-2-4933 0 0,-1-7-1832 0 0,1-1 1118 0 0,0 0 0 0 0,1 0 1 0 0,0 0-1 0 0,-1 0 0 0 0,2 0 1 0 0,-1 0-1 0 0,1 0 0 0 0,0-1 1 0 0,0 1-1 0 0,1 0 0 0 0,0-1 1 0 0,0 0-1 0 0,0 1 0 0 0,0-1 1 0 0,1-1-1 0 0,4 6 0 0 0,-5-7-200 0 0,0-1-1 0 0,-1 1 1 0 0,1-1-1 0 0,0 0 1 0 0,0 0-1 0 0,0 0 1 0 0,0 0 0 0 0,1-1-1 0 0,-1 1 1 0 0,0-1-1 0 0,1 0 1 0 0,-1 0-1 0 0,1 0 1 0 0,-1 0-1 0 0,1 0 1 0 0,0-1-1 0 0,-1 0 1 0 0,1 0-1 0 0,0 0 1 0 0,-1 0-1 0 0,1 0 1 0 0,-1-1-1 0 0,1 0 1 0 0,0 1 0 0 0,-1-1-1 0 0,1-1 1 0 0,-1 1-1 0 0,6-3 1 0 0,-5 2 54 0 0,-1-1 0 0 0,1 1 0 0 0,-1-1 0 0 0,0 1 0 0 0,0-1 0 0 0,0 0 0 0 0,0 0 0 0 0,0-1 0 0 0,-1 1 0 0 0,1 0 0 0 0,-1-1 0 0 0,0 0 0 0 0,0 1 0 0 0,0-1 0 0 0,-1 0 1 0 0,1 0-1 0 0,-1 0 0 0 0,0 0 0 0 0,0 0 0 0 0,0 0 0 0 0,-1-1 0 0 0,1 1 0 0 0,-1 0 0 0 0,0 0 0 0 0,0 0 0 0 0,-1 0 0 0 0,1-1 0 0 0,-3-4 0 0 0,3 5 99 0 0,-1 1-1 0 0,0-1 0 0 0,0 1 0 0 0,0 0 1 0 0,0-1-1 0 0,-1 1 0 0 0,0 0 1 0 0,1 0-1 0 0,-1 0 0 0 0,0 0 1 0 0,0 0-1 0 0,-1 0 0 0 0,1 1 1 0 0,-1-1-1 0 0,1 1 0 0 0,-1-1 1 0 0,0 1-1 0 0,0 0 0 0 0,0 0 0 0 0,0 0 1 0 0,0 1-1 0 0,0-1 0 0 0,-1 1 1 0 0,1-1-1 0 0,0 1 0 0 0,-1 0 1 0 0,1 1-1 0 0,-1-1 0 0 0,1 0 1 0 0,-1 1-1 0 0,0 0 0 0 0,1 0 0 0 0,-6 0 1 0 0,0 2-995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8:56.103"/>
    </inkml:context>
    <inkml:brush xml:id="br0">
      <inkml:brushProperty name="width" value="0.07938" units="cm"/>
      <inkml:brushProperty name="height" value="0.07938" units="cm"/>
    </inkml:brush>
  </inkml:definitions>
  <inkml:trace contextRef="#ctx0" brushRef="#br0">1 368 6913 0 0,'116'-168'1823'0'0,"-97"137"-1794"0"0,-2-1-1 0 0,-2 0 1 0 0,20-59-1 0 0,-34 77 1936 0 0,-9 22 456 0 0,-9 22-980 0 0,10-11-1548 0 0,1 0 1 0 0,0 0 0 0 0,2 0-1 0 0,-3 28 1 0 0,6-38 175 0 0,0-1 0 0 0,1 0 0 0 0,0 1 0 0 0,0-1 0 0 0,1 1 0 0 0,0-1 0 0 0,1 0 0 0 0,0 1 0 0 0,0-1 0 0 0,1 0 0 0 0,0 0 0 0 0,8 14 0 0 0,-10-19 42 0 0,1-1 1 0 0,0 0-1 0 0,0 0 1 0 0,1 0-1 0 0,-1 0 1 0 0,0 0-1 0 0,1 0 1 0 0,-1 0-1 0 0,4 1 1 0 0,-5-3-165 0 0,-1 1 0 0 0,1-1 1 0 0,-1 0-1 0 0,1 0 1 0 0,0 0-1 0 0,-1 0 1 0 0,1 1-1 0 0,-1-1 1 0 0,1 0-1 0 0,0 0 1 0 0,-1 0-1 0 0,1 0 1 0 0,-1 0-1 0 0,1 0 1 0 0,-1 0-1 0 0,1 0 1 0 0,0-1-1 0 0,-1 1 1 0 0,1 0-1 0 0,0-1 1 0 0,0 1-165 0 0,-1-1 1 0 0,1 1-1 0 0,-1-1 1 0 0,1 0-1 0 0,-1 1 1 0 0,0-1 0 0 0,1 1-1 0 0,-1-1 1 0 0,0 0-1 0 0,1 0 1 0 0,-1 1-1 0 0,0-1 1 0 0,0 0 0 0 0,0 0-1 0 0,0 1 1 0 0,0-1-1 0 0,0 0 1 0 0,0 0-1 0 0,0 1 1 0 0,0-1 0 0 0,0-1-1 0 0,-1-6-4183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8:56.437"/>
    </inkml:context>
    <inkml:brush xml:id="br0">
      <inkml:brushProperty name="width" value="0.07938" units="cm"/>
      <inkml:brushProperty name="height" value="0.07938" units="cm"/>
    </inkml:brush>
  </inkml:definitions>
  <inkml:trace contextRef="#ctx0" brushRef="#br0">2 74 9218 0 0,'-1'-2'1915'0'0,"8"-1"-628"0"0,24-7-51 0 0,41-8-321 0 0,155-19-1262 0 0,-205 34-4747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8:56.897"/>
    </inkml:context>
    <inkml:brush xml:id="br0">
      <inkml:brushProperty name="width" value="0.07938" units="cm"/>
      <inkml:brushProperty name="height" value="0.07938" units="cm"/>
    </inkml:brush>
  </inkml:definitions>
  <inkml:trace contextRef="#ctx0" brushRef="#br0">224 75 6913 0 0,'-2'-5'518'0'0,"0"0"0"0"0,0 0 0 0 0,0 0-1 0 0,-1 0 1 0 0,0 1 0 0 0,0-1 0 0 0,0 1-1 0 0,0-1 1 0 0,-1 1 0 0 0,0 0 0 0 0,0 0-1 0 0,-7-5 1 0 0,8 7-457 0 0,1 1 1 0 0,0 0-1 0 0,-1 0 1 0 0,1-1-1 0 0,-1 2 1 0 0,1-1-1 0 0,-1 0 1 0 0,1 0-1 0 0,-1 1 1 0 0,0-1-1 0 0,1 1 0 0 0,-1 0 1 0 0,0 0-1 0 0,1 0 1 0 0,-1 0-1 0 0,0 1 1 0 0,1-1-1 0 0,-1 1 1 0 0,0-1-1 0 0,1 1 0 0 0,-1 0 1 0 0,1 0-1 0 0,-1 0 1 0 0,1 0-1 0 0,0 0 1 0 0,-1 1-1 0 0,-2 1 1 0 0,-4 5-131 0 0,1-1 1 0 0,-1 1-1 0 0,1 0 1 0 0,1 1-1 0 0,-1 0 1 0 0,1 0 0 0 0,1 0-1 0 0,0 1 1 0 0,0 0-1 0 0,1 0 1 0 0,1 1-1 0 0,-1-1 1 0 0,2 1 0 0 0,-1 0-1 0 0,-3 23 1 0 0,7-33-14 0 0,0 0 0 0 0,0 0 0 0 0,-1 0 0 0 0,1 1 0 0 0,0-1 0 0 0,0 0 0 0 0,0 0 0 0 0,0 0 0 0 0,0 1 0 0 0,1-1 0 0 0,-1 0 0 0 0,0 0 0 0 0,1 0 0 0 0,-1 1 0 0 0,0-1 0 0 0,1 0 0 0 0,-1 0 0 0 0,1 0 0 0 0,0 0 0 0 0,-1 0 0 0 0,1 0 0 0 0,0 0 0 0 0,0 0 0 0 0,0 0 0 0 0,-1 0 0 0 0,1-1 0 0 0,0 1 0 0 0,0 0 1 0 0,0-1-1 0 0,0 1 0 0 0,0 0 0 0 0,1-1 0 0 0,-1 1 0 0 0,0-1 0 0 0,0 1 0 0 0,0-1 0 0 0,0 0 0 0 0,1 0 0 0 0,-1 1 0 0 0,0-1 0 0 0,0 0 0 0 0,0 0 0 0 0,1 0 0 0 0,-1 0 0 0 0,0 0 0 0 0,0-1 0 0 0,1 1 0 0 0,-1 0 0 0 0,0-1 0 0 0,2 0 0 0 0,3 0-267 0 0,0-1 1 0 0,0 0-1 0 0,0-1 0 0 0,0 1 1 0 0,0-1-1 0 0,0-1 0 0 0,-1 1 1 0 0,7-6-1 0 0,7-9-1518 0 0,32-39 0 0 0,0-1 1211 0 0,-77 93 10244 0 0,6 12-7230 0 0,18-44-2381 0 0,1 0 0 0 0,0 0 1 0 0,0 0-1 0 0,0 0 0 0 0,1 0 0 0 0,-1 1 0 0 0,1-1 0 0 0,0 0 1 0 0,0 0-1 0 0,0 1 0 0 0,0-1 0 0 0,0 0 0 0 0,1 0 1 0 0,-1 0-1 0 0,1 0 0 0 0,0 1 0 0 0,0-1 0 0 0,0 0 0 0 0,1 0 1 0 0,-1 0-1 0 0,1-1 0 0 0,-1 1 0 0 0,1 0 0 0 0,0-1 1 0 0,0 1-1 0 0,4 3 0 0 0,-4-5-59 0 0,-1 0 0 0 0,1 0 0 0 0,0 0 0 0 0,0-1 0 0 0,0 1 0 0 0,0 0 1 0 0,0-1-1 0 0,0 0 0 0 0,0 1 0 0 0,0-1 0 0 0,0 0 0 0 0,0 0 0 0 0,1 0 0 0 0,-1-1 0 0 0,0 1 0 0 0,0 0 0 0 0,0-1 0 0 0,0 1 0 0 0,0-1 0 0 0,0 0 1 0 0,-1 1-1 0 0,1-1 0 0 0,0 0 0 0 0,0 0 0 0 0,0 0 0 0 0,-1-1 0 0 0,1 1 0 0 0,-1 0 0 0 0,1-1 0 0 0,-1 1 0 0 0,3-4 0 0 0,7-6-139 0 0,-1-1 0 0 0,0 0-1 0 0,9-16 1 0 0,-10 16-382 0 0,6-9-344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8:57.245"/>
    </inkml:context>
    <inkml:brush xml:id="br0">
      <inkml:brushProperty name="width" value="0.07938" units="cm"/>
      <inkml:brushProperty name="height" value="0.07938" units="cm"/>
    </inkml:brush>
  </inkml:definitions>
  <inkml:trace contextRef="#ctx0" brushRef="#br0">250 32 1840 0 0,'0'0'-15'0'0,"3"-25"418"0"0,-7 18 688 0 0,-9 12 895 0 0,7 1-1497 0 0,-1 0 0 0 0,1 1 1 0 0,1 0-1 0 0,-1 0 0 0 0,1 0 0 0 0,0 0 0 0 0,-6 14 0 0 0,-24 61 741 0 0,29-67-1044 0 0,-27 70 957 0 0,4 1-1 0 0,3 1 0 0 0,-26 168 0 0 0,50-229-1038 0 0,0 0 0 0 0,2 0 0 0 0,4 32 1 0 0,-4-49 20 0 0,1-1 1 0 0,1 0-1 0 0,0 1 1 0 0,0-1-1 0 0,1 0 1 0 0,0 0-1 0 0,0 0 1 0 0,1 0-1 0 0,0-1 1 0 0,0 0-1 0 0,1 1 1 0 0,0-2 0 0 0,10 12-1 0 0,-13-16-159 0 0,0 0 0 0 0,0 0 0 0 0,0 0 0 0 0,0 0 0 0 0,1-1 0 0 0,-1 1 0 0 0,1-1-1 0 0,-1 0 1 0 0,1 0 0 0 0,0 1 0 0 0,0-2 0 0 0,-1 1 0 0 0,1 0 0 0 0,0-1 0 0 0,0 1 0 0 0,0-1 0 0 0,0 0 0 0 0,-1 0 0 0 0,1 0 0 0 0,0 0-1 0 0,0 0 1 0 0,0-1 0 0 0,0 1 0 0 0,0-1 0 0 0,-1 0 0 0 0,1 0 0 0 0,0 0 0 0 0,-1 0 0 0 0,1 0 0 0 0,-1-1 0 0 0,1 1 0 0 0,-1-1 0 0 0,1 1-1 0 0,-1-1 1 0 0,0 0 0 0 0,0 0 0 0 0,4-4 0 0 0,6-9-5790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1:30.477"/>
    </inkml:context>
    <inkml:brush xml:id="br0">
      <inkml:brushProperty name="width" value="0.025" units="cm"/>
      <inkml:brushProperty name="height" value="0.025" units="cm"/>
    </inkml:brush>
  </inkml:definitions>
  <inkml:trace contextRef="#ctx0" brushRef="#br0">492 1 5065 0 0,'-4'6'179'0'0,"1"0"1"0"0,0 0-1 0 0,0 1 0 0 0,1 0 0 0 0,0-1 1 0 0,0 1-1 0 0,0 0 0 0 0,1 0 1 0 0,0 0-1 0 0,0 14 0 0 0,-2 7 218 0 0,-40 384 6851 0 0,34-303-6096 0 0,4-56-593 0 0,-3-1 1 0 0,-1 1-1 0 0,-21 61 1 0 0,21-89-290 0 0,0 0 1 0 0,-2 0 0 0 0,0-1 0 0 0,-2-1-1 0 0,-1 0 1 0 0,-1-1 0 0 0,0-1 0 0 0,-25 27-1 0 0,18-25 131 0 0,-64 61 413 0 0,78-77-810 0 0,-1 0-1 0 0,0-1 1 0 0,0 0 0 0 0,-1 0 0 0 0,1-1-1 0 0,-1 0 1 0 0,0-1 0 0 0,-16 5 0 0 0,11-7-124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22.171"/>
    </inkml:context>
    <inkml:brush xml:id="br0">
      <inkml:brushProperty name="width" value="0.07938" units="cm"/>
      <inkml:brushProperty name="height" value="0.07938" units="cm"/>
    </inkml:brush>
  </inkml:definitions>
  <inkml:trace contextRef="#ctx0" brushRef="#br0">12 82 9674 0 0,'-1'-1'155'0'0,"1"0"0"0"0,-1 0 0 0 0,1 0 0 0 0,-1 0 0 0 0,1 0 0 0 0,0 0 0 0 0,-1 0 0 0 0,1 0 0 0 0,0 0 0 0 0,0 0 0 0 0,0 0 0 0 0,-1 0 0 0 0,1 0 0 0 0,0 0 0 0 0,0 0 0 0 0,1 0 0 0 0,-1 0 0 0 0,0 0 0 0 0,0 0 0 0 0,0 0 0 0 0,1 0 0 0 0,-1 1 0 0 0,0-1 0 0 0,1 0 0 0 0,-1 0 0 0 0,1 0 0 0 0,-1 0 0 0 0,1 0 0 0 0,0 0 0 0 0,-1 1 0 0 0,1-1 0 0 0,0 0 0 0 0,1-1 0 0 0,26-21-48 0 0,-17 18-87 0 0,-1 1-1 0 0,1 1 1 0 0,-1-1 0 0 0,1 2-1 0 0,0-1 1 0 0,0 2 0 0 0,0-1-1 0 0,0 1 1 0 0,0 1 0 0 0,18 1-1 0 0,-21 0 29 0 0,-1-1 0 0 0,0 1 0 0 0,0 1 0 0 0,1-1-1 0 0,-1 1 1 0 0,0 1 0 0 0,0-1 0 0 0,-1 1 0 0 0,1 0 0 0 0,-1 0 0 0 0,1 1-1 0 0,-1 0 1 0 0,0 0 0 0 0,0 1 0 0 0,-1-1 0 0 0,11 12 0 0 0,-14-13 16 0 0,-1 1 1 0 0,1-1-1 0 0,-1 0 1 0 0,0 1-1 0 0,1 0 1 0 0,-1-1-1 0 0,-1 1 1 0 0,1 0-1 0 0,-1-1 1 0 0,1 1-1 0 0,-1 0 1 0 0,0 0-1 0 0,0-1 1 0 0,-1 1-1 0 0,1 0 1 0 0,-1 0-1 0 0,0-1 1 0 0,0 1-1 0 0,0-1 1 0 0,-1 1-1 0 0,1-1 0 0 0,-1 1 1 0 0,-2 3-1 0 0,-4 7 145 0 0,0 0 0 0 0,-1-1 0 0 0,0 0 0 0 0,-13 13 0 0 0,6-9-108 0 0,-2-1 0 0 0,0 0 0 0 0,0-1 0 0 0,-27 16 0 0 0,-87 41-1283 0 0,180-67-635 0 0,-2-4 702 0 0,58 7-1 0 0,-82-4 1146 0 0,-1 0 0 0 0,1 1 1 0 0,-1 1-1 0 0,37 16 0 0 0,-56-22-10 0 0,0 1-1 0 0,0 0 1 0 0,0 0-1 0 0,-1 0 1 0 0,1 0 0 0 0,0 1-1 0 0,0-1 1 0 0,-1 0-1 0 0,1 1 1 0 0,0-1-1 0 0,-1 1 1 0 0,0-1 0 0 0,1 1-1 0 0,-1 0 1 0 0,0 0-1 0 0,0 0 1 0 0,0-1 0 0 0,0 1-1 0 0,0 0 1 0 0,0 0-1 0 0,0 0 1 0 0,-1 1-1 0 0,1-1 1 0 0,-1 0 0 0 0,0 0-1 0 0,0 0 1 0 0,1 0-1 0 0,-1 0 1 0 0,0 1 0 0 0,-1-1-1 0 0,1 0 1 0 0,0 0-1 0 0,-1 0 1 0 0,1 0 0 0 0,-1 0-1 0 0,0 0 1 0 0,0 0-1 0 0,1 0 1 0 0,-1 0-1 0 0,-1 0 1 0 0,0 2 0 0 0,-4 5 571 0 0,0 1 0 0 0,-1-1 0 0 0,0-1 0 0 0,-1 1 1 0 0,0-1-1 0 0,-14 11 0 0 0,-12 8 974 0 0,-61 36 0 0 0,74-52-1850 0 0,0 0 1 0 0,0-1-1 0 0,-1-1 1 0 0,-38 10-1 0 0,35-14-1102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22.820"/>
    </inkml:context>
    <inkml:brush xml:id="br0">
      <inkml:brushProperty name="width" value="0.07938" units="cm"/>
      <inkml:brushProperty name="height" value="0.07938" units="cm"/>
    </inkml:brush>
  </inkml:definitions>
  <inkml:trace contextRef="#ctx0" brushRef="#br0">97 1 5529 0 0,'1'18'9706'0'0,"-2"37"-9280"0"0,0-33 382 0 0,-2 15-640 0 0,2-29-130 0 0,0-1-1 0 0,0 1 0 0 0,0-1 0 0 0,1 1 0 0 0,0 0 1 0 0,1-1-1 0 0,0 1 0 0 0,0-1 0 0 0,0 1 0 0 0,1-1 0 0 0,4 12 1 0 0,-2-14-50 0 0,0-1 1 0 0,1 0-1 0 0,-1 0 1 0 0,1-1-1 0 0,0 1 1 0 0,0-1-1 0 0,0 0 1 0 0,1 0-1 0 0,-1 0 1 0 0,1-1-1 0 0,9 3 1 0 0,28 15-51 0 0,-41-18 67 0 0,0-1 1 0 0,0 1-1 0 0,0-1 1 0 0,0 1 0 0 0,0 0-1 0 0,-1 0 1 0 0,1 0-1 0 0,0 0 1 0 0,-1 0 0 0 0,0 0-1 0 0,1 0 1 0 0,-1 0-1 0 0,0 1 1 0 0,0-1 0 0 0,0 0-1 0 0,0 1 1 0 0,-1-1-1 0 0,1 1 1 0 0,-1-1 0 0 0,1 4-1 0 0,-1-2 100 0 0,-1 1 0 0 0,1-1-1 0 0,-1 1 1 0 0,0-1 0 0 0,0 1 0 0 0,0-1-1 0 0,-1 0 1 0 0,0 0 0 0 0,0 1-1 0 0,-3 4 1 0 0,-6 8 476 0 0,0-2 0 0 0,-2 1 0 0 0,1-2 0 0 0,-18 16 0 0 0,23-23-550 0 0,0-1 0 0 0,-1 0 0 0 0,0-1 0 0 0,0 1 0 0 0,0-1 0 0 0,0-1 0 0 0,-1 0 0 0 0,0 0 0 0 0,-10 3 0 0 0,13-6-1265 0 0,0 1 0 0 0,-1-1-1 0 0,1 0 1 0 0,-13 0 0 0 0,6-2-5297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23.154"/>
    </inkml:context>
    <inkml:brush xml:id="br0">
      <inkml:brushProperty name="width" value="0.07938" units="cm"/>
      <inkml:brushProperty name="height" value="0.07938" units="cm"/>
    </inkml:brush>
  </inkml:definitions>
  <inkml:trace contextRef="#ctx0" brushRef="#br0">0 200 6449 0 0,'48'-34'2926'0'0,"60"-33"0"0"0,-55 36-2578 0 0,-35 20-330 0 0,1 1-1 0 0,-1 1 0 0 0,2 1 1 0 0,-1 1-1 0 0,1 0 0 0 0,22-3 1 0 0,-15 5-18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23.470"/>
    </inkml:context>
    <inkml:brush xml:id="br0">
      <inkml:brushProperty name="width" value="0.07938" units="cm"/>
      <inkml:brushProperty name="height" value="0.07938" units="cm"/>
    </inkml:brush>
  </inkml:definitions>
  <inkml:trace contextRef="#ctx0" brushRef="#br0">70 0 3225 0 0,'-19'53'2602'0'0,"-22"76"2240"0"0,38-117-4482 0 0,1-1 0 0 0,0 1 1 0 0,1 0-1 0 0,0 0 1 0 0,1 0-1 0 0,0 0 0 0 0,1 0 1 0 0,4 21-1 0 0,-4-30-260 0 0,0 1-1 0 0,0-1 0 0 0,0 0 1 0 0,1 1-1 0 0,-1-1 0 0 0,1 0 0 0 0,0 0 1 0 0,0 0-1 0 0,0 0 0 0 0,0 0 1 0 0,1 0-1 0 0,-1-1 0 0 0,1 1 1 0 0,0-1-1 0 0,-1 0 0 0 0,1 0 1 0 0,0 0-1 0 0,0 0 0 0 0,1 0 1 0 0,-1 0-1 0 0,0-1 0 0 0,1 0 0 0 0,-1 1 1 0 0,0-1-1 0 0,1-1 0 0 0,0 1 1 0 0,-1 0-1 0 0,1-1 0 0 0,-1 0 1 0 0,1 0-1 0 0,0 0 0 0 0,-1 0 1 0 0,1 0-1 0 0,5-2 0 0 0,-2 1-24 0 0,0 0 0 0 0,-1-1 0 0 0,1 0 1 0 0,-1 0-1 0 0,1-1 0 0 0,-1 0 0 0 0,0 0 0 0 0,0 0 0 0 0,0-1 0 0 0,0 1 0 0 0,-1-2 0 0 0,1 1 0 0 0,-1 0 1 0 0,0-1-1 0 0,-1 0 0 0 0,1 0 0 0 0,5-9 0 0 0,-6 8 19 0 0,-1 0-1 0 0,-1 0 1 0 0,1 0-1 0 0,-1-1 1 0 0,0 1-1 0 0,0 0 1 0 0,-1-1 0 0 0,0 1-1 0 0,0-1 1 0 0,0 1-1 0 0,-1-1 1 0 0,0 0-1 0 0,0 1 1 0 0,-1-1 0 0 0,0 1-1 0 0,0-1 1 0 0,-1 1-1 0 0,0-1 1 0 0,0 1-1 0 0,0 0 1 0 0,0 0 0 0 0,-7-10-1 0 0,5 10-96 0 0,0 0 1 0 0,-1 0-1 0 0,0 0 0 0 0,0 0 1 0 0,-1 1-1 0 0,1 0 0 0 0,-1 0 0 0 0,0 1 1 0 0,-1-1-1 0 0,1 1 0 0 0,-1 1 1 0 0,0-1-1 0 0,0 1 0 0 0,0 0 0 0 0,0 1 1 0 0,0 0-1 0 0,-1 0 0 0 0,1 0 0 0 0,-12 0 1 0 0,-6 0-5061 0 0,-1 3-1726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25.470"/>
    </inkml:context>
    <inkml:brush xml:id="br0">
      <inkml:brushProperty name="width" value="0.07938" units="cm"/>
      <inkml:brushProperty name="height" value="0.07938" units="cm"/>
    </inkml:brush>
  </inkml:definitions>
  <inkml:trace contextRef="#ctx0" brushRef="#br0">110 5 10138 0 0,'-4'-4'6133'0'0,"8"14"-5232"0"0,-3 2-836 0 0,0 1 0 0 0,-1-1 0 0 0,0 0 1 0 0,-1 0-1 0 0,-1 0 0 0 0,0 1 0 0 0,0-1 0 0 0,-1-1 1 0 0,-1 1-1 0 0,0 0 0 0 0,0-1 0 0 0,-1 0 0 0 0,-1 0 1 0 0,0 0-1 0 0,0-1 0 0 0,-1 0 0 0 0,-1 0 1 0 0,0 0-1 0 0,-11 10 0 0 0,16-17-63 0 0,0 0 0 0 0,1 0 0 0 0,-1 0 0 0 0,1 0 0 0 0,0 1 0 0 0,0-1 0 0 0,-2 5 0 0 0,3-8-7 0 0,1 1 0 0 0,0 0-1 0 0,-1 0 1 0 0,1-1 0 0 0,0 1 0 0 0,0 0-1 0 0,-1 0 1 0 0,1 0 0 0 0,0 0 0 0 0,0-1-1 0 0,0 1 1 0 0,0 0 0 0 0,0 0 0 0 0,0 0 0 0 0,0 0-1 0 0,0 0 1 0 0,0-1 0 0 0,1 1 0 0 0,-1 0-1 0 0,0 0 1 0 0,0 0 0 0 0,1-1 0 0 0,-1 1-1 0 0,1 0 1 0 0,-1 0 0 0 0,0-1 0 0 0,1 1 0 0 0,0 0-1 0 0,-1-1 1 0 0,1 1 0 0 0,-1 0 0 0 0,1-1-1 0 0,0 1 1 0 0,-1-1 0 0 0,1 1 0 0 0,0-1-1 0 0,0 1 1 0 0,13 4-187 0 0,1 0 0 0 0,-1-1-1 0 0,1-1 1 0 0,0 0 0 0 0,17 1 0 0 0,-14-2-32 0 0,0 1 0 0 0,0 0-1 0 0,20 8 1 0 0,-24-6 228 0 0,-1-1 10 0 0,1 1 0 0 0,-1 1 1 0 0,-1 0-1 0 0,19 11 0 0 0,-30-16-7 0 0,1 0-1 0 0,-1 0 0 0 0,0 0 1 0 0,0 0-1 0 0,0 0 1 0 0,0 1-1 0 0,0-1 1 0 0,0 0-1 0 0,0 0 0 0 0,0 1 1 0 0,-1-1-1 0 0,1 0 1 0 0,0 1-1 0 0,-1-1 0 0 0,1 1 1 0 0,-1-1-1 0 0,0 1 1 0 0,1-1-1 0 0,-1 1 1 0 0,0-1-1 0 0,0 3 0 0 0,0 0 114 0 0,-1-1 0 0 0,0 0-1 0 0,1-1 1 0 0,-1 1-1 0 0,-1 0 1 0 0,1 0-1 0 0,0 0 1 0 0,-1-1-1 0 0,1 1 1 0 0,-4 3-1 0 0,-5 6 607 0 0,0 0-1 0 0,-1-1 1 0 0,-19 15-1 0 0,20-18-541 0 0,-1 1-58 0 0,-40 31 485 0 0,46-37-943 0 0,1 0 0 0 0,-1 0 0 0 0,0-1 0 0 0,0 0 0 0 0,0 0 0 0 0,-1 0 0 0 0,1 0 0 0 0,-1-1 0 0 0,-7 1 0 0 0,-2-1-6343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25.803"/>
    </inkml:context>
    <inkml:brush xml:id="br0">
      <inkml:brushProperty name="width" value="0.07938" units="cm"/>
      <inkml:brushProperty name="height" value="0.07938" units="cm"/>
    </inkml:brush>
  </inkml:definitions>
  <inkml:trace contextRef="#ctx0" brushRef="#br0">1 148 4609 0 0,'6'-5'437'0'0,"2"-1"-1"0"0,-1 1 1 0 0,0 0 0 0 0,1 1-1 0 0,0 0 1 0 0,0 0 0 0 0,1 0-1 0 0,11-3 1 0 0,3-1 509 0 0,117-43 2936 0 0,4 10-3475 0 0,-130 38-794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26.168"/>
    </inkml:context>
    <inkml:brush xml:id="br0">
      <inkml:brushProperty name="width" value="0.07938" units="cm"/>
      <inkml:brushProperty name="height" value="0.07938" units="cm"/>
    </inkml:brush>
  </inkml:definitions>
  <inkml:trace contextRef="#ctx0" brushRef="#br0">11 29 4145 0 0,'2'14'619'0'0,"-1"0"1"0"0,-1 0-1 0 0,0 0 0 0 0,-1 0 1 0 0,-4 19-1 0 0,0 14 538 0 0,5-43-1012 0 0,-2 17 425 0 0,1 1 1 0 0,1-1-1 0 0,2 0 1 0 0,4 30-1 0 0,-5-46-492 0 0,1 0 1 0 0,-1 0-1 0 0,1 0 1 0 0,0 0-1 0 0,0 0 0 0 0,0-1 1 0 0,1 1-1 0 0,0-1 0 0 0,0 0 1 0 0,5 6-1 0 0,-5-7-40 0 0,-1-1 0 0 0,1 0 0 0 0,0 0 0 0 0,0 0 1 0 0,0 0-1 0 0,0-1 0 0 0,0 1 0 0 0,0-1 0 0 0,1 0 0 0 0,-1 1 0 0 0,0-2 0 0 0,1 1 0 0 0,-1 0 0 0 0,1-1 1 0 0,-1 1-1 0 0,1-1 0 0 0,4 0 0 0 0,-3-1 138 0 0,0 0-1 0 0,0-1 1 0 0,0 1-1 0 0,0-1 1 0 0,0 0 0 0 0,-1 0-1 0 0,1-1 1 0 0,0 1-1 0 0,-1-1 1 0 0,0 0 0 0 0,0 0-1 0 0,0 0 1 0 0,0-1-1 0 0,0 1 1 0 0,-1-1 0 0 0,0 0-1 0 0,1 0 1 0 0,-1 0 0 0 0,-1-1-1 0 0,5-6 1 0 0,-1 1 89 0 0,-1-1 0 0 0,0 0 0 0 0,0 0 0 0 0,-1 0 1 0 0,-1 0-1 0 0,0-1 0 0 0,4-22 0 0 0,-7 24-148 0 0,-1-1-1 0 0,1 1 1 0 0,-2-1-1 0 0,1 1 1 0 0,-1 0-1 0 0,-1 0 1 0 0,0 0-1 0 0,0 0 1 0 0,-1 0 0 0 0,0 1-1 0 0,-1-1 1 0 0,0 1-1 0 0,-8-10 1 0 0,9 13-175 0 0,0 1 0 0 0,0 0 1 0 0,0 0-1 0 0,-1 0 1 0 0,0 0-1 0 0,0 1 0 0 0,0 0 1 0 0,0 0-1 0 0,-1 0 1 0 0,1 0-1 0 0,-1 1 0 0 0,0 0 1 0 0,0 1-1 0 0,-1-1 0 0 0,1 1 1 0 0,0 0-1 0 0,-1 1 1 0 0,1-1-1 0 0,-1 1 0 0 0,0 0 1 0 0,-12 1-1 0 0,-1 2-7035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26.789"/>
    </inkml:context>
    <inkml:brush xml:id="br0">
      <inkml:brushProperty name="width" value="0.07938" units="cm"/>
      <inkml:brushProperty name="height" value="0.07938" units="cm"/>
    </inkml:brush>
  </inkml:definitions>
  <inkml:trace contextRef="#ctx0" brushRef="#br0">304 1 4609 0 0,'0'0'227'0'0,"1"0"0"0"0,-1 0 0 0 0,0 1 0 0 0,0-1 0 0 0,0 0 0 0 0,1 0 0 0 0,-1 0 0 0 0,0 1-1 0 0,0-1 1 0 0,0 0 0 0 0,1 0 0 0 0,-1 1 0 0 0,0-1 0 0 0,0 0 0 0 0,0 0 0 0 0,0 1 0 0 0,0-1 0 0 0,1 0 0 0 0,-1 0 0 0 0,0 1 0 0 0,0-1 0 0 0,0 0 0 0 0,0 0 0 0 0,0 1-1 0 0,0-1 1 0 0,0 0 0 0 0,0 1 0 0 0,0-1 0 0 0,0 0 0 0 0,0 1 0 0 0,0-1 0 0 0,0 0 0 0 0,-1 0 0 0 0,1 1 0 0 0,0-1 0 0 0,0 0 0 0 0,0 0 0 0 0,0 1 0 0 0,0-1 0 0 0,-1 0 0 0 0,1 0-1 0 0,0 1 1 0 0,0-1 0 0 0,0 0 0 0 0,-1 0 0 0 0,1 1 0 0 0,-15 25 2889 0 0,-23 26-2204 0 0,15-25-770 0 0,-2-1 1 0 0,-1-1 0 0 0,-39 30-1 0 0,-20 18-221 0 0,82-70 64 0 0,-1 0 1 0 0,1 0 0 0 0,1 0 0 0 0,-1 0 0 0 0,0 1 0 0 0,1-1 0 0 0,-4 9 0 0 0,6-12 1 0 0,-1 1 1 0 0,1-1 0 0 0,0 1-1 0 0,0 0 1 0 0,0-1-1 0 0,0 1 1 0 0,0 0-1 0 0,0-1 1 0 0,0 1-1 0 0,0-1 1 0 0,0 1-1 0 0,0 0 1 0 0,0-1-1 0 0,0 1 1 0 0,0-1-1 0 0,1 1 1 0 0,-1 0-1 0 0,0-1 1 0 0,0 1-1 0 0,1-1 1 0 0,-1 1 0 0 0,0-1-1 0 0,1 1 1 0 0,0 0-46 0 0,1 0 0 0 0,-1 0 0 0 0,0 0 0 0 0,1 0 0 0 0,-1-1 1 0 0,0 1-1 0 0,1 0 0 0 0,-1-1 0 0 0,1 0 0 0 0,-1 1 0 0 0,1-1 1 0 0,-1 0-1 0 0,3 1 0 0 0,23-1-238 0 0,-1 0 1 0 0,1-2-1 0 0,-1-1 0 0 0,0-1 1 0 0,45-13-1 0 0,44-19 525 0 0,-77 23 14 0 0,0 1 0 0 0,66-11 0 0 0,-96 23-1425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27.121"/>
    </inkml:context>
    <inkml:brush xml:id="br0">
      <inkml:brushProperty name="width" value="0.07938" units="cm"/>
      <inkml:brushProperty name="height" value="0.07938" units="cm"/>
    </inkml:brush>
  </inkml:definitions>
  <inkml:trace contextRef="#ctx0" brushRef="#br0">53 2 12443 0 0,'0'0'137'0'0,"-1"0"0"0"0,1 0 1 0 0,-1-1-1 0 0,1 1 1 0 0,-1 0-1 0 0,1 0 0 0 0,-1 0 1 0 0,1 0-1 0 0,-1-1 1 0 0,1 1-1 0 0,-1 0 0 0 0,1 0 1 0 0,-1 0-1 0 0,1 0 1 0 0,-1 0-1 0 0,1 0 0 0 0,-1 0 1 0 0,0 1-1 0 0,1-1 1 0 0,-1 0-1 0 0,1 0 0 0 0,-1 0 1 0 0,1 0-1 0 0,0 1 1 0 0,-1-1-1 0 0,1 0 0 0 0,-1 0 1 0 0,1 1-1 0 0,-1-1 1 0 0,1 0-1 0 0,0 1 0 0 0,-1-1 1 0 0,1 1-1 0 0,-1-1 0 0 0,1 0 1 0 0,0 1-1 0 0,0-1 1 0 0,-1 1-1 0 0,1-1 0 0 0,0 1 1 0 0,0-1-1 0 0,0 1 1 0 0,-1-1-1 0 0,1 1 0 0 0,0-1 1 0 0,0 1-1 0 0,0-1 1 0 0,0 1-1 0 0,0-1 0 0 0,0 2 1 0 0,-7 36 756 0 0,6-29-343 0 0,-10 66-432 0 0,2 1 1 0 0,4 0-1 0 0,5 80 1 0 0,6-118-2041 0 0,-5-27-2130 0 0,2 1-2572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27.487"/>
    </inkml:context>
    <inkml:brush xml:id="br0">
      <inkml:brushProperty name="width" value="0.07938" units="cm"/>
      <inkml:brushProperty name="height" value="0.07938" units="cm"/>
    </inkml:brush>
  </inkml:definitions>
  <inkml:trace contextRef="#ctx0" brushRef="#br0">114 0 12443 0 0,'-5'3'194'0'0,"1"0"1"0"0,0 0 0 0 0,0 0-1 0 0,1 1 1 0 0,-1-1 0 0 0,1 1-1 0 0,-1 0 1 0 0,1 0-1 0 0,1 0 1 0 0,-4 5 0 0 0,-24 48 328 0 0,25-45-417 0 0,1-3-83 0 0,1 0 0 0 0,-1 0 0 0 0,2 0 0 0 0,-1 0 0 0 0,1 0-1 0 0,1 1 1 0 0,0-1 0 0 0,0 0 0 0 0,1 1 0 0 0,1 13 0 0 0,-1-20 6 0 0,1 1-1 0 0,0-1 1 0 0,-1 0 0 0 0,1 0-1 0 0,0 1 1 0 0,0-1-1 0 0,1 0 1 0 0,-1 0-1 0 0,1 0 1 0 0,-1-1-1 0 0,1 1 1 0 0,0 0-1 0 0,0-1 1 0 0,0 1-1 0 0,0-1 1 0 0,1 1-1 0 0,-1-1 1 0 0,1 0 0 0 0,-1 0-1 0 0,1 0 1 0 0,0 0-1 0 0,0-1 1 0 0,0 1-1 0 0,0-1 1 0 0,0 0-1 0 0,0 1 1 0 0,0-1-1 0 0,0-1 1 0 0,1 1-1 0 0,-1 0 1 0 0,0-1-1 0 0,1 0 1 0 0,3 0 0 0 0,-4 1-41 0 0,-1-1 0 0 0,1 0 0 0 0,0 0 0 0 0,-1-1 0 0 0,1 1 0 0 0,-1 0 1 0 0,1-1-1 0 0,-1 1 0 0 0,1-1 0 0 0,-1 0 0 0 0,0 0 0 0 0,1 0 1 0 0,-1 0-1 0 0,0 0 0 0 0,0-1 0 0 0,0 1 0 0 0,0-1 0 0 0,0 1 1 0 0,0-1-1 0 0,3-3 0 0 0,-3 2 55 0 0,0 0 1 0 0,0-1 0 0 0,-1 1-1 0 0,1 0 1 0 0,-1-1-1 0 0,0 0 1 0 0,0 1 0 0 0,0-1-1 0 0,0 0 1 0 0,0 1-1 0 0,-1-1 1 0 0,0-6-1 0 0,0 0 187 0 0,-1-1 0 0 0,0 0-1 0 0,-1 1 1 0 0,0-1 0 0 0,-1 1-1 0 0,0 0 1 0 0,0 0-1 0 0,-11-19 1 0 0,9 20 5 0 0,-1 0 1 0 0,-1 1-1 0 0,1 0 1 0 0,-1 0-1 0 0,-1 1 1 0 0,-9-9-1 0 0,14 14-206 0 0,1 0 0 0 0,-1 1 0 0 0,0-1 0 0 0,1 1 1 0 0,-1-1-1 0 0,0 1 0 0 0,0 0 0 0 0,0 0 0 0 0,0 0 0 0 0,0 0 0 0 0,-4 0 0 0 0,5 1-61 0 0,0 0 0 0 0,0 0 0 0 0,1 0 0 0 0,-1 1 0 0 0,0-1 0 0 0,1 0 0 0 0,-1 1-1 0 0,1-1 1 0 0,-1 1 0 0 0,0 0 0 0 0,1 0 0 0 0,-1-1 0 0 0,1 1 0 0 0,0 0 0 0 0,-1 0 0 0 0,1 0 0 0 0,0 0-1 0 0,-1 1 1 0 0,1-1 0 0 0,0 0 0 0 0,0 1 0 0 0,-1 1 0 0 0,-2 4-947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1:31.271"/>
    </inkml:context>
    <inkml:brush xml:id="br0">
      <inkml:brushProperty name="width" value="0.025" units="cm"/>
      <inkml:brushProperty name="height" value="0.025" units="cm"/>
    </inkml:brush>
  </inkml:definitions>
  <inkml:trace contextRef="#ctx0" brushRef="#br0">109 1 6449 0 0,'-8'107'1610'0'0,"1"-34"-563"0"0,-2 116 998 0 0,-31 439 3158 0 0,40-621-5128 0 0,-6 65 1189 0 0,-25 122 0 0 0,23-251 2222 0 0,9 28-3346 0 0,2-1-1 0 0,1 1 1 0 0,13-49-1 0 0,-13 62-346 0 0,1 1 0 0 0,1-1 0 0 0,0 1 0 0 0,1 0 0 0 0,1 1 0 0 0,0 0 0 0 0,1 0 0 0 0,13-15 0 0 0,-18 24 59 0 0,0 1 1 0 0,0 0-1 0 0,0 1 1 0 0,1-1-1 0 0,-1 1 0 0 0,1 0 1 0 0,0 0-1 0 0,0 0 1 0 0,0 0-1 0 0,0 1 1 0 0,1 0-1 0 0,5-1 0 0 0,-8 2 128 0 0,0 1 0 0 0,-1-1 0 0 0,1 1 0 0 0,-1 0 0 0 0,1 0 0 0 0,0 1 0 0 0,-1-1-1 0 0,1 0 1 0 0,-1 1 0 0 0,1 0 0 0 0,-1-1 0 0 0,1 1 0 0 0,-1 0 0 0 0,1 0 0 0 0,-1 0 0 0 0,0 1-1 0 0,0-1 1 0 0,1 1 0 0 0,-1-1 0 0 0,0 1 0 0 0,0 0 0 0 0,0-1 0 0 0,-1 1 0 0 0,1 0-1 0 0,0 0 1 0 0,-1 0 0 0 0,1 1 0 0 0,1 2 0 0 0,1 4-25 0 0,1 0 0 0 0,-1 1 1 0 0,-1 0-1 0 0,0-1 0 0 0,0 1 0 0 0,2 18 0 0 0,3 63-202 0 0,-7-66 220 0 0,1-1-205 0 0,-1 0 1 0 0,-1 1-1 0 0,-2-1 1 0 0,-7 41-1 0 0,7-55-5816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27.837"/>
    </inkml:context>
    <inkml:brush xml:id="br0">
      <inkml:brushProperty name="width" value="0.07938" units="cm"/>
      <inkml:brushProperty name="height" value="0.07938" units="cm"/>
    </inkml:brush>
  </inkml:definitions>
  <inkml:trace contextRef="#ctx0" brushRef="#br0">99 1 5529 0 0,'-13'15'610'0'0,"1"1"1"0"0,0 1-1 0 0,-17 34 0 0 0,23-41-386 0 0,1 0 1 0 0,1 1-1 0 0,0 0 0 0 0,1 0 1 0 0,0 1-1 0 0,0-1 0 0 0,1 0 0 0 0,0 14 1 0 0,2-22-163 0 0,0-1-1 0 0,0 1 1 0 0,0 0 0 0 0,1 0-1 0 0,-1-1 1 0 0,1 1 0 0 0,0 0 0 0 0,-1-1-1 0 0,1 1 1 0 0,0-1 0 0 0,1 1-1 0 0,-1-1 1 0 0,0 1 0 0 0,1-1 0 0 0,0 0-1 0 0,-1 0 1 0 0,1 0 0 0 0,0 0-1 0 0,0 0 1 0 0,0 0 0 0 0,0 0 0 0 0,0-1-1 0 0,1 1 1 0 0,-1-1 0 0 0,0 1-1 0 0,1-1 1 0 0,-1 0 0 0 0,1 0 0 0 0,0 0-1 0 0,-1 0 1 0 0,1-1 0 0 0,0 1 0 0 0,-1-1-1 0 0,1 1 1 0 0,3-1 0 0 0,1 0-162 0 0,-1 1 0 0 0,0-2 1 0 0,0 1-1 0 0,0-1 0 0 0,0 0 1 0 0,0 0-1 0 0,0 0 0 0 0,0-1 1 0 0,0 0-1 0 0,0 0 0 0 0,0-1 1 0 0,-1 1-1 0 0,1-1 0 0 0,9-7 1 0 0,-10 5 188 0 0,0 1 1 0 0,0-1-1 0 0,-1 0 1 0 0,1-1-1 0 0,-1 1 0 0 0,0-1 1 0 0,-1 0-1 0 0,1 0 1 0 0,-1 0-1 0 0,0 0 1 0 0,-1 0-1 0 0,0-1 1 0 0,0 1-1 0 0,0-1 1 0 0,-1 0-1 0 0,1 1 1 0 0,-2-1-1 0 0,1 0 1 0 0,-1-13-1 0 0,-1 15 226 0 0,0 0 0 0 0,0 0 0 0 0,0 0 0 0 0,-1 0 0 0 0,1 1 0 0 0,-1-1 0 0 0,0 0 0 0 0,-1 1 0 0 0,1-1 0 0 0,-1 1 0 0 0,0 0 0 0 0,0 0 0 0 0,0 0 0 0 0,-1 0 0 0 0,1 0 0 0 0,-1 1 0 0 0,0 0 0 0 0,0-1 0 0 0,0 1 0 0 0,0 1 0 0 0,-1-1 0 0 0,1 1 0 0 0,-1 0 0 0 0,1 0 0 0 0,-1 0 0 0 0,0 0 0 0 0,-6-1 0 0 0,5 2-163 0 0,0 0 0 0 0,0 0 0 0 0,0 1 0 0 0,0-1 0 0 0,0 1 1 0 0,0 0-1 0 0,0 1 0 0 0,-10 2 0 0 0,10-2-701 0 0,-1 1 0 0 0,1 0 0 0 0,1 0-1 0 0,-11 6 1 0 0,5-1-6684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30.384"/>
    </inkml:context>
    <inkml:brush xml:id="br0">
      <inkml:brushProperty name="width" value="0.07938" units="cm"/>
      <inkml:brushProperty name="height" value="0.07938" units="cm"/>
    </inkml:brush>
  </inkml:definitions>
  <inkml:trace contextRef="#ctx0" brushRef="#br0">85 1 8290 0 0,'0'0'639'0'0,"-1"0"-318"0"0,1 0-107 0 0,-1 0-1 0 0,1 1 1 0 0,-1-1 0 0 0,1 0-1 0 0,-1 1 1 0 0,1-1 0 0 0,-1 1-1 0 0,1-1 1 0 0,-1 1 0 0 0,1-1-1 0 0,-1 1 1 0 0,1-1-1 0 0,0 1 1 0 0,-1-1 0 0 0,1 1-1 0 0,0-1 1 0 0,0 1 0 0 0,0 0-1 0 0,-1-1 1 0 0,1 2 0 0 0,-7 25 265 0 0,7-27-373 0 0,-60 329 1087 0 0,53-262-2233 0 0,6-46-4161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30.799"/>
    </inkml:context>
    <inkml:brush xml:id="br0">
      <inkml:brushProperty name="width" value="0.07938" units="cm"/>
      <inkml:brushProperty name="height" value="0.07938" units="cm"/>
    </inkml:brush>
  </inkml:definitions>
  <inkml:trace contextRef="#ctx0" brushRef="#br0">87 11 9218 0 0,'0'0'707'0'0,"-10"6"4071"0"0,-3 15-3859 0 0,10-17-508 0 0,-5 10-212 0 0,1 0 0 0 0,0 0 0 0 0,0 1 0 0 0,2 0 0 0 0,-6 22 0 0 0,9-30-222 0 0,0 0 0 0 0,1 0 0 0 0,0 1 0 0 0,0-1 0 0 0,1 0 0 0 0,0 0 1 0 0,0 1-1 0 0,1-1 0 0 0,0 0 0 0 0,0 0 0 0 0,1 0 0 0 0,0 0 0 0 0,0 0 0 0 0,4 9 1 0 0,-4-13 4 0 0,0 0 0 0 0,0 1 0 0 0,0-1 0 0 0,1-1 0 0 0,-1 1 0 0 0,1 0 0 0 0,0 0 1 0 0,-1-1-1 0 0,1 0 0 0 0,1 1 0 0 0,-1-1 0 0 0,0 0 0 0 0,0-1 0 0 0,1 1 0 0 0,-1 0 1 0 0,1-1-1 0 0,-1 0 0 0 0,1 0 0 0 0,0 0 0 0 0,-1 0 0 0 0,1-1 0 0 0,0 1 0 0 0,0-1 0 0 0,0 0 1 0 0,-1 0-1 0 0,7-1 0 0 0,-4 0-23 0 0,0 0 0 0 0,-1-1 0 0 0,1 1 0 0 0,-1-1 0 0 0,1 0 0 0 0,-1-1 0 0 0,0 1 0 0 0,0-1 0 0 0,0 0 0 0 0,0 0 0 0 0,0 0 0 0 0,-1-1 0 0 0,1 0 1 0 0,-1 0-1 0 0,0 0 0 0 0,6-8 0 0 0,-3 1 64 0 0,0-1-1 0 0,-1 0 1 0 0,0 0 0 0 0,0-1 0 0 0,-2 0 0 0 0,1 1 0 0 0,-2-1-1 0 0,0-1 1 0 0,3-24 0 0 0,-6 34-7 0 0,0-1 0 0 0,0 0 0 0 0,0 0-1 0 0,-1 0 1 0 0,0 0 0 0 0,0 0 0 0 0,0 0 0 0 0,0 1 0 0 0,-1-1 0 0 0,0 1 0 0 0,0-1-1 0 0,-5-8 1 0 0,5 10-5 0 0,-1 0 0 0 0,0 0-1 0 0,0 0 1 0 0,0 0 0 0 0,0 1-1 0 0,-1-1 1 0 0,1 1 0 0 0,-1 0-1 0 0,1 0 1 0 0,-1 0 0 0 0,0 1-1 0 0,0-1 1 0 0,0 1 0 0 0,0 0-1 0 0,0 0 1 0 0,0 0 0 0 0,-7 0-1 0 0,2 0-110 0 0,0 1 0 0 0,0-1 0 0 0,0 2 0 0 0,1 0 0 0 0,-1 0 0 0 0,0 0 0 0 0,0 1 0 0 0,1 0 0 0 0,-1 1 0 0 0,-13 6 0 0 0,16-6-569 0 0,1 0-1 0 0,-1 0 1 0 0,1 1-1 0 0,-1 0 1 0 0,1 0-1 0 0,0 0 1 0 0,1 1-1 0 0,-1-1 1 0 0,-4 8-1 0 0,4-6 536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31.133"/>
    </inkml:context>
    <inkml:brush xml:id="br0">
      <inkml:brushProperty name="width" value="0.07938" units="cm"/>
      <inkml:brushProperty name="height" value="0.07938" units="cm"/>
    </inkml:brush>
  </inkml:definitions>
  <inkml:trace contextRef="#ctx0" brushRef="#br0">106 0 7370 0 0,'-15'18'924'0'0,"0"0"1"0"0,1 0 0 0 0,2 2-1 0 0,-19 33 1 0 0,28-47-802 0 0,1-1 0 0 0,-1 0 0 0 0,1 1 0 0 0,0 0 0 0 0,1-1 0 0 0,-1 1 0 0 0,1 0 0 0 0,0 0 0 0 0,0 0 0 0 0,1 0 0 0 0,0 0 0 0 0,1 11 0 0 0,0-14-116 0 0,-1 0 0 0 0,1 0 0 0 0,0 0 0 0 0,1-1 0 0 0,-1 1 0 0 0,0 0-1 0 0,1-1 1 0 0,-1 1 0 0 0,1-1 0 0 0,0 1 0 0 0,0-1 0 0 0,0 0 0 0 0,0 0 0 0 0,0 0 0 0 0,1 0 0 0 0,-1 0 0 0 0,1 0 0 0 0,-1-1 0 0 0,1 1 0 0 0,0-1 0 0 0,-1 0 0 0 0,1 1 0 0 0,0-1 0 0 0,0 0 0 0 0,0-1 0 0 0,0 1 0 0 0,4 0 0 0 0,2 0-162 0 0,0-1 0 0 0,0 1 0 0 0,0-2 0 0 0,0 1 0 0 0,0-1 0 0 0,0-1 0 0 0,0 0 0 0 0,0 0-1 0 0,0 0 1 0 0,-1-1 0 0 0,1 0 0 0 0,-1-1 0 0 0,0 0 0 0 0,12-8 0 0 0,-13 8 208 0 0,0 0 1 0 0,-1-1-1 0 0,0 0 0 0 0,0 0 0 0 0,0 0 0 0 0,-1 0 1 0 0,0-1-1 0 0,0 0 0 0 0,0 0 0 0 0,-1-1 0 0 0,1 1 0 0 0,-2-1 1 0 0,1 0-1 0 0,-1 0 0 0 0,0 0 0 0 0,0 0 0 0 0,2-11 1 0 0,-5 14 86 0 0,0 0 0 0 0,0 0 0 0 0,0 0 0 0 0,0 0 0 0 0,-1 0 0 0 0,1 0 0 0 0,-1 1 0 0 0,0-1 0 0 0,0 0 0 0 0,-1 0 0 0 0,1 0 1 0 0,-1 1-1 0 0,1-1 0 0 0,-1 1 0 0 0,-1-1 0 0 0,1 1 0 0 0,0 0 0 0 0,-1 0 0 0 0,1 0 0 0 0,-1 0 0 0 0,0 0 0 0 0,0 0 0 0 0,0 1 0 0 0,-1-1 1 0 0,1 1-1 0 0,0 0 0 0 0,-1 0 0 0 0,0 1 0 0 0,-6-3 0 0 0,2 0 22 0 0,0 1 0 0 0,-1 1 0 0 0,0 0 0 0 0,1 0 0 0 0,-1 0 1 0 0,0 1-1 0 0,-9 0 0 0 0,11 1-921 0 0,-1 0 1 0 0,1 1 0 0 0,0 0-1 0 0,-13 3 1 0 0,3 2-5302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32.848"/>
    </inkml:context>
    <inkml:brush xml:id="br0">
      <inkml:brushProperty name="width" value="0.07938" units="cm"/>
      <inkml:brushProperty name="height" value="0.07938" units="cm"/>
    </inkml:brush>
  </inkml:definitions>
  <inkml:trace contextRef="#ctx0" brushRef="#br0">95 48 9218 0 0,'2'-3'121'0'0,"0"0"0"0"0,0 1-1 0 0,0 0 1 0 0,0 0 0 0 0,0 0 0 0 0,1 0 0 0 0,-1 0-1 0 0,1 0 1 0 0,-1 0 0 0 0,1 1 0 0 0,0-1 0 0 0,5-1 0 0 0,-7 2-32 0 0,5-2-80 0 0,0 1-1 0 0,-1-1 1 0 0,1 1-1 0 0,0 0 1 0 0,1 0 0 0 0,-1 1-1 0 0,0 0 1 0 0,0 0-1 0 0,1 0 1 0 0,-1 1-1 0 0,0 0 1 0 0,1 0-1 0 0,-1 1 1 0 0,0 0-1 0 0,1 0 1 0 0,-1 0-1 0 0,0 1 1 0 0,0-1-1 0 0,10 6 1 0 0,-11-4 60 0 0,0 0 0 0 0,0 0 0 0 0,-1 1 0 0 0,1 0 0 0 0,-1-1 0 0 0,0 2 0 0 0,0-1 0 0 0,0 1 0 0 0,0-1 0 0 0,-1 1 0 0 0,1 0 0 0 0,-2 0 0 0 0,1 0 0 0 0,0 1 0 0 0,-1-1 0 0 0,0 1 0 0 0,0-1 0 0 0,-1 1 0 0 0,1 0 0 0 0,-1 0 0 0 0,0 7 0 0 0,0 0 217 0 0,-1-1 0 0 0,-1 1 0 0 0,0 0 0 0 0,-1 0 0 0 0,0-1-1 0 0,-1 1 1 0 0,0-1 0 0 0,-1 0 0 0 0,0 0 0 0 0,-1 0 0 0 0,-1 0 0 0 0,0-1 0 0 0,0 0 0 0 0,-9 11 0 0 0,9-14-156 0 0,1 0 0 0 0,-2 0 0 0 0,1-1 0 0 0,-1 0 1 0 0,0-1-1 0 0,0 1 0 0 0,-1-1 0 0 0,0 0 0 0 0,0-1 0 0 0,0 0 0 0 0,-1 0 0 0 0,0-1 0 0 0,0 0 0 0 0,0-1 0 0 0,0 0 0 0 0,-1 0 0 0 0,1-1 0 0 0,-1 0 0 0 0,-11 0 0 0 0,16-2-119 0 0,-1 0-1 0 0,1-1 0 0 0,-1 1 1 0 0,1-1-1 0 0,-1-1 0 0 0,1 1 1 0 0,0-1-1 0 0,0 0 1 0 0,0 0-1 0 0,0-1 0 0 0,-5-2 1 0 0,7 3-12 0 0,0 0 1 0 0,1 1-1 0 0,-1-1 1 0 0,1 0-1 0 0,0 0 1 0 0,0 0 0 0 0,-1-1-1 0 0,1 1 1 0 0,1-1-1 0 0,-1 1 1 0 0,0-1-1 0 0,1 1 1 0 0,-1-1 0 0 0,1 0-1 0 0,0 0 1 0 0,0 1-1 0 0,0-1 1 0 0,0 0-1 0 0,0 0 1 0 0,1 0 0 0 0,-1-4-1 0 0,1 5-11 0 0,1 1 0 0 0,-1 0-1 0 0,1-1 1 0 0,-1 1 0 0 0,1 0 0 0 0,-1 0-1 0 0,1-1 1 0 0,0 1 0 0 0,0 0 0 0 0,-1 0-1 0 0,1 0 1 0 0,0 0 0 0 0,0 0 0 0 0,0 0-1 0 0,0 0 1 0 0,0 0 0 0 0,0 0-1 0 0,1 1 1 0 0,-1-1 0 0 0,0 0 0 0 0,0 1-1 0 0,1-1 1 0 0,-1 0 0 0 0,0 1 0 0 0,1 0-1 0 0,-1-1 1 0 0,0 1 0 0 0,1 0 0 0 0,-1 0-1 0 0,1 0 1 0 0,1 0 0 0 0,47-2-212 0 0,-48 3 219 0 0,286 25-2037 0 0,-271-26-4041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33.182"/>
    </inkml:context>
    <inkml:brush xml:id="br0">
      <inkml:brushProperty name="width" value="0.07938" units="cm"/>
      <inkml:brushProperty name="height" value="0.07938" units="cm"/>
    </inkml:brush>
  </inkml:definitions>
  <inkml:trace contextRef="#ctx0" brushRef="#br0">1 115 1376 0 0,'0'0'107'0'0,"3"2"292"0"0,-1-1 1 0 0,1 0-1 0 0,0 1 0 0 0,-1-1 0 0 0,0 1 1 0 0,1 0-1 0 0,-1 0 0 0 0,0-1 0 0 0,0 2 1 0 0,3 2-1 0 0,2 2 277 0 0,0-2-631 0 0,0 0 0 0 0,0-1 1 0 0,1 0-1 0 0,-1 0 0 0 0,1-1 1 0 0,0 0-1 0 0,0-1 0 0 0,0 1 1 0 0,1-1-1 0 0,-1-1 1 0 0,1 0-1 0 0,-1 0 0 0 0,1 0 1 0 0,-1-1-1 0 0,1 0 0 0 0,-1-1 1 0 0,1 0-1 0 0,-1 0 0 0 0,0-1 1 0 0,1 0-1 0 0,-1-1 0 0 0,0 0 1 0 0,0 0-1 0 0,-1 0 0 0 0,1-1 1 0 0,-1 0-1 0 0,1-1 0 0 0,-1 1 1 0 0,0-2-1 0 0,-1 1 0 0 0,10-10 1 0 0,-14 13 49 0 0,0 0 1 0 0,0 0 0 0 0,-1 0-1 0 0,1 0 1 0 0,-1-1 0 0 0,0 1-1 0 0,0 0 1 0 0,1-1-1 0 0,-2 1 1 0 0,1 0 0 0 0,0-1-1 0 0,0 1 1 0 0,-1-1 0 0 0,1 0-1 0 0,-1 1 1 0 0,0-1-1 0 0,0 1 1 0 0,0-1 0 0 0,0 1-1 0 0,0-1 1 0 0,-1 0 0 0 0,1 1-1 0 0,-1-1 1 0 0,0 1 0 0 0,1-1-1 0 0,-1 1 1 0 0,0 0-1 0 0,-1-1 1 0 0,1 1 0 0 0,0 0-1 0 0,-1 0 1 0 0,1 0 0 0 0,-1 0-1 0 0,1 0 1 0 0,-1 0-1 0 0,0 0 1 0 0,0 0 0 0 0,0 1-1 0 0,-3-3 1 0 0,0 1 67 0 0,-1-1 0 0 0,1 1 0 0 0,0 0 0 0 0,-1 1 0 0 0,0-1 0 0 0,0 1 0 0 0,0 1 0 0 0,0-1 0 0 0,0 1 0 0 0,0 0 0 0 0,0 0 0 0 0,0 0 0 0 0,0 1 0 0 0,0 0 0 0 0,-12 2 0 0 0,8 0-319 0 0,0 1 0 0 0,0 0 0 0 0,0 1-1 0 0,1 0 1 0 0,-1 1 0 0 0,1 0 0 0 0,0 1 0 0 0,-10 7-1 0 0,-2 3-4574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33.833"/>
    </inkml:context>
    <inkml:brush xml:id="br0">
      <inkml:brushProperty name="width" value="0.07938" units="cm"/>
      <inkml:brushProperty name="height" value="0.07938" units="cm"/>
    </inkml:brush>
  </inkml:definitions>
  <inkml:trace contextRef="#ctx0" brushRef="#br0">112 1 8754 0 0,'-5'23'4592'0'0,"3"-15"-4103"0"0,-46 207 2784 0 0,-8 112-2785 0 0,56-315-544 0 0,0-4-224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34.549"/>
    </inkml:context>
    <inkml:brush xml:id="br0">
      <inkml:brushProperty name="width" value="0.07938" units="cm"/>
      <inkml:brushProperty name="height" value="0.07938" units="cm"/>
    </inkml:brush>
  </inkml:definitions>
  <inkml:trace contextRef="#ctx0" brushRef="#br0">168 1 1376 0 0,'8'0'347'0'0,"-1"0"0"0"0,0 0-1 0 0,0 1 1 0 0,0 0 0 0 0,0 1-1 0 0,0 0 1 0 0,0 0 0 0 0,0 0 0 0 0,-1 1-1 0 0,1 0 1 0 0,-1 0 0 0 0,0 0-1 0 0,0 1 1 0 0,0 0 0 0 0,7 6-1 0 0,-10-7-79 0 0,0 1 0 0 0,0-1-1 0 0,0 1 1 0 0,0 0-1 0 0,-1 0 1 0 0,1 0 0 0 0,-1 0-1 0 0,0 0 1 0 0,0 1-1 0 0,-1-1 1 0 0,1 1-1 0 0,-1-1 1 0 0,0 1 0 0 0,-1-1-1 0 0,1 1 1 0 0,-1 0-1 0 0,1-1 1 0 0,-1 1 0 0 0,-1 0-1 0 0,1-1 1 0 0,-1 1-1 0 0,0-1 1 0 0,-2 9 0 0 0,-2 0 149 0 0,1-1 0 0 0,-2 1 1 0 0,0-1-1 0 0,-1-1 1 0 0,0 1-1 0 0,0-1 1 0 0,-1-1-1 0 0,-1 1 1 0 0,1-1-1 0 0,-2-1 1 0 0,0 0-1 0 0,-15 12 1 0 0,15-14-324 0 0,-1 0 1 0 0,0 0 0 0 0,0-1 0 0 0,0 0 0 0 0,-1-1 0 0 0,1 0-1 0 0,-1-1 1 0 0,-14 3 0 0 0,23-6-70 0 0,-1-1-1 0 0,1 1 0 0 0,-1-1 1 0 0,1 0-1 0 0,-1 0 1 0 0,1 0-1 0 0,-1-1 0 0 0,-5 0 1 0 0,7 0-256 0 0,-1 0 1 0 0,1 0 0 0 0,0 0 0 0 0,-1 0-1 0 0,1 0 1 0 0,0 0 0 0 0,0-1 0 0 0,0 1-1 0 0,0-1 1 0 0,0 1 0 0 0,0-1-1 0 0,1 0 1 0 0,-1 0 0 0 0,0 0 0 0 0,1 0-1 0 0,-2-3 1 0 0,1 2-173 0 0,0-1 0 0 0,1 0 0 0 0,0 0 0 0 0,0 1 0 0 0,0-1 0 0 0,0 0 0 0 0,1 0 0 0 0,-1 0 0 0 0,1 0 0 0 0,0 0 0 0 0,0 0 0 0 0,1 0 0 0 0,-1 1 0 0 0,1-1 0 0 0,0 0 0 0 0,0 0 0 0 0,0 0 0 0 0,0 1 0 0 0,4-7 0 0 0,-3 6 329 0 0,0 0 1 0 0,0 0-1 0 0,1 0 0 0 0,0 1 1 0 0,0-1-1 0 0,0 1 0 0 0,0 0 0 0 0,0 0 1 0 0,0 0-1 0 0,1 0 0 0 0,0 0 1 0 0,-1 1-1 0 0,1-1 0 0 0,8-2 1 0 0,-5 2 50 0 0,1 1 1 0 0,-1 0 0 0 0,1 0 0 0 0,-1 0 0 0 0,1 1 0 0 0,0 1 0 0 0,-1-1 0 0 0,11 2 0 0 0,-2 0 360 0 0,1 2 0 0 0,0-1 0 0 0,-1 2-1 0 0,0 1 1 0 0,1 0 0 0 0,-2 0 0 0 0,22 12 0 0 0,-29-13-149 0 0,0 0 0 0 0,0 0 0 0 0,0-1-1 0 0,1 0 1 0 0,-1-1 0 0 0,1 0 0 0 0,0 0 0 0 0,-1-1 0 0 0,13 1-1 0 0,-14-2-181 0 0,-1-1 0 0 0,1 0 0 0 0,0 0 0 0 0,0 0 0 0 0,0-1 0 0 0,-1 0 0 0 0,1-1 0 0 0,-1 1-1 0 0,0-1 1 0 0,1-1 0 0 0,-1 1 0 0 0,8-7 0 0 0,9-9-41 0 0,0-1-1 0 0,38-41 1 0 0,-15 12-866 0 0,-48 55 1163 0 0,1-1-1 0 0,0 1 1 0 0,0 0-1 0 0,0-1 1 0 0,1 1-1 0 0,0 0 1 0 0,0 0-1 0 0,1 8 1 0 0,0-10-217 0 0,-1 0 1 0 0,1 1-1 0 0,0-1 0 0 0,0 0 0 0 0,0 1 1 0 0,0-1-1 0 0,1 0 0 0 0,0 0 0 0 0,0 0 1 0 0,0 0-1 0 0,0-1 0 0 0,0 1 0 0 0,1 0 1 0 0,0-1-1 0 0,0 0 0 0 0,0 1 1 0 0,0-1-1 0 0,0 0 0 0 0,1-1 0 0 0,-1 1 1 0 0,1-1-1 0 0,0 1 0 0 0,0-1 0 0 0,0 0 1 0 0,0 0-1 0 0,0-1 0 0 0,4 2 0 0 0,-2-2-12 0 0,0 1 0 0 0,0-1-1 0 0,0-1 1 0 0,0 1 0 0 0,0-1-1 0 0,0 0 1 0 0,0-1 0 0 0,0 1-1 0 0,0-1 1 0 0,0 0 0 0 0,0-1-1 0 0,0 1 1 0 0,-1-1 0 0 0,1 0-1 0 0,-1-1 1 0 0,1 0-1 0 0,-1 1 1 0 0,0-1 0 0 0,9-7-1 0 0,-11 7 76 0 0,0 1 0 0 0,0-1 0 0 0,0 1 0 0 0,0-1 0 0 0,-1 0 0 0 0,1 0 0 0 0,-1-1 0 0 0,0 1 0 0 0,0 0 0 0 0,0-1 0 0 0,0 1 0 0 0,0-1 0 0 0,-1 0 0 0 0,0 0 0 0 0,1 1 0 0 0,-2-1 0 0 0,1 0 0 0 0,0 0 0 0 0,-1 0 0 0 0,0 0 0 0 0,0 0 0 0 0,0 0 0 0 0,-1-7 0 0 0,0 7 18 0 0,0 0-1 0 0,-1 0 0 0 0,0 0 0 0 0,1 0 0 0 0,-1 0 1 0 0,-1 0-1 0 0,1 1 0 0 0,-1-1 0 0 0,1 1 0 0 0,-1-1 1 0 0,0 1-1 0 0,0 0 0 0 0,0 0 0 0 0,-1 1 0 0 0,1-1 1 0 0,-1 1-1 0 0,1-1 0 0 0,-1 1 0 0 0,0 0 0 0 0,0 1 1 0 0,-7-3-1 0 0,-1-1-377 0 0,-1 2 1 0 0,1 0 0 0 0,-24-3-1 0 0,22 6-6462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36.388"/>
    </inkml:context>
    <inkml:brush xml:id="br0">
      <inkml:brushProperty name="width" value="0.07938" units="cm"/>
      <inkml:brushProperty name="height" value="0.07938" units="cm"/>
    </inkml:brush>
  </inkml:definitions>
  <inkml:trace contextRef="#ctx0" brushRef="#br0">309 13 6449 0 0,'0'-1'363'0'0,"0"0"0"0"0,-1 1-1 0 0,1-1 1 0 0,0 0 0 0 0,0 1-1 0 0,-1-1 1 0 0,1 0 0 0 0,-1 1 0 0 0,1-1-1 0 0,-1 0 1 0 0,1 1 0 0 0,-1-1-1 0 0,1 1 1 0 0,-1-1 0 0 0,1 1-1 0 0,-1-1 1 0 0,1 1 0 0 0,-1 0-1 0 0,0-1 1 0 0,1 1 0 0 0,-1 0-1 0 0,-1-1 1 0 0,-11 11 5696 0 0,3-1-7069 0 0,-31 26 1513 0 0,-8 7-760 0 0,-83 90-1 0 0,119-118 79 0 0,9-11 127 0 0,0 1 1 0 0,1-1 0 0 0,-1 1 0 0 0,1 0 0 0 0,0 0 0 0 0,0 0-1 0 0,0 0 1 0 0,1 0 0 0 0,0 0 0 0 0,0 1 0 0 0,-3 7 0 0 0,5-11 40 0 0,1 0 0 0 0,-1 0 0 0 0,0-1 0 0 0,0 1 0 0 0,1 0 0 0 0,-1 0 0 0 0,1-1 1 0 0,-1 1-1 0 0,1 0 0 0 0,-1-1 0 0 0,1 1 0 0 0,-1-1 0 0 0,1 1 0 0 0,0-1 0 0 0,-1 1 0 0 0,1-1 0 0 0,0 1 1 0 0,-1-1-1 0 0,1 1 0 0 0,0-1 0 0 0,0 0 0 0 0,-1 1 0 0 0,1-1 0 0 0,0 0 0 0 0,0 0 0 0 0,0 0 0 0 0,-1 0 1 0 0,1 1-1 0 0,1-1 0 0 0,31 2-806 0 0,-27-2 562 0 0,52 3-750 0 0,10 1 721 0 0,1-3-1 0 0,83-9 1 0 0,-144 7-291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36.721"/>
    </inkml:context>
    <inkml:brush xml:id="br0">
      <inkml:brushProperty name="width" value="0.07938" units="cm"/>
      <inkml:brushProperty name="height" value="0.07938" units="cm"/>
    </inkml:brush>
  </inkml:definitions>
  <inkml:trace contextRef="#ctx0" brushRef="#br0">131 0 10594 0 0,'-1'0'146'0'0,"0"1"0"0"0,0-1 0 0 0,0 0 0 0 0,0 0 0 0 0,0 1 0 0 0,0-1 0 0 0,0 0 0 0 0,0 1 0 0 0,0-1 0 0 0,0 1 0 0 0,0-1 0 0 0,0 1-1 0 0,0 0 1 0 0,0-1 0 0 0,0 1 0 0 0,0 0 0 0 0,1 0 0 0 0,-1-1 0 0 0,0 1 0 0 0,1 0 0 0 0,-1 0 0 0 0,0 0 0 0 0,1 0 0 0 0,-1 0 0 0 0,1 0 0 0 0,-1 2 0 0 0,-13 33 1111 0 0,11-28-983 0 0,-59 219 3414 0 0,51-182-3318 0 0,5-21-177 0 0,-4 40 0 0 0,9-56-283 0 0,1 0 1 0 0,0 0 0 0 0,0 0-1 0 0,1 0 1 0 0,-1 0 0 0 0,2 0-1 0 0,-1-1 1 0 0,1 1 0 0 0,4 10-1 0 0,-5-17-171 0 0,0 0 0 0 0,-1 0 0 0 0,1 0 0 0 0,0 0 0 0 0,0-1 0 0 0,0 1 0 0 0,0 0 0 0 0,0 0 0 0 0,0 0 0 0 0,0-1 0 0 0,0 1 0 0 0,0 0 0 0 0,0-1 0 0 0,0 1 0 0 0,0-1 0 0 0,0 0 0 0 0,1 1 0 0 0,-1-1 0 0 0,0 0 0 0 0,0 1 0 0 0,0-1 0 0 0,1 0 0 0 0,-1 0 0 0 0,0 0 0 0 0,0 0 0 0 0,1 0 0 0 0,-1-1 0 0 0,0 1 0 0 0,0 0 0 0 0,1 0 0 0 0,-1-1-1 0 0,0 1 1 0 0,0-1 0 0 0,0 1 0 0 0,0-1 0 0 0,0 0 0 0 0,0 1 0 0 0,0-1 0 0 0,2-1 0 0 0,9-6-624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1:32.018"/>
    </inkml:context>
    <inkml:brush xml:id="br0">
      <inkml:brushProperty name="width" value="0.025" units="cm"/>
      <inkml:brushProperty name="height" value="0.025" units="cm"/>
    </inkml:brush>
  </inkml:definitions>
  <inkml:trace contextRef="#ctx0" brushRef="#br0">1 175 7370 0 0,'0'0'666'0'0,"16"-3"-1150"0"0,107-22-156 0 0,-108 21 821 0 0,0 0 1 0 0,-1-2 0 0 0,0 0-1 0 0,0 0 1 0 0,0-1-1 0 0,15-11 1 0 0,-27 16-122 0 0,1 1 0 0 0,-1-1-1 0 0,0 0 1 0 0,0 0 0 0 0,0 0 0 0 0,0-1 0 0 0,0 1-1 0 0,0 0 1 0 0,-1-1 0 0 0,1 1 0 0 0,-1-1-1 0 0,0 1 1 0 0,0-1 0 0 0,0 0 0 0 0,0 0 0 0 0,1-4-1 0 0,-2 5 102 0 0,0 1 0 0 0,0-1 0 0 0,0 1 0 0 0,-1-1 0 0 0,1 1-1 0 0,0-1 1 0 0,-1 1 0 0 0,1-1 0 0 0,-1 1 0 0 0,0 0 0 0 0,1-1 0 0 0,-1 1-1 0 0,0 0 1 0 0,0-1 0 0 0,0 1 0 0 0,0 0 0 0 0,0 0 0 0 0,0 0 0 0 0,0 0-1 0 0,0 0 1 0 0,0 0 0 0 0,-1 0 0 0 0,1 0 0 0 0,0 0 0 0 0,-1 1 0 0 0,1-1-1 0 0,0 1 1 0 0,-1-1 0 0 0,1 1 0 0 0,-1-1 0 0 0,1 1 0 0 0,-1 0 0 0 0,-1-1-1 0 0,-2 0 172 0 0,0 0-1 0 0,1 1 0 0 0,-1-1 0 0 0,0 1 0 0 0,1 0 0 0 0,-1 0 0 0 0,0 1 0 0 0,1 0 0 0 0,-1-1 1 0 0,0 1-1 0 0,1 1 0 0 0,-1-1 0 0 0,-5 3 0 0 0,3-1-215 0 0,1 1-1 0 0,-1 0 1 0 0,1 1 0 0 0,0-1-1 0 0,0 1 1 0 0,0 0 0 0 0,-7 9-1 0 0,1 0-252 0 0,1 1 0 0 0,0 1-1 0 0,2-1 1 0 0,0 1 0 0 0,-13 34-1 0 0,16-38 107 0 0,2 1 0 0 0,-1 1-1 0 0,2-1 1 0 0,0 1-1 0 0,-3 27 1 0 0,6-38 47 0 0,0 0 1 0 0,0 0-1 0 0,0 0 1 0 0,1 0-1 0 0,-1 0 1 0 0,1 0-1 0 0,-1 1 1 0 0,1-1-1 0 0,0 0 1 0 0,0-1-1 0 0,0 1 1 0 0,1 0-1 0 0,-1 0 1 0 0,1 0-1 0 0,0-1 1 0 0,-1 1-1 0 0,1-1 1 0 0,0 1-1 0 0,0-1 1 0 0,1 0-1 0 0,-1 0 1 0 0,0 0 0 0 0,1 0-1 0 0,0 0 1 0 0,-1 0-1 0 0,1-1 1 0 0,0 1-1 0 0,0-1 1 0 0,0 0-1 0 0,0 0 1 0 0,0 0-1 0 0,5 1 1 0 0,-3-1-74 0 0,0-1 0 0 0,0 0 1 0 0,-1 0-1 0 0,1-1 1 0 0,0 1-1 0 0,0-1 1 0 0,0 0-1 0 0,-1 0 0 0 0,1-1 1 0 0,0 1-1 0 0,-1-1 1 0 0,1 0-1 0 0,-1 0 1 0 0,0-1-1 0 0,0 1 1 0 0,0-1-1 0 0,0 0 0 0 0,4-4 1 0 0,10-8-351 0 0,-1-1 1 0 0,20-25 0 0 0,-19 17 33 0 0,17-28 0 0 0,-23 32 256 0 0,1 1 0 0 0,29-33 0 0 0,-42 52 117 0 0,0 0 0 0 0,1 0-1 0 0,-1 0 1 0 0,0 0-1 0 0,0-1 1 0 0,0 1-1 0 0,0 0 1 0 0,0 0-1 0 0,0 0 1 0 0,1 0 0 0 0,-1 0-1 0 0,0-1 1 0 0,0 1-1 0 0,0 0 1 0 0,0 0-1 0 0,1 0 1 0 0,-1 0-1 0 0,0 0 1 0 0,0 0-1 0 0,0 0 1 0 0,1 0 0 0 0,-1 0-1 0 0,0 0 1 0 0,0 0-1 0 0,0 0 1 0 0,1 0-1 0 0,-1 0 1 0 0,0 0-1 0 0,0 0 1 0 0,0 0-1 0 0,1 0 1 0 0,-1 0 0 0 0,0 0-1 0 0,0 0 1 0 0,0 0-1 0 0,1 0 1 0 0,-1 0-1 0 0,0 0 1 0 0,0 1-1 0 0,0-1 1 0 0,0 0-1 0 0,1 0 1 0 0,-1 0 0 0 0,0 0-1 0 0,0 0 1 0 0,0 0-1 0 0,0 1 1 0 0,0-1-1 0 0,0 0 1 0 0,1 0-1 0 0,-1 0 1 0 0,0 0-1 0 0,0 1 1 0 0,0-1 0 0 0,0 0-1 0 0,0 0 1 0 0,0 1-1 0 0,3 19-29 0 0,-6 25 40 0 0,3-45-10 0 0,-11 180 743 0 0,12-196 8 0 0,1 0 0 0 0,0 1 0 0 0,2 0 1 0 0,0-1-1 0 0,0 1 0 0 0,9-19 0 0 0,1 2-1125 0 0,36-59 0 0 0,-45 83-72 0 0,1-1 1 0 0,1 1-1 0 0,0 0 0 0 0,0 0 0 0 0,0 1 1 0 0,1 0-1 0 0,0 0 0 0 0,0 1 1 0 0,1 0-1 0 0,0 1 0 0 0,0 0 0 0 0,0 0 1 0 0,13-4-1 0 0,-3 2-945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37.054"/>
    </inkml:context>
    <inkml:brush xml:id="br0">
      <inkml:brushProperty name="width" value="0.07938" units="cm"/>
      <inkml:brushProperty name="height" value="0.07938" units="cm"/>
    </inkml:brush>
  </inkml:definitions>
  <inkml:trace contextRef="#ctx0" brushRef="#br0">126 5 10594 0 0,'0'0'73'0'0,"0"0"0"0"0,0 0 0 0 0,0 0 0 0 0,0-1 0 0 0,0 1 0 0 0,0 0 0 0 0,0 0 0 0 0,1 0-1 0 0,-1 0 1 0 0,0 0 0 0 0,0 0 0 0 0,0 0 0 0 0,0-1 0 0 0,0 1 0 0 0,0 0 0 0 0,0 0 0 0 0,0 0 0 0 0,0 0 0 0 0,0 0 0 0 0,0 0-1 0 0,0-1 1 0 0,0 1 0 0 0,0 0 0 0 0,-1 0 0 0 0,1 0 0 0 0,0 0 0 0 0,0 0 0 0 0,0 0 0 0 0,0 0 0 0 0,0-1 0 0 0,0 1-1 0 0,0 0 1 0 0,0 0 0 0 0,0 0 0 0 0,0 0 0 0 0,0 0 0 0 0,0 0 0 0 0,-1 0 0 0 0,1 0 0 0 0,0 0 0 0 0,0 0 0 0 0,0 0-1 0 0,0-1 1 0 0,0 1 0 0 0,0 0 0 0 0,0 0 0 0 0,-1 0 0 0 0,1 0 0 0 0,0 0 0 0 0,0 0 0 0 0,0 0 0 0 0,0 0 0 0 0,0 0 0 0 0,0 0-1 0 0,-1 0 1 0 0,1 0 0 0 0,0 0 0 0 0,0 0 0 0 0,0 0 0 0 0,0 0 0 0 0,0 0 0 0 0,0 1 0 0 0,0-1 0 0 0,-1 0 0 0 0,1 0-1 0 0,0 0 1 0 0,0 0 0 0 0,0 0 0 0 0,-13 10 2390 0 0,-12 15-443 0 0,22-21-1998 0 0,0-1 0 0 0,0 1 0 0 0,0 0 0 0 0,0 1 0 0 0,0-1 0 0 0,1 0 0 0 0,0 1 0 0 0,0 0 0 0 0,0-1 0 0 0,1 1 0 0 0,-1 0 0 0 0,1 0 0 0 0,0 0 0 0 0,1 0 0 0 0,-1 0 0 0 0,1 6 0 0 0,1-5-82 0 0,0-1 0 0 0,1 1 0 0 0,-1-1-1 0 0,1 0 1 0 0,0 1 0 0 0,1-1 0 0 0,-1 0 0 0 0,1 0 0 0 0,0 0 0 0 0,1-1 0 0 0,-1 1 0 0 0,1-1-1 0 0,0 0 1 0 0,5 5 0 0 0,15 13-1153 0 0,-15-15 927 0 0,0 1 1 0 0,-1 0-1 0 0,0 0 0 0 0,0 1 0 0 0,8 13 0 0 0,-14-19 290 0 0,-1-1 0 0 0,0 0-1 0 0,0 1 1 0 0,0-1 0 0 0,0 0 0 0 0,0 1 0 0 0,-1-1 0 0 0,1 1 0 0 0,-1-1 0 0 0,0 1 0 0 0,0 0 0 0 0,1-1 0 0 0,-2 1 0 0 0,1-1 0 0 0,0 1 0 0 0,0-1 0 0 0,-1 1 0 0 0,0-1 0 0 0,1 1 0 0 0,-1-1 0 0 0,0 1 0 0 0,0-1 0 0 0,0 0 0 0 0,-1 1-1 0 0,1-1 1 0 0,-1 0 0 0 0,1 0 0 0 0,-1 0 0 0 0,-2 2 0 0 0,-3 4 46 0 0,-1-1-1 0 0,1 0 0 0 0,-1-1 0 0 0,-1 1 1 0 0,0-2-1 0 0,0 1 0 0 0,0-1 0 0 0,0-1 1 0 0,-1 1-1 0 0,1-1 0 0 0,-1-1 0 0 0,0 0 1 0 0,-1-1-1 0 0,-14 3 0 0 0,7-4-6332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37.404"/>
    </inkml:context>
    <inkml:brush xml:id="br0">
      <inkml:brushProperty name="width" value="0.07938" units="cm"/>
      <inkml:brushProperty name="height" value="0.07938" units="cm"/>
    </inkml:brush>
  </inkml:definitions>
  <inkml:trace contextRef="#ctx0" brushRef="#br0">1 8 6057 0 0,'5'-2'93'0'0,"0"1"0"0"0,0 0 0 0 0,1 0 0 0 0,-1 0 0 0 0,0 0 0 0 0,1 1-1 0 0,-1 0 1 0 0,0 0 0 0 0,1 0 0 0 0,10 3 0 0 0,-3-2 432 0 0,-10-1-364 0 0,1 0-1 0 0,0 1 1 0 0,0-1-1 0 0,-1 1 1 0 0,1 0-1 0 0,0 0 1 0 0,-1 0-1 0 0,1 0 1 0 0,0 0-1 0 0,4 4 1 0 0,-7-4-54 0 0,0 0 1 0 0,0 0 0 0 0,-1 0-1 0 0,1 0 1 0 0,0 0-1 0 0,-1 0 1 0 0,1 0 0 0 0,0 1-1 0 0,-1-1 1 0 0,0 0-1 0 0,1 0 1 0 0,-1 1 0 0 0,0-1-1 0 0,1 0 1 0 0,-1 1 0 0 0,0-1-1 0 0,0 0 1 0 0,0 1-1 0 0,0-1 1 0 0,-1 1 0 0 0,1-1-1 0 0,0 0 1 0 0,0 0-1 0 0,-1 1 1 0 0,1-1 0 0 0,-1 0-1 0 0,1 0 1 0 0,-1 1 0 0 0,0-1-1 0 0,1 0 1 0 0,-3 2-1 0 0,-5 13 795 0 0,1 1-1 0 0,0 0 1 0 0,1 0-1 0 0,0 0 0 0 0,-4 33 1 0 0,9-47-918 0 0,1 0 0 0 0,-1 1-1 0 0,1-1 1 0 0,0 0 0 0 0,0 1 0 0 0,0-1 0 0 0,1 0 0 0 0,-1 1 0 0 0,1-1 0 0 0,-1 0 0 0 0,1 0 0 0 0,0 1 0 0 0,1-1 0 0 0,-1 0 0 0 0,0 0 0 0 0,1 0 0 0 0,0 0 0 0 0,0-1 0 0 0,0 1 0 0 0,0 0 0 0 0,0-1 0 0 0,0 1 0 0 0,1-1-1 0 0,-1 0 1 0 0,1 0 0 0 0,0 0 0 0 0,-1 0 0 0 0,1 0 0 0 0,0-1 0 0 0,0 1 0 0 0,0-1 0 0 0,0 1 0 0 0,1-1 0 0 0,-1 0 0 0 0,0-1 0 0 0,0 1 0 0 0,1 0 0 0 0,-1-1 0 0 0,5 0 0 0 0,-1 0 11 0 0,-1 0 1 0 0,0 0-1 0 0,1-1 0 0 0,-1 0 1 0 0,0 0-1 0 0,0-1 1 0 0,0 0-1 0 0,0 0 1 0 0,0 0-1 0 0,0-1 0 0 0,-1 0 1 0 0,1 0-1 0 0,-1 0 1 0 0,0-1-1 0 0,0 1 1 0 0,0-1-1 0 0,0-1 0 0 0,0 1 1 0 0,-1-1-1 0 0,0 1 1 0 0,0-1-1 0 0,-1 0 1 0 0,1-1-1 0 0,4-9 0 0 0,-6 12 18 0 0,0-1-1 0 0,0 1 0 0 0,-1-1 0 0 0,1 1 0 0 0,-1-1 0 0 0,0 0 0 0 0,0 0 0 0 0,0 0 0 0 0,-1 0 0 0 0,0 1 0 0 0,1-1 0 0 0,-1 0 0 0 0,0 0 0 0 0,-1 0 0 0 0,1 0 0 0 0,-1 0 0 0 0,0 0 1 0 0,0 0-1 0 0,0 1 0 0 0,0-1 0 0 0,-1 0 0 0 0,1 1 0 0 0,-1-1 0 0 0,0 1 0 0 0,0 0 0 0 0,0-1 0 0 0,-1 1 0 0 0,1 0 0 0 0,-1 0 0 0 0,0 0 0 0 0,0 1 0 0 0,0-1 0 0 0,0 1 0 0 0,0 0 1 0 0,0-1-1 0 0,-1 1 0 0 0,1 1 0 0 0,-1-1 0 0 0,-6-2 0 0 0,-18-4-1347 0 0,13 6-4620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39.296"/>
    </inkml:context>
    <inkml:brush xml:id="br0">
      <inkml:brushProperty name="width" value="0.07938" units="cm"/>
      <inkml:brushProperty name="height" value="0.07938" units="cm"/>
    </inkml:brush>
  </inkml:definitions>
  <inkml:trace contextRef="#ctx0" brushRef="#br0">231 118 2304 0 0,'-2'-1'469'0'0,"0"0"0"0"0,0 0 0 0 0,1 0-1 0 0,-1 1 1 0 0,0-1 0 0 0,0 1 0 0 0,0-1-1 0 0,0 1 1 0 0,0 0 0 0 0,0 0-1 0 0,0 0 1 0 0,0 0 0 0 0,-3 1 0 0 0,-29 10 2101 0 0,20-3-2271 0 0,-1 1 0 0 0,-15 12 1 0 0,26-18-74 0 0,0 0-204 0 0,-29 22 36 0 0,-33 32 0 0 0,106-96-7854 0 0,-25 25 8335 0 0,1 0 0 0 0,0 2 1 0 0,1 0-1 0 0,29-16 0 0 0,-5 7 21 0 0,110-51 2276 0 0,-131 65-2452 0 0,-1 0 0 0 0,1 1 0 0 0,0 1 0 0 0,1 1 0 0 0,38-4 0 0 0,-58 8-367 0 0,0 0 1 0 0,0 0-1 0 0,0 0 0 0 0,0 0 1 0 0,0 0-1 0 0,-1 0 0 0 0,1 0 1 0 0,0 0-1 0 0,0 0 1 0 0,0 0-1 0 0,0 1 0 0 0,0-1 1 0 0,0 0-1 0 0,0 1 0 0 0,0-1 1 0 0,-1 1-1 0 0,1-1 0 0 0,0 0 1 0 0,0 1-1 0 0,0 0 1 0 0,-1-1-1 0 0,1 1 0 0 0,0 0 1 0 0,-1-1-1 0 0,1 1 0 0 0,0 1 1 0 0,0-1 30 0 0,-1 1 0 0 0,0-1 0 0 0,0 1 0 0 0,0-1 0 0 0,0 1 0 0 0,0-1 0 0 0,0 1 0 0 0,0-1 0 0 0,0 1 0 0 0,0-1 0 0 0,-1 1 0 0 0,1-1 0 0 0,-1 0 0 0 0,1 1 0 0 0,-2 1 0 0 0,-3 8 548 0 0,-2 0 0 0 0,1 0-1 0 0,-11 12 1 0 0,12-15 73 0 0,-203 348 2851 0 0,64-96-3591 0 0,130-239 73 0 0,2 1 0 0 0,-15 36 1 0 0,25-52-10 0 0,-1 1 1 0 0,1 0 0 0 0,0-1 0 0 0,1 1-1 0 0,0 0 1 0 0,0 1 0 0 0,0-1 0 0 0,1 0 0 0 0,0 0-1 0 0,0 0 1 0 0,1 0 0 0 0,0 0 0 0 0,3 12-1 0 0,-3-18-25 0 0,-1 0 0 0 0,0 0 0 0 0,0-1 0 0 0,1 1 0 0 0,-1 0 0 0 0,1 0 0 0 0,-1 0 0 0 0,1-1 0 0 0,-1 1 0 0 0,1 0 0 0 0,0 0 0 0 0,-1-1 0 0 0,1 1 0 0 0,0 0 0 0 0,-1-1 0 0 0,1 1 0 0 0,0-1 0 0 0,0 1 0 0 0,0-1 0 0 0,-1 1 0 0 0,1-1 0 0 0,0 0 0 0 0,0 1 0 0 0,0-1 0 0 0,1 0 0 0 0,5 0-768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39.630"/>
    </inkml:context>
    <inkml:brush xml:id="br0">
      <inkml:brushProperty name="width" value="0.07938" units="cm"/>
      <inkml:brushProperty name="height" value="0.07938" units="cm"/>
    </inkml:brush>
  </inkml:definitions>
  <inkml:trace contextRef="#ctx0" brushRef="#br0">83 0 9218 0 0,'0'0'51'0'0,"-1"0"1"0"0,0 0-1 0 0,1 1 1 0 0,-1-1-1 0 0,1 0 1 0 0,-1 0-1 0 0,1 0 1 0 0,-1 0-1 0 0,1 1 1 0 0,-1-1-1 0 0,1 0 1 0 0,-1 0-1 0 0,1 1 1 0 0,-1-1-1 0 0,1 0 0 0 0,0 1 1 0 0,-1-1-1 0 0,1 1 1 0 0,-1-1-1 0 0,1 1 1 0 0,0-1-1 0 0,-1 0 1 0 0,1 1-1 0 0,0-1 1 0 0,-1 2-1 0 0,-10 16 486 0 0,9-13-314 0 0,-8 11 92 0 0,1 1 0 0 0,1 0 1 0 0,0 0-1 0 0,-8 32 0 0 0,14-44-254 0 0,1 0-1 0 0,0 0 0 0 0,0 0 0 0 0,0 0 0 0 0,1 1 0 0 0,0-1 0 0 0,0 0 0 0 0,0 0 0 0 0,1 0 1 0 0,-1 1-1 0 0,1-1 0 0 0,0 0 0 0 0,1 0 0 0 0,-1 0 0 0 0,1 0 0 0 0,0 0 0 0 0,1-1 0 0 0,-1 1 1 0 0,1-1-1 0 0,0 1 0 0 0,0-1 0 0 0,4 5 0 0 0,-5-7-34 0 0,0-1 0 0 0,0 1 0 0 0,0 0-1 0 0,0 0 1 0 0,0-1 0 0 0,1 1 0 0 0,-1-1 0 0 0,1 0 0 0 0,-1 0 0 0 0,1 0-1 0 0,0 0 1 0 0,-1 0 0 0 0,1 0 0 0 0,0-1 0 0 0,-1 1 0 0 0,1-1 0 0 0,0 0-1 0 0,0 0 1 0 0,3 0 0 0 0,-2-1 70 0 0,1 0 0 0 0,-1 0-1 0 0,0 0 1 0 0,1-1 0 0 0,-1 1 0 0 0,0-1 0 0 0,0 0-1 0 0,0 0 1 0 0,0-1 0 0 0,-1 1 0 0 0,5-4-1 0 0,-1 0 54 0 0,-1 0-1 0 0,1-1 1 0 0,-1 1 0 0 0,0-1-1 0 0,-1-1 1 0 0,0 1-1 0 0,0-1 1 0 0,0 0-1 0 0,-1 0 1 0 0,0 0-1 0 0,3-10 1 0 0,-6 15-165 0 0,-1 0 0 0 0,1 0-1 0 0,-1 0 1 0 0,1 0 0 0 0,-1 0 0 0 0,0 0 0 0 0,0 0 0 0 0,0 0 0 0 0,-1 0 0 0 0,1 0 0 0 0,-1 0 0 0 0,1 0-1 0 0,-1 0 1 0 0,0 0 0 0 0,0 0 0 0 0,0 1 0 0 0,-1-1 0 0 0,1 0 0 0 0,-1 1 0 0 0,0-1 0 0 0,1 1 0 0 0,-1-1-1 0 0,0 1 1 0 0,0 0 0 0 0,-1 0 0 0 0,1 0 0 0 0,0 0 0 0 0,-1 0 0 0 0,1 0 0 0 0,-1 1 0 0 0,0-1-1 0 0,1 1 1 0 0,-1-1 0 0 0,0 1 0 0 0,0 0 0 0 0,0 1 0 0 0,0-1 0 0 0,0 0 0 0 0,0 1 0 0 0,0-1 0 0 0,0 1-1 0 0,0 0 1 0 0,0 0 0 0 0,0 0 0 0 0,0 1 0 0 0,0-1 0 0 0,0 1 0 0 0,0-1 0 0 0,0 1 0 0 0,0 0 0 0 0,0 0-1 0 0,-3 2 1 0 0,-2 2-6052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42.154"/>
    </inkml:context>
    <inkml:brush xml:id="br0">
      <inkml:brushProperty name="width" value="0.07938" units="cm"/>
      <inkml:brushProperty name="height" value="0.07938" units="cm"/>
    </inkml:brush>
  </inkml:definitions>
  <inkml:trace contextRef="#ctx0" brushRef="#br0">106 65 2304 0 0,'-1'0'69'0'0,"1"0"-1"0"0,-1 0 1 0 0,0 0-1 0 0,1 0 1 0 0,-1 0-1 0 0,1 0 1 0 0,-1 0-1 0 0,1 0 1 0 0,-1-1-1 0 0,0 1 0 0 0,1 0 1 0 0,-1 0-1 0 0,1-1 1 0 0,-1 1-1 0 0,1 0 1 0 0,-1-1-1 0 0,1 1 1 0 0,0 0-1 0 0,-1-1 1 0 0,1 1-1 0 0,-1-1 0 0 0,1 1 1 0 0,0-1-1 0 0,-1 1 1 0 0,1-1-1 0 0,0 1 1 0 0,0-1-1 0 0,-1 1 1 0 0,1-1-1 0 0,0 1 1 0 0,0-1-1 0 0,0 1 0 0 0,0-1 1 0 0,-1 0-1 0 0,1 1 1 0 0,0-1-1 0 0,0 1 1 0 0,0-1-1 0 0,0 1 1 0 0,0-1-1 0 0,1 0 1 0 0,6-31 1771 0 0,-3 16 4695 0 0,-4 34-3705 0 0,0-6-2630 0 0,-1 1 1 0 0,0 0-1 0 0,-1-1 1 0 0,0 0-1 0 0,-1 1 1 0 0,0-1-1 0 0,-1 0 1 0 0,-1-1-1 0 0,0 1 0 0 0,0-1 1 0 0,-1 0-1 0 0,-1 0 1 0 0,0 0-1 0 0,0-1 1 0 0,-1 0-1 0 0,0-1 1 0 0,-1 1-1 0 0,-10 8 1 0 0,23-21-209 0 0,1 1 1 0 0,-1 0-1 0 0,1 0 1 0 0,0 0-1 0 0,0 1 1 0 0,0 0-1 0 0,0 0 1 0 0,0 0-1 0 0,0 1 1 0 0,0-1-1 0 0,0 1 1 0 0,0 0-1 0 0,0 1 1 0 0,1-1-1 0 0,-1 1 0 0 0,0 0 1 0 0,0 0-1 0 0,8 4 1 0 0,-7-3-2 0 0,-1-1-1 0 0,1 2 1 0 0,0-1 0 0 0,-1 1-1 0 0,0 0 1 0 0,0 0 0 0 0,0 0-1 0 0,0 0 1 0 0,0 1 0 0 0,-1 0-1 0 0,1 0 1 0 0,-1 1 0 0 0,0-1-1 0 0,0 1 1 0 0,-1 0 0 0 0,5 7-1 0 0,-8-10 59 0 0,1 1 0 0 0,-1-1 1 0 0,0 1-1 0 0,0-1 0 0 0,0 0 0 0 0,0 1 0 0 0,0-1 0 0 0,0 1 0 0 0,-1-1 0 0 0,0 1 1 0 0,1-1-1 0 0,-1 0 0 0 0,0 1 0 0 0,0-1 0 0 0,0 0 0 0 0,0 0 0 0 0,0 1 1 0 0,-1-1-1 0 0,1 0 0 0 0,-1 0 0 0 0,0-1 0 0 0,1 1 0 0 0,-1 0 0 0 0,0 0 0 0 0,-3 2 1 0 0,-4 4 281 0 0,-1-1 1 0 0,0 0 0 0 0,-20 11 0 0 0,25-15-299 0 0,1-1 1 0 0,-1-1-1 0 0,0 1 1 0 0,0-1-1 0 0,0 1 0 0 0,0-1 1 0 0,0-1-1 0 0,0 1 1 0 0,-6-1-1 0 0,9 0-128 0 0,0 0 0 0 0,0 0 0 0 0,0 0 0 0 0,0-1 0 0 0,0 1 1 0 0,0 0-1 0 0,0-1 0 0 0,0 0 0 0 0,0 1 0 0 0,0-1 0 0 0,0 0 0 0 0,0 0 0 0 0,0 0 0 0 0,1 0 0 0 0,-1-1 0 0 0,0 1 0 0 0,1 0 0 0 0,-1-1 0 0 0,1 1 1 0 0,-1-1-1 0 0,1 1 0 0 0,0-1 0 0 0,0 0 0 0 0,0 1 0 0 0,-1-3 0 0 0,-3-8-7241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42.471"/>
    </inkml:context>
    <inkml:brush xml:id="br0">
      <inkml:brushProperty name="width" value="0.07938" units="cm"/>
      <inkml:brushProperty name="height" value="0.07938" units="cm"/>
    </inkml:brush>
  </inkml:definitions>
  <inkml:trace contextRef="#ctx0" brushRef="#br0">1 22 6449 0 0,'3'-2'527'0'0,"1"1"0"0"0,0-1 0 0 0,0 0 0 0 0,0 1 0 0 0,0 0 0 0 0,0 0 0 0 0,6-1 0 0 0,-6 1-166 0 0,12-2-196 0 0,0 1 0 0 0,1 0-1 0 0,0 1 1 0 0,-1 1-1 0 0,1 0 1 0 0,27 5 0 0 0,-31-3-165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42.868"/>
    </inkml:context>
    <inkml:brush xml:id="br0">
      <inkml:brushProperty name="width" value="0.07938" units="cm"/>
      <inkml:brushProperty name="height" value="0.07938" units="cm"/>
    </inkml:brush>
  </inkml:definitions>
  <inkml:trace contextRef="#ctx0" brushRef="#br0">200 13 1928 0 0,'1'-1'129'0'0,"0"0"-1"0"0,0 0 0 0 0,0 0 0 0 0,0 0 1 0 0,0 0-1 0 0,0 0 0 0 0,0 0 0 0 0,1 1 0 0 0,-1-1 1 0 0,0 0-1 0 0,1 1 0 0 0,-1-1 0 0 0,0 1 0 0 0,1-1 1 0 0,-1 1-1 0 0,1 0 0 0 0,-1-1 0 0 0,1 1 1 0 0,-1 0-1 0 0,1 0 0 0 0,-1 0 0 0 0,1 0 0 0 0,-1 0 1 0 0,3 1-1 0 0,-2 0 105 0 0,0 0-1 0 0,0 0 1 0 0,0 1 0 0 0,0-1-1 0 0,0 1 1 0 0,0-1 0 0 0,0 1-1 0 0,0-1 1 0 0,-1 1 0 0 0,1 0-1 0 0,-1 0 1 0 0,1 0-1 0 0,1 3 1 0 0,1 2 329 0 0,0 0-1 0 0,-1 0 1 0 0,0 0-1 0 0,0 1 0 0 0,-1-1 1 0 0,0 1-1 0 0,0 0 1 0 0,0 10-1 0 0,-2-5-115 0 0,-2 1 0 0 0,0-1 0 0 0,0 0-1 0 0,-1 0 1 0 0,-1 0 0 0 0,0 0 0 0 0,0-1 0 0 0,-2 1-1 0 0,1-1 1 0 0,-2 0 0 0 0,-14 21 0 0 0,8-15-152 0 0,-1-1 1 0 0,-1 0-1 0 0,0-1 1 0 0,-1 0-1 0 0,0-2 1 0 0,-29 20-1 0 0,40-30-285 0 0,-1-1-1 0 0,1 0 1 0 0,-1 0-1 0 0,0 0 1 0 0,0-1-1 0 0,0 0 1 0 0,-10 3-1 0 0,14-5-24 0 0,1 0-1 0 0,0 0 1 0 0,-1 0-1 0 0,1 0 1 0 0,0 0 0 0 0,0 0-1 0 0,-1 0 1 0 0,1 0-1 0 0,0-1 1 0 0,-1 1-1 0 0,1 0 1 0 0,0-1 0 0 0,0 1-1 0 0,0-1 1 0 0,-1 1-1 0 0,1-1 1 0 0,0 0-1 0 0,0 1 1 0 0,0-1 0 0 0,0 0-1 0 0,0 0 1 0 0,0 0-1 0 0,0 0 1 0 0,1 0-1 0 0,-1 0 1 0 0,0 0 0 0 0,0 0-1 0 0,1 0 1 0 0,-1 0-1 0 0,0 0 1 0 0,1 0-1 0 0,-1-1 1 0 0,1 1 0 0 0,0 0-1 0 0,-1 0 1 0 0,1-1-1 0 0,0 1 1 0 0,0 0-1 0 0,0 0 1 0 0,0-1 0 0 0,0 1-1 0 0,0 0 1 0 0,0-2-1 0 0,1-4-205 0 0,-1 0-1 0 0,1-1 1 0 0,0 1-1 0 0,1 0 1 0 0,-1 0-1 0 0,1 0 0 0 0,1 1 1 0 0,0-1-1 0 0,-1 0 1 0 0,2 1-1 0 0,-1 0 1 0 0,1 0-1 0 0,9-11 1 0 0,-9 12 62 0 0,0 0-1 0 0,0 1 1 0 0,0 0 0 0 0,1 0 0 0 0,-1 0 0 0 0,1 0 0 0 0,0 1 0 0 0,0 0 0 0 0,1 0 0 0 0,-1 0 0 0 0,1 0 0 0 0,-1 1-1 0 0,1 0 1 0 0,0 0 0 0 0,0 1 0 0 0,0 0 0 0 0,7-1 0 0 0,-9 2 160 0 0,1 0-1 0 0,-1 0 0 0 0,1 1 1 0 0,-1 0-1 0 0,1 0 1 0 0,-1 0-1 0 0,0 0 1 0 0,1 1-1 0 0,-1-1 1 0 0,0 1-1 0 0,0 0 1 0 0,5 4-1 0 0,3 3-7 0 0,0 0-1 0 0,15 16 1 0 0,-21-19-1 0 0,0 1-1 0 0,1-1 1 0 0,0 0 0 0 0,0-1-1 0 0,0 0 1 0 0,0 0 0 0 0,1-1-1 0 0,0 1 1 0 0,12 3 0 0 0,-8-6-170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6:09:43.199"/>
    </inkml:context>
    <inkml:brush xml:id="br0">
      <inkml:brushProperty name="width" value="0.07938" units="cm"/>
      <inkml:brushProperty name="height" value="0.07938" units="cm"/>
    </inkml:brush>
  </inkml:definitions>
  <inkml:trace contextRef="#ctx0" brushRef="#br0">14 35 1840 0 0,'-3'12'477'0'0,"1"-1"-1"0"0,0 1 0 0 0,0 0 0 0 0,1 0 1 0 0,0 0-1 0 0,2 0 0 0 0,1 20 0 0 0,-1-29-385 0 0,-1 0-1 0 0,1 0 0 0 0,0 1 0 0 0,0-1 1 0 0,0 0-1 0 0,1 0 0 0 0,-1 0 1 0 0,1 0-1 0 0,0 0 0 0 0,0 0 0 0 0,0 0 1 0 0,0-1-1 0 0,0 1 0 0 0,0-1 0 0 0,1 1 1 0 0,-1-1-1 0 0,1 0 0 0 0,0 0 1 0 0,0 0-1 0 0,0 0 0 0 0,-1-1 0 0 0,2 1 1 0 0,-1-1-1 0 0,0 0 0 0 0,0 0 0 0 0,0 0 1 0 0,1 0-1 0 0,-1 0 0 0 0,0-1 1 0 0,1 1-1 0 0,4-1 0 0 0,2 0 149 0 0,1 0 0 0 0,-1-1 0 0 0,1 0 0 0 0,-1 0 0 0 0,0-1 0 0 0,0-1 0 0 0,0 0 0 0 0,0 0 0 0 0,0-1 0 0 0,-1 0 0 0 0,10-5 0 0 0,-17 7-123 0 0,1 1 1 0 0,0-1 0 0 0,0 0 0 0 0,-1 0-1 0 0,1 0 1 0 0,-1 0 0 0 0,0 0-1 0 0,0-1 1 0 0,0 1 0 0 0,0-1 0 0 0,0 1-1 0 0,0-1 1 0 0,0 0 0 0 0,-1 0 0 0 0,0 1-1 0 0,1-1 1 0 0,-1 0 0 0 0,0 0-1 0 0,-1 0 1 0 0,1-1 0 0 0,0 1 0 0 0,-1 0-1 0 0,0 0 1 0 0,1 0 0 0 0,-1 0-1 0 0,-1-1 1 0 0,1 1 0 0 0,0 0 0 0 0,-1 0-1 0 0,0 0 1 0 0,1 0 0 0 0,-1 0-1 0 0,-1 0 1 0 0,1 0 0 0 0,0 0 0 0 0,-1 0-1 0 0,1 0 1 0 0,-1 1 0 0 0,-2-4-1 0 0,0 0 199 0 0,-1 1-1 0 0,0-1 0 0 0,0 1 0 0 0,0 0 0 0 0,-1 1 0 0 0,0-1 0 0 0,1 1 0 0 0,-2 0 0 0 0,1 1 1 0 0,0-1-1 0 0,-1 1 0 0 0,1 0 0 0 0,-1 1 0 0 0,0 0 0 0 0,-7-2 0 0 0,3 1-194 0 0,0 1 0 0 0,0 0-1 0 0,0 1 1 0 0,0 0 0 0 0,0 1-1 0 0,0 0 1 0 0,0 1 0 0 0,0 0-1 0 0,-13 3 1 0 0,16-1-1804 0 0,2 0-5727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0:14.110"/>
    </inkml:context>
    <inkml:brush xml:id="br0">
      <inkml:brushProperty name="width" value="0.025" units="cm"/>
      <inkml:brushProperty name="height" value="0.025" units="cm"/>
    </inkml:brush>
  </inkml:definitions>
  <inkml:trace contextRef="#ctx0" brushRef="#br0">251 3 7370 0 0,'-1'-1'872'0'0,"1"1"-582"0"0,0 0 1 0 0,0 0 0 0 0,0 0-1 0 0,-1-1 1 0 0,1 1 0 0 0,0 0 0 0 0,0 0-1 0 0,0 0 1 0 0,-1 0 0 0 0,1 0-1 0 0,0 0 1 0 0,0 0 0 0 0,-1 0-1 0 0,1 0 1 0 0,0 0 0 0 0,0 0 0 0 0,0 0-1 0 0,-1 0 1 0 0,1 0 0 0 0,0 0-1 0 0,0 0 1 0 0,-1 0 0 0 0,1 0 0 0 0,0 0-1 0 0,0 0 1 0 0,0 0 0 0 0,-1 0-1 0 0,1 1 1 0 0,0-1 0 0 0,-1 0-1 0 0,-6 9 2213 0 0,-5 18-3339 0 0,10-22 1847 0 0,-111 303 803 0 0,60-156-1721 0 0,1-3-30 0 0,51-147-161 0 0,-1 3-2115 0 0,2-8-2334 0 0,1-2-1934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0:14.528"/>
    </inkml:context>
    <inkml:brush xml:id="br0">
      <inkml:brushProperty name="width" value="0.025" units="cm"/>
      <inkml:brushProperty name="height" value="0.025" units="cm"/>
    </inkml:brush>
  </inkml:definitions>
  <inkml:trace contextRef="#ctx0" brushRef="#br0">0 16 3801 0 0,'2'-1'111'0'0,"-1"-1"1"0"0,1 1-1 0 0,-1 0 0 0 0,1-1 1 0 0,0 1-1 0 0,0 0 1 0 0,-1 0-1 0 0,1 0 0 0 0,0 0 1 0 0,0 0-1 0 0,0 1 1 0 0,0-1-1 0 0,0 1 0 0 0,0-1 1 0 0,0 1-1 0 0,0 0 1 0 0,1 0-1 0 0,-1-1 0 0 0,0 2 1 0 0,0-1-1 0 0,0 0 0 0 0,0 0 1 0 0,0 1-1 0 0,0-1 1 0 0,0 1-1 0 0,0-1 0 0 0,0 1 1 0 0,0 0-1 0 0,0 0 1 0 0,0 0-1 0 0,0 0 0 0 0,-1 0 1 0 0,1 0-1 0 0,0 1 1 0 0,2 2-1 0 0,2 2 462 0 0,0 0 0 0 0,0 0 0 0 0,0 1-1 0 0,-1 0 1 0 0,0 0 0 0 0,-1 0 0 0 0,0 1 0 0 0,0-1 0 0 0,6 17-1 0 0,1 8 1211 0 0,7 37 0 0 0,-16-60-1452 0 0,11 46 883 0 0,-3 0 0 0 0,-2 0 1 0 0,1 98-1 0 0,-10-139-1283 0 0,0-1 0 0 0,-1 1 1 0 0,0 0-1 0 0,-1-1 0 0 0,0 1 1 0 0,-6 13-1 0 0,8-23-49 0 0,-1 0 0 0 0,0 0 0 0 0,0 0-1 0 0,0 0 1 0 0,0 0 0 0 0,0-1 0 0 0,-1 1 0 0 0,0-1 0 0 0,0 1 0 0 0,0-1-1 0 0,0 0 1 0 0,0 0 0 0 0,-1 0 0 0 0,1-1 0 0 0,-1 1 0 0 0,1-1 0 0 0,-1 0-1 0 0,0 0 1 0 0,0 0 0 0 0,0 0 0 0 0,-1-1 0 0 0,-7 3 0 0 0,-1-4-6846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1:32.369"/>
    </inkml:context>
    <inkml:brush xml:id="br0">
      <inkml:brushProperty name="width" value="0.025" units="cm"/>
      <inkml:brushProperty name="height" value="0.025" units="cm"/>
    </inkml:brush>
  </inkml:definitions>
  <inkml:trace contextRef="#ctx0" brushRef="#br0">2 150 10594 0 0,'0'0'-22'0'0,"-1"0"0"0"0,1 0 1 0 0,0 0-1 0 0,0 1 0 0 0,0-1 0 0 0,0 0 0 0 0,0 0 0 0 0,0 0 0 0 0,0 0 0 0 0,0 0 0 0 0,0 1 0 0 0,0-1 0 0 0,0 0 1 0 0,0 0-1 0 0,0 0 0 0 0,0 0 0 0 0,0 0 0 0 0,0 1 0 0 0,0-1 0 0 0,0 0 0 0 0,0 0 0 0 0,0 0 0 0 0,0 0 1 0 0,0 0-1 0 0,0 1 0 0 0,0-1 0 0 0,0 0 0 0 0,0 0 0 0 0,0 0 0 0 0,0 0 0 0 0,0 0 0 0 0,0 0 0 0 0,0 1 0 0 0,0-1 1 0 0,0 0-1 0 0,1 0 0 0 0,-1 0 0 0 0,0 0 0 0 0,0 0 0 0 0,0 0 0 0 0,0 0 0 0 0,0 0 0 0 0,1 1 0 0 0,9 3-885 0 0,9 1 683 0 0,-13-5 355 0 0,0 0 0 0 0,1-1 0 0 0,-1 1-1 0 0,0-2 1 0 0,0 1 0 0 0,0-1 0 0 0,0 1-1 0 0,0-2 1 0 0,0 1 0 0 0,0-1 0 0 0,-1 1 0 0 0,1-2-1 0 0,-1 1 1 0 0,6-5 0 0 0,1-1 165 0 0,-1-1-1 0 0,1 0 1 0 0,-2-1-1 0 0,17-22 1 0 0,-24 29-219 0 0,0 0 0 0 0,0-1 0 0 0,-1 0 0 0 0,0 1 0 0 0,0-1 0 0 0,2-9 0 0 0,-4 13-54 0 0,1 0 1 0 0,-1 0-1 0 0,0 1 1 0 0,0-1-1 0 0,0 0 1 0 0,0 1-1 0 0,0-1 1 0 0,0 0-1 0 0,0 1 0 0 0,0-1 1 0 0,0 0-1 0 0,0 1 1 0 0,-1-1-1 0 0,1 0 1 0 0,0 0-1 0 0,0 1 1 0 0,-1-1-1 0 0,1 1 1 0 0,0-1-1 0 0,-1 0 1 0 0,1 1-1 0 0,-1-2 1 0 0,0 2 25 0 0,0 0 0 0 0,0-1-1 0 0,0 1 1 0 0,0 0 0 0 0,0 0 0 0 0,0 0 0 0 0,0 0 0 0 0,-1-1 0 0 0,1 1 0 0 0,0 1 0 0 0,0-1 0 0 0,0 0 0 0 0,0 0 0 0 0,0 0 0 0 0,0 1 0 0 0,0-1 0 0 0,0 0 0 0 0,0 1 0 0 0,0-1 0 0 0,-1 2 0 0 0,-5 1 266 0 0,1 1 0 0 0,0 0 0 0 0,0 0 0 0 0,0 0 0 0 0,0 1 0 0 0,1 0 0 0 0,0 0 0 0 0,0 1 0 0 0,0-1 1 0 0,1 1-1 0 0,-7 11 0 0 0,4-6-285 0 0,1 1 1 0 0,1-1 0 0 0,0 1-1 0 0,0 0 1 0 0,-5 24 0 0 0,9-32-19 0 0,1 0 1 0 0,-1-1 0 0 0,1 1 0 0 0,-1 0 0 0 0,1-1-1 0 0,0 1 1 0 0,1 0 0 0 0,-1 0 0 0 0,1-1 0 0 0,-1 1-1 0 0,1-1 1 0 0,0 1 0 0 0,1 0 0 0 0,-1-1-1 0 0,1 0 1 0 0,-1 1 0 0 0,4 4 0 0 0,-3-6-131 0 0,1 1 0 0 0,-1-1 0 0 0,1 0 0 0 0,-1 0 0 0 0,1 0 0 0 0,0 0 0 0 0,0 0 0 0 0,0-1 0 0 0,0 1 0 0 0,0-1 0 0 0,0 0 0 0 0,0 0 0 0 0,0 0 0 0 0,1 0 0 0 0,-1 0 0 0 0,0-1 0 0 0,1 1 0 0 0,-1-1 0 0 0,6 0 0 0 0,12-1-5649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0:14.906"/>
    </inkml:context>
    <inkml:brush xml:id="br0">
      <inkml:brushProperty name="width" value="0.025" units="cm"/>
      <inkml:brushProperty name="height" value="0.025" units="cm"/>
    </inkml:brush>
  </inkml:definitions>
  <inkml:trace contextRef="#ctx0" brushRef="#br0">1 65 5985 0 0,'59'-13'199'0'0,"160"-20"757"0"0,-130 19-870 0 0,-60 9-86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0:15.239"/>
    </inkml:context>
    <inkml:brush xml:id="br0">
      <inkml:brushProperty name="width" value="0.025" units="cm"/>
      <inkml:brushProperty name="height" value="0.025" units="cm"/>
    </inkml:brush>
  </inkml:definitions>
  <inkml:trace contextRef="#ctx0" brushRef="#br0">801 0 10594 0 0,'-3'2'163'0'0,"0"-1"-1"0"0,1 1 0 0 0,-1 0 1 0 0,0 0-1 0 0,0 0 0 0 0,1 1 1 0 0,-1-1-1 0 0,1 1 0 0 0,0-1 1 0 0,-3 5-1 0 0,-2 1 97 0 0,-67 79 3622 0 0,-119 181 0 0 0,23-25-1891 0 0,109-159-1275 0 0,-87 160 0 0 0,123-200-459 0 0,9-19-262 0 0,2 0 1 0 0,1 1-1 0 0,1 1 0 0 0,1 0 0 0 0,-13 55 0 0 0,23-80-186 0 0,1-1 0 0 0,0 1-1 0 0,-1 0 1 0 0,1 0-1 0 0,0 0 1 0 0,0-1-1 0 0,0 1 1 0 0,1 0-1 0 0,-1 0 1 0 0,0-1 0 0 0,1 1-1 0 0,0 2 1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0:15.668"/>
    </inkml:context>
    <inkml:brush xml:id="br0">
      <inkml:brushProperty name="width" value="0.025" units="cm"/>
      <inkml:brushProperty name="height" value="0.025" units="cm"/>
    </inkml:brush>
  </inkml:definitions>
  <inkml:trace contextRef="#ctx0" brushRef="#br0">53 7 10594 0 0,'-1'-1'-79'0'0,"-2"-4"1979"0"0,4 7 524 0 0,-1-1-1868 0 0,0 2-4 0 0,3 14 206 0 0,-1 0 0 0 0,-1-1 0 0 0,0 1 0 0 0,-3 24 0 0 0,-13 72 2215 0 0,8-63-2689 0 0,6-46-248 0 0,0 9 21 0 0,-1 0 0 0 0,0-1 1 0 0,-1 1-1 0 0,0-1 1 0 0,-1 0-1 0 0,0 0 1 0 0,-9 16-1 0 0,14-46 112 0 0,4 1-259 0 0,1 0-1 0 0,1 1 0 0 0,1 0 0 0 0,0 0 0 0 0,1 1 0 0 0,1 1 0 0 0,0-1 0 0 0,14-13 1 0 0,-7 8-270 0 0,2 2 1 0 0,1 0 0 0 0,0 1 0 0 0,44-28 0 0 0,-61 43 352 0 0,-1 1 1 0 0,1-1-1 0 0,0 1 1 0 0,0-1-1 0 0,0 1 1 0 0,0 0-1 0 0,0 0 1 0 0,7-1-1 0 0,-10 2 3 0 0,1 0 1 0 0,0 0-1 0 0,0 0 0 0 0,0 1 0 0 0,0-1 1 0 0,0 0-1 0 0,0 1 0 0 0,0-1 1 0 0,0 1-1 0 0,0-1 0 0 0,0 1 0 0 0,-1-1 1 0 0,1 1-1 0 0,0-1 0 0 0,0 1 0 0 0,-1 0 1 0 0,1-1-1 0 0,0 1 0 0 0,-1 0 1 0 0,1 0-1 0 0,-1-1 0 0 0,1 1 0 0 0,-1 0 1 0 0,1 0-1 0 0,-1 0 0 0 0,1 0 0 0 0,-1 0 1 0 0,0 0-1 0 0,0 0 0 0 0,0 0 1 0 0,1 0-1 0 0,-1 1 0 0 0,6 28 272 0 0,0 1 1 0 0,-3 0-1 0 0,0 0 0 0 0,-3 47 1 0 0,-6-47 269 0 0,1-10-1800 0 0,4-8-4050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0:16.003"/>
    </inkml:context>
    <inkml:brush xml:id="br0">
      <inkml:brushProperty name="width" value="0.025" units="cm"/>
      <inkml:brushProperty name="height" value="0.025" units="cm"/>
    </inkml:brush>
  </inkml:definitions>
  <inkml:trace contextRef="#ctx0" brushRef="#br0">16 1 3225 0 0,'-2'2'7049'0'0,"1"5"-3575"0"0,-2 17-572 0 0,3-24-2862 0 0,-5 84 5449 0 0,1-4-4719 0 0,3-68-770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0:21.977"/>
    </inkml:context>
    <inkml:brush xml:id="br0">
      <inkml:brushProperty name="width" value="0.025" units="cm"/>
      <inkml:brushProperty name="height" value="0.025" units="cm"/>
    </inkml:brush>
  </inkml:definitions>
  <inkml:trace contextRef="#ctx0" brushRef="#br0">47 0 4609 0 0,'0'0'353'0'0,"1"6"3788"0"0,4 25-2851 0 0,-1 54 1614 0 0,-8 94 0 0 0,0-82-1301 0 0,3-29-1328 0 0,1-11-9 0 0,-2 0-1 0 0,-21 112 1 0 0,22-163-256 0 0,1-4 1 0 0,0 1 0 0 0,-1-1 0 0 0,1 0 0 0 0,-1 1 1 0 0,0-1-1 0 0,0 0 0 0 0,0 1 0 0 0,0-1 0 0 0,0 0 1 0 0,0 0-1 0 0,-3 3 0 0 0,-1-6-5272 0 0,1-1-656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0:22.310"/>
    </inkml:context>
    <inkml:brush xml:id="br0">
      <inkml:brushProperty name="width" value="0.025" units="cm"/>
      <inkml:brushProperty name="height" value="0.025" units="cm"/>
    </inkml:brush>
  </inkml:definitions>
  <inkml:trace contextRef="#ctx0" brushRef="#br0">1 152 6449 0 0,'1'-3'251'0'0,"0"-1"0"0"0,1 1-1 0 0,-1-1 1 0 0,1 1 0 0 0,0 0-1 0 0,0 0 1 0 0,0 0 0 0 0,0 0-1 0 0,1 0 1 0 0,-1 1 0 0 0,1-1-1 0 0,0 1 1 0 0,5-4-1 0 0,-3 1-182 0 0,9-7 137 0 0,0 1 0 0 0,1 1 0 0 0,0 0 0 0 0,1 1 0 0 0,0 1 0 0 0,1 0 0 0 0,0 1 0 0 0,0 1 0 0 0,0 1 0 0 0,0 0 0 0 0,27-3 0 0 0,-32 6-82 0 0,1 2 0 0 0,0-1-1 0 0,-1 1 1 0 0,1 1 0 0 0,-1 0-1 0 0,1 1 1 0 0,19 5-1 0 0,-23-4-77 0 0,-1 0 0 0 0,0 1 0 0 0,1-1 0 0 0,-2 1 0 0 0,1 1 0 0 0,0 0-1 0 0,-1 0 1 0 0,0 0 0 0 0,0 1 0 0 0,-1 0 0 0 0,10 11 0 0 0,-12-12 55 0 0,-1-1-1 0 0,1 1 1 0 0,-1 0 0 0 0,0 1 0 0 0,0-1 0 0 0,-1 0 0 0 0,0 1 0 0 0,0-1 0 0 0,0 1 0 0 0,0 0 0 0 0,-1 0 0 0 0,0 0-1 0 0,0-1 1 0 0,-1 1 0 0 0,0 0 0 0 0,0 0 0 0 0,0 0 0 0 0,-1 0 0 0 0,0 0 0 0 0,0 0 0 0 0,-2 6 0 0 0,0-2 118 0 0,0-2 1 0 0,-1 1-1 0 0,-1 0 1 0 0,1-1-1 0 0,-1 1 1 0 0,-1-1-1 0 0,1-1 1 0 0,-1 1-1 0 0,-1-1 1 0 0,1 0-1 0 0,-1 0 1 0 0,-10 6-1 0 0,-24 17 438 0 0,0-3 0 0 0,-2-1 0 0 0,-2-3 0 0 0,-66 27-1 0 0,87-42-2368 0 0,3-2-5710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0:22.898"/>
    </inkml:context>
    <inkml:brush xml:id="br0">
      <inkml:brushProperty name="width" value="0.025" units="cm"/>
      <inkml:brushProperty name="height" value="0.025" units="cm"/>
    </inkml:brush>
  </inkml:definitions>
  <inkml:trace contextRef="#ctx0" brushRef="#br0">81 9 456 0 0,'6'-4'7828'0'0,"19"0"-8114"0"0,-18 4 220 0 0,1-1 1 0 0,0 2 0 0 0,-1-1-1 0 0,1 1 1 0 0,-1 0 0 0 0,1 0 0 0 0,-1 1-1 0 0,1 0 1 0 0,9 4 0 0 0,-13-4 277 0 0,0 1 0 0 0,0-1 1 0 0,0 1-1 0 0,0 0 1 0 0,0 0-1 0 0,-1 1 1 0 0,1-1-1 0 0,-1 1 0 0 0,0-1 1 0 0,0 1-1 0 0,0 0 1 0 0,-1 0-1 0 0,1 0 0 0 0,-1 1 1 0 0,0-1-1 0 0,2 6 1 0 0,-3-6 49 0 0,1 0 1 0 0,-1 0 0 0 0,0 0 0 0 0,0 0 0 0 0,0 0 0 0 0,-1 0-1 0 0,0 1 1 0 0,0-1 0 0 0,0 0 0 0 0,0 0 0 0 0,0 1 0 0 0,-1-1-1 0 0,0 0 1 0 0,0 0 0 0 0,0 0 0 0 0,0 0 0 0 0,-1 0-1 0 0,0 0 1 0 0,0 0 0 0 0,0 0 0 0 0,0-1 0 0 0,0 1 0 0 0,-5 5-1 0 0,0-2 107 0 0,1-1 0 0 0,-1 0 0 0 0,0 0-1 0 0,0-1 1 0 0,-1 0 0 0 0,0 0-1 0 0,0-1 1 0 0,0 0 0 0 0,0 0 0 0 0,-12 3-1 0 0,12-5-455 0 0,-1 0 0 0 0,1 0 1 0 0,-1-1-1 0 0,1 0 0 0 0,-1-1 0 0 0,0 0 0 0 0,1-1 0 0 0,-13-1 0 0 0,18 1-218 0 0,-1 1-1 0 0,1-1 1 0 0,0 0-1 0 0,0-1 0 0 0,0 1 1 0 0,-1 0-1 0 0,1-1 1 0 0,1 1-1 0 0,-1-1 1 0 0,-5-4-1 0 0,6 4-9 0 0,1 1-1 0 0,0-1 0 0 0,0 1 1 0 0,0-1-1 0 0,0 1 1 0 0,0-1-1 0 0,0 0 1 0 0,0 1-1 0 0,1-1 1 0 0,-1 0-1 0 0,0 0 1 0 0,1 1-1 0 0,0-1 1 0 0,-1 0-1 0 0,1 0 1 0 0,0 0-1 0 0,0 0 1 0 0,0 0-1 0 0,0 1 1 0 0,1-5-1 0 0,-1 5 207 0 0,0-1 0 0 0,1 0 0 0 0,-1 1-1 0 0,1-1 1 0 0,-1 1 0 0 0,1 0 0 0 0,0-1-1 0 0,-1 1 1 0 0,1-1 0 0 0,0 1 0 0 0,0 0-1 0 0,0 0 1 0 0,0-1 0 0 0,0 1 0 0 0,0 0 0 0 0,0 0-1 0 0,1 0 1 0 0,-1 0 0 0 0,2 0 0 0 0,0-1 49 0 0,0 1 0 0 0,0-1 0 0 0,0 1 0 0 0,1 0 0 0 0,-1 0 0 0 0,0 1 0 0 0,1-1 0 0 0,4 0 0 0 0,3 1 140 0 0,1 1-1 0 0,-1-1 0 0 0,0 2 1 0 0,15 3-1 0 0,1 0 280 0 0,0-1 0 0 0,0-1-1 0 0,33-1 1 0 0,-45-2-359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0:23.296"/>
    </inkml:context>
    <inkml:brush xml:id="br0">
      <inkml:brushProperty name="width" value="0.025" units="cm"/>
      <inkml:brushProperty name="height" value="0.025" units="cm"/>
    </inkml:brush>
  </inkml:definitions>
  <inkml:trace contextRef="#ctx0" brushRef="#br0">0 18 7834 0 0,'48'-2'6845'0'0,"28"-6"-6120"0"0,-12 1-1631 0 0,-58 6-4302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0:23.614"/>
    </inkml:context>
    <inkml:brush xml:id="br0">
      <inkml:brushProperty name="width" value="0.025" units="cm"/>
      <inkml:brushProperty name="height" value="0.025" units="cm"/>
    </inkml:brush>
  </inkml:definitions>
  <inkml:trace contextRef="#ctx0" brushRef="#br0">0 31 14283 0 0,'0'0'1511'0'0,"20"1"-2027"0"0,13-3 773 0 0,0-2-1 0 0,57-13 1 0 0,-70 13-242 0 0,-2 0-75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0:24.648"/>
    </inkml:context>
    <inkml:brush xml:id="br0">
      <inkml:brushProperty name="width" value="0.025" units="cm"/>
      <inkml:brushProperty name="height" value="0.025" units="cm"/>
    </inkml:brush>
  </inkml:definitions>
  <inkml:trace contextRef="#ctx0" brushRef="#br0">11 4 456 0 0,'-10'-3'7009'0'0,"11"13"3089"0"0,0-3-8905 0 0,1 2-3676 0 0,2 62 3759 0 0,-5 84 0 0 0,0 22 367 0 0,4-145-1637 0 0,-2-19-6 0 0,1-1 1 0 0,-2 1 0 0 0,0 0 0 0 0,0-1 0 0 0,-4 18 0 0 0,4-30-1 0 0,0 0 1 0 0,0-1-1 0 0,0 1 1 0 0,0 0-1 0 0,0 0 1 0 0,0 0-1 0 0,0 0 1 0 0,0 0-1 0 0,0 0 0 0 0,0 0 1 0 0,0 0-1 0 0,0 0 1 0 0,0 0-1 0 0,0 0 1 0 0,-1 0-1 0 0,1 0 0 0 0,0 0 1 0 0,0 0-1 0 0,0 0 1 0 0,0 0-1 0 0,0 0 1 0 0,0 0-1 0 0,0 0 0 0 0,0 0 1 0 0,0 0-1 0 0,0 0 1 0 0,0 0-1 0 0,0 0 1 0 0,0 0-1 0 0,-1 0 0 0 0,1 0 1 0 0,0 0-1 0 0,0 0 1 0 0,0 0-1 0 0,0 0 1 0 0,0 0-1 0 0,0 0 1 0 0,0 0-1 0 0,0 0 0 0 0,0 0 1 0 0,0 0-1 0 0,0 0 1 0 0,0 0-1 0 0,0 0 1 0 0,0 0-1 0 0,0 0 0 0 0,-1 0 1 0 0,1 0-1 0 0,0 0 1 0 0,0 0-1 0 0,0 0 1 0 0,0 1-1 0 0,0-1 0 0 0,0 0 1 0 0,0 0-1 0 0,0 0 1 0 0,0 0-1 0 0,0 0 1 0 0,0 0-1 0 0,0 0 0 0 0,0 0 1 0 0,0 0-1 0 0,0 0 1 0 0,0 0-1 0 0,0 0 1 0 0,0 0-1 0 0,0 0 1 0 0,0 1-1 0 0,0-1 0 0 0,-3-7-1842 0 0,2-2-4878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1:33.535"/>
    </inkml:context>
    <inkml:brush xml:id="br0">
      <inkml:brushProperty name="width" value="0.025" units="cm"/>
      <inkml:brushProperty name="height" value="0.025" units="cm"/>
    </inkml:brush>
  </inkml:definitions>
  <inkml:trace contextRef="#ctx0" brushRef="#br0">693 106 1376 0 0,'-7'-11'272'0'0,"0"0"1"0"0,-1 0-1 0 0,0 1 0 0 0,-14-14 0 0 0,18 20-131 0 0,0 0-1 0 0,-1 0 1 0 0,0 1 0 0 0,0-1 0 0 0,0 1 0 0 0,0 0-1 0 0,-1 0 1 0 0,1 1 0 0 0,-1 0 0 0 0,1 0-1 0 0,-13-3 1 0 0,15 5-58 0 0,0 0 0 0 0,0 1 0 0 0,0-1 0 0 0,0 0 0 0 0,0 1 0 0 0,0 0 0 0 0,0 0 0 0 0,1 0 0 0 0,-1 0 0 0 0,0 0 0 0 0,0 0 0 0 0,1 1 0 0 0,-1-1 0 0 0,0 1 0 0 0,1 0 0 0 0,0 0 0 0 0,-1 0 0 0 0,1 0 0 0 0,0 0 0 0 0,0 0-1 0 0,0 1 1 0 0,0-1 0 0 0,1 1 0 0 0,-3 4 0 0 0,-5 8 27 0 0,1 1 0 0 0,-12 32-1 0 0,16-38-141 0 0,-28 86-27 0 0,-34 177-1 0 0,43-164-9 0 0,-32 170 1047 0 0,-30 422-1 0 0,85-691-921 0 0,-18 165 1022 0 0,14-155-939 0 0,0 0 0 0 0,-2 1 0 0 0,0-2 0 0 0,-1 1 0 0 0,-1-1-1 0 0,-14 25 1 0 0,20-41-134 0 0,1 0 1 0 0,-1 0-1 0 0,-1-1 0 0 0,1 1 0 0 0,0 0 0 0 0,-1-1 0 0 0,1 1 0 0 0,-1-1 0 0 0,0 0 1 0 0,0 0-1 0 0,0 0 0 0 0,0 0 0 0 0,0-1 0 0 0,0 1 0 0 0,0-1 0 0 0,-4 2 0 0 0,5-3-2 0 0,0 0-1 0 0,-1 0 0 0 0,1 1 0 0 0,0-1 0 0 0,0-1 1 0 0,0 1-1 0 0,0 0 0 0 0,0 0 0 0 0,0-1 0 0 0,0 0 0 0 0,0 1 1 0 0,0-1-1 0 0,0 0 0 0 0,0 0 0 0 0,0 0 0 0 0,0 0 1 0 0,0 0-1 0 0,1 0 0 0 0,-1 0 0 0 0,0-1 0 0 0,1 1 1 0 0,-1-1-1 0 0,1 1 0 0 0,0-1 0 0 0,-1 0 0 0 0,1 1 1 0 0,0-1-1 0 0,-1-2 0 0 0,-1-2-49 0 0,0-1-1 0 0,0 1 1 0 0,1-1 0 0 0,0 1 0 0 0,0-1-1 0 0,-1-11 1 0 0,-4-23-129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0:25.156"/>
    </inkml:context>
    <inkml:brush xml:id="br0">
      <inkml:brushProperty name="width" value="0.025" units="cm"/>
      <inkml:brushProperty name="height" value="0.025" units="cm"/>
    </inkml:brush>
  </inkml:definitions>
  <inkml:trace contextRef="#ctx0" brushRef="#br0">5 49 3225 0 0,'-1'0'217'0'0,"1"-1"0"0"0,0 1 0 0 0,-1 0 0 0 0,1-1 0 0 0,0 1 0 0 0,-1 0 0 0 0,1-1 0 0 0,0 1 0 0 0,0-1 0 0 0,-1 1 0 0 0,1-1 0 0 0,0 1 0 0 0,0-1 0 0 0,0 1 1 0 0,-1-1-1 0 0,1 1 0 0 0,0-1 0 0 0,0 1 0 0 0,0-1 0 0 0,0 1 0 0 0,0-1 0 0 0,0 1 0 0 0,0-1 0 0 0,0 1 0 0 0,0-1 0 0 0,1 1 0 0 0,-1-1 0 0 0,0 1 0 0 0,0-1 0 0 0,0 1 0 0 0,0 0 0 0 0,1-2 0 0 0,16-11 1754 0 0,-10 10-1853 0 0,1 0 0 0 0,0 0 1 0 0,11-3-1 0 0,-8 4 53 0 0,0 1 1 0 0,1 0 0 0 0,-1 0 0 0 0,0 1-1 0 0,0 1 1 0 0,1 0 0 0 0,-1 0 0 0 0,16 5-1 0 0,-20-4-73 0 0,0 0-1 0 0,0 0 1 0 0,-1 1-1 0 0,1 0 1 0 0,0 0-1 0 0,-1 1 0 0 0,0-1 1 0 0,0 2-1 0 0,0-1 1 0 0,-1 1-1 0 0,1-1 1 0 0,-1 1-1 0 0,0 1 1 0 0,5 6-1 0 0,-9-10-35 0 0,1 0 1 0 0,-1 0-1 0 0,0 0 0 0 0,0 0 0 0 0,0 1 0 0 0,0-1 1 0 0,0 0-1 0 0,0 1 0 0 0,-1-1 0 0 0,1 0 1 0 0,-1 1-1 0 0,1-1 0 0 0,-1 1 0 0 0,0-1 0 0 0,0 1 1 0 0,0-1-1 0 0,-1 1 0 0 0,0 4 0 0 0,0-3 75 0 0,-1-1 0 0 0,1 1 0 0 0,-1-1 0 0 0,0 0 0 0 0,0 1 0 0 0,0-1 0 0 0,-1 0 0 0 0,1 0 0 0 0,-1 0 0 0 0,-5 5 0 0 0,-4 1 233 0 0,0 0 0 0 0,-1-1 0 0 0,0-1 0 0 0,0 0 0 0 0,-15 5 0 0 0,3-3-341 0 0,0-2 0 0 0,-27 3 0 0 0,31-6-5253 0 0,91 10-76 0 0,3 7 4107 0 0,-55-15 1232 0 0,-1 0-1 0 0,1 2 1 0 0,-2 0 0 0 0,1 1-1 0 0,28 21 1 0 0,-42-29-2 0 0,-1 1 1 0 0,0 0 0 0 0,0-1-1 0 0,0 1 1 0 0,0 0 0 0 0,0 0-1 0 0,-1 1 1 0 0,1-1 0 0 0,-1 0-1 0 0,1 1 1 0 0,-1-1 0 0 0,0 0-1 0 0,0 1 1 0 0,0 0 0 0 0,0-1-1 0 0,0 1 1 0 0,-1-1 0 0 0,1 1-1 0 0,-1 0 1 0 0,1 0 0 0 0,-1-1-1 0 0,0 1 1 0 0,0 0 0 0 0,-1 0-1 0 0,1-1 1 0 0,-1 5 0 0 0,-1-2 580 0 0,0 1 0 0 0,-1-1 1 0 0,0 0-1 0 0,0 0 0 0 0,0 0 0 0 0,0 0 1 0 0,-1 0-1 0 0,1-1 0 0 0,-1 1 1 0 0,0-1-1 0 0,-8 6 0 0 0,-11 9 653 0 0,-1-1 0 0 0,-1-2 0 0 0,-32 17 0 0 0,41-25-1837 0 0,-1 0 0 0 0,-1-2 0 0 0,-27 8-1 0 0,28-12-6866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0:25.776"/>
    </inkml:context>
    <inkml:brush xml:id="br0">
      <inkml:brushProperty name="width" value="0.025" units="cm"/>
      <inkml:brushProperty name="height" value="0.025" units="cm"/>
    </inkml:brush>
  </inkml:definitions>
  <inkml:trace contextRef="#ctx0" brushRef="#br0">946 0 6449 0 0,'0'0'2581'0'0,"-9"10"2747"0"0,-66 92-565 0 0,-28 61-3216 0 0,5-7-745 0 0,36-62-276 0 0,-181 254 914 0 0,63-85-1033 0 0,65-88-237 0 0,111-169-168 0 0,-3 3 18 0 0,0 1 1 0 0,0 1-1 0 0,1-1 1 0 0,0 1 0 0 0,0 0-1 0 0,1 1 1 0 0,1-1-1 0 0,-4 17 1 0 0,7-18-138 0 0,1-10 66 0 0,0 0 0 0 0,0 0 0 0 0,0 1 0 0 0,0-1 1 0 0,1 0-1 0 0,-1 0 0 0 0,0 0 0 0 0,0 0 1 0 0,0 0-1 0 0,0 0 0 0 0,0 0 0 0 0,0 1 1 0 0,0-1-1 0 0,0 0 0 0 0,0 0 0 0 0,0 0 0 0 0,0 0 1 0 0,0 0-1 0 0,0 0 0 0 0,1 0 0 0 0,-1 0 1 0 0,0 0-1 0 0,0 1 0 0 0,0-1 0 0 0,0 0 1 0 0,0 0-1 0 0,0 0 0 0 0,0 0 0 0 0,1 0 0 0 0,-1 0 1 0 0,0 0-1 0 0,0 0 0 0 0,0 0 0 0 0,0 0 1 0 0,0 0-1 0 0,0 0 0 0 0,1 0 0 0 0,-1 0 0 0 0,0 0 1 0 0,0 0-1 0 0,0 0 0 0 0,0 0 0 0 0,0 0 1 0 0,0 0-1 0 0,1 0 0 0 0,-1 0 0 0 0,0-1 1 0 0,0 1-1 0 0,0 0 0 0 0,0 0 0 0 0,0 0 0 0 0,0 0 1 0 0,0 0-1 0 0,0 0 0 0 0,1 0 0 0 0,-1 0 1 0 0,0-1-1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0:26.571"/>
    </inkml:context>
    <inkml:brush xml:id="br0">
      <inkml:brushProperty name="width" value="0.025" units="cm"/>
      <inkml:brushProperty name="height" value="0.025" units="cm"/>
    </inkml:brush>
  </inkml:definitions>
  <inkml:trace contextRef="#ctx0" brushRef="#br0">39 1 920 0 0,'6'13'7999'0'0,"-4"7"-5093"0"0,-4 24-3245 0 0,1-30 1334 0 0,-5 99 2378 0 0,-22 129 0 0 0,23-225-3313 0 0,3-12 314 0 0,0-14 1131 0 0,2-6-1412 0 0,1 0 1 0 0,0 0-1 0 0,1 0 1 0 0,1 1 0 0 0,0-1-1 0 0,6-14 1 0 0,38-88-1688 0 0,-38 96 1387 0 0,-5 11 126 0 0,1 0 0 0 0,-1 0 0 0 0,2 1 0 0 0,-1 0 0 0 0,1 0 0 0 0,1 0 0 0 0,0 1 0 0 0,0 0 0 0 0,0 0 0 0 0,1 1 0 0 0,12-9 0 0 0,-20 16 52 0 0,1 0-1 0 0,-1-1 1 0 0,1 1-1 0 0,-1 0 0 0 0,1 0 1 0 0,-1 0-1 0 0,1 0 1 0 0,-1 0-1 0 0,1 0 1 0 0,-1 0-1 0 0,1 0 1 0 0,-1 0-1 0 0,1 0 1 0 0,-1 0-1 0 0,1 0 1 0 0,-1 0-1 0 0,1 0 1 0 0,-1 0-1 0 0,1 0 1 0 0,-1 0-1 0 0,1 1 1 0 0,-1-1-1 0 0,1 0 1 0 0,-1 0-1 0 0,0 1 1 0 0,1-1-1 0 0,-1 0 0 0 0,1 1 1 0 0,-1-1-1 0 0,1 1 1 0 0,11 18-176 0 0,0 23 506 0 0,-4 7 0 0 0,-3 0 0 0 0,0 70 0 0 0,-8-80-244 0 0,0-22-5491 0 0,2-14-487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0:27.018"/>
    </inkml:context>
    <inkml:brush xml:id="br0">
      <inkml:brushProperty name="width" value="0.025" units="cm"/>
      <inkml:brushProperty name="height" value="0.025" units="cm"/>
    </inkml:brush>
  </inkml:definitions>
  <inkml:trace contextRef="#ctx0" brushRef="#br0">41 1 920 0 0,'6'2'318'0'0,"0"1"1"0"0,0 0-1 0 0,0 1 0 0 0,-1-1 1 0 0,1 1-1 0 0,-1 0 0 0 0,0 0 1 0 0,0 1-1 0 0,8 9 0 0 0,-12-13-94 0 0,0 1 0 0 0,1 0 0 0 0,-1-1 1 0 0,0 1-1 0 0,0 0 0 0 0,-1 0 0 0 0,1-1 0 0 0,0 1 0 0 0,0 0 0 0 0,-1 0 0 0 0,1 0 0 0 0,-1 0 0 0 0,0 0 1 0 0,1 0-1 0 0,-1 0 0 0 0,0 0 0 0 0,0 0 0 0 0,-1 0 0 0 0,1 0 0 0 0,0 0 0 0 0,-1 0 0 0 0,1 0 0 0 0,-1 0 0 0 0,1 0 1 0 0,-1 0-1 0 0,0 0 0 0 0,0 0 0 0 0,0-1 0 0 0,0 1 0 0 0,0 0 0 0 0,0-1 0 0 0,0 1 0 0 0,-1-1 0 0 0,1 1 1 0 0,-3 1-1 0 0,-1 2 422 0 0,-1-1 0 0 0,1 0 0 0 0,-1 0 0 0 0,1-1 0 0 0,-13 6 0 0 0,12-7-590 0 0,0 0 0 0 0,1 0 0 0 0,-1 0 0 0 0,0-1 0 0 0,0 0 0 0 0,-12 0 1 0 0,66-3-252 0 0,83-14 1 0 0,-104 12-78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2:55.657"/>
    </inkml:context>
    <inkml:brush xml:id="br0">
      <inkml:brushProperty name="width" value="0.025" units="cm"/>
      <inkml:brushProperty name="height" value="0.025" units="cm"/>
    </inkml:brush>
  </inkml:definitions>
  <inkml:trace contextRef="#ctx0" brushRef="#br0">29 203 456 0 0,'-1'-4'341'0'0,"1"0"1"0"0,-1-1-1 0 0,0 1 0 0 0,0 0 1 0 0,-3-6-1 0 0,3 7-108 0 0,0 0 1 0 0,0 1-1 0 0,0-1 0 0 0,0 0 1 0 0,0 0-1 0 0,1 0 0 0 0,-1 1 1 0 0,1-1-1 0 0,0 0 0 0 0,-1 0 1 0 0,2 0-1 0 0,-1 0 0 0 0,0 0 1 0 0,0 0-1 0 0,2-3 0 0 0,-2-12 11238 0 0,9 268-10431 0 0,-3-22-456 0 0,-3-204-584 0 0,-2-16 0 0 0,0 0 0 0 0,0-1 0 0 0,-1 1 0 0 0,0-1 0 0 0,0 1 0 0 0,-1 0 0 0 0,-2 12 0 0 0,-9-49 41 0 0,5-2-1032 0 0,2-1 0 0 0,-4-58 0 0 0,9-67-987 0 0,1 117 1752 0 0,0-3-315 0 0,9-61-1 0 0,-8 89 526 0 0,2 0 1 0 0,-1 0-1 0 0,2 0 0 0 0,0 1 0 0 0,1 0 0 0 0,0 0 1 0 0,13-21-1 0 0,-19 34 19 0 0,1 0 0 0 0,0 0 0 0 0,0-1 0 0 0,0 1 0 0 0,0 0 0 0 0,0 0 0 0 0,0 0 0 0 0,0 0 0 0 0,0 0 0 0 0,0 0 0 0 0,0 0 0 0 0,1 1 0 0 0,-1-1 0 0 0,0 0 0 0 0,1 1 0 0 0,-1-1 0 0 0,0 1 0 0 0,1-1 0 0 0,-1 1 0 0 0,1 0 0 0 0,-1-1 0 0 0,1 1 0 0 0,1 0 0 0 0,-1 1 26 0 0,1-1-1 0 0,-1 1 1 0 0,1-1-1 0 0,-1 1 0 0 0,0 0 1 0 0,1 0-1 0 0,-1 0 1 0 0,0 1-1 0 0,0-1 1 0 0,1 1-1 0 0,-1-1 1 0 0,2 3-1 0 0,6 6 196 0 0,0 1-1 0 0,-1 0 0 0 0,14 22 1 0 0,-19-28-160 0 0,17 27 153 0 0,-2 2 0 0 0,-2 0 0 0 0,-1 1 0 0 0,-1 0 0 0 0,-2 2 0 0 0,-2-1 0 0 0,-1 1 0 0 0,7 55-1 0 0,-17-83-126 0 0,1 0-1 0 0,-1 0 0 0 0,-1-1 1 0 0,1 1-1 0 0,-2 0 0 0 0,1 0 0 0 0,-1-1 1 0 0,-1 1-1 0 0,-4 13 0 0 0,5-18-141 0 0,0 0-1 0 0,0 0 1 0 0,-1 0-1 0 0,1 0 1 0 0,-1-1-1 0 0,0 1 1 0 0,0-1-1 0 0,0 1 1 0 0,0-1-1 0 0,0 0 0 0 0,-6 4 1 0 0,6-6-257 0 0,1 1 0 0 0,-1-1 0 0 0,0 0 0 0 0,0 0 0 0 0,0 0 0 0 0,0 0 0 0 0,0 0 0 0 0,0 0 1 0 0,0-1-1 0 0,0 0 0 0 0,-4 1 0 0 0,-6-3-143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2:56.008"/>
    </inkml:context>
    <inkml:brush xml:id="br0">
      <inkml:brushProperty name="width" value="0.025" units="cm"/>
      <inkml:brushProperty name="height" value="0.025" units="cm"/>
    </inkml:brush>
  </inkml:definitions>
  <inkml:trace contextRef="#ctx0" brushRef="#br0">1 87 13363 0 0,'39'-5'512'0'0,"36"-12"-1136"0"0,108-39 0 0 0,-163 47 352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2:56.358"/>
    </inkml:context>
    <inkml:brush xml:id="br0">
      <inkml:brushProperty name="width" value="0.025" units="cm"/>
      <inkml:brushProperty name="height" value="0.025" units="cm"/>
    </inkml:brush>
  </inkml:definitions>
  <inkml:trace contextRef="#ctx0" brushRef="#br0">0 97 10594 0 0,'5'-4'3115'0'0,"20"-4"-2771"0"0,-25 8-283 0 0,81-23-393 0 0,98-32 325 0 0,-169 51-64 0 0,-8 2 18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2:56.712"/>
    </inkml:context>
    <inkml:brush xml:id="br0">
      <inkml:brushProperty name="width" value="0.025" units="cm"/>
      <inkml:brushProperty name="height" value="0.025" units="cm"/>
    </inkml:brush>
  </inkml:definitions>
  <inkml:trace contextRef="#ctx0" brushRef="#br0">3 0 2304 0 0,'-2'4'12187'0'0,"1"10"-8681"0"0,2 22-6199 0 0,0-26 3814 0 0,11 139 849 0 0,-7-104-1953 0 0,1 87-2414 0 0,-6-130 1137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2:57.154"/>
    </inkml:context>
    <inkml:brush xml:id="br0">
      <inkml:brushProperty name="width" value="0.025" units="cm"/>
      <inkml:brushProperty name="height" value="0.025" units="cm"/>
    </inkml:brush>
  </inkml:definitions>
  <inkml:trace contextRef="#ctx0" brushRef="#br0">33 1 456 0 0,'0'3'6300'0'0,"-2"12"-5405"0"0,9 179 4241 0 0,-4-146-3860 0 0,-1-17-359 0 0,1-2-651 0 0,-2 0 0 0 0,-1 1 0 0 0,-3 29-1 0 0,3-59-262 0 0,0 0 0 0 0,0 1 0 0 0,0-1 1 0 0,0 0-1 0 0,0 0 0 0 0,0 0 0 0 0,0 0 0 0 0,0 0 0 0 0,0 1 0 0 0,0-1 0 0 0,0 0 0 0 0,0 0 0 0 0,0 0 0 0 0,-1 0 0 0 0,1 0 0 0 0,0 1 0 0 0,0-1 0 0 0,0 0 0 0 0,0 0 0 0 0,0 0 0 0 0,0 0 0 0 0,0 0 0 0 0,0 0 0 0 0,0 0 0 0 0,-1 1 0 0 0,1-1 0 0 0,0 0 0 0 0,0 0 0 0 0,0 0 0 0 0,0 0 0 0 0,0 0 0 0 0,0 0 0 0 0,-1 0 0 0 0,1 0 0 0 0,0 0 0 0 0,0 0 0 0 0,0 0 0 0 0,0 0 0 0 0,-1 0 0 0 0,1 0 0 0 0,0 0 0 0 0,0 0 0 0 0,0 0 0 0 0,0 0 0 0 0,0 0 0 0 0,-1 0 0 0 0,1 0 1 0 0,0 0-1 0 0,0 0 0 0 0,0 0 0 0 0,0 0 0 0 0,0 0 0 0 0,-1 0 0 0 0,1 0 0 0 0,0 0 0 0 0,0-1 0 0 0,0 1 0 0 0,-11-11-214 0 0,-6-17-2361 0 0,12 14 548 0 0,1 0-2338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2:57.613"/>
    </inkml:context>
    <inkml:brush xml:id="br0">
      <inkml:brushProperty name="width" value="0.025" units="cm"/>
      <inkml:brushProperty name="height" value="0.025" units="cm"/>
    </inkml:brush>
  </inkml:definitions>
  <inkml:trace contextRef="#ctx0" brushRef="#br0">1 219 456 0 0,'1'-12'546'0'0,"1"1"-1"0"0,0 0 1 0 0,1-1-1 0 0,0 1 1 0 0,1 0-1 0 0,0 1 1 0 0,1-1-1 0 0,0 1 1 0 0,0-1-1 0 0,1 1 1 0 0,1 1 0 0 0,0 0-1 0 0,0 0 1 0 0,14-13-1 0 0,-16 16-290 0 0,1 1-1 0 0,0 0 0 0 0,1 1 0 0 0,-1-1 1 0 0,1 1-1 0 0,0 1 0 0 0,0-1 1 0 0,0 1-1 0 0,0 1 0 0 0,8-3 1 0 0,-9 4-161 0 0,0 0 1 0 0,0 0-1 0 0,0 1 1 0 0,0 0-1 0 0,0 0 0 0 0,0 0 1 0 0,0 1-1 0 0,0-1 1 0 0,0 2-1 0 0,-1-1 1 0 0,1 0-1 0 0,0 1 1 0 0,-1 0-1 0 0,8 4 0 0 0,-10-5-51 0 0,0 1-1 0 0,0 0 0 0 0,0 0 0 0 0,0-1 0 0 0,-1 2 1 0 0,1-1-1 0 0,0 0 0 0 0,-1 0 0 0 0,1 1 0 0 0,-1 0 1 0 0,0-1-1 0 0,0 1 0 0 0,0 0 0 0 0,0 0 0 0 0,0 0 1 0 0,-1 0-1 0 0,0 0 0 0 0,2 6 0 0 0,-2-4 81 0 0,0 0 0 0 0,-1-1 0 0 0,0 1 0 0 0,0 0 0 0 0,0 0-1 0 0,0-1 1 0 0,-1 1 0 0 0,0 0 0 0 0,0-1 0 0 0,0 1 0 0 0,-1 0 0 0 0,-1 4 0 0 0,-4 4 160 0 0,0 1 1 0 0,-1-1 0 0 0,0-1 0 0 0,-1 1 0 0 0,0-2 0 0 0,-1 1 0 0 0,-17 15 0 0 0,27-26-285 0 0,-4 2-146 0 0,1 1 1 0 0,-1-1-1 0 0,0 0 0 0 0,0 0 1 0 0,0 0-1 0 0,0-1 0 0 0,0 1 1 0 0,-1-1-1 0 0,1 0 1 0 0,-1 0-1 0 0,-9 2 0 0 0,72-2-9043 0 0,-44-1 8570 0 0,1 1 0 0 0,21 5 1 0 0,-30-5 828 0 0,0 0-1 0 0,1 0 1 0 0,-1 1 0 0 0,-1 0 0 0 0,1 0 0 0 0,0 0-1 0 0,8 7 1 0 0,-11-7-116 0 0,0 0 0 0 0,0-1 1 0 0,0 1-1 0 0,-1 0 0 0 0,0 0 0 0 0,1 1 0 0 0,-1-1 0 0 0,0 0 1 0 0,-1 1-1 0 0,1 0 0 0 0,-1-1 0 0 0,1 1 0 0 0,-1 0 0 0 0,1 4 1 0 0,-2-5 313 0 0,0 1 0 0 0,0-1 0 0 0,0 0 0 0 0,-1 1-1 0 0,1-1 1 0 0,-1 0 0 0 0,1 0 0 0 0,-1 1 0 0 0,0-1 0 0 0,0 0 0 0 0,-1 0 0 0 0,1 0 0 0 0,-1 0 0 0 0,1 0 0 0 0,-1 0 0 0 0,-3 3 0 0 0,-5 7 1120 0 0,-1-1 1 0 0,-13 12-1 0 0,9-10-533 0 0,11-9-811 0 0,-48 45 1184 0 0,46-46-1345 0 0,1 1 1 0 0,-2-1-1 0 0,1 0 1 0 0,0 0-1 0 0,-1 0 1 0 0,0-1-1 0 0,-9 3 1 0 0,7-4-598 0 0,1-3-196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1:33.980"/>
    </inkml:context>
    <inkml:brush xml:id="br0">
      <inkml:brushProperty name="width" value="0.025" units="cm"/>
      <inkml:brushProperty name="height" value="0.025" units="cm"/>
    </inkml:brush>
  </inkml:definitions>
  <inkml:trace contextRef="#ctx0" brushRef="#br0">0 223 5529 0 0,'3'-3'53'0'0,"1"0"-1"0"0,-1 0 1 0 0,1 0-1 0 0,-1 1 1 0 0,1 0-1 0 0,0-1 0 0 0,0 1 1 0 0,0 1-1 0 0,0-1 1 0 0,6-1-1 0 0,-3 0 25 0 0,38-11-115 0 0,0 1 0 0 0,0 2 0 0 0,50-5 0 0 0,35-8-108 0 0,-112 20 181 0 0,46-12 112 0 0,-59 14-144 0 0,1 0 1 0 0,0-1-1 0 0,-1 1 1 0 0,1-1-1 0 0,-1 0 1 0 0,0-1 0 0 0,0 1-1 0 0,6-6 1 0 0,-15 13 1403 0 0,0 0-1 0 0,1 1 1 0 0,0-1 0 0 0,0 1 0 0 0,-3 7 0 0 0,-11 34 665 0 0,15-36-2128 0 0,0 0-1 0 0,0 1 1 0 0,1-1-1 0 0,0 1 1 0 0,1-1-1 0 0,1 22 1 0 0,-1-31 50 0 0,0 1 1 0 0,1-1-1 0 0,-1 1 1 0 0,0-1-1 0 0,0 1 1 0 0,1-1-1 0 0,-1 1 1 0 0,1-1-1 0 0,-1 1 1 0 0,1-1-1 0 0,-1 1 1 0 0,1-1-1 0 0,0 0 1 0 0,0 1-1 0 0,0-1 1 0 0,0 0-1 0 0,0 0 1 0 0,0 0-1 0 0,0 0 1 0 0,0 0-1 0 0,0 0 1 0 0,1 0-1 0 0,-1 0 1 0 0,0 0-1 0 0,1 0 1 0 0,-1-1-1 0 0,0 1 1 0 0,1 0-1 0 0,-1-1 1 0 0,1 1-1 0 0,-1-1 1 0 0,1 0-1 0 0,-1 0 1 0 0,4 1-1 0 0,-2-2 7 0 0,0 1 0 0 0,1-1-1 0 0,-1 0 1 0 0,0 0 0 0 0,1-1 0 0 0,-1 1-1 0 0,0-1 1 0 0,0 1 0 0 0,0-1 0 0 0,0 0-1 0 0,0 0 1 0 0,-1 0 0 0 0,1-1 0 0 0,3-3-1 0 0,2-3 12 0 0,0-1 0 0 0,0 0 0 0 0,-1 0-1 0 0,-1-1 1 0 0,0 0 0 0 0,0 0 0 0 0,-1-1-1 0 0,6-20 1 0 0,-9 26 7 0 0,-1 0 0 0 0,0 0 1 0 0,0 0-1 0 0,0 0 0 0 0,-1-1 0 0 0,0 1 0 0 0,0 0 0 0 0,-2-11 1 0 0,1 14-5 0 0,0-1 1 0 0,0 1-1 0 0,0-1 1 0 0,-1 1 0 0 0,1-1-1 0 0,-1 1 1 0 0,0 0 0 0 0,0 0-1 0 0,0 0 1 0 0,0 0-1 0 0,-1 0 1 0 0,1 0 0 0 0,-1 1-1 0 0,0-1 1 0 0,-4-3 0 0 0,4 5-45 0 0,0-1 1 0 0,0 0-1 0 0,1 1 1 0 0,-1 0-1 0 0,0 0 1 0 0,-1 0 0 0 0,1 0-1 0 0,0 0 1 0 0,0 0-1 0 0,0 1 1 0 0,0 0-1 0 0,-1-1 1 0 0,1 1 0 0 0,0 1-1 0 0,0-1 1 0 0,0 0-1 0 0,-1 1 1 0 0,1-1-1 0 0,0 1 1 0 0,0 0-1 0 0,-5 2 1 0 0,5 2-1508 0 0,4-2 737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3:02.282"/>
    </inkml:context>
    <inkml:brush xml:id="br0">
      <inkml:brushProperty name="width" value="0.025" units="cm"/>
      <inkml:brushProperty name="height" value="0.025" units="cm"/>
    </inkml:brush>
  </inkml:definitions>
  <inkml:trace contextRef="#ctx0" brushRef="#br0">966 1 4145 0 0,'0'0'319'0'0,"-1"0"-42"0"0,1 0 0 0 0,-1 0 1 0 0,1 0-1 0 0,0 0 1 0 0,-1 0-1 0 0,1 0 0 0 0,-1 0 1 0 0,1 0-1 0 0,-1 1 1 0 0,1-1-1 0 0,-1 0 0 0 0,1 0 1 0 0,0 0-1 0 0,-1 1 1 0 0,1-1-1 0 0,0 0 0 0 0,-1 0 1 0 0,1 1-1 0 0,0-1 0 0 0,-1 0 1 0 0,1 1-1 0 0,0-1 1 0 0,-1 0-1 0 0,1 1 0 0 0,0-1 1 0 0,0 0-1 0 0,-1 1 1 0 0,-10 10 754 0 0,3 1-360 0 0,0 0 0 0 0,0 1 0 0 0,-8 21 1 0 0,0-3 67 0 0,-233 407 3556 0 0,129-269-3873 0 0,72-106-106 0 0,-58 102 1 0 0,68-95-58 0 0,-43 81-34 0 0,-105 149-1 0 0,128-213-225 0 0,57-85-13 0 0,3-10-2919 0 0,1 2-4253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3:03.412"/>
    </inkml:context>
    <inkml:brush xml:id="br0">
      <inkml:brushProperty name="width" value="0.025" units="cm"/>
      <inkml:brushProperty name="height" value="0.025" units="cm"/>
    </inkml:brush>
  </inkml:definitions>
  <inkml:trace contextRef="#ctx0" brushRef="#br0">85 1 6913 0 0,'-5'19'1329'0'0,"-28"153"4807"0"0,-5 90-2569 0 0,30-156-3348 0 0,27-393-5516 0 0,-16 265 5314 0 0,0-1 0 0 0,2 0 0 0 0,0 1 0 0 0,2 0 0 0 0,0 0 0 0 0,1 1 0 0 0,21-37 0 0 0,-29 57-5 0 0,1 0 0 0 0,-1 0 0 0 0,1 0 0 0 0,0 0 0 0 0,-1 0 0 0 0,1 0 0 0 0,0 0 0 0 0,0 0 0 0 0,0 0 0 0 0,-1 0 0 0 0,1 1 0 0 0,0-1 0 0 0,0 0 0 0 0,0 1 0 0 0,0-1 0 0 0,0 1 0 0 0,0-1 0 0 0,1 1 0 0 0,-1-1 0 0 0,0 1 0 0 0,2-1 0 0 0,-2 2 91 0 0,0-1-1 0 0,0 0 0 0 0,0 0 1 0 0,1 1-1 0 0,-1-1 0 0 0,0 1 1 0 0,0-1-1 0 0,0 1 1 0 0,0-1-1 0 0,0 1 0 0 0,0 0 1 0 0,0-1-1 0 0,0 1 0 0 0,-1 0 1 0 0,1 0-1 0 0,0 0 1 0 0,1 2-1 0 0,4 5 530 0 0,-1 1 0 0 0,0 0 0 0 0,-1 0 0 0 0,4 11 0 0 0,-4-11-835 0 0,37 96 1509 0 0,16 39-386 0 0,-46-121-909 0 0,1 0-1 0 0,2-1 1 0 0,29 40-1 0 0,-43-63 101 0 0,1 1-1 0 0,-1-1 1 0 0,1 1 0 0 0,-1-1 0 0 0,0 1-1 0 0,0-1 1 0 0,1 1 0 0 0,-1-1 0 0 0,0 1-1 0 0,0-1 1 0 0,1 1 0 0 0,-1-1-1 0 0,0 0 1 0 0,0 1 0 0 0,0-1 0 0 0,0 1-1 0 0,0-1 1 0 0,0 0 0 0 0,0 1-1 0 0,0-1 1 0 0,0 1 0 0 0,0-1 0 0 0,0-1-1 0 0,1-30 296 0 0,-1 21-216 0 0,9-103 359 0 0,1-8-910 0 0,-9 40-6042 0 0,-2 67-1072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3:45.727"/>
    </inkml:context>
    <inkml:brush xml:id="br0">
      <inkml:brushProperty name="width" value="0.025" units="cm"/>
      <inkml:brushProperty name="height" value="0.025" units="cm"/>
    </inkml:brush>
  </inkml:definitions>
  <inkml:trace contextRef="#ctx0" brushRef="#br0">146 1 6913 0 0,'-1'-1'111'0'0,"0"1"-1"0"0,0 0 1 0 0,0 0-1 0 0,0 0 0 0 0,0 0 1 0 0,0 1-1 0 0,0-1 1 0 0,0 0-1 0 0,0 0 0 0 0,0 0 1 0 0,1 1-1 0 0,-1-1 1 0 0,0 0-1 0 0,0 1 0 0 0,0-1 1 0 0,0 1-1 0 0,1-1 0 0 0,-1 1 1 0 0,0 0-1 0 0,1-1 1 0 0,-1 1-1 0 0,0-1 0 0 0,1 1 1 0 0,-1 0-1 0 0,0 1 1 0 0,-15 20 322 0 0,6-4-288 0 0,2 0 0 0 0,0 0 0 0 0,1 0 0 0 0,-7 31 0 0 0,-11 83-72 0 0,14-68 341 0 0,1-15-70 0 0,3 0 1 0 0,2 1-1 0 0,2 0 0 0 0,4 53 0 0 0,0-85-151 0 0,1 0 0 0 0,1-1 1 0 0,0 1-1 0 0,2-1 0 0 0,0 0 0 0 0,1 0 0 0 0,0 0 0 0 0,1-1 1 0 0,1 0-1 0 0,1 0 0 0 0,0-1 0 0 0,1 0 0 0 0,1 0 0 0 0,22 23 0 0 0,-29-34-64 0 0,0-1-1 0 0,0 0 1 0 0,0 1-1 0 0,0-1 0 0 0,0-1 1 0 0,1 1-1 0 0,0-1 1 0 0,-1 1-1 0 0,1-1 1 0 0,0-1-1 0 0,0 1 0 0 0,0-1 1 0 0,0 0-1 0 0,0 0 1 0 0,10 1-1 0 0,-10-3-88 0 0,0 1-1 0 0,-1-1 1 0 0,1 0 0 0 0,-1 0 0 0 0,1 0 0 0 0,-1 0-1 0 0,1-1 1 0 0,-1 0 0 0 0,0 0 0 0 0,0 0-1 0 0,0 0 1 0 0,0-1 0 0 0,0 0 0 0 0,0 1-1 0 0,-1-1 1 0 0,1-1 0 0 0,-1 1 0 0 0,4-5-1 0 0,11-18 233 0 0,0-1-1 0 0,-1-2 0 0 0,-2 1 1 0 0,20-53-1 0 0,-21 48-110 0 0,4-11-125 0 0,-3-1 1 0 0,-1-1-1 0 0,-3 0 1 0 0,11-94-1 0 0,-18 91-1181 0 0,-2 1-1 0 0,-7-74 1 0 0,4 118 792 0 0,-5-38-1389 0 0,-3 16-4062 0 0,7 22 1815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3:46.471"/>
    </inkml:context>
    <inkml:brush xml:id="br0">
      <inkml:brushProperty name="width" value="0.025" units="cm"/>
      <inkml:brushProperty name="height" value="0.025" units="cm"/>
    </inkml:brush>
  </inkml:definitions>
  <inkml:trace contextRef="#ctx0" brushRef="#br0">9 25 7370 0 0,'0'0'568'0'0,"0"18"1072"0"0,-9 329 4577 0 0,10-335-5909 0 0,2-17 418 0 0,2-21 789 0 0,-4 21-1310 0 0,12-51-474 0 0,28-76-1 0 0,-35 116-42 0 0,1 0 0 0 0,0 0 0 0 0,2 1 0 0 0,-1 0 0 0 0,2 1 0 0 0,0 0 0 0 0,1 0 0 0 0,0 1 0 0 0,15-13 0 0 0,-24 24 281 0 0,0 0 1 0 0,0 1-1 0 0,0-1 1 0 0,0 1-1 0 0,0-1 1 0 0,0 1-1 0 0,0 0 1 0 0,1 0 0 0 0,-1 0-1 0 0,0 0 1 0 0,1 0-1 0 0,-1 0 1 0 0,1 1-1 0 0,-1-1 1 0 0,1 1-1 0 0,3 0 1 0 0,-5 0 44 0 0,1 1 1 0 0,0-1-1 0 0,-1 1 0 0 0,1 0 1 0 0,-1-1-1 0 0,0 1 1 0 0,1 0-1 0 0,-1 0 1 0 0,1 0-1 0 0,-1 0 1 0 0,0 0-1 0 0,0 0 0 0 0,0 0 1 0 0,0 1-1 0 0,0-1 1 0 0,0 0-1 0 0,0 1 1 0 0,0-1-1 0 0,0 1 1 0 0,0-1-1 0 0,-1 1 0 0 0,1-1 1 0 0,-1 1-1 0 0,1-1 1 0 0,-1 4-1 0 0,4 12 346 0 0,-1-1-1 0 0,-1 1 1 0 0,-1 0-1 0 0,-1 34 1 0 0,-1-36-92 0 0,1 0 1 0 0,0 0-1 0 0,1-1 0 0 0,1 1 1 0 0,0 0-1 0 0,1 0 1 0 0,6 17-1 0 0,-7-26-526 0 0,5 9-1650 0 0,-6-15 865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3:47.203"/>
    </inkml:context>
    <inkml:brush xml:id="br0">
      <inkml:brushProperty name="width" value="0.025" units="cm"/>
      <inkml:brushProperty name="height" value="0.025" units="cm"/>
    </inkml:brush>
  </inkml:definitions>
  <inkml:trace contextRef="#ctx0" brushRef="#br0">282 763 3225 0 0,'0'0'292'0'0,"0"0"0"0"0,0 0 0 0 0,1 0 1 0 0,-1 0-1 0 0,0 0 0 0 0,0 0 0 0 0,1-1 1 0 0,-1 1-1 0 0,0 0 0 0 0,0 0 0 0 0,1 0 1 0 0,-1 0-1 0 0,0 0 0 0 0,0-1 0 0 0,0 1 0 0 0,0 0 1 0 0,1 0-1 0 0,-1 0 0 0 0,0-1 0 0 0,0 1 1 0 0,0 0-1 0 0,0 0 0 0 0,0-1 0 0 0,0 1 1 0 0,1 0-1 0 0,-1 0 0 0 0,0-1 0 0 0,0 1 1 0 0,0 0-1 0 0,0 0 0 0 0,0-1 0 0 0,0-12 2187 0 0,0 12-2443 0 0,-1-3 124 0 0,1 1-1 0 0,-1-1 0 0 0,1 0 1 0 0,-1 1-1 0 0,0-1 0 0 0,-1 0 1 0 0,1 1-1 0 0,-1-1 0 0 0,1 1 1 0 0,-1 0-1 0 0,0-1 0 0 0,0 1 1 0 0,0 0-1 0 0,-1 0 1 0 0,1 0-1 0 0,-1 1 0 0 0,0-1 1 0 0,0 1-1 0 0,0-1 0 0 0,0 1 1 0 0,0 0-1 0 0,-5-3 0 0 0,4 3-235 0 0,0 1-1 0 0,0-1 0 0 0,0 0 1 0 0,0 1-1 0 0,0 0 0 0 0,-1 0 1 0 0,1 0-1 0 0,0 1 0 0 0,-1 0 1 0 0,1-1-1 0 0,0 1 0 0 0,-1 1 1 0 0,1-1-1 0 0,0 1 0 0 0,-1 0 1 0 0,1 0-1 0 0,0 0 0 0 0,-7 3 1 0 0,0 2-28 0 0,0 0 0 0 0,1 2-1 0 0,0-1 1 0 0,0 1 0 0 0,0 1 0 0 0,1 0 0 0 0,0 0 0 0 0,1 0 0 0 0,0 1 0 0 0,1 1 0 0 0,0-1 0 0 0,0 1-1 0 0,1 0 1 0 0,0 1 0 0 0,1 0 0 0 0,1-1 0 0 0,0 2 0 0 0,-3 15 0 0 0,6-25 98 0 0,1 0 0 0 0,-1 0 0 0 0,1 0 0 0 0,0 0-1 0 0,0 0 1 0 0,1 0 0 0 0,-1 0 0 0 0,1 0 0 0 0,-1 0 0 0 0,1 0 0 0 0,0 0 0 0 0,0 0 0 0 0,0 0 0 0 0,0 0 0 0 0,1-1-1 0 0,-1 1 1 0 0,1 0 0 0 0,0-1 0 0 0,0 1 0 0 0,0-1 0 0 0,0 0 0 0 0,0 1 0 0 0,0-1 0 0 0,0 0 0 0 0,1 0-1 0 0,3 2 1 0 0,-3-3 2 0 0,0 0-1 0 0,0 0 0 0 0,1 0 1 0 0,-1 0-1 0 0,0 0 0 0 0,0-1 1 0 0,1 1-1 0 0,-1-1 0 0 0,0 0 1 0 0,1 0-1 0 0,-1 0 0 0 0,0 0 1 0 0,1-1-1 0 0,-1 0 0 0 0,0 1 1 0 0,1-1-1 0 0,-1 0 0 0 0,0 0 1 0 0,0-1-1 0 0,0 1 0 0 0,0-1 1 0 0,0 0-1 0 0,0 1 0 0 0,3-4 1 0 0,2-2 124 0 0,0 0 0 0 0,0-1 0 0 0,-1 0 0 0 0,0-1 0 0 0,11-16 1 0 0,27-54 521 0 0,-25 41-490 0 0,5-10-562 0 0,31-84 1 0 0,6-55-2639 0 0,-2 3-948 0 0,8-14 2561 0 0,-72 206 5334 0 0,-7 13-1910 0 0,-13 35 0 0 0,15-27-1768 0 0,-71 280 1367 0 0,73-271-1448 0 0,1 1 0 0 0,2 0 0 0 0,2 0 0 0 0,2 0 0 0 0,1 0 0 0 0,8 43 0 0 0,-6-65-140 0 0,0-1 0 0 0,10 24 0 0 0,-10-34 0 0 0,-1 0 0 0 0,1 0 0 0 0,0 0 0 0 0,0 0 0 0 0,1-1 0 0 0,0 1 0 0 0,0-1 0 0 0,0 0 0 0 0,7 6 0 0 0,-10-10-100 0 0,0-1 1 0 0,0 1 0 0 0,0-1-1 0 0,-1 1 1 0 0,1-1 0 0 0,0 1-1 0 0,0-1 1 0 0,0 1-1 0 0,0-1 1 0 0,0 0 0 0 0,0 0-1 0 0,-1 1 1 0 0,1-1-1 0 0,0 0 1 0 0,0 0 0 0 0,0 0-1 0 0,0 0 1 0 0,0 0 0 0 0,0 0-1 0 0,0 0 1 0 0,0-1-1 0 0,1 1 1 0 0,4-4-5577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3:47.857"/>
    </inkml:context>
    <inkml:brush xml:id="br0">
      <inkml:brushProperty name="width" value="0.025" units="cm"/>
      <inkml:brushProperty name="height" value="0.025" units="cm"/>
    </inkml:brush>
  </inkml:definitions>
  <inkml:trace contextRef="#ctx0" brushRef="#br0">1 189 2761 0 0,'11'3'6371'0'0,"11"1"-5063"0"0,-9-5-606 0 0,0-1 0 0 0,0-1 0 0 0,0 0 0 0 0,0-1 0 0 0,0 0 0 0 0,-1-1 0 0 0,13-6 0 0 0,-6 1-3 0 0,-1 0 0 0 0,-1-1 0 0 0,31-26 0 0 0,-46 35-699 0 0,0 0 0 0 0,0 0 0 0 0,0 0-1 0 0,0-1 1 0 0,-1 1 0 0 0,1-1 0 0 0,-1 1 0 0 0,1-1 0 0 0,-1 0-1 0 0,0 1 1 0 0,0-1 0 0 0,1-6 0 0 0,-2 8-32 0 0,0 0 0 0 0,0 0-1 0 0,0 0 1 0 0,0 0 0 0 0,0 1 0 0 0,0-1 0 0 0,0 0 0 0 0,0 0 0 0 0,0 0 0 0 0,-1 0-1 0 0,1 0 1 0 0,0 0 0 0 0,-1 0 0 0 0,1 0 0 0 0,-1 0 0 0 0,1 1 0 0 0,0-1-1 0 0,-1 0 1 0 0,0 0 0 0 0,1 0 0 0 0,-1 1 0 0 0,0-1 0 0 0,1 0 0 0 0,-1 1-1 0 0,0-1 1 0 0,0 1 0 0 0,1-1 0 0 0,-1 1 0 0 0,0-1 0 0 0,0 1 0 0 0,0 0-1 0 0,0-1 1 0 0,0 1 0 0 0,0 0 0 0 0,1-1 0 0 0,-1 1 0 0 0,0 0 0 0 0,0 0-1 0 0,0 0 1 0 0,0 0 0 0 0,0 0 0 0 0,0 0 0 0 0,-2 1 0 0 0,0-1-44 0 0,1 0 0 0 0,-1 1 1 0 0,0 0-1 0 0,0 0 0 0 0,0 0 0 0 0,1 0 1 0 0,-1 0-1 0 0,0 0 0 0 0,1 1 1 0 0,-1-1-1 0 0,1 1 0 0 0,0 0 0 0 0,-1-1 1 0 0,1 1-1 0 0,-2 3 0 0 0,-30 35-53 0 0,30-34 145 0 0,-10 13-5 0 0,0 1 1 0 0,-17 37-1 0 0,27-49 51 0 0,0 1 1 0 0,1 0 0 0 0,0 0-1 0 0,0 0 1 0 0,1 0 0 0 0,0 0-1 0 0,1 1 1 0 0,0-1 0 0 0,0 17 0 0 0,1-24-25 0 0,0 0 0 0 0,0 0 1 0 0,0 0-1 0 0,0 0 0 0 0,1-1 1 0 0,-1 1-1 0 0,1 0 0 0 0,-1 0 1 0 0,1 0-1 0 0,-1 0 0 0 0,1-1 1 0 0,0 1-1 0 0,0 0 0 0 0,0-1 1 0 0,0 1-1 0 0,0-1 0 0 0,0 1 1 0 0,1-1-1 0 0,-1 1 0 0 0,0-1 1 0 0,1 0-1 0 0,-1 0 1 0 0,1 0-1 0 0,-1 0 0 0 0,1 0 1 0 0,0 0-1 0 0,-1 0 0 0 0,1 0 1 0 0,0 0-1 0 0,0-1 0 0 0,1 1 1 0 0,0-1-107 0 0,0 0 0 0 0,0 0 0 0 0,0 0 0 0 0,0-1 0 0 0,0 0 0 0 0,0 1 0 0 0,0-1 0 0 0,0 0 0 0 0,0 0 0 0 0,0-1 0 0 0,-1 1 0 0 0,1 0 0 0 0,0-1 0 0 0,-1 0 0 0 0,1 0 0 0 0,-1 1 0 0 0,0-1 1 0 0,4-5-1 0 0,65-74-1661 0 0,-39 43 1168 0 0,48-45 1 0 0,-78 82 567 0 0,-1 0-1 0 0,0 0 1 0 0,1-1 0 0 0,-1 1 0 0 0,0 0 0 0 0,1 0 0 0 0,-1 0 0 0 0,1 1 0 0 0,0-1 0 0 0,-1 0 0 0 0,1 0 0 0 0,0 1 0 0 0,-1-1 0 0 0,1 1-1 0 0,3-1 1 0 0,-4 2 73 0 0,0-1 0 0 0,0 1 0 0 0,-1-1 0 0 0,1 1 0 0 0,0-1 0 0 0,0 1 0 0 0,0-1-1 0 0,0 1 1 0 0,-1 0 0 0 0,1 0 0 0 0,0-1 0 0 0,-1 1 0 0 0,1 0 0 0 0,0 0-1 0 0,-1 0 1 0 0,1 0 0 0 0,-1 0 0 0 0,0-1 0 0 0,1 1 0 0 0,-1 0 0 0 0,0 0 0 0 0,1 0-1 0 0,-1 0 1 0 0,0 0 0 0 0,0 0 0 0 0,0 0 0 0 0,0 3 0 0 0,4 22 1092 0 0,-1 0 0 0 0,-2 1 1 0 0,-2 34-1 0 0,-1-49-1079 0 0,0-15 847 0 0,1-17-39 0 0,2 15-936 0 0,0-1 1 0 0,1 1 0 0 0,0 0 0 0 0,0 0 0 0 0,0 0 0 0 0,0 0 0 0 0,1 0-1 0 0,5-7 1 0 0,29-33-491 0 0,-32 40 449 0 0,15-18-630 0 0,1 2-1 0 0,2 0 0 0 0,42-30 1 0 0,-50 41-1508 0 0,1 1 0 0 0,18-8 0 0 0,-18 11-3155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3:48.989"/>
    </inkml:context>
    <inkml:brush xml:id="br0">
      <inkml:brushProperty name="width" value="0.025" units="cm"/>
      <inkml:brushProperty name="height" value="0.025" units="cm"/>
    </inkml:brush>
  </inkml:definitions>
  <inkml:trace contextRef="#ctx0" brushRef="#br0">8 0 5529 0 0,'2'7'6307'0'0,"10"55"-4549"0"0,-1 112 1211 0 0,-19 296 0 0 0,8-461-2969 0 0,-1 10 0 0 0,-1-1 0 0 0,-1 0 0 0 0,-7 28 0 0 0,8-46-255 0 0,0-6-349 0 0,-1-9-679 0 0,2 1-548 0 0,1-6-3894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3:49.322"/>
    </inkml:context>
    <inkml:brush xml:id="br0">
      <inkml:brushProperty name="width" value="0.025" units="cm"/>
      <inkml:brushProperty name="height" value="0.025" units="cm"/>
    </inkml:brush>
  </inkml:definitions>
  <inkml:trace contextRef="#ctx0" brushRef="#br0">6 10 2761 0 0,'1'0'28'0'0,"-1"-1"0"0"0,0 0 0 0 0,1 1 0 0 0,-1-1 0 0 0,1 1 0 0 0,-1-1 0 0 0,1 0 0 0 0,-1 1 0 0 0,1-1 0 0 0,-1 1 0 0 0,1-1 0 0 0,0 1 0 0 0,-1 0 0 0 0,1-1 0 0 0,0 1 0 0 0,-1 0 0 0 0,1-1 0 0 0,0 1 1 0 0,-1 0-1 0 0,1 0 0 0 0,0 0 0 0 0,0-1 0 0 0,-1 1 0 0 0,1 0 0 0 0,0 0 0 0 0,0 0 0 0 0,-1 0 0 0 0,1 0 0 0 0,1 1 0 0 0,-1 0 204 0 0,1 0 0 0 0,-1 0 0 0 0,0 1 0 0 0,0-1 0 0 0,0 1 0 0 0,0-1 0 0 0,0 1 0 0 0,0-1 0 0 0,0 1 0 0 0,0 0 0 0 0,-1-1-1 0 0,2 3 1 0 0,4 19 1159 0 0,0 1-1 0 0,-1-1 0 0 0,-2 1 1 0 0,0 0-1 0 0,-1 31 0 0 0,0-6 151 0 0,2-2-448 0 0,5 127 1070 0 0,-9-133-2040 0 0,-2 0 0 0 0,-8 50-1 0 0,8-80-82 0 0,0 0 1 0 0,-1 0-1 0 0,-7 17 0 0 0,8-24-260 0 0,1-1-1 0 0,-1 1 1 0 0,0-1 0 0 0,0 1-1 0 0,0-1 1 0 0,-1 0 0 0 0,1 0-1 0 0,-1 0 1 0 0,0 0-1 0 0,0 0 1 0 0,0-1 0 0 0,0 1-1 0 0,0-1 1 0 0,-4 2 0 0 0,-3 0-5974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3:49.673"/>
    </inkml:context>
    <inkml:brush xml:id="br0">
      <inkml:brushProperty name="width" value="0.025" units="cm"/>
      <inkml:brushProperty name="height" value="0.025" units="cm"/>
    </inkml:brush>
  </inkml:definitions>
  <inkml:trace contextRef="#ctx0" brushRef="#br0">1 66 5033 0 0,'14'-4'21'0'0,"76"-17"1429"0"0,173-18 0 0 0,-261 39-1449 0 0,4-1 152 0 0,1 1 1 0 0,0 0 0 0 0,0 0 0 0 0,0 0 0 0 0,10 3 0 0 0,-16-2-124 0 0,0-1-1 0 0,0 0 1 0 0,0 1 0 0 0,0-1-1 0 0,0 1 1 0 0,0-1 0 0 0,0 1-1 0 0,0-1 1 0 0,0 1 0 0 0,0 0-1 0 0,0-1 1 0 0,0 1 0 0 0,-1 0-1 0 0,1 0 1 0 0,0 0 0 0 0,-1 0-1 0 0,1 0 1 0 0,-1 0-1 0 0,1 0 1 0 0,-1 0 0 0 0,1 0-1 0 0,-1 0 1 0 0,1 0 0 0 0,-1 0-1 0 0,0 0 1 0 0,0 0 0 0 0,1 0-1 0 0,-1 0 1 0 0,0 0 0 0 0,0 0-1 0 0,0 0 1 0 0,0 0 0 0 0,-1 1-1 0 0,1-1 1 0 0,0 0 0 0 0,0 0-1 0 0,-1 0 1 0 0,1 0 0 0 0,0 0-1 0 0,-1 0 1 0 0,0 2-1 0 0,-10 21 2388 0 0,6-13-1593 0 0,1 0 1 0 0,-6 18 0 0 0,10-27-819 0 0,-1 0 0 0 0,0 1 0 0 0,1-1-1 0 0,0 0 1 0 0,0 1 0 0 0,0-1 0 0 0,0 1 0 0 0,0-1 0 0 0,0 0 0 0 0,0 1 0 0 0,1-1 0 0 0,-1 0 0 0 0,1 1-1 0 0,0-1 1 0 0,0 0 0 0 0,0 1 0 0 0,0-1 0 0 0,2 2 0 0 0,-3-3-4 0 0,1 0 0 0 0,0 0 0 0 0,-1 0 0 0 0,1-1 0 0 0,0 1 0 0 0,0 0 0 0 0,0-1 0 0 0,-1 1 0 0 0,1 0 0 0 0,0-1 0 0 0,0 1-1 0 0,0-1 1 0 0,0 0 0 0 0,0 1 0 0 0,0-1 0 0 0,0 0 0 0 0,0 1 0 0 0,0-1 0 0 0,1 0 0 0 0,-1 0 0 0 0,0 0 0 0 0,0 0 0 0 0,0 0 0 0 0,0 0 0 0 0,0 0 0 0 0,0-1 0 0 0,0 1 0 0 0,0 0 0 0 0,0-1 0 0 0,0 1 0 0 0,0 0 0 0 0,0-1 0 0 0,0 1 0 0 0,0-1 0 0 0,0 0 0 0 0,0 1 0 0 0,-1-1 0 0 0,1 0 0 0 0,0 1 0 0 0,0-1-1 0 0,-1 0 1 0 0,1 0 0 0 0,1-1 0 0 0,1-1 63 0 0,0-1 1 0 0,-1 1-1 0 0,1-1 0 0 0,-1 0 0 0 0,1 1 0 0 0,-1-1 0 0 0,0 0 0 0 0,-1 0 0 0 0,3-6 0 0 0,-4 7 65 0 0,0 0-1 0 0,0 0 1 0 0,0 0-1 0 0,0 0 1 0 0,0 0-1 0 0,0 0 1 0 0,-1 0-1 0 0,0 0 1 0 0,1 0-1 0 0,-1 0 1 0 0,0 0-1 0 0,-1 0 1 0 0,1 1-1 0 0,0-1 1 0 0,-1 0-1 0 0,1 1 1 0 0,-1-1-1 0 0,0 1 1 0 0,-3-3-1 0 0,1 0-378 0 0,-1 0-1 0 0,0 1 0 0 0,-1-1 0 0 0,1 1 1 0 0,-1 1-1 0 0,0-1 0 0 0,-10-4 1 0 0,8 5-5717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3:50.181"/>
    </inkml:context>
    <inkml:brush xml:id="br0">
      <inkml:brushProperty name="width" value="0.025" units="cm"/>
      <inkml:brushProperty name="height" value="0.025" units="cm"/>
    </inkml:brush>
  </inkml:definitions>
  <inkml:trace contextRef="#ctx0" brushRef="#br0">0 1 9218 0 0,'0'0'5821'0'0,"4"0"-4670"0"0,-2 0-1237 0 0,0 0-67 0 0,0 0 0 0 0,0-1-1 0 0,0 1 1 0 0,0 0 0 0 0,0 1-1 0 0,0-1 1 0 0,0 0 0 0 0,0 1-1 0 0,0-1 1 0 0,2 2 0 0 0,-1 0 122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27:58.910"/>
    </inkml:context>
    <inkml:brush xml:id="br0">
      <inkml:brushProperty name="width" value="0.07938" units="cm"/>
      <inkml:brushProperty name="height" value="0.07938" units="cm"/>
    </inkml:brush>
  </inkml:definitions>
  <inkml:trace contextRef="#ctx0" brushRef="#br0">7 331 3225 0 0,'-1'-2'85'0'0,"0"-1"0"0"0,0 0 1 0 0,0 1-1 0 0,0-1 0 0 0,1 0 1 0 0,-1 0-1 0 0,1 0 0 0 0,-1 1 1 0 0,1-1-1 0 0,0 0 0 0 0,0 0 1 0 0,1 0-1 0 0,0-3 0 0 0,8-39 141 0 0,-8 42-190 0 0,4-13 55 0 0,0 0 0 0 0,0 1 1 0 0,2 0-1 0 0,0 0 0 0 0,9-14 0 0 0,-13 25-92 0 0,-1-1-1 0 0,1 1 0 0 0,0 0 0 0 0,1 0 0 0 0,-1 0 1 0 0,1 0-1 0 0,0 1 0 0 0,0-1 0 0 0,0 1 1 0 0,0 0-1 0 0,0 0 0 0 0,1 1 0 0 0,-1-1 1 0 0,1 1-1 0 0,0 0 0 0 0,0 0 0 0 0,0 0 1 0 0,0 1-1 0 0,9-2 0 0 0,-13 3 6 0 0,1 0 0 0 0,0 0 1 0 0,-1 0-1 0 0,1 0 0 0 0,0 1 0 0 0,-1-1 0 0 0,1 0 1 0 0,-1 1-1 0 0,1-1 0 0 0,-1 1 0 0 0,1 0 0 0 0,-1-1 1 0 0,1 1-1 0 0,-1 0 0 0 0,0 0 0 0 0,1 0 0 0 0,-1 0 0 0 0,0 0 1 0 0,0 0-1 0 0,2 1 0 0 0,-1 1 13 0 0,0 0 0 0 0,-1 0 1 0 0,1 0-1 0 0,0 0 0 0 0,-1 0 0 0 0,0 0 1 0 0,0 0-1 0 0,0 1 0 0 0,1 3 0 0 0,0 7 285 0 0,-1 0 0 0 0,0 0 0 0 0,-2 22 0 0 0,1-36-302 0 0,-5 59 815 0 0,-2 1-1 0 0,-2-1 0 0 0,-20 65 0 0 0,28-120-776 0 0,-14 39-121 0 0,14-40 135 0 0,0-1-1 0 0,0 1 1 0 0,-1-1 0 0 0,1 1-1 0 0,-1-1 1 0 0,1 1 0 0 0,-1-1-1 0 0,0 0 1 0 0,0 0 0 0 0,0 0 0 0 0,0 0-1 0 0,-5 3 1 0 0,7-6 107 0 0,-1-1 1 0 0,0 1-1 0 0,0-1 1 0 0,1 0 0 0 0,-1 1-1 0 0,1-1 1 0 0,-1 0-1 0 0,1 1 1 0 0,0-1-1 0 0,0 0 1 0 0,0 1-1 0 0,0-4 1 0 0,0-20-30 0 0,2-1 1 0 0,0 0-1 0 0,2 0 1 0 0,1 1-1 0 0,1 0 1 0 0,1 0-1 0 0,16-36 1 0 0,2 3 311 0 0,65-104 0 0 0,-83 151-442 0 0,25-38 0 0 0,-28 45 0 0 0,-1 0 0 0 0,0 1 0 0 0,1-1 0 0 0,0 1 0 0 0,0-1 0 0 0,0 1 0 0 0,0 0 0 0 0,1 1 0 0 0,4-3 0 0 0,-9 4-1 0 0,1 1-1 0 0,0 0 1 0 0,-1-1 0 0 0,1 1-1 0 0,0 0 1 0 0,0 0 0 0 0,-1 0-1 0 0,1 0 1 0 0,0 0-1 0 0,0 0 1 0 0,-1 0 0 0 0,1 0-1 0 0,0 0 1 0 0,0 0 0 0 0,-1 0-1 0 0,1 0 1 0 0,0 0 0 0 0,0 1-1 0 0,-1-1 1 0 0,1 0-1 0 0,0 0 1 0 0,-1 1 0 0 0,1-1-1 0 0,0 1 1 0 0,-1-1 0 0 0,1 1-1 0 0,-1-1 1 0 0,1 1 0 0 0,1 1-8 0 0,-1 0-1 0 0,1 0 1 0 0,-1 0 0 0 0,0 0 0 0 0,0 0 0 0 0,0 0 0 0 0,0 1 0 0 0,0-1 0 0 0,0 3 0 0 0,1 6-46 0 0,0 0-1 0 0,1 19 1 0 0,-3 15 60 0 0,-2-1 1 0 0,-1 1-1 0 0,-3-1 0 0 0,-2 0 1 0 0,-19 65-1 0 0,27-109 1 0 0,-17 47-77 0 0,15-44 228 0 0,0 1 0 0 0,0 0 0 0 0,0-1 0 0 0,0 0 0 0 0,0 1 0 0 0,-1-1 0 0 0,1 0 0 0 0,-1 0 0 0 0,0 0 0 0 0,-3 2 0 0 0,5-8-47 0 0,0-1 0 0 0,0 1 1 0 0,0-1-1 0 0,1 1 1 0 0,0-1-1 0 0,0 1 0 0 0,0-5 1 0 0,3-15-61 0 0,0 0 1 0 0,2 1 0 0 0,1 0-1 0 0,1 0 1 0 0,0 0 0 0 0,2 1-1 0 0,0 0 1 0 0,2 0 0 0 0,0 1-1 0 0,1 1 1 0 0,27-33 0 0 0,-35 47-56 0 0,1 0-1 0 0,0 0 1 0 0,0 0 0 0 0,1 1 0 0 0,-1 0-1 0 0,1 0 1 0 0,0 1 0 0 0,0 0 0 0 0,10-5 0 0 0,-14 8-1 0 0,0-1 0 0 0,0 1 1 0 0,0-1-1 0 0,-1 1 0 0 0,1 0 1 0 0,0 0-1 0 0,0 0 1 0 0,0 0-1 0 0,0 0 0 0 0,0 0 1 0 0,-1 0-1 0 0,1 1 0 0 0,0-1 1 0 0,0 1-1 0 0,0-1 1 0 0,2 2-1 0 0,-3-1-7 0 0,1 0 1 0 0,0 1-1 0 0,-1-1 0 0 0,1 1 1 0 0,-1-1-1 0 0,1 1 0 0 0,-1 0 1 0 0,1-1-1 0 0,-1 1 0 0 0,0 0 0 0 0,0 0 1 0 0,0 0-1 0 0,0 0 0 0 0,-1 0 1 0 0,1 0-1 0 0,0 0 0 0 0,0 3 1 0 0,1 14 6 0 0,0-1 0 0 0,-1 1 1 0 0,0 0-1 0 0,-2-1 0 0 0,0 1 1 0 0,-2 0-1 0 0,-4 20 0 0 0,-4 43 305 0 0,8-55-328 0 0,1-22 12 0 0,1 1 0 0 0,1 0-1 0 0,-1 0 1 0 0,1 0 0 0 0,0 1 0 0 0,1 9 0 0 0,0-14-1133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1:34.314"/>
    </inkml:context>
    <inkml:brush xml:id="br0">
      <inkml:brushProperty name="width" value="0.025" units="cm"/>
      <inkml:brushProperty name="height" value="0.025" units="cm"/>
    </inkml:brush>
  </inkml:definitions>
  <inkml:trace contextRef="#ctx0" brushRef="#br0">21 170 3225 0 0,'5'21'132'0'0,"0"0"1"0"0,-1 0 0 0 0,-2 1 0 0 0,1 39 0 0 0,-3-45 745 0 0,-1 0 0 0 0,-1 1 0 0 0,-8 30 1 0 0,10-46-659 0 0,0 0 0 0 0,0 0 1 0 0,0 0-1 0 0,-1 0 0 0 0,1 0 1 0 0,-1 0-1 0 0,1 0 1 0 0,0 0-1 0 0,-1 0 0 0 0,0 0 1 0 0,1 0-1 0 0,-1-1 0 0 0,1 1 1 0 0,-1 0-1 0 0,0 0 1 0 0,-1 1-1 0 0,1-2-75 0 0,1 0 1 0 0,0 0-1 0 0,-1 0 1 0 0,1 0-1 0 0,0 0 0 0 0,-1-1 1 0 0,1 1-1 0 0,0 0 1 0 0,-1 0-1 0 0,1 0 0 0 0,0 0 1 0 0,-1 0-1 0 0,1-1 1 0 0,0 1-1 0 0,-1 0 0 0 0,1 0 1 0 0,0-1-1 0 0,-1 1 1 0 0,1 0-1 0 0,0 0 1 0 0,0-1-1 0 0,-1 1 0 0 0,1 0 1 0 0,0-1-1 0 0,0 1 1 0 0,0 0-1 0 0,0-1 0 0 0,-1 1 1 0 0,1-1-1 0 0,-1-2 308 0 0,-1-1 0 0 0,1 0-1 0 0,0 0 1 0 0,0 0 0 0 0,0 1 0 0 0,0-1-1 0 0,1-7 1 0 0,1-8-284 0 0,1-1 0 0 0,2 1 0 0 0,0 0-1 0 0,10-31 1 0 0,36-70 323 0 0,-46 111-687 0 0,0 0 1 0 0,1 0-1 0 0,0 0 0 0 0,0 1 0 0 0,1 0 0 0 0,0 0 0 0 0,1 1 0 0 0,0-1 0 0 0,0 1 0 0 0,0 1 0 0 0,1 0 0 0 0,0 0 0 0 0,0 0 1 0 0,0 1-1 0 0,1 0 0 0 0,0 1 0 0 0,0 0 0 0 0,14-5 0 0 0,-2 4-5936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3:50.515"/>
    </inkml:context>
    <inkml:brush xml:id="br0">
      <inkml:brushProperty name="width" value="0.025" units="cm"/>
      <inkml:brushProperty name="height" value="0.025" units="cm"/>
    </inkml:brush>
  </inkml:definitions>
  <inkml:trace contextRef="#ctx0" brushRef="#br0">3 24 3225 0 0,'-3'-5'7465'0'0,"6"4"-7465"0"0,0-1-312 0 0,4-2-96 0 0,2 0-16 0 0,2-1 424 0 0,0 2 0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0:05.511"/>
    </inkml:context>
    <inkml:brush xml:id="br0">
      <inkml:brushProperty name="width" value="0.025" units="cm"/>
      <inkml:brushProperty name="height" value="0.025" units="cm"/>
    </inkml:brush>
  </inkml:definitions>
  <inkml:trace contextRef="#ctx0" brushRef="#br0">64 24 9218 0 0,'0'-14'3368'0'0,"-1"5"3263"0"0,6 22-4273 0 0,3 22-2256 0 0,-1 0 0 0 0,3 51 0 0 0,-5 73 61 0 0,-2-49 78 0 0,2-30-64 0 0,-1-40-174 0 0,-2 1 1 0 0,-2 0 0 0 0,-6 51 0 0 0,5-86-11 0 0,0 0 1 0 0,-1 1 0 0 0,0-1-1 0 0,0 0 1 0 0,0 0 0 0 0,-4 7-1 0 0,5-13-76 0 0,1 1 1 0 0,0 0-1 0 0,-1 0 0 0 0,0 0 0 0 0,1 0 0 0 0,-1 0 1 0 0,1-1-1 0 0,-1 1 0 0 0,0 0 0 0 0,0-1 1 0 0,1 1-1 0 0,-1 0 0 0 0,0-1 0 0 0,0 1 0 0 0,0-1 1 0 0,0 1-1 0 0,1-1 0 0 0,-1 1 0 0 0,0-1 1 0 0,0 0-1 0 0,0 0 0 0 0,0 1 0 0 0,0-1 0 0 0,0 0 1 0 0,0 0-1 0 0,0 0 0 0 0,0 0 0 0 0,0 0 0 0 0,0 0 1 0 0,0 0-1 0 0,0 0 0 0 0,0-1 0 0 0,0 1 1 0 0,0 0-1 0 0,0 0 0 0 0,0-1 0 0 0,0 1 0 0 0,0-1 1 0 0,0 1-1 0 0,0-1 0 0 0,1 1 0 0 0,-1-1 1 0 0,0 0-1 0 0,0 1 0 0 0,1-1 0 0 0,-1 0 0 0 0,-1-1 1 0 0,-2-4-733 0 0,-1 1 1 0 0,2-1 0 0 0,-1 0 0 0 0,0 0 0 0 0,1 0-1 0 0,0-1 1 0 0,1 1 0 0 0,-1-1 0 0 0,1 0-1 0 0,1 0 1 0 0,-2-7 0 0 0,0 2 699 0 0,-5-21-88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0:05.877"/>
    </inkml:context>
    <inkml:brush xml:id="br0">
      <inkml:brushProperty name="width" value="0.025" units="cm"/>
      <inkml:brushProperty name="height" value="0.025" units="cm"/>
    </inkml:brush>
  </inkml:definitions>
  <inkml:trace contextRef="#ctx0" brushRef="#br0">1 94 920 0 0,'6'-6'463'0'0,"1"0"-1"0"0,0 1 1 0 0,1 0-1 0 0,-1 0 1 0 0,1 1-1 0 0,0 0 1 0 0,16-6-1 0 0,-3 1 148 0 0,-5 2-211 0 0,1 0-1 0 0,0 1 1 0 0,0 1-1 0 0,1 1 0 0 0,-1 0 1 0 0,1 1-1 0 0,0 1 1 0 0,0 1-1 0 0,0 0 0 0 0,0 2 1 0 0,0 0-1 0 0,0 1 0 0 0,0 0 1 0 0,-1 2-1 0 0,1 0 1 0 0,-1 1-1 0 0,31 13 0 0 0,-45-16-272 0 0,1-1-1 0 0,0 1 0 0 0,-1 0 1 0 0,0 0-1 0 0,0 1 0 0 0,1-1 1 0 0,-1 1-1 0 0,-1-1 0 0 0,1 1 1 0 0,0 0-1 0 0,-1 0 0 0 0,1 0 1 0 0,-1 1-1 0 0,0-1 0 0 0,0 1 1 0 0,0-1-1 0 0,-1 1 0 0 0,1-1 1 0 0,-1 1-1 0 0,2 6 0 0 0,-3-5 93 0 0,0 0 0 0 0,0 0 0 0 0,0 0-1 0 0,0 0 1 0 0,-1 0 0 0 0,0-1 0 0 0,0 1 0 0 0,0 0 0 0 0,-1 0-1 0 0,1-1 1 0 0,-1 1 0 0 0,0-1 0 0 0,0 1 0 0 0,-1-1-1 0 0,0 0 1 0 0,-3 5 0 0 0,-7 7 377 0 0,-1-1 0 0 0,0 0 0 0 0,-1-1-1 0 0,0 0 1 0 0,-19 12 0 0 0,-91 51-352 0 0,98-61-994 0 0,1-2-7011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0:06.210"/>
    </inkml:context>
    <inkml:brush xml:id="br0">
      <inkml:brushProperty name="width" value="0.025" units="cm"/>
      <inkml:brushProperty name="height" value="0.025" units="cm"/>
    </inkml:brush>
  </inkml:definitions>
  <inkml:trace contextRef="#ctx0" brushRef="#br0">9 0 11058 0 0,'0'0'1243'0'0,"3"18"1443"0"0,-13 185 1723 0 0,9-189-4529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0:06.591"/>
    </inkml:context>
    <inkml:brush xml:id="br0">
      <inkml:brushProperty name="width" value="0.025" units="cm"/>
      <inkml:brushProperty name="height" value="0.025" units="cm"/>
    </inkml:brush>
  </inkml:definitions>
  <inkml:trace contextRef="#ctx0" brushRef="#br0">1 8 4145 0 0,'0'-2'8666'0'0,"6"0"-3848"0"0,18 0-3000 0 0,12 2-4543 0 0,-19 0 3895 0 0,133-1-2592 0 0,-144 1-4486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0:06.925"/>
    </inkml:context>
    <inkml:brush xml:id="br0">
      <inkml:brushProperty name="width" value="0.025" units="cm"/>
      <inkml:brushProperty name="height" value="0.025" units="cm"/>
    </inkml:brush>
  </inkml:definitions>
  <inkml:trace contextRef="#ctx0" brushRef="#br0">25 21 6449 0 0,'-21'4'1877'0'0,"17"-2"1454"0"0,16 2-1002 0 0,27-1-1815 0 0,1-2 1 0 0,-1-1-1 0 0,0-3 1 0 0,51-8-1 0 0,-58 7-192 0 0,55-8-214 0 0,-58 8-108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3:57.515"/>
    </inkml:context>
    <inkml:brush xml:id="br0">
      <inkml:brushProperty name="width" value="0.025" units="cm"/>
      <inkml:brushProperty name="height" value="0.025" units="cm"/>
    </inkml:brush>
  </inkml:definitions>
  <inkml:trace contextRef="#ctx0" brushRef="#br0">3 388 7370 0 0,'-2'3'9554'0'0,"7"-6"-9244"0"0,0 1 0 0 0,-1-1 0 0 0,1 0 1 0 0,-1-1-1 0 0,0 1 0 0 0,1-1 0 0 0,-1 0 1 0 0,-1 0-1 0 0,1 0 0 0 0,-1-1 0 0 0,0 1 0 0 0,3-6 1 0 0,8-13 141 0 0,11-32 0 0 0,-13 29-391 0 0,93-188 6 0 0,-104 211-63 0 0,3-9-13 0 0,-4 12 10 0 0,0 0 0 0 0,0-1 1 0 0,0 1-1 0 0,0 0 1 0 0,0 0-1 0 0,0 0 0 0 0,0-1 1 0 0,0 1-1 0 0,0 0 1 0 0,1 0-1 0 0,-1 0 0 0 0,0-1 1 0 0,0 1-1 0 0,0 0 1 0 0,0 0-1 0 0,0 0 0 0 0,0 0 1 0 0,1-1-1 0 0,-1 1 0 0 0,0 0 1 0 0,0 0-1 0 0,0 0 1 0 0,0 0-1 0 0,1 0 0 0 0,-1 0 1 0 0,0 0-1 0 0,0 0 1 0 0,0-1-1 0 0,1 1 0 0 0,-1 0 1 0 0,0 0-1 0 0,0 0 1 0 0,0 0-1 0 0,1 0 0 0 0,-1 0 1 0 0,0 0-1 0 0,0 0 0 0 0,0 0 1 0 0,1 0-1 0 0,-1 0 1 0 0,0 0-1 0 0,20 17 6 0 0,-2 1 0 0 0,25 28 0 0 0,3 5 108 0 0,69 50-40 0 0,-107-94-1752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3:58.344"/>
    </inkml:context>
    <inkml:brush xml:id="br0">
      <inkml:brushProperty name="width" value="0.025" units="cm"/>
      <inkml:brushProperty name="height" value="0.025" units="cm"/>
    </inkml:brush>
  </inkml:definitions>
  <inkml:trace contextRef="#ctx0" brushRef="#br0">1 382 8754 0 0,'10'-13'1655'0'0,"-1"0"0"0"0,0-1 0 0 0,-1 0 0 0 0,7-16 0 0 0,7-11 848 0 0,105-195-3063 0 0,-126 235 590 0 0,-1-1 1 0 0,1 0-1 0 0,0 1 0 0 0,0-1 1 0 0,0 1-1 0 0,0-1 0 0 0,0 1 1 0 0,0-1-1 0 0,0 1 1 0 0,0 0-1 0 0,0-1 0 0 0,2 0 1 0 0,-2 2 23 0 0,0 0 0 0 0,0 0 1 0 0,0-1-1 0 0,0 1 0 0 0,0 1 1 0 0,0-1-1 0 0,0 0 0 0 0,0 0 1 0 0,0 0-1 0 0,-1 0 0 0 0,1 1 1 0 0,0-1-1 0 0,0 0 1 0 0,0 1-1 0 0,0-1 0 0 0,-1 1 1 0 0,1-1-1 0 0,0 1 0 0 0,0-1 1 0 0,-1 1-1 0 0,1-1 0 0 0,0 1 1 0 0,0 1-1 0 0,77 66-173 0 0,-43-35-287 0 0,2-2 1 0 0,77 51-1 0 0,-100-75-6518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0:30.172"/>
    </inkml:context>
    <inkml:brush xml:id="br0">
      <inkml:brushProperty name="width" value="0.025" units="cm"/>
      <inkml:brushProperty name="height" value="0.025" units="cm"/>
    </inkml:brush>
  </inkml:definitions>
  <inkml:trace contextRef="#ctx0" brushRef="#br0">0 0 6913 0 0,'2'10'8029'0'0,"-1"11"-3993"0"0,1 76-4125 0 0,-1-46 924 0 0,16 380 1330 0 0,-15-390-2217 0 0,-1-21 56 0 0,1 10-35 0 0,-1 1 1 0 0,-1-1 0 0 0,-6 36-1 0 0,5-61-574 0 0,0-2-193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0:30.505"/>
    </inkml:context>
    <inkml:brush xml:id="br0">
      <inkml:brushProperty name="width" value="0.025" units="cm"/>
      <inkml:brushProperty name="height" value="0.025" units="cm"/>
    </inkml:brush>
  </inkml:definitions>
  <inkml:trace contextRef="#ctx0" brushRef="#br0">1 76 1376 0 0,'5'-5'297'0'0,"0"0"-1"0"0,0 0 1 0 0,1 1 0 0 0,0-1-1 0 0,0 1 1 0 0,0 0-1 0 0,12-5 1 0 0,-2 2 1059 0 0,33-11 0 0 0,-38 16-984 0 0,0-1 1 0 0,0 1-1 0 0,0 1 0 0 0,0 0 0 0 0,0 0 0 0 0,0 1 0 0 0,0 1 0 0 0,0 0 0 0 0,0 0 0 0 0,0 1 0 0 0,13 4 0 0 0,-17-4-216 0 0,0 1 1 0 0,0 0-1 0 0,0 0 0 0 0,0 1 1 0 0,0 0-1 0 0,-1 0 0 0 0,0 0 0 0 0,0 1 1 0 0,0 0-1 0 0,0 0 0 0 0,-1 0 0 0 0,0 1 1 0 0,0 0-1 0 0,0 0 0 0 0,-1 0 0 0 0,0 1 1 0 0,4 6-1 0 0,-5-7 57 0 0,-1 0-1 0 0,1 0 1 0 0,-1 1-1 0 0,0-1 1 0 0,-1 0-1 0 0,1 0 1 0 0,-1 1 0 0 0,-1-1-1 0 0,1 1 1 0 0,-1-1-1 0 0,0 1 1 0 0,-2 11-1 0 0,0-10 56 0 0,0 0 0 0 0,-1-1 0 0 0,1 0 1 0 0,-2 1-1 0 0,1-1 0 0 0,-1 0 0 0 0,0-1 0 0 0,0 1 0 0 0,-1-1 0 0 0,-7 9 0 0 0,-3 0-10 0 0,-1 0 1 0 0,0-1-1 0 0,-1-1 1 0 0,-1-1-1 0 0,0 0 0 0 0,-1-1 1 0 0,0-1-1 0 0,0-1 1 0 0,-1-1-1 0 0,0 0 1 0 0,-1-2-1 0 0,1 0 0 0 0,-23 3 1 0 0,22-7-1949 0 0,4-2-5990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1:34.648"/>
    </inkml:context>
    <inkml:brush xml:id="br0">
      <inkml:brushProperty name="width" value="0.025" units="cm"/>
      <inkml:brushProperty name="height" value="0.025" units="cm"/>
    </inkml:brush>
  </inkml:definitions>
  <inkml:trace contextRef="#ctx0" brushRef="#br0">6 189 6913 0 0,'-5'2'-47'0'0,"5"0"-204"0"0,12 0-603 0 0,19 0-450 0 0,-11-4 1465 0 0,0-1-1 0 0,0 0 1 0 0,0-2 0 0 0,-1-1-1 0 0,26-10 1 0 0,89-50 827 0 0,-127 61-954 0 0,1 0 0 0 0,-1 0 0 0 0,-1 0-1 0 0,1-1 1 0 0,8-9 0 0 0,-14 14 11 0 0,0 0 0 0 0,0-1 0 0 0,0 1 0 0 0,0-1 0 0 0,0 1 0 0 0,0-1 0 0 0,0 0 0 0 0,-1 1 1 0 0,1-1-1 0 0,-1 0 0 0 0,1 1 0 0 0,-1-1 0 0 0,1 0 0 0 0,-1-2 0 0 0,0 3 29 0 0,0 0 1 0 0,-1 0-1 0 0,1 0 0 0 0,0 0 1 0 0,-1 0-1 0 0,1-1 0 0 0,-1 1 1 0 0,1 0-1 0 0,-1 0 0 0 0,0 1 1 0 0,1-1-1 0 0,-1 0 0 0 0,0 0 1 0 0,0 0-1 0 0,0 0 0 0 0,1 1 1 0 0,-1-1-1 0 0,0 0 0 0 0,0 1 1 0 0,0-1-1 0 0,0 0 0 0 0,0 1 1 0 0,0 0-1 0 0,0-1 0 0 0,-2 0 1 0 0,-2 0 214 0 0,0-1 0 0 0,-1 1 0 0 0,1 0 0 0 0,-1 1 0 0 0,0-1 0 0 0,1 1 0 0 0,-1 0 1 0 0,1 0-1 0 0,-1 1 0 0 0,1 0 0 0 0,-1 0 0 0 0,1 0 0 0 0,-1 0 0 0 0,1 1 0 0 0,0 0 0 0 0,0 0 0 0 0,-9 5 1 0 0,1 0 49 0 0,0 1 0 0 0,1 0 0 0 0,-1 1 0 0 0,2 1 0 0 0,-16 14 1 0 0,15-11-282 0 0,1-1 1 0 0,1 1 0 0 0,0 1 0 0 0,-15 26-1 0 0,23-35-74 0 0,0-1 0 0 0,-1 0 0 0 0,1 1-1 0 0,1-1 1 0 0,-1 1 0 0 0,1-1 0 0 0,0 1-1 0 0,0 0 1 0 0,0 0 0 0 0,0 0-1 0 0,1-1 1 0 0,0 1 0 0 0,0 0 0 0 0,0 0-1 0 0,1 0 1 0 0,0 0 0 0 0,0-1 0 0 0,0 1-1 0 0,0 0 1 0 0,1 0 0 0 0,2 4-1 0 0,-1-4 1 0 0,0-1-1 0 0,1 0 1 0 0,0-1-1 0 0,0 1 1 0 0,0-1-1 0 0,0 1 1 0 0,0-1-1 0 0,1 0 0 0 0,-1-1 1 0 0,1 1-1 0 0,0-1 1 0 0,0 0-1 0 0,0 0 1 0 0,0 0-1 0 0,0-1 1 0 0,0 0-1 0 0,9 1 0 0 0,-1 0-22 0 0,1 0-1 0 0,0-2 0 0 0,0 0 1 0 0,0 0-1 0 0,22-4 0 0 0,-14-1 40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0:30.919"/>
    </inkml:context>
    <inkml:brush xml:id="br0">
      <inkml:brushProperty name="width" value="0.025" units="cm"/>
      <inkml:brushProperty name="height" value="0.025" units="cm"/>
    </inkml:brush>
  </inkml:definitions>
  <inkml:trace contextRef="#ctx0" brushRef="#br0">0 10 5985 0 0,'20'-3'1275'0'0,"43"-2"-1828"0"0,101 4-1 0 0,-161 1 557 0 0,0 0-1 0 0,-1 1 0 0 0,1-1 1 0 0,0 1-1 0 0,0-1 0 0 0,0 1 1 0 0,3 1-1 0 0,-6-1-1 0 0,1-1 0 0 0,-1 0-1 0 0,1 1 1 0 0,-1-1 0 0 0,1 0 0 0 0,-1 1 0 0 0,1-1-1 0 0,-1 0 1 0 0,0 1 0 0 0,1-1 0 0 0,-1 1 0 0 0,0-1-1 0 0,1 1 1 0 0,-1-1 0 0 0,0 1 0 0 0,0-1 0 0 0,1 1 0 0 0,-1-1-1 0 0,0 1 1 0 0,0-1 0 0 0,0 1 0 0 0,0-1 0 0 0,0 1-1 0 0,1-1 1 0 0,-1 1 0 0 0,0 0 0 0 0,0-1 0 0 0,0 1-1 0 0,-1-1 1 0 0,1 1 0 0 0,0-1 0 0 0,0 1 0 0 0,0 0-1 0 0,0-1 1 0 0,0 1 0 0 0,-1-1 0 0 0,1 1 0 0 0,0-1-1 0 0,-1 1 1 0 0,1-1 0 0 0,0 1 0 0 0,-1 0 0 0 0,-6 7 9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0:31.267"/>
    </inkml:context>
    <inkml:brush xml:id="br0">
      <inkml:brushProperty name="width" value="0.025" units="cm"/>
      <inkml:brushProperty name="height" value="0.025" units="cm"/>
    </inkml:brush>
  </inkml:definitions>
  <inkml:trace contextRef="#ctx0" brushRef="#br0">0 33 12443 0 0,'108'6'1249'0'0,"-48"-11"-1089"0"0,76-16 1 0 0,-100 14-486 0 0,-4 2 16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02.746"/>
    </inkml:context>
    <inkml:brush xml:id="br0">
      <inkml:brushProperty name="width" value="0.025" units="cm"/>
      <inkml:brushProperty name="height" value="0.025" units="cm"/>
    </inkml:brush>
  </inkml:definitions>
  <inkml:trace contextRef="#ctx0" brushRef="#br0">6 373 9442 0 0,'-4'-3'1619'0'0,"3"-1"5202"0"0,5-15-6198 0 0,2 1-1 0 0,0 0 1 0 0,1 1-1 0 0,14-28 1 0 0,-10 23-531 0 0,26-52-8 0 0,23-54-90 0 0,-59 127 6 0 0,0-2 0 0 0,0 0 0 0 0,0 0 0 0 0,0 1 0 0 0,1-1 0 0 0,-1 1 0 0 0,1-1 0 0 0,2-2 0 0 0,-2 6 51 0 0,0 0 0 0 0,0 0 0 0 0,0 0 1 0 0,0 0-1 0 0,0 0 0 0 0,0 0 0 0 0,0 0 1 0 0,3 4-1 0 0,36 30 53 0 0,81 65 146 0 0,-108-91-274 0 0,-1 0 0 0 0,2-1 0 0 0,-1-1 0 0 0,1 0 0 0 0,0-1 0 0 0,0-1 1 0 0,26 6-1 0 0,-26-9-1505 0 0,1-4-5728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04.111"/>
    </inkml:context>
    <inkml:brush xml:id="br0">
      <inkml:brushProperty name="width" value="0.025" units="cm"/>
      <inkml:brushProperty name="height" value="0.025" units="cm"/>
    </inkml:brush>
  </inkml:definitions>
  <inkml:trace contextRef="#ctx0" brushRef="#br0">132 0 5529 0 0,'-3'2'6821'0'0,"1"6"-4369"0"0,1 14-2644 0 0,0-16 909 0 0,-21 191 1830 0 0,-1 5-1065 0 0,18-131-1065 0 0,1 1 641 0 0,-16 79 1 0 0,20-150-1087 0 0,1-1 1 0 0,-1 1-1 0 0,0-1 1 0 0,0 1-1 0 0,0-1 0 0 0,0 1 1 0 0,0-1-1 0 0,-1 1 0 0 0,1-1 1 0 0,0 1-1 0 0,0-1 1 0 0,0 1-1 0 0,0-1 0 0 0,0 1 1 0 0,-1-1-1 0 0,1 1 0 0 0,0-1 1 0 0,-1 0-1 0 0,1 1 1 0 0,0-1-1 0 0,0 1 0 0 0,-1-1 1 0 0,1 0-1 0 0,-1 1 1 0 0,1-1-1 0 0,0 0 0 0 0,-1 1 1 0 0,1-1-1 0 0,-1 0 0 0 0,0 0 1 0 0,-6-12-1665 0 0,-3-28-1216 0 0,-7-92-6157 0 0,8-68 3964 0 0,8 180 5055 0 0,2-1-1 0 0,0 1 0 0 0,1-1 0 0 0,1 1 0 0 0,1 0 0 0 0,1 0 0 0 0,12-32 0 0 0,-13 43 332 0 0,0 0-1 0 0,0 1 1 0 0,1-1 0 0 0,0 1 0 0 0,1 0 0 0 0,0 0 0 0 0,0 1 0 0 0,0 0 0 0 0,1 0 0 0 0,0 0-1 0 0,1 1 1 0 0,-1 0 0 0 0,1 1 0 0 0,0-1 0 0 0,1 2 0 0 0,-1-1 0 0 0,1 1 0 0 0,14-5 0 0 0,-15 7 82 0 0,1 0 1 0 0,0 1 0 0 0,0 0-1 0 0,0 0 1 0 0,0 1 0 0 0,0 0-1 0 0,0 1 1 0 0,0 0-1 0 0,0 0 1 0 0,0 1 0 0 0,-1 0-1 0 0,1 0 1 0 0,-1 1 0 0 0,1 0-1 0 0,-1 1 1 0 0,0 0 0 0 0,8 5-1 0 0,-10-6-193 0 0,-1 0 0 0 0,0 1 0 0 0,0 0 0 0 0,0 0-1 0 0,-1 0 1 0 0,0 1 0 0 0,1-1 0 0 0,-1 1 0 0 0,-1 0 0 0 0,1 0-1 0 0,-1 1 1 0 0,0-1 0 0 0,0 1 0 0 0,0-1 0 0 0,-1 1-1 0 0,0 0 1 0 0,0 0 0 0 0,-1 0 0 0 0,1 0 0 0 0,-1 0 0 0 0,-1 0-1 0 0,1 1 1 0 0,-1-1 0 0 0,0 0 0 0 0,-1 9 0 0 0,-1-8-91 0 0,0 0 1 0 0,0-1 0 0 0,0 1-1 0 0,-1-1 1 0 0,0 0 0 0 0,0 1-1 0 0,-1-1 1 0 0,0-1 0 0 0,0 1 0 0 0,0-1-1 0 0,0 1 1 0 0,-1-1 0 0 0,0 0-1 0 0,0-1 1 0 0,-11 8 0 0 0,-7 4 185 0 0,-2 0 1 0 0,-37 16 0 0 0,47-25-209 0 0,-20 10-449 0 0,11-6-4907 0 0,7-6-1136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04.602"/>
    </inkml:context>
    <inkml:brush xml:id="br0">
      <inkml:brushProperty name="width" value="0.025" units="cm"/>
      <inkml:brushProperty name="height" value="0.025" units="cm"/>
    </inkml:brush>
  </inkml:definitions>
  <inkml:trace contextRef="#ctx0" brushRef="#br0">35 1 7834 0 0,'0'0'904'0'0,"4"20"3393"0"0,-4 7-2946 0 0,0 1 0 0 0,-2-1 0 0 0,-1 1 0 0 0,-1-1 0 0 0,-8 29 0 0 0,-5 34-311 0 0,17-86-929 0 0,1-6-2247 0 0,1-3-5113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05.126"/>
    </inkml:context>
    <inkml:brush xml:id="br0">
      <inkml:brushProperty name="width" value="0.025" units="cm"/>
      <inkml:brushProperty name="height" value="0.025" units="cm"/>
    </inkml:brush>
  </inkml:definitions>
  <inkml:trace contextRef="#ctx0" brushRef="#br0">1 36 5985 0 0,'25'-3'10833'0'0,"9"-3"-7558"0"0,35-4-1645 0 0,3 3-961 0 0,44-2-2774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05.460"/>
    </inkml:context>
    <inkml:brush xml:id="br0">
      <inkml:brushProperty name="width" value="0.025" units="cm"/>
      <inkml:brushProperty name="height" value="0.025" units="cm"/>
    </inkml:brush>
  </inkml:definitions>
  <inkml:trace contextRef="#ctx0" brushRef="#br0">18 27 5529 0 0,'-8'2'-1212'0'0,"-2"4"10064"0"0,22-5-5281 0 0,20 0-1992 0 0,0-2 0 0 0,38-5 0 0 0,65-15-2981 0 0,-117 17 930 0 0,8-1-183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05.872"/>
    </inkml:context>
    <inkml:brush xml:id="br0">
      <inkml:brushProperty name="width" value="0.025" units="cm"/>
      <inkml:brushProperty name="height" value="0.025" units="cm"/>
    </inkml:brush>
  </inkml:definitions>
  <inkml:trace contextRef="#ctx0" brushRef="#br0">67 0 9218 0 0,'-3'40'5579'0'0,"-6"24"-3871"0"0,1-16-625 0 0,-5 57 322 0 0,4 0-1 0 0,8 164 1 0 0,3-248-1273 0 0,-1-11-91 0 0,0-1 0 0 0,0 1 0 0 0,-1-1 0 0 0,0 1 0 0 0,-1-1 0 0 0,0 1 0 0 0,0-1 0 0 0,-1 1 0 0 0,-5 15-1 0 0,5-27-684 0 0,0 0 0 0 0,1 0 0 0 0,-1 0 0 0 0,1-1 0 0 0,0 1 1 0 0,0 0-1 0 0,0-1 0 0 0,-1-2 0 0 0,-1-6-5438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06.223"/>
    </inkml:context>
    <inkml:brush xml:id="br0">
      <inkml:brushProperty name="width" value="0.025" units="cm"/>
      <inkml:brushProperty name="height" value="0.025" units="cm"/>
    </inkml:brush>
  </inkml:definitions>
  <inkml:trace contextRef="#ctx0" brushRef="#br0">1 158 1840 0 0,'1'-6'293'0'0,"1"0"-1"0"0,0 0 0 0 0,0 0 1 0 0,0 1-1 0 0,1-1 0 0 0,0 0 0 0 0,0 1 1 0 0,0 0-1 0 0,1 0 0 0 0,0 0 1 0 0,6-6-1 0 0,-3 4 301 0 0,1 0 0 0 0,0 1 0 0 0,0 0 1 0 0,1 0-1 0 0,-1 1 0 0 0,14-6 0 0 0,-4 3 238 0 0,1 2-1 0 0,-1 0 1 0 0,1 1-1 0 0,0 1 1 0 0,1 0-1 0 0,35-1 1 0 0,-47 5-663 0 0,0 0-1 0 0,-1 0 1 0 0,1 1-1 0 0,0 0 1 0 0,0 1-1 0 0,-1-1 1 0 0,15 6 0 0 0,-20-6-153 0 0,0 0 0 0 0,0 0 1 0 0,0 0-1 0 0,-1 0 1 0 0,1 0-1 0 0,0 0 1 0 0,-1 1-1 0 0,1-1 1 0 0,0 1-1 0 0,-1-1 0 0 0,0 1 1 0 0,1 0-1 0 0,-1-1 1 0 0,0 1-1 0 0,0 0 1 0 0,0 0-1 0 0,0 0 1 0 0,0 0-1 0 0,0 0 0 0 0,-1 0 1 0 0,1 0-1 0 0,-1 0 1 0 0,1 0-1 0 0,-1 0 1 0 0,0 0-1 0 0,0 0 1 0 0,0 0-1 0 0,0 1 0 0 0,0-1 1 0 0,0 0-1 0 0,0 0 1 0 0,-1 0-1 0 0,0 3 1 0 0,-2 3 81 0 0,0 0 0 0 0,-1 0 0 0 0,0 0 0 0 0,0 0 0 0 0,0-1 0 0 0,-1 1 0 0 0,0-1 0 0 0,-1 0 0 0 0,0-1 0 0 0,0 1 0 0 0,-11 8 0 0 0,3-4 39 0 0,1 0 0 0 0,-1-1 1 0 0,-1-1-1 0 0,0-1 0 0 0,-17 8 0 0 0,20-12-997 0 0,1-1-3651 0 0,0-1-1410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06.764"/>
    </inkml:context>
    <inkml:brush xml:id="br0">
      <inkml:brushProperty name="width" value="0.025" units="cm"/>
      <inkml:brushProperty name="height" value="0.025" units="cm"/>
    </inkml:brush>
  </inkml:definitions>
  <inkml:trace contextRef="#ctx0" brushRef="#br0">18 31 10594 0 0,'0'-1'-38'0'0,"1"0"0"0"0,-1-1 0 0 0,1 1 0 0 0,0 0 0 0 0,-1 0 1 0 0,1 0-1 0 0,0 0 0 0 0,-1-1 0 0 0,1 1 0 0 0,0 0 0 0 0,0 0 0 0 0,0 0 0 0 0,0 1 0 0 0,0-1 0 0 0,0 0 0 0 0,0 0 0 0 0,1 1 0 0 0,-1-1 0 0 0,0 0 0 0 0,0 1 0 0 0,0-1 0 0 0,1 1 0 0 0,1-1 0 0 0,33-7 1711 0 0,-32 8-1459 0 0,0 0 0 0 0,1 0 0 0 0,-1 0 0 0 0,1 1 0 0 0,-1 0 0 0 0,0 0 0 0 0,1 0 0 0 0,-1 1 0 0 0,0-1 0 0 0,0 1 0 0 0,0 0 0 0 0,0 0 1 0 0,0 0-1 0 0,0 1 0 0 0,-1-1 0 0 0,4 4 0 0 0,-2-1-8 0 0,0 0 0 0 0,-1 0 0 0 0,0 0 0 0 0,0 1 0 0 0,0 0 0 0 0,0-1 0 0 0,-1 1 0 0 0,0 0 0 0 0,0 1 0 0 0,1 6 0 0 0,-1-6-98 0 0,-1-1 0 0 0,0 1 1 0 0,-1 0-1 0 0,0 0 0 0 0,0 0 0 0 0,0 1 1 0 0,-1-1-1 0 0,0 0 0 0 0,-1 0 1 0 0,1 0-1 0 0,-1 0 0 0 0,-1 0 1 0 0,1 0-1 0 0,-1 0 0 0 0,0 0 0 0 0,-1 0 1 0 0,0-1-1 0 0,0 1 0 0 0,0-1 1 0 0,-8 11-1 0 0,6-12 7 0 0,1-1 0 0 0,-1 1 1 0 0,0-1-1 0 0,-1 0 0 0 0,1-1 0 0 0,0 1 0 0 0,-1-1 1 0 0,0 0-1 0 0,0-1 0 0 0,0 1 0 0 0,0-1 1 0 0,0 0-1 0 0,-1-1 0 0 0,-11 2 0 0 0,14-3-156 0 0,1 0-1 0 0,0 0 0 0 0,0 0 0 0 0,0 0 0 0 0,0-1 1 0 0,0 1-1 0 0,0-1 0 0 0,0 0 0 0 0,0 0 0 0 0,0 0 1 0 0,0 0-1 0 0,0-1 0 0 0,-5-3 0 0 0,6 3-218 0 0,0 0-1 0 0,-1 0 0 0 0,1-1 1 0 0,0 1-1 0 0,0-1 1 0 0,0 1-1 0 0,0-1 1 0 0,1 0-1 0 0,-1 0 0 0 0,1 0 1 0 0,0 0-1 0 0,0 0 1 0 0,0 0-1 0 0,0 0 0 0 0,-1-6 1 0 0,2 9 202 0 0,0-1 0 0 0,-1 1 0 0 0,1-1 1 0 0,0 0-1 0 0,0 1 0 0 0,0-1 0 0 0,0 0 0 0 0,0 1 0 0 0,0-1 1 0 0,0 1-1 0 0,0-1 0 0 0,0 0 0 0 0,0 1 0 0 0,0-1 0 0 0,0 0 1 0 0,1 1-1 0 0,-1-1 0 0 0,0 1 0 0 0,0-1 0 0 0,1 0 1 0 0,-1 1-1 0 0,0-1 0 0 0,1 1 0 0 0,-1-1 0 0 0,0 1 0 0 0,1-1 1 0 0,-1 1-1 0 0,1-1 0 0 0,-1 1 0 0 0,1-1 0 0 0,1 1 76 0 0,-1 0-1 0 0,0-1 1 0 0,1 1-1 0 0,-1 0 1 0 0,0 0-1 0 0,1 0 1 0 0,-1 0 0 0 0,0 0-1 0 0,0 1 1 0 0,1-1-1 0 0,-1 0 1 0 0,0 1-1 0 0,1-1 1 0 0,0 1-1 0 0,9 4 890 0 0,0 1-1 0 0,16 10 0 0 0,-21-13-523 0 0,25 14-497 0 0,0-2 1 0 0,47 17-1 0 0,-63-27-6256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2:00.672"/>
    </inkml:context>
    <inkml:brush xml:id="br0">
      <inkml:brushProperty name="width" value="0.025" units="cm"/>
      <inkml:brushProperty name="height" value="0.025" units="cm"/>
    </inkml:brush>
  </inkml:definitions>
  <inkml:trace contextRef="#ctx0" brushRef="#br0">3 523 4609 0 0,'0'0'127'0'0,"-1"-1"1"0"0,1 1-1 0 0,0 0 1 0 0,0 0-1 0 0,0 0 0 0 0,0 0 1 0 0,0 0-1 0 0,0 0 1 0 0,-1-1-1 0 0,1 1 1 0 0,0 0-1 0 0,0 0 0 0 0,0 0 1 0 0,0 0-1 0 0,0-1 1 0 0,0 1-1 0 0,0 0 0 0 0,0 0 1 0 0,0 0-1 0 0,0 0 1 0 0,0-1-1 0 0,0 1 0 0 0,0 0 1 0 0,0 0-1 0 0,0 0 1 0 0,0 0-1 0 0,0-1 1 0 0,0 1-1 0 0,0 0 0 0 0,0 0 1 0 0,0 0-1 0 0,0-1 1 0 0,0 1-1 0 0,0 0 0 0 0,0 0 1 0 0,0 0-1 0 0,0 0 1 0 0,0-1-1 0 0,0 1 0 0 0,1 0 1 0 0,-1 0-1 0 0,0 0 1 0 0,0 0-1 0 0,0 0 1 0 0,0 0-1 0 0,0-1 0 0 0,0 1 1 0 0,1 0-1 0 0,-1 0 1 0 0,0 0-1 0 0,0 0 0 0 0,0 0 1 0 0,0 0-1 0 0,1 0 1 0 0,-1 0-1 0 0,7-8 412 0 0,119-130 1426 0 0,-110 119-1955 0 0,0-1 0 0 0,-1 0 1 0 0,-1-1-1 0 0,-1-1 0 0 0,-1 0 0 0 0,-1-1 0 0 0,-1 0 0 0 0,-1 0 0 0 0,-1-1 0 0 0,-1-1 0 0 0,-1 1 0 0 0,3-30 0 0 0,-7 24 274 0 0,-6 15-50 0 0,4 15-229 0 0,0-1 0 0 0,-1 1 1 0 0,1 0-1 0 0,0 0 1 0 0,0-1-1 0 0,-1 1 0 0 0,1 0 1 0 0,0 0-1 0 0,0 0 0 0 0,-1-1 1 0 0,1 1-1 0 0,0 0 0 0 0,0 0 1 0 0,-1 0-1 0 0,1 0 1 0 0,0 0-1 0 0,-1-1 0 0 0,1 1 1 0 0,0 0-1 0 0,-1 0 0 0 0,1 0 1 0 0,0 0-1 0 0,-1 0 1 0 0,1 0-1 0 0,0 0 0 0 0,-1 0 1 0 0,1 0-1 0 0,0 0 0 0 0,-1 0 1 0 0,1 1-1 0 0,0-1 0 0 0,-1 0 1 0 0,1 0-1 0 0,-1 0 1 0 0,-2 3 276 0 0,-1 1 1 0 0,1-1 0 0 0,0 0 0 0 0,0 1 0 0 0,0 0 0 0 0,0 0 0 0 0,1 0 0 0 0,0 0 0 0 0,-1 0-1 0 0,1 0 1 0 0,-2 9 0 0 0,0-4 46 0 0,-5 11-271 0 0,2 0 0 0 0,0 0 1 0 0,1 0-1 0 0,-3 28 0 0 0,7-40-75 0 0,1 1 1 0 0,0-1-1 0 0,1 1 0 0 0,0 0 1 0 0,0-1-1 0 0,1 1 0 0 0,0-1 1 0 0,0 1-1 0 0,1-1 0 0 0,1 1 0 0 0,-1-1 1 0 0,1 0-1 0 0,5 10 0 0 0,-6-15 13 0 0,-1 0 0 0 0,1-1 0 0 0,-1 0 0 0 0,1 1-1 0 0,0-1 1 0 0,0 0 0 0 0,0 0 0 0 0,0 0 0 0 0,0 0-1 0 0,0 0 1 0 0,1 0 0 0 0,-1-1 0 0 0,1 1 0 0 0,-1-1-1 0 0,1 0 1 0 0,-1 0 0 0 0,1 0 0 0 0,0 0 0 0 0,0 0 0 0 0,-1 0-1 0 0,1-1 1 0 0,0 1 0 0 0,4-1 0 0 0,-4 0-60 0 0,0-1 1 0 0,-1 0-1 0 0,1 1 1 0 0,0-1-1 0 0,0 0 1 0 0,-1 0-1 0 0,1-1 0 0 0,-1 1 1 0 0,1-1-1 0 0,-1 1 1 0 0,0-1-1 0 0,1 0 1 0 0,-1 0-1 0 0,0 0 1 0 0,0 0-1 0 0,0 0 1 0 0,-1 0-1 0 0,1 0 0 0 0,0-1 1 0 0,-1 1-1 0 0,0-1 1 0 0,1 1-1 0 0,0-5 1 0 0,3-6-4152 0 0,-1 1-1384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07.427"/>
    </inkml:context>
    <inkml:brush xml:id="br0">
      <inkml:brushProperty name="width" value="0.025" units="cm"/>
      <inkml:brushProperty name="height" value="0.025" units="cm"/>
    </inkml:brush>
  </inkml:definitions>
  <inkml:trace contextRef="#ctx0" brushRef="#br0">0 105 12755 0 0,'0'20'86'0'0,"8"170"4223"0"0,-5-169-3853 0 0,0-1 0 0 0,1 1-1 0 0,2-1 1 0 0,0 0 0 0 0,1 0 0 0 0,1-1 0 0 0,12 23-1 0 0,-20-41-438 0 0,1 0 0 0 0,-1 0 0 0 0,0-1 0 0 0,1 1-1 0 0,-1 0 1 0 0,1-1 0 0 0,-1 1 0 0 0,1 0 0 0 0,-1-1-1 0 0,1 1 1 0 0,-1-1 0 0 0,1 1 0 0 0,-1 0 0 0 0,1-1-1 0 0,0 0 1 0 0,-1 1 0 0 0,1-1 0 0 0,0 1 0 0 0,0-1-1 0 0,-1 0 1 0 0,1 1 0 0 0,0-1 0 0 0,0 0 0 0 0,-1 0-1 0 0,1 0 1 0 0,0 0 0 0 0,0 0 0 0 0,0 0 0 0 0,-1 0-1 0 0,1 0 1 0 0,0 0 0 0 0,0 0 0 0 0,0 0 0 0 0,-1 0-1 0 0,1 0 1 0 0,0-1 0 0 0,0 1 0 0 0,-1 0-1 0 0,1-1 1 0 0,0 1 0 0 0,0 0 0 0 0,-1-1 0 0 0,1 1-1 0 0,-1-1 1 0 0,1 1 0 0 0,0-1 0 0 0,-1 1 0 0 0,1-1-1 0 0,-1 0 1 0 0,1 1 0 0 0,-1-1 0 0 0,1-1 0 0 0,5-5 292 0 0,-1-1-1 0 0,0 0 1 0 0,7-15 0 0 0,-7 13-194 0 0,27-56 14 0 0,31-96 0 0 0,-21 49-131 0 0,-33 89-186 0 0,-3 8-689 0 0,1 0-1 0 0,0-1 0 0 0,10-14 1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07.762"/>
    </inkml:context>
    <inkml:brush xml:id="br0">
      <inkml:brushProperty name="width" value="0.025" units="cm"/>
      <inkml:brushProperty name="height" value="0.025" units="cm"/>
    </inkml:brush>
  </inkml:definitions>
  <inkml:trace contextRef="#ctx0" brushRef="#br0">1 1 8754 0 0,'6'24'6161'0'0,"6"7"-5057"0"0,-12-28-1224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08.448"/>
    </inkml:context>
    <inkml:brush xml:id="br0">
      <inkml:brushProperty name="width" value="0.025" units="cm"/>
      <inkml:brushProperty name="height" value="0.025" units="cm"/>
    </inkml:brush>
  </inkml:definitions>
  <inkml:trace contextRef="#ctx0" brushRef="#br0">155 19 8290 0 0,'0'-1'325'0'0,"0"0"0"0"0,0 1 1 0 0,0-1-1 0 0,0 0 0 0 0,0 1 1 0 0,0-1-1 0 0,0 0 1 0 0,0 0-1 0 0,0 1 0 0 0,0-1 1 0 0,-1 0-1 0 0,1 1 0 0 0,0-1 1 0 0,0 1-1 0 0,-1-1 0 0 0,1 0 1 0 0,0 1-1 0 0,-1-1 0 0 0,1 1 1 0 0,-1-1-1 0 0,1 1 0 0 0,0-1 1 0 0,-1 1-1 0 0,1-1 0 0 0,-1 1 1 0 0,0-1-1 0 0,1 1 0 0 0,-2-1 1 0 0,1 1-101 0 0,0 0 0 0 0,0 0 0 0 0,-1 0 0 0 0,1 0 0 0 0,0 0 0 0 0,0 0 0 0 0,0 0 0 0 0,-1 1 0 0 0,1-1 0 0 0,0 0 0 0 0,0 1 0 0 0,0-1 1 0 0,0 1-1 0 0,-2 0 0 0 0,-33 25 286 0 0,36-26-496 0 0,-7 6-13 0 0,1 0 1 0 0,-1 0-1 0 0,1 1 0 0 0,1 0 0 0 0,-1 1 0 0 0,1-1 0 0 0,0 1 0 0 0,1 0 1 0 0,0 0-1 0 0,0 0 0 0 0,-4 15 0 0 0,6-17-279 0 0,1 1 0 0 0,0-1 0 0 0,1 1 1 0 0,-1-1-1 0 0,1 1 0 0 0,0-1 0 0 0,1 1 0 0 0,-1-1 0 0 0,2 1 0 0 0,-1-1 0 0 0,0 0 1 0 0,1 1-1 0 0,0-1 0 0 0,1 0 0 0 0,0 0 0 0 0,6 10 0 0 0,-1-3-703 0 0,2-1 0 0 0,0-1-1 0 0,0 0 1 0 0,1 0 0 0 0,13 10-1 0 0,-10-10 525 0 0,-1 1 0 0 0,-1 0 0 0 0,15 20-1 0 0,-26-31 470 0 0,-1-1-1 0 0,1 1 1 0 0,-1 0-1 0 0,1 0 1 0 0,-1-1-1 0 0,0 1 0 0 0,1 0 1 0 0,-1 0-1 0 0,0 0 1 0 0,1 0-1 0 0,-1-1 1 0 0,0 1-1 0 0,0 0 1 0 0,0 0-1 0 0,0 0 0 0 0,0 0 1 0 0,0 0-1 0 0,0 0 1 0 0,0 0-1 0 0,0 0 1 0 0,0-1-1 0 0,0 1 1 0 0,-1 0-1 0 0,1 0 1 0 0,0 0-1 0 0,-1 1 0 0 0,0-1 252 0 0,-1 1 0 0 0,1-1-1 0 0,0 1 1 0 0,-1-1 0 0 0,1 1-1 0 0,-1-1 1 0 0,0 0-1 0 0,1 0 1 0 0,-1 0 0 0 0,0 0-1 0 0,-3 1 1 0 0,-6 3 1194 0 0,-1-1 0 0 0,0 0 0 0 0,-15 1 0 0 0,20-3-1577 0 0,-7 1-58 0 0,0-1 1 0 0,0 0-1 0 0,-23-1 0 0 0,23-2-6198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08.798"/>
    </inkml:context>
    <inkml:brush xml:id="br0">
      <inkml:brushProperty name="width" value="0.025" units="cm"/>
      <inkml:brushProperty name="height" value="0.025" units="cm"/>
    </inkml:brush>
  </inkml:definitions>
  <inkml:trace contextRef="#ctx0" brushRef="#br0">16 0 10594 0 0,'-2'23'-305'0'0,"0"-1"-1"0"0,-7 27 0 0 0,8-43 114 0 0,0-2 293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09.578"/>
    </inkml:context>
    <inkml:brush xml:id="br0">
      <inkml:brushProperty name="width" value="0.025" units="cm"/>
      <inkml:brushProperty name="height" value="0.025" units="cm"/>
    </inkml:brush>
  </inkml:definitions>
  <inkml:trace contextRef="#ctx0" brushRef="#br0">12 17 6913 0 0,'0'-16'2641'0'0,"2"20"1885"0"0,0 15-740 0 0,-1-7-4606 0 0,-5 311 3929 0 0,-1-171-2644 0 0,-2-7-531 0 0,7-145-42 0 0,5-19-4252 0 0,3-6 1061 0 0,-2 7-1534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09.975"/>
    </inkml:context>
    <inkml:brush xml:id="br0">
      <inkml:brushProperty name="width" value="0.025" units="cm"/>
      <inkml:brushProperty name="height" value="0.025" units="cm"/>
    </inkml:brush>
  </inkml:definitions>
  <inkml:trace contextRef="#ctx0" brushRef="#br0">0 13 3225 0 0,'13'-13'1228'0'0,"-13"13"-1089"0"0,0 0 1 0 0,0 0-1 0 0,1 0 0 0 0,-1 0 1 0 0,0 0-1 0 0,0 0 0 0 0,1 0 1 0 0,-1 0-1 0 0,0 0 1 0 0,1 0-1 0 0,-1 0 0 0 0,0 0 1 0 0,0 0-1 0 0,1 0 0 0 0,-1 0 1 0 0,0 1-1 0 0,0-1 0 0 0,1 0 1 0 0,-1 0-1 0 0,0 0 0 0 0,0 0 1 0 0,1 0-1 0 0,-1 0 0 0 0,0 1 1 0 0,0-1-1 0 0,0 0 0 0 0,1 0 1 0 0,-1 0-1 0 0,0 1 0 0 0,0-1 1 0 0,0 0-1 0 0,0 1 0 0 0,6 15 4648 0 0,-3-1-4983 0 0,4 59 3651 0 0,-4 148 1 0 0,-4-120-2775 0 0,1-72-561 0 0,1 32-23 0 0,-14 113 1 0 0,13-175-101 0 0,0 0 1 0 0,0 1-1 0 0,0-1 1 0 0,0 0-1 0 0,-1 0 1 0 0,1 1-1 0 0,0-1 1 0 0,0 0-1 0 0,0 0 1 0 0,0 1-1 0 0,0-1 1 0 0,0 0-1 0 0,0 0 1 0 0,-1 0-1 0 0,1 1 1 0 0,0-1-1 0 0,0 0 1 0 0,0 0-1 0 0,0 0 1 0 0,-1 0-1 0 0,1 1 1 0 0,0-1 0 0 0,0 0-1 0 0,0 0 1 0 0,-1 0-1 0 0,1 0 1 0 0,0 0-1 0 0,0 0 1 0 0,-1 0-1 0 0,1 0 1 0 0,0 1-1 0 0,0-1 1 0 0,-1 0-1 0 0,1 0 1 0 0,0 0-1 0 0,0 0 1 0 0,-1 0-1 0 0,1 0 1 0 0,0 0-1 0 0,0 0 1 0 0,-1-1-1 0 0,1 1 1 0 0,-11-5-6335 0 0,5 1-166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10.358"/>
    </inkml:context>
    <inkml:brush xml:id="br0">
      <inkml:brushProperty name="width" value="0.025" units="cm"/>
      <inkml:brushProperty name="height" value="0.025" units="cm"/>
    </inkml:brush>
  </inkml:definitions>
  <inkml:trace contextRef="#ctx0" brushRef="#br0">0 30 10594 0 0,'0'0'964'0'0,"0"0"-794"0"0,21-6-2191 0 0,-18 5 1863 0 0,38-7 1677 0 0,1 1 1 0 0,57 0 0 0 0,23 10-1966 0 0,-99-1-4422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10.691"/>
    </inkml:context>
    <inkml:brush xml:id="br0">
      <inkml:brushProperty name="width" value="0.025" units="cm"/>
      <inkml:brushProperty name="height" value="0.025" units="cm"/>
    </inkml:brush>
  </inkml:definitions>
  <inkml:trace contextRef="#ctx0" brushRef="#br0">220 141 6913 0 0,'2'-18'4033'0'0,"0"4"-1925"0"0,-1-1 0 0 0,0-20-1 0 0,-1 32-1913 0 0,0 1 0 0 0,-1-1 0 0 0,1 0-1 0 0,0 0 1 0 0,-1 0 0 0 0,0 0 0 0 0,1 0 0 0 0,-1 1 0 0 0,0-1-1 0 0,-1 0 1 0 0,1 1 0 0 0,0-1 0 0 0,-1 1 0 0 0,1-1 0 0 0,-1 1 0 0 0,0 0-1 0 0,0-1 1 0 0,0 1 0 0 0,-3-2 0 0 0,3 3-144 0 0,0 0 1 0 0,0 0 0 0 0,-1 1-1 0 0,1-1 1 0 0,0 1 0 0 0,0-1-1 0 0,-1 1 1 0 0,1 0-1 0 0,0 0 1 0 0,-1 0 0 0 0,1 0-1 0 0,0 1 1 0 0,0-1 0 0 0,-1 1-1 0 0,1-1 1 0 0,0 1-1 0 0,0 0 1 0 0,0 0 0 0 0,0 0-1 0 0,0 0 1 0 0,0 0-1 0 0,0 0 1 0 0,0 0 0 0 0,-2 3-1 0 0,-5 2-122 0 0,1 1 0 0 0,0 0 0 0 0,-12 15 0 0 0,2-1-33 0 0,2 1-1 0 0,-18 30 0 0 0,29-44 93 0 0,1 0 0 0 0,0 0 0 0 0,0 1 0 0 0,1-1 0 0 0,0 1 0 0 0,1 0 0 0 0,0 0 0 0 0,0 0 0 0 0,1 0 0 0 0,-1 15 0 0 0,2-22-104 0 0,0 0 0 0 0,0-1 0 0 0,0 1-1 0 0,1 0 1 0 0,-1 0 0 0 0,0-1 0 0 0,1 1-1 0 0,-1 0 1 0 0,1-1 0 0 0,0 1 0 0 0,-1 0-1 0 0,1-1 1 0 0,0 1 0 0 0,0-1 0 0 0,0 1-1 0 0,0-1 1 0 0,0 1 0 0 0,0-1 0 0 0,1 0-1 0 0,-1 0 1 0 0,0 1 0 0 0,1-1 0 0 0,-1 0-1 0 0,1 0 1 0 0,-1 0 0 0 0,1-1 0 0 0,0 1-1 0 0,-1 0 1 0 0,1-1 0 0 0,0 1 0 0 0,-1-1-1 0 0,1 1 1 0 0,3-1 0 0 0,-1 1-186 0 0,0-1 0 0 0,-1-1 0 0 0,1 1-1 0 0,0-1 1 0 0,-1 1 0 0 0,1-1 0 0 0,-1 0 0 0 0,1 0 0 0 0,-1 0 0 0 0,1-1-1 0 0,-1 1 1 0 0,0-1 0 0 0,0 0 0 0 0,0 0 0 0 0,5-4 0 0 0,68-62-2316 0 0,-28 22-2371 0 0,-50 53 12326 0 0,2 11-4430 0 0,0-7-1862 0 0,0 3-470 0 0,0-1 1 0 0,0 1 0 0 0,4 15 0 0 0,8 17-2624 0 0,-10-42-3991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11.040"/>
    </inkml:context>
    <inkml:brush xml:id="br0">
      <inkml:brushProperty name="width" value="0.025" units="cm"/>
      <inkml:brushProperty name="height" value="0.025" units="cm"/>
    </inkml:brush>
  </inkml:definitions>
  <inkml:trace contextRef="#ctx0" brushRef="#br0">62 1 14283 0 0,'0'0'1896'0'0,"1"0"-1720"0"0,4 6-384 0 0,-3-3-223 0 0,-1 0-1 0 0,1 0 0 0 0,-1 1 0 0 0,0-1 0 0 0,0 1 0 0 0,0-1 0 0 0,-1 1 0 0 0,1 0 0 0 0,-1-1 1 0 0,0 1-1 0 0,0-1 0 0 0,-1 8 0 0 0,-3 0-75 0 0</inkml:trace>
  <inkml:trace contextRef="#ctx0" brushRef="#br0" timeOffset="1">0 191 5065 0 0,'2'0'8741'0'0,"1"-1"-3531"0"0,8 0-2319 0 0,8-2-5981 0 0,-13 1 4113 0 0,40-8-1938 0 0,-27 5 898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11.546"/>
    </inkml:context>
    <inkml:brush xml:id="br0">
      <inkml:brushProperty name="width" value="0.025" units="cm"/>
      <inkml:brushProperty name="height" value="0.025" units="cm"/>
    </inkml:brush>
  </inkml:definitions>
  <inkml:trace contextRef="#ctx0" brushRef="#br0">38 0 9674 0 0,'0'0'1100'0'0,"0"9"1412"0"0,-1 290 3401 0 0,-4-116-4941 0 0,6-138-882 0 0,0-26-82 0 0,0 0 1 0 0,-2 1-1 0 0,0-1 1 0 0,-1 0-1 0 0,-1 1 1 0 0,-7 28-1 0 0,9-47-117 0 0,-5 12-164 0 0,-1-8-2929 0 0,3-7-2940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2:01.006"/>
    </inkml:context>
    <inkml:brush xml:id="br0">
      <inkml:brushProperty name="width" value="0.025" units="cm"/>
      <inkml:brushProperty name="height" value="0.025" units="cm"/>
    </inkml:brush>
  </inkml:definitions>
  <inkml:trace contextRef="#ctx0" brushRef="#br0">1 153 7370 0 0,'18'0'601'0'0,"55"-12"-549"0"0,-2-2-1 0 0,101-36 1 0 0,47-10 64 0 0,-157 47-116 0 0,-44 10 0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11.879"/>
    </inkml:context>
    <inkml:brush xml:id="br0">
      <inkml:brushProperty name="width" value="0.025" units="cm"/>
      <inkml:brushProperty name="height" value="0.025" units="cm"/>
    </inkml:brush>
  </inkml:definitions>
  <inkml:trace contextRef="#ctx0" brushRef="#br0">0 154 6449 0 0,'2'-7'232'0'0,"0"1"-1"0"0,0-1 1 0 0,0 1-1 0 0,1 0 0 0 0,0-1 1 0 0,0 1-1 0 0,1 1 1 0 0,0-1-1 0 0,0 0 1 0 0,0 1-1 0 0,1 0 0 0 0,-1 0 1 0 0,1 0-1 0 0,0 1 1 0 0,1-1-1 0 0,-1 1 0 0 0,1 1 1 0 0,11-7-1 0 0,-4 3 359 0 0,1 0 0 0 0,1 1-1 0 0,-1 1 1 0 0,1 0-1 0 0,0 1 1 0 0,0 0 0 0 0,21-1-1 0 0,-15 3-28 0 0,1 1-1 0 0,0 1 1 0 0,0 2-1 0 0,0 0 1 0 0,34 8-1 0 0,-46-8-480 0 0,0 1-1 0 0,-1-1 0 0 0,0 2 1 0 0,1 0-1 0 0,-2 0 0 0 0,1 0 1 0 0,0 1-1 0 0,-1 1 0 0 0,0-1 1 0 0,0 1-1 0 0,0 1 0 0 0,-1-1 1 0 0,0 1-1 0 0,11 14 0 0 0,-17-19-66 0 0,1 1-1 0 0,-1-1 0 0 0,1 1 1 0 0,-1-1-1 0 0,0 1 1 0 0,0-1-1 0 0,0 1 0 0 0,-1 0 1 0 0,1-1-1 0 0,-1 1 0 0 0,1 0 1 0 0,-1 0-1 0 0,0 0 1 0 0,0-1-1 0 0,0 1 0 0 0,0 0 1 0 0,-1 5-1 0 0,-1-4-1 0 0,1 0 1 0 0,-1 0-1 0 0,0 0 0 0 0,0 0 1 0 0,0 0-1 0 0,-1 0 0 0 0,1 0 1 0 0,-1-1-1 0 0,0 1 0 0 0,-4 3 0 0 0,-8 6 140 0 0,0-1-1 0 0,-1 0 0 0 0,0-1 0 0 0,-20 9 0 0 0,26-14 59 0 0,-41 20 100 0 0,35-19-394 0 0,0 1 0 0 0,1 0 0 0 0,0 2 0 0 0,-18 13 0 0 0,19-5-1275 0 0,13-17 1339 0 0,1-1 1 0 0,0 1-1 0 0,-1-1 1 0 0,1 1 0 0 0,0-1-1 0 0,0 1 1 0 0,0-1-1 0 0,-1 1 1 0 0,1 0-1 0 0,0-1 1 0 0,0 1 0 0 0,0-1-1 0 0,0 1 1 0 0,0-1-1 0 0,0 1 1 0 0,0 0-1 0 0,0-1 1 0 0,0 1 0 0 0,0-1-1 0 0,0 1 1 0 0,0-1-1 0 0,1 1 1 0 0,-1-1-1 0 0,0 1 1 0 0,0 0-1 0 0,1-1 1 0 0,-1 1 0 0 0,0-1-1 0 0,1 1 1 0 0,-1-1-1 0 0,0 0 1 0 0,1 1-1 0 0,-1-1 1 0 0,0 1 0 0 0,1-1-1 0 0,0 1 1 0 0,6 2-47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12.213"/>
    </inkml:context>
    <inkml:brush xml:id="br0">
      <inkml:brushProperty name="width" value="0.025" units="cm"/>
      <inkml:brushProperty name="height" value="0.025" units="cm"/>
    </inkml:brush>
  </inkml:definitions>
  <inkml:trace contextRef="#ctx0" brushRef="#br0">25 1 5529 0 0,'-3'9'688'0'0,"1"0"-1"0"0,-1 0 0 0 0,2 0 1 0 0,-1 0-1 0 0,1 0 1 0 0,1 16-1 0 0,-1-1 1224 0 0,0 60 3284 0 0,3-62-4753 0 0,-2 0 0 0 0,-1-1 0 0 0,-1 1 0 0 0,-4 25 1 0 0,4-42-1889 0 0,0-1-5092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12.562"/>
    </inkml:context>
    <inkml:brush xml:id="br0">
      <inkml:brushProperty name="width" value="0.025" units="cm"/>
      <inkml:brushProperty name="height" value="0.025" units="cm"/>
    </inkml:brush>
  </inkml:definitions>
  <inkml:trace contextRef="#ctx0" brushRef="#br0">2 395 8290 0 0,'-1'-1'223'0'0,"1"0"1"0"0,0 1 0 0 0,0-1 0 0 0,0 0-1 0 0,-1 1 1 0 0,1-1 0 0 0,0 0 0 0 0,0 0-1 0 0,0 1 1 0 0,0-1 0 0 0,0 0-1 0 0,0 0 1 0 0,0 1 0 0 0,0-1 0 0 0,1 0-1 0 0,-1 1 1 0 0,0-1 0 0 0,0 0-1 0 0,1 0 1 0 0,-1 1 0 0 0,0-1 0 0 0,1 0-1 0 0,-1 1 1 0 0,0-1 0 0 0,1 1-1 0 0,-1-1 1 0 0,1 1 0 0 0,-1-1 0 0 0,1 1-1 0 0,0-1 1 0 0,22-23 1064 0 0,-17 19-667 0 0,19-20-240 0 0,-2 0-1 0 0,-1-2 0 0 0,-1 0 1 0 0,24-42-1 0 0,-16 12-922 0 0,-13 27-47 0 0,21-33 0 0 0,-36 61 667 0 0,0 0 1 0 0,1 0 0 0 0,-1 0-1 0 0,1 0 1 0 0,-1 0 0 0 0,1 1-1 0 0,0-1 1 0 0,-1 0 0 0 0,1 1-1 0 0,3-2 1 0 0,-4 3-51 0 0,0 0 1 0 0,-1 0 0 0 0,1 0-1 0 0,0 0 1 0 0,0 0-1 0 0,-1 0 1 0 0,1 0-1 0 0,0 0 1 0 0,0 1 0 0 0,0-1-1 0 0,-1 0 1 0 0,1 0-1 0 0,0 1 1 0 0,-1-1-1 0 0,1 1 1 0 0,0-1-1 0 0,-1 0 1 0 0,1 1 0 0 0,0-1-1 0 0,-1 1 1 0 0,1 0-1 0 0,-1-1 1 0 0,1 1-1 0 0,-1-1 1 0 0,1 1 0 0 0,-1 0-1 0 0,1-1 1 0 0,-1 1-1 0 0,0 0 1 0 0,1 0-1 0 0,-1-1 1 0 0,0 1 0 0 0,0 1-1 0 0,39 82 1492 0 0,-27-55-1002 0 0,30 54 1 0 0,28 36-887 0 0,-67-113-177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13.054"/>
    </inkml:context>
    <inkml:brush xml:id="br0">
      <inkml:brushProperty name="width" value="0.025" units="cm"/>
      <inkml:brushProperty name="height" value="0.025" units="cm"/>
    </inkml:brush>
  </inkml:definitions>
  <inkml:trace contextRef="#ctx0" brushRef="#br0">13 19 456 0 0,'-13'-4'5828'0'0,"39"4"5412"0"0,-15 0-10114 0 0,-4 0-3590 0 0,143-8 6425 0 0,76 2-2965 0 0,-194 5-2549 0 0,-29 1 135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13.419"/>
    </inkml:context>
    <inkml:brush xml:id="br0">
      <inkml:brushProperty name="width" value="0.025" units="cm"/>
      <inkml:brushProperty name="height" value="0.025" units="cm"/>
    </inkml:brush>
  </inkml:definitions>
  <inkml:trace contextRef="#ctx0" brushRef="#br0">94 0 1840 0 0,'-19'7'-252'0'0,"-19"6"1988"0"0,33-11-878 0 0,1 0 0 0 0,0 0 1 0 0,-1 0-1 0 0,1 1 0 0 0,-6 5 1 0 0,10-8-704 0 0,-1 0 1 0 0,1 0-1 0 0,0 1 1 0 0,0-1-1 0 0,-1 0 1 0 0,1 0-1 0 0,0 1 0 0 0,-1-1 1 0 0,1 0-1 0 0,0 0 1 0 0,0 1-1 0 0,0-1 1 0 0,-1 0-1 0 0,1 1 1 0 0,0-1-1 0 0,0 1 1 0 0,0-1-1 0 0,0 0 0 0 0,0 1 1 0 0,0-1-1 0 0,0 0 1 0 0,0 1-1 0 0,0-1 1 0 0,0 1-1 0 0,0-1 1 0 0,0 0-1 0 0,0 1 1 0 0,0-1-1 0 0,0 0 1 0 0,0 1-1 0 0,0-1 0 0 0,0 1 1 0 0,0-1-1 0 0,0 0 1 0 0,1 1-1 0 0,13 8 1640 0 0,20-2-870 0 0,12-4-141 0 0,-1-3-1 0 0,0-2 0 0 0,1-1 1 0 0,63-15-1 0 0,-101 17-759 0 0,-3-1-1263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13.753"/>
    </inkml:context>
    <inkml:brush xml:id="br0">
      <inkml:brushProperty name="width" value="0.025" units="cm"/>
      <inkml:brushProperty name="height" value="0.025" units="cm"/>
    </inkml:brush>
  </inkml:definitions>
  <inkml:trace contextRef="#ctx0" brushRef="#br0">183 1 11058 0 0,'0'0'154'0'0,"-1"0"-1"0"0,1-1 0 0 0,0 1 1 0 0,-1 0-1 0 0,1 0 0 0 0,0 0 1 0 0,-1 0-1 0 0,1 0 1 0 0,0 0-1 0 0,-1 0 0 0 0,1 0 1 0 0,0 0-1 0 0,-1 0 0 0 0,1 0 1 0 0,0 0-1 0 0,-1 1 0 0 0,1-1 1 0 0,0 0-1 0 0,-1 0 0 0 0,1 0 1 0 0,0 0-1 0 0,-1 1 0 0 0,1-1 1 0 0,0 0-1 0 0,0 0 0 0 0,-1 0 1 0 0,1 1-1 0 0,0-1 1 0 0,0 0-1 0 0,-1 0 0 0 0,1 1 1 0 0,0-1-1 0 0,0 0 0 0 0,0 1 1 0 0,0-1-1 0 0,-1 0 0 0 0,1 1 1 0 0,0-1-1 0 0,0 1 0 0 0,-10 18 1160 0 0,8-15-695 0 0,-65 135 2728 0 0,-19 77-3557 0 0,80-195-362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14.198"/>
    </inkml:context>
    <inkml:brush xml:id="br0">
      <inkml:brushProperty name="width" value="0.025" units="cm"/>
      <inkml:brushProperty name="height" value="0.025" units="cm"/>
    </inkml:brush>
  </inkml:definitions>
  <inkml:trace contextRef="#ctx0" brushRef="#br0">103 1 2761 0 0,'0'0'145'0'0,"0"0"0"0"0,0 0 0 0 0,0-1 0 0 0,0 1 0 0 0,-1 0 0 0 0,1 0 0 0 0,0 0 0 0 0,0 0 0 0 0,0 0 0 0 0,-1 1 0 0 0,1-1 0 0 0,0 0 0 0 0,0 0 0 0 0,0 0 0 0 0,0 0 0 0 0,-1 0 0 0 0,1 0 0 0 0,0 0 0 0 0,0 0 0 0 0,0 0 0 0 0,0 0 0 0 0,-1 0-1 0 0,1 1 1 0 0,0-1 0 0 0,0 0 0 0 0,0 0 0 0 0,0 0 0 0 0,0 0 0 0 0,0 0 0 0 0,-1 1 0 0 0,1-1 0 0 0,0 0 0 0 0,0 0 0 0 0,0 0 0 0 0,0 0 0 0 0,0 1 0 0 0,0-1 0 0 0,0 0 0 0 0,0 0 0 0 0,0 0 0 0 0,0 1 0 0 0,0-1 0 0 0,0 0 0 0 0,0 0 0 0 0,0 1 0 0 0,-5 18 2281 0 0,-2 21-831 0 0,7-40-1503 0 0,-24 201 5202 0 0,1 102-2830 0 0,23-291-2475 0 0,0-6 0 0 0,0 1 1 0 0,0-1-1 0 0,-1 1 1 0 0,0-1 0 0 0,0 1-1 0 0,0-1 1 0 0,-1 0-1 0 0,0 0 1 0 0,0 1 0 0 0,-5 7-1 0 0,6-14-96 0 0,1 1 0 0 0,-1-1 1 0 0,1 0-1 0 0,-1 0 0 0 0,1 0 0 0 0,-1 0 0 0 0,1 0 0 0 0,-1 0 0 0 0,1 0 0 0 0,-1 0 1 0 0,1 0-1 0 0,-1 0 0 0 0,1 0 0 0 0,-1 0 0 0 0,1-1 0 0 0,-1 1 0 0 0,1 0 0 0 0,-1 0 1 0 0,1 0-1 0 0,-1-1 0 0 0,1 1 0 0 0,-1 0 0 0 0,1-1 0 0 0,-1 1 0 0 0,1 0 0 0 0,0-1 1 0 0,-1 1-1 0 0,1 0 0 0 0,-1-1 0 0 0,1 1 0 0 0,0-1 0 0 0,0 1 0 0 0,-1-1 0 0 0,1 1 1 0 0,0-1-1 0 0,-5-8-6259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14.618"/>
    </inkml:context>
    <inkml:brush xml:id="br0">
      <inkml:brushProperty name="width" value="0.025" units="cm"/>
      <inkml:brushProperty name="height" value="0.025" units="cm"/>
    </inkml:brush>
  </inkml:definitions>
  <inkml:trace contextRef="#ctx0" brushRef="#br0">1 202 4609 0 0,'2'-10'530'0'0,"1"-1"1"0"0,0 1-1 0 0,1 0 1 0 0,0 0-1 0 0,1 0 0 0 0,0 1 1 0 0,1-1-1 0 0,-1 1 1 0 0,2 0-1 0 0,-1 1 1 0 0,1 0-1 0 0,1 0 0 0 0,-1 0 1 0 0,1 1-1 0 0,1 0 1 0 0,-1 0-1 0 0,1 1 0 0 0,13-7 1 0 0,-12 8-67 0 0,-1 0 1 0 0,1 1-1 0 0,0 0 0 0 0,1 1 1 0 0,-1 0-1 0 0,1 1 0 0 0,-1 0 1 0 0,1 0-1 0 0,0 1 0 0 0,13 0 1 0 0,-15 2-425 0 0,-1 0 1 0 0,1 0-1 0 0,0 0 1 0 0,-1 1-1 0 0,1 1 1 0 0,-1-1-1 0 0,0 1 1 0 0,9 5-1 0 0,-12-5-24 0 0,-1 0 0 0 0,1 0 0 0 0,-1 0-1 0 0,0 0 1 0 0,0 1 0 0 0,0-1 0 0 0,0 1 0 0 0,-1 0 0 0 0,1 1-1 0 0,-1-1 1 0 0,0 0 0 0 0,-1 1 0 0 0,1 0 0 0 0,-1-1 0 0 0,0 1 0 0 0,0 0-1 0 0,0 0 1 0 0,-1 0 0 0 0,1 1 0 0 0,-1-1 0 0 0,0 0 0 0 0,-1 0-1 0 0,0 1 1 0 0,0-1 0 0 0,0 0 0 0 0,-1 8 0 0 0,0-4-25 0 0,0 0 1 0 0,-1 0-1 0 0,-1 0 0 0 0,1 0 1 0 0,-1 0-1 0 0,-1-1 1 0 0,1 1-1 0 0,-1-1 0 0 0,-1 0 1 0 0,0 0-1 0 0,0 0 1 0 0,0-1-1 0 0,-1 0 0 0 0,-10 10 1 0 0,2-5-128 0 0,0-1 0 0 0,-1-1 0 0 0,0 0 1 0 0,-29 13-1 0 0,23-14-271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14.945"/>
    </inkml:context>
    <inkml:brush xml:id="br0">
      <inkml:brushProperty name="width" value="0.025" units="cm"/>
      <inkml:brushProperty name="height" value="0.025" units="cm"/>
    </inkml:brush>
  </inkml:definitions>
  <inkml:trace contextRef="#ctx0" brushRef="#br0">124 0 10138 0 0,'14'4'6562'0'0,"26"7"-6522"0"0,-34-8 72 0 0,1 0 0 0 0,-1 0 0 0 0,0 1 0 0 0,0 0-1 0 0,0 0 1 0 0,-1 0 0 0 0,1 1 0 0 0,-1 0 0 0 0,0 0 0 0 0,0 0 0 0 0,-1 1 0 0 0,0-1 0 0 0,0 1 0 0 0,0 0 0 0 0,0 0 0 0 0,2 9 0 0 0,-4-12-75 0 0,0 1 0 0 0,-1 0 0 0 0,0 0 0 0 0,0 0 0 0 0,0 0 0 0 0,0 0 0 0 0,-1 0 0 0 0,0 0 0 0 0,0 0 0 0 0,0 0 0 0 0,0 0 0 0 0,0 0 0 0 0,-1-1 0 0 0,0 1 0 0 0,0 0 0 0 0,0 0 0 0 0,0 0 0 0 0,0 0 0 0 0,-1-1 0 0 0,0 1 0 0 0,0 0 0 0 0,0-1 0 0 0,0 0 0 0 0,0 1 0 0 0,-1-1 0 0 0,1 0 0 0 0,-1 0 0 0 0,0 0 0 0 0,0-1 0 0 0,-4 3 0 0 0,-4 3 60 0 0,0-1 0 0 0,0-1 0 0 0,-1 0 0 0 0,0 0 0 0 0,0-1 0 0 0,-1-1 0 0 0,-13 4 0 0 0,20-7-154 0 0,1 1 0 0 0,0-1 0 0 0,0 0 0 0 0,-1-1 1 0 0,1 1-1 0 0,-1-1 0 0 0,1 0 0 0 0,0-1 0 0 0,-1 1 1 0 0,1-1-1 0 0,0 0 0 0 0,-1 0 0 0 0,1-1 0 0 0,0 1 1 0 0,0-1-1 0 0,0 0 0 0 0,0-1 0 0 0,0 1 0 0 0,-7-7 0 0 0,10 7-64 0 0,0 1 0 0 0,1-1-1 0 0,-1 0 1 0 0,1 0 0 0 0,0 0-1 0 0,-1 0 1 0 0,1-1-1 0 0,0 1 1 0 0,0 0 0 0 0,1 0-1 0 0,-1-1 1 0 0,0-4-1 0 0,0 7 94 0 0,1-1-1 0 0,0 0 1 0 0,0 1-1 0 0,0-1 0 0 0,0 0 1 0 0,0 0-1 0 0,0 1 0 0 0,1-1 1 0 0,-1 0-1 0 0,0 1 0 0 0,0-1 1 0 0,0 1-1 0 0,1-1 1 0 0,-1 0-1 0 0,0 1 0 0 0,0-1 1 0 0,1 1-1 0 0,-1-1 0 0 0,1 0 1 0 0,-1 1-1 0 0,1-1 0 0 0,-1 1 1 0 0,1-1-1 0 0,-1 1 0 0 0,1 0 1 0 0,-1-1-1 0 0,1 1 1 0 0,-1-1-1 0 0,1 1 0 0 0,0 0 1 0 0,-1 0-1 0 0,1-1 0 0 0,-1 1 1 0 0,1 0-1 0 0,0 0 0 0 0,-1 0 1 0 0,1 0-1 0 0,0 0 1 0 0,0 0-1 0 0,-1 0 0 0 0,1 0 1 0 0,0 0-1 0 0,-1 0 0 0 0,1 0 1 0 0,0 0-1 0 0,-1 0 0 0 0,1 0 1 0 0,0 1-1 0 0,0-1 1 0 0,29 7 995 0 0,55 20 1 0 0,4 0 359 0 0,-76-23-1325 0 0,17 2-298 0 0,-26-6-136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15.406"/>
    </inkml:context>
    <inkml:brush xml:id="br0">
      <inkml:brushProperty name="width" value="0.025" units="cm"/>
      <inkml:brushProperty name="height" value="0.025" units="cm"/>
    </inkml:brush>
  </inkml:definitions>
  <inkml:trace contextRef="#ctx0" brushRef="#br0">11 283 8290 0 0,'0'0'150'0'0,"-1"0"0"0"0,1 0 0 0 0,0 0 0 0 0,-1 0 0 0 0,1 0 1 0 0,-1 0-1 0 0,1 0 0 0 0,0 0 0 0 0,-1 0 0 0 0,1 0 0 0 0,-1 0 0 0 0,1 0 1 0 0,0 0-1 0 0,-1 0 0 0 0,1 0 0 0 0,0-1 0 0 0,-1 1 0 0 0,1 0 0 0 0,0 0 0 0 0,-1-1 1 0 0,1 1-1 0 0,0 0 0 0 0,-1 0 0 0 0,1-1 0 0 0,0 1 0 0 0,0 0 0 0 0,-1-1 1 0 0,1 1-1 0 0,0 0 0 0 0,0-1 0 0 0,0 1 0 0 0,0 0 0 0 0,-1-1 0 0 0,11-9 5735 0 0,2 0-6449 0 0,46-48 1304 0 0,21-25 185 0 0,-62 63-1857 0 0,1 0-1 0 0,0 1 1 0 0,2 1-1 0 0,21-17 1 0 0,-40 35 957 0 0,1-1 0 0 0,-1 1 1 0 0,0-1-1 0 0,0 1 0 0 0,0 0 0 0 0,0-1 1 0 0,1 1-1 0 0,-1 0 0 0 0,0 0 0 0 0,0 0 1 0 0,0 0-1 0 0,1 0 0 0 0,-1 0 0 0 0,0 0 1 0 0,0 0-1 0 0,0 1 0 0 0,1-1 0 0 0,-1 0 1 0 0,0 1-1 0 0,0-1 0 0 0,0 1 0 0 0,0-1 0 0 0,0 1 1 0 0,0 0-1 0 0,0-1 0 0 0,0 1 0 0 0,0 0 1 0 0,0 0-1 0 0,0 0 0 0 0,0-1 0 0 0,0 1 1 0 0,-1 0-1 0 0,2 2 0 0 0,5 6 329 0 0,-1-1-1 0 0,0 1 1 0 0,4 11-1 0 0,-2-6 97 0 0,16 23 397 0 0,-6-10-1022 0 0,-2 0 1 0 0,19 41 0 0 0,-28-51-6547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2:01.373"/>
    </inkml:context>
    <inkml:brush xml:id="br0">
      <inkml:brushProperty name="width" value="0.025" units="cm"/>
      <inkml:brushProperty name="height" value="0.025" units="cm"/>
    </inkml:brush>
  </inkml:definitions>
  <inkml:trace contextRef="#ctx0" brushRef="#br0">167 0 8290 0 0,'-6'24'1057'0'0,"-65"434"5374"0"0,33-186-4384 0 0,34-244-1963 0 0,-1-1-1 0 0,-1 0 1 0 0,-1 0-1 0 0,-1 0 1 0 0,-14 29 0 0 0,24-60 126 0 0,-1-1 1 0 0,0 0 0 0 0,0 1-1 0 0,-1-1 1 0 0,1-5 0 0 0,3-20 561 0 0,3 6-773 0 0,1 1 0 0 0,1-1 1 0 0,2 1-1 0 0,0 1 0 0 0,1 0 0 0 0,2 1 0 0 0,21-28 0 0 0,-33 46-28 0 0,1 0-1 0 0,-1 0 0 0 0,1 1 0 0 0,0 0 1 0 0,0-1-1 0 0,0 1 0 0 0,0 0 0 0 0,0 0 1 0 0,0 0-1 0 0,0 1 0 0 0,1-1 1 0 0,3-1-1 0 0,-6 3 25 0 0,0 0 0 0 0,0 0 0 0 0,0 0 1 0 0,0 0-1 0 0,0 0 0 0 0,0 0 0 0 0,-1 0 0 0 0,1 0 0 0 0,0 0 1 0 0,0 0-1 0 0,0 1 0 0 0,0-1 0 0 0,0 0 0 0 0,-1 1 1 0 0,1-1-1 0 0,0 0 0 0 0,0 1 0 0 0,-1-1 0 0 0,1 1 1 0 0,1 0-1 0 0,-1 1-3 0 0,0 0 0 0 0,0-1-1 0 0,1 1 1 0 0,-2-1 0 0 0,1 1 0 0 0,0 0 0 0 0,0 0 0 0 0,-1 0 0 0 0,1-1-1 0 0,-1 1 1 0 0,1 0 0 0 0,-1 0 0 0 0,1 3 0 0 0,0 25-63 0 0,0 0 1 0 0,-4 33-1 0 0,-1 13-4770 0 0,5-69-651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37.492"/>
    </inkml:context>
    <inkml:brush xml:id="br0">
      <inkml:brushProperty name="width" value="0.025" units="cm"/>
      <inkml:brushProperty name="height" value="0.025" units="cm"/>
    </inkml:brush>
  </inkml:definitions>
  <inkml:trace contextRef="#ctx0" brushRef="#br0">1 88 1840 0 0,'1'-9'593'0'0,"0"0"0"0"0,1 0 0 0 0,0 0 1 0 0,0 0-1 0 0,7-14 0 0 0,-2 4 2714 0 0,-6 20-2966 0 0,0-1 1 0 0,0 1 0 0 0,0 0-1 0 0,0 0 1 0 0,0 0 0 0 0,0 0-1 0 0,0 0 1 0 0,0 0 0 0 0,0 1-1 0 0,-1-1 1 0 0,2 2-1 0 0,5 18 17 0 0,-2-1-1 0 0,0 1 0 0 0,-1 1 0 0 0,-1-1 0 0 0,-1 0 0 0 0,-1 26 0 0 0,0-21 7 0 0,0 0-64 0 0,2 39 241 0 0,-8 122 1 0 0,4-183-542 0 0,1 1 0 0 0,-1-1 0 0 0,0 1 0 0 0,0-1 0 0 0,0 1 0 0 0,-1-1 0 0 0,0 1 0 0 0,0-1 0 0 0,0 0 0 0 0,-3 5 0 0 0,4-37-2574 0 0,2 16 729 0 0,2-2-2890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37.886"/>
    </inkml:context>
    <inkml:brush xml:id="br0">
      <inkml:brushProperty name="width" value="0.025" units="cm"/>
      <inkml:brushProperty name="height" value="0.025" units="cm"/>
    </inkml:brush>
  </inkml:definitions>
  <inkml:trace contextRef="#ctx0" brushRef="#br0">0 1 2304 0 0,'1'0'132'0'0,"-1"0"0"0"0,0 0-1 0 0,1 0 1 0 0,-1 0 0 0 0,1 0-1 0 0,-1 0 1 0 0,0 0 0 0 0,1 0-1 0 0,-1 0 1 0 0,1 1 0 0 0,-1-1-1 0 0,0 0 1 0 0,1 0 0 0 0,-1 0-1 0 0,0 1 1 0 0,1-1 0 0 0,-1 0-1 0 0,0 0 1 0 0,1 1 0 0 0,-1-1-1 0 0,0 0 1 0 0,0 1 0 0 0,1-1-1 0 0,-1 0 1 0 0,0 1-1 0 0,0-1 1 0 0,0 0 0 0 0,0 1-1 0 0,1-1 1 0 0,-1 1 0 0 0,0-1-1 0 0,0 1 1 0 0,7 13 1181 0 0,-1 10 70 0 0,-1 0 0 0 0,-1-1 0 0 0,-1 1 0 0 0,1 41 0 0 0,-1-6 54 0 0,14 262 1761 0 0,-17-313-3189 0 0,-2 49 64 0 0,2-53-74 0 0,-1-1 1 0 0,1 1-1 0 0,-1 0 0 0 0,0-1 1 0 0,0 1-1 0 0,0-1 1 0 0,0 1-1 0 0,-1-1 0 0 0,0 1 1 0 0,1-1-1 0 0,-1 0 0 0 0,-3 4 1 0 0,-6-2-1696 0 0,5-4-4736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38.235"/>
    </inkml:context>
    <inkml:brush xml:id="br0">
      <inkml:brushProperty name="width" value="0.025" units="cm"/>
      <inkml:brushProperty name="height" value="0.025" units="cm"/>
    </inkml:brush>
  </inkml:definitions>
  <inkml:trace contextRef="#ctx0" brushRef="#br0">1 23 7370 0 0,'207'-14'1967'0'0,"-106"5"-2913"0"0,-63 9 933 0 0,-23 2 13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39.157"/>
    </inkml:context>
    <inkml:brush xml:id="br0">
      <inkml:brushProperty name="width" value="0.025" units="cm"/>
      <inkml:brushProperty name="height" value="0.025" units="cm"/>
    </inkml:brush>
  </inkml:definitions>
  <inkml:trace contextRef="#ctx0" brushRef="#br0">0 144 9218 0 0,'0'0'707'0'0,"18"2"2256"0"0,10-2-2485 0 0,1 0 0 0 0,-1-2 0 0 0,1-1 0 0 0,-1-2 0 0 0,0 0 0 0 0,46-17 0 0 0,-69 20-465 0 0,0 1 0 0 0,-1-2 1 0 0,1 1-1 0 0,-1 0 0 0 0,1-1 0 0 0,-1 0 0 0 0,0 0 0 0 0,0 0 0 0 0,0-1 0 0 0,-1 1 0 0 0,5-6 1 0 0,-8 8-33 0 0,1 0 0 0 0,0 0-1 0 0,-1 0 1 0 0,1 0 0 0 0,0-1 0 0 0,-1 1 0 0 0,0 0 0 0 0,1-1 0 0 0,-1 1 0 0 0,0 0 0 0 0,1 0 0 0 0,-1-1 0 0 0,0 1 0 0 0,0-1 0 0 0,0 1 0 0 0,0 0 0 0 0,0-1 0 0 0,-1-1 0 0 0,0 1-33 0 0,0 0 1 0 0,0 0 0 0 0,0 1-1 0 0,0-1 1 0 0,0 0 0 0 0,-1 0-1 0 0,1 0 1 0 0,0 1-1 0 0,-1-1 1 0 0,1 1 0 0 0,-1-1-1 0 0,0 1 1 0 0,0 0 0 0 0,-3-2-1 0 0,0 0-143 0 0,0 0 0 0 0,-1 1 0 0 0,1 0 1 0 0,0 0-1 0 0,-1 0 0 0 0,0 1 0 0 0,1 0 0 0 0,-1 0 0 0 0,0 0 0 0 0,1 1 0 0 0,-1 0 0 0 0,0 0 0 0 0,0 0 0 0 0,1 1 0 0 0,-1 0 0 0 0,0 0 0 0 0,1 0 0 0 0,-1 1 0 0 0,1-1 1 0 0,-1 1-1 0 0,1 1 0 0 0,0-1 0 0 0,0 1 0 0 0,-7 5 0 0 0,1-1 140 0 0,0 1-1 0 0,1 1 1 0 0,0-1 0 0 0,1 1-1 0 0,0 1 1 0 0,0 0 0 0 0,1 0-1 0 0,0 1 1 0 0,-11 20 0 0 0,12-17 300 0 0,1 0 0 0 0,1 0 0 0 0,0 1 0 0 0,0 0 0 0 0,1 0 0 0 0,1 0 0 0 0,-2 25 0 0 0,5-35 10 0 0,0 0 0 0 0,0 0 0 0 0,0 1 0 0 0,0-1 1 0 0,1 0-1 0 0,0 0 0 0 0,0 0 0 0 0,0 0 0 0 0,0 0 0 0 0,1 0 0 0 0,0 0 1 0 0,0 0-1 0 0,1 0 0 0 0,-1-1 0 0 0,1 1 0 0 0,0-1 0 0 0,0 0 0 0 0,0 0 1 0 0,1 0-1 0 0,-1 0 0 0 0,1-1 0 0 0,0 1 0 0 0,0-1 0 0 0,1 0 0 0 0,7 4 1 0 0,-10-6-252 0 0,0 0 0 0 0,1 0 0 0 0,-1-1 0 0 0,1 1 1 0 0,-1-1-1 0 0,1 0 0 0 0,-1 1 0 0 0,1-1 0 0 0,-1 0 0 0 0,1-1 1 0 0,0 1-1 0 0,-1 0 0 0 0,0-1 0 0 0,1 1 0 0 0,-1-1 1 0 0,1 0-1 0 0,-1 0 0 0 0,0 0 0 0 0,1 0 0 0 0,-1 0 0 0 0,0-1 1 0 0,0 1-1 0 0,0-1 0 0 0,0 1 0 0 0,3-4 0 0 0,6-5-124 0 0,0-1 0 0 0,-1 0 0 0 0,10-15 0 0 0,-8 10-101 0 0,57-77-1748 0 0,5-6-522 0 0,-73 97 2465 0 0,0 0 0 0 0,1 0 1 0 0,-1 1-1 0 0,1-1 0 0 0,0 0 1 0 0,-1 1-1 0 0,1 0 0 0 0,4-3 1 0 0,-1 7-35 0 0,-3 12 20 0 0,-3 9 748 0 0,-2 1 1 0 0,-8 39-1 0 0,4-35 293 0 0,-1 35 0 0 0,8-49-719 0 0,0-15-279 0 0,0 0 0 0 0,0 0 0 0 0,0 0 0 0 0,0 1 1 0 0,0-1-1 0 0,0 0 0 0 0,1 0 0 0 0,-1 0 1 0 0,0 0-1 0 0,0 0 0 0 0,0 0 0 0 0,0 0 1 0 0,0 0-1 0 0,0 0 0 0 0,0 0 0 0 0,0 0 0 0 0,0 0 1 0 0,0 0-1 0 0,1 0 0 0 0,-1 0 0 0 0,0 0 1 0 0,0 0-1 0 0,0 0 0 0 0,0 0 0 0 0,0 0 0 0 0,0 0 1 0 0,0 0-1 0 0,0 0 0 0 0,0 0 0 0 0,1 0 1 0 0,-1 0-1 0 0,0 0 0 0 0,0 0 0 0 0,0 0 1 0 0,0 0-1 0 0,0 0 0 0 0,0 0 0 0 0,0 0 0 0 0,0 0 1 0 0,0 0-1 0 0,0-1 0 0 0,0 1 0 0 0,0 0 1 0 0,0 0-1 0 0,1 0 0 0 0,-1 0 0 0 0,0 0 0 0 0,0 0 1 0 0,0 0-1 0 0,0 0 0 0 0,0 0 0 0 0,0 0 1 0 0,0-1-1 0 0,0 1 0 0 0,0 0 0 0 0,0 0 0 0 0,0 0 1 0 0,0 0-1 0 0,0 0 0 0 0,0 0 0 0 0,0 0 1 0 0,12-28-75 0 0,-7 13-404 0 0,12-21-175 0 0,44-88-3089 0 0,-54 112 3338 0 0,1-1 0 0 0,0 2 0 0 0,1-1 1 0 0,0 1-1 0 0,1 1 0 0 0,0 0 0 0 0,15-12 0 0 0,-24 21 404 0 0,0 0-1 0 0,0 1 1 0 0,0-1-1 0 0,0 0 1 0 0,0 1-1 0 0,0-1 1 0 0,0 0-1 0 0,0 1 1 0 0,0-1-1 0 0,0 1 1 0 0,1-1-1 0 0,-1 1 1 0 0,0 0-1 0 0,0 0 1 0 0,0-1-1 0 0,0 1 1 0 0,1 0-1 0 0,-1 0 1 0 0,0 0-1 0 0,0 0 1 0 0,1 0-1 0 0,-1 0 1 0 0,0 1-1 0 0,0-1 1 0 0,0 0-1 0 0,0 1 1 0 0,2 0-1 0 0,-1 0 58 0 0,-1 1 0 0 0,0-1-1 0 0,1 1 1 0 0,-1-1-1 0 0,0 1 1 0 0,0 0 0 0 0,0 0-1 0 0,0-1 1 0 0,-1 1 0 0 0,1 0-1 0 0,0 0 1 0 0,-1 0 0 0 0,1 0-1 0 0,0 4 1 0 0,0 6 520 0 0,0 1 0 0 0,-1 0 1 0 0,-2 25-1 0 0,1-25-82 0 0,-2 13 1064 0 0,0 44 0 0 0,3-62-1510 0 0,1 0 0 0 0,0 1 0 0 0,0-1 1 0 0,1 0-1 0 0,0 0 0 0 0,0 0 0 0 0,1 0 0 0 0,0-1 0 0 0,7 12 1 0 0,-4-12-487 0 0,-3-6-2353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40.066"/>
    </inkml:context>
    <inkml:brush xml:id="br0">
      <inkml:brushProperty name="width" value="0.025" units="cm"/>
      <inkml:brushProperty name="height" value="0.025" units="cm"/>
    </inkml:brush>
  </inkml:definitions>
  <inkml:trace contextRef="#ctx0" brushRef="#br0">261 153 2304 0 0,'-14'-47'7410'0'0,"12"38"-6644"0"0,0-1-1 0 0,0 1 1 0 0,-1 0-1 0 0,-1 0 0 0 0,-7-14 1 0 0,10 21-671 0 0,0 0 0 0 0,-1 0 0 0 0,1 1 0 0 0,-1-1 0 0 0,1 0 0 0 0,-1 1 0 0 0,0 0 0 0 0,1-1 0 0 0,-1 1 0 0 0,0 0 0 0 0,0 0 0 0 0,0 0 0 0 0,0 0 1 0 0,0 0-1 0 0,0 0 0 0 0,0 0 0 0 0,-1 1 0 0 0,1-1 0 0 0,0 1 0 0 0,0 0 0 0 0,0 0 0 0 0,-1 0 0 0 0,1 0 0 0 0,0 0 0 0 0,0 0 0 0 0,0 0 0 0 0,-1 1 0 0 0,1-1 0 0 0,-3 2 0 0 0,-1 0-149 0 0,0 1-1 0 0,-1-1 0 0 0,1 2 0 0 0,1-1 0 0 0,-1 1 1 0 0,0-1-1 0 0,1 2 0 0 0,0-1 0 0 0,0 0 0 0 0,0 1 1 0 0,1 0-1 0 0,-1 0 0 0 0,-4 8 0 0 0,-4 6-156 0 0,1 1 0 0 0,-15 32 0 0 0,22-41 201 0 0,0 0 0 0 0,0 0 0 0 0,1 1 0 0 0,1-1 1 0 0,-4 22-1 0 0,6-30 63 0 0,1 0-1 0 0,0-1 1 0 0,0 1 0 0 0,0 0 0 0 0,0 0 0 0 0,1 0 0 0 0,-1-1 0 0 0,1 1 0 0 0,0 0 0 0 0,0-1 0 0 0,0 1 0 0 0,0 0 0 0 0,0-1 0 0 0,0 1 0 0 0,1-1 0 0 0,-1 0 0 0 0,1 1-1 0 0,-1-1 1 0 0,1 0 0 0 0,0 0 0 0 0,0 0 0 0 0,0 0 0 0 0,0 0 0 0 0,1-1 0 0 0,-1 1 0 0 0,0-1 0 0 0,1 1 0 0 0,-1-1 0 0 0,1 0 0 0 0,4 2 0 0 0,-1-1-74 0 0,-1-1 0 0 0,1 1 0 0 0,-1-1 0 0 0,1 0 0 0 0,-1-1 0 0 0,1 1 0 0 0,0-1 0 0 0,-1 0 0 0 0,1-1 0 0 0,0 1 0 0 0,-1-1 0 0 0,1 0 0 0 0,-1-1 1 0 0,1 1-1 0 0,-1-1 0 0 0,0 0 0 0 0,0 0 0 0 0,0-1 0 0 0,7-4 0 0 0,2-2-724 0 0,0-1-1 0 0,-1-1 1 0 0,0 0 0 0 0,-1-1 0 0 0,13-15-1 0 0,-23 24 242 0 0,0 0-1 0 0,0-1 0 0 0,0 1 0 0 0,0 0 0 0 0,-1 0 1 0 0,1-1-1 0 0,-1 1 0 0 0,0-1 0 0 0,1-3 0 0 0,-2 6 351 0 0,0 0 0 0 0,0 0 0 0 0,1 0 0 0 0,-1 0 0 0 0,0 0 0 0 0,0 0 0 0 0,0 0 0 0 0,0 0-1 0 0,-1 0 1 0 0,1 0 0 0 0,0 0 0 0 0,0 0 0 0 0,-1 0 0 0 0,1 1 0 0 0,0-1 0 0 0,-1 0-1 0 0,1 0 1 0 0,-1 0 0 0 0,1 0 0 0 0,-2-1 0 0 0,2 2 191 0 0,-1-1 0 0 0,0 1 0 0 0,0-1-1 0 0,0 1 1 0 0,0-1 0 0 0,0 1 0 0 0,0 0 0 0 0,1-1 0 0 0,-1 1-1 0 0,0 0 1 0 0,0 0 0 0 0,0-1 0 0 0,0 1 0 0 0,0 0 0 0 0,-2 0-1 0 0,3 0 40 0 0,0 0-1 0 0,0 0 1 0 0,0 0-1 0 0,-1 0 1 0 0,1 0-1 0 0,0 0 1 0 0,0 0-1 0 0,0 0 0 0 0,0 0 1 0 0,0 0-1 0 0,-1 0 1 0 0,1 0-1 0 0,0 0 1 0 0,0 0-1 0 0,0 0 1 0 0,0 0-1 0 0,0 0 1 0 0,-1 0-1 0 0,1 1 0 0 0,0-1 1 0 0,0 0-1 0 0,0 0 1 0 0,0 0-1 0 0,0 0 1 0 0,0 0-1 0 0,-1 0 1 0 0,1 0-1 0 0,0 0 1 0 0,0 1-1 0 0,0-1 0 0 0,0 0 1 0 0,0 0-1 0 0,0 0 1 0 0,0 0-1 0 0,0 0 1 0 0,0 0-1 0 0,0 1 1 0 0,0-1-1 0 0,0 0 1 0 0,0 0-1 0 0,0 0 0 0 0,-1 0 1 0 0,1 1-1 0 0,0-1 1 0 0,0 0-1 0 0,1 0 1 0 0,-1 0-1 0 0,5 9 724 0 0,10 6-652 0 0,-8-13 72 0 0,-1 0 0 0 0,1 0 1 0 0,-1 0-1 0 0,1-1 0 0 0,-1 0 1 0 0,1-1-1 0 0,0 1 0 0 0,0-1 0 0 0,-1 0 1 0 0,1-1-1 0 0,0 0 0 0 0,-1 0 0 0 0,1 0 1 0 0,9-4-1 0 0,0 0 355 0 0,-1-1 0 0 0,0 0 0 0 0,0-1 1 0 0,25-16-1 0 0,-34 19-466 0 0,0 0 0 0 0,0 0 0 0 0,-1-1 0 0 0,0 0 0 0 0,0 0 0 0 0,0 0 0 0 0,-1-1 0 0 0,1 1 0 0 0,-1-1 0 0 0,5-11 0 0 0,-8 15-95 0 0,0-1-1 0 0,0 1 1 0 0,0-1-1 0 0,-1 0 1 0 0,1 1-1 0 0,-1-1 1 0 0,1 0-1 0 0,-1 1 1 0 0,0-1 0 0 0,0 0-1 0 0,-1 1 1 0 0,1-1-1 0 0,0 0 1 0 0,-1 1-1 0 0,0-1 1 0 0,1 1-1 0 0,-1-1 1 0 0,0 1 0 0 0,0-1-1 0 0,-1 1 1 0 0,1 0-1 0 0,0-1 1 0 0,-1 1-1 0 0,0 0 1 0 0,1 0-1 0 0,-1 0 1 0 0,0 0-1 0 0,0 0 1 0 0,0 0 0 0 0,0 1-1 0 0,-3-2 1 0 0,3 1-53 0 0,0 1 0 0 0,1 0 1 0 0,-1 0-1 0 0,0 0 0 0 0,0 0 0 0 0,0 0 1 0 0,0 0-1 0 0,0 0 0 0 0,-1 1 1 0 0,1-1-1 0 0,0 1 0 0 0,0-1 0 0 0,0 1 1 0 0,-1 0-1 0 0,1 0 0 0 0,0 0 1 0 0,-4 1-1 0 0,2 0 5 0 0,0 0 0 0 0,0 0 0 0 0,0 1 0 0 0,0-1 0 0 0,1 1 0 0 0,-1 0 0 0 0,1 0 0 0 0,-1 1 0 0 0,-2 2 0 0 0,-6 5-21 0 0,1 1 1 0 0,0 1-1 0 0,-17 23 0 0 0,27-33 49 0 0,-7 8 12 0 0,1 0 0 0 0,0 0 0 0 0,1 1 0 0 0,0 0 0 0 0,1 0 0 0 0,1 0 1 0 0,-1 1-1 0 0,-2 13 0 0 0,6-21 132 0 0,0 1-1 0 0,1-1 1 0 0,0 0 0 0 0,-1 0 0 0 0,1 0-1 0 0,1 0 1 0 0,-1 1 0 0 0,1-1 0 0 0,-1 0-1 0 0,1 0 1 0 0,0 0 0 0 0,1 0 0 0 0,-1 0 0 0 0,1 0-1 0 0,0-1 1 0 0,-1 1 0 0 0,2 0 0 0 0,-1-1-1 0 0,0 1 1 0 0,1-1 0 0 0,0 0 0 0 0,-1 0-1 0 0,1 0 1 0 0,0 0 0 0 0,1 0 0 0 0,-1-1-1 0 0,5 4 1 0 0,-1-2-77 0 0,0-1 0 0 0,0 1-1 0 0,0-1 1 0 0,0 0 0 0 0,0 0-1 0 0,1-1 1 0 0,-1 0 0 0 0,1-1-1 0 0,-1 1 1 0 0,1-1 0 0 0,0-1-1 0 0,11 0 1 0 0,-7-1-588 0 0,0-1 0 0 0,0 0 0 0 0,0 0 0 0 0,-1-2 0 0 0,1 1 1 0 0,-1-2-1 0 0,14-6 0 0 0,0-1-5451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42.085"/>
    </inkml:context>
    <inkml:brush xml:id="br0">
      <inkml:brushProperty name="width" value="0.025" units="cm"/>
      <inkml:brushProperty name="height" value="0.025" units="cm"/>
    </inkml:brush>
  </inkml:definitions>
  <inkml:trace contextRef="#ctx0" brushRef="#br0">1 74 5985 0 0,'12'-1'1504'0'0,"1"0"-1"0"0,16-5 1 0 0,11-1-615 0 0,169-20 1445 0 0,-11 0-1786 0 0,-185 26-548 0 0,26-3 0 0 0,-37 4 0 0 0,1 0 0 0 0,-1 0 0 0 0,1 0 0 0 0,-1 1 0 0 0,1-1 0 0 0,-1 0 0 0 0,0 1 0 0 0,1 0 0 0 0,-1 0 0 0 0,0-1 0 0 0,5 4 0 0 0,-7-4 12 0 0,0 1-1 0 0,0-1 1 0 0,0 1 0 0 0,0 0 0 0 0,0-1-1 0 0,0 1 1 0 0,0-1 0 0 0,0 1 0 0 0,0-1-1 0 0,0 1 1 0 0,0 0 0 0 0,0-1-1 0 0,0 1 1 0 0,-1-1 0 0 0,1 1 0 0 0,0-1-1 0 0,0 1 1 0 0,-1-1 0 0 0,1 1-1 0 0,0-1 1 0 0,-1 1 0 0 0,1-1 0 0 0,-1 1-1 0 0,1 0 1 0 0,-13 15 588 0 0,11-14-509 0 0,-119 135 2175 0 0,45-54-1251 0 0,48-51-1015 0 0,-15 18 0 0 0,-2-1 0 0 0,-85 70 0 0 0,128-117 44 0 0,0-1-1 0 0,0 1 1 0 0,0-1 0 0 0,0 1-1 0 0,-1-1 1 0 0,1 0 0 0 0,0 0-1 0 0,-1 0 1 0 0,1 0 0 0 0,0-1-1 0 0,-1 1 1 0 0,1 0 0 0 0,-1-1-1 0 0,1 0 1 0 0,-1 0 0 0 0,1 1-1 0 0,-1-1 1 0 0,1-1-1 0 0,-6 0 1 0 0,5 0 5 0 0,1 0 1 0 0,-1-1-1 0 0,0 1 0 0 0,1-1 0 0 0,-1 0 0 0 0,1 0 1 0 0,-1 0-1 0 0,1 0 0 0 0,0 0 0 0 0,0 0 0 0 0,0-1 1 0 0,0 1-1 0 0,0-1 0 0 0,1 1 0 0 0,-3-6 0 0 0,2 5-163 0 0,0 1-1 0 0,1-1 0 0 0,0 0 0 0 0,-1 0 1 0 0,1 0-1 0 0,0 0 0 0 0,1 0 1 0 0,-1 0-1 0 0,0 0 0 0 0,1-5 0 0 0,0 7 97 0 0,0 1-1 0 0,0-1 1 0 0,0 1 0 0 0,0-1-1 0 0,0 1 1 0 0,1-1-1 0 0,-1 0 1 0 0,0 1-1 0 0,0-1 1 0 0,1 1-1 0 0,-1-1 1 0 0,1 1-1 0 0,-1-1 1 0 0,0 1 0 0 0,1 0-1 0 0,-1-1 1 0 0,1 1-1 0 0,-1-1 1 0 0,1 1-1 0 0,-1 0 1 0 0,1-1-1 0 0,1 0 10 0 0,0 1-1 0 0,0-1 0 0 0,0 1 0 0 0,-1-1 0 0 0,1 1 1 0 0,0 0-1 0 0,0 0 0 0 0,0 0 0 0 0,3 0 1 0 0,7 1-33 0 0,0 1-1 0 0,-1 0 1 0 0,1 1 0 0 0,-1 0 0 0 0,0 1 0 0 0,17 7 0 0 0,64 39 169 0 0,-20-9 161 0 0,9-8-89 0 0,-54-23-190 0 0,0 1 1 0 0,27 16 0 0 0,-83-42-382 0 0,16 7-187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42.420"/>
    </inkml:context>
    <inkml:brush xml:id="br0">
      <inkml:brushProperty name="width" value="0.025" units="cm"/>
      <inkml:brushProperty name="height" value="0.025" units="cm"/>
    </inkml:brush>
  </inkml:definitions>
  <inkml:trace contextRef="#ctx0" brushRef="#br0">1 0 7834 0 0,'2'1'162'0'0,"1"-1"0"0"0,-1 1 0 0 0,1 0 0 0 0,-1 0 0 0 0,1 0 1 0 0,-1 1-1 0 0,0-1 0 0 0,4 3 0 0 0,8 5 219 0 0,12 1 531 0 0,0-1 0 0 0,0-1 0 0 0,1-2 1 0 0,41 6-1 0 0,113 1 1173 0 0,-84-8-6013 0 0,-75-4-1390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42.786"/>
    </inkml:context>
    <inkml:brush xml:id="br0">
      <inkml:brushProperty name="width" value="0.025" units="cm"/>
      <inkml:brushProperty name="height" value="0.025" units="cm"/>
    </inkml:brush>
  </inkml:definitions>
  <inkml:trace contextRef="#ctx0" brushRef="#br0">1 24 7834 0 0,'0'0'602'0'0,"0"0"-395"0"0,7-5 4522 0 0,13 0-3591 0 0,-17 5-598 0 0,44-7 779 0 0,0 3 0 0 0,68 1 0 0 0,-100 3-1274 0 0,-14 0-236 0 0,-1 0 1 0 0,1 0-1 0 0,0 0 0 0 0,0 0 1 0 0,-1 0-1 0 0,1 0 0 0 0,0 0 0 0 0,-1 0 1 0 0,1 1-1 0 0,0-1 0 0 0,-1 0 1 0 0,1 0-1 0 0,0 1 0 0 0,-1-1 0 0 0,1 0 1 0 0,0 1-1 0 0,0-1 0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43.120"/>
    </inkml:context>
    <inkml:brush xml:id="br0">
      <inkml:brushProperty name="width" value="0.025" units="cm"/>
      <inkml:brushProperty name="height" value="0.025" units="cm"/>
    </inkml:brush>
  </inkml:definitions>
  <inkml:trace contextRef="#ctx0" brushRef="#br0">13 0 4609 0 0,'-12'5'5370'0'0,"29"-1"2357"0"0,-6-3-9287 0 0,16 3 2015 0 0,0-1-1 0 0,1-2 0 0 0,53-3 1 0 0,-63 0-639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44.233"/>
    </inkml:context>
    <inkml:brush xml:id="br0">
      <inkml:brushProperty name="width" value="0.025" units="cm"/>
      <inkml:brushProperty name="height" value="0.025" units="cm"/>
    </inkml:brush>
  </inkml:definitions>
  <inkml:trace contextRef="#ctx0" brushRef="#br0">12 0 6825 0 0,'0'1'80'0'0,"-1"-1"0"0"0,1 0 0 0 0,0 0 0 0 0,-1 1 0 0 0,1-1-1 0 0,0 1 1 0 0,-1-1 0 0 0,1 0 0 0 0,0 1 0 0 0,-1-1 0 0 0,1 1-1 0 0,0-1 1 0 0,0 1 0 0 0,-1-1 0 0 0,1 1 0 0 0,0-1-1 0 0,0 1 1 0 0,0-1 0 0 0,0 1 0 0 0,0-1 0 0 0,0 1 0 0 0,-1-1-1 0 0,1 1 1 0 0,0-1 0 0 0,1 1 0 0 0,-1-1 0 0 0,0 1 0 0 0,0-1-1 0 0,0 2 1 0 0,0 26 723 0 0,0-22-498 0 0,15 486 6891 0 0,-15-470-7014 0 0,-4-20-96 0 0,-4-11-132 0 0,3 1-1362 0 0,0-2-4488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2:01.708"/>
    </inkml:context>
    <inkml:brush xml:id="br0">
      <inkml:brushProperty name="width" value="0.025" units="cm"/>
      <inkml:brushProperty name="height" value="0.025" units="cm"/>
    </inkml:brush>
  </inkml:definitions>
  <inkml:trace contextRef="#ctx0" brushRef="#br0">1 222 1664 0 0,'4'-3'199'0'0,"0"-1"-1"0"0,0 0 0 0 0,1 1 1 0 0,0 0-1 0 0,0 0 0 0 0,-1 1 1 0 0,2-1-1 0 0,-1 1 0 0 0,0 0 1 0 0,0 0-1 0 0,10-1 0 0 0,2-3 264 0 0,54-16 861 0 0,28-11 63 0 0,-87 28-1019 0 0,0-1-1 0 0,0 0 0 0 0,0-1 0 0 0,-1 0 0 0 0,17-15 1 0 0,-26 20-315 0 0,0 1 0 0 0,-1-1-1 0 0,1 0 1 0 0,-1 1 0 0 0,1-1 0 0 0,-1 0 0 0 0,0 0 0 0 0,0 0 0 0 0,0 0 0 0 0,0 0 0 0 0,0 0 0 0 0,0-1 0 0 0,-1 1 0 0 0,1 0-1 0 0,-1 0 1 0 0,1 0 0 0 0,-1-1 0 0 0,0 1 0 0 0,0 0 0 0 0,0-1 0 0 0,0 1 0 0 0,-1-3 0 0 0,1 3 69 0 0,-1 1 0 0 0,1 0 0 0 0,-1 0 0 0 0,1-1 0 0 0,-1 1 0 0 0,0 0 0 0 0,0 0 0 0 0,0 0 0 0 0,0 0 0 0 0,0 0 0 0 0,0 0 1 0 0,0 0-1 0 0,0 0 0 0 0,0 0 0 0 0,0 0 0 0 0,0 0 0 0 0,0 1 0 0 0,-1-1 0 0 0,1 0 0 0 0,0 1 0 0 0,-1-1 0 0 0,1 1 0 0 0,0 0 0 0 0,-1-1 0 0 0,1 1 0 0 0,-1 0 0 0 0,1 0 0 0 0,0 0 0 0 0,-1 0 1 0 0,1 0-1 0 0,-1 0 0 0 0,1 0 0 0 0,0 1 0 0 0,-1-1 0 0 0,1 0 0 0 0,-3 2 0 0 0,-4 0 187 0 0,-1 1 0 0 0,1 1 0 0 0,-1-1 1 0 0,1 2-1 0 0,0-1 0 0 0,0 1 0 0 0,1 0 0 0 0,-1 1 1 0 0,1-1-1 0 0,1 1 0 0 0,-10 11 0 0 0,5-5-313 0 0,0 1 0 0 0,1 1-1 0 0,1-1 1 0 0,0 2-1 0 0,-9 20 1 0 0,15-28-19 0 0,0 0 1 0 0,0 0-1 0 0,1 0 1 0 0,0 0-1 0 0,1 0 1 0 0,-1 0-1 0 0,1 1 0 0 0,1-1 1 0 0,-1 0-1 0 0,1 1 1 0 0,1-1-1 0 0,0 8 1 0 0,0-11 7 0 0,1 1-1 0 0,-1-1 1 0 0,1 0 0 0 0,-1 0 0 0 0,1 0 0 0 0,0 0 0 0 0,1 0 0 0 0,-1 0 0 0 0,1 0 0 0 0,0-1 0 0 0,0 0 0 0 0,0 1 0 0 0,0-1-1 0 0,0 0 1 0 0,1 0 0 0 0,-1-1 0 0 0,1 1 0 0 0,0-1 0 0 0,0 0 0 0 0,8 4 0 0 0,-2-2 16 0 0,0-1 1 0 0,0 1 0 0 0,0-1-1 0 0,0-1 1 0 0,1 0 0 0 0,-1-1-1 0 0,1 0 1 0 0,-1 0 0 0 0,1-1-1 0 0,0-1 1 0 0,-1 0-1 0 0,1 0 1 0 0,-1-1 0 0 0,1 0-1 0 0,-1-1 1 0 0,0 0 0 0 0,0 0-1 0 0,16-9 1 0 0,1-1-421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44.677"/>
    </inkml:context>
    <inkml:brush xml:id="br0">
      <inkml:brushProperty name="width" value="0.025" units="cm"/>
      <inkml:brushProperty name="height" value="0.025" units="cm"/>
    </inkml:brush>
  </inkml:definitions>
  <inkml:trace contextRef="#ctx0" brushRef="#br0">1 134 5065 0 0,'0'-3'206'0'0,"0"1"0"0"0,0-1 0 0 0,0 1 0 0 0,1-1 0 0 0,-1 0 0 0 0,1 1 0 0 0,0-1 0 0 0,-1 1 0 0 0,1-1 0 0 0,0 1 0 0 0,1 0 0 0 0,-1-1 0 0 0,0 1 0 0 0,1 0 0 0 0,-1 0 0 0 0,1 0 0 0 0,0 0 0 0 0,-1 0 0 0 0,1 0 0 0 0,0 0 0 0 0,4-2 0 0 0,4-4 105 0 0,0 1 0 0 0,0 0 1 0 0,16-7-1 0 0,-10 7 71 0 0,0 0 0 0 0,0 0 0 0 0,1 2 0 0 0,0 0 0 0 0,0 0 0 0 0,0 2 0 0 0,0 0 1 0 0,25 0-1 0 0,-36 3-255 0 0,1 0 0 0 0,-1 1 0 0 0,0 0 0 0 0,0 0 0 0 0,0 0 0 0 0,0 1 0 0 0,0 0 0 0 0,0 0 0 0 0,-1 1 1 0 0,1-1-1 0 0,8 7 0 0 0,-9-6-54 0 0,-1 0 1 0 0,-1 1 0 0 0,1 0 0 0 0,-1 0-1 0 0,1 0 1 0 0,-1 0 0 0 0,0 0-1 0 0,0 1 1 0 0,-1-1 0 0 0,1 1-1 0 0,-1 0 1 0 0,0-1 0 0 0,-1 1 0 0 0,1 0-1 0 0,1 10 1 0 0,-2-7-28 0 0,0 0-1 0 0,0 0 1 0 0,-1 0 0 0 0,0 0-1 0 0,0 0 1 0 0,-1 0 0 0 0,0 0-1 0 0,0 0 1 0 0,-1 0 0 0 0,0 0-1 0 0,-5 12 1 0 0,2-10 92 0 0,0 1-1 0 0,-1-1 1 0 0,0 0 0 0 0,-1-1 0 0 0,0 1-1 0 0,0-1 1 0 0,-14 12 0 0 0,9-9-8 0 0,-2-2 1 0 0,1 1 0 0 0,-1-2 0 0 0,-1 0 0 0 0,1 0-1 0 0,-2-2 1 0 0,1 0 0 0 0,-1 0 0 0 0,0-1 0 0 0,0-1 0 0 0,-20 3-1 0 0,30-7-785 0 0,0 0-1 0 0,-1-1 1 0 0,1 0-1 0 0,0 0 1 0 0,-1 0-1 0 0,1-1 0 0 0,0 1 1 0 0,-8-3-1 0 0,8 0-5494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45.011"/>
    </inkml:context>
    <inkml:brush xml:id="br0">
      <inkml:brushProperty name="width" value="0.025" units="cm"/>
      <inkml:brushProperty name="height" value="0.025" units="cm"/>
    </inkml:brush>
  </inkml:definitions>
  <inkml:trace contextRef="#ctx0" brushRef="#br0">0 0 5529 0 0,'11'151'11704'0'0,"-2"-55"-9869"0"0,-13-102-7209 0 0,1 1-510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45.375"/>
    </inkml:context>
    <inkml:brush xml:id="br0">
      <inkml:brushProperty name="width" value="0.025" units="cm"/>
      <inkml:brushProperty name="height" value="0.025" units="cm"/>
    </inkml:brush>
  </inkml:definitions>
  <inkml:trace contextRef="#ctx0" brushRef="#br0">5 426 10594 0 0,'-1'-1'165'0'0,"1"0"-1"0"0,-1 0 1 0 0,1 0-1 0 0,-1-1 1 0 0,1 1-1 0 0,-1 0 1 0 0,1 0 0 0 0,0-1-1 0 0,0 1 1 0 0,-1 0-1 0 0,1-1 1 0 0,0 1-1 0 0,0 0 1 0 0,1-1-1 0 0,-1 1 1 0 0,0 0-1 0 0,0-1 1 0 0,1 1-1 0 0,-1 0 1 0 0,0 0-1 0 0,1-1 1 0 0,-1 1 0 0 0,2-2-1 0 0,18-34 1284 0 0,-15 29-1084 0 0,25-44 313 0 0,54-89 12 0 0,-66 115-706 0 0,1 0 1 0 0,1 2-1 0 0,28-27 0 0 0,-42 46 43 0 0,19-16-107 0 0,-24 21 99 0 0,-1 0-1 0 0,1-1 1 0 0,0 1 0 0 0,0 0-1 0 0,0 0 1 0 0,-1-1 0 0 0,1 1-1 0 0,0 0 1 0 0,0 0 0 0 0,0 0-1 0 0,0 0 1 0 0,-1 0-1 0 0,1 0 1 0 0,0 0 0 0 0,0 0-1 0 0,0 0 1 0 0,0 1 0 0 0,0-1-1 0 0,-1 0 1 0 0,1 0 0 0 0,0 1-1 0 0,0-1 1 0 0,-1 0-1 0 0,1 1 1 0 0,0-1 0 0 0,0 1-1 0 0,-1-1 1 0 0,1 1 0 0 0,0 0-1 0 0,-1-1 1 0 0,1 1 0 0 0,0 0-1 0 0,11 16 278 0 0,-2 0-1 0 0,1 0 0 0 0,10 27 1 0 0,9 15 314 0 0,5-4-335 0 0,-19-32-245 0 0,-2 1-1 0 0,17 34 1 0 0,-29-52-1460 0 0,-1 0-5343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46.060"/>
    </inkml:context>
    <inkml:brush xml:id="br0">
      <inkml:brushProperty name="width" value="0.025" units="cm"/>
      <inkml:brushProperty name="height" value="0.025" units="cm"/>
    </inkml:brush>
  </inkml:definitions>
  <inkml:trace contextRef="#ctx0" brushRef="#br0">18 117 4609 0 0,'-5'-2'-707'0'0,"-7"-6"8029"0"0,12 8-7152 0 0,0 0 0 0 0,0 0 0 0 0,0-1-1 0 0,0 1 1 0 0,0 0 0 0 0,0-1 0 0 0,0 1 0 0 0,0 0 0 0 0,0 0 0 0 0,0-1 0 0 0,0 1 0 0 0,0 0 0 0 0,0-1 0 0 0,0 1 0 0 0,0 0 0 0 0,0 0 0 0 0,0-1 0 0 0,0 1 0 0 0,0 0 0 0 0,0-1 0 0 0,0 1 0 0 0,0 0 0 0 0,1 0 0 0 0,-1-1 0 0 0,0 1 0 0 0,0 0 0 0 0,0 0-1 0 0,1 0 1 0 0,-1-1 0 0 0,0 1 0 0 0,0 0 0 0 0,0 0 0 0 0,1 0 0 0 0,-1-1 0 0 0,0 1 0 0 0,0 0 0 0 0,1 0 0 0 0,-1 0 0 0 0,0 0 0 0 0,1-1 947 0 0,3 0-692 0 0,127-23 2618 0 0,-93 19-2918 0 0,0-2 0 0 0,0-2-1 0 0,38-13 1 0 0,-12-6-374 0 0,-63 28-551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46.949"/>
    </inkml:context>
    <inkml:brush xml:id="br0">
      <inkml:brushProperty name="width" value="0.025" units="cm"/>
      <inkml:brushProperty name="height" value="0.025" units="cm"/>
    </inkml:brush>
  </inkml:definitions>
  <inkml:trace contextRef="#ctx0" brushRef="#br0">42 0 8290 0 0,'2'8'5925'0'0,"5"57"-5360"0"0,-7 174 2376 0 0,0 15-1034 0 0,1-239-1907 0 0,0-2 0 0 0,0 0 0 0 0,-1 0 0 0 0,0 0 0 0 0,-1 0 0 0 0,-1 0 0 0 0,-6 23 0 0 0,8-36 1 0 0,0 1 1 0 0,0-1-1 0 0,0 0 0 0 0,0 0 1 0 0,0 0-1 0 0,0 1 0 0 0,0-1 1 0 0,0 0-1 0 0,0 0 0 0 0,0 0 0 0 0,0 0 1 0 0,0 1-1 0 0,0-1 0 0 0,-1 0 1 0 0,1 0-1 0 0,0 0 0 0 0,0 0 1 0 0,0 0-1 0 0,0 0 0 0 0,0 1 0 0 0,-1-1 1 0 0,1 0-1 0 0,0 0 0 0 0,0 0 1 0 0,0 0-1 0 0,0 0 0 0 0,-1 0 1 0 0,1 0-1 0 0,0 0 0 0 0,0 0 0 0 0,0 0 1 0 0,0 0-1 0 0,-1 0 0 0 0,1 0 1 0 0,0 0-1 0 0,0 0 0 0 0,0 0 0 0 0,0 0 1 0 0,-1 0-1 0 0,1 0 0 0 0,0 0 1 0 0,0 0-1 0 0,-1 0 0 0 0,-6-8-201 0 0,-3-12-837 0 0,-6-29-2057 0 0,12 30 1247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47.299"/>
    </inkml:context>
    <inkml:brush xml:id="br0">
      <inkml:brushProperty name="width" value="0.025" units="cm"/>
      <inkml:brushProperty name="height" value="0.025" units="cm"/>
    </inkml:brush>
  </inkml:definitions>
  <inkml:trace contextRef="#ctx0" brushRef="#br0">0 131 2304 0 0,'1'-7'166'0'0,"-1"0"0"0"0,2 1 0 0 0,-1-1 0 0 0,1 0-1 0 0,5-12 1 0 0,-5 14 237 0 0,0 0 0 0 0,1 1 0 0 0,0-1 0 0 0,-1 1-1 0 0,2-1 1 0 0,-1 1 0 0 0,1 0 0 0 0,-1 0 0 0 0,1 1 0 0 0,0-1 0 0 0,0 1 0 0 0,1 0 0 0 0,-1 0-1 0 0,1 0 1 0 0,-1 0 0 0 0,1 1 0 0 0,0 0 0 0 0,0 0 0 0 0,0 0 0 0 0,0 1 0 0 0,9-2 0 0 0,1 1 115 0 0,0 1 1 0 0,0 1 0 0 0,1 0-1 0 0,-1 1 1 0 0,0 0-1 0 0,0 1 1 0 0,0 1 0 0 0,24 8-1 0 0,-30-8-429 0 0,0 0 0 0 0,0 0 0 0 0,0 1 0 0 0,-1 1 0 0 0,1-1 0 0 0,-1 1 0 0 0,0 1 0 0 0,-1 0 0 0 0,1 0-1 0 0,-1 0 1 0 0,0 1 0 0 0,-1 0 0 0 0,1 0 0 0 0,8 15 0 0 0,-13-19-64 0 0,0 1 0 0 0,0-1 0 0 0,-1 1 0 0 0,1 0 0 0 0,-1 0 1 0 0,0 0-1 0 0,0 0 0 0 0,-1 0 0 0 0,1 0 0 0 0,-1 0 0 0 0,0 0 0 0 0,0 0 0 0 0,0 0 0 0 0,-2 8 0 0 0,0-6 32 0 0,1 0-1 0 0,-1-1 0 0 0,-1 1 0 0 0,1-1 0 0 0,-1 1 1 0 0,0-1-1 0 0,0 0 0 0 0,-1 0 0 0 0,-4 5 0 0 0,-4 3-95 0 0,-1-1 0 0 0,0 0 0 0 0,-1-1 0 0 0,0-1 0 0 0,-31 18 0 0 0,25-18-713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47.728"/>
    </inkml:context>
    <inkml:brush xml:id="br0">
      <inkml:brushProperty name="width" value="0.025" units="cm"/>
      <inkml:brushProperty name="height" value="0.025" units="cm"/>
    </inkml:brush>
  </inkml:definitions>
  <inkml:trace contextRef="#ctx0" brushRef="#br0">248 0 2761 0 0,'3'1'243'0'0,"0"-1"1"0"0,-1 1 0 0 0,1-1 0 0 0,-1 1 0 0 0,1 0 0 0 0,-1 0 0 0 0,1 0 0 0 0,-1 0 0 0 0,0 0-1 0 0,1 1 1 0 0,-1-1 0 0 0,0 1 0 0 0,0-1 0 0 0,0 1 0 0 0,0 0 0 0 0,0 0 0 0 0,-1 0 0 0 0,3 4-1 0 0,0-2 166 0 0,-1 0 0 0 0,0 1 0 0 0,-1 0 0 0 0,1 0 0 0 0,-1 0 0 0 0,0 0 0 0 0,-1 0-1 0 0,2 6 1 0 0,-2-7-241 0 0,0 0 0 0 0,-1-1-1 0 0,0 1 1 0 0,0 0 0 0 0,0 0-1 0 0,-1 0 1 0 0,1 0-1 0 0,-1 0 1 0 0,0 0 0 0 0,0-1-1 0 0,0 1 1 0 0,0 0 0 0 0,-4 5-1 0 0,1-3 190 0 0,0 0-1 0 0,0 0 0 0 0,0 0 0 0 0,-1 0 1 0 0,0-1-1 0 0,-10 9 0 0 0,-5 0 298 0 0,0 0 0 0 0,0-1 0 0 0,-29 12 0 0 0,47-24-662 0 0,-7 3 48 0 0,-1 0 0 0 0,1-1 0 0 0,-1 0 1 0 0,1 0-1 0 0,-1-1 0 0 0,0-1 0 0 0,-16 2 0 0 0,23-3-77 0 0,0 0 0 0 0,0-1-1 0 0,-1 1 1 0 0,1 0 0 0 0,0-1-1 0 0,0 0 1 0 0,0 0-1 0 0,0 0 1 0 0,0 0 0 0 0,0 0-1 0 0,0-1 1 0 0,-3-1-1 0 0,4 2-72 0 0,1-1 0 0 0,-1 1-1 0 0,1-1 1 0 0,-1 1 0 0 0,1-1-1 0 0,0 0 1 0 0,0 1 0 0 0,0-1-1 0 0,0 0 1 0 0,0 0-1 0 0,0 0 1 0 0,0 0 0 0 0,1 0-1 0 0,-1 0 1 0 0,0 0 0 0 0,1 0-1 0 0,0 0 1 0 0,0 0 0 0 0,-1 0-1 0 0,2-3 1 0 0,-1 2 60 0 0,0 1 1 0 0,1-1 0 0 0,-1 1-1 0 0,1 0 1 0 0,-1-1 0 0 0,1 1-1 0 0,0 0 1 0 0,0 0-1 0 0,0-1 1 0 0,1 1 0 0 0,-1 0-1 0 0,0 0 1 0 0,1 0-1 0 0,-1 0 1 0 0,1 1 0 0 0,0-1-1 0 0,0 0 1 0 0,0 1 0 0 0,0-1-1 0 0,0 1 1 0 0,0 0-1 0 0,0-1 1 0 0,0 1 0 0 0,0 0-1 0 0,0 0 1 0 0,1 0 0 0 0,-1 1-1 0 0,5-2 1 0 0,-1 1 98 0 0,0-1 1 0 0,0 1-1 0 0,0 0 1 0 0,0 1 0 0 0,0-1-1 0 0,1 1 1 0 0,-1 1-1 0 0,0-1 1 0 0,0 1-1 0 0,8 2 1 0 0,17 8 1498 0 0,49 25-1 0 0,-49-21-1185 0 0,45 16-1 0 0,-75-30-386 0 0,0-1-1 0 0,0 1 1 0 0,1-1-1 0 0,-1 0 1 0 0,0 1-1 0 0,0-1 1 0 0,0 0-1 0 0,1 0 1 0 0,-1 1-1 0 0,0-1 1 0 0,0 0-1 0 0,1 0 1 0 0,-1-1-1 0 0,0 1 1 0 0,0 0-1 0 0,1 0 1 0 0,-1 0-1 0 0,0-1 1 0 0,0 1-1 0 0,0-1 1 0 0,0 1-1 0 0,1-1 1 0 0,-1 1-1 0 0,0-1 1 0 0,0 0-1 0 0,2-1 1 0 0,-1-4-727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48.189"/>
    </inkml:context>
    <inkml:brush xml:id="br0">
      <inkml:brushProperty name="width" value="0.025" units="cm"/>
      <inkml:brushProperty name="height" value="0.025" units="cm"/>
    </inkml:brush>
  </inkml:definitions>
  <inkml:trace contextRef="#ctx0" brushRef="#br0">1 305 6449 0 0,'0'0'499'0'0,"3"-3"3808"0"0,12-12-2585 0 0,70-73 3175 0 0,-57 57-4298 0 0,41-35-1 0 0,40-30-693 0 0,-108 96 100 0 0,0-1 0 0 0,-1 0 0 0 0,1 1 0 0 0,0-1-1 0 0,0 1 1 0 0,0 0 0 0 0,0-1 0 0 0,0 1 0 0 0,0 0 0 0 0,0-1 0 0 0,0 1 0 0 0,0 0 0 0 0,-1 0-1 0 0,1 0 1 0 0,0 0 0 0 0,0 0 0 0 0,0 0 0 0 0,0 0 0 0 0,0 0 0 0 0,0 0 0 0 0,0 1 0 0 0,0-1-1 0 0,0 0 1 0 0,0 0 0 0 0,0 1 0 0 0,0-1 0 0 0,0 1 0 0 0,0-1 0 0 0,-1 1 0 0 0,1-1 0 0 0,0 1-1 0 0,0 0 1 0 0,-1-1 0 0 0,1 1 0 0 0,0 0 0 0 0,-1-1 0 0 0,1 1 0 0 0,-1 0 0 0 0,1 0 0 0 0,0 1-1 0 0,5 6 108 0 0,-1 1-1 0 0,0 0 1 0 0,5 11-1 0 0,-3-4 55 0 0,94 138 671 0 0,-25-40-2643 0 0,-65-97 1298 0 0,1-1 329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48.924"/>
    </inkml:context>
    <inkml:brush xml:id="br0">
      <inkml:brushProperty name="width" value="0.025" units="cm"/>
      <inkml:brushProperty name="height" value="0.025" units="cm"/>
    </inkml:brush>
  </inkml:definitions>
  <inkml:trace contextRef="#ctx0" brushRef="#br0">230 1 6913 0 0,'-20'35'858'0'0,"-21"52"684"0"0,3 1 0 0 0,4 2 0 0 0,-42 185 0 0 0,69-245-1125 0 0,2 0 0 0 0,1 0-1 0 0,1 1 1 0 0,2 0 0 0 0,4 56 0 0 0,0-67-286 0 0,0 0-1 0 0,2 0 1 0 0,0-1 0 0 0,1 0-1 0 0,1 0 1 0 0,1 0 0 0 0,0 0-1 0 0,2-2 1 0 0,21 32-1 0 0,-13-25-148 0 0,0-2 0 0 0,2 0 0 0 0,1-2 0 0 0,0 0 1 0 0,2-1-1 0 0,0-1 0 0 0,1-1 0 0 0,1-2 0 0 0,0 0 0 0 0,53 22 0 0 0,-47-26-1379 0 0,0-1 0 0 0,0-1 0 0 0,1-2 0 0 0,0-1 0 0 0,58 2 0 0 0,-40-7-1025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49.385"/>
    </inkml:context>
    <inkml:brush xml:id="br0">
      <inkml:brushProperty name="width" value="0.025" units="cm"/>
      <inkml:brushProperty name="height" value="0.025" units="cm"/>
    </inkml:brush>
  </inkml:definitions>
  <inkml:trace contextRef="#ctx0" brushRef="#br0">6 0 9218 0 0,'3'2'251'0'0,"0"0"-1"0"0,-1 0 1 0 0,1 0-1 0 0,0 0 1 0 0,-1 1 0 0 0,0-1-1 0 0,0 1 1 0 0,1-1 0 0 0,-1 1-1 0 0,3 5 1 0 0,-2-3 75 0 0,13 18 404 0 0,-1 2-1 0 0,-1 0 0 0 0,-2 0 1 0 0,11 29-1 0 0,30 110 1334 0 0,-43-132-1866 0 0,-2 1 1 0 0,-2 0-1 0 0,0 0 0 0 0,-3 1 1 0 0,0-1-1 0 0,-2 1 1 0 0,-2 0-1 0 0,-1-1 1 0 0,-2 1-1 0 0,-11 48 1 0 0,11-69-181 0 0,0 0-1 0 0,-1-1 1 0 0,0 1-1 0 0,-1-1 1 0 0,-1 0 0 0 0,0 0-1 0 0,-1-1 1 0 0,0 0 0 0 0,0 0-1 0 0,-1-1 1 0 0,-17 16-1 0 0,15-18-1478 0 0,0 1-1 0 0,-1-2 1 0 0,-22 13-1 0 0,13-11-4779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2:12.757"/>
    </inkml:context>
    <inkml:brush xml:id="br0">
      <inkml:brushProperty name="width" value="0.025" units="cm"/>
      <inkml:brushProperty name="height" value="0.025" units="cm"/>
    </inkml:brush>
  </inkml:definitions>
  <inkml:trace contextRef="#ctx0" brushRef="#br0">0 305 6913 0 0,'0'0'529'0'0,"20"-1"-2451"0"0,3-4 2341 0 0,-1 0-1 0 0,0-2 1 0 0,0 0 0 0 0,-1-2 0 0 0,0 0-1 0 0,-1-2 1 0 0,0 0 0 0 0,0-1 0 0 0,-1-1-1 0 0,-1 0 1 0 0,33-32 0 0 0,-46 39-310 0 0,0-1-1 0 0,0 0 1 0 0,-1 0 0 0 0,0-1-1 0 0,0 1 1 0 0,0-1 0 0 0,-1 0-1 0 0,0 0 1 0 0,2-12-1 0 0,-4 17-67 0 0,-1 0-1 0 0,1-1 1 0 0,-1 1-1 0 0,0 0 1 0 0,0-1-1 0 0,0 1 1 0 0,0 0-1 0 0,-1 0 1 0 0,1-1-1 0 0,-1 1 0 0 0,0 0 1 0 0,-1-4-1 0 0,1 6-1 0 0,0-1-1 0 0,0 0 0 0 0,0 1 1 0 0,0-1-1 0 0,-1 0 1 0 0,1 1-1 0 0,-1 0 0 0 0,1-1 1 0 0,-1 1-1 0 0,1 0 0 0 0,-1 0 1 0 0,0 0-1 0 0,1 0 0 0 0,-1 0 1 0 0,0 0-1 0 0,0 0 1 0 0,0 0-1 0 0,1 1 0 0 0,-1-1 1 0 0,0 1-1 0 0,-4-1 0 0 0,2 1 14 0 0,0 0-1 0 0,0 0 0 0 0,0 1 0 0 0,-1-1 1 0 0,1 1-1 0 0,0 0 0 0 0,0 0 0 0 0,0 1 0 0 0,0-1 1 0 0,0 1-1 0 0,0 0 0 0 0,0 0 0 0 0,1 0 1 0 0,-1 0-1 0 0,-5 5 0 0 0,-7 6 217 0 0,-27 29 0 0 0,34-33-174 0 0,-8 10-114 0 0,0 1 0 0 0,2 0 0 0 0,0 1 0 0 0,1 1 0 0 0,1 0-1 0 0,1 1 1 0 0,1 1 0 0 0,2 0 0 0 0,0 0 0 0 0,1 0 0 0 0,-6 37 0 0 0,12-55 8 0 0,2 0 1 0 0,-1 0 0 0 0,0 0 0 0 0,1 1-1 0 0,0-1 1 0 0,1 0 0 0 0,0 0-1 0 0,0 0 1 0 0,0 0 0 0 0,0 0-1 0 0,1 0 1 0 0,0 0 0 0 0,0-1 0 0 0,1 1-1 0 0,-1-1 1 0 0,1 1 0 0 0,5 6-1 0 0,-4-8 10 0 0,0 0-1 0 0,0 1 0 0 0,1-1 0 0 0,-1-1 1 0 0,1 1-1 0 0,0-1 0 0 0,0 0 0 0 0,0 0 0 0 0,0 0 1 0 0,1-1-1 0 0,-1 0 0 0 0,1 0 0 0 0,0 0 1 0 0,-1-1-1 0 0,1 1 0 0 0,0-2 0 0 0,0 1 0 0 0,6 0 1 0 0,-6-1 41 0 0,-1 0-1 0 0,1-1 1 0 0,0 1 0 0 0,0-1 0 0 0,-1 0 0 0 0,1-1 0 0 0,-1 1 0 0 0,1-1 0 0 0,-1 0 0 0 0,0 0 0 0 0,8-5-1 0 0,-5 2 36 0 0,0-1 0 0 0,0 0-1 0 0,0 0 1 0 0,-1-1-1 0 0,0 0 1 0 0,7-10-1 0 0,0-1 27 0 0,-2-2-1 0 0,0 1 0 0 0,-1-2 1 0 0,-1 0-1 0 0,8-22 0 0 0,14-64-595 0 0,-24 75-525 0 0,2 0-1 0 0,22-52 1 0 0,-32 84 997 0 0,0 0 1 0 0,0-1 0 0 0,0 1 0 0 0,1 0 0 0 0,-1-1 0 0 0,0 1 0 0 0,0 0 0 0 0,0-1 0 0 0,0 1 0 0 0,1 0 0 0 0,-1-1 0 0 0,0 1 0 0 0,0 0-1 0 0,1 0 1 0 0,-1-1 0 0 0,0 1 0 0 0,0 0 0 0 0,1 0 0 0 0,-1 0 0 0 0,0-1 0 0 0,1 1 0 0 0,-1 0 0 0 0,0 0 0 0 0,1 0 0 0 0,-1 0 0 0 0,0 0 0 0 0,1-1-1 0 0,-1 1 1 0 0,1 0 0 0 0,-1 0 0 0 0,0 0 0 0 0,1 0 0 0 0,-1 0 0 0 0,0 0 0 0 0,1 0 0 0 0,-1 1 0 0 0,1-1 0 0 0,11 13-263 0 0,7 32 453 0 0,-16-37-162 0 0,8 18 131 0 0,0 0 0 0 0,2 0 0 0 0,25 36 1 0 0,-28-49-134 0 0,0 0-1 0 0,1-1 1 0 0,0-1 0 0 0,0 0 0 0 0,1 0 0 0 0,1-2 0 0 0,25 17 0 0 0,-30-21-18 0 0,4 2-5 0 0,0 0 0 0 0,1-1 0 0 0,19 7 0 0 0,-29-12 28 0 0,-1 0 0 0 0,0-1 0 0 0,1 1 0 0 0,-1 0 0 0 0,1-1 0 0 0,-1 0 1 0 0,1 1-1 0 0,-1-1 0 0 0,1 0 0 0 0,-1 0 0 0 0,1-1 0 0 0,-1 1 0 0 0,1 0 0 0 0,-1-1 0 0 0,1 0 1 0 0,-1 1-1 0 0,1-1 0 0 0,-1 0 0 0 0,0 0 0 0 0,1-1 0 0 0,-1 1 0 0 0,0 0 0 0 0,0-1 0 0 0,0 1 1 0 0,0-1-1 0 0,2-2 0 0 0,3-5-126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52.954"/>
    </inkml:context>
    <inkml:brush xml:id="br0">
      <inkml:brushProperty name="width" value="0.025" units="cm"/>
      <inkml:brushProperty name="height" value="0.025" units="cm"/>
    </inkml:brush>
  </inkml:definitions>
  <inkml:trace contextRef="#ctx0" brushRef="#br0">83 53 920 0 0,'-8'-1'788'0'0,"0"0"0"0"0,0 0 0 0 0,0-1 0 0 0,-13-4-1 0 0,-8-12 16411 0 0,29 18-17055 0 0,13-1 1407 0 0,16 1-2407 0 0,25 2 300 0 0,0-3 0 0 0,106-16 0 0 0,-127 11-7038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53.592"/>
    </inkml:context>
    <inkml:brush xml:id="br0">
      <inkml:brushProperty name="width" value="0.025" units="cm"/>
      <inkml:brushProperty name="height" value="0.025" units="cm"/>
    </inkml:brush>
  </inkml:definitions>
  <inkml:trace contextRef="#ctx0" brushRef="#br0">223 3 6449 0 0,'0'0'182'0'0,"0"0"0"0"0,-1 0 0 0 0,1-1 0 0 0,-1 1 0 0 0,1 0 0 0 0,0 0 0 0 0,-1-1 0 0 0,1 1 0 0 0,-1 0 0 0 0,1 0 0 0 0,-1 0-1 0 0,1 0 1 0 0,-1-1 0 0 0,1 1 0 0 0,-1 0 0 0 0,1 0 0 0 0,-1 0 0 0 0,1 0 0 0 0,-1 0 0 0 0,1 1 0 0 0,-1-1 0 0 0,1 0 0 0 0,-1 0 0 0 0,1 0-1 0 0,-1 0 1 0 0,1 0 0 0 0,-1 1 0 0 0,1-1 0 0 0,-1 0 0 0 0,1 0 0 0 0,0 1 0 0 0,-1-1 0 0 0,1 0 0 0 0,-1 1 0 0 0,1-1 0 0 0,0 0-1 0 0,-1 1 1 0 0,1-1 0 0 0,0 1 0 0 0,0-1 0 0 0,-1 1 0 0 0,-13 22 463 0 0,11-18-193 0 0,-61 137 517 0 0,30-61-665 0 0,16-43 110 0 0,1 1 0 0 0,3 1 0 0 0,1 0 0 0 0,-11 58 1 0 0,22-85-257 0 0,1 0 1 0 0,0 0 0 0 0,1 0-1 0 0,1 0 1 0 0,0-1 0 0 0,0 1 0 0 0,1 0-1 0 0,4 12 1 0 0,-2-15-104 0 0,-1-1 0 0 0,1 0 0 0 0,1 0 0 0 0,-1 0-1 0 0,2-1 1 0 0,-1 0 0 0 0,1 0 0 0 0,0 0 0 0 0,1 0 0 0 0,0-1 0 0 0,13 11 0 0 0,-9-9-241 0 0,0-1 0 0 0,1 1 0 0 0,0-2 0 0 0,1 0 0 0 0,0 0 0 0 0,0-1 0 0 0,0-1 0 0 0,21 6 0 0 0,-15-8-722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54.499"/>
    </inkml:context>
    <inkml:brush xml:id="br0">
      <inkml:brushProperty name="width" value="0.025" units="cm"/>
      <inkml:brushProperty name="height" value="0.025" units="cm"/>
    </inkml:brush>
  </inkml:definitions>
  <inkml:trace contextRef="#ctx0" brushRef="#br0">130 52 1376 0 0,'-7'-7'6871'0'0,"6"19"3053"0"0,1-5-12404 0 0,-27 612 8050 0 0,27-617-5570 0 0,1 7 0 0 0,-1-1 0 0 0,0 1 0 0 0,0 0 0 0 0,-1 0 0 0 0,0-1 0 0 0,-1 1 0 0 0,0-1 0 0 0,-5 16 0 0 0,7-24-5 0 0,0 0 1 0 0,0 0 0 0 0,0 0 0 0 0,0 0 0 0 0,-1 1 0 0 0,1-1 0 0 0,0 0 0 0 0,0 0 0 0 0,0 0 0 0 0,0 0-1 0 0,0 1 1 0 0,-1-1 0 0 0,1 0 0 0 0,0 0 0 0 0,0 0 0 0 0,0 0 0 0 0,-1 0 0 0 0,1 0 0 0 0,0 0 0 0 0,0 0-1 0 0,0 0 1 0 0,-1 0 0 0 0,1 1 0 0 0,0-1 0 0 0,0 0 0 0 0,0 0 0 0 0,-1 0 0 0 0,1 0 0 0 0,0 0 0 0 0,0-1 0 0 0,-1 1-1 0 0,1 0 1 0 0,0 0 0 0 0,0 0 0 0 0,0 0 0 0 0,-1 0 0 0 0,1 0 0 0 0,0 0 0 0 0,0 0 0 0 0,-11-9-396 0 0,-4-12-558 0 0,9 8 127 0 0,0-1 1 0 0,0 0-1 0 0,2 0 1 0 0,0 0 0 0 0,0 0-1 0 0,-2-21 1 0 0,-3-91-3163 0 0,9 100 3418 0 0,-2-2 271 0 0,0-12-195 0 0,1-1 0 0 0,2 1 0 0 0,8-45 0 0 0,-8 74 593 0 0,2 0 0 0 0,-1 0 0 0 0,2 0 0 0 0,-1 0 0 0 0,2 1 0 0 0,-1-1 0 0 0,1 1 0 0 0,1 0 0 0 0,0 1 0 0 0,0-1 0 0 0,1 1 0 0 0,0 0 0 0 0,1 1 0 0 0,0 0 0 0 0,16-14 0 0 0,-9 12 453 0 0,0 1 0 0 0,0 0 0 0 0,1 2-1 0 0,0-1 1 0 0,0 2 0 0 0,1 0 0 0 0,29-6 0 0 0,-34 9-286 0 0,0 1 0 0 0,0 1 0 0 0,1 0 0 0 0,-1 1-1 0 0,1 0 1 0 0,-1 0 0 0 0,0 2 0 0 0,1-1 0 0 0,-1 2 0 0 0,0-1 0 0 0,19 8-1 0 0,-28-9-196 0 0,0 1 0 0 0,0-1 0 0 0,0 0 0 0 0,-1 1 0 0 0,1-1 0 0 0,0 1 0 0 0,-1 0 0 0 0,1 0 0 0 0,-1 0 0 0 0,0 0 0 0 0,1 0 0 0 0,-1 1 0 0 0,0-1 0 0 0,-1 1 0 0 0,1-1 0 0 0,0 1-1 0 0,-1 0 1 0 0,1 0 0 0 0,-1 0 0 0 0,0-1 0 0 0,0 1 0 0 0,0 0 0 0 0,0 1 0 0 0,-1-1 0 0 0,1 0 0 0 0,-1 0 0 0 0,0 0 0 0 0,1 0 0 0 0,-2 0 0 0 0,1 0 0 0 0,-1 4 0 0 0,0 0 47 0 0,-1 1 1 0 0,-1-2 0 0 0,1 1 0 0 0,-1 0 0 0 0,0 0-1 0 0,-1-1 1 0 0,1 0 0 0 0,-1 1 0 0 0,-1-2-1 0 0,1 1 1 0 0,-1 0 0 0 0,-8 6 0 0 0,-7 6 621 0 0,-35 21 0 0 0,33-23-1958 0 0,-29 25 1 0 0,44-35-5493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54.817"/>
    </inkml:context>
    <inkml:brush xml:id="br0">
      <inkml:brushProperty name="width" value="0.025" units="cm"/>
      <inkml:brushProperty name="height" value="0.025" units="cm"/>
    </inkml:brush>
  </inkml:definitions>
  <inkml:trace contextRef="#ctx0" brushRef="#br0">1 0 3681 0 0,'2'2'457'0'0,"0"1"-1"0"0,-1-1 1 0 0,1 1 0 0 0,-1 0 0 0 0,0-1 0 0 0,1 1 0 0 0,-1 0 0 0 0,0 0-1 0 0,-1 0 1 0 0,1 0 0 0 0,0 5 0 0 0,2 37 3041 0 0,-3-36-2627 0 0,0 152 6583 0 0,-1-66-7051 0 0,-1-75-2936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55.152"/>
    </inkml:context>
    <inkml:brush xml:id="br0">
      <inkml:brushProperty name="width" value="0.025" units="cm"/>
      <inkml:brushProperty name="height" value="0.025" units="cm"/>
    </inkml:brush>
  </inkml:definitions>
  <inkml:trace contextRef="#ctx0" brushRef="#br0">0 31 13827 0 0,'0'0'1495'0'0,"24"-3"875"0"0,146-22-1583 0 0,-153 22-950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55.500"/>
    </inkml:context>
    <inkml:brush xml:id="br0">
      <inkml:brushProperty name="width" value="0.025" units="cm"/>
      <inkml:brushProperty name="height" value="0.025" units="cm"/>
    </inkml:brush>
  </inkml:definitions>
  <inkml:trace contextRef="#ctx0" brushRef="#br0">93 1 7834 0 0,'0'17'3179'0'0,"0"29"911"0"0,0-14-3481 0 0,-8 46 0 0 0,-8 14 813 0 0,-3 18 252 0 0,-8 161-1 0 0,27-250-1668 0 0,0-11-62 0 0,0 0-1 0 0,0 1 0 0 0,-1-1 0 0 0,0 0 0 0 0,-1 0 0 0 0,0 0 0 0 0,-6 18 0 0 0,8-28-11 0 0,0 1-1 0 0,-1-1 1 0 0,1 0-1 0 0,0 0 1 0 0,0 0-1 0 0,0 0 0 0 0,0 0 1 0 0,0 0-1 0 0,0 0 1 0 0,0 0-1 0 0,0 0 1 0 0,-1 0-1 0 0,1 0 0 0 0,0 1 1 0 0,0-1-1 0 0,0 0 1 0 0,0 0-1 0 0,0 0 1 0 0,0 0-1 0 0,-1 0 0 0 0,1 0 1 0 0,0 0-1 0 0,0 0 1 0 0,0 0-1 0 0,0 0 1 0 0,0 0-1 0 0,0 0 0 0 0,-1 0 1 0 0,1 0-1 0 0,0 0 1 0 0,0-1-1 0 0,0 1 1 0 0,0 0-1 0 0,0 0 0 0 0,0 0 1 0 0,-1 0-1 0 0,1 0 1 0 0,0 0-1 0 0,0 0 1 0 0,0 0-1 0 0,0 0 0 0 0,0 0 1 0 0,0 0-1 0 0,0-1 1 0 0,0 1-1 0 0,0 0 1 0 0,-1 0-1 0 0,-1-4-6277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55.832"/>
    </inkml:context>
    <inkml:brush xml:id="br0">
      <inkml:brushProperty name="width" value="0.025" units="cm"/>
      <inkml:brushProperty name="height" value="0.025" units="cm"/>
    </inkml:brush>
  </inkml:definitions>
  <inkml:trace contextRef="#ctx0" brushRef="#br0">1 125 6913 0 0,'3'-6'-28'0'0,"0"0"0"0"0,0 1 0 0 0,0-1 0 0 0,1 0 0 0 0,0 1 0 0 0,0 0 0 0 0,1 0 0 0 0,-1 0 0 0 0,1 1 0 0 0,0 0 0 0 0,1 0-1 0 0,-1 0 1 0 0,0 0 0 0 0,1 1 0 0 0,9-5 0 0 0,2 1 587 0 0,0-1 1 0 0,1 2-1 0 0,-1 1 0 0 0,27-6 1 0 0,-25 8 85 0 0,1 1 0 0 0,0 0 1 0 0,0 2-1 0 0,0 0 1 0 0,37 6-1 0 0,-49-5-498 0 0,0 0 0 0 0,0 1 1 0 0,1 0-1 0 0,-1 1 0 0 0,0 0 0 0 0,-1 0 0 0 0,1 1 1 0 0,-1 0-1 0 0,1 0 0 0 0,-1 0 0 0 0,0 1 0 0 0,-1 1 1 0 0,1-1-1 0 0,-1 1 0 0 0,0 0 0 0 0,7 9 0 0 0,-11-13-114 0 0,-1 1 0 0 0,1 0 0 0 0,0-1 0 0 0,-1 1-1 0 0,0 0 1 0 0,0 0 0 0 0,0 0 0 0 0,0 0 0 0 0,0 1 0 0 0,0-1-1 0 0,-1 0 1 0 0,0 0 0 0 0,1 0 0 0 0,-1 0 0 0 0,-1 1 0 0 0,1-1-1 0 0,-1 5 1 0 0,0-4 20 0 0,-1 1 0 0 0,0-1 0 0 0,0 1 0 0 0,0-1 0 0 0,0 0 0 0 0,-1 0 0 0 0,1 0 0 0 0,-1 0 0 0 0,0 0 0 0 0,-6 5 0 0 0,-6 5 223 0 0,-2-1 0 0 0,0 0 0 0 0,0-1 0 0 0,-24 11 0 0 0,30-17-92 0 0,-34 18-663 0 0,-2-1 0 0 0,-1-3 0 0 0,-51 15 0 0 0,83-30 426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56.212"/>
    </inkml:context>
    <inkml:brush xml:id="br0">
      <inkml:brushProperty name="width" value="0.025" units="cm"/>
      <inkml:brushProperty name="height" value="0.025" units="cm"/>
    </inkml:brush>
  </inkml:definitions>
  <inkml:trace contextRef="#ctx0" brushRef="#br0">179 1 3225 0 0,'10'9'818'0'0,"0"1"0"0"0,-1 1 0 0 0,-1-1 0 0 0,1 1 0 0 0,7 16 0 0 0,-13-22-540 0 0,-1-1 1 0 0,-1 1-1 0 0,1 0 0 0 0,-1-1 1 0 0,1 1-1 0 0,-1 0 0 0 0,-1 0 1 0 0,1 0-1 0 0,-1 0 0 0 0,0 0 1 0 0,0 0-1 0 0,0 0 0 0 0,-1 0 0 0 0,0 0 1 0 0,0 0-1 0 0,0 0 0 0 0,-4 9 1 0 0,2-8 25 0 0,0 0-1 0 0,0 0 1 0 0,-1 0 0 0 0,0-1 0 0 0,0 0-1 0 0,-1 0 1 0 0,1 0 0 0 0,-1 0-1 0 0,0-1 1 0 0,0 1 0 0 0,-1-1 0 0 0,1-1-1 0 0,-1 1 1 0 0,0-1 0 0 0,0 0 0 0 0,0 0-1 0 0,0-1 1 0 0,-1 1 0 0 0,-6 0 0 0 0,7-1-422 0 0,0-1-1 0 0,0 0 1 0 0,0 0 0 0 0,0-1 0 0 0,0 0 0 0 0,0 0 0 0 0,0 0 0 0 0,0-1 0 0 0,-9-2 0 0 0,11 2-346 0 0,0 0 1 0 0,0-1 0 0 0,0 1-1 0 0,0-1 1 0 0,0 0 0 0 0,1 0-1 0 0,-1 0 1 0 0,1-1-1 0 0,-1 1 1 0 0,1-1 0 0 0,0 0-1 0 0,0 0 1 0 0,0 0 0 0 0,-3-5-1 0 0,4 6 7 0 0,1-1-1 0 0,-1 1 0 0 0,1-1 0 0 0,0 0 0 0 0,0 0 1 0 0,0 1-1 0 0,0-1 0 0 0,0 0 0 0 0,0 0 0 0 0,1 0 1 0 0,-1 0-1 0 0,1 0 0 0 0,0-4 0 0 0,0 5 483 0 0,0 1 0 0 0,0 0 0 0 0,1 0 0 0 0,-1 0 0 0 0,0 0 0 0 0,1 0 0 0 0,-1 0 0 0 0,1 0-1 0 0,-1 0 1 0 0,1 0 0 0 0,-1 0 0 0 0,1 0 0 0 0,0 1 0 0 0,-1-1 0 0 0,1 0 0 0 0,0 0 0 0 0,0 0 0 0 0,0 1 0 0 0,-1-1-1 0 0,1 0 1 0 0,0 1 0 0 0,0-1 0 0 0,0 1 0 0 0,0-1 0 0 0,0 1 0 0 0,0 0 0 0 0,0-1 0 0 0,0 1 0 0 0,0 0 0 0 0,1 0 0 0 0,-1 0-1 0 0,0-1 1 0 0,0 1 0 0 0,0 0 0 0 0,0 0 0 0 0,0 1 0 0 0,2-1 0 0 0,22 4 1970 0 0,-1 1 1 0 0,1 1-1 0 0,-1 1 1 0 0,37 16 0 0 0,0 0-146 0 0,-7-6-900 0 0,-31-11-5957 0 0,-13-3-746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2:14:56.643"/>
    </inkml:context>
    <inkml:brush xml:id="br0">
      <inkml:brushProperty name="width" value="0.025" units="cm"/>
      <inkml:brushProperty name="height" value="0.025" units="cm"/>
    </inkml:brush>
  </inkml:definitions>
  <inkml:trace contextRef="#ctx0" brushRef="#br0">133 1 3225 0 0,'4'1'554'0'0,"0"1"1"0"0,0 0 0 0 0,0 0 0 0 0,0 1 0 0 0,0-1-1 0 0,0 1 1 0 0,-1 0 0 0 0,1 0 0 0 0,-1 0-1 0 0,0 0 1 0 0,3 4 0 0 0,31 43 2410 0 0,-35-46-2704 0 0,13 18 620 0 0,-2 2-1 0 0,-1 0 1 0 0,0 0-1 0 0,-2 1 1 0 0,-1 0-1 0 0,-1 1 1 0 0,5 32 0 0 0,-9-39-720 0 0,-1 1 0 0 0,-2-1 0 0 0,0 0 0 0 0,0 1 1 0 0,-2-1-1 0 0,-1 1 0 0 0,0-1 0 0 0,-1 0 1 0 0,-1 0-1 0 0,-11 32 0 0 0,9-39-113 0 0,0 0 0 0 0,-1 0-1 0 0,0 0 1 0 0,-1-1 0 0 0,0 0 0 0 0,-1-1-1 0 0,0 0 1 0 0,0 0 0 0 0,-1-1 0 0 0,-20 15-1 0 0,-8 1-118 0 0,-75 37 0 0 0,79-45-89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5:58:20.988"/>
    </inkml:context>
    <inkml:brush xml:id="br0">
      <inkml:brushProperty name="width" value="0.025" units="cm"/>
      <inkml:brushProperty name="height" value="0.025" units="cm"/>
    </inkml:brush>
  </inkml:definitions>
  <inkml:trace contextRef="#ctx0" brushRef="#br0">519 1 5529 0 0,'0'2'17449'0'0,"4"16"-17599"0"0,-2 13 384 0 0,-1 1 0 0 0,-2-1 0 0 0,-4 32 1 0 0,0-4-59 0 0,-23 872 408 0 0,30-858-531 0 0,-4 73 122 0 0,2-146-167 0 0,0 1 0 0 0,0-1 0 0 0,0 1-1 0 0,0-1 1 0 0,1 1 0 0 0,-2-1-1 0 0,1 0 1 0 0,0 1 0 0 0,0-1 0 0 0,0 1-1 0 0,0-1 1 0 0,0 1 0 0 0,0-1 0 0 0,0 1-1 0 0,-1-1 1 0 0,1 1 0 0 0,0-1 0 0 0,0 0-1 0 0,-1 1 1 0 0,1-1 0 0 0,0 1 0 0 0,0-1-1 0 0,-1 0 1 0 0,1 1 0 0 0,0-1 0 0 0,-1 0-1 0 0,1 1 1 0 0,-1-1 0 0 0,1 0 0 0 0,-1 0-1 0 0,1 1 1 0 0,0-1 0 0 0,-1 0 0 0 0,1 0-1 0 0,-1 0 1 0 0,0 1 0 0 0,0-2 11 0 0,-1 1 0 0 0,1-1 0 0 0,-1 0 0 0 0,1 1 0 0 0,0-1 0 0 0,-1 0 0 0 0,1 1 0 0 0,0-1 0 0 0,0 0 0 0 0,-1 0 0 0 0,1 0 1 0 0,-1-2-1 0 0,-32-39 166 0 0,31 39-205 0 0,-140-229-118 0 0,112 178 80 0 0,13 26-58 0 0,-1 1-1 0 0,-1 1 1 0 0,-1 1-1 0 0,-1 1 1 0 0,-1 1-1 0 0,-1 1 1 0 0,-32-22-1 0 0,54 42 132 0 0,-20-11-227 0 0,22 13 219 0 0,0-1 1 0 0,-1 1-1 0 0,1 0 1 0 0,0 0-1 0 0,-1 0 0 0 0,1-1 1 0 0,-1 1-1 0 0,1 0 1 0 0,0 0-1 0 0,-1 0 1 0 0,1 0-1 0 0,-1 0 0 0 0,1 0 1 0 0,-1 0-1 0 0,1 0 1 0 0,0 0-1 0 0,-1 0 0 0 0,1 0 1 0 0,-1 0-1 0 0,1 0 1 0 0,-1 0-1 0 0,1 0 0 0 0,0 0 1 0 0,-1 0-1 0 0,1 1 1 0 0,-1-1-1 0 0,1 0 0 0 0,0 0 1 0 0,-1 1-1 0 0,1-1 1 0 0,0 0-1 0 0,-1 0 1 0 0,1 1-1 0 0,0-1 0 0 0,0 0 1 0 0,-1 1-1 0 0,1-1 1 0 0,0 0-1 0 0,0 1 0 0 0,-1-1 1 0 0,1 0-1 0 0,0 1 1 0 0,0-1-1 0 0,0 1 0 0 0,0-1 1 0 0,-1 0-1 0 0,1 1 1 0 0,0-1-1 0 0,0 1 0 0 0,0-1 1 0 0,0 1-1 0 0,-2 70 98 0 0,11 117 0 0 0,-2-72-111 0 0,-5-80 50 0 0,1 57-124 0 0,-4-82 184 0 0,0 1 0 0 0,-1-1-1 0 0,0 0 1 0 0,0 0 0 0 0,-1 0 0 0 0,-5 12 0 0 0,3-18-879 0 0,5-7 339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2:13.094"/>
    </inkml:context>
    <inkml:brush xml:id="br0">
      <inkml:brushProperty name="width" value="0.025" units="cm"/>
      <inkml:brushProperty name="height" value="0.025" units="cm"/>
    </inkml:brush>
  </inkml:definitions>
  <inkml:trace contextRef="#ctx0" brushRef="#br0">411 17 6913 0 0,'-2'-1'190'0'0,"1"-1"-1"0"0,0 1 1 0 0,0 0 0 0 0,0 0-1 0 0,-1 0 1 0 0,1 0-1 0 0,-1 0 1 0 0,1 0-1 0 0,-1 0 1 0 0,1 0-1 0 0,-1 0 1 0 0,1 0-1 0 0,-1 1 1 0 0,0-1-1 0 0,0 1 1 0 0,-2-1-1 0 0,1 1 193 0 0,0 0 1 0 0,0 0-1 0 0,0 1 0 0 0,0-1 0 0 0,1 1 1 0 0,-1 0-1 0 0,0 0 0 0 0,0 0 0 0 0,-4 2 1 0 0,-4 3 196 0 0,1 0 1 0 0,0 1-1 0 0,1 0 0 0 0,-1 1 1 0 0,1 0-1 0 0,1 0 1 0 0,-13 15-1 0 0,-49 73 37 0 0,57-76-374 0 0,-135 199 91 0 0,131-191-1737 0 0,3-3-5181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5:58:24.278"/>
    </inkml:context>
    <inkml:brush xml:id="br0">
      <inkml:brushProperty name="width" value="0.025" units="cm"/>
      <inkml:brushProperty name="height" value="0.025" units="cm"/>
    </inkml:brush>
  </inkml:definitions>
  <inkml:trace contextRef="#ctx0" brushRef="#br0">3 1 7834 0 0,'1'3'7367'0'0,"-1"6"-3944"0"0,3 50-2281 0 0,-6 108 399 0 0,-1 33-410 0 0,22 198-564 0 0,-16-367-572 0 0,-2 0-1 0 0,-6 51 1 0 0,3-76-1095 0 0,1-7-33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5:58:24.611"/>
    </inkml:context>
    <inkml:brush xml:id="br0">
      <inkml:brushProperty name="width" value="0.025" units="cm"/>
      <inkml:brushProperty name="height" value="0.025" units="cm"/>
    </inkml:brush>
  </inkml:definitions>
  <inkml:trace contextRef="#ctx0" brushRef="#br0">1 111 3681 0 0,'3'-6'270'0'0,"0"1"0"0"0,0 0 0 0 0,1-1 0 0 0,0 1-1 0 0,0 0 1 0 0,0 1 0 0 0,1-1 0 0 0,0 1 0 0 0,-1 0 0 0 0,2 0 0 0 0,-1 1 0 0 0,0-1 0 0 0,12-4 0 0 0,-1 0 540 0 0,1 1 0 0 0,0 1 1 0 0,30-7-1 0 0,-33 10-470 0 0,-1 1 0 0 0,0 0 0 0 0,1 1-1 0 0,-1 0 1 0 0,1 2 0 0 0,0-1 0 0 0,-1 2 0 0 0,0 0 0 0 0,1 0 0 0 0,-1 1 0 0 0,0 1-1 0 0,15 6 1 0 0,-21-7-165 0 0,0 0-1 0 0,0 1 1 0 0,0 0-1 0 0,0 1 1 0 0,-1 0-1 0 0,1 0 1 0 0,-1 0-1 0 0,-1 0 0 0 0,1 1 1 0 0,-1 0-1 0 0,0 0 1 0 0,0 1-1 0 0,-1 0 1 0 0,0-1-1 0 0,0 1 1 0 0,0 1-1 0 0,-1-1 1 0 0,0 0-1 0 0,0 1 0 0 0,-1 0 1 0 0,2 14-1 0 0,-2-11-51 0 0,-1 1 0 0 0,0 0 0 0 0,-1-1 0 0 0,-1 1 0 0 0,1 0-1 0 0,-2 0 1 0 0,0-1 0 0 0,0 1 0 0 0,-1-1 0 0 0,0 0 0 0 0,-9 19-1 0 0,5-16 46 0 0,-2 1-1 0 0,1-1 0 0 0,-2 0 0 0 0,0-1 1 0 0,0 0-1 0 0,-1-1 0 0 0,-20 17 0 0 0,1-5-210 0 0,-1-1-1 0 0,-1-2 0 0 0,-2-1 0 0 0,0-2 1 0 0,0-1-1 0 0,-51 17 0 0 0,51-23-5144 0 0,1-2-1797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5:58:25.154"/>
    </inkml:context>
    <inkml:brush xml:id="br0">
      <inkml:brushProperty name="width" value="0.025" units="cm"/>
      <inkml:brushProperty name="height" value="0.025" units="cm"/>
    </inkml:brush>
  </inkml:definitions>
  <inkml:trace contextRef="#ctx0" brushRef="#br0">205 0 12899 0 0,'-3'1'313'0'0,"1"0"1"0"0,0 0 0 0 0,0 1-1 0 0,0-1 1 0 0,0 0 0 0 0,0 1-1 0 0,0-1 1 0 0,0 1 0 0 0,1 0-1 0 0,-1 0 1 0 0,0 0 0 0 0,1 0-1 0 0,-2 3 1 0 0,-2 0 42 0 0,-15 21-130 0 0,0 1-1 0 0,2 1 0 0 0,1 1 0 0 0,2 0 1 0 0,1 1-1 0 0,1 1 0 0 0,1 0 0 0 0,2 0 1 0 0,1 1-1 0 0,1 1 0 0 0,2-1 0 0 0,2 1 1 0 0,0 0-1 0 0,3 1 0 0 0,0-1 0 0 0,3 0 1 0 0,0 0-1 0 0,9 38 0 0 0,-7-53-176 0 0,1-2 0 0 0,1 1 0 0 0,0-1 0 0 0,2 1-1 0 0,0-2 1 0 0,0 1 0 0 0,1-1 0 0 0,1-1 0 0 0,1 0 0 0 0,0 0 0 0 0,1-1 0 0 0,0 0-1 0 0,1-1 1 0 0,0 0 0 0 0,1-2 0 0 0,22 15 0 0 0,-31-22-308 0 0,0-1-1 0 0,-1 0 1 0 0,1 0 0 0 0,0 0-1 0 0,0 0 1 0 0,0-1 0 0 0,1 1 0 0 0,-1-2-1 0 0,0 1 1 0 0,0 0 0 0 0,9-1 0 0 0,2-3-6888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5:58:25.504"/>
    </inkml:context>
    <inkml:brush xml:id="br0">
      <inkml:brushProperty name="width" value="0.025" units="cm"/>
      <inkml:brushProperty name="height" value="0.025" units="cm"/>
    </inkml:brush>
  </inkml:definitions>
  <inkml:trace contextRef="#ctx0" brushRef="#br0">80 0 10138 0 0,'-6'19'3070'0'0,"-52"271"5530"0"0,50-226-7981 0 0,2 1 0 0 0,5 101 0 0 0,8-53-2393 0 0,-5-96-6066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5:58:25.967"/>
    </inkml:context>
    <inkml:brush xml:id="br0">
      <inkml:brushProperty name="width" value="0.025" units="cm"/>
      <inkml:brushProperty name="height" value="0.025" units="cm"/>
    </inkml:brush>
  </inkml:definitions>
  <inkml:trace contextRef="#ctx0" brushRef="#br0">36 44 8754 0 0,'-13'-3'2307'0'0,"-9"-4"4860"0"0,34 4-4096 0 0,16-3-2591 0 0,19 1-110 0 0,49 2 0 0 0,-57 3-891 0 0,0-1-1 0 0,60-11 1 0 0,-85 9-38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5:58:26.304"/>
    </inkml:context>
    <inkml:brush xml:id="br0">
      <inkml:brushProperty name="width" value="0.025" units="cm"/>
      <inkml:brushProperty name="height" value="0.025" units="cm"/>
    </inkml:brush>
  </inkml:definitions>
  <inkml:trace contextRef="#ctx0" brushRef="#br0">48 3 9218 0 0,'0'0'162'0'0,"0"0"0"0"0,-1-1 1 0 0,1 1-1 0 0,0 0 0 0 0,-1 0 0 0 0,1-1 1 0 0,-1 1-1 0 0,1 0 0 0 0,-1 0 0 0 0,1 0 0 0 0,-1-1 1 0 0,1 1-1 0 0,0 0 0 0 0,-1 0 0 0 0,1 0 1 0 0,-1 0-1 0 0,1 0 0 0 0,-1 0 0 0 0,1 0 0 0 0,-1 0 1 0 0,1 0-1 0 0,-1 0 0 0 0,1 0 0 0 0,-1 1 1 0 0,1-1-1 0 0,-1 0 0 0 0,1 0 0 0 0,-1 0 0 0 0,1 1 1 0 0,0-1-1 0 0,-1 0 0 0 0,0 1 0 0 0,-1 14 5173 0 0,2-9-6697 0 0,-12 151 4296 0 0,-6 380-695 0 0,21-493-2390 0 0,-1-18-346 0 0,0 0-1 0 0,-2 0 1 0 0,-6 52 0 0 0,5-76-1855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5:58:26.637"/>
    </inkml:context>
    <inkml:brush xml:id="br0">
      <inkml:brushProperty name="width" value="0.025" units="cm"/>
      <inkml:brushProperty name="height" value="0.025" units="cm"/>
    </inkml:brush>
  </inkml:definitions>
  <inkml:trace contextRef="#ctx0" brushRef="#br0">0 64 5065 0 0,'4'-5'314'0'0,"0"0"0"0"0,0 0-1 0 0,1 1 1 0 0,0 0 0 0 0,0 0 0 0 0,0 0-1 0 0,0 1 1 0 0,0-1 0 0 0,1 1 0 0 0,-1 0 0 0 0,1 1-1 0 0,0-1 1 0 0,0 1 0 0 0,0 1 0 0 0,0-1-1 0 0,8-1 1 0 0,7 0 800 0 0,0 1-1 0 0,-1 0 0 0 0,36 2 1 0 0,-37 2-674 0 0,1 0 1 0 0,-1 1 0 0 0,0 1 0 0 0,0 0 0 0 0,0 2 0 0 0,-1 0 0 0 0,1 2 0 0 0,-2 0 0 0 0,20 11 0 0 0,-29-15-317 0 0,0 1 0 0 0,-1 0 0 0 0,0 1-1 0 0,0-1 1 0 0,0 1 0 0 0,-1 1 0 0 0,0-1-1 0 0,0 1 1 0 0,0 0 0 0 0,-1 0 0 0 0,0 1-1 0 0,-1-1 1 0 0,0 1 0 0 0,0 0 0 0 0,0 1-1 0 0,-1-1 1 0 0,0 0 0 0 0,-1 1 0 0 0,0 0-1 0 0,0 0 1 0 0,-1-1 0 0 0,0 12 0 0 0,-1-11-67 0 0,-2 0 0 0 0,1 1 0 0 0,-1-1 1 0 0,0 0-1 0 0,-1 0 0 0 0,0 0 0 0 0,-1 0 1 0 0,0-1-1 0 0,0 1 0 0 0,0-1 0 0 0,-1 0 1 0 0,-1 0-1 0 0,1 0 0 0 0,-8 6 0 0 0,-4 5 67 0 0,-1-2 0 0 0,0 0 1 0 0,-1-1-1 0 0,-25 16 0 0 0,18-15-97 0 0,-1-2 0 0 0,0 0 0 0 0,-1-2 0 0 0,-1 0 0 0 0,0-2 0 0 0,0-2 0 0 0,-59 12 0 0 0,68-18-386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5:58:27.068"/>
    </inkml:context>
    <inkml:brush xml:id="br0">
      <inkml:brushProperty name="width" value="0.025" units="cm"/>
      <inkml:brushProperty name="height" value="0.025" units="cm"/>
    </inkml:brush>
  </inkml:definitions>
  <inkml:trace contextRef="#ctx0" brushRef="#br0">102 2 6913 0 0,'15'-1'2566'0'0,"-11"1"-2210"0"0,0-1 0 0 0,0 1 0 0 0,0 0 0 0 0,0 0 0 0 0,0 0 0 0 0,-1 1 0 0 0,7 1 0 0 0,0 2 208 0 0,0 0 0 0 0,-1 0 0 0 0,1 1 0 0 0,-1 1-1 0 0,-1 0 1 0 0,1 0 0 0 0,-1 0 0 0 0,0 1 0 0 0,0 0 0 0 0,10 13 0 0 0,-5-4 43 0 0,-1 1-1 0 0,0 0 1 0 0,-1 0 0 0 0,12 28-1 0 0,-14-25-426 0 0,-2 0-1 0 0,0 1 1 0 0,-1 0-1 0 0,-1 1 1 0 0,0-1-1 0 0,-2 1 1 0 0,-1 0-1 0 0,-1 0 1 0 0,0 0-1 0 0,-2 0 1 0 0,-5 36-1 0 0,2-40-158 0 0,0 0-1 0 0,-1 0 1 0 0,-1-1-1 0 0,0 0 1 0 0,-1 0-1 0 0,-1 0 1 0 0,-1-1-1 0 0,0 0 1 0 0,-1 0-1 0 0,-1-1 1 0 0,0-1 0 0 0,-1 0-1 0 0,-1 0 1 0 0,-16 13-1 0 0,8-9-265 0 0,-1-2-1 0 0,-1-1 0 0 0,0 0 1 0 0,-1-2-1 0 0,0-1 1 0 0,-27 10-1 0 0,13-9-7745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5:58:50.642"/>
    </inkml:context>
    <inkml:brush xml:id="br0">
      <inkml:brushProperty name="width" value="0.025" units="cm"/>
      <inkml:brushProperty name="height" value="0.025" units="cm"/>
    </inkml:brush>
  </inkml:definitions>
  <inkml:trace contextRef="#ctx0" brushRef="#br0">10 51 4145 0 0,'-8'-25'4475'0'0,"8"24"-4163"0"0,0 0 0 0 0,-1-1 0 0 0,1 1 0 0 0,0 0 0 0 0,0-1 0 0 0,0 1 0 0 0,0 0 0 0 0,0 0 0 0 0,0-1 0 0 0,0 1 0 0 0,1 0 0 0 0,-1 0-1 0 0,0-1 1 0 0,1 1 0 0 0,-1 0 0 0 0,1 0 0 0 0,-1-1 0 0 0,2 0 0 0 0,3 21 4158 0 0,0 27-4155 0 0,-2 0-1 0 0,-2 0 0 0 0,-9 82 0 0 0,2-70-169 0 0,6 111 0 0 0,3-100-145 0 0,-3-68 0 0 0,-1-20 0 0 0,0 0-8 0 0,1-1 0 0 0,1 1 0 0 0,0-1 0 0 0,2 1 0 0 0,0 0 1 0 0,11-35-1 0 0,-2 17-243 0 0,2 1 1 0 0,28-51 0 0 0,-26 58-314 0 0,38-52 0 0 0,-45 69 429 0 0,1 1-1 0 0,0 0 0 0 0,0 1 0 0 0,1 0 0 0 0,0 1 1 0 0,24-15-1 0 0,-33 23 122 0 0,-1 0 0 0 0,1 0 0 0 0,0 0 0 0 0,0 0 0 0 0,-1 1 0 0 0,1-1 0 0 0,0 1 0 0 0,0-1 0 0 0,0 1 0 0 0,0-1 0 0 0,0 1 0 0 0,0 0 0 0 0,0 0 0 0 0,0 0 0 0 0,0 0 0 0 0,0 1 0 0 0,0-1 0 0 0,-1 0 0 0 0,1 1 0 0 0,0-1 0 0 0,0 1 0 0 0,2 1 0 0 0,-1 0 5 0 0,0 0 1 0 0,0 0-1 0 0,-1 0 0 0 0,1 1 0 0 0,-1-1 0 0 0,1 1 1 0 0,-1-1-1 0 0,0 1 0 0 0,0 0 0 0 0,0 0 0 0 0,2 5 1 0 0,2 6 83 0 0,-1-1 1 0 0,-1 1-1 0 0,0 0 1 0 0,4 28-1 0 0,-1 35 449 0 0,-4 112-1 0 0,-4-112-380 0 0,-3-8-2813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5:58:50.976"/>
    </inkml:context>
    <inkml:brush xml:id="br0">
      <inkml:brushProperty name="width" value="0.025" units="cm"/>
      <inkml:brushProperty name="height" value="0.025" units="cm"/>
    </inkml:brush>
  </inkml:definitions>
  <inkml:trace contextRef="#ctx0" brushRef="#br0">4 1 12819 0 0,'0'20'1507'0'0,"2"68"2522"0"0,0 27-1673 0 0,-8-38-5605 0 0,5-65-3139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2:13.680"/>
    </inkml:context>
    <inkml:brush xml:id="br0">
      <inkml:brushProperty name="width" value="0.025" units="cm"/>
      <inkml:brushProperty name="height" value="0.025" units="cm"/>
    </inkml:brush>
  </inkml:definitions>
  <inkml:trace contextRef="#ctx0" brushRef="#br0">412 78 5065 0 0,'-39'-33'9351'0'0,"33"27"-8951"0"0,0 0 0 0 0,0 1 0 0 0,-1 0 1 0 0,1 0-1 0 0,-10-5 0 0 0,13 9-349 0 0,-1-1 0 0 0,1 1 0 0 0,0 0 1 0 0,-1 0-1 0 0,1 1 0 0 0,0-1 0 0 0,-1 1 0 0 0,1 0 0 0 0,-1-1 0 0 0,1 1 0 0 0,-1 1 0 0 0,1-1 0 0 0,-1 1 0 0 0,1-1 0 0 0,0 1 0 0 0,-7 2 0 0 0,0 1 10 0 0,1 1 0 0 0,-1 0 0 0 0,1 1 0 0 0,0 0 1 0 0,0 0-1 0 0,0 1 0 0 0,1 0 0 0 0,0 0 0 0 0,1 1 0 0 0,-11 12 0 0 0,-6 13-164 0 0,-29 49 1 0 0,43-66 121 0 0,-9 13-112 0 0,-15 26-125 0 0,32-50 218 0 0,-1 0-1 0 0,1 0 0 0 0,0 1 0 0 0,0-1 0 0 0,1 0 1 0 0,0 1-1 0 0,0 0 0 0 0,-1 9 0 0 0,2-14-14 0 0,0 1 0 0 0,0 0-1 0 0,0-1 1 0 0,0 1 0 0 0,1-1-1 0 0,-1 1 1 0 0,0-1 0 0 0,1 1-1 0 0,-1-1 1 0 0,1 1 0 0 0,0-1 0 0 0,-1 1-1 0 0,1-1 1 0 0,0 0 0 0 0,0 1-1 0 0,0-1 1 0 0,0 0 0 0 0,0 0 0 0 0,0 0-1 0 0,3 2 1 0 0,-2-1 0 0 0,0-1-1 0 0,0 0 1 0 0,1 0 0 0 0,-1 0-1 0 0,1 0 1 0 0,-1 0 0 0 0,1-1-1 0 0,-1 1 1 0 0,1-1 0 0 0,-1 0-1 0 0,6 1 1 0 0,-2-2-38 0 0,0 1 0 0 0,0-1-1 0 0,1 0 1 0 0,-1 0 0 0 0,0 0 0 0 0,0-1-1 0 0,0 0 1 0 0,0 0 0 0 0,10-6 0 0 0,9-11-368 0 0,-1-2 0 0 0,-1 0 0 0 0,-1-1 1 0 0,0-1-1 0 0,17-26 0 0 0,7-6-947 0 0,-47 71 1471 0 0,0-1 0 0 0,4 23 0 0 0,-3-35-102 0 0,0 1-1 0 0,0-1 0 0 0,1 0 1 0 0,0 0-1 0 0,-1 0 1 0 0,1 0-1 0 0,0 0 0 0 0,1 0 1 0 0,-1 0-1 0 0,0-1 0 0 0,1 1 1 0 0,0 0-1 0 0,-1-1 1 0 0,1 1-1 0 0,0-1 0 0 0,0 1 1 0 0,1-1-1 0 0,-1 0 1 0 0,0 0-1 0 0,1 0 0 0 0,0 0 1 0 0,-1-1-1 0 0,1 1 1 0 0,0-1-1 0 0,0 1 0 0 0,-1-1 1 0 0,1 0-1 0 0,0 0 1 0 0,0 0-1 0 0,0-1 0 0 0,1 1 1 0 0,-1-1-1 0 0,0 1 1 0 0,0-1-1 0 0,0 0 0 0 0,0 0 1 0 0,0-1-1 0 0,4 0 0 0 0,4 0-1 0 0,0-1 0 0 0,-1-1 0 0 0,0 1 0 0 0,1-2 0 0 0,-1 0 0 0 0,0 0-1 0 0,0-1 1 0 0,-1 0 0 0 0,0 0 0 0 0,10-8 0 0 0,14-13 73 0 0,52-54-1 0 0,-70 64-40 0 0,-1 0 1 0 0,-1-1-1 0 0,-1 0 0 0 0,0-1 0 0 0,12-28 1 0 0,-23 45-27 0 0,-1 1 0 0 0,1-1 0 0 0,-1 0 0 0 0,1 0 0 0 0,-1 0 1 0 0,0 0-1 0 0,1 0 0 0 0,-1 0 0 0 0,0 0 0 0 0,0 0 0 0 0,0 0 1 0 0,1 0-1 0 0,-1 1 0 0 0,0-1 0 0 0,0 0 0 0 0,0 0 0 0 0,-1 0 1 0 0,1 0-1 0 0,0 0 0 0 0,0 0 0 0 0,0 0 0 0 0,-1-1 0 0 0,0 1 25 0 0,1 1 0 0 0,-1 0 0 0 0,0-1 0 0 0,1 1 0 0 0,-1 0 0 0 0,0 0 0 0 0,0-1 0 0 0,1 1 0 0 0,-1 0 0 0 0,0 0 0 0 0,1 0 0 0 0,-1 0 0 0 0,0 0 0 0 0,0 0 0 0 0,1 0 0 0 0,-1 0 0 0 0,0 0 0 0 0,1 0 0 0 0,-1 0 0 0 0,0 1 0 0 0,-1-1 0 0 0,-4 2 276 0 0,0 1 0 0 0,0-1 0 0 0,1 1 0 0 0,-1 0 0 0 0,-7 6-1 0 0,2 1-167 0 0,0 0 0 0 0,1 1 0 0 0,0 0 0 0 0,1 1 0 0 0,0 0 0 0 0,1 0 0 0 0,0 1 0 0 0,1 0 0 0 0,0 1 0 0 0,1-1 0 0 0,1 1 0 0 0,0 0 0 0 0,-5 26 0 0 0,10-37-149 0 0,-1-1 1 0 0,1 0-1 0 0,0 1 1 0 0,0-1 0 0 0,0 0-1 0 0,0 1 1 0 0,0-1 0 0 0,0 0-1 0 0,1 1 1 0 0,-1-1-1 0 0,1 0 1 0 0,0 0 0 0 0,-1 1-1 0 0,1-1 1 0 0,0 0-1 0 0,0 0 1 0 0,0 0 0 0 0,1 0-1 0 0,-1 0 1 0 0,1 0 0 0 0,-1-1-1 0 0,1 1 1 0 0,-1 0-1 0 0,1-1 1 0 0,0 1 0 0 0,0-1-1 0 0,2 2 1 0 0,0-1-12 0 0,0-1-1 0 0,0 1 1 0 0,-1-1 0 0 0,1 0-1 0 0,0-1 1 0 0,0 1 0 0 0,0-1-1 0 0,0 1 1 0 0,0-1-1 0 0,0-1 1 0 0,0 1 0 0 0,0 0-1 0 0,0-1 1 0 0,0 0 0 0 0,6-2-1 0 0,6-3-97 0 0,1-1-1 0 0,-1 0 1 0 0,-1-1-1 0 0,1-1 0 0 0,-1-1 1 0 0,-1 0-1 0 0,20-17 0 0 0,85-94-3793 0 0,-109 110 3051 0 0,11-12-3551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5:58:51.358"/>
    </inkml:context>
    <inkml:brush xml:id="br0">
      <inkml:brushProperty name="width" value="0.025" units="cm"/>
      <inkml:brushProperty name="height" value="0.025" units="cm"/>
    </inkml:brush>
  </inkml:definitions>
  <inkml:trace contextRef="#ctx0" brushRef="#br0">18 61 4609 0 0,'-10'-3'-33'0'0,"2"-2"5721"0"0,10 0-532 0 0,10 1-4318 0 0,72-9 929 0 0,102-5-1 0 0,-92 11-1121 0 0,-9 1-7505 0 0,-85 6 6822 0 0,0 0-1 0 0,0 0 1 0 0,0 0-1 0 0,-1 1 1 0 0,1-1 0 0 0,0 0-1 0 0,0 0 1 0 0,0 0-1 0 0,0 0 1 0 0,0 0-1 0 0,0 0 1 0 0,0 0-1 0 0,0 0 1 0 0,0 0-1 0 0,0 0 1 0 0,0 0 0 0 0,-1 0-1 0 0,1 0 1 0 0,0 0-1 0 0,0 0 1 0 0,0 0-1 0 0,0 1 1 0 0,0-1-1 0 0,0 0 1 0 0,0 0-1 0 0,0 0 1 0 0,0 0 0 0 0,0 0-1 0 0,0 0 1 0 0,0 0-1 0 0,0 0 1 0 0,0 0-1 0 0,0 1 1 0 0,0-1-1 0 0,0 0 1 0 0,0 0-1 0 0,0 0 1 0 0,0 0 0 0 0,0 0-1 0 0,0 0 1 0 0,0 0-1 0 0,0 0 1 0 0,0 0-1 0 0,0 1 1 0 0,0-1-1 0 0,0 0 1 0 0,0 0-1 0 0,0 0 1 0 0,0 0 0 0 0,1 0-1 0 0,-1 0 1 0 0,0 0-1 0 0,0 0 1 0 0,0 0-1 0 0,0 0 1 0 0,0 0-1 0 0,0 0 1 0 0,0 0 0 0 0,0 0-1 0 0,0 0 1 0 0,0 1-1 0 0,0-1 1 0 0,1 0-1 0 0,-1 0 1 0 0,0 0-1 0 0,-4 2 19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5:58:51.693"/>
    </inkml:context>
    <inkml:brush xml:id="br0">
      <inkml:brushProperty name="width" value="0.025" units="cm"/>
      <inkml:brushProperty name="height" value="0.025" units="cm"/>
    </inkml:brush>
  </inkml:definitions>
  <inkml:trace contextRef="#ctx0" brushRef="#br0">74 0 4145 0 0,'0'0'285'0'0,"-1"1"-1"0"0,0-1 1 0 0,1 1 0 0 0,-1-1-1 0 0,0 0 1 0 0,1 1 0 0 0,-1-1-1 0 0,1 1 1 0 0,-1 0 0 0 0,1-1 0 0 0,-1 1-1 0 0,1-1 1 0 0,-1 1 0 0 0,1 0-1 0 0,0-1 1 0 0,-1 1 0 0 0,1 0-1 0 0,0-1 1 0 0,0 1 0 0 0,-1 0-1 0 0,1 0 1 0 0,0-1 0 0 0,0 2 0 0 0,-6 26 985 0 0,5-17-366 0 0,-17 59 1760 0 0,8-34-1704 0 0,1 1-1 0 0,2 0 0 0 0,1 1 0 0 0,-1 60 0 0 0,8-85-1054 0 0,0-1-1 0 0,5 20 0 0 0,7 3-3772 0 0,-7-27-2235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5:58:52.108"/>
    </inkml:context>
    <inkml:brush xml:id="br0">
      <inkml:brushProperty name="width" value="0.025" units="cm"/>
      <inkml:brushProperty name="height" value="0.025" units="cm"/>
    </inkml:brush>
  </inkml:definitions>
  <inkml:trace contextRef="#ctx0" brushRef="#br0">68 48 5065 0 0,'0'0'389'0'0,"-3"12"2728"0"0,-20 106 3184 0 0,-16 99-1474 0 0,37-196-4484 0 0,1 0 1 0 0,4 32 0 0 0,0 6-208 0 0,-5-85 35 0 0,1 18-188 0 0,0 1 0 0 0,1-1 1 0 0,1-12-1 0 0,7-31-1039 0 0,3 0 0 0 0,2 1 1 0 0,2 1-1 0 0,39-86 0 0 0,-46 119 726 0 0,1-1 0 0 0,0 2 0 0 0,20-26 0 0 0,-25 36 263 0 0,-1 0 0 0 0,1 1 0 0 0,1-1 0 0 0,-1 1 0 0 0,1 1 0 0 0,-1-1 0 0 0,1 0 0 0 0,0 1 0 0 0,0 0 0 0 0,1 0 0 0 0,-1 1 0 0 0,1-1 0 0 0,-1 1 0 0 0,1 1 0 0 0,8-3 0 0 0,-13 4 86 0 0,1 0 0 0 0,-1 0 0 0 0,1 1 0 0 0,-1-1 0 0 0,1 0 0 0 0,-1 1 0 0 0,1-1 0 0 0,-1 1 0 0 0,1-1 0 0 0,-1 1 0 0 0,0 0 0 0 0,0-1 0 0 0,1 1 0 0 0,-1 0 0 0 0,0 0 0 0 0,0 0 0 0 0,0 0 0 0 0,0 0 0 0 0,0 0 0 0 0,0 0 0 0 0,0 1 0 0 0,0-1 0 0 0,0 0 0 0 0,0 1 0 0 0,-1-1 0 0 0,1 0 0 0 0,0 1 0 0 0,-1-1 0 0 0,1 3 0 0 0,2 6 189 0 0,0 0 1 0 0,0 0-1 0 0,0 12 0 0 0,-1-12-115 0 0,6 60 647 0 0,-3 0 0 0 0,-4 1 1 0 0,-11 115-1 0 0,2-133-1223 0 0,-2-19-3403 0 0,6-23-1147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5:58:52.600"/>
    </inkml:context>
    <inkml:brush xml:id="br0">
      <inkml:brushProperty name="width" value="0.025" units="cm"/>
      <inkml:brushProperty name="height" value="0.025" units="cm"/>
    </inkml:brush>
  </inkml:definitions>
  <inkml:trace contextRef="#ctx0" brushRef="#br0">134 12 2304 0 0,'3'-1'200'0'0,"-1"-1"-1"0"0,0 1 1 0 0,1 0-1 0 0,-1-1 0 0 0,1 1 1 0 0,-1 1-1 0 0,1-1 1 0 0,0 0-1 0 0,-1 0 0 0 0,1 1 1 0 0,0 0-1 0 0,-1-1 1 0 0,1 1-1 0 0,0 0 0 0 0,-1 0 1 0 0,1 1-1 0 0,0-1 1 0 0,3 1-1 0 0,1 1 564 0 0,0-1 0 0 0,0 1 0 0 0,-1 0 0 0 0,1 0 0 0 0,-1 1 0 0 0,8 4 0 0 0,-8-3-543 0 0,-1 0-1 0 0,0 0 0 0 0,-1 0 0 0 0,1 0 0 0 0,-1 1 0 0 0,0 0 0 0 0,0 0 0 0 0,0 0 1 0 0,-1 0-1 0 0,1 1 0 0 0,-1-1 0 0 0,-1 1 0 0 0,1 0 0 0 0,-1 0 0 0 0,0 0 0 0 0,0 0 1 0 0,-1 0-1 0 0,1 0 0 0 0,-2 0 0 0 0,1 1 0 0 0,-1-1 0 0 0,1 0 0 0 0,-2 1 0 0 0,1-1 1 0 0,-2 9-1 0 0,0-2-66 0 0,-1-1 0 0 0,0 1 1 0 0,-1-1-1 0 0,0 0 0 0 0,-1 0 1 0 0,0-1-1 0 0,-1 1 1 0 0,0-1-1 0 0,0 0 0 0 0,-2-1 1 0 0,-14 18-1 0 0,9-15 73 0 0,0 0 0 0 0,-1-1 1 0 0,-20 14-1 0 0,30-23-234 0 0,-1 0 1 0 0,0 0 0 0 0,0-1 0 0 0,0 1 0 0 0,0-1 0 0 0,0 0-1 0 0,0-1 1 0 0,0 1 0 0 0,-1-1 0 0 0,1 0 0 0 0,-1 0-1 0 0,1-1 1 0 0,-1 1 0 0 0,1-1 0 0 0,-9-1 0 0 0,11-1-109 0 0,-1 1 0 0 0,1 0 0 0 0,-1-1 0 0 0,1 0 0 0 0,0 0 0 0 0,0 0 1 0 0,0 0-1 0 0,0 0 0 0 0,0-1 0 0 0,0 1 0 0 0,1-1 0 0 0,-1 0 1 0 0,1 0-1 0 0,0 0 0 0 0,0 0 0 0 0,0 0 0 0 0,0 0 0 0 0,0-1 0 0 0,1 1 1 0 0,-1-1-1 0 0,1 1 0 0 0,-2-7 0 0 0,1 3-201 0 0,1 1 0 0 0,0-1 0 0 0,0 1 0 0 0,0-1 1 0 0,1 1-1 0 0,-1-1 0 0 0,2 1 0 0 0,-1-1 0 0 0,1 1 0 0 0,0-1 0 0 0,0 1 0 0 0,3-9 0 0 0,-3 13 316 0 0,-1 0 0 0 0,1 0 0 0 0,0 0 0 0 0,-1 1 0 0 0,1-1 0 0 0,0 0 0 0 0,0 0 0 0 0,1 1 0 0 0,-1-1 0 0 0,0 1 0 0 0,0-1 0 0 0,1 1 0 0 0,-1 0 0 0 0,1-1 0 0 0,-1 1 0 0 0,1 0 0 0 0,-1 0 0 0 0,1 0 0 0 0,0 0 0 0 0,0 0 0 0 0,-1 0 0 0 0,1 1 0 0 0,0-1 0 0 0,0 1 0 0 0,0-1 0 0 0,0 1 0 0 0,0 0 0 0 0,0-1 0 0 0,0 1 0 0 0,0 0 0 0 0,0 0 0 0 0,0 1 0 0 0,-1-1 0 0 0,1 0 0 0 0,0 1 0 0 0,0-1 0 0 0,0 1 0 0 0,0-1 0 0 0,0 1 0 0 0,0 0 0 0 0,-1 0 0 0 0,3 1 0 0 0,7 5 621 0 0,1 0 0 0 0,-1 1-1 0 0,-1 1 1 0 0,19 17 0 0 0,-21-18-301 0 0,11 9-60 0 0,-6-5-271 0 0,0 0 1 0 0,0 1-1 0 0,-1 1 0 0 0,-1 0 1 0 0,11 16-1 0 0,-16-18-622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5:58:53.635"/>
    </inkml:context>
    <inkml:brush xml:id="br0">
      <inkml:brushProperty name="width" value="0.025" units="cm"/>
      <inkml:brushProperty name="height" value="0.025" units="cm"/>
    </inkml:brush>
  </inkml:definitions>
  <inkml:trace contextRef="#ctx0" brushRef="#br0">0 130 920 0 0,'0'-4'5559'0'0,"7"1"-4424"0"0,7 0-1777 0 0,-14 3 944 0 0,52-5 917 0 0,0 2 0 0 0,91 6 0 0 0,-93-1-804 0 0,566 2 2645 0 0,-525-5-2806 0 0,398-15 1067 0 0,-368 11-1219 0 0,302-24 331 0 0,-204 11-161 0 0,241-7 864 0 0,-344 19-1119 0 0,32-1 57 0 0,-163-4-4952 0 0,9 8 3504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5:58:54.588"/>
    </inkml:context>
    <inkml:brush xml:id="br0">
      <inkml:brushProperty name="width" value="0.025" units="cm"/>
      <inkml:brushProperty name="height" value="0.025" units="cm"/>
    </inkml:brush>
  </inkml:definitions>
  <inkml:trace contextRef="#ctx0" brushRef="#br0">29 14 456 0 0,'-11'-9'2568'0'0,"4"4"7213"0"0,6 9-7062 0 0,2 5-4180 0 0,3 36 1865 0 0,-3-1 0 0 0,-1 1-1 0 0,-7 46 1 0 0,0 45 655 0 0,7-110-944 0 0,-1-7-79 0 0,1 0 0 0 0,1-1 0 0 0,0 1 0 0 0,2 0 0 0 0,6 26 0 0 0,2-82-26 0 0,4-12 2 0 0,2 1 0 0 0,1 1 0 0 0,3 1 0 0 0,2 1 0 0 0,38-57 0 0 0,-53 90-35 0 0,1 1-1 0 0,0 0 1 0 0,0 0 0 0 0,13-9-1 0 0,-19 17 19 0 0,0 0 0 0 0,0 0 0 0 0,1 1 0 0 0,-1-1 0 0 0,1 1 0 0 0,0 0 0 0 0,-1 0 0 0 0,1 0 0 0 0,0 1-1 0 0,0-1 1 0 0,0 1 0 0 0,1 0 0 0 0,-1 0 0 0 0,0 1 0 0 0,0-1 0 0 0,1 1 0 0 0,-1 0 0 0 0,5 0 0 0 0,-6 1 43 0 0,-1 0 1 0 0,1 0-1 0 0,0 0 1 0 0,-1 1-1 0 0,1-1 0 0 0,-1 1 1 0 0,1 0-1 0 0,-1-1 1 0 0,1 1-1 0 0,-1 0 0 0 0,0 0 1 0 0,0 0-1 0 0,0 1 1 0 0,0-1-1 0 0,-1 0 0 0 0,1 1 1 0 0,-1-1-1 0 0,1 1 1 0 0,-1 0-1 0 0,0-1 0 0 0,0 1 1 0 0,0 0-1 0 0,1 4 1 0 0,2 7 155 0 0,-1 1 0 0 0,-1 0 0 0 0,2 17 0 0 0,-4-30-193 0 0,4 82 535 0 0,-7 100 0 0 0,-10-119-3742 0 0,13-62 1923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5:58:54.936"/>
    </inkml:context>
    <inkml:brush xml:id="br0">
      <inkml:brushProperty name="width" value="0.025" units="cm"/>
      <inkml:brushProperty name="height" value="0.025" units="cm"/>
    </inkml:brush>
  </inkml:definitions>
  <inkml:trace contextRef="#ctx0" brushRef="#br0">8 1 6449 0 0,'-2'20'1689'0'0,"-4"107"4182"0"0,11-43-6285 0 0,-5-79-4491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5:58:55.303"/>
    </inkml:context>
    <inkml:brush xml:id="br0">
      <inkml:brushProperty name="width" value="0.025" units="cm"/>
      <inkml:brushProperty name="height" value="0.025" units="cm"/>
    </inkml:brush>
  </inkml:definitions>
  <inkml:trace contextRef="#ctx0" brushRef="#br0">122 40 5985 0 0,'-6'23'3026'0'0,"-24"75"2350"0"0,-23 140 0 0 0,51-228-5288 0 0,2-3-29 0 0,-1 1-1 0 0,-1-1 1 0 0,1 0-1 0 0,-1 0 1 0 0,0 0-1 0 0,-1 0 1 0 0,0 0-1 0 0,0 0 1 0 0,-6 10-1 0 0,8-19-76 0 0,0 1 0 0 0,1-1-1 0 0,-1 1 1 0 0,1-1-1 0 0,-1 1 1 0 0,1-1 0 0 0,0 0-1 0 0,-1 1 1 0 0,1-1 0 0 0,0 0-1 0 0,0 1 1 0 0,0-1-1 0 0,1-2 1 0 0,6-34-236 0 0,2 1 0 0 0,1-1 0 0 0,2 2 0 0 0,2 0 0 0 0,1 0 0 0 0,2 2 0 0 0,29-47 0 0 0,-37 69 180 0 0,0 1 1 0 0,0 0-1 0 0,1 0 1 0 0,0 1-1 0 0,1 0 1 0 0,12-8-1 0 0,-14 12 30 0 0,-1 0-1 0 0,1 1 1 0 0,0 0-1 0 0,0 0 1 0 0,1 1-1 0 0,0 0 1 0 0,-1 1 0 0 0,1 0-1 0 0,12-2 1 0 0,-21 6 63 0 0,0-1 1 0 0,0 0-1 0 0,0 0 1 0 0,0 0-1 0 0,0 1 1 0 0,0-1-1 0 0,0 0 0 0 0,1 1 1 0 0,-1-1-1 0 0,-1 1 1 0 0,1 0-1 0 0,0-1 1 0 0,0 1-1 0 0,0 0 1 0 0,0-1-1 0 0,0 1 1 0 0,0 0-1 0 0,-1 0 1 0 0,1 0-1 0 0,0 0 1 0 0,-1 0-1 0 0,1 0 1 0 0,-1 0-1 0 0,1 0 0 0 0,-1 0 1 0 0,1 0-1 0 0,-1 0 1 0 0,0 0-1 0 0,1 1 1 0 0,8 39 822 0 0,-7-33-749 0 0,5 48 340 0 0,-3 0 0 0 0,-1 0 0 0 0,-10 99 0 0 0,-10-46-2044 0 0,16-100 123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15:58:55.750"/>
    </inkml:context>
    <inkml:brush xml:id="br0">
      <inkml:brushProperty name="width" value="0.025" units="cm"/>
      <inkml:brushProperty name="height" value="0.025" units="cm"/>
    </inkml:brush>
  </inkml:definitions>
  <inkml:trace contextRef="#ctx0" brushRef="#br0">165 1 4609 0 0,'4'2'305'0'0,"1"1"0"0"0,-1-1 0 0 0,0 1 0 0 0,1 0 0 0 0,-2 0 0 0 0,1 1 0 0 0,0-1 0 0 0,3 5 0 0 0,-4-5 41 0 0,6 6 410 0 0,0 1 1 0 0,-1 0-1 0 0,-1 0 0 0 0,1 1 0 0 0,-1-1 0 0 0,-1 2 0 0 0,0-1 0 0 0,-1 1 0 0 0,0 0 0 0 0,4 16 1 0 0,-7-22-609 0 0,-1 0 0 0 0,0 0 0 0 0,0 0 0 0 0,-1 0 0 0 0,0 0 0 0 0,0 0 0 0 0,0 0 0 0 0,-1 0 1 0 0,1 0-1 0 0,-2-1 0 0 0,1 1 0 0 0,-1 0 0 0 0,1 0 0 0 0,-2-1 0 0 0,1 1 0 0 0,-1-1 0 0 0,1 0 0 0 0,-1 1 1 0 0,-1-1-1 0 0,1-1 0 0 0,-1 1 0 0 0,0 0 0 0 0,0-1 0 0 0,-5 5 0 0 0,1-3 30 0 0,-1 1-1 0 0,0-1 1 0 0,0-1-1 0 0,0 0 1 0 0,-1 0-1 0 0,1-1 1 0 0,-1 0-1 0 0,0 0 1 0 0,-1-1 0 0 0,-15 3-1 0 0,21-6-212 0 0,1 1 1 0 0,-1 0-1 0 0,0-1 1 0 0,1 0-1 0 0,-1 0 1 0 0,0 0-1 0 0,0-1 1 0 0,1 1-1 0 0,-1-1 1 0 0,1 0-1 0 0,-1-1 1 0 0,1 1-1 0 0,-1-1 0 0 0,1 0 1 0 0,0 0-1 0 0,0 0 1 0 0,0 0-1 0 0,0-1 1 0 0,0 0-1 0 0,0 0 1 0 0,1 0-1 0 0,-1 0 1 0 0,1 0-1 0 0,0-1 0 0 0,0 0 1 0 0,-3-4-1 0 0,5 7 16 0 0,0 0 0 0 0,0-1-1 0 0,1 1 1 0 0,-1 0-1 0 0,0-1 1 0 0,1 1 0 0 0,-1-1-1 0 0,1 1 1 0 0,-1-1 0 0 0,1 1-1 0 0,-1-1 1 0 0,1 0-1 0 0,0 1 1 0 0,0-1 0 0 0,0 1-1 0 0,0-1 1 0 0,0 1-1 0 0,0-1 1 0 0,1 0 0 0 0,-1 1-1 0 0,0-1 1 0 0,1 1-1 0 0,0-3 1 0 0,0 3-28 0 0,0-1 1 0 0,1 1-1 0 0,-1 0 0 0 0,1-1 0 0 0,-1 1 1 0 0,1 0-1 0 0,-1 0 0 0 0,1 0 0 0 0,0 0 0 0 0,-1 0 1 0 0,1 0-1 0 0,0 0 0 0 0,0 0 0 0 0,0 1 1 0 0,0-1-1 0 0,2 0 0 0 0,3 0-73 0 0,0 0-1 0 0,1 0 1 0 0,-1 1-1 0 0,1 0 1 0 0,-1 0-1 0 0,1 1 1 0 0,-1 0-1 0 0,14 3 1 0 0,5 7 515 0 0,0 1 0 0 0,-1 1 0 0 0,0 1 0 0 0,26 22 0 0 0,-9-8-1381 0 0,-27-19-5924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14.083"/>
    </inkml:context>
    <inkml:brush xml:id="br0">
      <inkml:brushProperty name="width" value="0.05" units="cm"/>
      <inkml:brushProperty name="height" value="0.05" units="cm"/>
    </inkml:brush>
  </inkml:definitions>
  <inkml:trace contextRef="#ctx0" brushRef="#br0">7 96 456 0 0,'5'-48'1930'0'0,"6"1"4462"0"0,-17 76-665 0 0,1 26-5032 0 0,3-22-77 0 0,-5 71 361 0 0,5 1 1 0 0,19 188-1 0 0,-10-179-1063 0 0,-4-110 80 0 0,2-8-1387 0 0,0-4-4804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2:14.051"/>
    </inkml:context>
    <inkml:brush xml:id="br0">
      <inkml:brushProperty name="width" value="0.025" units="cm"/>
      <inkml:brushProperty name="height" value="0.025" units="cm"/>
    </inkml:brush>
  </inkml:definitions>
  <inkml:trace contextRef="#ctx0" brushRef="#br0">120 49 3225 0 0,'9'-11'205'0'0,"6"-11"-171"0"0,-7 6 3321 0 0,-21 32 3920 0 0,-3 3-4992 0 0,-10 23-753 0 0,-31 63 1 0 0,50-88-1530 0 0,1-1-1 0 0,0 1 1 0 0,1 0 0 0 0,0 0 0 0 0,1 0 0 0 0,2 1-1 0 0,-2 26 1 0 0,4-36-8 0 0,1 0-1 0 0,0 0 1 0 0,1-1-1 0 0,-1 1 1 0 0,1-1 0 0 0,1 1-1 0 0,0-1 1 0 0,0 0-1 0 0,7 13 1 0 0,-9-19 4 0 0,0 1-1 0 0,0 0 1 0 0,0-1 0 0 0,0 1-1 0 0,0-1 1 0 0,0 1 0 0 0,0-1-1 0 0,1 0 1 0 0,-1 1 0 0 0,0-1-1 0 0,1 0 1 0 0,-1 0 0 0 0,1 0-1 0 0,0 0 1 0 0,-1 0 0 0 0,1 0-1 0 0,0 0 1 0 0,0-1 0 0 0,-1 1-1 0 0,1-1 1 0 0,0 1 0 0 0,0-1-1 0 0,0 0 1 0 0,0 0 0 0 0,0 1-1 0 0,-1-1 1 0 0,1-1 0 0 0,0 1-1 0 0,0 0 1 0 0,0 0 0 0 0,0-1-1 0 0,0 1 1 0 0,-1-1 0 0 0,1 1-1 0 0,0-1 1 0 0,0 0 0 0 0,-1 0-1 0 0,1 0 1 0 0,0 0 0 0 0,-1 0-1 0 0,1 0 1 0 0,-1 0 0 0 0,0 0-1 0 0,3-4 1 0 0,1 1-148 0 0,-1-1 0 0 0,0 1 0 0 0,0-1 0 0 0,-1 0 0 0 0,0-1 0 0 0,1 1 1 0 0,-2-1-1 0 0,1 1 0 0 0,-1-1 0 0 0,3-9 0 0 0,-1-1-6151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14.481"/>
    </inkml:context>
    <inkml:brush xml:id="br0">
      <inkml:brushProperty name="width" value="0.05" units="cm"/>
      <inkml:brushProperty name="height" value="0.05" units="cm"/>
    </inkml:brush>
  </inkml:definitions>
  <inkml:trace contextRef="#ctx0" brushRef="#br0">1 1 5529 0 0,'1'10'5559'0'0,"2"4"-4198"0"0,3 14-886 0 0,28 343 4898 0 0,-32-358-5487 0 0,0 0-1 0 0,-2 1 1 0 0,1-1-1 0 0,-2 0 1 0 0,0 0 0 0 0,0 0-1 0 0,-2 1 1 0 0,1-2-1 0 0,-2 1 1 0 0,-4 13-1 0 0,2-12-5993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14.837"/>
    </inkml:context>
    <inkml:brush xml:id="br0">
      <inkml:brushProperty name="width" value="0.05" units="cm"/>
      <inkml:brushProperty name="height" value="0.05" units="cm"/>
    </inkml:brush>
  </inkml:definitions>
  <inkml:trace contextRef="#ctx0" brushRef="#br0">1 87 11979 0 0,'0'0'87'0'0,"1"-1"0"0"0,-1 0 0 0 0,1 0 0 0 0,-1 1 0 0 0,1-1 0 0 0,-1 0 0 0 0,1 0 0 0 0,0 1 0 0 0,-1-1 0 0 0,1 1 0 0 0,0-1 0 0 0,0 0 0 0 0,-1 1 0 0 0,1 0 0 0 0,0-1 1 0 0,0 1-1 0 0,0-1 0 0 0,0 1 0 0 0,0 0 0 0 0,-1 0 0 0 0,3-1 0 0 0,25-6 97 0 0,-22 6 74 0 0,52-10 824 0 0,79-4-1 0 0,-12 2-1119 0 0,-98 8-45 0 0,-15 2-645 0 0,-1 1 1 0 0,19 0-1 0 0,-43 25-4298 0 0,7-11 5384 0 0,0 0-1 0 0,0 0 1 0 0,2 0 0 0 0,-7 20 0 0 0,10-29-239 0 0,0 1 0 0 0,0-1 0 0 0,1 1-1 0 0,-1-1 1 0 0,1 1 0 0 0,0-1 0 0 0,-1 1-1 0 0,1-1 1 0 0,1 1 0 0 0,-1-1 0 0 0,1 1-1 0 0,-1-1 1 0 0,1 1 0 0 0,0-1 0 0 0,0 0-1 0 0,0 1 1 0 0,1-1 0 0 0,-1 0 0 0 0,1 0-1 0 0,0 0 1 0 0,4 6 0 0 0,-4-7-119 0 0,0 0 1 0 0,1-1-1 0 0,-1 1 1 0 0,1 0-1 0 0,-1-1 1 0 0,1 0-1 0 0,0 1 1 0 0,-1-1-1 0 0,1 0 1 0 0,0 0-1 0 0,0-1 0 0 0,0 1 1 0 0,0-1-1 0 0,-1 1 1 0 0,1-1-1 0 0,0 0 1 0 0,0 0-1 0 0,0 0 1 0 0,0 0-1 0 0,0-1 1 0 0,0 1-1 0 0,0-1 1 0 0,0 0-1 0 0,-1 0 1 0 0,1 0-1 0 0,0 0 0 0 0,-1 0 1 0 0,1-1-1 0 0,0 1 1 0 0,3-3-1 0 0,-1 0 70 0 0,-1 1 0 0 0,1-1 0 0 0,-1 0 0 0 0,0 0 0 0 0,0 0 0 0 0,0-1 0 0 0,0 1 0 0 0,-1-1 0 0 0,0 0 0 0 0,0 0 0 0 0,0 0 0 0 0,0-1 0 0 0,-1 1 0 0 0,2-7 0 0 0,-3 7 319 0 0,0 0 0 0 0,-1 0 0 0 0,1 0 0 0 0,-1 1 0 0 0,0-1 0 0 0,0 0 0 0 0,-1 0 0 0 0,0 0 0 0 0,0 0 0 0 0,0 1 0 0 0,0-1 0 0 0,-1 0 0 0 0,1 1 0 0 0,-1-1 0 0 0,0 1 0 0 0,-1-1 0 0 0,-3-4 0 0 0,4 6-311 0 0,0 0 0 0 0,-1 0 0 0 0,1 0 0 0 0,-1 1 0 0 0,0-1-1 0 0,1 1 1 0 0,-1 0 0 0 0,0 0 0 0 0,-1 0 0 0 0,1 0 0 0 0,0 0 0 0 0,0 0 0 0 0,-1 1 0 0 0,1 0-1 0 0,-1 0 1 0 0,0 0 0 0 0,1 0 0 0 0,-1 0 0 0 0,1 1 0 0 0,-1-1 0 0 0,0 1 0 0 0,0 0-1 0 0,-4 1 1 0 0,0 1-67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15.166"/>
    </inkml:context>
    <inkml:brush xml:id="br0">
      <inkml:brushProperty name="width" value="0.05" units="cm"/>
      <inkml:brushProperty name="height" value="0.05" units="cm"/>
    </inkml:brush>
  </inkml:definitions>
  <inkml:trace contextRef="#ctx0" brushRef="#br0">0 7 13827 0 0,'10'-2'7486'0'0,"-8"1"-7504"0"0,0 0 0 0 0,0 0 0 0 0,0 1 0 0 0,0-1 0 0 0,0 1 0 0 0,0-1 0 0 0,0 1-1 0 0,0 0 1 0 0,0 0 0 0 0,1 0 0 0 0,-1 0 0 0 0,0 0 0 0 0,0 1 0 0 0,0-1 0 0 0,0 1 0 0 0,3 0 0 0 0,5 4-56 0 0</inkml:trace>
  <inkml:trace contextRef="#ctx0" brushRef="#br0" timeOffset="1">48 223 14283 0 0,'-1'2'632'0'0,"0"0"136"0"0,1-1-616 0 0,0 0-440 0 0,1 0-80 0 0,1 0-16 0 0,2 0-8 0 0,4-2 80 0 0,2-3 24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45.313"/>
    </inkml:context>
    <inkml:brush xml:id="br0">
      <inkml:brushProperty name="width" value="0.05" units="cm"/>
      <inkml:brushProperty name="height" value="0.05" units="cm"/>
    </inkml:brush>
  </inkml:definitions>
  <inkml:trace contextRef="#ctx0" brushRef="#br0">1 113 5985 0 0,'0'0'464'0'0,"17"-11"3993"0"0,33-3-3353 0 0,0 1 1 0 0,57-6-1 0 0,-61 13-232 0 0,0-3 0 0 0,-1-2 1 0 0,47-17-1 0 0,-87 27-872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45.677"/>
    </inkml:context>
    <inkml:brush xml:id="br0">
      <inkml:brushProperty name="width" value="0.05" units="cm"/>
      <inkml:brushProperty name="height" value="0.05" units="cm"/>
    </inkml:brush>
  </inkml:definitions>
  <inkml:trace contextRef="#ctx0" brushRef="#br0">181 0 9218 0 0,'-1'3'94'0'0,"-1"-1"1"0"0,1 0-1 0 0,-1 1 1 0 0,1-1-1 0 0,0 1 0 0 0,0-1 1 0 0,0 1-1 0 0,0-1 1 0 0,0 1-1 0 0,0 0 0 0 0,1-1 1 0 0,-1 1-1 0 0,1 5 1 0 0,-2 5 63 0 0,-101 423 6442 0 0,87-380-6258 0 0,-26 109 710 0 0,39-153-1073 0 0,2-4-86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46.169"/>
    </inkml:context>
    <inkml:brush xml:id="br0">
      <inkml:brushProperty name="width" value="0.05" units="cm"/>
      <inkml:brushProperty name="height" value="0.05" units="cm"/>
    </inkml:brush>
  </inkml:definitions>
  <inkml:trace contextRef="#ctx0" brushRef="#br0">15 28 1840 0 0,'-6'77'4147'0'0,"-2"28"4685"0"0,8-92-8150 0 0,1-1 0 0 0,0 0 0 0 0,5 20 1 0 0,-6-30-684 0 0,12 33-45 0 0,-12-33 43 0 0,1-1-1 0 0,-1 1 1 0 0,1-1 0 0 0,0 1 0 0 0,0-1-1 0 0,-1 0 1 0 0,1 1 0 0 0,0-1 0 0 0,0 0-1 0 0,0 0 1 0 0,0 0 0 0 0,0 0 0 0 0,1 0-1 0 0,-1 0 1 0 0,0 0 0 0 0,1 0 0 0 0,-1 0-1 0 0,0 0 1 0 0,4 1 0 0 0,-4-2 1 0 0,0-1 0 0 0,0 1 0 0 0,0 0 0 0 0,0 0 0 0 0,0-1 0 0 0,0 1 0 0 0,0-1 0 0 0,0 1 0 0 0,-1 0 0 0 0,1-1 0 0 0,0 0 0 0 0,0 1 1 0 0,0-1-1 0 0,0 0 0 0 0,-1 1 0 0 0,1-1 0 0 0,0 0 0 0 0,0 0 0 0 0,-1 0 0 0 0,1 1 0 0 0,-1-1 0 0 0,2-2 0 0 0,11-25-30 0 0,-10 20 29 0 0,14-33-105 0 0,18-70 0 0 0,-10 26-11 0 0,-28 98 172 0 0,0 0-1 0 0,0 1 1 0 0,2-1-1 0 0,-1 1 1 0 0,2 0 0 0 0,0 0-1 0 0,0-1 1 0 0,1 1 0 0 0,5 21-1 0 0,-4-29-64 0 0,-1 0 1 0 0,1 1-1 0 0,1-1 0 0 0,-1 0 1 0 0,1 0-1 0 0,0 0 0 0 0,1-1 1 0 0,-1 1-1 0 0,1-1 0 0 0,6 7 1 0 0,-7-9 0 0 0,0 0 0 0 0,1 0 0 0 0,-1 0 1 0 0,1-1-1 0 0,0 0 0 0 0,0 1 0 0 0,0-1 1 0 0,0-1-1 0 0,0 1 0 0 0,1-1 0 0 0,-1 1 0 0 0,0-1 1 0 0,1 0-1 0 0,-1-1 0 0 0,1 1 0 0 0,7-1 1 0 0,-9 0 8 0 0,0 0 1 0 0,0 0-1 0 0,1-1 1 0 0,-1 1-1 0 0,0-1 1 0 0,0 0-1 0 0,0 0 1 0 0,0 0-1 0 0,-1 0 0 0 0,1 0 1 0 0,0-1-1 0 0,0 1 1 0 0,-1-1-1 0 0,1 0 1 0 0,3-3-1 0 0,-2 1 9 0 0,-1 0 1 0 0,1 0-1 0 0,-1 0 0 0 0,0-1 0 0 0,0 0 0 0 0,0 0 0 0 0,0 1 0 0 0,1-7 0 0 0,2-8 113 0 0,0 0 0 0 0,-1 0 0 0 0,3-34 0 0 0,-8 52-111 0 0,2-12 86 0 0,1-1 86 0 0,-2 0-1 0 0,1-22 1 0 0,-2 33-191 0 0,0 0 1 0 0,-1 0 0 0 0,1 1 0 0 0,0-1 0 0 0,-1 0 0 0 0,0 0 0 0 0,1 1 0 0 0,-1-1 0 0 0,0 0 0 0 0,-1 1-1 0 0,1-1 1 0 0,0 1 0 0 0,-1-1 0 0 0,1 1 0 0 0,-1 0 0 0 0,0 0 0 0 0,0 0 0 0 0,0 0 0 0 0,-2-2 0 0 0,-4-1-294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46.486"/>
    </inkml:context>
    <inkml:brush xml:id="br0">
      <inkml:brushProperty name="width" value="0.05" units="cm"/>
      <inkml:brushProperty name="height" value="0.05" units="cm"/>
    </inkml:brush>
  </inkml:definitions>
  <inkml:trace contextRef="#ctx0" brushRef="#br0">1 83 1376 0 0,'0'9'670'0'0,"0"0"-1"0"0,1 0 0 0 0,1 0 1 0 0,-1 0-1 0 0,1 0 1 0 0,1 0-1 0 0,0-1 0 0 0,0 1 1 0 0,7 11-1 0 0,-9-17-617 0 0,1 0-1 0 0,-1-1 1 0 0,1 1-1 0 0,0-1 1 0 0,0 1-1 0 0,0-1 1 0 0,0 0-1 0 0,1 1 1 0 0,-1-1-1 0 0,0 0 1 0 0,1-1-1 0 0,0 1 1 0 0,-1 0-1 0 0,1-1 1 0 0,0 1 0 0 0,0-1-1 0 0,0 0 1 0 0,0 0-1 0 0,0 0 1 0 0,0-1-1 0 0,0 1 1 0 0,0-1-1 0 0,0 1 1 0 0,0-1-1 0 0,0 0 1 0 0,1 0-1 0 0,-1 0 1 0 0,0-1-1 0 0,0 1 1 0 0,4-2-1 0 0,-4 1 104 0 0,0-1 0 0 0,0 1 0 0 0,0-1 0 0 0,0 0 0 0 0,0 0 0 0 0,-1 0 0 0 0,1 0 0 0 0,-1 0 0 0 0,1 0-1 0 0,-1-1 1 0 0,0 1 0 0 0,0-1 0 0 0,0 0 0 0 0,0 0 0 0 0,0 0 0 0 0,-1 0 0 0 0,1 0 0 0 0,-1 0 0 0 0,0 0 0 0 0,0 0-1 0 0,1-6 1 0 0,0 1 297 0 0,0-1 0 0 0,-1 0 0 0 0,0 1 0 0 0,0-1 0 0 0,-1 0 0 0 0,0 1-1 0 0,-1-12 1 0 0,0 17-342 0 0,1-1-1 0 0,-1 0 1 0 0,0 0 0 0 0,0 0-1 0 0,-1 0 1 0 0,1 1 0 0 0,-1-1-1 0 0,0 1 1 0 0,0-1-1 0 0,0 1 1 0 0,0 0 0 0 0,0 0-1 0 0,-1 0 1 0 0,1 0-1 0 0,-1 0 1 0 0,0 0 0 0 0,0 1-1 0 0,0-1 1 0 0,0 1 0 0 0,-1 0-1 0 0,1 0 1 0 0,-1 0-1 0 0,1 0 1 0 0,-1 1 0 0 0,-6-3-1 0 0,1 1-109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47.154"/>
    </inkml:context>
    <inkml:brush xml:id="br0">
      <inkml:brushProperty name="width" value="0.05" units="cm"/>
      <inkml:brushProperty name="height" value="0.05" units="cm"/>
    </inkml:brush>
  </inkml:definitions>
  <inkml:trace contextRef="#ctx0" brushRef="#br0">128 20 6913 0 0,'-14'-19'10929'0'0,"16"36"-10026"0"0,-2 45-414 0 0,-3-1 0 0 0,-2 1-1 0 0,-15 67 1 0 0,11-73-273 0 0,3-21-46 0 0,-10 36-1 0 0,12-59-399 0 0,0-1-1 0 0,0 1 1 0 0,-1-1 0 0 0,-1 0 0 0 0,1 0 0 0 0,-15 17 0 0 0,12-18-6811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47.552"/>
    </inkml:context>
    <inkml:brush xml:id="br0">
      <inkml:brushProperty name="width" value="0.05" units="cm"/>
      <inkml:brushProperty name="height" value="0.05" units="cm"/>
    </inkml:brush>
  </inkml:definitions>
  <inkml:trace contextRef="#ctx0" brushRef="#br0">1 43 2761 0 0,'8'-6'279'0'0,"0"1"1"0"0,0 0 0 0 0,1 1 0 0 0,-1 0 0 0 0,1 0 0 0 0,0 1 0 0 0,1 0 0 0 0,-1 0 0 0 0,1 1 0 0 0,-1 1 0 0 0,1 0-1 0 0,-1 0 1 0 0,17 1 0 0 0,-19 0-53 0 0,0 0-1 0 0,1 0 0 0 0,-1 1 0 0 0,0 1 1 0 0,0-1-1 0 0,0 1 0 0 0,0 0 0 0 0,0 1 1 0 0,0-1-1 0 0,-1 1 0 0 0,1 1 0 0 0,-1-1 1 0 0,0 1-1 0 0,0 0 0 0 0,0 1 1 0 0,0-1-1 0 0,-1 1 0 0 0,9 10 0 0 0,-13-14-144 0 0,-1 0-1 0 0,1 0 1 0 0,0 0-1 0 0,-1 0 1 0 0,1 0-1 0 0,-1 1 1 0 0,1-1-1 0 0,-1 0 1 0 0,0 0-1 0 0,1 0 1 0 0,-1 1-1 0 0,0-1 0 0 0,0 0 1 0 0,0 0-1 0 0,0 1 1 0 0,0-1-1 0 0,0 0 1 0 0,0 0-1 0 0,0 1 1 0 0,-1-1-1 0 0,1 0 1 0 0,0 0-1 0 0,-2 2 1 0 0,1 0 189 0 0,-1 0 1 0 0,0-1-1 0 0,0 1 1 0 0,0-1 0 0 0,0 1-1 0 0,0-1 1 0 0,0 0 0 0 0,-1 1-1 0 0,-2 1 1 0 0,-5 3 836 0 0,-1-1 1 0 0,0 0 0 0 0,-21 9-1 0 0,-6-1-981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47.903"/>
    </inkml:context>
    <inkml:brush xml:id="br0">
      <inkml:brushProperty name="width" value="0.05" units="cm"/>
      <inkml:brushProperty name="height" value="0.05" units="cm"/>
    </inkml:brush>
  </inkml:definitions>
  <inkml:trace contextRef="#ctx0" brushRef="#br0">3 64 6353 0 0,'-1'25'2348'0'0,"0"-14"-1839"0"0,0 0 0 0 0,1 1-1 0 0,1-1 1 0 0,2 14 0 0 0,-3-22-496 0 0,1-1 0 0 0,-1 0 0 0 0,1 0 0 0 0,0 1 0 0 0,0-1 1 0 0,-1 0-1 0 0,2 0 0 0 0,-1 0 0 0 0,0 0 0 0 0,0 0 0 0 0,1 0 1 0 0,-1-1-1 0 0,1 1 0 0 0,-1 0 0 0 0,1-1 0 0 0,0 1 0 0 0,-1-1 0 0 0,1 1 1 0 0,0-1-1 0 0,0 0 0 0 0,0 0 0 0 0,0 0 0 0 0,0 0 0 0 0,1 0 1 0 0,-1 0-1 0 0,3 0 0 0 0,-2-1-33 0 0,1 1-1 0 0,-1-1 1 0 0,0 0 0 0 0,0 0-1 0 0,0 0 1 0 0,0-1 0 0 0,0 1 0 0 0,1-1-1 0 0,-1 1 1 0 0,0-1 0 0 0,0 0 0 0 0,0 0-1 0 0,-1-1 1 0 0,1 1 0 0 0,0-1 0 0 0,4-2-1 0 0,-3 0 69 0 0,1 1 1 0 0,-1-1-1 0 0,0 0 0 0 0,0 0 0 0 0,-1 0 0 0 0,1 0 0 0 0,-1-1 0 0 0,0 0 1 0 0,4-6-1 0 0,-5 6 173 0 0,0 0 1 0 0,0-1-1 0 0,0 1 1 0 0,-1 0 0 0 0,1 0-1 0 0,-1-1 1 0 0,0 1-1 0 0,-1-1 1 0 0,1-8-1 0 0,-1 11 65 0 0,-1 0 0 0 0,1 0 0 0 0,-1 0-1 0 0,1 0 1 0 0,-1 0 0 0 0,0 0 0 0 0,0 0 0 0 0,0 0-1 0 0,-1 0 1 0 0,1 0 0 0 0,0 0 0 0 0,-1 1 0 0 0,0-1-1 0 0,0 1 1 0 0,0-1 0 0 0,-4-3 0 0 0,2 3-16 0 0,1 0-1 0 0,-1 0 1 0 0,0 0 0 0 0,0 1 0 0 0,-1-1 0 0 0,1 1 0 0 0,0 0 0 0 0,-1 1 0 0 0,1-1 0 0 0,-1 1-1 0 0,0 0 1 0 0,1 0 0 0 0,-1 0 0 0 0,0 1 0 0 0,0-1 0 0 0,1 1 0 0 0,-1 0 0 0 0,-7 2-1 0 0,6 0-1934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27:59.899"/>
    </inkml:context>
    <inkml:brush xml:id="br0">
      <inkml:brushProperty name="width" value="0.07938" units="cm"/>
      <inkml:brushProperty name="height" value="0.07938" units="cm"/>
    </inkml:brush>
  </inkml:definitions>
  <inkml:trace contextRef="#ctx0" brushRef="#br0">17 378 5065 0 0,'0'0'232'0'0,"21"-7"-81"0"0,0-1-231 0 0,-1-1 0 0 0,0-1 1 0 0,24-17-1 0 0,-34 21 208 0 0,0-2 0 0 0,-1 1 0 0 0,0-1 0 0 0,-1 0-1 0 0,1-1 1 0 0,-2 0 0 0 0,14-19 0 0 0,-20 26-120 0 0,0 0 1 0 0,0 0-1 0 0,0 0 0 0 0,0 0 0 0 0,-1 0 1 0 0,1 0-1 0 0,0 0 0 0 0,-1 0 0 0 0,0 0 1 0 0,1-4-1 0 0,-1 5 33 0 0,0 0-1 0 0,0 1 1 0 0,0-1 0 0 0,-1 0 0 0 0,1 0 0 0 0,0 0 0 0 0,0 1-1 0 0,0-1 1 0 0,-1 0 0 0 0,1 0 0 0 0,-1 1 0 0 0,1-1-1 0 0,0 0 1 0 0,-1 1 0 0 0,1-1 0 0 0,-1 0 0 0 0,1 1 0 0 0,-1-1-1 0 0,0 1 1 0 0,0-1 0 0 0,-1 0 114 0 0,0 0 0 0 0,1 0 1 0 0,-1 1-1 0 0,0-1 0 0 0,0 1 0 0 0,0 0 0 0 0,0 0 0 0 0,0 0 1 0 0,0 0-1 0 0,0 0 0 0 0,1 0 0 0 0,-1 0 0 0 0,0 0 0 0 0,0 1 1 0 0,0-1-1 0 0,0 1 0 0 0,0-1 0 0 0,1 1 0 0 0,-1 0 0 0 0,0 0 1 0 0,0-1-1 0 0,-1 3 0 0 0,-7 4 257 0 0,0 0 0 0 0,1 0 0 0 0,0 1 0 0 0,0 0 0 0 0,0 1 0 0 0,-8 12 0 0 0,-41 61-230 0 0,56-79-189 0 0,-7 10-40 0 0,1 1 0 0 0,1 0-1 0 0,-12 29 1 0 0,18-39 36 0 0,0 1 1 0 0,0-1-1 0 0,0 0 0 0 0,0 0 1 0 0,1 1-1 0 0,0-1 1 0 0,0 0-1 0 0,0 9 0 0 0,1-11-7 0 0,-1 0-1 0 0,1 0 0 0 0,0 0 0 0 0,-1 0 0 0 0,1 0 0 0 0,0-1 1 0 0,0 1-1 0 0,0 0 0 0 0,0 0 0 0 0,0-1 0 0 0,1 1 0 0 0,-1-1 1 0 0,0 1-1 0 0,1-1 0 0 0,-1 1 0 0 0,1-1 0 0 0,0 0 0 0 0,-1 0 1 0 0,4 2-1 0 0,-3-2 9 0 0,0 0 0 0 0,0-1 0 0 0,0 1 0 0 0,0-1 0 0 0,0 1 0 0 0,0-1 0 0 0,0 0 0 0 0,0 0 0 0 0,0 0 0 0 0,0 0 0 0 0,0 0 0 0 0,1 0-1 0 0,-1 0 1 0 0,0-1 0 0 0,0 1 0 0 0,0-1 0 0 0,0 0 0 0 0,0 1 0 0 0,0-1 0 0 0,-1 0 0 0 0,1 0 0 0 0,0 0 0 0 0,0-1 0 0 0,-1 1 0 0 0,1 0 0 0 0,2-3 0 0 0,5-4 21 0 0,-1 0-1 0 0,0-1 0 0 0,10-15 1 0 0,-12 16 51 0 0,-2 3-37 0 0,101-125 234 0 0,-88 111-294 0 0,0 2-1 0 0,1 1 1 0 0,1 0-1 0 0,37-23 1 0 0,-55 38 42 0 0,0 0 0 0 0,-1 1 0 0 0,1-1 0 0 0,0 1 0 0 0,0-1 0 0 0,-1 1 0 0 0,1 0 0 0 0,0-1-1 0 0,0 1 1 0 0,-1 0 0 0 0,1-1 0 0 0,0 1 0 0 0,0 0 0 0 0,0 0 0 0 0,0 0 0 0 0,-1 0 0 0 0,1 0 0 0 0,0 0 0 0 0,0 0 0 0 0,0 0 0 0 0,0 0 0 0 0,0 0 0 0 0,-1 0 0 0 0,1 0 0 0 0,0 1 0 0 0,0-1 0 0 0,0 0 0 0 0,1 1 0 0 0,-2 0-14 0 0,1 0 0 0 0,-1 1 0 0 0,1-1 0 0 0,-1 0 1 0 0,1 0-1 0 0,-1 0 0 0 0,0 1 0 0 0,1-1 0 0 0,-1 0 0 0 0,0 1 1 0 0,0-1-1 0 0,0 0 0 0 0,0 0 0 0 0,0 1 0 0 0,0-1 0 0 0,-1 2 1 0 0,-1 10 84 0 0,-1-1 0 0 0,-8 20 0 0 0,11-31-43 0 0,-11 29 99 0 0,-15 44 1149 0 0,51-107-1131 0 0,3-15 212 0 0,26-38-517 0 0,-48 78 114 0 0,1 0-1 0 0,-1 0 1 0 0,1 1 0 0 0,1 0-1 0 0,-1 0 1 0 0,1 1 0 0 0,15-10-1 0 0,-22 15 36 0 0,0 1 1 0 0,0-1-1 0 0,1 0 0 0 0,-1 1 0 0 0,0-1 0 0 0,0 1 1 0 0,0-1-1 0 0,0 1 0 0 0,0 0 0 0 0,1-1 0 0 0,-1 1 1 0 0,0 0-1 0 0,0 0 0 0 0,1 0 0 0 0,-1 0 0 0 0,0 0 1 0 0,0 0-1 0 0,1 0 0 0 0,-1 0 0 0 0,0 0 0 0 0,0 1 1 0 0,0-1-1 0 0,2 1 0 0 0,-2 0-4 0 0,0 0-1 0 0,0 0 0 0 0,0 1 1 0 0,0-1-1 0 0,0 0 1 0 0,0 0-1 0 0,-1 0 1 0 0,1 1-1 0 0,-1-1 1 0 0,1 0-1 0 0,-1 1 1 0 0,1-1-1 0 0,-1 0 0 0 0,0 1 1 0 0,1-1-1 0 0,-1 1 1 0 0,0 1-1 0 0,0 8 5 0 0,0 0-1 0 0,-1 0 1 0 0,-4 22-1 0 0,5-33 8 0 0,-15 58 962 0 0,10-40-663 0 0,1 1 0 0 0,0-1 0 0 0,-3 37 0 0 0,7-55-303 0 0,0 0 1 0 0,0 0-1 0 0,0 0 1 0 0,0 0 0 0 0,0 0-1 0 0,0 0 1 0 0,0 1 0 0 0,0-1-1 0 0,0 0 1 0 0,0 0 0 0 0,0 0-1 0 0,0 0 1 0 0,0 0-1 0 0,0 0 1 0 0,0 0 0 0 0,0 0-1 0 0,0 0 1 0 0,1 0 0 0 0,-1 1-1 0 0,0-1 1 0 0,0 0 0 0 0,0 0-1 0 0,0 0 1 0 0,0 0 0 0 0,0 0-1 0 0,0 0 1 0 0,0 0-1 0 0,0 0 1 0 0,0 0 0 0 0,0 0-1 0 0,0 0 1 0 0,0 0 0 0 0,0 0-1 0 0,1 0 1 0 0,-1 0 0 0 0,0 0-1 0 0,0 0 1 0 0,0 0-1 0 0,0 0 1 0 0,0 0 0 0 0,0 0-1 0 0,0 0 1 0 0,0 0 0 0 0,0 0-1 0 0,0 0 1 0 0,1 0 0 0 0,-1 0-1 0 0,0 0 1 0 0,0 0-1 0 0,0 0 1 0 0,0 0 0 0 0,0 0-1 0 0,0 0 1 0 0,0 0 0 0 0,0 0-1 0 0,0 0 1 0 0,0 0 0 0 0,0 0-1 0 0,1 0 1 0 0,-1 0-1 0 0,0 0 1 0 0,7-7-49 0 0,7-9-23 0 0,158-233-1677 0 0,-113 160 1313 0 0,-52 79 311 0 0,-5 6 78 0 0,1-1 1 0 0,1 0-1 0 0,-1 1 1 0 0,0 0-1 0 0,1 0 1 0 0,7-6-1 0 0,-14 14 228 0 0,0 0 0 0 0,1 1 0 0 0,0-1-1 0 0,0 1 1 0 0,0 0 0 0 0,-1 5-1 0 0,-1 1 102 0 0,-41 117 1838 0 0,40-110-2031 0 0,1 0 0 0 0,1 0 0 0 0,0 0 0 0 0,2 0 0 0 0,-1 27 0 0 0,3-38-92 0 0,0-1 0 0 0,0 1-1 0 0,1-1 1 0 0,0 1 0 0 0,0-1-1 0 0,0 0 1 0 0,1 0 0 0 0,-1 0-1 0 0,2 0 1 0 0,-1 0 0 0 0,1-1 0 0 0,-1 1-1 0 0,2-1 1 0 0,-1 0 0 0 0,0 0-1 0 0,1-1 1 0 0,0 1 0 0 0,0-1-1 0 0,0 0 1 0 0,10 5 0 0 0,-14-8 1 0 0,1-1-1 0 0,-1 1 1 0 0,0-1 0 0 0,1 0 0 0 0,-1 1-1 0 0,1-1 1 0 0,-1 0 0 0 0,1 0 0 0 0,-1 0 0 0 0,0 0-1 0 0,1 0 1 0 0,-1 0 0 0 0,1-1 0 0 0,-1 1-1 0 0,1 0 1 0 0,-1-1 0 0 0,0 1 0 0 0,1-1-1 0 0,0 0 1 0 0,1-1 2 0 0,0 0 0 0 0,0 0 0 0 0,0 0 0 0 0,-1 0 0 0 0,1-1-1 0 0,-1 1 1 0 0,4-6 0 0 0,0 1 6 0 0,-2-1 1 0 0,1 0-1 0 0,-1 1 0 0 0,0-2 1 0 0,3-12-1 0 0,-2 2-1212 0 0,0 0-4822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2:14.379"/>
    </inkml:context>
    <inkml:brush xml:id="br0">
      <inkml:brushProperty name="width" value="0.025" units="cm"/>
      <inkml:brushProperty name="height" value="0.025" units="cm"/>
    </inkml:brush>
  </inkml:definitions>
  <inkml:trace contextRef="#ctx0" brushRef="#br0">0 65 10138 0 0,'41'-3'6747'0'0,"29"-10"-6482"0"0,-21 3-6 0 0,138-21-1287 0 0,-149 24-4807 0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48.221"/>
    </inkml:context>
    <inkml:brush xml:id="br0">
      <inkml:brushProperty name="width" value="0.05" units="cm"/>
      <inkml:brushProperty name="height" value="0.05" units="cm"/>
    </inkml:brush>
  </inkml:definitions>
  <inkml:trace contextRef="#ctx0" brushRef="#br0">101 1 8754 0 0,'0'0'1261'0'0,"1"17"1225"0"0,-4 40-889 0 0,-3 0 0 0 0,-16 73-1 0 0,-3 14 600 0 0,21-100-1809 0 0,2-18-299 0 0,-2-1-1 0 0,0 1 1 0 0,-10 32-1 0 0,13-56-205 0 0,0 0 0 0 0,0 1 0 0 0,0-1 0 0 0,0 0 0 0 0,0 0 0 0 0,0 0 0 0 0,-1 1 0 0 0,1-1 0 0 0,-1-1 0 0 0,1 1 0 0 0,-3 2 0 0 0</inkml:trace>
  <inkml:trace contextRef="#ctx0" brushRef="#br0" timeOffset="1">98 52 1984 0 0,'11'-1'245'0'0,"-1"0"-1"0"0,1 1 0 0 0,-1 0 0 0 0,1 1 0 0 0,-1 0 1 0 0,19 5-1 0 0,-23-4 85 0 0,1 0 0 0 0,-1 0 1 0 0,0 0-1 0 0,0 1 0 0 0,0 0 1 0 0,0 1-1 0 0,0-1 0 0 0,-1 1 1 0 0,1 0-1 0 0,-1 1 0 0 0,7 7 1 0 0,-11-11-216 0 0,0 0 1 0 0,0 0 0 0 0,-1 0 0 0 0,1 0-1 0 0,-1 0 1 0 0,1 1 0 0 0,-1-1 0 0 0,1 0-1 0 0,-1 0 1 0 0,1 1 0 0 0,-1-1 0 0 0,0 0-1 0 0,0 1 1 0 0,0-1 0 0 0,0 0 0 0 0,0 1-1 0 0,0-1 1 0 0,0 0 0 0 0,0 1 0 0 0,0-1-1 0 0,-1 0 1 0 0,1 0 0 0 0,-1 1 0 0 0,1-1-1 0 0,-1 0 1 0 0,1 0 0 0 0,-1 1 0 0 0,0-1-1 0 0,1 0 1 0 0,-1 0 0 0 0,0 0 0 0 0,0 0-1 0 0,0 0 1 0 0,0 0 0 0 0,0 0 0 0 0,0-1-1 0 0,0 1 1 0 0,-2 1 0 0 0,-5 5 725 0 0,-1-1 0 0 0,0-1 0 0 0,-16 9 0 0 0,19-12-498 0 0,-83 40 4374 0 0,26-21-5023 0 0,47-16-6866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48.795"/>
    </inkml:context>
    <inkml:brush xml:id="br0">
      <inkml:brushProperty name="width" value="0.05" units="cm"/>
      <inkml:brushProperty name="height" value="0.05" units="cm"/>
    </inkml:brush>
  </inkml:definitions>
  <inkml:trace contextRef="#ctx0" brushRef="#br0">27 75 10594 0 0,'-1'0'120'0'0,"1"0"0"0"0,0 0-1 0 0,-1 0 1 0 0,1 0 0 0 0,0 0 0 0 0,0 0-1 0 0,-1 0 1 0 0,1 1 0 0 0,0-1-1 0 0,0 0 1 0 0,-1 0 0 0 0,1 0 0 0 0,0 0-1 0 0,0 0 1 0 0,-1 0 0 0 0,1 0-1 0 0,0 1 1 0 0,0-1 0 0 0,-1 0 0 0 0,1 0-1 0 0,0 0 1 0 0,0 1 0 0 0,0-1-1 0 0,0 0 1 0 0,-1 0 0 0 0,1 1 0 0 0,0-1-1 0 0,0 0 1 0 0,0 0 0 0 0,0 1-1 0 0,0-1 1 0 0,0 0 0 0 0,0 0 0 0 0,-1 1-1 0 0,1-1 1 0 0,0 0 0 0 0,0 1 0 0 0,-4 12 333 0 0,3-13-271 0 0,-2 13-43 0 0,0-1-1 0 0,0 1 0 0 0,1 0 0 0 0,0 25 0 0 0,2-33-171 0 0,0 0 1 0 0,0 1-1 0 0,0-1 0 0 0,1 1 0 0 0,0-1 0 0 0,0 0 0 0 0,1 0 0 0 0,-1 1 0 0 0,1-1 0 0 0,0 0 0 0 0,1 0 0 0 0,-1-1 1 0 0,1 1-1 0 0,5 6 0 0 0,-7-9 30 0 0,0-1 1 0 0,1 0-1 0 0,-1 0 0 0 0,0 1 1 0 0,1-1-1 0 0,-1 0 1 0 0,1 0-1 0 0,-1-1 0 0 0,1 1 1 0 0,-1 0-1 0 0,1 0 1 0 0,0-1-1 0 0,-1 1 1 0 0,1-1-1 0 0,0 1 0 0 0,-1-1 1 0 0,1 0-1 0 0,0 0 1 0 0,0 0-1 0 0,-1 0 0 0 0,1 0 1 0 0,0 0-1 0 0,0 0 1 0 0,-1 0-1 0 0,1-1 0 0 0,0 1 1 0 0,-1-1-1 0 0,1 1 1 0 0,0-1-1 0 0,-1 0 1 0 0,1 0-1 0 0,-1 0 0 0 0,1 0 1 0 0,-1 0-1 0 0,1 0 1 0 0,-1 0-1 0 0,0 0 0 0 0,2-2 1 0 0,5-5 70 0 0,0-1 0 0 0,0 0 0 0 0,-1 0 0 0 0,9-15 0 0 0,-13 19 1 0 0,16-29 289 0 0,0-1 1 0 0,-3-1-1 0 0,20-62 0 0 0,-40 114-334 0 0,0 1 0 0 0,0 0 0 0 0,2-1 0 0 0,0 1-1 0 0,1 0 1 0 0,1 0 0 0 0,0 1 0 0 0,2-1-1 0 0,0-1 1 0 0,6 29 0 0 0,-6-40-32 0 0,0-1 0 0 0,0 1 0 0 0,0-1 0 0 0,0 1 0 0 0,1-1 0 0 0,-1 0 0 0 0,1 0 0 0 0,0 0 0 0 0,1 0 0 0 0,-1-1 0 0 0,1 1 0 0 0,-1-1 0 0 0,1 0 0 0 0,0 0 0 0 0,0 0 0 0 0,7 3 0 0 0,5 0-56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49.194"/>
    </inkml:context>
    <inkml:brush xml:id="br0">
      <inkml:brushProperty name="width" value="0.05" units="cm"/>
      <inkml:brushProperty name="height" value="0.05" units="cm"/>
    </inkml:brush>
  </inkml:definitions>
  <inkml:trace contextRef="#ctx0" brushRef="#br0">1 946 9674 0 0,'0'0'748'0'0,"12"-13"1497"0"0,46-55-578 0 0,65-103 1 0 0,-66 89-978 0 0,-28 40-530 0 0,-2-1 0 0 0,-2-2 0 0 0,-2 0 0 0 0,27-80 0 0 0,-43 106-122 0 0,79-245-210 0 0,-86 262 167 0 0,1 0-1 0 0,-1-1 0 0 0,1 1 0 0 0,-1 0 1 0 0,0-1-1 0 0,0 1 0 0 0,0 0 0 0 0,-1-5 1 0 0,1 7 12 0 0,0 0 1 0 0,0 0-1 0 0,0 0 1 0 0,0-1 0 0 0,0 1-1 0 0,0 0 1 0 0,0 0 0 0 0,0 0-1 0 0,0 0 1 0 0,0 0-1 0 0,0-1 1 0 0,0 1 0 0 0,0 0-1 0 0,0 0 1 0 0,0 0 0 0 0,-1 0-1 0 0,1 0 1 0 0,0 0-1 0 0,0-1 1 0 0,0 1 0 0 0,0 0-1 0 0,0 0 1 0 0,0 0 0 0 0,-1 0-1 0 0,1 0 1 0 0,0 0-1 0 0,0 0 1 0 0,0 0 0 0 0,0 0-1 0 0,0 0 1 0 0,-1 0 0 0 0,1 0-1 0 0,0 0 1 0 0,0 0-1 0 0,0 0 1 0 0,0 0 0 0 0,-1 0-1 0 0,1 0 1 0 0,0 0 0 0 0,0 0-1 0 0,0 0 1 0 0,-11 10 874 0 0,-3 17-158 0 0,0-1 0 0 0,2 2-1 0 0,0-1 1 0 0,-13 53 0 0 0,18-56-775 0 0,-21 69-12 0 0,-21 117 0 0 0,47-194 56 0 0,0 0-1 0 0,1 0 1 0 0,1 1-1 0 0,1-1 1 0 0,0 0-1 0 0,1 0 1 0 0,7 28-1 0 0,-6-34-3 0 0,1 0 0 0 0,-1 0 0 0 0,1-1 0 0 0,1 1 0 0 0,0-1 1 0 0,0 0-1 0 0,1 0 0 0 0,0-1 0 0 0,0 0 0 0 0,1 0 0 0 0,0 0 0 0 0,1-1 0 0 0,8 7 0 0 0,1-4-62 0 0,0-4-91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49.590"/>
    </inkml:context>
    <inkml:brush xml:id="br0">
      <inkml:brushProperty name="width" value="0.05" units="cm"/>
      <inkml:brushProperty name="height" value="0.05" units="cm"/>
    </inkml:brush>
  </inkml:definitions>
  <inkml:trace contextRef="#ctx0" brushRef="#br0">238 118 9674 0 0,'1'-7'545'0'0,"0"1"0"0"0,0 0 0 0 0,-1-1 0 0 0,0 1 0 0 0,0 0 0 0 0,-1-1 0 0 0,0 1 0 0 0,0 0 0 0 0,-1 0 0 0 0,1 0 0 0 0,-1 0 0 0 0,-5-11 0 0 0,6 16-272 0 0,0-1 0 0 0,0 0 0 0 0,0 0 0 0 0,0 0 0 0 0,-1 1 0 0 0,1-1 0 0 0,-1 1 0 0 0,1-1 0 0 0,-1 1 0 0 0,1-1 0 0 0,-1 1 0 0 0,0 0 0 0 0,0 0 0 0 0,0 0 0 0 0,1 0 0 0 0,-5-1 0 0 0,3 1-164 0 0,1 1-1 0 0,0 0 1 0 0,-1 0-1 0 0,1 0 0 0 0,0 0 1 0 0,-1 1-1 0 0,1-1 1 0 0,0 1-1 0 0,-1-1 0 0 0,1 1 1 0 0,0 0-1 0 0,0-1 0 0 0,-1 1 1 0 0,1 1-1 0 0,0-1 1 0 0,0 0-1 0 0,0 0 0 0 0,-3 3 1 0 0,-6 6-17 0 0,0 0 0 0 0,0 0 0 0 0,1 1 0 0 0,0 1 0 0 0,1 0 0 0 0,-12 21-1 0 0,10-14-95 0 0,1 1-1 0 0,0 0 1 0 0,-12 39-1 0 0,18-43-20 0 0,0-1 0 0 0,-1 21 0 0 0,4-32 25 0 0,1 0 0 0 0,-1 0-1 0 0,1 0 1 0 0,1 0 0 0 0,-1 0-1 0 0,0 0 1 0 0,1 0 0 0 0,0 0-1 0 0,0 0 1 0 0,0 0 0 0 0,0 0-1 0 0,1 0 1 0 0,-1-1-1 0 0,4 5 1 0 0,-4-6-2 0 0,0-1-1 0 0,0 0 0 0 0,0 0 1 0 0,0 0-1 0 0,0 0 1 0 0,0 0-1 0 0,0 0 0 0 0,0 0 1 0 0,0 0-1 0 0,1-1 1 0 0,-1 1-1 0 0,0 0 0 0 0,1-1 1 0 0,-1 1-1 0 0,1-1 1 0 0,-1 0-1 0 0,0 1 0 0 0,1-1 1 0 0,-1 0-1 0 0,3 0 1 0 0,0 0-9 0 0,-1 0 1 0 0,0-1 0 0 0,0 0-1 0 0,0 1 1 0 0,0-1 0 0 0,-1-1-1 0 0,1 1 1 0 0,0 0 0 0 0,4-3-1 0 0,4-4-74 0 0,0 0-1 0 0,0-1 1 0 0,13-14-1 0 0,-20 20 50 0 0,78-86-1968 0 0,-70 74 230 0 0,0 0 0 0 0,-1-2 1 0 0,-1 1-1 0 0,10-21 0 0 0,-17 24 629 0 0,-10 16 1131 0 0,-12 17 1665 0 0,8-4-806 0 0,1 0 0 0 0,0 1 0 0 0,-8 23 1 0 0,14-31-806 0 0,1 0 0 0 0,0 0 1 0 0,0 1-1 0 0,1-1 0 0 0,0 1 1 0 0,1-1-1 0 0,0 1 0 0 0,1 15 1 0 0,0-23-47 0 0,0-1 1 0 0,1 1-1 0 0,-1 0 1 0 0,0 0-1 0 0,1 0 1 0 0,-1 0-1 0 0,1 0 1 0 0,-1-1-1 0 0,1 1 1 0 0,0 0 0 0 0,0-1-1 0 0,0 1 1 0 0,0 0-1 0 0,0-1 1 0 0,2 3-1 0 0,-2-4 0 0 0,0 1 1 0 0,0 0-1 0 0,0-1 0 0 0,0 1 0 0 0,0-1 0 0 0,0 1 0 0 0,0-1 1 0 0,1 1-1 0 0,-1-1 0 0 0,0 0 0 0 0,0 1 0 0 0,0-1 1 0 0,1 0-1 0 0,-1 0 0 0 0,0 0 0 0 0,0 0 0 0 0,1 0 0 0 0,0 0 1 0 0,3-2-22 0 0,-1 1 1 0 0,0 0-1 0 0,0-1 1 0 0,1 0-1 0 0,-1 0 1 0 0,0 0-1 0 0,-1 0 1 0 0,1-1-1 0 0,0 1 1 0 0,-1-1-1 0 0,5-4 0 0 0,11-13-1161 0 0,1-3-4241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49.942"/>
    </inkml:context>
    <inkml:brush xml:id="br0">
      <inkml:brushProperty name="width" value="0.05" units="cm"/>
      <inkml:brushProperty name="height" value="0.05" units="cm"/>
    </inkml:brush>
  </inkml:definitions>
  <inkml:trace contextRef="#ctx0" brushRef="#br0">133 22 5985 0 0,'8'-21'11351'0'0,"-17"30"-8625"0"0,4 3-2510 0 0,0-1 0 0 0,2 1-1 0 0,-1 0 1 0 0,1 0 0 0 0,1 0 0 0 0,0 1 0 0 0,1-1 0 0 0,0 0 0 0 0,1 1 0 0 0,1-1 0 0 0,0 1 0 0 0,4 21 0 0 0,-3-30-217 0 0,-1 0 0 0 0,1 0-1 0 0,0-1 1 0 0,0 1 0 0 0,0 0 0 0 0,0-1 0 0 0,0 0 0 0 0,1 0 0 0 0,0 1-1 0 0,-1-2 1 0 0,1 1 0 0 0,5 4 0 0 0,-6-6-2 0 0,-1 0-1 0 0,0 0 1 0 0,1 0 0 0 0,-1-1-1 0 0,0 1 1 0 0,1 0-1 0 0,-1-1 1 0 0,1 1 0 0 0,-1-1-1 0 0,1 1 1 0 0,-1-1 0 0 0,1 0-1 0 0,0 0 1 0 0,-1 0 0 0 0,1 0-1 0 0,-1 0 1 0 0,1 0 0 0 0,-1 0-1 0 0,1 0 1 0 0,0 0 0 0 0,-1-1-1 0 0,1 1 1 0 0,-1-1 0 0 0,1 1-1 0 0,-1-1 1 0 0,0 0 0 0 0,1 0-1 0 0,-1 1 1 0 0,0-1 0 0 0,1 0-1 0 0,-1 0 1 0 0,0 0 0 0 0,0 0-1 0 0,2-3 1 0 0,7-7-337 0 0</inkml:trace>
  <inkml:trace contextRef="#ctx0" brushRef="#br0" timeOffset="1">2 50 8754 0 0,'-1'0'4066'0'0,"3"1"-1744"0"0,14 1-1251 0 0,22 2-1582 0 0,82-18-270 0 0,-88 10-577 0 0,-2-1-3587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50.285"/>
    </inkml:context>
    <inkml:brush xml:id="br0">
      <inkml:brushProperty name="width" value="0.05" units="cm"/>
      <inkml:brushProperty name="height" value="0.05" units="cm"/>
    </inkml:brush>
  </inkml:definitions>
  <inkml:trace contextRef="#ctx0" brushRef="#br0">23 171 3225 0 0,'-1'20'1353'0'0,"-1"0"1"0"0,-6 25-1 0 0,-1 15 1156 0 0,7-47-2026 0 0,1-1-1 0 0,1 1 1 0 0,0-1-1 0 0,1 1 1 0 0,0-1 0 0 0,6 24-1 0 0,-6-33-467 0 0</inkml:trace>
  <inkml:trace contextRef="#ctx0" brushRef="#br0" timeOffset="1">21 1 13827 0 0,'0'0'1472'0'0,"1"0"-1472"0"0,0 1 0 0 0,0 0-224 0 0,2 1 64 0 0,2 3 0 0 0,2 2 0 0 0,3 2-8 0 0,2 2 0 0 0,1 0 0 0 0,1 2-424 0 0,1-2-80 0 0,1 1-24 0 0,-2 0-1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50.640"/>
    </inkml:context>
    <inkml:brush xml:id="br0">
      <inkml:brushProperty name="width" value="0.05" units="cm"/>
      <inkml:brushProperty name="height" value="0.05" units="cm"/>
    </inkml:brush>
  </inkml:definitions>
  <inkml:trace contextRef="#ctx0" brushRef="#br0">31 150 9218 0 0,'-3'9'231'0'0,"1"-1"1"0"0,0 0-1 0 0,0 1 1 0 0,1-1-1 0 0,0 1 1 0 0,1 0-1 0 0,0 9 0 0 0,0-15-162 0 0,1 1 0 0 0,-1-1 0 0 0,1 0-1 0 0,-1 0 1 0 0,1 0 0 0 0,0 0 0 0 0,0 0-1 0 0,0 0 1 0 0,1 0 0 0 0,-1 0 0 0 0,1 0-1 0 0,0 0 1 0 0,-1-1 0 0 0,1 1 0 0 0,0-1-1 0 0,1 1 1 0 0,-1-1 0 0 0,0 0 0 0 0,1 0-1 0 0,-1 0 1 0 0,1 0 0 0 0,3 2 0 0 0,-4-3-17 0 0,0 0 0 0 0,0 0 1 0 0,0-1-1 0 0,0 1 1 0 0,1 0-1 0 0,-1-1 0 0 0,0 1 1 0 0,0-1-1 0 0,1 0 1 0 0,-1 0-1 0 0,0 0 0 0 0,1 0 1 0 0,-1 0-1 0 0,0 0 1 0 0,0-1-1 0 0,1 1 0 0 0,-1-1 1 0 0,4-1-1 0 0,-2 0 35 0 0,0 0 0 0 0,-1-1-1 0 0,1 1 1 0 0,-1-1 0 0 0,0 1 0 0 0,0-1-1 0 0,0 0 1 0 0,0 0 0 0 0,4-6 0 0 0,0-2 110 0 0,0 1-1 0 0,-2-1 1 0 0,1 0 0 0 0,-1 0 0 0 0,-1-1 0 0 0,4-15-1 0 0,-6 19-337 0 0,0 0 0 0 0,-1-1 0 0 0,0 1 0 0 0,0-1 0 0 0,-1 1-1 0 0,0-1 1 0 0,-1 0 0 0 0,0 1 0 0 0,0-1 0 0 0,-1 1-1 0 0,-2-9 1 0 0,3 14-161 0 0,-1 0 1 0 0,1-1-1 0 0,-1 1 0 0 0,0 0 0 0 0,1 0 0 0 0,-1 0 0 0 0,-1 0 1 0 0,1 0-1 0 0,0 0 0 0 0,-1 0 0 0 0,1 1 0 0 0,-1-1 0 0 0,0 1 0 0 0,0 0 1 0 0,0 0-1 0 0,0 0 0 0 0,0 0 0 0 0,0 1 0 0 0,-1-1 0 0 0,1 1 1 0 0,-1 0-1 0 0,1 0 0 0 0,-1 0 0 0 0,1 0 0 0 0,-1 0 0 0 0,1 1 1 0 0,-1 0-1 0 0,-4 0 0 0 0,1 0-61 0 0,0 0 0 0 0,0 1 0 0 0,0 0 0 0 0,0 1 0 0 0,1-1-1 0 0,-10 4 1 0 0,11-2 696 0 0,0-1-1 0 0,-1 1 0 0 0,1-1 0 0 0,-7 7 1 0 0,4-3 496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50.977"/>
    </inkml:context>
    <inkml:brush xml:id="br0">
      <inkml:brushProperty name="width" value="0.05" units="cm"/>
      <inkml:brushProperty name="height" value="0.05" units="cm"/>
    </inkml:brush>
  </inkml:definitions>
  <inkml:trace contextRef="#ctx0" brushRef="#br0">27 82 2304 0 0,'4'10'197'0'0,"-2"0"0"0"0,1 1-1 0 0,-1-1 1 0 0,-1 0 0 0 0,0 1-1 0 0,-1-1 1 0 0,0 1 0 0 0,0-1-1 0 0,-3 16 1 0 0,-1-2 491 0 0,-2 1 1 0 0,-14 42-1 0 0,14-54-436 0 0,6-24-168 0 0,7-23 11 0 0,0 13-72 0 0,1 1 0 0 0,1 0 0 0 0,1 1-1 0 0,1 0 1 0 0,0 1 0 0 0,1 0 0 0 0,1 1 0 0 0,1 0 0 0 0,0 1 0 0 0,1 0 0 0 0,1 1 0 0 0,1 1 0 0 0,0 1 0 0 0,0 0 0 0 0,21-10 0 0 0,-37 22-4 0 0,-1 1 0 0 0,1-1 1 0 0,0 1-1 0 0,-1-1 0 0 0,1 1 1 0 0,0 0-1 0 0,-1-1 1 0 0,1 1-1 0 0,0 0 0 0 0,0 0 1 0 0,-1-1-1 0 0,1 1 1 0 0,0 0-1 0 0,0 0 0 0 0,0 0 1 0 0,-1 0-1 0 0,1 0 1 0 0,0 0-1 0 0,0 0 0 0 0,0 0 1 0 0,-1 0-1 0 0,1 0 1 0 0,0 1-1 0 0,0-1 0 0 0,0 0 1 0 0,-1 1-1 0 0,1-1 0 0 0,0 0 1 0 0,-1 1-1 0 0,1-1 1 0 0,0 1-1 0 0,-1-1 0 0 0,1 1 1 0 0,0-1-1 0 0,-1 1 1 0 0,1-1-1 0 0,-1 1 0 0 0,1 0 1 0 0,-1-1-1 0 0,1 1 1 0 0,-1 0-1 0 0,0-1 0 0 0,1 1 1 0 0,-1 0-1 0 0,0 0 1 0 0,0-1-1 0 0,1 1 0 0 0,-1 1 1 0 0,1 5 1089 0 0,1 0 0 0 0,-2 1 1 0 0,1-1-1 0 0,-1 12 0 0 0,0-6 108 0 0,0 26 890 0 0,-1-22-1548 0 0,1 0-1 0 0,1-1 1 0 0,5 28-1 0 0,-2-31-558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51.977"/>
    </inkml:context>
    <inkml:brush xml:id="br0">
      <inkml:brushProperty name="width" value="0.05" units="cm"/>
      <inkml:brushProperty name="height" value="0.05" units="cm"/>
    </inkml:brush>
  </inkml:definitions>
  <inkml:trace contextRef="#ctx0" brushRef="#br0">196 131 7834 0 0,'0'0'857'0'0,"21"-18"613"0"0,-14 12-816 0 0,-1 0 1 0 0,1 0-1 0 0,-1-1 0 0 0,7-11 1 0 0,-11 17-379 0 0,-1-1 1 0 0,0 1-1 0 0,0-1 0 0 0,0 0 1 0 0,0 0-1 0 0,0 0 0 0 0,-1 0 1 0 0,1 1-1 0 0,0-1 1 0 0,-1 0-1 0 0,1 0 0 0 0,-1 0 1 0 0,0 0-1 0 0,0 0 1 0 0,0-1-1 0 0,0 1 0 0 0,0 0 1 0 0,0 0-1 0 0,0 0 0 0 0,-1 0 1 0 0,1 0-1 0 0,-1 0 1 0 0,1 0-1 0 0,-1 1 0 0 0,0-1 1 0 0,-1-2-1 0 0,0 2-183 0 0,1 1-1 0 0,0-1 1 0 0,-1 1 0 0 0,1 0-1 0 0,-1 0 1 0 0,0 0 0 0 0,1 0-1 0 0,-1 0 1 0 0,0 0 0 0 0,0 0-1 0 0,0 0 1 0 0,0 1-1 0 0,0-1 1 0 0,1 1 0 0 0,-1-1-1 0 0,0 1 1 0 0,0 0 0 0 0,0 0-1 0 0,0 0 1 0 0,0 0 0 0 0,0 0-1 0 0,0 0 1 0 0,0 1-1 0 0,0-1 1 0 0,0 1 0 0 0,0-1-1 0 0,0 1 1 0 0,0 0 0 0 0,1-1-1 0 0,-4 3 1 0 0,-4 1-4 0 0,1 0 0 0 0,0 1 0 0 0,0 0 0 0 0,1 1 0 0 0,-9 7 0 0 0,1 1-64 0 0,0 1 0 0 0,2 1 1 0 0,0 0-1 0 0,1 1 0 0 0,0 1 0 0 0,-13 27 0 0 0,18-31-34 0 0,1 0 0 0 0,0 1 0 0 0,1 0-1 0 0,1 0 1 0 0,0 0 0 0 0,1 0 0 0 0,1 1 0 0 0,0 0-1 0 0,0 18 1 0 0,2-29 5 0 0,1-1-1 0 0,-1 0 1 0 0,1 0 0 0 0,-1 0-1 0 0,1 0 1 0 0,0 0-1 0 0,1 0 1 0 0,-1 0-1 0 0,1 0 1 0 0,0 0 0 0 0,-1 0-1 0 0,2-1 1 0 0,-1 1-1 0 0,0-1 1 0 0,1 1 0 0 0,0-1-1 0 0,-1 0 1 0 0,1 0-1 0 0,1 0 1 0 0,-1-1 0 0 0,0 1-1 0 0,1-1 1 0 0,-1 0-1 0 0,6 3 1 0 0,-1-2-7 0 0,-1 0-1 0 0,1-1 1 0 0,0 0 0 0 0,-1-1-1 0 0,1 0 1 0 0,0 0 0 0 0,0 0-1 0 0,0-1 1 0 0,0 0 0 0 0,0-1-1 0 0,0 0 1 0 0,9-2 0 0 0,1-1-149 0 0,0-1 0 0 0,0-1 1 0 0,0 0-1 0 0,-1-1 0 0 0,0-1 0 0 0,0-1 1 0 0,25-18-1 0 0,-31 19-152 0 0,0 0-1 0 0,-1-1 1 0 0,0 0 0 0 0,0-1 0 0 0,-1 0-1 0 0,-1 0 1 0 0,0-1 0 0 0,0 0 0 0 0,-1 0-1 0 0,0-1 1 0 0,7-18 0 0 0,-10 16 286 0 0,-8 19 406 0 0,-9 21 487 0 0,9-14-645 0 0,0 0 0 0 0,1 1 0 0 0,0-1 0 0 0,1 1 0 0 0,0 0 0 0 0,1 15-1 0 0,1-26-222 0 0,0 0 0 0 0,0 1 0 0 0,0-1 0 0 0,0 0 0 0 0,0 0 0 0 0,1 1 0 0 0,-1-1 0 0 0,1 0 0 0 0,0 0 0 0 0,0 0 0 0 0,-1 1 0 0 0,1-1 0 0 0,1 0-1 0 0,-1 0 1 0 0,0 0 0 0 0,0-1 0 0 0,1 1 0 0 0,-1 0 0 0 0,1 0 0 0 0,-1-1 0 0 0,1 1 0 0 0,0-1 0 0 0,0 1 0 0 0,0-1 0 0 0,0 0 0 0 0,0 0-1 0 0,0 0 1 0 0,0 0 0 0 0,0 0 0 0 0,0 0 0 0 0,0-1 0 0 0,1 1 0 0 0,-1 0 0 0 0,0-1 0 0 0,0 0 0 0 0,1 0 0 0 0,-1 0 0 0 0,0 0 0 0 0,1 0 0 0 0,-1 0-1 0 0,0 0 1 0 0,3-1 0 0 0,0 0-3 0 0,0 0-1 0 0,0 0 1 0 0,0-1-1 0 0,-1 1 0 0 0,1-1 1 0 0,0 0-1 0 0,-1 0 1 0 0,1-1-1 0 0,-1 0 0 0 0,0 1 1 0 0,1-1-1 0 0,-1-1 1 0 0,4-4-1 0 0,-2 3 9 0 0,-1-1 0 0 0,0 0 0 0 0,-1-1 0 0 0,1 1 0 0 0,-1-1 0 0 0,0 0 0 0 0,-1 0 0 0 0,4-11 0 0 0,-4 12 11 0 0,-1 0 0 0 0,0 0-1 0 0,-1-1 1 0 0,0 1 0 0 0,0 0 0 0 0,0-1-1 0 0,0 1 1 0 0,-1 0 0 0 0,0-1 0 0 0,-1 1-1 0 0,1-1 1 0 0,-1 1 0 0 0,0 0-1 0 0,-1 0 1 0 0,0-1 0 0 0,0 1 0 0 0,0 0-1 0 0,0 1 1 0 0,-1-1 0 0 0,0 0 0 0 0,-1 1-1 0 0,1-1 1 0 0,-6-5 0 0 0,7 9-18 0 0,-1-1 0 0 0,0 1 1 0 0,0 0-1 0 0,0 0 0 0 0,0 0 1 0 0,0 0-1 0 0,-1 0 0 0 0,1 1 1 0 0,0-1-1 0 0,-1 1 0 0 0,1 0 0 0 0,-1 0 1 0 0,0 0-1 0 0,-6 0 0 0 0,7 1-230 0 0,0 0-1 0 0,0 0 0 0 0,0 1 0 0 0,0-1 0 0 0,0 1 1 0 0,0-1-1 0 0,0 1 0 0 0,0 0 0 0 0,0 0 0 0 0,0 1 1 0 0,-4 1-1 0 0,-3 4-6770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52.676"/>
    </inkml:context>
    <inkml:brush xml:id="br0">
      <inkml:brushProperty name="width" value="0.05" units="cm"/>
      <inkml:brushProperty name="height" value="0.05" units="cm"/>
    </inkml:brush>
  </inkml:definitions>
  <inkml:trace contextRef="#ctx0" brushRef="#br0">11 324 10138 0 0,'-1'-1'120'0'0,"0"0"1"0"0,0 0-1 0 0,0 0 0 0 0,1 0 1 0 0,-1 0-1 0 0,0 0 0 0 0,1 0 0 0 0,-1 0 1 0 0,0 0-1 0 0,1 0 0 0 0,-1 0 1 0 0,1-1-1 0 0,0 1 0 0 0,-1 0 0 0 0,1 0 1 0 0,0 0-1 0 0,0-1 0 0 0,0 1 1 0 0,0 0-1 0 0,0 0 0 0 0,0-2 0 0 0,3-31 1609 0 0,-2 29-1626 0 0,2-14-41 0 0,1 0-1 0 0,1 0 0 0 0,1 0 0 0 0,0 1 1 0 0,1-1-1 0 0,1 2 0 0 0,1-1 0 0 0,1 1 1 0 0,0 1-1 0 0,1 0 0 0 0,25-28 0 0 0,-34 42-62 0 0,-1 0 0 0 0,1 1 0 0 0,0-1 0 0 0,-1 1 0 0 0,1 0 0 0 0,0-1 0 0 0,0 1 0 0 0,0 0 0 0 0,0 0 0 0 0,0 0 0 0 0,4-1 0 0 0,-5 2-3 0 0,-1 0 1 0 0,0 0-1 0 0,1 0 0 0 0,-1 0 0 0 0,1 0 1 0 0,-1 0-1 0 0,0 0 0 0 0,1 0 1 0 0,-1 0-1 0 0,1 0 0 0 0,-1 1 0 0 0,0-1 1 0 0,1 0-1 0 0,-1 0 0 0 0,0 0 1 0 0,1 1-1 0 0,-1-1 0 0 0,0 0 0 0 0,1 0 1 0 0,-1 1-1 0 0,0-1 0 0 0,0 0 1 0 0,1 1-1 0 0,-1-1 0 0 0,4 18-177 0 0,-4 20 52 0 0,-3 0 1 0 0,-12 62-1 0 0,4-29 583 0 0,10-62-484 0 0,-1 1 1 0 0,0-1-1 0 0,-1 0 0 0 0,0 1 1 0 0,0-1-1 0 0,-6 10 1 0 0,31-91 114 0 0,-5 25-161 0 0,24-48 0 0 0,-35 82 59 0 0,1 0 0 0 0,1 1 0 0 0,0 0 1 0 0,0 0-1 0 0,1 1 0 0 0,1 0 0 0 0,-1 1 0 0 0,20-16 0 0 0,-28 25 17 0 0,0 1-1 0 0,0-1 0 0 0,1 0 1 0 0,-1 0-1 0 0,0 0 0 0 0,1 1 1 0 0,-1-1-1 0 0,1 1 1 0 0,-1-1-1 0 0,1 1 0 0 0,-1 0 1 0 0,3-1-1 0 0,-3 1 0 0 0,-1 0 0 0 0,1 0 1 0 0,-1 0-1 0 0,1 1 0 0 0,0-1 0 0 0,-1 0 0 0 0,1 0 0 0 0,-1 0 0 0 0,1 1 0 0 0,-1-1 1 0 0,1 0-1 0 0,-1 1 0 0 0,1-1 0 0 0,-1 0 0 0 0,1 1 0 0 0,-1-1 0 0 0,1 1 0 0 0,-1-1 0 0 0,0 1 1 0 0,1-1-1 0 0,0 2 0 0 0,0 1-4 0 0,1 1-1 0 0,-1 0 1 0 0,0-1 0 0 0,0 1-1 0 0,-1 0 1 0 0,1 0 0 0 0,-1 0 0 0 0,0 5-1 0 0,-1 34 56 0 0,-3 0 0 0 0,-1 0 0 0 0,-11 46 1 0 0,8-48 135 0 0,7-39-164 0 0,-6 30 61 0 0,6-30-54 0 0,1 0 0 0 0,-1 0 0 0 0,0-1-1 0 0,1 1 1 0 0,-1 0 0 0 0,0 0 0 0 0,0-1-1 0 0,0 1 1 0 0,0 0 0 0 0,0-1-1 0 0,-1 1 1 0 0,1-1 0 0 0,0 0 0 0 0,-2 2-1 0 0,2-35 1898 0 0,5 7-2080 0 0,1 1 0 0 0,0-1 0 0 0,2 1 0 0 0,1 1 1 0 0,1-1-1 0 0,1 1 0 0 0,1 1 0 0 0,1 0 0 0 0,18-24 0 0 0,-22 35 55 0 0,1 0 0 0 0,12-12 1 0 0,-18 20 93 0 0,0 0 1 0 0,0 1-1 0 0,0-1 0 0 0,1 1 1 0 0,-1 0-1 0 0,1 0 1 0 0,-1 0-1 0 0,1 0 0 0 0,0 0 1 0 0,0 1-1 0 0,0 0 1 0 0,4-1-1 0 0,-7 2 10 0 0,-1 0-1 0 0,1 0 1 0 0,-1 0-1 0 0,1 0 1 0 0,-1 0-1 0 0,0 0 1 0 0,1 0-1 0 0,-1 0 1 0 0,1 0-1 0 0,-1 0 1 0 0,1 0 0 0 0,-1 0-1 0 0,1 1 1 0 0,-1-1-1 0 0,0 0 1 0 0,1 0-1 0 0,-1 1 1 0 0,1-1-1 0 0,-1 0 1 0 0,0 1-1 0 0,1-1 1 0 0,-1 0 0 0 0,0 1-1 0 0,0-1 1 0 0,1 0-1 0 0,-1 1 1 0 0,0-1-1 0 0,0 1 1 0 0,1 0-1 0 0,1 17-72 0 0,-8 21 20 0 0,6-37 84 0 0,-7 26 10 0 0,1-5 180 0 0,1 1 0 0 0,1 0 1 0 0,0-1-1 0 0,2 1 0 0 0,1 26 0 0 0,3-35-299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2:16.914"/>
    </inkml:context>
    <inkml:brush xml:id="br0">
      <inkml:brushProperty name="width" value="0.025" units="cm"/>
      <inkml:brushProperty name="height" value="0.025" units="cm"/>
    </inkml:brush>
  </inkml:definitions>
  <inkml:trace contextRef="#ctx0" brushRef="#br0">370 0 5065 0 0,'-3'12'5267'0'0,"-10"53"-3975"0"0,-101 597 2199 0 0,110-638-3459 0 0,-1-1 0 0 0,-1 0 0 0 0,-11 26 0 0 0,14-42-22 0 0,0 0-1 0 0,0-1 1 0 0,-1 1 0 0 0,1-1 0 0 0,-2 0 0 0 0,1 0 0 0 0,-1-1 0 0 0,1 1 0 0 0,-2-1 0 0 0,1 0 0 0 0,0 0 0 0 0,-1 0-1 0 0,0-1 1 0 0,-11 6 0 0 0,15-9 1 0 0,-1 0 0 0 0,1 1 0 0 0,-1-2 0 0 0,1 1 0 0 0,-1 0 0 0 0,1 0 0 0 0,-1-1 0 0 0,0 1 0 0 0,1-1 0 0 0,-1 0 0 0 0,0 0 0 0 0,1 0 0 0 0,-1 0 0 0 0,0-1 0 0 0,1 1 0 0 0,-1 0 0 0 0,1-1 0 0 0,-1 0 0 0 0,1 0 0 0 0,-1 0 0 0 0,1 0 0 0 0,-1 0 0 0 0,1 0 0 0 0,0-1 0 0 0,-1 1 0 0 0,1-1 0 0 0,0 0 0 0 0,0 1 0 0 0,0-1 0 0 0,0 0 0 0 0,1 0 0 0 0,-1 0 0 0 0,0 0 0 0 0,1-1 0 0 0,0 1 0 0 0,-2-3 0 0 0,-3-6-217 0 0,1-1-1 0 0,0 1 1 0 0,1-1-1 0 0,0 0 0 0 0,1 0 1 0 0,-2-18-1 0 0,-1-25-1489 0 0,2-1-1 0 0,3 0 0 0 0,3 0 0 0 0,2 1 1 0 0,2-1-1 0 0,19-77 0 0 0,-18 105 1067 0 0,0 0 0 0 0,21-47 0 0 0,-22 63 661 0 0,0 1-1 0 0,0 0 1 0 0,1 0-1 0 0,0 1 1 0 0,1-1 0 0 0,0 2-1 0 0,1-1 1 0 0,17-14-1 0 0,-11 12 535 0 0,1 0-1 0 0,0 1 1 0 0,0 1-1 0 0,1 0 1 0 0,1 1 0 0 0,22-8-1 0 0,-35 15-394 0 0,0 1-1 0 0,0-1 1 0 0,0 1 0 0 0,0 0-1 0 0,0 1 1 0 0,1-1 0 0 0,-1 1-1 0 0,0 0 1 0 0,0 0 0 0 0,1 1-1 0 0,-1-1 1 0 0,0 1-1 0 0,0 1 1 0 0,0-1 0 0 0,0 1-1 0 0,0-1 1 0 0,0 1 0 0 0,0 1-1 0 0,0-1 1 0 0,-1 1 0 0 0,1 0-1 0 0,-1 0 1 0 0,0 0-1 0 0,0 0 1 0 0,0 1 0 0 0,0 0-1 0 0,5 7 1 0 0,-2-1 8 0 0,0 1 1 0 0,-1-1-1 0 0,-1 1 0 0 0,1 0 1 0 0,-2 1-1 0 0,0-1 1 0 0,0 1-1 0 0,-1 0 0 0 0,0 0 1 0 0,-1 0-1 0 0,-1 0 0 0 0,0 0 1 0 0,0 13-1 0 0,-1-7 2 0 0,-1 1-1 0 0,-1-1 0 0 0,-1 0 1 0 0,0 0-1 0 0,-1 0 0 0 0,-1 0 1 0 0,-1-1-1 0 0,-8 18 1 0 0,9-24-33 0 0,-1-1 1 0 0,0 0 0 0 0,-11 13-1 0 0,16-21-108 0 0,-1 1 0 0 0,0-1 0 0 0,-1 0 0 0 0,1 1-1 0 0,0-1 1 0 0,-1 0 0 0 0,1 0 0 0 0,-1-1 0 0 0,1 1 0 0 0,-1 0-1 0 0,0-1 1 0 0,0 0 0 0 0,0 1 0 0 0,0-1 0 0 0,0 0 0 0 0,0-1-1 0 0,-4 2 1 0 0,6-2-27 0 0,0 0 1 0 0,0-1-1 0 0,0 1 0 0 0,0 0 0 0 0,1 0 0 0 0,-1-1 0 0 0,0 1 0 0 0,0 0 1 0 0,0-1-1 0 0,0 1 0 0 0,1-1 0 0 0,-1 1 0 0 0,0-1 0 0 0,0 1 1 0 0,1-1-1 0 0,-1 1 0 0 0,0-1 0 0 0,1 0 0 0 0,-1 0 0 0 0,1 1 1 0 0,-1-1-1 0 0,1 0 0 0 0,-1 0 0 0 0,1 0 0 0 0,-1 1 0 0 0,1-1 1 0 0,0 0-1 0 0,0 0 0 0 0,-1 0 0 0 0,1 0 0 0 0,0 0 0 0 0,0 0 1 0 0,0 0-1 0 0,0 1 0 0 0,0-1 0 0 0,0 0 0 0 0,0 0 0 0 0,0 0 1 0 0,0 0-1 0 0,1-1 0 0 0,0-5-40 0 0,0 1 0 0 0,0-1 0 0 0,1 1 0 0 0,3-8 0 0 0,2-3-296 0 0,0 1 1 0 0,1 0-1 0 0,1 0 1 0 0,1 1-1 0 0,0 0 1 0 0,21-23-1 0 0,-25 32 245 0 0,0-1-1 0 0,0 1 0 0 0,1 1 1 0 0,0-1-1 0 0,0 1 1 0 0,0 0-1 0 0,1 1 1 0 0,0-1-1 0 0,-1 2 0 0 0,2-1 1 0 0,-1 1-1 0 0,0 0 1 0 0,0 1-1 0 0,1 0 0 0 0,16-2 1 0 0,-23 4 74 0 0,1 0 1 0 0,0 0-1 0 0,-1 0 1 0 0,1 0-1 0 0,-1 0 0 0 0,1 1 1 0 0,-1-1-1 0 0,1 1 1 0 0,-1 0-1 0 0,1-1 1 0 0,-1 1-1 0 0,0 0 0 0 0,0 1 1 0 0,1-1-1 0 0,-1 0 1 0 0,0 1-1 0 0,0-1 0 0 0,0 1 1 0 0,0-1-1 0 0,0 1 1 0 0,2 2-1 0 0,-2 0 0 0 0,-1-1 0 0 0,1 1 0 0 0,0-1 0 0 0,-1 1 0 0 0,0 0 1 0 0,0-1-1 0 0,0 1 0 0 0,0 0 0 0 0,0 0 0 0 0,-1 0 0 0 0,0-1 0 0 0,0 7 0 0 0,-1 5 175 0 0,-1 0 0 0 0,0 0 1 0 0,-1 0-1 0 0,-1-1 0 0 0,0 1 0 0 0,-7 14 1 0 0,10-28-132 0 0,0 2 52 0 0,0 0-1 0 0,0 0 0 0 0,0 0 1 0 0,-1 0-1 0 0,0 0 1 0 0,1-1-1 0 0,-1 1 1 0 0,0 0-1 0 0,-3 2 1 0 0,4-7-31 0 0,1 1-1 0 0,0-1 1 0 0,0 0 0 0 0,-1 0-1 0 0,1 0 1 0 0,1 0-1 0 0,-1 0 1 0 0,0 0 0 0 0,0 0-1 0 0,2-3 1 0 0,5-18 146 0 0,2 0 0 0 0,1 0 1 0 0,0 1-1 0 0,2 0 0 0 0,0 1 0 0 0,2 1 1 0 0,22-28-1 0 0,-26 37-314 0 0,0 0 0 0 0,1 1 0 0 0,0 0 0 0 0,0 1 0 0 0,1 0 0 0 0,14-8 0 0 0,-17 12 43 0 0,0 1 1 0 0,0-1-1 0 0,1 1 1 0 0,-1 1-1 0 0,1 0 0 0 0,0 0 1 0 0,0 1-1 0 0,0 0 1 0 0,17-1-1 0 0,-26 3 64 0 0,0 0 0 0 0,0 0 0 0 0,0 0 0 0 0,0 0 0 0 0,0 0 0 0 0,0 0 0 0 0,0 0 0 0 0,0 1 0 0 0,-1-1 0 0 0,1 0 0 0 0,0 1 0 0 0,0-1 0 0 0,0 1 1 0 0,0-1-1 0 0,0 1 0 0 0,0-1 0 0 0,-1 1 0 0 0,1-1 0 0 0,0 1 0 0 0,0 0 0 0 0,-1-1 0 0 0,1 1 0 0 0,0 1 0 0 0,0 0-3 0 0,0 0 0 0 0,-1-1 0 0 0,1 1 0 0 0,-1 0 0 0 0,0-1 0 0 0,1 1-1 0 0,-1 0 1 0 0,0-1 0 0 0,0 1 0 0 0,0 0 0 0 0,0 0 0 0 0,-1 2 0 0 0,-1 7-18 0 0,-1-1-1 0 0,0 0 1 0 0,-8 17 0 0 0,7-18 22 0 0,-1 5 26 0 0,-3 5 187 0 0,-9 36-1 0 0,16-50-189 0 0,0-1 0 0 0,0 1 0 0 0,0 0 0 0 0,1 0 0 0 0,0 0 0 0 0,0-1 0 0 0,0 1 0 0 0,1 0 0 0 0,-1 0 0 0 0,1 0 0 0 0,0-1 0 0 0,1 1 0 0 0,2 6 0 0 0,-4-10-23 0 0,1 0 0 0 0,-1 0-1 0 0,1 1 1 0 0,-1-1 0 0 0,1 0 0 0 0,0 0-1 0 0,0 0 1 0 0,-1 0 0 0 0,1-1 0 0 0,0 1-1 0 0,0 0 1 0 0,0 0 0 0 0,0 0 0 0 0,0-1-1 0 0,0 1 1 0 0,0 0 0 0 0,0-1 0 0 0,0 1-1 0 0,1-1 1 0 0,-1 1 0 0 0,0-1 0 0 0,0 0-1 0 0,2 1 1 0 0,-1-1 0 0 0,0-1 0 0 0,0 1-1 0 0,0 0 1 0 0,0-1 0 0 0,0 1 0 0 0,-1-1 0 0 0,1 0-1 0 0,0 1 1 0 0,0-1 0 0 0,0 0 0 0 0,-1 0 0 0 0,1 0-1 0 0,2-2 1 0 0,1-2 15 0 0,1 0-1 0 0,-1 0 1 0 0,0-1-1 0 0,0 1 0 0 0,0-1 1 0 0,6-11-1 0 0,-6 8 172 0 0,-1 0-1 0 0,0 0 0 0 0,0-1 1 0 0,-1 0-1 0 0,0 0 0 0 0,0 0 1 0 0,-1 0-1 0 0,-1 0 1 0 0,0 0-1 0 0,0-12 0 0 0,-1 17-230 0 0,-1-1-1 0 0,1 1 0 0 0,-1-1 0 0 0,0 1 1 0 0,0-1-1 0 0,-1 1 0 0 0,0 0 1 0 0,0 0-1 0 0,0 0 0 0 0,0 0 0 0 0,-1 0 1 0 0,0 0-1 0 0,0 1 0 0 0,0-1 1 0 0,0 1-1 0 0,-1 0 0 0 0,0 0 0 0 0,0 0 1 0 0,0 1-1 0 0,-7-6 0 0 0,-3 1-5822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53.025"/>
    </inkml:context>
    <inkml:brush xml:id="br0">
      <inkml:brushProperty name="width" value="0.05" units="cm"/>
      <inkml:brushProperty name="height" value="0.05" units="cm"/>
    </inkml:brush>
  </inkml:definitions>
  <inkml:trace contextRef="#ctx0" brushRef="#br0">1 157 5065 0 0,'0'0'232'0'0,"19"0"-41"0"0,9 1 360 0 0,-1-2 1 0 0,51-8-1 0 0,9-9 3711 0 0,-77 15-3803 0 0,1-1 0 0 0,-1 1 0 0 0,0-2 1 0 0,-1 1-1 0 0,1-1 0 0 0,11-9 0 0 0,-19 13-416 0 0,0-1-1 0 0,0 0 1 0 0,0 1 0 0 0,0-1-1 0 0,0 0 1 0 0,0 0 0 0 0,-1-1-1 0 0,1 1 1 0 0,-1 0-1 0 0,1 0 1 0 0,-1-1 0 0 0,0 1-1 0 0,1-4 1 0 0,-1 4-33 0 0,-1 0 1 0 0,0 0-1 0 0,0 0 1 0 0,0 1-1 0 0,0-1 1 0 0,0 0-1 0 0,-1 0 0 0 0,1 1 1 0 0,0-1-1 0 0,-1 0 1 0 0,0 0-1 0 0,1 1 1 0 0,-1-1-1 0 0,0 0 1 0 0,0 1-1 0 0,0-1 1 0 0,0 1-1 0 0,0-1 0 0 0,0 1 1 0 0,0 0-1 0 0,0-1 1 0 0,-3-1-1 0 0,1 1 91 0 0,0 0-1 0 0,0 0 1 0 0,0 0-1 0 0,0 0 1 0 0,-1 0-1 0 0,1 1 0 0 0,-1-1 1 0 0,1 1-1 0 0,-1 0 1 0 0,0 0-1 0 0,0 0 1 0 0,1 1-1 0 0,-1-1 1 0 0,0 1-1 0 0,0 0 1 0 0,0 0-1 0 0,1 1 0 0 0,-1-1 1 0 0,0 1-1 0 0,-6 1 1 0 0,-1 1 239 0 0,1 0 0 0 0,0 0 1 0 0,0 1-1 0 0,0 0 0 0 0,0 1 1 0 0,-10 7-1 0 0,8-4-272 0 0,1 1-1 0 0,1 0 1 0 0,-1 1-1 0 0,1 0 1 0 0,1 0-1 0 0,0 1 1 0 0,1 0 0 0 0,0 1-1 0 0,0 0 1 0 0,1 0-1 0 0,1 1 1 0 0,-5 14-1 0 0,8-20-94 0 0,1 0 0 0 0,0 1 0 0 0,0-1 0 0 0,1 1 1 0 0,0-1-1 0 0,1 1 0 0 0,-1 0 0 0 0,1-1 0 0 0,1 1 0 0 0,1 10 0 0 0,0-12 18 0 0,-1 0 1 0 0,1 0 0 0 0,0-1-1 0 0,1 1 1 0 0,0-1 0 0 0,0 1 0 0 0,0-1-1 0 0,0 0 1 0 0,1 0 0 0 0,-1-1 0 0 0,1 1-1 0 0,1-1 1 0 0,-1 0 0 0 0,8 6-1 0 0,-3-3-86 0 0,0-1 0 0 0,1 0 0 0 0,-1-1 0 0 0,1 0-1 0 0,1 0 1 0 0,-1-1 0 0 0,0-1 0 0 0,1 0 0 0 0,0 0-1 0 0,0-1 1 0 0,0 0 0 0 0,0-1 0 0 0,0 0 0 0 0,0-1 0 0 0,22-2-1 0 0,-4-3-6678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54.281"/>
    </inkml:context>
    <inkml:brush xml:id="br0">
      <inkml:brushProperty name="width" value="0.05" units="cm"/>
      <inkml:brushProperty name="height" value="0.05" units="cm"/>
    </inkml:brush>
  </inkml:definitions>
  <inkml:trace contextRef="#ctx0" brushRef="#br0">132 8 5529 0 0,'-12'-7'10498'0'0,"-11"34"-8971"0"0,-22 36 0 0 0,36-50-1401 0 0,1 1 1 0 0,1-1 0 0 0,1 2 0 0 0,-1-1 0 0 0,-5 23 0 0 0,11-34-130 0 0,1-1 0 0 0,-1 0 1 0 0,1 0-1 0 0,0 0 0 0 0,-1 0 1 0 0,1 0-1 0 0,0 0 1 0 0,0 0-1 0 0,1 1 0 0 0,-1-1 1 0 0,0 0-1 0 0,1 0 1 0 0,-1 0-1 0 0,1 0 0 0 0,0 0 1 0 0,-1 0-1 0 0,1 0 0 0 0,0 0 1 0 0,0 0-1 0 0,0-1 1 0 0,1 1-1 0 0,-1 0 0 0 0,3 2 1 0 0,-2-2-20 0 0,1 0 0 0 0,0-1 0 0 0,0 1 0 0 0,-1-1 1 0 0,1 1-1 0 0,0-1 0 0 0,0 0 0 0 0,0 0 0 0 0,0-1 0 0 0,1 1 1 0 0,-1 0-1 0 0,0-1 0 0 0,0 0 0 0 0,0 0 0 0 0,5 0 0 0 0,16-2-51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55.332"/>
    </inkml:context>
    <inkml:brush xml:id="br0">
      <inkml:brushProperty name="width" value="0.05" units="cm"/>
      <inkml:brushProperty name="height" value="0.05" units="cm"/>
    </inkml:brush>
  </inkml:definitions>
  <inkml:trace contextRef="#ctx0" brushRef="#br0">274 145 6913 0 0,'4'-39'-690'0'0,"0"-9"2634"0"0,-4 45-1645 0 0,0-1-1 0 0,0 1 1 0 0,0-1-1 0 0,-1 1 1 0 0,1 0-1 0 0,-1-1 1 0 0,0 1-1 0 0,0 0 1 0 0,0 0-1 0 0,-4-6 0 0 0,5 8-137 0 0,-1 0-1 0 0,1 0 1 0 0,-1 0-1 0 0,0 0 1 0 0,0 0-1 0 0,1 0 1 0 0,-1 0-1 0 0,0 1 1 0 0,0-1-1 0 0,0 0 1 0 0,0 0-1 0 0,0 1 1 0 0,0-1-1 0 0,0 1 1 0 0,0-1-1 0 0,-1 1 1 0 0,1-1-1 0 0,0 1 1 0 0,0 0-1 0 0,0-1 1 0 0,0 1-1 0 0,-1 0 1 0 0,1 0-1 0 0,0 0 1 0 0,0 0-1 0 0,0 0 1 0 0,-1 0-1 0 0,1 0 1 0 0,0 1-1 0 0,0-1 1 0 0,0 0-1 0 0,-1 0 1 0 0,1 1-1 0 0,0-1 1 0 0,0 1-1 0 0,0-1 1 0 0,0 1-1 0 0,0 0 1 0 0,0-1-1 0 0,0 1 1 0 0,0 0-1 0 0,0 0 1 0 0,-1 1-1 0 0,-3 3 156 0 0,1-1-1 0 0,-1 1 1 0 0,1 0 0 0 0,0 0-1 0 0,1 1 1 0 0,-7 10 0 0 0,0 8-242 0 0,1 1 0 0 0,0 0 0 0 0,2 0 0 0 0,1 1 0 0 0,-4 46 1 0 0,2 136-409 0 0,5-61 311 0 0,-1-76 8 0 0,-1 34-36 0 0,-31 174-1 0 0,35-274 52 0 0,-20 77-33 0 0,18-75 30 0 0,1 0 0 0 0,-1 0 0 0 0,-1 0 0 0 0,1-1 0 0 0,-1 0 0 0 0,0 0 0 0 0,0 0 0 0 0,-1 0-1 0 0,-6 7 1 0 0,2-7-10 0 0,-1-2-54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55.923"/>
    </inkml:context>
    <inkml:brush xml:id="br0">
      <inkml:brushProperty name="width" value="0.05" units="cm"/>
      <inkml:brushProperty name="height" value="0.05" units="cm"/>
    </inkml:brush>
  </inkml:definitions>
  <inkml:trace contextRef="#ctx0" brushRef="#br0">0 186 5529 0 0,'10'-12'571'0'0,"1"0"-1"0"0,0 0 0 0 0,1 1 1 0 0,0 1-1 0 0,0 0 0 0 0,1 1 1 0 0,1 0-1 0 0,0 1 0 0 0,0 0 1 0 0,0 2-1 0 0,1-1 0 0 0,24-6 1 0 0,-11 6-438 0 0,1 0 1 0 0,1 2-1 0 0,-1 1 0 0 0,1 2 1 0 0,55 2-1 0 0,-77 1-149 0 0,-6-2 13 0 0,0 1 0 0 0,1 0-1 0 0,-1 1 1 0 0,0-1-1 0 0,0 0 1 0 0,1 1 0 0 0,-1-1-1 0 0,0 1 1 0 0,3 1 0 0 0,-4-1 25 0 0,1 0 0 0 0,-1 0 0 0 0,-1 0 0 0 0,1 0 0 0 0,0 1 0 0 0,0-1 0 0 0,0 0 0 0 0,0 0 1 0 0,-1 1-1 0 0,1-1 0 0 0,-1 0 0 0 0,1 1 0 0 0,-1-1 0 0 0,0 1 0 0 0,1-1 0 0 0,-1 1 0 0 0,0 2 0 0 0,4 20 375 0 0,-1 1 0 0 0,-1-1 0 0 0,-1 1 0 0 0,-1 0 0 0 0,-2 0 0 0 0,0-1 0 0 0,-9 35 0 0 0,10-56-308 0 0,0 0 1 0 0,0 0 0 0 0,0-1 0 0 0,0 1 0 0 0,-1 0 0 0 0,1-1-1 0 0,-4 5 1 0 0,5-7-60 0 0,0 0 0 0 0,-1 0 0 0 0,1 0 0 0 0,0 0 1 0 0,0 1-1 0 0,0-1 0 0 0,0 0 0 0 0,0 0 0 0 0,-1 0 0 0 0,1 0 0 0 0,0 0 0 0 0,0 1 0 0 0,0-1 0 0 0,-1 0 0 0 0,1 0 0 0 0,0 0 0 0 0,0 0 1 0 0,0 0-1 0 0,-1 0 0 0 0,1 0 0 0 0,0 0 0 0 0,0 0 0 0 0,0 0 0 0 0,-1 0 0 0 0,1 0 0 0 0,0 0 0 0 0,0 0 0 0 0,-1 0 0 0 0,1 0 0 0 0,0 0 1 0 0,0 0-1 0 0,0 0 0 0 0,-1 0 0 0 0,1-1 0 0 0,0 1 0 0 0,-4-15 1139 0 0,4 6-1045 0 0,1 0 1 0 0,0 0 0 0 0,0 0 0 0 0,1-1 0 0 0,0 2 0 0 0,1-1-1 0 0,-1 0 1 0 0,10-16 0 0 0,39-65 919 0 0,-44 78-1020 0 0,1 0-225 0 0,1-1 1 0 0,-1 2-1 0 0,2-1 1 0 0,0 1 0 0 0,16-14-1 0 0,-23 22 127 0 0,0 1 1 0 0,0-1-1 0 0,0 1 0 0 0,0 0 1 0 0,1 0-1 0 0,-1 0 0 0 0,1 1 0 0 0,-1-1 1 0 0,1 1-1 0 0,0 0 0 0 0,-1 0 1 0 0,1 0-1 0 0,0 0 0 0 0,0 1 0 0 0,0-1 1 0 0,0 1-1 0 0,-1 0 0 0 0,1 0 1 0 0,0 1-1 0 0,0-1 0 0 0,0 1 0 0 0,0 0 1 0 0,-1 0-1 0 0,1 0 0 0 0,6 3 0 0 0,-7-2-937 0 0,1 0-1 0 0,-1 0 0 0 0,0 0 0 0 0,1 0 1 0 0,-1 1-1 0 0,0-1 0 0 0,0 1 0 0 0,3 4 0 0 0,-4-4 476 0 0,0 0-1 0 0,0 0 0 0 0,-1 0 0 0 0,1 0 1 0 0,-1 1-1 0 0,1-1 0 0 0,1 7 0 0 0,-2 0 849 0 0,1 1-1 0 0,-2 0 1 0 0,1 0-1 0 0,-3 21 0 0 0,1-8 1858 0 0,1-18-1667 0 0,0 1-1 0 0,1-1 1 0 0,-1 0 0 0 0,2 0-1 0 0,-1 0 1 0 0,1-1-1 0 0,-1 1 1 0 0,2 0-1 0 0,-1-1 1 0 0,6 11-1 0 0,-7-14-485 0 0,0-1 0 0 0,0 1 1 0 0,0-1-1 0 0,0 1 0 0 0,0-1 0 0 0,0 0 0 0 0,1 0 0 0 0,-1 1 0 0 0,0-1 0 0 0,1 0 0 0 0,-1 0 1 0 0,1 0-1 0 0,-1 0 0 0 0,1 0 0 0 0,-1-1 0 0 0,1 1 0 0 0,0 0 0 0 0,-1-1 0 0 0,1 0 0 0 0,0 1 1 0 0,0-1-1 0 0,-1 0 0 0 0,1 1 0 0 0,0-1 0 0 0,0 0 0 0 0,-1 0 0 0 0,1-1 0 0 0,0 1 0 0 0,0 0 0 0 0,-1-1 1 0 0,1 1-1 0 0,0-1 0 0 0,0 1 0 0 0,-1-1 0 0 0,1 0 0 0 0,-1 1 0 0 0,1-1 0 0 0,-1 0 0 0 0,1 0 1 0 0,-1 0-1 0 0,2-2 0 0 0,2-1 175 0 0,-1 0 0 0 0,0-1 0 0 0,-1 1 0 0 0,1-1 0 0 0,-1 0 1 0 0,0 0-1 0 0,0 0 0 0 0,0 0 0 0 0,-1 0 0 0 0,1 0 0 0 0,-2-1 1 0 0,1 0-1 0 0,0 1 0 0 0,-1-1 0 0 0,0 0 0 0 0,0 1 0 0 0,-1-8 0 0 0,1 1 42 0 0,-1 0-1 0 0,0 0 0 0 0,-1 0 0 0 0,-1 0 1 0 0,0 0-1 0 0,0 0 0 0 0,-7-16 0 0 0,8 24-152 0 0,-1 0 0 0 0,0 1-1 0 0,0-1 1 0 0,0 0 0 0 0,-1 1-1 0 0,-2-4 1 0 0,-9-2-1025 0 0,13 8 675 0 0,1 1 0 0 0,-1 0 0 0 0,0 0 0 0 0,1 0 0 0 0,-1 0 0 0 0,0 0 0 0 0,1 0 0 0 0,-1 0 0 0 0,0 0 0 0 0,0 0 0 0 0,1 0 0 0 0,-1 0 0 0 0,0 0 0 0 0,1 1 0 0 0,-1-1 0 0 0,0 0 0 0 0,1 1 0 0 0,-1-1 0 0 0,1 0 0 0 0,-2 1 0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56.559"/>
    </inkml:context>
    <inkml:brush xml:id="br0">
      <inkml:brushProperty name="width" value="0.05" units="cm"/>
      <inkml:brushProperty name="height" value="0.05" units="cm"/>
    </inkml:brush>
  </inkml:definitions>
  <inkml:trace contextRef="#ctx0" brushRef="#br0">0 350 3681 0 0,'9'-33'13881'0'0,"12"-19"-10107"0"0,30-54-4051 0 0,-48 100 281 0 0,0 0-1 0 0,1 0 1 0 0,-1 1 0 0 0,1-1-1 0 0,1 1 1 0 0,-1 0 0 0 0,1 0-1 0 0,0 0 1 0 0,0 1 0 0 0,0-1 0 0 0,8-4-1 0 0,-12 9-10 0 0,-1 0 1 0 0,1 0-1 0 0,-1 0 0 0 0,1-1 0 0 0,-1 1 1 0 0,1 0-1 0 0,-1 0 0 0 0,1 0 1 0 0,-1 0-1 0 0,1 0 0 0 0,-1 0 0 0 0,1 0 1 0 0,-1 0-1 0 0,1 0 0 0 0,-1 0 0 0 0,1 0 1 0 0,-1 0-1 0 0,1 0 0 0 0,-1 0 0 0 0,1 1 1 0 0,-1-1-1 0 0,1 0 0 0 0,-1 0 0 0 0,1 1 1 0 0,-1-1-1 0 0,1 0 0 0 0,-1 0 0 0 0,0 1 1 0 0,1 0-1 0 0,7 16-118 0 0,-5 20-47 0 0,-4 8 188 0 0,-3 0-1 0 0,-18 83 0 0 0,19-113-12 0 0,3-21 16 0 0,7-25 47 0 0,1 8-60 0 0,1 0-1 0 0,1 1 1 0 0,14-21 0 0 0,-20 36-6 0 0,0-1 1 0 0,1 2-1 0 0,0-1 0 0 0,1 0 0 0 0,-1 1 1 0 0,1 0-1 0 0,1 1 0 0 0,-1-1 0 0 0,1 1 1 0 0,0 0-1 0 0,0 1 0 0 0,10-6 0 0 0,-16 10 0 0 0,0-1-1 0 0,-1 1 0 0 0,1 0 1 0 0,0 0-1 0 0,0-1 0 0 0,0 1 1 0 0,0 0-1 0 0,-1 0 0 0 0,1 0 0 0 0,0 0 1 0 0,0 0-1 0 0,0 0 0 0 0,0 0 1 0 0,0 0-1 0 0,0 0 0 0 0,-1 0 1 0 0,1 0-1 0 0,0 1 0 0 0,0-1 0 0 0,0 0 1 0 0,0 0-1 0 0,-1 1 0 0 0,1-1 1 0 0,0 1-1 0 0,1 0 0 0 0,-1 0-2 0 0,0 1 0 0 0,0-1-1 0 0,0 0 1 0 0,-1 1 0 0 0,1-1-1 0 0,0 1 1 0 0,0-1 0 0 0,-1 1-1 0 0,1 0 1 0 0,-1-1 0 0 0,0 1-1 0 0,1 2 1 0 0,0 7-21 0 0,-1 0 0 0 0,-1 0 0 0 0,-1 15 0 0 0,1-19 12 0 0,-7 59 53 0 0,13-82-115 0 0,-1 1-1 0 0,2-1 0 0 0,0 0 1 0 0,1 1-1 0 0,11-19 0 0 0,50-68-579 0 0,-65 97 635 0 0,5-6-208 0 0,-3 3 116 0 0,0 0 0 0 0,0 1 0 0 0,1-1 1 0 0,0 1-1 0 0,1 0 0 0 0,0 1 0 0 0,0-1 0 0 0,0 1 1 0 0,14-8-1 0 0,-22 19 135 0 0,1 0 0 0 0,-1 1-1 0 0,1-1 1 0 0,-1 0 0 0 0,-1 0 0 0 0,-1 5 0 0 0,-6 16 204 0 0,1-5 69 0 0,1 1 0 0 0,1-1 1 0 0,-5 33-1 0 0,10-50-278 0 0,0 1 1 0 0,1-1-1 0 0,0 0 0 0 0,0 1 1 0 0,0-1-1 0 0,0 1 0 0 0,1-1 1 0 0,-1 1-1 0 0,1-1 0 0 0,0 1 1 0 0,1-1-1 0 0,-1 0 0 0 0,1 0 1 0 0,0 0-1 0 0,0 0 1 0 0,0 0-1 0 0,0 0 0 0 0,1 0 1 0 0,0-1-1 0 0,-1 1 0 0 0,1-1 1 0 0,1 0-1 0 0,3 4 0 0 0,-3-4-22 0 0,0-1 0 0 0,1 0-1 0 0,-1 0 1 0 0,0 0 0 0 0,1 0-1 0 0,-1-1 1 0 0,1 0 0 0 0,-1 0-1 0 0,1 0 1 0 0,-1-1 0 0 0,1 1 0 0 0,0-1-1 0 0,-1 0 1 0 0,7-1 0 0 0,1-1-40 0 0,1 0 0 0 0,0-1 0 0 0,-1 0 0 0 0,12-5 0 0 0,7-5-29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57.104"/>
    </inkml:context>
    <inkml:brush xml:id="br0">
      <inkml:brushProperty name="width" value="0.05" units="cm"/>
      <inkml:brushProperty name="height" value="0.05" units="cm"/>
    </inkml:brush>
  </inkml:definitions>
  <inkml:trace contextRef="#ctx0" brushRef="#br0">1 421 7370 0 0,'2'0'577'0'0,"1"0"1"0"0,-1-1-1 0 0,0 0 0 0 0,1 1 1 0 0,-1-1-1 0 0,0 0 1 0 0,1 0-1 0 0,3-3 1 0 0,34-24 11 0 0,-34 24-77 0 0,23-20 76 0 0,-1-2-1 0 0,-1 0 1 0 0,-1-2-1 0 0,-1-1 1 0 0,-2-1-1 0 0,-1 0 0 0 0,30-56 1 0 0,-49 79-568 0 0,3-2 8 0 0,-1-1 0 0 0,0 0-1 0 0,-1-1 1 0 0,0 1 0 0 0,-1-1 0 0 0,3-14 0 0 0,-5 25-27 0 0,-1 0 0 0 0,0 0 0 0 0,0-1 0 0 0,0 1 0 0 0,0 0 0 0 0,0 0 0 0 0,0 0 0 0 0,0-1 0 0 0,0 1 0 0 0,0 0 0 0 0,0 0 0 0 0,0-1 0 0 0,0 1 0 0 0,0 0 0 0 0,0 0 0 0 0,0 0 0 0 0,0-1 0 0 0,0 1 1 0 0,0 0-1 0 0,0 0 0 0 0,0-1 0 0 0,0 1 0 0 0,-1 0 0 0 0,1 0 0 0 0,0 0 0 0 0,0-1 0 0 0,0 1 0 0 0,0 0 0 0 0,0 0 0 0 0,-1 0 0 0 0,1 0 0 0 0,0-1 0 0 0,0 1 0 0 0,0 0 0 0 0,0 0 0 0 0,-1 0 0 0 0,1 0 0 0 0,-8 5 346 0 0,-6 12 320 0 0,7 0-463 0 0,0 0 0 0 0,2 0 0 0 0,0 0 1 0 0,1 1-1 0 0,1-1 0 0 0,0 1 0 0 0,1 0 0 0 0,1 19 0 0 0,1-28-219 0 0,1 0 0 0 0,-1 0-1 0 0,2 0 1 0 0,-1-1 0 0 0,1 1 0 0 0,0-1-1 0 0,1 1 1 0 0,0-1 0 0 0,0 0 0 0 0,1 0-1 0 0,0 0 1 0 0,1 0 0 0 0,0-1-1 0 0,0 1 1 0 0,0-1 0 0 0,1-1 0 0 0,0 1-1 0 0,9 7 1 0 0,-12-11 7 0 0,1-1-1 0 0,0 0 0 0 0,0 1 1 0 0,0-1-1 0 0,1-1 1 0 0,7 3-1 0 0,-11-3 6 0 0,-1-1 1 0 0,1 0-1 0 0,0 1 0 0 0,-1-1 0 0 0,1 0 1 0 0,0 0-1 0 0,-1 0 0 0 0,1 0 1 0 0,0 0-1 0 0,0 0 0 0 0,-1 0 0 0 0,1 0 1 0 0,0 0-1 0 0,-1 0 0 0 0,1 0 1 0 0,0 0-1 0 0,0 0 0 0 0,-1 0 0 0 0,1-1 1 0 0,0 1-1 0 0,-1 0 0 0 0,1-1 1 0 0,-1 1-1 0 0,1 0 0 0 0,0-1 0 0 0,-1 1 1 0 0,1-1-1 0 0,-1 1 0 0 0,1-1 1 0 0,-1 1-1 0 0,1-1 0 0 0,-1 1 0 0 0,1-1 1 0 0,-1 0-1 0 0,0 1 0 0 0,1-1 0 0 0,-1 1 1 0 0,0-1-1 0 0,1 0 0 0 0,-1 1 1 0 0,0-1-1 0 0,0 0 0 0 0,0 0 0 0 0,0 1 1 0 0,0-1-1 0 0,0 0 0 0 0,0 1 1 0 0,0-1-1 0 0,0 0 0 0 0,0-1 0 0 0,-1-6-257 0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57.465"/>
    </inkml:context>
    <inkml:brush xml:id="br0">
      <inkml:brushProperty name="width" value="0.05" units="cm"/>
      <inkml:brushProperty name="height" value="0.05" units="cm"/>
    </inkml:brush>
  </inkml:definitions>
  <inkml:trace contextRef="#ctx0" brushRef="#br0">7 174 2761 0 0,'0'0'153'0'0,"0"0"0"0"0,-1 0 0 0 0,1 0 0 0 0,0 0 0 0 0,0 0 0 0 0,0 0 0 0 0,-1 0 0 0 0,1 0 0 0 0,0 0 0 0 0,0 0 0 0 0,-1 0 0 0 0,1 0 0 0 0,0 0 0 0 0,0 0 0 0 0,0 0 0 0 0,-1 0 0 0 0,1 0 0 0 0,-1-2 1224 0 0,0 2-1224 0 0,1 0 0 0 0,0 0 0 0 0,0 0 0 0 0,0 0 0 0 0,0-1 0 0 0,0 1 0 0 0,0 0 0 0 0,0 0 0 0 0,0-1 0 0 0,-1 1 0 0 0,1 0 0 0 0,0 0 0 0 0,0 0 0 0 0,0-1 0 0 0,0 1 0 0 0,0 0 0 0 0,0 0 0 0 0,0-1 0 0 0,13-5 2508 0 0,35-6-3059 0 0,-32 9 899 0 0,-1-1-567 0 0,172-47-10 0 0,-151 38-380 0 0,-1 0-1 0 0,0-2 1 0 0,36-23 0 0 0,-50 25 294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57.800"/>
    </inkml:context>
    <inkml:brush xml:id="br0">
      <inkml:brushProperty name="width" value="0.05" units="cm"/>
      <inkml:brushProperty name="height" value="0.05" units="cm"/>
    </inkml:brush>
  </inkml:definitions>
  <inkml:trace contextRef="#ctx0" brushRef="#br0">195 0 9218 0 0,'0'0'48'0'0,"-1"0"1"0"0,1 1-1 0 0,-1-1 0 0 0,1 0 0 0 0,-1 0 1 0 0,1 0-1 0 0,-1 0 0 0 0,1 1 1 0 0,0-1-1 0 0,-1 0 0 0 0,1 1 1 0 0,0-1-1 0 0,-1 0 0 0 0,1 1 0 0 0,0-1 1 0 0,-1 0-1 0 0,1 1 0 0 0,0-1 1 0 0,-1 0-1 0 0,1 1 0 0 0,0-1 1 0 0,0 1-1 0 0,0-1 0 0 0,-1 1 0 0 0,1-1 1 0 0,0 0-1 0 0,0 1 0 0 0,0-1 1 0 0,0 1-1 0 0,0-1 0 0 0,0 1 1 0 0,0 0-1 0 0,-5 23 80 0 0,4-19 0 0 0,-88 310 3697 0 0,5-25 1666 0 0,82-280-5480 0 0,1-7-11 0 0,0 1 0 0 0,0-1 0 0 0,0 0 0 0 0,1 0 1 0 0,-1 1-1 0 0,1-1 0 0 0,0 0 0 0 0,0 1 0 0 0,1 3 0 0 0,14-32 0 0 0,59-120 16 0 0,-56 114-277 0 0,1 1-1 0 0,37-43 1 0 0,-56 72 254 0 0,26-26-559 0 0,-24 26 540 0 0,-1 0 0 0 0,1-1 0 0 0,-1 1 0 0 0,1 0 0 0 0,0 0 0 0 0,-1 0 0 0 0,1 0 0 0 0,0 0-1 0 0,0 1 1 0 0,0-1 0 0 0,0 1 0 0 0,0-1 0 0 0,-1 1 0 0 0,1-1 0 0 0,0 1 0 0 0,3 0 0 0 0,-5 0 26 0 0,1 1 0 0 0,0-1 0 0 0,0 1 0 0 0,-1 0 0 0 0,1-1 0 0 0,-1 1 0 0 0,1-1 0 0 0,0 1 0 0 0,-1 0 0 0 0,1 0 0 0 0,-1-1 0 0 0,1 1 0 0 0,-1 0 0 0 0,0 0 0 0 0,1 0 0 0 0,-1 0 0 0 0,0-1 0 0 0,0 1 0 0 0,1 0 0 0 0,-1 0 0 0 0,0 0 0 0 0,0 0 0 0 0,0 0 0 0 0,0 0 0 0 0,0 0 0 0 0,0-1 0 0 0,-1 2 0 0 0,-1 30 0 0 0,2-30 0 0 0,-6 41 164 0 0,3-23-434 0 0,1 1 0 0 0,0-1 0 0 0,1 0-1 0 0,3 31 1 0 0,-1-40-5985 0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58.135"/>
    </inkml:context>
    <inkml:brush xml:id="br0">
      <inkml:brushProperty name="width" value="0.05" units="cm"/>
      <inkml:brushProperty name="height" value="0.05" units="cm"/>
    </inkml:brush>
  </inkml:definitions>
  <inkml:trace contextRef="#ctx0" brushRef="#br0">0 246 456 0 0,'4'-2'278'0'0,"-1"0"1"0"0,1 1-1 0 0,-1-1 0 0 0,1 1 1 0 0,0 0-1 0 0,-1 0 0 0 0,1 0 1 0 0,0 1-1 0 0,6-1 0 0 0,5-1-12 0 0,22-6 1917 0 0,0-1 0 0 0,61-24 0 0 0,-85 27-1554 0 0,1 0 0 0 0,-1-1 0 0 0,-1 0 0 0 0,1-1 0 0 0,-1-1 1 0 0,-1 0-1 0 0,0 0 0 0 0,0-1 0 0 0,0-1 0 0 0,9-12 0 0 0,-18 21-580 0 0,-1 0-1 0 0,0 0 1 0 0,1 0-1 0 0,-1 0 1 0 0,0 0-1 0 0,0 0 1 0 0,0 0-1 0 0,0 0 1 0 0,-1 0 0 0 0,1-1-1 0 0,-1 1 1 0 0,1 0-1 0 0,-1-1 1 0 0,0 1-1 0 0,1 0 1 0 0,-1-1-1 0 0,0 1 1 0 0,-1 0-1 0 0,1 0 1 0 0,0-1-1 0 0,-1 1 1 0 0,1 0-1 0 0,-2-4 1 0 0,1 5 48 0 0,0-1 1 0 0,-1 1-1 0 0,1-1 1 0 0,0 1 0 0 0,-1-1-1 0 0,1 1 1 0 0,-1 0-1 0 0,1 0 1 0 0,-1 0-1 0 0,0 0 1 0 0,1 0-1 0 0,-1 0 1 0 0,0 0-1 0 0,0 0 1 0 0,1 0-1 0 0,-1 1 1 0 0,0-1-1 0 0,0 1 1 0 0,0 0 0 0 0,0-1-1 0 0,0 1 1 0 0,0 0-1 0 0,0 0 1 0 0,0 0-1 0 0,0 1 1 0 0,0-1-1 0 0,-3 1 1 0 0,-6 2 29 0 0,1-1 0 0 0,0 2 1 0 0,-1 0-1 0 0,1 0 0 0 0,0 0 1 0 0,1 1-1 0 0,-1 1 0 0 0,1 0 1 0 0,0 0-1 0 0,-9 10 0 0 0,3-4 70 0 0,2 2-1 0 0,-1 0 1 0 0,2 0-1 0 0,-21 32 1 0 0,28-38-200 0 0,1-1 0 0 0,0 1 0 0 0,0 0 0 0 0,1 1 1 0 0,0-1-1 0 0,0 0 0 0 0,1 1 0 0 0,0 0 0 0 0,1-1 0 0 0,0 1 0 0 0,0 11 0 0 0,1-16 3 0 0,1 0-1 0 0,-1 0 0 0 0,1 0 1 0 0,0 0-1 0 0,0 0 0 0 0,0 0 0 0 0,0 0 1 0 0,1 0-1 0 0,-1-1 0 0 0,1 1 1 0 0,0 0-1 0 0,0-1 0 0 0,1 0 1 0 0,-1 1-1 0 0,1-1 0 0 0,-1 0 1 0 0,1 0-1 0 0,0-1 0 0 0,0 1 0 0 0,0 0 1 0 0,1-1-1 0 0,-1 0 0 0 0,1 0 1 0 0,-1 0-1 0 0,1 0 0 0 0,6 2 1 0 0,-2-2-13 0 0,-1 0 1 0 0,1 0-1 0 0,0-1 1 0 0,-1 0-1 0 0,1 0 1 0 0,0 0-1 0 0,0-1 1 0 0,0-1 0 0 0,-1 1-1 0 0,1-1 1 0 0,0-1-1 0 0,0 1 1 0 0,-1-1-1 0 0,15-6 1 0 0,3-3-68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59.025"/>
    </inkml:context>
    <inkml:brush xml:id="br0">
      <inkml:brushProperty name="width" value="0.05" units="cm"/>
      <inkml:brushProperty name="height" value="0.05" units="cm"/>
    </inkml:brush>
  </inkml:definitions>
  <inkml:trace contextRef="#ctx0" brushRef="#br0">314 235 3225 0 0,'9'-9'569'0'0,"0"-1"-1"0"0,-1 0 1 0 0,-1-1 0 0 0,0 0 0 0 0,0 0 0 0 0,-1-1 0 0 0,0 1 0 0 0,-1-1 0 0 0,-1 0 0 0 0,0-1 0 0 0,3-13-1 0 0,-6 23-303 0 0,-1 0-1 0 0,1 0 0 0 0,-1 0 0 0 0,0 0 1 0 0,0 0-1 0 0,0 0 0 0 0,-1 0 0 0 0,1 0 1 0 0,0 1-1 0 0,-1-1 0 0 0,0 0 0 0 0,0 0 1 0 0,0 0-1 0 0,0 1 0 0 0,0-1 0 0 0,-1 0 1 0 0,1 1-1 0 0,-1-1 0 0 0,1 1 0 0 0,-1-1 1 0 0,0 1-1 0 0,0 0 0 0 0,0 0 0 0 0,-1 0 1 0 0,1 0-1 0 0,0 0 0 0 0,-1 1 0 0 0,1-1 1 0 0,-1 1-1 0 0,1-1 0 0 0,-1 1 0 0 0,0 0 0 0 0,1 0 1 0 0,-1 0-1 0 0,-4-1 0 0 0,0 1-43 0 0,0 0-1 0 0,0 0 0 0 0,0 1 1 0 0,0 0-1 0 0,0 0 1 0 0,0 1-1 0 0,0 0 1 0 0,0 0-1 0 0,0 0 0 0 0,0 1 1 0 0,0 0-1 0 0,0 0 1 0 0,-11 7-1 0 0,9-4-221 0 0,1 0 1 0 0,-1 1-1 0 0,1 0 0 0 0,1 0 0 0 0,-1 1 0 0 0,1 0 1 0 0,0 1-1 0 0,1-1 0 0 0,0 1 0 0 0,-10 17 0 0 0,13-20-3 0 0,1 0 0 0 0,-1 0 0 0 0,1 0 0 0 0,1 0-1 0 0,-1 0 1 0 0,1 1 0 0 0,0-1 0 0 0,0 1 0 0 0,0-1-1 0 0,1 1 1 0 0,0-1 0 0 0,0 1 0 0 0,0-1 0 0 0,1 1-1 0 0,0-1 1 0 0,0 0 0 0 0,0 1 0 0 0,0-1-1 0 0,1 0 1 0 0,0 0 0 0 0,3 6 0 0 0,6 7-22 0 0,24 29 0 0 0,7 13-56 0 0,-38-54 77 0 0,0 1 0 0 0,-1-1-1 0 0,0 1 1 0 0,-1-1 0 0 0,1 1-1 0 0,-1 0 1 0 0,1 12 0 0 0,-2-17 5 0 0,-1 1 0 0 0,0-1 1 0 0,0 0-1 0 0,0 1 0 0 0,-1-1 0 0 0,1 1 1 0 0,-1-1-1 0 0,1 0 0 0 0,-1 1 0 0 0,0-1 1 0 0,0 0-1 0 0,0 0 0 0 0,0 0 0 0 0,0 0 1 0 0,0 0-1 0 0,-2 3 0 0 0,-1-2 4 0 0,1 1-1 0 0,0 0 1 0 0,-1-1-1 0 0,0 0 0 0 0,0 0 1 0 0,0 0-1 0 0,-7 3 1 0 0,2-1 10 0 0,-1-1-1 0 0,0 0 1 0 0,0-1 0 0 0,0 0-1 0 0,0 0 1 0 0,-20 2 0 0 0,23-5-13 0 0,0 0 1 0 0,1 0-1 0 0,-1 0 0 0 0,0-1 1 0 0,1 0-1 0 0,-1 0 1 0 0,1 0-1 0 0,-1-1 0 0 0,-7-3 1 0 0,12 4-100 0 0,-1 0 0 0 0,1-1 0 0 0,0 1 0 0 0,0 0 1 0 0,0-1-1 0 0,0 0 0 0 0,0 1 0 0 0,0-1 0 0 0,0 0 1 0 0,0 0-1 0 0,1 0 0 0 0,-1 0 0 0 0,1 0 0 0 0,-1 0 0 0 0,1 0 1 0 0,0-1-1 0 0,0 1 0 0 0,0-1 0 0 0,0 1 0 0 0,0 0 0 0 0,1-1 1 0 0,-1 1-1 0 0,1-1 0 0 0,0 0 0 0 0,-1 1 0 0 0,2-5 1 0 0,0-12-756 0 0,1-1 484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2:17.585"/>
    </inkml:context>
    <inkml:brush xml:id="br0">
      <inkml:brushProperty name="width" value="0.025" units="cm"/>
      <inkml:brushProperty name="height" value="0.025" units="cm"/>
    </inkml:brush>
  </inkml:definitions>
  <inkml:trace contextRef="#ctx0" brushRef="#br0">232 1 6913 0 0,'-7'92'969'0'0,"-62"272"3521"0"0,9-54-2708 0 0,57-294-1705 0 0,-21 103-7 0 0,21-107 30 0 0,-1-1 0 0 0,0 0 1 0 0,0 0-1 0 0,-2-1 1 0 0,1 1-1 0 0,-1-1 1 0 0,-1-1-1 0 0,-8 12 1 0 0,15-21-56 0 0,0 0 0 0 0,0 1 0 0 0,0-1 0 0 0,-1 1 0 0 0,1-1 0 0 0,0 0 0 0 0,0 1 0 0 0,-1-1 0 0 0,1 0 0 0 0,0 0 0 0 0,0 1 0 0 0,-1-1 0 0 0,1 0 0 0 0,0 0 0 0 0,-1 1 0 0 0,1-1 0 0 0,0 0 0 0 0,-1 0 0 0 0,1 0 0 0 0,0 1 0 0 0,-1-1 0 0 0,1 0 0 0 0,0 0 0 0 0,-1 0 0 0 0,1 0 0 0 0,-1 0 0 0 0,1 0 0 0 0,0 0 0 0 0,-1 0 0 0 0,1 0 0 0 0,0 0 0 0 0,-1 0 0 0 0,1 0 0 0 0,-1 0 0 0 0,1 0 0 0 0,0 0 0 0 0,-1-1 0 0 0,-1-14 727 0 0,8-23-247 0 0,1 6-546 0 0,22-58 1 0 0,-25 79-216 0 0,1 1 1 0 0,0-1-1 0 0,0 1 1 0 0,1 0-1 0 0,1 1 1 0 0,0-1-1 0 0,0 1 1 0 0,16-15-1 0 0,-19 21 211 0 0,0 0-1 0 0,0 0 1 0 0,0 0-1 0 0,0 1 1 0 0,1 0-1 0 0,-1 0 1 0 0,1 0-1 0 0,-1 1 1 0 0,1-1-1 0 0,-1 1 1 0 0,1 0-1 0 0,0 0 1 0 0,0 1-1 0 0,0-1 1 0 0,-1 1-1 0 0,1 0 1 0 0,0 1-1 0 0,0-1 1 0 0,0 1-1 0 0,-1 0 0 0 0,1 0 1 0 0,0 0-1 0 0,-1 1 1 0 0,1-1-1 0 0,-1 1 1 0 0,0 0-1 0 0,1 1 1 0 0,-1-1-1 0 0,0 1 1 0 0,0-1-1 0 0,0 1 1 0 0,-1 1-1 0 0,1-1 1 0 0,-1 0-1 0 0,0 1 1 0 0,0 0-1 0 0,0 0 1 0 0,0 0-1 0 0,0 0 1 0 0,-1 0-1 0 0,0 0 1 0 0,0 1-1 0 0,0-1 0 0 0,-1 1 1 0 0,1-1-1 0 0,-1 1 1 0 0,0 0-1 0 0,0-1 1 0 0,-1 1-1 0 0,1 7 1 0 0,-2-4 62 0 0,0 1-1 0 0,-1-1 1 0 0,0 0 0 0 0,0 1-1 0 0,-1-1 1 0 0,0 0 0 0 0,0-1 0 0 0,-1 1-1 0 0,0 0 1 0 0,0-1 0 0 0,-1 0 0 0 0,-8 11-1 0 0,9-13-9 0 0,-1 0-1 0 0,1 0 1 0 0,-1-1-1 0 0,0 1 1 0 0,0-1-1 0 0,0 0 1 0 0,-1 0-1 0 0,0-1 1 0 0,1 1-1 0 0,-1-1 1 0 0,0-1-1 0 0,-1 1 1 0 0,1-1-1 0 0,0 0 1 0 0,-1 0 0 0 0,-10 1-1 0 0,15-3-100 0 0,0 0 0 0 0,1 0 0 0 0,-1 0 1 0 0,1 0-1 0 0,-1 0 0 0 0,0 0 0 0 0,1-1 0 0 0,-1 1 0 0 0,1 0 0 0 0,-1-1 1 0 0,1 1-1 0 0,-3-2 0 0 0,-1-2-801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3:59.645"/>
    </inkml:context>
    <inkml:brush xml:id="br0">
      <inkml:brushProperty name="width" value="0.05" units="cm"/>
      <inkml:brushProperty name="height" value="0.05" units="cm"/>
    </inkml:brush>
  </inkml:definitions>
  <inkml:trace contextRef="#ctx0" brushRef="#br0">339 105 6913 0 0,'0'-4'491'0'0,"0"-1"-1"0"0,-1 1 0 0 0,1-1 1 0 0,-1 1-1 0 0,0 0 0 0 0,0-1 1 0 0,0 1-1 0 0,-1 0 0 0 0,1 0 1 0 0,-1 0-1 0 0,0 0 1 0 0,0 0-1 0 0,0 0 0 0 0,-1 0 1 0 0,0 1-1 0 0,1-1 0 0 0,-1 1 1 0 0,0-1-1 0 0,-1 1 0 0 0,1 0 1 0 0,0 1-1 0 0,-1-1 0 0 0,-5-2 1 0 0,5 3-385 0 0,0 0 0 0 0,-1 0 0 0 0,1 1 0 0 0,-1-1 1 0 0,1 1-1 0 0,-1 0 0 0 0,1 1 0 0 0,-1-1 0 0 0,0 1 1 0 0,1 0-1 0 0,-1 0 0 0 0,0 1 0 0 0,1-1 1 0 0,-1 1-1 0 0,0 0 0 0 0,1 0 0 0 0,-1 0 0 0 0,1 1 1 0 0,0 0-1 0 0,-1 0 0 0 0,1 0 0 0 0,-4 3 1 0 0,-5 3-93 0 0,1 1 1 0 0,1 1-1 0 0,0 0 1 0 0,0 0-1 0 0,1 1 1 0 0,-16 23 0 0 0,5-4-2 0 0,-26 53 0 0 0,44-79-29 0 0,1 1 0 0 0,0 0 0 0 0,0-1 0 0 0,0 1 0 0 0,1 0 0 0 0,0 0 0 0 0,0 0 0 0 0,0 0 0 0 0,0 0 0 0 0,1 0 1 0 0,0 0-1 0 0,0 0 0 0 0,1 6 0 0 0,-1-9 7 0 0,1 1-1 0 0,0 0 1 0 0,0-1 0 0 0,0 1 0 0 0,1-1 0 0 0,-1 1 0 0 0,1-1-1 0 0,-1 0 1 0 0,1 1 0 0 0,0-1 0 0 0,0 0 0 0 0,0 0-1 0 0,0 0 1 0 0,0-1 0 0 0,0 1 0 0 0,0 0 0 0 0,1-1 0 0 0,-1 1-1 0 0,1-1 1 0 0,-1 0 0 0 0,1 0 0 0 0,-1 0 0 0 0,1 0-1 0 0,0 0 1 0 0,3 0 0 0 0,0 0 6 0 0,1 0-1 0 0,0 0 1 0 0,-1 0-1 0 0,1-1 1 0 0,0 0-1 0 0,0 0 1 0 0,0 0-1 0 0,-1-1 1 0 0,1 0-1 0 0,0-1 1 0 0,10-3-1 0 0,-7 1 62 0 0,0 0-1 0 0,0-1 0 0 0,-1-1 1 0 0,0 1-1 0 0,0-1 0 0 0,15-14 1 0 0,-11 9-148 0 0,-2-1 0 0 0,0 0 0 0 0,0-1 0 0 0,-1-1 0 0 0,0 1 1 0 0,-2-1-1 0 0,1-1 0 0 0,-2 0 0 0 0,9-22 0 0 0,-15 33-5 0 0,8-26-303 0 0,-9 28 297 0 0,1 0 1 0 0,-1 1-1 0 0,0-1 0 0 0,0 0 0 0 0,0 0 0 0 0,0 1 0 0 0,0-1 0 0 0,0 0 1 0 0,0 0-1 0 0,0 1 0 0 0,-1-1 0 0 0,1 0 0 0 0,-1 1 0 0 0,0-3 1 0 0,0 4 119 0 0,1-1 0 0 0,0 1 0 0 0,-1 0 0 0 0,1 0 0 0 0,-1 0 0 0 0,1 0 0 0 0,0 0 0 0 0,-1 0 0 0 0,1 0 0 0 0,-1 0 0 0 0,1 0 0 0 0,0 0 0 0 0,-1 0 0 0 0,1 0 0 0 0,-1 0 0 0 0,1 0 0 0 0,0 1 0 0 0,-1-1 0 0 0,1 0 0 0 0,0 0 0 0 0,-1 0 0 0 0,1 0 0 0 0,0 1 0 0 0,-1-1 0 0 0,1 0 0 0 0,0 0 0 0 0,-1 1 0 0 0,1-1 0 0 0,0 0 0 0 0,0 1 0 0 0,-1-1 0 0 0,1 0 0 0 0,0 1 0 0 0,0-1 0 0 0,0 0 0 0 0,-1 1 0 0 0,1 0 0 0 0,-10 14 704 0 0,4-2-361 0 0,0 0 0 0 0,1 0 0 0 0,1 1 0 0 0,-5 23 0 0 0,8-28-359 0 0,-1 0 1 0 0,1 0-1 0 0,1 1 1 0 0,0-1-1 0 0,0 1 0 0 0,0-1 1 0 0,1 0-1 0 0,3 10 1 0 0,-3-15-135 0 0,0 0 1 0 0,1-1-1 0 0,-1 1 1 0 0,1-1 0 0 0,0 0-1 0 0,0 1 1 0 0,0-1 0 0 0,1 0-1 0 0,-1 0 1 0 0,1 0-1 0 0,-1-1 1 0 0,6 5 0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00.263"/>
    </inkml:context>
    <inkml:brush xml:id="br0">
      <inkml:brushProperty name="width" value="0.05" units="cm"/>
      <inkml:brushProperty name="height" value="0.05" units="cm"/>
    </inkml:brush>
  </inkml:definitions>
  <inkml:trace contextRef="#ctx0" brushRef="#br0">8 273 3225 0 0,'-2'-6'474'0'0,"1"0"1"0"0,-1 0-1 0 0,1-1 1 0 0,0 1-1 0 0,1-1 1 0 0,0 1-1 0 0,0 0 1 0 0,0-1-1 0 0,1 1 1 0 0,0 0-1 0 0,3-12 1 0 0,1 1 283 0 0,0 0 0 0 0,1 1 1 0 0,10-18-1 0 0,-10 23-439 0 0,0-1 0 0 0,1 2 0 0 0,9-11 0 0 0,-14 17-302 0 0,2 0 1 0 0,-1 1-1 0 0,0-1 1 0 0,1 1-1 0 0,-1 0 1 0 0,1 0-1 0 0,0 1 1 0 0,0-1-1 0 0,0 1 1 0 0,0-1-1 0 0,7-1 1 0 0,-10 4-21 0 0,0 0 0 0 0,0 0 0 0 0,0 0 0 0 0,0 0 0 0 0,-1 0 0 0 0,1 0 1 0 0,0 0-1 0 0,0 0 0 0 0,0 0 0 0 0,0 1 0 0 0,0-1 0 0 0,0 0 0 0 0,-1 1 1 0 0,1-1-1 0 0,0 0 0 0 0,0 1 0 0 0,-1-1 0 0 0,1 1 0 0 0,0 0 0 0 0,0-1 1 0 0,-1 1-1 0 0,1-1 0 0 0,-1 1 0 0 0,1 0 0 0 0,-1 0 0 0 0,1-1 0 0 0,-1 1 1 0 0,1 0-1 0 0,-1 0 0 0 0,1 0 0 0 0,-1-1 0 0 0,0 1 0 0 0,0 0 1 0 0,1 2-1 0 0,6 33 279 0 0,-7-34-212 0 0,2 34 518 0 0,-1 0 1 0 0,-2 0 0 0 0,-2 0 0 0 0,-10 54 0 0 0,11-79-527 0 0,-1 0 0 0 0,1 0 0 0 0,-9 19 0 0 0,11-30 9 0 0,7-18 370 0 0,12-29-454 0 0,3 0 0 0 0,1 1 1 0 0,30-43-1 0 0,-23 52-29 0 0,-28 35 40 0 0,0 0-1 0 0,0 0 0 0 0,0 1 1 0 0,0-1-1 0 0,0 0 0 0 0,0 1 0 0 0,1-1 1 0 0,-1 1-1 0 0,1 0 0 0 0,-1 0 1 0 0,1 0-1 0 0,-1 0 0 0 0,1 0 1 0 0,0 0-1 0 0,2 0 0 0 0,-4 2 7 0 0,1-1-1 0 0,-1 0 0 0 0,0 1 1 0 0,0-1-1 0 0,0 1 0 0 0,0-1 1 0 0,0 1-1 0 0,1-1 0 0 0,-1 1 1 0 0,0 0-1 0 0,0-1 1 0 0,0 1-1 0 0,-1 0 0 0 0,1 0 1 0 0,0 0-1 0 0,0 0 0 0 0,0 0 1 0 0,-1 0-1 0 0,1 0 0 0 0,0 0 1 0 0,-1 0-1 0 0,1 0 0 0 0,-1 0 1 0 0,1 1-1 0 0,-1-1 0 0 0,0 0 1 0 0,1 0-1 0 0,-1 0 0 0 0,0 2 1 0 0,4 39-155 0 0,-3-38 143 0 0,0 13 49 0 0,-1-1 0 0 0,-1 1 0 0 0,0 0 0 0 0,-1-1 0 0 0,0 1 0 0 0,-2-1 0 0 0,-7 23 0 0 0,27-73-16 0 0,1 1 0 0 0,33-49 0 0 0,-36 63-284 0 0,0 0 0 0 0,2 1 0 0 0,0 0-1 0 0,1 2 1 0 0,27-22 0 0 0,-31 31 241 0 0,-12 7 24 0 0,-1-1 1 0 0,0 1-1 0 0,0 0 1 0 0,0 0-1 0 0,0 0 1 0 0,0 0-1 0 0,1 1 0 0 0,-1-1 1 0 0,0 0-1 0 0,0 0 1 0 0,0 0-1 0 0,0 0 0 0 0,0 0 1 0 0,1 0-1 0 0,-1 0 1 0 0,0 0-1 0 0,0 0 1 0 0,0 0-1 0 0,0 0 0 0 0,0 0 1 0 0,0 0-1 0 0,1 0 1 0 0,-1 1-1 0 0,0-1 0 0 0,0 0 1 0 0,0 0-1 0 0,0 0 1 0 0,0 0-1 0 0,0 0 0 0 0,0 0 1 0 0,0 1-1 0 0,0-1 1 0 0,0 0-1 0 0,0 0 1 0 0,0 0-1 0 0,0 0 0 0 0,0 0 1 0 0,0 1-1 0 0,0-1 1 0 0,0 0-1 0 0,0 0 0 0 0,0 0 1 0 0,0 0-1 0 0,-7 25 129 0 0,4-16-64 0 0,-4 11 15 0 0,-4 10 637 0 0,-10 44 0 0 0,19-66-616 0 0,0 0-1 0 0,1 1 0 0 0,0-1 1 0 0,1 1-1 0 0,0 0 0 0 0,0-1 1 0 0,1 1-1 0 0,0-1 0 0 0,0 1 1 0 0,4 10-1 0 0,-3-15-96 0 0,-1-1 0 0 0,0 0 0 0 0,1 0 0 0 0,0 0 0 0 0,0 0 0 0 0,0 0 0 0 0,0 0 0 0 0,1 0 0 0 0,-1-1 0 0 0,0 1 0 0 0,1-1 0 0 0,0 0 0 0 0,0 0 0 0 0,0 0 0 0 0,0 0 0 0 0,0 0 0 0 0,0 0 0 0 0,0-1 0 0 0,0 0 0 0 0,1 1 0 0 0,-1-1 0 0 0,1 0 0 0 0,-1-1 0 0 0,4 1 0 0 0,2 0-176 0 0,-1 0 1 0 0,0-1-1 0 0,1-1 1 0 0,-1 1-1 0 0,0-1 1 0 0,1-1-1 0 0,-1 1 1 0 0,0-2-1 0 0,9-2 1 0 0,9-5-5824 0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01.201"/>
    </inkml:context>
    <inkml:brush xml:id="br0">
      <inkml:brushProperty name="width" value="0.05" units="cm"/>
      <inkml:brushProperty name="height" value="0.05" units="cm"/>
    </inkml:brush>
  </inkml:definitions>
  <inkml:trace contextRef="#ctx0" brushRef="#br0">16 122 8754 0 0,'-16'0'1789'0'0,"20"6"767"0"0,23 9-1740 0 0,-8-10-657 0 0,0-1-1 0 0,-1-1 1 0 0,1-1-1 0 0,0-1 1 0 0,0 0 0 0 0,0-2-1 0 0,0 0 1 0 0,0-1-1 0 0,0 0 1 0 0,0-2-1 0 0,35-11 1 0 0,-50 13-107 0 0,-1 1 0 0 0,1-1 0 0 0,-1 0 0 0 0,0 0 0 0 0,0 0 0 0 0,0 0 0 0 0,0-1 0 0 0,0 1 0 0 0,0-1 0 0 0,0 0 0 0 0,-1 0 0 0 0,0 0 0 0 0,1 0 0 0 0,-1 0 0 0 0,0 0 0 0 0,-1 0 0 0 0,1-1 0 0 0,0 1 0 0 0,0-5 0 0 0,-1 5 19 0 0,-1 1 0 0 0,1-1 0 0 0,-1 1 0 0 0,0 0 0 0 0,0-1 0 0 0,0 1 0 0 0,0-1 0 0 0,0 1 0 0 0,-1-1 0 0 0,1 1 1 0 0,-1 0-1 0 0,1-1 0 0 0,-1 1 0 0 0,0 0 0 0 0,0-1 0 0 0,0 1 0 0 0,0 0 0 0 0,0 0 0 0 0,-1 0 0 0 0,1 0 0 0 0,-1 0 0 0 0,1 0 0 0 0,-1 0 1 0 0,0 1-1 0 0,0-1 0 0 0,0 1 0 0 0,1-1 0 0 0,-2 1 0 0 0,1-1 0 0 0,0 1 0 0 0,-2-1 0 0 0,-1 0 14 0 0,0 0 0 0 0,0 1 0 0 0,0 0 0 0 0,0 0 1 0 0,0 0-1 0 0,0 0 0 0 0,0 1 0 0 0,0 0 0 0 0,0 0 0 0 0,-1 0 0 0 0,1 0 0 0 0,0 1 0 0 0,0 0 0 0 0,0 0 1 0 0,-7 3-1 0 0,-1 0 121 0 0,1 1 0 0 0,0 0 0 0 0,0 1 0 0 0,-21 14 1 0 0,25-13-165 0 0,-1 0 0 0 0,1 1 0 0 0,1-1 0 0 0,-1 2 0 0 0,1-1 0 0 0,1 1 0 0 0,0 0 0 0 0,0 0 0 0 0,0 1 0 0 0,1 0 0 0 0,-4 12 0 0 0,7-15-54 0 0,0-1 0 0 0,0 1 0 0 0,1-1 0 0 0,-1 1 0 0 0,2 0 0 0 0,-1-1 0 0 0,1 1 0 0 0,1 11 0 0 0,-1-13-5 0 0,1-1 0 0 0,0 0 0 0 0,0 0 0 0 0,0 0 1 0 0,1 0-1 0 0,0 0 0 0 0,0 0 0 0 0,0 0 0 0 0,0 0 0 0 0,0-1 0 0 0,1 1 0 0 0,-1-1 0 0 0,1 1 0 0 0,5 3 0 0 0,-2-2 16 0 0,0-1-1 0 0,0 0 1 0 0,1 0-1 0 0,0 0 1 0 0,0-1-1 0 0,0 0 1 0 0,0 0-1 0 0,0-1 0 0 0,1 0 1 0 0,-1 0-1 0 0,1-1 1 0 0,0 0-1 0 0,-1 0 1 0 0,11-1-1 0 0,3 0-73 0 0,-1-1-1 0 0,1-1 1 0 0,-1-1 0 0 0,24-7-1 0 0,-8-1-90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01.662"/>
    </inkml:context>
    <inkml:brush xml:id="br0">
      <inkml:brushProperty name="width" value="0.05" units="cm"/>
      <inkml:brushProperty name="height" value="0.05" units="cm"/>
    </inkml:brush>
  </inkml:definitions>
  <inkml:trace contextRef="#ctx0" brushRef="#br0">246 0 9674 0 0,'-2'71'2133'0'0,"-4"0"-1"0"0,-16 79 1 0 0,-43 141 918 0 0,43-198-2451 0 0,-4-2-338 0 0,23-82-245 0 0,-1-1 0 0 0,0 1 1 0 0,0-1-1 0 0,0 0 0 0 0,-1-1 0 0 0,-1 1 1 0 0,1-1-1 0 0,-9 8 0 0 0,14-14-21 0 0,-1 0 0 0 0,0 0-1 0 0,1-1 1 0 0,-1 1-1 0 0,0-1 1 0 0,0 1 0 0 0,1 0-1 0 0,-1-1 1 0 0,0 0-1 0 0,0 1 1 0 0,0-1 0 0 0,0 1-1 0 0,0-1 1 0 0,0 0-1 0 0,1 0 1 0 0,-1 1 0 0 0,0-1-1 0 0,0 0 1 0 0,0 0 0 0 0,0 0-1 0 0,0 0 1 0 0,0 0-1 0 0,0 0 1 0 0,0 0 0 0 0,0-1-1 0 0,0 1 1 0 0,0 0-1 0 0,0 0 1 0 0,1-1 0 0 0,-3 0-1 0 0,1 0-11 0 0,1-1-1 0 0,-1 0 0 0 0,0 1 1 0 0,1-1-1 0 0,-1 0 0 0 0,1 0 1 0 0,-1 1-1 0 0,1-1 0 0 0,0 0 1 0 0,0 0-1 0 0,-2-4 0 0 0,-3-14-111 0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02.030"/>
    </inkml:context>
    <inkml:brush xml:id="br0">
      <inkml:brushProperty name="width" value="0.05" units="cm"/>
      <inkml:brushProperty name="height" value="0.05" units="cm"/>
    </inkml:brush>
  </inkml:definitions>
  <inkml:trace contextRef="#ctx0" brushRef="#br0">0 190 2761 0 0,'11'-16'262'0'0,"0"1"1"0"0,21-23 0 0 0,-18 24 608 0 0,0 1 0 0 0,0 1 0 0 0,1 0 1 0 0,1 1-1 0 0,0 0 0 0 0,0 1 0 0 0,1 1 0 0 0,34-13 0 0 0,-44 20-703 0 0,-1 1-1 0 0,1 0 0 0 0,0 0 1 0 0,0 0-1 0 0,0 0 1 0 0,0 1-1 0 0,0 1 0 0 0,0-1 1 0 0,0 1-1 0 0,0 0 1 0 0,-1 0-1 0 0,1 1 1 0 0,0 0-1 0 0,-1 0 0 0 0,8 4 1 0 0,-9-3-110 0 0,0-1 0 0 0,0 1 1 0 0,0 0-1 0 0,0 1 0 0 0,0-1 0 0 0,0 1 1 0 0,-1 0-1 0 0,0 0 0 0 0,0 1 0 0 0,0-1 1 0 0,0 1-1 0 0,-1 0 0 0 0,1 0 1 0 0,-1 0-1 0 0,-1 0 0 0 0,1 0 0 0 0,3 12 1 0 0,-5-13 17 0 0,-1-1-1 0 0,0 0 1 0 0,0 1 0 0 0,0-1 0 0 0,0 1 0 0 0,0-1 0 0 0,-1 1 0 0 0,1-1 0 0 0,-1 1 0 0 0,0-1 0 0 0,0 0 0 0 0,0 0 0 0 0,-1 1 0 0 0,1-1 0 0 0,-1 0 0 0 0,0 0 0 0 0,1 0 0 0 0,-1 0 0 0 0,-1-1 0 0 0,1 1 0 0 0,0-1 0 0 0,-1 1 0 0 0,1-1 0 0 0,-1 0 0 0 0,-3 3 0 0 0,-10 6 612 0 0,0 0 1 0 0,-1 0 0 0 0,-22 9 0 0 0,21-10-218 0 0,0-1-272 0 0,0 0 1 0 0,-1-1 0 0 0,-39 12 0 0 0,48-19-200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02.395"/>
    </inkml:context>
    <inkml:brush xml:id="br0">
      <inkml:brushProperty name="width" value="0.05" units="cm"/>
      <inkml:brushProperty name="height" value="0.05" units="cm"/>
    </inkml:brush>
  </inkml:definitions>
  <inkml:trace contextRef="#ctx0" brushRef="#br0">55 72 3225 0 0,'1'4'539'0'0,"0"-1"-1"0"0,0 0 1 0 0,0 1 0 0 0,-1-1 0 0 0,1 1 0 0 0,-1 5 0 0 0,2 12 1327 0 0,-1-18-1699 0 0,-1 0-1 0 0,1 0 0 0 0,0 0 1 0 0,1 0-1 0 0,-1 0 0 0 0,0-1 1 0 0,1 1-1 0 0,0 0 0 0 0,-1-1 1 0 0,1 1-1 0 0,0-1 0 0 0,0 0 1 0 0,0 0-1 0 0,1 1 0 0 0,-1-2 1 0 0,1 1-1 0 0,-1 0 0 0 0,5 2 1 0 0,-5-3-163 0 0,0-1 1 0 0,0 1-1 0 0,0-1 1 0 0,1 0-1 0 0,-1 1 1 0 0,0-1-1 0 0,0 0 1 0 0,0 0-1 0 0,1 0 1 0 0,-1-1-1 0 0,0 1 1 0 0,0-1-1 0 0,0 1 1 0 0,0-1-1 0 0,0 0 0 0 0,0 1 1 0 0,0-1-1 0 0,0 0 1 0 0,0 0-1 0 0,0-1 1 0 0,0 1-1 0 0,0 0 1 0 0,-1-1-1 0 0,1 1 1 0 0,0-1-1 0 0,-1 1 1 0 0,2-3-1 0 0,0 1 192 0 0,-1 1 0 0 0,0-1 0 0 0,1 0 1 0 0,-1 0-1 0 0,0 0 0 0 0,-1-1 0 0 0,1 1 0 0 0,-1 0 0 0 0,1-1 0 0 0,-1 1 0 0 0,0-1 0 0 0,0 1 0 0 0,0-1 0 0 0,-1 0 0 0 0,1 1 0 0 0,-1-1 0 0 0,0 0 0 0 0,0 1 0 0 0,0-1 1 0 0,-1 0-1 0 0,1 1 0 0 0,-1-1 0 0 0,0 0 0 0 0,0 1 0 0 0,0-1 0 0 0,0 1 0 0 0,-1 0 0 0 0,-2-6 0 0 0,2 6-2 0 0,-1-1-1 0 0,1 1 1 0 0,-1-1 0 0 0,0 1-1 0 0,0 0 1 0 0,0 0-1 0 0,0 0 1 0 0,0 0 0 0 0,-1 1-1 0 0,1-1 1 0 0,-1 1 0 0 0,0 0-1 0 0,0 0 1 0 0,0 0-1 0 0,0 1 1 0 0,0-1 0 0 0,0 1-1 0 0,0 0 1 0 0,0 0-1 0 0,0 1 1 0 0,-1-1 0 0 0,1 1-1 0 0,0 0 1 0 0,-6 0 0 0 0,3 1-102 0 0,1 0 0 0 0,0 1 0 0 0,-1-1 1 0 0,1 1-1 0 0,-11 5 0 0 0,15-6-292 0 0,0 1 0 0 0,0-1 0 0 0,0 0 0 0 0,0 1 0 0 0,0-1 0 0 0,0 1 1 0 0,1-1-1 0 0,-4 4 0 0 0,5-4-168 0 0,-1 0 1 0 0,0 0-1 0 0,1 0 1 0 0,0 0 0 0 0,-1 0-1 0 0,1 0 1 0 0,0 0-1 0 0,-1 0 1 0 0,1 0-1 0 0,0 0 1 0 0,0 0-1 0 0,0 0 1 0 0,0 0 0 0 0,0 0-1 0 0,0 0 1 0 0,0 0-1 0 0,0 0 1 0 0,0 0-1 0 0,0 0 1 0 0,1 2 0 0 0,4 6-4585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02.729"/>
    </inkml:context>
    <inkml:brush xml:id="br0">
      <inkml:brushProperty name="width" value="0.05" units="cm"/>
      <inkml:brushProperty name="height" value="0.05" units="cm"/>
    </inkml:brush>
  </inkml:definitions>
  <inkml:trace contextRef="#ctx0" brushRef="#br0">242 41 1840 0 0,'0'-1'145'0'0,"1"1"0"0"0,-1-1 0 0 0,0 0 0 0 0,0 0 0 0 0,1 1 0 0 0,-1-1 0 0 0,0 0 0 0 0,1 1 0 0 0,-1-1-1 0 0,1 0 1 0 0,-1 1 0 0 0,1-1 0 0 0,-1 1 0 0 0,1-1 0 0 0,-1 1 0 0 0,1-1 0 0 0,0 1 0 0 0,-1-1 0 0 0,2 0-1 0 0,-2 2 18 0 0,0-1 0 0 0,1 0 0 0 0,-1 0-1 0 0,0 0 1 0 0,1 0 0 0 0,-1 0 0 0 0,0 1 0 0 0,1-1-1 0 0,-1 0 1 0 0,0 0 0 0 0,1 1 0 0 0,-1-1-1 0 0,0 0 1 0 0,0 0 0 0 0,1 1 0 0 0,-1-1-1 0 0,0 0 1 0 0,0 1 0 0 0,0-1 0 0 0,1 0 0 0 0,-1 1-1 0 0,0-1 1 0 0,0 1 0 0 0,0-1 0 0 0,0 1-1 0 0,6 33 3558 0 0,-8-2-2651 0 0,0 0 1 0 0,-2-1 0 0 0,-12 47 0 0 0,-35 95 1308 0 0,7-30-681 0 0,33-100-1510 0 0,-20 66 21 0 0,27-98-206 0 0,0 0 0 0 0,-1-1 1 0 0,-1 1-1 0 0,0-1 0 0 0,0 0 0 0 0,-1-1 1 0 0,-10 13-1 0 0,16-21-28 0 0,-1 1 0 0 0,1-1 0 0 0,-1 1 0 0 0,0-1 0 0 0,1 1 0 0 0,-1-1 0 0 0,0 0 0 0 0,0 0 0 0 0,0 1 0 0 0,0-1 0 0 0,0-1 0 0 0,0 1 0 0 0,0 0 0 0 0,0 0 0 0 0,0-1 0 0 0,0 1 0 0 0,0-1-1 0 0,-3 0 1 0 0,-5-2-181 0 0</inkml:trace>
  <inkml:trace contextRef="#ctx0" brushRef="#br0" timeOffset="1">192 71 3225 0 0,'11'-8'422'0'0,"1"0"1"0"0,-1 0 0 0 0,2 1 0 0 0,-1 1-1 0 0,0 0 1 0 0,1 0 0 0 0,0 1 0 0 0,1 1 0 0 0,-1 0-1 0 0,1 1 1 0 0,17-2 0 0 0,-29 5-325 0 0,0 0-1 0 0,-1 0 1 0 0,1 0 0 0 0,0 0 0 0 0,0 0 0 0 0,-1 1 0 0 0,1-1 0 0 0,0 0-1 0 0,0 1 1 0 0,-1-1 0 0 0,1 1 0 0 0,0 0 0 0 0,-1-1 0 0 0,1 1 0 0 0,-1 0-1 0 0,1 0 1 0 0,-1 0 0 0 0,1 0 0 0 0,-1 0 0 0 0,0 1 0 0 0,1-1 0 0 0,-1 0-1 0 0,2 3 1 0 0,-2-1 25 0 0,0 0 0 0 0,1 0-1 0 0,-2 0 1 0 0,1 0-1 0 0,0 0 1 0 0,-1 0 0 0 0,1 1-1 0 0,-1-1 1 0 0,0 0 0 0 0,0 0-1 0 0,0 0 1 0 0,-1 5-1 0 0,-1 5 329 0 0,-1 0 0 0 0,-1 1 0 0 0,0-2 0 0 0,-1 1 0 0 0,-8 15 0 0 0,8-18-177 0 0,-1 1-1 0 0,0-2 1 0 0,0 1 0 0 0,-1-1 0 0 0,-1 0 0 0 0,0 0-1 0 0,0-1 1 0 0,0 0 0 0 0,-1 0 0 0 0,0-1 0 0 0,-1 0-1 0 0,-11 6 1 0 0,7-10-186 0 0,10-3-237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03.064"/>
    </inkml:context>
    <inkml:brush xml:id="br0">
      <inkml:brushProperty name="width" value="0.05" units="cm"/>
      <inkml:brushProperty name="height" value="0.05" units="cm"/>
    </inkml:brush>
  </inkml:definitions>
  <inkml:trace contextRef="#ctx0" brushRef="#br0">140 9 6913 0 0,'-2'0'167'0'0,"0"0"-1"0"0,1-1 0 0 0,-1 1 1 0 0,1 1-1 0 0,-1-1 0 0 0,0 0 1 0 0,1 0-1 0 0,-1 0 0 0 0,1 1 1 0 0,-1-1-1 0 0,1 1 0 0 0,-1 0 1 0 0,1-1-1 0 0,-1 1 0 0 0,1 0 1 0 0,-1 0-1 0 0,1 0 0 0 0,-1 1 1 0 0,-26 21 1393 0 0,25-21-1341 0 0,-6 8 280 0 0,0 0-1 0 0,0 0 0 0 0,1 1 0 0 0,0-1 1 0 0,-11 23-1 0 0,17-28-435 0 0,0-1-1 0 0,-1 1 1 0 0,1 0-1 0 0,1 0 0 0 0,-1 0 1 0 0,1 0-1 0 0,0 0 1 0 0,0 0-1 0 0,0 0 1 0 0,1 0-1 0 0,0 0 1 0 0,0 1-1 0 0,0-1 1 0 0,1 0-1 0 0,-1 0 1 0 0,1 0-1 0 0,0 0 1 0 0,3 6-1 0 0,-3-9-59 0 0,0 0 0 0 0,0 0 0 0 0,0 0 0 0 0,0 0 0 0 0,1 0 0 0 0,-1 0 0 0 0,1 0 0 0 0,-1-1 0 0 0,1 1 0 0 0,0 0 0 0 0,0-1 0 0 0,0 1 0 0 0,0-1 0 0 0,0 0 0 0 0,0 0 0 0 0,0 1 0 0 0,5 0 0 0 0,-3-1 3 0 0,-1 0-1 0 0,1-1 1 0 0,0 1 0 0 0,0-1-1 0 0,0 0 1 0 0,0 0 0 0 0,0 0-1 0 0,0 0 1 0 0,0-1 0 0 0,4-1 0 0 0,1-1 76 0 0,0 1 0 0 0,-1-2 0 0 0,1 1 0 0 0,-1-1 0 0 0,0-1 0 0 0,0 0 0 0 0,0 0 0 0 0,10-9 0 0 0,-4 1 51 0 0,-1 0 0 0 0,-1-1 0 0 0,0-1 0 0 0,-1 0 0 0 0,-1 0 0 0 0,0-1 0 0 0,-1-1 0 0 0,-1 1 0 0 0,0-1 0 0 0,7-26 0 0 0,-14 27 497 0 0,-1 16-591 0 0,0 0-1 0 0,-1 0 1 0 0,1-1 0 0 0,0 1 0 0 0,0 0-1 0 0,0 0 1 0 0,0 0 0 0 0,0 0-1 0 0,0-1 1 0 0,0 1 0 0 0,-1 0 0 0 0,1 0-1 0 0,0 0 1 0 0,0 0 0 0 0,0-1 0 0 0,-1 1-1 0 0,1 0 1 0 0,0 0 0 0 0,0 0-1 0 0,0 0 1 0 0,0 0 0 0 0,-1 0 0 0 0,1 0-1 0 0,0 0 1 0 0,0 0 0 0 0,-1 0-1 0 0,1 0 1 0 0,0 0 0 0 0,0 0 0 0 0,0 0-1 0 0,-1 0 1 0 0,1 0 0 0 0,0 0 0 0 0,0 0-1 0 0,-1 0 1 0 0,0 0 78 0 0,0 1 0 0 0,0 0 0 0 0,-1 0 0 0 0,1-1 0 0 0,0 1 0 0 0,0 0 0 0 0,0 0 0 0 0,0 0 0 0 0,0 0 0 0 0,1 0 0 0 0,-1 0 0 0 0,0 0 0 0 0,0 1 0 0 0,1-1 0 0 0,-1 0 0 0 0,0 0 0 0 0,0 3 0 0 0,-5 14-107 0 0,0-1 1 0 0,2 1-1 0 0,0 0 0 0 0,1 0 0 0 0,0 0 0 0 0,2 1 1 0 0,0-1-1 0 0,3 35 0 0 0,1-37-127 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03.495"/>
    </inkml:context>
    <inkml:brush xml:id="br0">
      <inkml:brushProperty name="width" value="0.05" units="cm"/>
      <inkml:brushProperty name="height" value="0.05" units="cm"/>
    </inkml:brush>
  </inkml:definitions>
  <inkml:trace contextRef="#ctx0" brushRef="#br0">1 812 6913 0 0,'0'1'56'0'0,"0"-1"-1"0"0,0 0 0 0 0,0 1 0 0 0,0-1 1 0 0,0 0-1 0 0,1 1 0 0 0,-1-1 0 0 0,0 0 0 0 0,0 0 1 0 0,1 1-1 0 0,-1-1 0 0 0,0 0 0 0 0,0 0 0 0 0,1 0 1 0 0,-1 1-1 0 0,0-1 0 0 0,1 0 0 0 0,-1 0 0 0 0,0 0 1 0 0,1 0-1 0 0,-1 0 0 0 0,0 1 0 0 0,0-1 1 0 0,1 0-1 0 0,-1 0 0 0 0,1 0 0 0 0,-1 0 0 0 0,0 0 1 0 0,1 0-1 0 0,-1 0 0 0 0,0 0 0 0 0,1 0 0 0 0,-1-1 1 0 0,0 1-1 0 0,1 0 0 0 0,-1 0 0 0 0,0 0 0 0 0,1 0 1 0 0,16-5 1491 0 0,-2-3-740 0 0,0-1 0 0 0,0 0 1 0 0,-1 0-1 0 0,0-2 0 0 0,-1 0 0 0 0,20-20 0 0 0,62-83 1618 0 0,-63 72-2279 0 0,-2-2-1 0 0,-2-1 0 0 0,-2-1 1 0 0,-2-2-1 0 0,-2 0 1 0 0,-2-1-1 0 0,18-69 0 0 0,-31 93-145 0 0,-3 11 0 0 0,0 0 0 0 0,0 1 0 0 0,-2-1 0 0 0,0-1 0 0 0,0 1 0 0 0,-1-23 0 0 0,-1 36 3 0 0,0 0-1 0 0,0 0 0 0 0,0 0 0 0 0,0 1 1 0 0,0-1-1 0 0,0 0 0 0 0,0 0 1 0 0,-1 0-1 0 0,1 0 0 0 0,0 0 1 0 0,0 1-1 0 0,-1-1 0 0 0,1 0 1 0 0,0 0-1 0 0,-1 0 0 0 0,1 1 0 0 0,-1-1 1 0 0,1 0-1 0 0,-1 0 0 0 0,1 1 1 0 0,-1-1-1 0 0,0 0 0 0 0,1 1 1 0 0,-1-1-1 0 0,0 1 0 0 0,1-1 0 0 0,-1 1 1 0 0,0-1-1 0 0,0 1 0 0 0,0 0 1 0 0,1-1-1 0 0,-1 1 0 0 0,0 0 1 0 0,0 0-1 0 0,0-1 0 0 0,0 1 1 0 0,0 0-1 0 0,1 0 0 0 0,-1 0 0 0 0,0 0 1 0 0,0 0-1 0 0,0 0 0 0 0,0 0 1 0 0,0 1-1 0 0,-1-1 0 0 0,-1 1 37 0 0,0 1-1 0 0,0-1 1 0 0,1 1-1 0 0,-1-1 1 0 0,0 1-1 0 0,0 0 1 0 0,1 0-1 0 0,-1 0 1 0 0,1 0-1 0 0,0 1 1 0 0,-3 2-1 0 0,-5 9 63 0 0,1 1 0 0 0,0-1 0 0 0,1 2-1 0 0,1-1 1 0 0,-7 22 0 0 0,-21 87-2 0 0,25-86-90 0 0,-1 2-29 0 0,2 2 1 0 0,2-1 0 0 0,-3 45 0 0 0,10-72 3 0 0,0-1 0 0 0,1 1 0 0 0,0 0 0 0 0,2 0 1 0 0,5 22-1 0 0,-5-28-3 0 0,-1-1 1 0 0,2 1-1 0 0,-1-1 0 0 0,1 1 1 0 0,0-1-1 0 0,1 0 1 0 0,0-1-1 0 0,0 1 1 0 0,0-1-1 0 0,10 9 0 0 0,5-1-1416 0 0,1-4-5483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03.892"/>
    </inkml:context>
    <inkml:brush xml:id="br0">
      <inkml:brushProperty name="width" value="0.05" units="cm"/>
      <inkml:brushProperty name="height" value="0.05" units="cm"/>
    </inkml:brush>
  </inkml:definitions>
  <inkml:trace contextRef="#ctx0" brushRef="#br0">393 158 8754 0 0,'1'-6'489'0'0,"-1"0"1"0"0,-1-1-1 0 0,1 1 0 0 0,-1 0 1 0 0,0-1-1 0 0,0 1 0 0 0,-1 0 1 0 0,0 0-1 0 0,-4-9 0 0 0,2 4 216 0 0,-2 1 1 0 0,1-1-1 0 0,-1 1 0 0 0,-10-12 0 0 0,15 20-604 0 0,-1 0 1 0 0,0 0-1 0 0,1 1 0 0 0,-1-1 1 0 0,0 0-1 0 0,0 1 0 0 0,0-1 1 0 0,0 1-1 0 0,0 0 0 0 0,-1 0 1 0 0,1 0-1 0 0,0 0 0 0 0,-1 0 1 0 0,1 0-1 0 0,0 1 0 0 0,-1-1 1 0 0,1 1-1 0 0,-5-1 0 0 0,3 1 48 0 0,-1 1 0 0 0,1-1-1 0 0,-1 1 1 0 0,1 0 0 0 0,-1 0 0 0 0,1 1 0 0 0,0-1-1 0 0,0 1 1 0 0,-7 3 0 0 0,-4 4 79 0 0,1 1 1 0 0,0 1 0 0 0,0 0-1 0 0,-15 16 1 0 0,3-1-195 0 0,1 1 1 0 0,-25 35 0 0 0,42-50-52 0 0,0-1 1 0 0,1 1-1 0 0,0 1 1 0 0,1 0-1 0 0,1-1 1 0 0,0 2 0 0 0,0-1-1 0 0,-4 26 1 0 0,8-36 5 0 0,1 1 1 0 0,0-1-1 0 0,-1 1 0 0 0,1-1 1 0 0,0 1-1 0 0,1-1 1 0 0,-1 1-1 0 0,1-1 1 0 0,0 1-1 0 0,-1-1 1 0 0,1 0-1 0 0,1 1 1 0 0,-1-1-1 0 0,0 0 1 0 0,1 0-1 0 0,0 0 1 0 0,0 0-1 0 0,0 0 0 0 0,0 0 1 0 0,0 0-1 0 0,4 3 1 0 0,-2-3 4 0 0,-1-1 0 0 0,1 0 0 0 0,0 0 0 0 0,-1 0 0 0 0,1 0 0 0 0,0 0 0 0 0,0-1 0 0 0,0 0 0 0 0,1 0 0 0 0,-1 0 0 0 0,0 0 0 0 0,0-1 0 0 0,1 1 0 0 0,-1-1 0 0 0,0 0 0 0 0,1 0 0 0 0,4-2 0 0 0,2 0 0 0 0,0 0 1 0 0,-1-2 0 0 0,1 1 0 0 0,-1-1 0 0 0,0-1-1 0 0,0 0 1 0 0,0 0 0 0 0,0-1 0 0 0,-1 0 0 0 0,13-12-1 0 0,9-9-458 0 0,39-45 0 0 0,-68 70 403 0 0,2-2 22 0 0,22-23-1781 0 0,-1-1-1 0 0,-2-1 1 0 0,37-59-1 0 0,-60 87 1699 0 0,1 0-1 0 0,-1 1 0 0 0,1-1 1 0 0,-1 0-1 0 0,1 0 0 0 0,-1 0 0 0 0,1 0 1 0 0,-1 0-1 0 0,0 0 0 0 0,0 0 0 0 0,1 0 1 0 0,-1 0-1 0 0,0 0 0 0 0,0 0 1 0 0,0 0-1 0 0,0 0 0 0 0,0 0 0 0 0,0 0 1 0 0,0 0-1 0 0,-1-1 0 0 0,1 2 85 0 0,-1-1 0 0 0,1 1 0 0 0,-1 0 0 0 0,1 0 0 0 0,-1-1 0 0 0,1 1 0 0 0,-1 0 0 0 0,1 0 0 0 0,-1 0 0 0 0,0 0-1 0 0,1 0 1 0 0,-1 0 0 0 0,1 0 0 0 0,-1 0 0 0 0,1 0 0 0 0,-1 0 0 0 0,0 0 0 0 0,1 0 0 0 0,-1 0 0 0 0,1 0 0 0 0,-1 0 0 0 0,1 1 0 0 0,-1-1 0 0 0,0 0-1 0 0,-5 3 713 0 0,0 0-1 0 0,0 0 0 0 0,0 0 0 0 0,-9 7 1 0 0,6-1 13 0 0,0 0 1 0 0,0 0-1 0 0,0 1 0 0 0,1 0 1 0 0,1 0-1 0 0,0 1 0 0 0,-9 18 1 0 0,11-20-694 0 0,1 1 1 0 0,0 0-1 0 0,1 0 0 0 0,-1 0 1 0 0,2 0-1 0 0,0 0 0 0 0,0 0 1 0 0,1 1-1 0 0,0 18 0 0 0,1-27 2 0 0,-1-1 0 0 0,1 1 0 0 0,0-1 0 0 0,1 1-1 0 0,-1 0 1 0 0,0-1 0 0 0,0 1 0 0 0,1-1 0 0 0,-1 1 0 0 0,1-1-1 0 0,-1 1 1 0 0,1-1 0 0 0,0 1 0 0 0,-1-1 0 0 0,1 0 0 0 0,0 1-1 0 0,0-1 1 0 0,0 0 0 0 0,0 1 0 0 0,0-1 0 0 0,0 0 0 0 0,0 0-1 0 0,1 0 1 0 0,-1 0 0 0 0,0 0 0 0 0,1-1 0 0 0,-1 1 0 0 0,1 0-1 0 0,-1 0 1 0 0,0-1 0 0 0,1 1 0 0 0,0-1 0 0 0,-1 1 0 0 0,1-1-1 0 0,-1 0 1 0 0,1 0 0 0 0,-1 0 0 0 0,1 0 0 0 0,0 0 0 0 0,-1 0 0 0 0,1 0-1 0 0,-1 0 1 0 0,1 0 0 0 0,2-2 0 0 0,4 0-198 0 0,0-1 0 0 0,-1 0 0 0 0,1 0 0 0 0,-1 0 0 0 0,0-1 0 0 0,0-1 0 0 0,10-7 0 0 0,6-7-5698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2:17.968"/>
    </inkml:context>
    <inkml:brush xml:id="br0">
      <inkml:brushProperty name="width" value="0.025" units="cm"/>
      <inkml:brushProperty name="height" value="0.025" units="cm"/>
    </inkml:brush>
  </inkml:definitions>
  <inkml:trace contextRef="#ctx0" brushRef="#br0">81 125 3225 0 0,'1'-1'33'0'0,"16"-10"68"0"0,0-1 0 0 0,-1 0 0 0 0,-1-1 0 0 0,0-1 0 0 0,0 0 0 0 0,16-22 0 0 0,-27 25 1407 0 0,-12 11 864 0 0,-15 13 541 0 0,7-1-2023 0 0,1 1-1 0 0,1 0 0 0 0,-15 19 0 0 0,16-17-893 0 0,1 0 0 0 0,1 2 0 0 0,0-1 0 0 0,1 1 0 0 0,1 1-1 0 0,1-1 1 0 0,0 2 0 0 0,2-1 0 0 0,0 1 0 0 0,-5 28 0 0 0,10-45-7 0 0,1 0 1 0 0,0 0-1 0 0,0 0 0 0 0,-1 0 1 0 0,1 0-1 0 0,0 0 1 0 0,1 0-1 0 0,-1 0 1 0 0,0 0-1 0 0,1 0 1 0 0,-1 0-1 0 0,1 0 0 0 0,-1 0 1 0 0,1-1-1 0 0,0 1 1 0 0,0 0-1 0 0,0 0 1 0 0,0-1-1 0 0,0 1 1 0 0,0 0-1 0 0,0-1 0 0 0,1 1 1 0 0,1 1-1 0 0,-1-2 3 0 0,-1 0 0 0 0,1-1 0 0 0,0 1 0 0 0,-1-1-1 0 0,1 1 1 0 0,-1-1 0 0 0,1 0 0 0 0,0 0 0 0 0,-1 0-1 0 0,1 0 1 0 0,0 0 0 0 0,-1 0 0 0 0,1 0 0 0 0,0 0 0 0 0,-1-1-1 0 0,1 1 1 0 0,0-1 0 0 0,-1 1 0 0 0,1-1 0 0 0,-1 0-1 0 0,1 1 1 0 0,-1-1 0 0 0,0 0 0 0 0,1 0 0 0 0,-1 0 0 0 0,0 0-1 0 0,1 0 1 0 0,1-2 0 0 0,16-18 25 0 0,0 1-1 0 0,-1-2 1 0 0,-1-1-1 0 0,23-40 1 0 0,12-15-101 0 0,-40 61-114 0 0,-1 2-977 0 0,-14 38 925 0 0,0-13 431 0 0,1 1 0 0 0,0 0 1 0 0,-1 18-1 0 0,3-25-194 0 0,0 0 1 0 0,0-1-1 0 0,1 1 0 0 0,-1 0 0 0 0,1-1 0 0 0,0 1 1 0 0,0-1-1 0 0,0 1 0 0 0,0-1 0 0 0,0 1 0 0 0,1-1 0 0 0,0 0 1 0 0,-1 0-1 0 0,6 6 0 0 0,-3-5 216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04.341"/>
    </inkml:context>
    <inkml:brush xml:id="br0">
      <inkml:brushProperty name="width" value="0.05" units="cm"/>
      <inkml:brushProperty name="height" value="0.05" units="cm"/>
    </inkml:brush>
  </inkml:definitions>
  <inkml:trace contextRef="#ctx0" brushRef="#br0">257 6 9938 0 0,'0'-6'1911'0'0,"-3"8"227"0"0,-9 14 2065 0 0,-10 29-1394 0 0,16-25-2718 0 0,1 0-1 0 0,0 1 0 0 0,-2 25 1 0 0,6-39-91 0 0,0 0 0 0 0,1 0 0 0 0,0 0 0 0 0,0 0 0 0 0,1 0 0 0 0,0 0 0 0 0,0 0 0 0 0,1-1 0 0 0,-1 1 0 0 0,2 0 0 0 0,-1-1 0 0 0,1 1 0 0 0,5 9 0 0 0,-8-16-1 0 0,0 1 1 0 0,0-1-1 0 0,0 0 1 0 0,1 1 0 0 0,-1-1-1 0 0,0 1 1 0 0,0-1-1 0 0,1 0 1 0 0,-1 1 0 0 0,0-1-1 0 0,1 0 1 0 0,-1 1-1 0 0,0-1 1 0 0,1 0 0 0 0,-1 0-1 0 0,1 1 1 0 0,-1-1-1 0 0,0 0 1 0 0,1 0 0 0 0,-1 0-1 0 0,1 0 1 0 0,-1 0-1 0 0,1 1 1 0 0,-1-1 0 0 0,0 0-1 0 0,1 0 1 0 0,-1 0-1 0 0,1 0 1 0 0,-1 0 0 0 0,1 0-1 0 0,-1 0 1 0 0,1 0-1 0 0,-1-1 1 0 0,0 1 0 0 0,1 0-1 0 0,-1 0 1 0 0,1 0-1 0 0,-1 0 1 0 0,1-1 0 0 0,-1 1-1 0 0,0 0 1 0 0,1 0 0 0 0,-1-1-1 0 0,0 1 1 0 0,1 0-1 0 0,-1 0 1 0 0,1-1 0 0 0,10-19-1652 0 0,-6 8-5403 0 0</inkml:trace>
  <inkml:trace contextRef="#ctx0" brushRef="#br0" timeOffset="1">5 82 8290 0 0,'0'0'114'0'0,"0"0"0"0"0,-1 0 1 0 0,1 0-1 0 0,0 0 1 0 0,0 0-1 0 0,-1-1 0 0 0,1 1 1 0 0,0 0-1 0 0,0 0 0 0 0,0 0 1 0 0,-1-1-1 0 0,1 1 0 0 0,0 0 1 0 0,0 0-1 0 0,0 0 0 0 0,0-1 1 0 0,0 1-1 0 0,-1 0 1 0 0,1 0-1 0 0,0-1 0 0 0,0 1 1 0 0,0 0-1 0 0,0 0 0 0 0,0-1 1 0 0,0 1-1 0 0,0 0 0 0 0,0 0 1 0 0,0-1-1 0 0,0 1 0 0 0,0 0 1 0 0,0 0-1 0 0,0-1 0 0 0,0 1 1 0 0,0 0-1 0 0,0-1 1 0 0,0 1-1 0 0,0 0 0 0 0,0 0 1 0 0,1-1-1 0 0,-1 1 0 0 0,0 0 1 0 0,0 0-1 0 0,13-9 1533 0 0,19-1-768 0 0,18 2-982 0 0,0 3 1 0 0,0 2 0 0 0,58 3-1 0 0,-81 1 7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04.703"/>
    </inkml:context>
    <inkml:brush xml:id="br0">
      <inkml:brushProperty name="width" value="0.05" units="cm"/>
      <inkml:brushProperty name="height" value="0.05" units="cm"/>
    </inkml:brush>
  </inkml:definitions>
  <inkml:trace contextRef="#ctx0" brushRef="#br0">57 146 6913 0 0,'-4'6'581'0'0,"0"1"-1"0"0,1-1 0 0 0,0 0 1 0 0,0 1-1 0 0,0-1 0 0 0,1 1 1 0 0,0 0-1 0 0,0 0 0 0 0,0 8 0 0 0,0-5-9 0 0,-5 19 1167 0 0,-10 49 1366 0 0,16-69-2872 0 0,0 0-1 0 0,1 0 1 0 0,-1-1-1 0 0,2 1 1 0 0,-1 0-1 0 0,4 14 1 0 0,-4-23-232 0 0,0 1 0 0 0,0-1 0 0 0,0 0 1 0 0,0 0-1 0 0,0 0 0 0 0,0 0 1 0 0,0 1-1 0 0,0-1 0 0 0,0 0 0 0 0,0 0 1 0 0,0 0-1 0 0,0 1 0 0 0,0-1 0 0 0,0 0 1 0 0,0 0-1 0 0,0 0 0 0 0,1 0 1 0 0,-1 1-1 0 0,0-1 0 0 0,0 0 0 0 0,0 0 1 0 0,0 0-1 0 0,0 0 0 0 0,0 0 1 0 0,1 0-1 0 0,-1 1 0 0 0,0-1 0 0 0,0 0 1 0 0,0 0-1 0 0,0 0 0 0 0,0 0 1 0 0,1 0-1 0 0,-1 0 0 0 0,0 0 0 0 0,0 0 1 0 0,0 0-1 0 0,1 0 0 0 0,-1-3-60 0 0</inkml:trace>
  <inkml:trace contextRef="#ctx0" brushRef="#br0" timeOffset="1">89 16 7370 0 0,'-1'0'202'0'0,"1"-1"1"0"0,1 0 0 0 0,-1 1 0 0 0,0-1 0 0 0,0 1 0 0 0,0-1 0 0 0,0 0 0 0 0,0 1 0 0 0,0-1 0 0 0,1 1 0 0 0,-1-1 0 0 0,0 1 0 0 0,0-1-1 0 0,1 1 1 0 0,-1-1 0 0 0,0 1 0 0 0,1-1 0 0 0,-1 1 0 0 0,1-1 0 0 0,-1 1 0 0 0,1 0 0 0 0,-1-1 0 0 0,1 1 0 0 0,-1 0 0 0 0,2-1-1 0 0,17-2 735 0 0,24 12-2426 0 0,-38-7 1881 0 0,23 6-637 0 0,51 21 0 0 0,-64-22 245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05.053"/>
    </inkml:context>
    <inkml:brush xml:id="br0">
      <inkml:brushProperty name="width" value="0.05" units="cm"/>
      <inkml:brushProperty name="height" value="0.05" units="cm"/>
    </inkml:brush>
  </inkml:definitions>
  <inkml:trace contextRef="#ctx0" brushRef="#br0">98 25 3225 0 0,'-14'17'2254'0'0,"0"1"-1"0"0,2 0 1 0 0,-16 32 0 0 0,23-41-1785 0 0,0 1-1 0 0,1-1 1 0 0,1 1 0 0 0,0 0-1 0 0,0 1 1 0 0,1-1-1 0 0,0 0 1 0 0,1 1 0 0 0,0 16-1 0 0,0-25-419 0 0,1-1 0 0 0,0 1 0 0 0,0 0 0 0 0,1-1 0 0 0,-1 1-1 0 0,0-1 1 0 0,0 1 0 0 0,1-1 0 0 0,-1 1 0 0 0,1-1 0 0 0,-1 1 0 0 0,1-1 0 0 0,0 1-1 0 0,-1-1 1 0 0,1 0 0 0 0,0 1 0 0 0,0-1 0 0 0,0 0 0 0 0,0 0 0 0 0,0 0-1 0 0,0 0 1 0 0,0 0 0 0 0,1 0 0 0 0,-1 0 0 0 0,0 0 0 0 0,1 0 0 0 0,-1 0 0 0 0,0-1-1 0 0,1 1 1 0 0,-1 0 0 0 0,3 0 0 0 0,-2-1-9 0 0,0 0 0 0 0,1-1 0 0 0,-1 1 0 0 0,0 0 0 0 0,1-1 1 0 0,-1 1-1 0 0,0-1 0 0 0,0 0 0 0 0,0 0 0 0 0,0 0 0 0 0,0 0 0 0 0,0 0 0 0 0,0 0 0 0 0,0 0 1 0 0,0-1-1 0 0,0 1 0 0 0,0-1 0 0 0,-1 0 0 0 0,1 1 0 0 0,2-4 0 0 0,1-3 34 0 0,0 0 0 0 0,0 0 1 0 0,-1 0-1 0 0,0-1 0 0 0,0 1 0 0 0,-1-1 0 0 0,0 0 0 0 0,-1 0 1 0 0,0 0-1 0 0,0 0 0 0 0,-1 0 0 0 0,0-1 0 0 0,0-14 0 0 0,-1 19-132 0 0,-1-1-1 0 0,1 0 0 0 0,-1 1 0 0 0,0-1 0 0 0,0 1 0 0 0,0-1 0 0 0,-1 1 0 0 0,0-1 0 0 0,0 1 0 0 0,0 0 0 0 0,-1 0 0 0 0,1 0 0 0 0,-1 0 0 0 0,0 1 0 0 0,-1-1 1 0 0,1 1-1 0 0,-1 0 0 0 0,0-1 0 0 0,0 2 0 0 0,-1-1 0 0 0,1 0 0 0 0,-1 1 0 0 0,-7-4 0 0 0,10 6-55 0 0,0 0-1 0 0,0 0 1 0 0,0 0-1 0 0,0 0 1 0 0,0 1-1 0 0,0-1 1 0 0,0 1-1 0 0,0 0 1 0 0,0 0-1 0 0,0-1 1 0 0,0 1-1 0 0,-3 1 1 0 0</inkml:trace>
  <inkml:trace contextRef="#ctx0" brushRef="#br0" timeOffset="1">405 77 2761 0 0,'1'6'330'0'0,"-1"1"1"0"0,0 0-1 0 0,0 0 1 0 0,-1-1-1 0 0,0 1 1 0 0,0 0-1 0 0,-1-1 1 0 0,0 1-1 0 0,0-1 1 0 0,-5 11-1 0 0,-1 7 556 0 0,-8 24 1685 0 0,-38 79 0 0 0,81-173-1539 0 0,2 1 1 0 0,2 2-1 0 0,42-44 0 0 0,-54 64-1127 0 0,38-39-663 0 0,-50 55 520 0 0,0 1 0 0 0,0 1-1 0 0,0-1 1 0 0,0 1 0 0 0,1 0-1 0 0,0 1 1 0 0,10-4 0 0 0,-17 7 216 0 0,-1 1 0 0 0,1 0 0 0 0,-1 0 0 0 0,1 0 0 0 0,-1 0 0 0 0,1 0 0 0 0,0 0 0 0 0,-1 0 1 0 0,1 0-1 0 0,-1 0 0 0 0,1 0 0 0 0,-1 1 0 0 0,1-1 0 0 0,-1 0 0 0 0,1 0 0 0 0,-1 0 0 0 0,1 1 1 0 0,-1-1-1 0 0,0 0 0 0 0,1 0 0 0 0,-1 1 0 0 0,1-1 0 0 0,-1 0 0 0 0,0 1 0 0 0,1-1 0 0 0,-1 1 0 0 0,0-1 1 0 0,1 0-1 0 0,-1 1 0 0 0,0-1 0 0 0,1 1 0 0 0,-1-1 0 0 0,0 1 0 0 0,0-1 0 0 0,0 1 0 0 0,0-1 1 0 0,1 1-1 0 0,-1-1 0 0 0,0 1 0 0 0,0-1 0 0 0,0 1 0 0 0,0-1 0 0 0,0 1 0 0 0,0-1 0 0 0,0 1 0 0 0,0-1 1 0 0,0 1-1 0 0,-1 0 0 0 0,-2 40 1016 0 0,1-21-645 0 0,3-1 35 0 0,0 0-1 0 0,1 0 0 0 0,1-1 1 0 0,1 1-1 0 0,1-1 0 0 0,10 27 1 0 0,-7-24-320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10.557"/>
    </inkml:context>
    <inkml:brush xml:id="br0">
      <inkml:brushProperty name="width" value="0.05" units="cm"/>
      <inkml:brushProperty name="height" value="0.05" units="cm"/>
    </inkml:brush>
  </inkml:definitions>
  <inkml:trace contextRef="#ctx0" brushRef="#br0">191 0 4145 0 0,'-2'1'156'0'0,"1"0"0"0"0,-1 0 0 0 0,1-1 0 0 0,-1 1 0 0 0,1 1 0 0 0,0-1 1 0 0,0 0-1 0 0,-1 0 0 0 0,1 0 0 0 0,0 1 0 0 0,0-1 0 0 0,0 0 0 0 0,0 1 0 0 0,0 1 0 0 0,-5 6 385 0 0,-17 18-96 0 0,2 2 0 0 0,1 1 0 0 0,2 0 0 0 0,0 2 0 0 0,-13 35 0 0 0,24-49-400 0 0,1 0 0 0 0,0 1 0 0 0,1-1 0 0 0,2 1 0 0 0,-1 0-1 0 0,2 0 1 0 0,1 0 0 0 0,0 0 0 0 0,2 0 0 0 0,0 0 0 0 0,4 24 0 0 0,-4-37-62 0 0,0-1 0 0 0,0 1 0 0 0,1-1 0 0 0,0 1 1 0 0,0-1-1 0 0,0 0 0 0 0,0 0 0 0 0,1 0 1 0 0,0 0-1 0 0,0 0 0 0 0,0 0 0 0 0,1-1 1 0 0,0 0-1 0 0,0 0 0 0 0,0 0 0 0 0,0 0 1 0 0,0 0-1 0 0,1-1 0 0 0,-1 0 0 0 0,1 0 1 0 0,0 0-1 0 0,8 3 0 0 0,7 0-63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10.875"/>
    </inkml:context>
    <inkml:brush xml:id="br0">
      <inkml:brushProperty name="width" value="0.05" units="cm"/>
      <inkml:brushProperty name="height" value="0.05" units="cm"/>
    </inkml:brush>
  </inkml:definitions>
  <inkml:trace contextRef="#ctx0" brushRef="#br0">93 1 9674 0 0,'-2'1'327'0'0,"-1"0"0"0"0,1 1 0 0 0,0-1 0 0 0,0 1 0 0 0,0 0 0 0 0,-1 0 1 0 0,1 0-1 0 0,1 0 0 0 0,-1 0 0 0 0,0 0 0 0 0,0 0 0 0 0,-2 5 0 0 0,-1 0-23 0 0,-5 6-190 0 0,0 0 0 0 0,1 1 0 0 0,-9 18-1 0 0,16-29-104 0 0,1 0 0 0 0,-1 0 0 0 0,1 0 0 0 0,0 0 0 0 0,0 0 0 0 0,0 0 0 0 0,0 1 0 0 0,0-1 0 0 0,1 0 0 0 0,0 1 0 0 0,-1-1 0 0 0,1 0 0 0 0,0 1 0 0 0,1-1 0 0 0,-1 1 0 0 0,1-1 0 0 0,-1 0 0 0 0,1 0 0 0 0,0 1 0 0 0,0-1 0 0 0,0 0 0 0 0,1 0 0 0 0,1 3 0 0 0,0-3-27 0 0,-1-1 0 0 0,1 0 0 0 0,-1 0 0 0 0,1 0 0 0 0,0-1 0 0 0,0 1 0 0 0,0 0 1 0 0,0-1-1 0 0,0 0 0 0 0,0 0 0 0 0,0 0 0 0 0,0 0 0 0 0,0 0 0 0 0,1-1 1 0 0,-1 1-1 0 0,0-1 0 0 0,1 0 0 0 0,-1 0 0 0 0,0 0 0 0 0,1-1 0 0 0,-1 1 1 0 0,0-1-1 0 0,5-1 0 0 0,3 0 89 0 0,-1-1 1 0 0,1 0-1 0 0,-1-1 0 0 0,0 0 1 0 0,-1-1-1 0 0,11-6 0 0 0,-18 10-25 0 0,1-1-1 0 0,-1 1 1 0 0,1-1 0 0 0,-1 0-1 0 0,0 0 1 0 0,0 0 0 0 0,0 0-1 0 0,0 0 1 0 0,0-1 0 0 0,0 1-1 0 0,0-1 1 0 0,-1 1-1 0 0,1-1 1 0 0,-1 1 0 0 0,0-1-1 0 0,0 0 1 0 0,0 0 0 0 0,0 0-1 0 0,0 0 1 0 0,-1 1 0 0 0,1-1-1 0 0,-1 0 1 0 0,0 0-1 0 0,0 0 1 0 0,0 0 0 0 0,0 0-1 0 0,-1-3 1 0 0,0 1 17 0 0,0 1 1 0 0,-1 0-1 0 0,0 0 1 0 0,1 0-1 0 0,-1 1 1 0 0,-1-1-1 0 0,1 0 1 0 0,-1 1-1 0 0,1-1 0 0 0,-1 1 1 0 0,0 0-1 0 0,0 0 1 0 0,0 0-1 0 0,-1 0 1 0 0,1 1-1 0 0,-1-1 1 0 0,1 1-1 0 0,-5-2 0 0 0,1 0-182 0 0,0 1-1 0 0,0 0 0 0 0,0 0 0 0 0,-1 1 1 0 0,1 0-1 0 0,-1 0 0 0 0,1 0 0 0 0,-1 1 1 0 0,-8 0-1 0 0,8 1-5711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11.210"/>
    </inkml:context>
    <inkml:brush xml:id="br0">
      <inkml:brushProperty name="width" value="0.05" units="cm"/>
      <inkml:brushProperty name="height" value="0.05" units="cm"/>
    </inkml:brush>
  </inkml:definitions>
  <inkml:trace contextRef="#ctx0" brushRef="#br0">12 59 3857 0 0,'4'26'1090'0'0,"-2"-1"0"0"0,0 1 1 0 0,-2 0-1 0 0,-3 29 0 0 0,-1 16 8514 0 0,0-77-7965 0 0,-2-11-289 0 0,5 2-1067 0 0,0 0 1 0 0,1 0 0 0 0,0 0 0 0 0,2 0 0 0 0,-1 0 0 0 0,2 0-1 0 0,6-21 1 0 0,-7 27-309 0 0,1 1 0 0 0,0 0 0 0 0,1 0 0 0 0,0 0 0 0 0,0 0 0 0 0,0 0 0 0 0,1 1 0 0 0,1 0 0 0 0,-1 0 0 0 0,1 0 0 0 0,0 1 0 0 0,1-1 0 0 0,-1 2 0 0 0,9-7 0 0 0,-1 4-270 0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13.341"/>
    </inkml:context>
    <inkml:brush xml:id="br0">
      <inkml:brushProperty name="width" value="0.05" units="cm"/>
      <inkml:brushProperty name="height" value="0.05" units="cm"/>
    </inkml:brush>
  </inkml:definitions>
  <inkml:trace contextRef="#ctx0" brushRef="#br0">0 457 6913 0 0,'0'0'715'0'0,"0"1"-733"0"0,8 1-1165 0 0,-5-4 1255 0 0,-1 1 0 0 0,0 0 1 0 0,0-1-1 0 0,0 1 0 0 0,0-1 1 0 0,0 0-1 0 0,0 0 0 0 0,0 0 1 0 0,0 0-1 0 0,-1 0 0 0 0,3-3 1 0 0,17-31 1398 0 0,-13 22-431 0 0,42-61 2502 0 0,35-65-1647 0 0,-77 125-1879 0 0,-2 0 0 0 0,1 0 0 0 0,-2-1 0 0 0,0 0 0 0 0,-1 0 0 0 0,-1 0 0 0 0,3-27 0 0 0,-6 42-13 0 0,1 0 0 0 0,-1 0-1 0 0,0 0 1 0 0,0 0 0 0 0,0 0-1 0 0,0 0 1 0 0,0 0-1 0 0,0 0 1 0 0,0 0 0 0 0,0 0-1 0 0,-1 0 1 0 0,1 0 0 0 0,0 0-1 0 0,-1 0 1 0 0,1 0 0 0 0,0 0-1 0 0,-1 0 1 0 0,-7 11 384 0 0,-7 29 815 0 0,15-37-1135 0 0,-11 37 676 0 0,-6 56 1 0 0,15-84-752 0 0,1 0-1 0 0,1 0 0 0 0,0 0 1 0 0,0 0-1 0 0,1 0 1 0 0,1-1-1 0 0,-1 1 1 0 0,2 0-1 0 0,0 0 1 0 0,6 14-1 0 0,-6-19-8 0 0,0 1 0 0 0,1-1 0 0 0,0-1 0 0 0,5 6 0 0 0,-8-9 7 0 0,0-1-1 0 0,1 1 1 0 0,-1-1 0 0 0,0 1-1 0 0,1-1 1 0 0,-1 0 0 0 0,1 0-1 0 0,-1 0 1 0 0,1 0-1 0 0,0 0 1 0 0,0 0 0 0 0,-1 0-1 0 0,1 0 1 0 0,0-1 0 0 0,0 1-1 0 0,0-1 1 0 0,0 1 0 0 0,-1-1-1 0 0,4 1 1 0 0,-4-2 14 0 0,0 1 0 0 0,0-1 0 0 0,0 0 0 0 0,0 1 0 0 0,0-1 0 0 0,0 0 0 0 0,-1 1 0 0 0,1-1 0 0 0,0 0 0 0 0,0 0 0 0 0,0 0 1 0 0,-1 0-1 0 0,1 0 0 0 0,0 0 0 0 0,-1 0 0 0 0,1 0 0 0 0,-1 0 0 0 0,0 0 0 0 0,1 0 0 0 0,-1 0 0 0 0,0 0 0 0 0,1-2 0 0 0,3-27-1321 0 0,-4 15-4745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13.707"/>
    </inkml:context>
    <inkml:brush xml:id="br0">
      <inkml:brushProperty name="width" value="0.05" units="cm"/>
      <inkml:brushProperty name="height" value="0.05" units="cm"/>
    </inkml:brush>
  </inkml:definitions>
  <inkml:trace contextRef="#ctx0" brushRef="#br0">0 96 7834 0 0,'15'2'230'0'0,"0"-1"1"0"0,-1 0-1 0 0,1-2 1 0 0,0 1-1 0 0,-1-2 1 0 0,1 0-1 0 0,20-5 1 0 0,-13 1-120 0 0,1 0-1 0 0,-1-1 1 0 0,-1-1 0 0 0,40-21 0 0 0,-38 14-780 0 0,0-2-2725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14.087"/>
    </inkml:context>
    <inkml:brush xml:id="br0">
      <inkml:brushProperty name="width" value="0.05" units="cm"/>
      <inkml:brushProperty name="height" value="0.05" units="cm"/>
    </inkml:brush>
  </inkml:definitions>
  <inkml:trace contextRef="#ctx0" brushRef="#br0">156 0 6913 0 0,'-2'44'947'0'0,"-19"102"4352"0"0,-43 158-1 0 0,53-258-4514 0 0,-23 64-167 0 0,18-64-807 0 0,10-79 277 0 0,5 15-102 0 0,1 0 1 0 0,0 0-1 0 0,1 0 1 0 0,5-19 0 0 0,-5 31-2 0 0,0 0 0 0 0,0 0 0 0 0,1 0 0 0 0,0 0 0 0 0,0 1 0 0 0,1-1 0 0 0,-1 1 0 0 0,1 0 0 0 0,1-1 0 0 0,-1 1 1 0 0,0 1-1 0 0,1-1 0 0 0,0 0 0 0 0,0 1 0 0 0,1 0 0 0 0,5-4 0 0 0,-9 7 9 0 0,1 0-1 0 0,-1 0 1 0 0,1 0 0 0 0,-1 0-1 0 0,1 0 1 0 0,0 1-1 0 0,-1-1 1 0 0,1 0 0 0 0,0 1-1 0 0,-1 0 1 0 0,1-1 0 0 0,0 1-1 0 0,0 0 1 0 0,0 0-1 0 0,-1 0 1 0 0,1 0 0 0 0,0 0-1 0 0,0 0 1 0 0,-1 1-1 0 0,1-1 1 0 0,0 1 0 0 0,1 0-1 0 0,0 0-7 0 0,-1 1-1 0 0,1-1 1 0 0,-1 1-1 0 0,0 0 1 0 0,0 0-1 0 0,0 0 1 0 0,0 0-1 0 0,0 0 1 0 0,0 1-1 0 0,0-1 1 0 0,-1 0-1 0 0,2 5 0 0 0,3 6-14 0 0,0 1 0 0 0,-1 0 0 0 0,-1 1 0 0 0,3 15 0 0 0,-7-27 40 0 0,17 72-10 0 0,-15-60 0 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14.408"/>
    </inkml:context>
    <inkml:brush xml:id="br0">
      <inkml:brushProperty name="width" value="0.05" units="cm"/>
      <inkml:brushProperty name="height" value="0.05" units="cm"/>
    </inkml:brush>
  </inkml:definitions>
  <inkml:trace contextRef="#ctx0" brushRef="#br0">0 141 10594 0 0,'0'0'964'0'0,"21"3"-3921"0"0,-5-3 2918 0 0,0-1 1 0 0,-1-1 0 0 0,1 0 0 0 0,0-1 0 0 0,-1 0 0 0 0,1-1 0 0 0,-1-1 0 0 0,0-1 0 0 0,-1 0 0 0 0,1-1 0 0 0,-1 0 0 0 0,17-12 0 0 0,-29 17 97 0 0,-1 1 0 0 0,1-1 0 0 0,0 0 0 0 0,-1 1 0 0 0,1-1 0 0 0,-1 0 0 0 0,1 0 0 0 0,-1 0 0 0 0,0 0 0 0 0,0-1 0 0 0,0 1 0 0 0,0 0 0 0 0,0 0 0 0 0,0-1 0 0 0,-1 1 0 0 0,1 0 0 0 0,-1-1 0 0 0,1-2 0 0 0,-1 3 53 0 0,0 1 0 0 0,0-1 0 0 0,-1 1 0 0 0,1-1 0 0 0,0 0 0 0 0,-1 1 0 0 0,1-1 0 0 0,-1 1 0 0 0,0-1 0 0 0,1 1 0 0 0,-1-1 0 0 0,0 1 0 0 0,0 0 0 0 0,0-1 0 0 0,0 1 0 0 0,0 0 0 0 0,0 0 0 0 0,0-1 0 0 0,0 1 0 0 0,-1 0 0 0 0,1 0 0 0 0,0 1 0 0 0,-1-1 0 0 0,1 0 0 0 0,0 0 0 0 0,-1 0 0 0 0,-2 0 0 0 0,2 1 28 0 0,1 0 0 0 0,-1-1 0 0 0,1 1 1 0 0,-1 0-1 0 0,0 1 0 0 0,1-1 1 0 0,-1 0-1 0 0,1 0 0 0 0,-1 1 0 0 0,1-1 1 0 0,-1 1-1 0 0,1-1 0 0 0,-1 1 1 0 0,1-1-1 0 0,0 1 0 0 0,-1 0 0 0 0,1 0 1 0 0,0 0-1 0 0,0 0 0 0 0,-1 0 0 0 0,1 0 1 0 0,0 0-1 0 0,0 0 0 0 0,0 0 1 0 0,-1 3-1 0 0,-23 34 1749 0 0,25-37-1854 0 0,-7 11-60 0 0,1 1-1 0 0,0-1 1 0 0,1 2-1 0 0,1-1 1 0 0,0 1-1 0 0,-3 22 1 0 0,6-31-2 0 0,1 0 0 0 0,0 0 1 0 0,0 0-1 0 0,0 0 0 0 0,1 0 1 0 0,-1-1-1 0 0,1 1 0 0 0,0 0 1 0 0,1 0-1 0 0,1 4 0 0 0,-1-6 5 0 0,-1 0 0 0 0,1 0 0 0 0,0 0 0 0 0,0-1 0 0 0,0 1 0 0 0,0-1 0 0 0,0 1 1 0 0,1-1-1 0 0,-1 0 0 0 0,1 0 0 0 0,0 0 0 0 0,-1 0 0 0 0,1 0 0 0 0,0-1 0 0 0,0 0 0 0 0,5 3 0 0 0,-6-3 19 0 0,1-1 0 0 0,0 1 0 0 0,-1 0 0 0 0,1-1-1 0 0,0 0 1 0 0,0 1 0 0 0,-1-1 0 0 0,1 0 0 0 0,0 0 0 0 0,0-1 0 0 0,-1 1 0 0 0,1 0 0 0 0,0-1-1 0 0,4-1 1 0 0,6-4-163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2:18.634"/>
    </inkml:context>
    <inkml:brush xml:id="br0">
      <inkml:brushProperty name="width" value="0.025" units="cm"/>
      <inkml:brushProperty name="height" value="0.025" units="cm"/>
    </inkml:brush>
  </inkml:definitions>
  <inkml:trace contextRef="#ctx0" brushRef="#br0">268 1 6913 0 0,'-7'18'-417'0'0,"0"2"0"0"0,0-1 0 0 0,-4 29 0 0 0,0-3 952 0 0,-135 572 7072 0 0,131-511-6908 0 0,9-58-356 0 0,-13 53-1 0 0,19-99-342 0 0,-10 30-3 0 0,9-30 4 0 0,0 0 0 0 0,1 0 0 0 0,-1-1 1 0 0,0 1-1 0 0,0 0 0 0 0,0 0 1 0 0,-1-1-1 0 0,1 1 0 0 0,0 0 1 0 0,-1-1-1 0 0,1 1 0 0 0,-1-1 1 0 0,-1 2-1 0 0,2-3 7 0 0,1 0-1 0 0,-1 0 1 0 0,1 0 0 0 0,0 0-1 0 0,-1 0 1 0 0,1 0 0 0 0,0 0-1 0 0,-1 0 1 0 0,1 0 0 0 0,0-1-1 0 0,-1 1 1 0 0,1 0 0 0 0,0 0 0 0 0,-1 0-1 0 0,1 0 1 0 0,0 0 0 0 0,-1-1-1 0 0,1 1 1 0 0,0 0 0 0 0,0 0-1 0 0,-1-1 1 0 0,1 1 0 0 0,0 0 0 0 0,0 0-1 0 0,-1-1 1 0 0,1 1 0 0 0,0 0-1 0 0,0-1 1 0 0,0 1 0 0 0,-1 0-1 0 0,1 0 1 0 0,0-1 0 0 0,0 1-1 0 0,0-1 1 0 0,0 1 0 0 0,0 0 0 0 0,0-1-1 0 0,0 1 1 0 0,0 0 0 0 0,0-1-1 0 0,0 1 1 0 0,0 0 0 0 0,0-1-1 0 0,0 0 1 0 0,-1-18 697 0 0,3 5-351 0 0,1 0 1 0 0,0 0-1 0 0,0 1 1 0 0,2-1-1 0 0,-1 1 1 0 0,14-25-1 0 0,-1 7-720 0 0,34-47 0 0 0,-44 69 300 0 0,0 1 0 0 0,0 1 0 0 0,1-1-1 0 0,0 1 1 0 0,0 0 0 0 0,1 1 0 0 0,-1 0-1 0 0,1 0 1 0 0,10-4 0 0 0,-14 8 51 0 0,0 0 1 0 0,-1 0 0 0 0,1 0-1 0 0,0 0 1 0 0,0 1 0 0 0,0 0-1 0 0,1 0 1 0 0,-1 0 0 0 0,0 1-1 0 0,0 0 1 0 0,0 0-1 0 0,1 0 1 0 0,-1 0 0 0 0,0 1-1 0 0,0 0 1 0 0,0 0 0 0 0,0 1-1 0 0,0-1 1 0 0,0 1 0 0 0,6 3-1 0 0,-9-4 10 0 0,0 1 1 0 0,-1-1-1 0 0,1 1 0 0 0,-1-1 0 0 0,1 1 0 0 0,-1-1 1 0 0,0 1-1 0 0,1 0 0 0 0,-1-1 0 0 0,0 1 0 0 0,0 0 1 0 0,0 0-1 0 0,-1 0 0 0 0,1 0 0 0 0,0 0 0 0 0,-1 0 0 0 0,1 0 1 0 0,-1 0-1 0 0,0 0 0 0 0,0 0 0 0 0,0 1 0 0 0,0-1 1 0 0,0 0-1 0 0,0 0 0 0 0,0 0 0 0 0,-1 0 0 0 0,1 0 1 0 0,-1 0-1 0 0,1 0 0 0 0,-1 0 0 0 0,-1 2 0 0 0,-1 4 40 0 0,0 0 1 0 0,-1-1-1 0 0,1 1 0 0 0,-2-1 0 0 0,1 0 0 0 0,-9 11 0 0 0,3-8 63 0 0,-1 1 0 0 0,0-1 0 0 0,-1-1 0 0 0,0 0-1 0 0,0-1 1 0 0,-1 0 0 0 0,1-1 0 0 0,-2 0 0 0 0,1-1 0 0 0,-1 0-1 0 0,0-1 1 0 0,0-1 0 0 0,-25 4 0 0 0,16-8-1254 0 0,15-2-4882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14.774"/>
    </inkml:context>
    <inkml:brush xml:id="br0">
      <inkml:brushProperty name="width" value="0.05" units="cm"/>
      <inkml:brushProperty name="height" value="0.05" units="cm"/>
    </inkml:brush>
  </inkml:definitions>
  <inkml:trace contextRef="#ctx0" brushRef="#br0">34 1 11602 0 0,'-4'27'3705'0'0,"11"134"-3793"0"0,-4-112 150 0 0,-2-48-23 0 0,-1 0 0 0 0,0 0 0 0 0,0 0 1 0 0,0 0-1 0 0,0-1 0 0 0,0 1 1 0 0,0 0-1 0 0,0 0 0 0 0,0 0 1 0 0,0 0-1 0 0,0 0 0 0 0,-1 0 0 0 0,1 0 1 0 0,0 0-1 0 0,-1-1 0 0 0,1 1 1 0 0,0 0-1 0 0,-1 0 0 0 0,0 1 1 0 0,0-2 99 0 0,1 0 1 0 0,-1 0-1 0 0,1 0 1 0 0,-1 0-1 0 0,1 0 1 0 0,-1 0 0 0 0,1 0-1 0 0,-1-1 1 0 0,1 1-1 0 0,0 0 1 0 0,-1 0 0 0 0,1 0-1 0 0,-1 0 1 0 0,1-1-1 0 0,-1 1 1 0 0,1 0 0 0 0,0-1-1 0 0,-1 1 1 0 0,1 0-1 0 0,0-1 1 0 0,-1 1 0 0 0,1 0-1 0 0,0-1 1 0 0,-1 0-1 0 0,-3-3 499 0 0,1 0 0 0 0,0-1-1 0 0,0 0 1 0 0,0 0 0 0 0,-2-5-1 0 0,4 5-598 0 0,0 0 0 0 0,0 0 0 0 0,0 1 0 0 0,1-1 0 0 0,0 0 0 0 0,0 0 0 0 0,0 1 0 0 0,1-1 0 0 0,-1 0 0 0 0,1 0 0 0 0,0 1 1 0 0,1-1-1 0 0,-1 1 0 0 0,1-1 0 0 0,0 1 0 0 0,0-1 0 0 0,0 1 0 0 0,1 0 0 0 0,-1 0 0 0 0,6-6 0 0 0,2-3-130 0 0,1 0 1 0 0,1 1-1 0 0,0 0 1 0 0,21-15-1 0 0,-16 14-1311 0 0,1 3-3868 0 0,1 0-2069 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15.141"/>
    </inkml:context>
    <inkml:brush xml:id="br0">
      <inkml:brushProperty name="width" value="0.05" units="cm"/>
      <inkml:brushProperty name="height" value="0.05" units="cm"/>
    </inkml:brush>
  </inkml:definitions>
  <inkml:trace contextRef="#ctx0" brushRef="#br0">1 188 4145 0 0,'0'1'14'0'0,"1"0"1"0"0,-1 0 0 0 0,1 0-1 0 0,-1 0 1 0 0,1 0-1 0 0,0-1 1 0 0,-1 1-1 0 0,1 0 1 0 0,0 0 0 0 0,0-1-1 0 0,0 1 1 0 0,-1 0-1 0 0,1-1 1 0 0,0 1-1 0 0,0-1 1 0 0,0 1 0 0 0,0-1-1 0 0,0 1 1 0 0,0-1-1 0 0,0 0 1 0 0,2 1-1 0 0,22 6 317 0 0,-15-6-23 0 0,0-1-1 0 0,0 0 1 0 0,0 0 0 0 0,0-1 0 0 0,0 0 0 0 0,0-1 0 0 0,0 0-1 0 0,0-1 1 0 0,-1 0 0 0 0,1 0 0 0 0,-1-1 0 0 0,0 0 0 0 0,0-1-1 0 0,0 0 1 0 0,-1 0 0 0 0,1-1 0 0 0,-1 0 0 0 0,0-1 0 0 0,-1 1-1 0 0,0-2 1 0 0,0 1 0 0 0,8-12 0 0 0,-13 15-201 0 0,0 0-1 0 0,0 0 1 0 0,0 0 0 0 0,-1-1 0 0 0,0 1 0 0 0,0-1 0 0 0,0 1-1 0 0,0-1 1 0 0,-1 1 0 0 0,0-1 0 0 0,1 1 0 0 0,-2-1-1 0 0,1 0 1 0 0,0 1 0 0 0,-3-8 0 0 0,3 10-83 0 0,-1 0-1 0 0,1 1 1 0 0,-1-1 0 0 0,0 0 0 0 0,0 0 0 0 0,1 1 0 0 0,-1-1-1 0 0,-1 0 1 0 0,1 1 0 0 0,0-1 0 0 0,0 1 0 0 0,0-1-1 0 0,-1 1 1 0 0,1-1 0 0 0,-1 1 0 0 0,1 0 0 0 0,-1 0 0 0 0,0 0-1 0 0,1 0 1 0 0,-1 0 0 0 0,0 0 0 0 0,0 0 0 0 0,1 1-1 0 0,-1-1 1 0 0,0 1 0 0 0,0-1 0 0 0,0 1 0 0 0,0 0 0 0 0,0 0-1 0 0,0 0 1 0 0,0 0 0 0 0,0 0 0 0 0,0 0 0 0 0,1 0-1 0 0,-1 0 1 0 0,0 1 0 0 0,0-1 0 0 0,-3 2 0 0 0,-1 0 15 0 0,0 0 1 0 0,-1 1 0 0 0,1-1 0 0 0,1 1-1 0 0,-1 0 1 0 0,0 1 0 0 0,1 0-1 0 0,0-1 1 0 0,0 2 0 0 0,0-1-1 0 0,0 1 1 0 0,0-1 0 0 0,1 1 0 0 0,0 0-1 0 0,0 1 1 0 0,1-1 0 0 0,-1 1-1 0 0,1 0 1 0 0,0 0 0 0 0,1 0-1 0 0,-1 0 1 0 0,1 0 0 0 0,0 0 0 0 0,1 1-1 0 0,0-1 1 0 0,-1 13 0 0 0,1-9 16 0 0,1 0 0 0 0,0 0 0 0 0,1 0 0 0 0,0 0 0 0 0,0-1 0 0 0,1 1 0 0 0,1 0 0 0 0,-1-1 1 0 0,1 1-1 0 0,1-1 0 0 0,0 0 0 0 0,0 0 0 0 0,1 0 0 0 0,0-1 0 0 0,1 0 0 0 0,0 0 0 0 0,9 10 1 0 0,-8-10-72 0 0,1-1 0 0 0,0 0 1 0 0,0 0-1 0 0,0-1 1 0 0,1 0-1 0 0,0 0 1 0 0,0-1-1 0 0,1-1 1 0 0,-1 1-1 0 0,12 2 1 0 0,6-2-2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16.827"/>
    </inkml:context>
    <inkml:brush xml:id="br0">
      <inkml:brushProperty name="width" value="0.05" units="cm"/>
      <inkml:brushProperty name="height" value="0.05" units="cm"/>
    </inkml:brush>
  </inkml:definitions>
  <inkml:trace contextRef="#ctx0" brushRef="#br0">0 36 1840 0 0,'8'-24'2574'0'0,"-3"12"1709"0"0,-10 33 2646 0 0,1 3-3353 0 0,2 4-3257 0 0,1 0 0 0 0,4 33 0 0 0,-2-48-373 0 0,0 0-1 0 0,7 19 1 0 0,-8-28 49 0 0,1-1-1 0 0,0 0 1 0 0,0 0 0 0 0,1 0-1 0 0,-1 0 1 0 0,1 0 0 0 0,-1 0-1 0 0,1-1 1 0 0,0 1 0 0 0,0 0-1 0 0,0-1 1 0 0,1 0 0 0 0,-1 1 0 0 0,0-1-1 0 0,5 3 1 0 0,-7-5 0 0 0,1 1 0 0 0,0-1-1 0 0,0 0 1 0 0,0 0 0 0 0,0 1 0 0 0,0-1 0 0 0,-1 0 0 0 0,1 0 0 0 0,0 0 0 0 0,0 0-1 0 0,0 0 1 0 0,0 0 0 0 0,0 0 0 0 0,0 0 0 0 0,0 0 0 0 0,0 0 0 0 0,0 0-1 0 0,-1-1 1 0 0,1 1 0 0 0,0 0 0 0 0,0-1 0 0 0,0 1 0 0 0,0-1 0 0 0,-1 1-1 0 0,1-1 1 0 0,0 1 0 0 0,0-1 0 0 0,-1 1 0 0 0,1-1 0 0 0,0 0 0 0 0,-1 1-1 0 0,1-1 1 0 0,-1 0 0 0 0,1-1 0 0 0,14-29-102 0 0,-8 11 7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17.271"/>
    </inkml:context>
    <inkml:brush xml:id="br0">
      <inkml:brushProperty name="width" value="0.05" units="cm"/>
      <inkml:brushProperty name="height" value="0.05" units="cm"/>
    </inkml:brush>
  </inkml:definitions>
  <inkml:trace contextRef="#ctx0" brushRef="#br0">0 1 12443 0 0,'3'1'1309'0'0,"40"13"2318"0"0,-20-7-5090 0 0,47 7 1 0 0,-43-12 127 0 0,139 20-5 0 0,-164-21 1262 0 0,-4-2 329 0 0,0 1-1 0 0,0 0 0 0 0,-1-1 1 0 0,1 1-1 0 0,0 0 1 0 0,-1 1-1 0 0,1-1 0 0 0,0 0 1 0 0,0 1-1 0 0,-1-1 1 0 0,1 1-1 0 0,-4 1 0 0 0,-28 13 4578 0 0,7-1-3913 0 0,-32 23 0 0 0,50-30-721 0 0,-1 0 0 0 0,2 1 0 0 0,-1 0 0 0 0,1 0 1 0 0,0 1-1 0 0,-10 15 0 0 0,16-23-204 0 0,1 1 0 0 0,0-1 0 0 0,0 1 0 0 0,0 0 0 0 0,0-1 0 0 0,0 1 0 0 0,1 0 0 0 0,-1 0 1 0 0,0-1-1 0 0,1 1 0 0 0,-1 0 0 0 0,1 0 0 0 0,0 0 0 0 0,0 0 0 0 0,0 0 0 0 0,0 0 0 0 0,0 0 0 0 0,0-1 0 0 0,0 1 0 0 0,0 0 0 0 0,1 0 0 0 0,-1 0 0 0 0,1 0 1 0 0,0 0-1 0 0,-1-1 0 0 0,1 1 0 0 0,0 0 0 0 0,0-1 0 0 0,0 1 0 0 0,0 0 0 0 0,0-1 0 0 0,0 1 0 0 0,1-1 0 0 0,-1 0 0 0 0,1 1 0 0 0,-1-1 0 0 0,1 0 0 0 0,-1 0 1 0 0,1 0-1 0 0,-1 0 0 0 0,3 1 0 0 0,8 3-91 0 0,-1 0 0 0 0,1 0 0 0 0,0-1 0 0 0,1-1 0 0 0,12 2 0 0 0,-12-2 44 0 0,0 0-81 0 0,44 11-471 0 0,-53-12 562 0 0,0-1 0 0 0,0 1 0 0 0,0 0 0 0 0,0 0 0 0 0,0 0-1 0 0,0 1 1 0 0,-1-1 0 0 0,1 1 0 0 0,-1 0 0 0 0,5 4 0 0 0,-8-6 44 0 0,1-1 0 0 0,-1 1 0 0 0,1 0 0 0 0,-1-1-1 0 0,0 1 1 0 0,1-1 0 0 0,-1 1 0 0 0,0 0 0 0 0,0-1 0 0 0,1 1-1 0 0,-1 0 1 0 0,0 0 0 0 0,0-1 0 0 0,0 1 0 0 0,0 0-1 0 0,0-1 1 0 0,0 1 0 0 0,0 0 0 0 0,0 0 0 0 0,0-1 0 0 0,0 1-1 0 0,0 0 1 0 0,-1-1 0 0 0,1 1 0 0 0,0 0 0 0 0,0-1-1 0 0,-1 2 1 0 0,0 0 4 0 0,0-1 0 0 0,-1 1 0 0 0,1 0 1 0 0,-1-1-1 0 0,1 1 0 0 0,-1-1 0 0 0,0 1 0 0 0,1-1 0 0 0,-3 1 0 0 0,-5 3 60 0 0,0 0 0 0 0,-18 6-1 0 0,20-9-297 0 0,-1 0 0 0 0,0 0 0 0 0,0 0 0 0 0,0-1 0 0 0,0 0 0 0 0,1-1 0 0 0,-1 0 1 0 0,0 0-1 0 0,0-1 0 0 0,0 1 0 0 0,0-2 0 0 0,0 1 0 0 0,0-1 0 0 0,0-1 0 0 0,1 1 0 0 0,-10-5 0 0 0,-2-5-168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17.957"/>
    </inkml:context>
    <inkml:brush xml:id="br0">
      <inkml:brushProperty name="width" value="0.05" units="cm"/>
      <inkml:brushProperty name="height" value="0.05" units="cm"/>
    </inkml:brush>
  </inkml:definitions>
  <inkml:trace contextRef="#ctx0" brushRef="#br0">28 0 6913 0 0,'-2'8'6600'0'0,"3"17"-6647"0"0,-1-19 635 0 0,-22 371 126 0 0,17-327 875 0 0,9-87-490 0 0,2 1 0 0 0,1 0 0 0 0,22-64 1 0 0,-22 83-1128 0 0,0 0 1 0 0,1 1-1 0 0,1 0 1 0 0,14-19 0 0 0,-16 26-65 0 0,-1 0 0 0 0,2 1 0 0 0,-1 1 1 0 0,1-1-1 0 0,0 1 0 0 0,1 0 0 0 0,0 1 1 0 0,12-7-1 0 0,-20 12 88 0 0,0 1 1 0 0,-1-1-1 0 0,1 1 1 0 0,0-1-1 0 0,0 1 1 0 0,0 0-1 0 0,-1-1 1 0 0,1 1-1 0 0,0 0 1 0 0,0 0-1 0 0,0-1 0 0 0,0 1 1 0 0,0 0-1 0 0,0 0 1 0 0,0 0-1 0 0,-1 0 1 0 0,1 0-1 0 0,0 0 1 0 0,0 0-1 0 0,0 1 1 0 0,0-1-1 0 0,0 0 1 0 0,0 0-1 0 0,-1 1 0 0 0,2 0 1 0 0,-1 0 0 0 0,0-1 0 0 0,-1 1 0 0 0,1 0 0 0 0,0 0 0 0 0,-1 0 0 0 0,1 0 0 0 0,-1 0 0 0 0,0 1 0 0 0,1-1 0 0 0,-1 0 0 0 0,0 0 0 0 0,0 0 0 0 0,0 0 0 0 0,0 0 0 0 0,1 0 0 0 0,-2 1 0 0 0,1 0 0 0 0,-1 9-2 0 0,0 0-1 0 0,-2 0 1 0 0,-3 13 0 0 0,4-18 9 0 0,-23 73-4 0 0,17-59 0 0 0,0 0 0 0 0,2 1 0 0 0,1-1 0 0 0,0 2 0 0 0,-2 38 0 0 0,7-58-11 0 0,0 0 0 0 0,0 0 0 0 0,0 0 0 0 0,0 0 1 0 0,0 0-1 0 0,0 0 0 0 0,1 0 0 0 0,-1 0 0 0 0,1 0 0 0 0,0 0 0 0 0,-1 0 0 0 0,1 0 0 0 0,0 0 0 0 0,0 0 0 0 0,0 0 0 0 0,1 0 0 0 0,-1-1 1 0 0,0 1-1 0 0,1-1 0 0 0,1 3 0 0 0,4-1-240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18.291"/>
    </inkml:context>
    <inkml:brush xml:id="br0">
      <inkml:brushProperty name="width" value="0.05" units="cm"/>
      <inkml:brushProperty name="height" value="0.05" units="cm"/>
    </inkml:brush>
  </inkml:definitions>
  <inkml:trace contextRef="#ctx0" brushRef="#br0">1 34 3225 0 0,'0'21'2536'0'0,"0"-12"-2248"0"0,0-1 1 0 0,1 1-1 0 0,1 0 0 0 0,-1-1 0 0 0,1 0 0 0 0,1 1 1 0 0,0-1-1 0 0,0 0 0 0 0,0 0 0 0 0,9 14 1 0 0,-10-19-297 0 0,0-1 0 0 0,0 1 1 0 0,0 0-1 0 0,0-1 1 0 0,0 1-1 0 0,1-1 1 0 0,-1 0-1 0 0,1 0 1 0 0,0 0-1 0 0,0 0 0 0 0,-1 0 1 0 0,1-1-1 0 0,0 1 1 0 0,0-1-1 0 0,0 0 1 0 0,1 1-1 0 0,-1-2 1 0 0,0 1-1 0 0,0 0 0 0 0,1-1 1 0 0,-1 1-1 0 0,0-1 1 0 0,1 0-1 0 0,-1 0 1 0 0,0 0-1 0 0,1-1 1 0 0,-1 1-1 0 0,0-1 1 0 0,1 0-1 0 0,-1 0 0 0 0,3-1 1 0 0,-3 1 27 0 0,0 0 0 0 0,-1 0 0 0 0,1 0 0 0 0,-1-1 0 0 0,1 1 0 0 0,-1-1 0 0 0,1 1 0 0 0,-1-1 0 0 0,0 0 0 0 0,0 0 0 0 0,0 0 0 0 0,0 0 1 0 0,0 0-1 0 0,-1 0 0 0 0,1-1 0 0 0,0 1 0 0 0,-1-1 0 0 0,2-4 0 0 0,-2 4 228 0 0,0-1 0 0 0,0 0 0 0 0,0 0 0 0 0,-1 1 0 0 0,0-1 0 0 0,0 0 0 0 0,0 0 0 0 0,0 0 0 0 0,0 0 1 0 0,-1 0-1 0 0,0 1 0 0 0,-1-7 0 0 0,0 4 256 0 0,0 0 1 0 0,-1 0-1 0 0,0-1 1 0 0,0 2-1 0 0,0-1 1 0 0,0 0 0 0 0,-1 1-1 0 0,0-1 1 0 0,0 1-1 0 0,-1 0 1 0 0,0 1-1 0 0,1-1 1 0 0,-2 1-1 0 0,1 0 1 0 0,-9-6-1 0 0,11 9-407 0 0,0-1 0 0 0,0 1 0 0 0,0 0 0 0 0,0 0 0 0 0,0 0 0 0 0,0 1 0 0 0,0-1 0 0 0,0 1 0 0 0,0 0 0 0 0,0-1 0 0 0,0 1 0 0 0,0 1 0 0 0,0-1 0 0 0,-1 0 0 0 0,1 1 0 0 0,0 0 0 0 0,0-1 0 0 0,0 1 0 0 0,1 0 0 0 0,-1 1 0 0 0,-3 0 0 0 0,-3 5-330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18.959"/>
    </inkml:context>
    <inkml:brush xml:id="br0">
      <inkml:brushProperty name="width" value="0.05" units="cm"/>
      <inkml:brushProperty name="height" value="0.05" units="cm"/>
    </inkml:brush>
  </inkml:definitions>
  <inkml:trace contextRef="#ctx0" brushRef="#br0">1 503 9218 0 0,'0'1'92'0'0,"0"-1"1"0"0,0 1-1 0 0,0-1 1 0 0,0 0-1 0 0,0 1 0 0 0,0-1 1 0 0,0 1-1 0 0,0-1 1 0 0,0 1-1 0 0,0-1 0 0 0,0 1 1 0 0,0-1-1 0 0,0 1 1 0 0,0-1-1 0 0,1 0 0 0 0,-1 1 1 0 0,0-1-1 0 0,0 1 1 0 0,0-1-1 0 0,1 0 0 0 0,-1 1 1 0 0,0-1-1 0 0,1 0 1 0 0,-1 1-1 0 0,0-1 0 0 0,1 0 1 0 0,-1 1-1 0 0,0-1 1 0 0,1 0-1 0 0,-1 0 0 0 0,1 1 1 0 0,0-1-1 0 0,0 0-11 0 0,0 0 1 0 0,0 0-1 0 0,0 0 0 0 0,0-1 0 0 0,0 1 1 0 0,0 0-1 0 0,0 0 0 0 0,0-1 0 0 0,0 1 0 0 0,-1-1 1 0 0,1 1-1 0 0,0-1 0 0 0,1 0 0 0 0,24-23 1073 0 0,28-48 1216 0 0,46-86-1 0 0,-85 133-2329 0 0,-2 0-1 0 0,-1 0 0 0 0,-1-1 1 0 0,-1-1-1 0 0,-2 1 1 0 0,0-2-1 0 0,5-39 0 0 0,-13 60-56 0 0,-2 6 58 0 0,-5 15 142 0 0,-6 22 94 0 0,9-20-273 0 0,1 0-1 0 0,0 0 0 0 0,1 1 0 0 0,1-1 1 0 0,0 1-1 0 0,4 32 0 0 0,-2-43-4 0 0,-1 1 0 0 0,1-1-1 0 0,1 1 1 0 0,0-1 0 0 0,-1 0 0 0 0,2 0-1 0 0,-1 0 1 0 0,1 0 0 0 0,0 0-1 0 0,0 0 1 0 0,0-1 0 0 0,1 0 0 0 0,0 1-1 0 0,0-1 1 0 0,1-1 0 0 0,-1 1-1 0 0,1-1 1 0 0,0 1 0 0 0,0-1 0 0 0,9 5-1 0 0,-12-8-55 0 0,-1 0 0 0 0,1-1-1 0 0,-1 1 1 0 0,1 0 0 0 0,-1-1 0 0 0,1 1-1 0 0,-1-1 1 0 0,1 0 0 0 0,-1 1 0 0 0,1-1-1 0 0,0 0 1 0 0,-1 0 0 0 0,1 0-1 0 0,0 0 1 0 0,-1 0 0 0 0,1-1 0 0 0,-1 1-1 0 0,1 0 1 0 0,0-1 0 0 0,-1 1 0 0 0,1-1-1 0 0,-1 1 1 0 0,3-2 0 0 0,-2 0-301 0 0,0 0-1 0 0,1-1 1 0 0,-1 1 0 0 0,0 0 0 0 0,0-1 0 0 0,-1 1 0 0 0,1-1 0 0 0,0 1 0 0 0,-1-1 0 0 0,0 0 0 0 0,2-5-1 0 0,3-6-5835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19.308"/>
    </inkml:context>
    <inkml:brush xml:id="br0">
      <inkml:brushProperty name="width" value="0.05" units="cm"/>
      <inkml:brushProperty name="height" value="0.05" units="cm"/>
    </inkml:brush>
  </inkml:definitions>
  <inkml:trace contextRef="#ctx0" brushRef="#br0">0 43 456 0 0,'127'6'878'0'0,"-64"-11"-327"0"0,96-22 1 0 0,-86 13-576 0 0,-54 11-77 0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19.650"/>
    </inkml:context>
    <inkml:brush xml:id="br0">
      <inkml:brushProperty name="width" value="0.05" units="cm"/>
      <inkml:brushProperty name="height" value="0.05" units="cm"/>
    </inkml:brush>
  </inkml:definitions>
  <inkml:trace contextRef="#ctx0" brushRef="#br0">77 0 14747 0 0,'-1'0'66'0'0,"0"1"0"0"0,0-1 0 0 0,1 0 0 0 0,-1 0 0 0 0,0 1 0 0 0,1-1-1 0 0,-1 0 1 0 0,1 1 0 0 0,-1-1 0 0 0,0 1 0 0 0,1-1 0 0 0,-1 1 0 0 0,1-1 0 0 0,-1 1 0 0 0,1 0 0 0 0,-1-1-1 0 0,1 1 1 0 0,0-1 0 0 0,-1 1 0 0 0,1 0 0 0 0,0-1 0 0 0,0 1 0 0 0,-1 0 0 0 0,1 0 0 0 0,0 0 0 0 0,-6 25-506 0 0,4-17 520 0 0,-36 173 862 0 0,32-143 560 0 0,3 0 0 0 0,1 70 0 0 0,1-92-953 0 0,-1-16-174 0 0,0-11 36 0 0,1-3-274 0 0,0 0 1 0 0,2 1 0 0 0,-1-1 0 0 0,2 0 0 0 0,0 1 0 0 0,5-21 0 0 0,1 6-91 0 0,22-50 1 0 0,-24 65-167 0 0,1-1 0 0 0,1 1 0 0 0,0 0 0 0 0,1 1 0 0 0,0 0 0 0 0,0 0 0 0 0,1 1 0 0 0,1 0 0 0 0,0 1 0 0 0,0 0 0 0 0,1 0-1 0 0,0 2 1 0 0,0-1 0 0 0,1 2 0 0 0,16-7 0 0 0,-12 5-7749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20.006"/>
    </inkml:context>
    <inkml:brush xml:id="br0">
      <inkml:brushProperty name="width" value="0.05" units="cm"/>
      <inkml:brushProperty name="height" value="0.05" units="cm"/>
    </inkml:brush>
  </inkml:definitions>
  <inkml:trace contextRef="#ctx0" brushRef="#br0">3 155 9674 0 0,'13'-2'542'0'0,"1"0"0"0"0,0 0 0 0 0,-1-2-1 0 0,0 1 1 0 0,20-9 0 0 0,-15 4-235 0 0,0 0 0 0 0,0-1 0 0 0,31-21-1 0 0,-47 29-282 0 0,0-1-1 0 0,0 0 0 0 0,0 0 1 0 0,-1 0-1 0 0,1 0 0 0 0,0 0 1 0 0,-1 0-1 0 0,1 0 0 0 0,-1-1 1 0 0,0 1-1 0 0,0-1 0 0 0,0 1 1 0 0,0-1-1 0 0,0 1 1 0 0,0-1-1 0 0,-1 1 0 0 0,1-1 1 0 0,-1-4-1 0 0,0 6-2 0 0,0 0 0 0 0,0 0-1 0 0,0 0 1 0 0,0 0 0 0 0,-1 0 0 0 0,1-1 0 0 0,0 1-1 0 0,-1 0 1 0 0,1 0 0 0 0,-1 0 0 0 0,1 0 0 0 0,-1 0 0 0 0,1 0-1 0 0,-1 0 1 0 0,0 1 0 0 0,0-1 0 0 0,1 0 0 0 0,-2-1-1 0 0,0 1 34 0 0,1 0-1 0 0,-1 0 0 0 0,0 0 0 0 0,1 1 0 0 0,-1-1 0 0 0,0 0 0 0 0,0 1 1 0 0,1 0-1 0 0,-1-1 0 0 0,0 1 0 0 0,0 0 0 0 0,0 0 0 0 0,0 0 1 0 0,-3 0-1 0 0,0 1 78 0 0,0 0 0 0 0,-1 0 1 0 0,1 1-1 0 0,0 0 0 0 0,-1 0 1 0 0,1 0-1 0 0,0 0 0 0 0,1 1 1 0 0,-1 0-1 0 0,0 0 0 0 0,1 0 0 0 0,-1 1 1 0 0,-3 4-1 0 0,-4 3 152 0 0,2 0 0 0 0,0 0 0 0 0,-14 21 0 0 0,16-19-317 0 0,0 1 0 0 0,0 0 0 0 0,2 1 0 0 0,-1 0 0 0 0,2 0 1 0 0,0 0-1 0 0,1 0 0 0 0,0 1 0 0 0,2 0 0 0 0,-1 0 0 0 0,2 0 1 0 0,0 0-1 0 0,1 0 0 0 0,1 0 0 0 0,4 26 0 0 0,-4-38 31 0 0,0-1-1 0 0,0 0 1 0 0,0 0-1 0 0,0 0 1 0 0,0 1-1 0 0,0-1 1 0 0,1-1-1 0 0,0 1 1 0 0,-1 0-1 0 0,1 0 1 0 0,0-1-1 0 0,1 1 1 0 0,-1-1 0 0 0,0 1-1 0 0,1-1 1 0 0,-1 0-1 0 0,1 0 1 0 0,0 0-1 0 0,-1 0 1 0 0,1-1-1 0 0,0 1 1 0 0,5 1-1 0 0,9 2-129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2:19.130"/>
    </inkml:context>
    <inkml:brush xml:id="br0">
      <inkml:brushProperty name="width" value="0.025" units="cm"/>
      <inkml:brushProperty name="height" value="0.025" units="cm"/>
    </inkml:brush>
  </inkml:definitions>
  <inkml:trace contextRef="#ctx0" brushRef="#br0">6 289 1840 0 0,'-5'3'5782'0'0,"15"-9"-4346"0"0,54-58 2244 0 0,22-40-2569 0 0,-32 37-1053 0 0,-46 57-47 0 0,-2 3 7 0 0,0 0 0 0 0,0-1 0 0 0,6-10 0 0 0,-35 37 2062 0 0,17-10-1653 0 0,-1 0 0 0 0,1 0 0 0 0,1 0 0 0 0,-1 1 0 0 0,-5 16 0 0 0,9-22-435 0 0,1 0-1 0 0,-1 0 1 0 0,1 0 0 0 0,0 0-1 0 0,0 1 1 0 0,1-1-1 0 0,-1 0 1 0 0,1 0 0 0 0,0 1-1 0 0,0-1 1 0 0,0 0 0 0 0,1 0-1 0 0,-1 1 1 0 0,1-1-1 0 0,0 0 1 0 0,0 0 0 0 0,3 6-1 0 0,-3-9 4 0 0,0 1 0 0 0,-1-1 1 0 0,1 0-1 0 0,0 0 0 0 0,0 0 0 0 0,0 0 0 0 0,0 0 0 0 0,0 0 0 0 0,0 0 0 0 0,0 0 0 0 0,0 0 0 0 0,0 0 0 0 0,0 0 0 0 0,1-1 0 0 0,-1 1 1 0 0,0-1-1 0 0,0 1 0 0 0,1-1 0 0 0,-1 1 0 0 0,0-1 0 0 0,1 1 0 0 0,1-1 0 0 0,-1 0 3 0 0,1 0-1 0 0,-1-1 1 0 0,0 1 0 0 0,0-1 0 0 0,1 1-1 0 0,-1-1 1 0 0,0 0 0 0 0,0 0-1 0 0,0 0 1 0 0,0 0 0 0 0,0 0-1 0 0,3-2 1 0 0,1-3 26 0 0,0 1 0 0 0,0-1 1 0 0,0 0-1 0 0,-1 0 0 0 0,0 0 1 0 0,7-12-1 0 0,-5 7-79 0 0,-1 0 1 0 0,7-21-1 0 0,-7 13-285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20.373"/>
    </inkml:context>
    <inkml:brush xml:id="br0">
      <inkml:brushProperty name="width" value="0.05" units="cm"/>
      <inkml:brushProperty name="height" value="0.05" units="cm"/>
    </inkml:brush>
  </inkml:definitions>
  <inkml:trace contextRef="#ctx0" brushRef="#br0">274 94 1840 0 0,'1'-2'361'0'0,"-1"1"0"0"0,1-1 0 0 0,-1 0 0 0 0,0 0 0 0 0,1 0-1 0 0,-1 1 1 0 0,0-1 0 0 0,0 0 0 0 0,0 0 0 0 0,-1 0-1 0 0,1 1 1 0 0,0-1 0 0 0,-1 0 0 0 0,1 0 0 0 0,-1 1 0 0 0,0-1-1 0 0,0-2 1 0 0,-15-28 5498 0 0,16 31-5753 0 0,-1-1 169 0 0,0 1-1 0 0,0-1 0 0 0,0 0 0 0 0,0 1 0 0 0,0-1 0 0 0,0 1 0 0 0,0-1 0 0 0,-1 1 1 0 0,1 0-1 0 0,0-1 0 0 0,-1 1 0 0 0,1 0 0 0 0,-1 0 0 0 0,0 0 0 0 0,1 0 1 0 0,-1 0-1 0 0,0 0 0 0 0,1 1 0 0 0,-1-1 0 0 0,-3 0 0 0 0,3 1-123 0 0,0 0 0 0 0,0 0-1 0 0,-1 0 1 0 0,1 1 0 0 0,0-1-1 0 0,0 1 1 0 0,0-1 0 0 0,0 1-1 0 0,0 0 1 0 0,0 0 0 0 0,0 0-1 0 0,0 0 1 0 0,0 0 0 0 0,0 0-1 0 0,-1 2 1 0 0,-7 6 2 0 0,0 1 1 0 0,1 0-1 0 0,1 0 0 0 0,-13 18 1 0 0,17-22 16 0 0,-73 115-302 0 0,68-105 94 0 0,1 0 0 0 0,1 1 0 0 0,0 0 0 0 0,1 1 0 0 0,-6 31 0 0 0,12-45 38 0 0,-1-1 0 0 0,1 0 0 0 0,0 1 1 0 0,0-1-1 0 0,0 1 0 0 0,0-1 0 0 0,1 0 0 0 0,-1 1 0 0 0,1-1 0 0 0,0 0 1 0 0,0 1-1 0 0,0-1 0 0 0,0 0 0 0 0,1 0 0 0 0,-1 0 0 0 0,4 4 1 0 0,-4-5-2 0 0,1-1 1 0 0,-1 1-1 0 0,1 0 0 0 0,0-1 1 0 0,0 1-1 0 0,0-1 1 0 0,0 0-1 0 0,0 0 1 0 0,0 0-1 0 0,0 0 1 0 0,1 0-1 0 0,-1 0 1 0 0,0-1-1 0 0,0 1 1 0 0,1-1-1 0 0,-1 1 1 0 0,0-1-1 0 0,1 0 0 0 0,-1 0 1 0 0,1 0-1 0 0,-1 0 1 0 0,0 0-1 0 0,1-1 1 0 0,3 0-1 0 0,0-1-3 0 0,0 0-1 0 0,1-1 1 0 0,-1 0 0 0 0,-1 0-1 0 0,1 0 1 0 0,0-1 0 0 0,-1 1-1 0 0,0-2 1 0 0,0 1-1 0 0,0 0 1 0 0,0-1 0 0 0,6-8-1 0 0,7-10 3 0 0,23-37 0 0 0,-34 47-10 0 0,-6 13 9 0 0,16-26-468 0 0,-1 0 0 0 0,-1-1 0 0 0,-1 0 0 0 0,-2-1 0 0 0,10-32 0 0 0,-22 60 459 0 0,0 0-1 0 0,0 0 0 0 0,0 0 1 0 0,0 0-1 0 0,0 0 1 0 0,0 0-1 0 0,0 0 0 0 0,0 0 1 0 0,0 0-1 0 0,0 0 1 0 0,-1 0-1 0 0,1 0 0 0 0,0 0 1 0 0,0 0-1 0 0,0 0 0 0 0,0 0 1 0 0,0 0-1 0 0,0 0 1 0 0,0 0-1 0 0,0 0 0 0 0,0 0 1 0 0,0-1-1 0 0,0 1 0 0 0,0 0 1 0 0,0 0-1 0 0,0 0 1 0 0,0 0-1 0 0,-1 0 0 0 0,1 0 1 0 0,0 0-1 0 0,0 0 1 0 0,0 0-1 0 0,0 0 0 0 0,0 0 1 0 0,0 0-1 0 0,0 0 0 0 0,0 0 1 0 0,0 0-1 0 0,0 0 1 0 0,0-1-1 0 0,0 1 0 0 0,0 0 1 0 0,0 0-1 0 0,0 0 1 0 0,0 0-1 0 0,0 0 0 0 0,0 0 1 0 0,0 0-1 0 0,0 0 0 0 0,0 0 1 0 0,0 0-1 0 0,0 0 1 0 0,0 0-1 0 0,0-1 0 0 0,-7 10 55 0 0,-8 13 324 0 0,6-3-277 0 0,0 0 1 0 0,2 1 0 0 0,1-1 0 0 0,0 2 0 0 0,1-1 0 0 0,1 0 0 0 0,-1 30-1 0 0,4-45-82 0 0,1 0-1 0 0,1 0 0 0 0,-1-1 1 0 0,1 1-1 0 0,0 0 0 0 0,0-1 0 0 0,0 1 1 0 0,0 0-1 0 0,5 7 0 0 0,-6-10-9 0 0,1-1 0 0 0,0 0 0 0 0,0 0-1 0 0,0 0 1 0 0,-1 0 0 0 0,1 0 0 0 0,1 0-1 0 0,-1 0 1 0 0,0 0 0 0 0,0 0 0 0 0,0-1-1 0 0,0 1 1 0 0,1 0 0 0 0,-1-1 0 0 0,0 1-1 0 0,1 0 1 0 0,-1-1 0 0 0,0 0 0 0 0,1 1 0 0 0,-1-1-1 0 0,0 0 1 0 0,1 0 0 0 0,-1 0 0 0 0,1 0-1 0 0,-1 0 1 0 0,1 0 0 0 0,-1 0 0 0 0,0 0-1 0 0,1-1 1 0 0,-1 1 0 0 0,0 0 0 0 0,1-1 0 0 0,-1 1-1 0 0,0-1 1 0 0,1 0 0 0 0,-1 1 0 0 0,1-2-1 0 0,12-7-69 0 0,1-3-234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20.722"/>
    </inkml:context>
    <inkml:brush xml:id="br0">
      <inkml:brushProperty name="width" value="0.05" units="cm"/>
      <inkml:brushProperty name="height" value="0.05" units="cm"/>
    </inkml:brush>
  </inkml:definitions>
  <inkml:trace contextRef="#ctx0" brushRef="#br0">273 0 6913 0 0,'0'0'529'0'0,"-7"6"3561"0"0,-3 6-2988 0 0,1 1 1 0 0,0 0-1 0 0,1 0 1 0 0,1 0-1 0 0,-8 18 1 0 0,2 1-943 0 0,-10 41 0 0 0,20-62-154 0 0,0 1 1 0 0,1-1 0 0 0,0 0 0 0 0,1 1 0 0 0,1-1 0 0 0,0 0 0 0 0,0 1-1 0 0,3 14 1 0 0,-3-23-4 0 0,1 1-1 0 0,0-1 1 0 0,0 0-1 0 0,0 0 1 0 0,0 1 0 0 0,0-1-1 0 0,1 0 1 0 0,-1 0-1 0 0,1-1 1 0 0,0 1-1 0 0,0 0 1 0 0,0 0-1 0 0,0-1 1 0 0,0 1-1 0 0,1-1 1 0 0,-1 0-1 0 0,1 0 1 0 0,-1 0-1 0 0,1 0 1 0 0,0 0 0 0 0,0 0-1 0 0,0-1 1 0 0,0 1-1 0 0,0-1 1 0 0,0 0-1 0 0,0 0 1 0 0,1 0-1 0 0,-1-1 1 0 0,0 1-1 0 0,0-1 1 0 0,1 1-1 0 0,5-1 1 0 0,-6-1-9 0 0,0 1 1 0 0,-1 0-1 0 0,1-1 1 0 0,0 1-1 0 0,-1-1 1 0 0,1 0-1 0 0,-1 0 1 0 0,1 0-1 0 0,-1 0 1 0 0,1-1-1 0 0,-1 1 1 0 0,0-1-1 0 0,1 1 1 0 0,-1-1-1 0 0,0 0 1 0 0,0 0-1 0 0,0 0 1 0 0,0 0-1 0 0,-1 0 1 0 0,1 0-1 0 0,1-3 1 0 0,5-7-346 0 0</inkml:trace>
  <inkml:trace contextRef="#ctx0" brushRef="#br0" timeOffset="1">17 141 3209 0 0,'-16'3'2421'0'0,"26"2"4409"0"0,15 1-306 0 0,-13-4-7447 0 0,20-2 1071 0 0,0-1 0 0 0,0-2 0 0 0,-1-1 0 0 0,1-2 0 0 0,32-10 0 0 0,-55 14-116 0 0,32-8-9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21.502"/>
    </inkml:context>
    <inkml:brush xml:id="br0">
      <inkml:brushProperty name="width" value="0.05" units="cm"/>
      <inkml:brushProperty name="height" value="0.05" units="cm"/>
    </inkml:brush>
  </inkml:definitions>
  <inkml:trace contextRef="#ctx0" brushRef="#br0">16 254 13363 0 0,'-1'0'192'0'0,"0"-1"0"0"0,0 1 1 0 0,0 0-1 0 0,1 0 0 0 0,-1-1 0 0 0,0 1 1 0 0,0-1-1 0 0,1 1 0 0 0,-1-1 0 0 0,0 1 1 0 0,1-1-1 0 0,-1 1 0 0 0,1-1 0 0 0,-1 1 1 0 0,1-1-1 0 0,-1 0 0 0 0,1 1 0 0 0,-1-1 1 0 0,1 0-1 0 0,-1 0 0 0 0,1 1 1 0 0,0-1-1 0 0,-1 0 0 0 0,1-1 0 0 0,0 1-26 0 0,0-1-1 0 0,0 1 1 0 0,0-1 0 0 0,0 0-1 0 0,0 1 1 0 0,1-1 0 0 0,-1 0-1 0 0,0 1 1 0 0,1-1-1 0 0,0 1 1 0 0,1-3 0 0 0,3-5-106 0 0,0 0 0 0 0,1 1 0 0 0,10-11 0 0 0,-10 12 83 0 0,69-80-141 0 0,-64 75-34 0 0,1 1 0 0 0,1 0-1 0 0,-1 1 1 0 0,2 0 0 0 0,14-7-1 0 0,-27 16 33 0 0,0 1 0 0 0,0-1 0 0 0,0 1 0 0 0,0-1 0 0 0,0 1 0 0 0,0-1 0 0 0,0 1 0 0 0,1 0 0 0 0,-1 0 0 0 0,0-1 0 0 0,0 1 0 0 0,0 0 0 0 0,2 0 0 0 0,-2 1-4 0 0,-1-1 0 0 0,1 0 1 0 0,-1 0-1 0 0,1 0 1 0 0,-1 0-1 0 0,0 1 0 0 0,1-1 1 0 0,-1 0-1 0 0,1 1 1 0 0,-1-1-1 0 0,0 0 0 0 0,1 1 1 0 0,-1-1-1 0 0,0 0 1 0 0,1 1-1 0 0,-1-1 0 0 0,0 0 1 0 0,0 1-1 0 0,1-1 1 0 0,-1 1-1 0 0,0-1 0 0 0,0 2 1 0 0,1 1-20 0 0,0 1 0 0 0,-1 0 1 0 0,0 0-1 0 0,0-1 0 0 0,0 1 0 0 0,0 0 1 0 0,-1 4-1 0 0,-7 35-25 0 0,-21 66 1 0 0,18-72 26 0 0,1 1-1 0 0,-7 57 1 0 0,16-83 1 0 0,0-4-10 0 0,3-17 35 0 0,-2 9-4 0 0,11-47 129 0 0,27-75 1 0 0,-33 110-133 0 0,0 0 1 0 0,0 0 0 0 0,1 1-1 0 0,1 0 1 0 0,0 0-1 0 0,0 1 1 0 0,1-1 0 0 0,1 2-1 0 0,-1-1 1 0 0,2 1 0 0 0,15-12-1 0 0,-24 20-2 0 0,0 0 1 0 0,0 0-1 0 0,0 1 0 0 0,0-1 0 0 0,0 0 0 0 0,0 1 0 0 0,1-1 1 0 0,-1 1-1 0 0,0-1 0 0 0,0 1 0 0 0,1 0 0 0 0,-1 0 0 0 0,0-1 1 0 0,1 1-1 0 0,-1 0 0 0 0,0 0 0 0 0,0 0 0 0 0,1 0 0 0 0,-1 0 1 0 0,0 1-1 0 0,1-1 0 0 0,1 1 0 0 0,-1 0-5 0 0,-1 0-1 0 0,1 0 0 0 0,-1 0 1 0 0,0 0-1 0 0,0 1 0 0 0,0-1 1 0 0,1 0-1 0 0,-1 1 1 0 0,0-1-1 0 0,-1 1 0 0 0,1-1 1 0 0,0 1-1 0 0,0-1 1 0 0,-1 1-1 0 0,2 1 0 0 0,0 5-25 0 0,0 1-1 0 0,0-1 0 0 0,-1 1 1 0 0,0-1-1 0 0,-1 15 0 0 0,-1 5 66 0 0,-2-1 0 0 0,-1 0-1 0 0,-1 0 1 0 0,-2 0 0 0 0,0 0 0 0 0,-22 49-1 0 0,28-74-16 0 0,1 0-1 0 0,-1-1 0 0 0,0 1 1 0 0,0 0-1 0 0,0-1 0 0 0,0 1 1 0 0,0-1-1 0 0,0 1 0 0 0,-1-1 1 0 0,1 0-1 0 0,-2 2 0 0 0,0-7 90 0 0,6-12-56 0 0,14-42-54 0 0,2 1-1 0 0,2 0 0 0 0,50-90 1 0 0,-69 144 8 0 0,26-39 14 0 0,-26 39-21 0 0,0 1 1 0 0,1 0 0 0 0,-1-1 0 0 0,0 1 0 0 0,1 0 0 0 0,0 0 0 0 0,-1 0-1 0 0,1 0 1 0 0,0 1 0 0 0,0-1 0 0 0,0 1 0 0 0,0-1 0 0 0,3 0 0 0 0,-5 2 4 0 0,0 0-1 0 0,0 0 1 0 0,0 0 0 0 0,0 0 0 0 0,0 1 0 0 0,-1-1 0 0 0,1 0 0 0 0,0 0-1 0 0,0 1 1 0 0,0-1 0 0 0,0 1 0 0 0,-1-1 0 0 0,1 0 0 0 0,0 1 0 0 0,0 0 0 0 0,-1-1-1 0 0,1 1 1 0 0,0-1 0 0 0,-1 1 0 0 0,1 0 0 0 0,0-1 0 0 0,-1 1 0 0 0,1 0 0 0 0,-1 0-1 0 0,1-1 1 0 0,-1 1 0 0 0,0 0 0 0 0,1 0 0 0 0,-1 0 0 0 0,0 0 0 0 0,0 0 0 0 0,1-1-1 0 0,-1 1 1 0 0,0 2 0 0 0,4 31-162 0 0,-4-5 138 0 0,-3 0 1 0 0,-6 39 0 0 0,3-34 99 0 0,-1 39 1 0 0,9-18-211 0 0,0-40 72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22.154"/>
    </inkml:context>
    <inkml:brush xml:id="br0">
      <inkml:brushProperty name="width" value="0.05" units="cm"/>
      <inkml:brushProperty name="height" value="0.05" units="cm"/>
    </inkml:brush>
  </inkml:definitions>
  <inkml:trace contextRef="#ctx0" brushRef="#br0">1 160 3225 0 0,'31'0'462'0'0,"0"-1"1"0"0,0-2-1 0 0,30-7 0 0 0,-51 8-109 0 0,0 0 0 0 0,0-1 0 0 0,-1 0 0 0 0,1-1 0 0 0,-1 0-1 0 0,0 0 1 0 0,0-1 0 0 0,0 0 0 0 0,-1-1 0 0 0,0 0 0 0 0,0 0-1 0 0,0-1 1 0 0,8-9 0 0 0,-14 14-303 0 0,0-1-1 0 0,-1 0 0 0 0,1 1 1 0 0,-1-1-1 0 0,0 0 1 0 0,0 0-1 0 0,0 0 1 0 0,0 0-1 0 0,0 0 1 0 0,0 0-1 0 0,-1 0 0 0 0,0 0 1 0 0,1 0-1 0 0,-2-6 1 0 0,1 8-26 0 0,0 0 0 0 0,0 0 0 0 0,0 0 0 0 0,-1 0 0 0 0,1 0 0 0 0,0 0 0 0 0,-1 0 0 0 0,1 0 0 0 0,-1 0-1 0 0,1 0 1 0 0,-1 0 0 0 0,0 0 0 0 0,1 0 0 0 0,-1 0 0 0 0,0 0 0 0 0,1 0 0 0 0,-1 1 0 0 0,0-1 0 0 0,0 0 0 0 0,0 1 0 0 0,0-1 0 0 0,0 1 0 0 0,0-1 0 0 0,0 1 0 0 0,0-1 0 0 0,0 1 0 0 0,0-1 0 0 0,0 1 0 0 0,0 0 0 0 0,0 0 0 0 0,0 0 0 0 0,-1-1 0 0 0,1 1 0 0 0,0 0 0 0 0,0 0 0 0 0,0 1 0 0 0,0-1 0 0 0,0 0 0 0 0,0 0 0 0 0,0 0 0 0 0,0 1 0 0 0,0-1 0 0 0,-2 1 0 0 0,-5 2 247 0 0,1 0 0 0 0,-1 0 1 0 0,1 1-1 0 0,0 0 0 0 0,0 0 1 0 0,0 1-1 0 0,0 0 1 0 0,1 0-1 0 0,0 0 0 0 0,0 1 1 0 0,-8 9-1 0 0,-1 4 764 0 0,1 1 0 0 0,-20 34 0 0 0,21-30-1108 0 0,-20 51 1 0 0,29-66 54 0 0,1 1 0 0 0,0 0 0 0 0,1 0 0 0 0,0 1 0 0 0,1-1 0 0 0,0 0 0 0 0,0 0 0 0 0,2 15 0 0 0,-1-24 14 0 0,0 0 0 0 0,0 1-1 0 0,0-1 1 0 0,0 0 0 0 0,0 0 0 0 0,0 1 0 0 0,0-1-1 0 0,1 0 1 0 0,-1 0 0 0 0,1 0 0 0 0,-1 0 0 0 0,1 1-1 0 0,-1-1 1 0 0,1 0 0 0 0,-1 0 0 0 0,1 0-1 0 0,0 0 1 0 0,0 0 0 0 0,0 0 0 0 0,-1 0 0 0 0,1-1-1 0 0,0 1 1 0 0,0 0 0 0 0,0 0 0 0 0,0-1-1 0 0,1 1 1 0 0,-1-1 0 0 0,0 1 0 0 0,0-1 0 0 0,0 1-1 0 0,0-1 1 0 0,0 0 0 0 0,1 1 0 0 0,-1-1-1 0 0,0 0 1 0 0,0 0 0 0 0,1 0 0 0 0,-1 0 0 0 0,0 0-1 0 0,0 0 1 0 0,1 0 0 0 0,0-1 0 0 0,3 0 11 0 0,-1 0 0 0 0,0-1-1 0 0,-1 0 1 0 0,1 0 0 0 0,0 0 0 0 0,0 0 0 0 0,-1 0 0 0 0,1-1 0 0 0,-1 0 0 0 0,0 1 0 0 0,3-5-1 0 0,14-17-176 0 0,-2-1 0 0 0,24-43-1 0 0,-22 34-214 0 0,25-33-1 0 0,-37 57 336 0 0,-1 1 0 0 0,2 0 0 0 0,-1 1 0 0 0,1 0 0 0 0,1 0-1 0 0,-1 1 1 0 0,19-11 0 0 0,-28 18 50 0 0,1-1-1 0 0,-1 1 0 0 0,1-1 0 0 0,-1 1 1 0 0,1 0-1 0 0,0 0 0 0 0,-1-1 0 0 0,1 1 0 0 0,-1 0 1 0 0,1 0-1 0 0,0-1 0 0 0,-1 1 0 0 0,1 0 1 0 0,-1 0-1 0 0,1 0 0 0 0,0 0 0 0 0,-1 0 1 0 0,1 0-1 0 0,0 0 0 0 0,-1 0 0 0 0,1 0 0 0 0,0 0 1 0 0,-1 1-1 0 0,1-1 0 0 0,-1 0 0 0 0,1 0 1 0 0,0 1-1 0 0,-1-1 0 0 0,1 0 0 0 0,-1 0 0 0 0,1 1 1 0 0,-1-1-1 0 0,1 1 0 0 0,0 1-3 0 0,0-1-1 0 0,-1 1 1 0 0,1-1-1 0 0,-1 1 1 0 0,0-1 0 0 0,1 1-1 0 0,-1-1 1 0 0,0 1-1 0 0,0 0 1 0 0,0-1-1 0 0,0 1 1 0 0,0 2-1 0 0,-2 8-23 0 0,0 0 0 0 0,-6 17 0 0 0,-15 35 431 0 0,14-44-147 0 0,2 1 1 0 0,0 0-1 0 0,-6 37 1 0 0,40-99-319 0 0,-1-8 104 0 0,30-50-474 0 0,-48 86 307 0 0,1 1-1 0 0,1 0 1 0 0,0 0-1 0 0,1 1 1 0 0,13-12-1 0 0,-23 22 116 0 0,0 0 0 0 0,1 0 0 0 0,-1-1 0 0 0,1 1 0 0 0,-1 0-1 0 0,1 1 1 0 0,-1-1 0 0 0,1 0 0 0 0,-1 0 0 0 0,1 1 0 0 0,0-1-1 0 0,-1 1 1 0 0,1-1 0 0 0,0 1 0 0 0,0 0 0 0 0,-1-1-1 0 0,1 1 1 0 0,0 0 0 0 0,0 0 0 0 0,-1 1 0 0 0,1-1 0 0 0,0 0-1 0 0,0 0 1 0 0,1 1 0 0 0,-1 0 3 0 0,-1 0-1 0 0,0 1 1 0 0,1-1 0 0 0,-1 0-1 0 0,0 0 1 0 0,0 0 0 0 0,0 1-1 0 0,0-1 1 0 0,0 1 0 0 0,0-1 0 0 0,0 1-1 0 0,-1-1 1 0 0,1 1 0 0 0,0-1-1 0 0,-1 1 1 0 0,1 0 0 0 0,-1-1-1 0 0,0 1 1 0 0,1 0 0 0 0,-1 0-1 0 0,0-1 1 0 0,0 1 0 0 0,0 0-1 0 0,-1 2 1 0 0,0 7 24 0 0,-1 0 0 0 0,0 0 1 0 0,-1-1-1 0 0,-8 20 0 0 0,-6 26 363 0 0,16-52-347 0 0,0 0 0 0 0,1 0 1 0 0,-1 1-1 0 0,1-1 0 0 0,0 0 1 0 0,1 1-1 0 0,-1-1 0 0 0,1 0 1 0 0,-1 1-1 0 0,3 5 0 0 0,-3-10-43 0 0,0 1 0 0 0,0-1 0 0 0,1 1 0 0 0,-1-1 1 0 0,0 1-1 0 0,0-1 0 0 0,0 0 0 0 0,1 1 0 0 0,-1-1 0 0 0,0 1 0 0 0,0-1 0 0 0,1 0 0 0 0,-1 1 0 0 0,0-1 0 0 0,1 0 0 0 0,-1 1 0 0 0,0-1 1 0 0,1 0-1 0 0,-1 0 0 0 0,1 1 0 0 0,-1-1 0 0 0,0 0 0 0 0,1 0 0 0 0,-1 0 0 0 0,1 1 0 0 0,-1-1 0 0 0,1 0 0 0 0,-1 0 0 0 0,1 0 0 0 0,-1 0 0 0 0,1 0 1 0 0,14-7-502 0 0,-2-2 184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22.536"/>
    </inkml:context>
    <inkml:brush xml:id="br0">
      <inkml:brushProperty name="width" value="0.05" units="cm"/>
      <inkml:brushProperty name="height" value="0.05" units="cm"/>
    </inkml:brush>
  </inkml:definitions>
  <inkml:trace contextRef="#ctx0" brushRef="#br0">170 8 3225 0 0,'8'-8'4409'0'0,"-17"18"2738"0"0,2 0-6491 0 0,-3 8 252 0 0,0 0 1 0 0,1 1 0 0 0,1 0 0 0 0,-6 25-1 0 0,10-31-919 0 0,1 0-1 0 0,1 0 0 0 0,0 0 1 0 0,0 1-1 0 0,1-1 0 0 0,1 0 1 0 0,3 22-1 0 0,-2-30 6 0 0,0 0 1 0 0,0 0-1 0 0,1 0 1 0 0,0 0-1 0 0,0 0 0 0 0,0-1 1 0 0,1 1-1 0 0,-1-1 1 0 0,1 1-1 0 0,0-1 1 0 0,0 0-1 0 0,1 0 0 0 0,-1 0 1 0 0,8 5-1 0 0,-10-8 3 0 0,1 0-1 0 0,0 0 1 0 0,-1 1-1 0 0,1-1 0 0 0,0 0 1 0 0,0-1-1 0 0,0 1 1 0 0,0 0-1 0 0,0-1 1 0 0,0 1-1 0 0,0-1 1 0 0,0 1-1 0 0,1-1 0 0 0,-1 0 1 0 0,0 0-1 0 0,0 0 1 0 0,0 0-1 0 0,0 0 1 0 0,0-1-1 0 0,0 1 1 0 0,0-1-1 0 0,0 1 1 0 0,0-1-1 0 0,0 0 0 0 0,0 1 1 0 0,0-1-1 0 0,0 0 1 0 0,0 0-1 0 0,0-1 1 0 0,-1 1-1 0 0,1 0 1 0 0,0-1-1 0 0,-1 1 0 0 0,1-1 1 0 0,-1 1-1 0 0,0-1 1 0 0,2-2-1 0 0,0 1-117 0 0,-1-1 1 0 0,1 1-1 0 0,-1-1 0 0 0,0 0 0 0 0,0 0 0 0 0,-1 0 0 0 0,1 0 0 0 0,-1 0 1 0 0,0 0-1 0 0,0 0 0 0 0,0 0 0 0 0,0-8 0 0 0,-2-5-6366 0 0</inkml:trace>
  <inkml:trace contextRef="#ctx0" brushRef="#br0" timeOffset="1">14 21 12443 0 0,'-13'-3'1813'0'0,"16"7"449"0"0,19 6-1259 0 0,-11-7-939 0 0,1 0 0 0 0,1-1-1 0 0,-1 0 1 0 0,0-1 0 0 0,0-1-1 0 0,15 0 1 0 0,74-12 66 0 0,-85 9-140 0 0,38-6-1156 0 0,2-2-4865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23.156"/>
    </inkml:context>
    <inkml:brush xml:id="br0">
      <inkml:brushProperty name="width" value="0.05" units="cm"/>
      <inkml:brushProperty name="height" value="0.05" units="cm"/>
    </inkml:brush>
  </inkml:definitions>
  <inkml:trace contextRef="#ctx0" brushRef="#br0">0 201 5065 0 0,'106'-3'4859'0'0,"-57"0"-4070"0"0,0-3 0 0 0,-1-1 0 0 0,55-17 0 0 0,-101 23-758 0 0,7-1 122 0 0,0-1-1 0 0,0 0 1 0 0,-1 0 0 0 0,1-1 0 0 0,10-7-1 0 0,-17 10-85 0 0,-1 0-1 0 0,1 0 0 0 0,-1 0 0 0 0,0-1 0 0 0,1 1 1 0 0,-1 0-1 0 0,0-1 0 0 0,0 1 0 0 0,0-1 1 0 0,0 1-1 0 0,0-1 0 0 0,0 0 0 0 0,0 1 1 0 0,0-1-1 0 0,-1 0 0 0 0,1 0 0 0 0,-1 1 0 0 0,1-1 1 0 0,-1 0-1 0 0,0 0 0 0 0,0 0 0 0 0,1 0 1 0 0,-2 1-1 0 0,1-1 0 0 0,0 0 0 0 0,0 0 0 0 0,0 0 1 0 0,-1 0-1 0 0,1 1 0 0 0,-1-1 0 0 0,1 0 1 0 0,-3-3-1 0 0,1 0 163 0 0,0 1 0 0 0,0-1 0 0 0,0 1 1 0 0,-1-1-1 0 0,0 1 0 0 0,0 0 0 0 0,0 0 0 0 0,0 0 0 0 0,-1 1 1 0 0,0-1-1 0 0,1 1 0 0 0,-1 0 0 0 0,-1 0 0 0 0,1 0 0 0 0,0 0 1 0 0,-1 1-1 0 0,1 0 0 0 0,-8-3 0 0 0,7 4-135 0 0,0 0-1 0 0,0 0 1 0 0,-1 1 0 0 0,1-1-1 0 0,0 1 1 0 0,-1 0 0 0 0,1 1-1 0 0,0-1 1 0 0,-1 1 0 0 0,1 0-1 0 0,0 1 1 0 0,0-1 0 0 0,0 1-1 0 0,0 0 1 0 0,0 0-1 0 0,0 1 1 0 0,-6 4 0 0 0,-1 1-55 0 0,0 1 1 0 0,1 1 0 0 0,0-1 0 0 0,1 2-1 0 0,0 0 1 0 0,0 0 0 0 0,1 0 0 0 0,1 1-1 0 0,0 1 1 0 0,0-1 0 0 0,-9 27-1 0 0,12-30-43 0 0,2 0-1 0 0,-1 1 0 0 0,1 0 1 0 0,1 0-1 0 0,0 0 0 0 0,0 0 1 0 0,1 0-1 0 0,1 0 0 0 0,-1 0 0 0 0,1 1 1 0 0,1-1-1 0 0,0 0 0 0 0,1 0 1 0 0,0 0-1 0 0,0 0 0 0 0,1 0 1 0 0,7 18-1 0 0,-6-23-1 0 0,0 1-1 0 0,0 0 1 0 0,0-1 0 0 0,0 0-1 0 0,1 0 1 0 0,0 0 0 0 0,0-1 0 0 0,0 0-1 0 0,0 0 1 0 0,1 0 0 0 0,0 0-1 0 0,-1-1 1 0 0,1 0 0 0 0,1 0 0 0 0,-1-1-1 0 0,0 1 1 0 0,1-2 0 0 0,-1 1-1 0 0,1 0 1 0 0,-1-1 0 0 0,1-1 0 0 0,8 1-1 0 0,-4-1-2 0 0,1 0 0 0 0,0 0 0 0 0,0-2 0 0 0,0 1 0 0 0,-1-1 0 0 0,1-1 0 0 0,-1 0 0 0 0,0-1 0 0 0,1 0 0 0 0,-2-1 0 0 0,20-10-1 0 0,1-7 0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23.506"/>
    </inkml:context>
    <inkml:brush xml:id="br0">
      <inkml:brushProperty name="width" value="0.05" units="cm"/>
      <inkml:brushProperty name="height" value="0.05" units="cm"/>
    </inkml:brush>
  </inkml:definitions>
  <inkml:trace contextRef="#ctx0" brushRef="#br0">377 64 8178 0 0,'-16'-20'1048'0'0,"14"16"-550"0"0,-1 1 0 0 0,1-1 1 0 0,-1 1-1 0 0,0 0 0 0 0,0 0 0 0 0,0 0 1 0 0,0 0-1 0 0,-1 0 0 0 0,1 1 0 0 0,-1-1 1 0 0,1 1-1 0 0,-1 0 0 0 0,0 0 0 0 0,-5-2 1 0 0,8 5-398 0 0,0-1 0 0 0,0 0 0 0 0,0 0 0 0 0,0 1 0 0 0,0-1 0 0 0,1 0 0 0 0,-1 1 0 0 0,0-1 0 0 0,0 1 0 0 0,0-1 0 0 0,0 1 0 0 0,1-1 0 0 0,-1 1 0 0 0,0 0 0 0 0,1-1 0 0 0,-1 1 0 0 0,0 0 0 0 0,1 0 0 0 0,-1-1 0 0 0,1 1 0 0 0,-1 0 0 0 0,1 0 0 0 0,-1 2 0 0 0,-11 24 309 0 0,10-21-326 0 0,-35 109-328 0 0,-33 165 1 0 0,44-164 225 0 0,-7 43 1123 0 0,-20 243 0 0 0,52-390-1084 0 0,-6 55 55 0 0,6-61-74 0 0,0-1 1 0 0,-1 1-1 0 0,1-1 1 0 0,-1 1-1 0 0,0-1 1 0 0,-1 1-1 0 0,1-1 1 0 0,-1 0-1 0 0,-3 4 1 0 0,5-8-106 0 0,0 0 1 0 0,0 0 0 0 0,0 0 0 0 0,0 0 0 0 0,0 0 0 0 0,0 0 0 0 0,0-1 0 0 0,0 1 0 0 0,0 0-1 0 0,0-1 1 0 0,0 1 0 0 0,-1-1 0 0 0,-1 1 0 0 0,-5-1-7046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23.856"/>
    </inkml:context>
    <inkml:brush xml:id="br0">
      <inkml:brushProperty name="width" value="0.05" units="cm"/>
      <inkml:brushProperty name="height" value="0.05" units="cm"/>
    </inkml:brush>
  </inkml:definitions>
  <inkml:trace contextRef="#ctx0" brushRef="#br0">442 48 8290 0 0,'-10'-9'402'0'0,"4"3"616"0"0,0 1 0 0 0,0 0 0 0 0,-1 0 1 0 0,0 0-1 0 0,1 1 0 0 0,-10-4 0 0 0,15 8-954 0 0,0 0 0 0 0,0 0 0 0 0,1 0 0 0 0,-1 0 0 0 0,0 0-1 0 0,0 0 1 0 0,1 0 0 0 0,-1 1 0 0 0,0-1 0 0 0,0 0 0 0 0,1 0-1 0 0,-1 1 1 0 0,0-1 0 0 0,1 0 0 0 0,-1 1 0 0 0,0-1 0 0 0,1 1 0 0 0,-1-1-1 0 0,1 1 1 0 0,-1-1 0 0 0,1 1 0 0 0,-1 0 0 0 0,1-1 0 0 0,-1 1-1 0 0,1 0 1 0 0,-1-1 0 0 0,1 1 0 0 0,-1 1 0 0 0,-11 25-17 0 0,10-22 15 0 0,-26 68-379 0 0,-26 104 0 0 0,-4 81 845 0 0,28-113 1075 0 0,11-54-1064 0 0,7-29 174 0 0,-2-1 1 0 0,-39 104 0 0 0,51-159-712 0 0,-1 0-1 0 0,0-1 1 0 0,0 1 0 0 0,-1-1 0 0 0,-4 6 0 0 0,7-10-5 0 0,0 1 1 0 0,-1-1-1 0 0,1 1 1 0 0,-1-1-1 0 0,1 0 1 0 0,-1 0-1 0 0,1 0 1 0 0,-1 0-1 0 0,0 0 1 0 0,1 0-1 0 0,-1 0 1 0 0,0-1-1 0 0,0 1 1 0 0,0-1-1 0 0,0 1 1 0 0,1-1-1 0 0,-1 0 1 0 0,0 1-1 0 0,0-1 1 0 0,0 0-1 0 0,-2 0 1 0 0,-10-3-218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24.187"/>
    </inkml:context>
    <inkml:brush xml:id="br0">
      <inkml:brushProperty name="width" value="0.05" units="cm"/>
      <inkml:brushProperty name="height" value="0.05" units="cm"/>
    </inkml:brush>
  </inkml:definitions>
  <inkml:trace contextRef="#ctx0" brushRef="#br0">1 123 920 0 0,'3'-3'170'0'0,"1"0"-1"0"0,0 0 1 0 0,0 0-1 0 0,0 1 1 0 0,0 0 0 0 0,0-1-1 0 0,1 2 1 0 0,-1-1-1 0 0,7-1 1 0 0,44-9 1299 0 0,-30 8-1281 0 0,197-30 1973 0 0,21-4-1479 0 0,-196 28-772 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24.602"/>
    </inkml:context>
    <inkml:brush xml:id="br0">
      <inkml:brushProperty name="width" value="0.05" units="cm"/>
      <inkml:brushProperty name="height" value="0.05" units="cm"/>
    </inkml:brush>
  </inkml:definitions>
  <inkml:trace contextRef="#ctx0" brushRef="#br0">0 268 3209 0 0,'5'-5'4167'0'0,"16"-4"-1064"0"0,22-8 821 0 0,-13 6-3381 0 0,0-2 0 0 0,32-19 0 0 0,-50 25-340 0 0,0 0-1 0 0,-1-1 1 0 0,-1 0-1 0 0,1-1 0 0 0,-1 0 1 0 0,-1 0-1 0 0,17-22 1 0 0,-24 28-159 0 0,0 0 0 0 0,-1 0 0 0 0,1 0 0 0 0,-1 0 0 0 0,1-1 0 0 0,-1 1 0 0 0,0-1 0 0 0,0 1-1 0 0,-1 0 1 0 0,1-1 0 0 0,-1 1 0 0 0,0-1 0 0 0,0 0 0 0 0,0 1 0 0 0,0-1 0 0 0,0 1 0 0 0,-1-1 0 0 0,-1-3 0 0 0,2 5-35 0 0,-1 1 0 0 0,1-1 1 0 0,-1 1-1 0 0,0 0 0 0 0,1-1 0 0 0,-1 1 0 0 0,0 0 0 0 0,0 0 0 0 0,0 0 1 0 0,0-1-1 0 0,0 1 0 0 0,0 0 0 0 0,-1 0 0 0 0,1 1 0 0 0,0-1 1 0 0,0 0-1 0 0,-3-1 0 0 0,2 1 3 0 0,-1 1-1 0 0,1-1 1 0 0,0 1 0 0 0,-1 0 0 0 0,1-1-1 0 0,0 1 1 0 0,-1 0 0 0 0,1 0 0 0 0,0 1-1 0 0,-1-1 1 0 0,1 0 0 0 0,0 1 0 0 0,-1 0-1 0 0,-3 1 1 0 0,-2 2 190 0 0,-1 0 0 0 0,1 0 0 0 0,0 1-1 0 0,0 0 1 0 0,1 1 0 0 0,0 0 0 0 0,0 0 0 0 0,-10 11-1 0 0,-2 5 116 0 0,-23 34 0 0 0,34-44-359 0 0,0 0 0 0 0,1 0 1 0 0,0 1-1 0 0,1 0 0 0 0,0 0 0 0 0,1 1 0 0 0,-6 27 1 0 0,11-37 32 0 0,-1 0 0 0 0,0 1 0 0 0,1-1 0 0 0,0 0 0 0 0,0 0 1 0 0,0 1-1 0 0,1-1 0 0 0,-1 0 0 0 0,1 0 0 0 0,0 0 0 0 0,0 0 0 0 0,1 1 1 0 0,-1-2-1 0 0,1 1 0 0 0,0 0 0 0 0,0 0 0 0 0,0 0 0 0 0,0-1 0 0 0,1 1 1 0 0,-1-1-1 0 0,1 0 0 0 0,0 0 0 0 0,0 0 0 0 0,0 0 0 0 0,1 0 1 0 0,-1-1-1 0 0,1 1 0 0 0,-1-1 0 0 0,1 0 0 0 0,0 0 0 0 0,4 1 0 0 0,-2-1-7 0 0,0 0 0 0 0,0-1 0 0 0,0 1-1 0 0,0-2 1 0 0,0 1 0 0 0,0-1 0 0 0,0 1-1 0 0,1-2 1 0 0,-1 1 0 0 0,0-1-1 0 0,0 0 1 0 0,0 0 0 0 0,0 0 0 0 0,10-5-1 0 0,9-4-155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2:19.463"/>
    </inkml:context>
    <inkml:brush xml:id="br0">
      <inkml:brushProperty name="width" value="0.025" units="cm"/>
      <inkml:brushProperty name="height" value="0.025" units="cm"/>
    </inkml:brush>
  </inkml:definitions>
  <inkml:trace contextRef="#ctx0" brushRef="#br0">1 31 6913 0 0,'32'-10'385'0'0,"-3"3"-521"0"0,0 2 1 0 0,0 1 0 0 0,0 1 0 0 0,39 2-1 0 0,-46 2 76 0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24.952"/>
    </inkml:context>
    <inkml:brush xml:id="br0">
      <inkml:brushProperty name="width" value="0.05" units="cm"/>
      <inkml:brushProperty name="height" value="0.05" units="cm"/>
    </inkml:brush>
  </inkml:definitions>
  <inkml:trace contextRef="#ctx0" brushRef="#br0">151 152 7834 0 0,'1'-1'96'0'0,"-1"1"0"0"0,0 0 1 0 0,0-1-1 0 0,0 1 0 0 0,1-1 1 0 0,-1 1-1 0 0,0-1 1 0 0,0 1-1 0 0,0-1 0 0 0,0 1 1 0 0,0-1-1 0 0,0 1 0 0 0,0-1 1 0 0,0 1-1 0 0,0-1 0 0 0,0 1 1 0 0,-1-1-1 0 0,1 1 1 0 0,0-1-1 0 0,0 1 0 0 0,0-1 1 0 0,0 1-1 0 0,-1-1 0 0 0,1 1 1 0 0,0-1-1 0 0,-1 1 0 0 0,1 0 1 0 0,0-1-1 0 0,-1 1 1 0 0,1 0-1 0 0,0-1 0 0 0,-1 1 1 0 0,1 0-1 0 0,-1-1 0 0 0,1 1 1 0 0,0 0-1 0 0,-1 0 0 0 0,1-1 1 0 0,-1 1-1 0 0,1 0 1 0 0,-1 0-1 0 0,1 0 0 0 0,-1 0 1 0 0,1 0-1 0 0,-1 0 0 0 0,1 0 1 0 0,-1 0-1 0 0,1 0 0 0 0,-1 0 1 0 0,1 0-1 0 0,-1 0 1 0 0,1 0-1 0 0,-1 0 0 0 0,1 0 1 0 0,-1 0-1 0 0,1 1 0 0 0,-1-1 1 0 0,1 0-1 0 0,-1 1 0 0 0,-3 0 384 0 0,1 0 0 0 0,0 1-1 0 0,0 0 1 0 0,0 0-1 0 0,0 0 1 0 0,0 0 0 0 0,0 0-1 0 0,-2 3 1 0 0,-8 10-383 0 0,1 1-1 0 0,1 0 1 0 0,0 1 0 0 0,1 0 0 0 0,1 1 0 0 0,0 0 0 0 0,2 0-1 0 0,0 1 1 0 0,-6 28 0 0 0,12-45-94 0 0,1 0 0 0 0,-1 0 1 0 0,1 0-1 0 0,0 0 0 0 0,0 0 0 0 0,-1 1 0 0 0,1-1 1 0 0,1 0-1 0 0,-1 0 0 0 0,0 0 0 0 0,0 0 0 0 0,1 0 1 0 0,0 0-1 0 0,-1 0 0 0 0,1 0 0 0 0,0 0 0 0 0,0 0 1 0 0,0 0-1 0 0,0 0 0 0 0,0-1 0 0 0,0 1 0 0 0,0 0 1 0 0,1-1-1 0 0,-1 1 0 0 0,1-1 0 0 0,-1 1 0 0 0,1-1 1 0 0,0 1-1 0 0,-1-1 0 0 0,1 0 0 0 0,0 0 0 0 0,2 1 1 0 0,1-1-2 0 0,0 1 0 0 0,-1-1 0 0 0,1-1 0 0 0,0 1 1 0 0,-1 0-1 0 0,1-1 0 0 0,0 0 0 0 0,0 0 0 0 0,-1-1 0 0 0,1 1 1 0 0,0-1-1 0 0,0 0 0 0 0,7-3 0 0 0,4-2-29 0 0,0-1-1 0 0,-1-1 0 0 0,0-1 1 0 0,0 0-1 0 0,-1 0 1 0 0,23-21-1 0 0,-9 4-1308 0 0,49-57-1 0 0,-56 56 434 0 0</inkml:trace>
  <inkml:trace contextRef="#ctx0" brushRef="#br0" timeOffset="1">472 13 2304 0 0,'-4'-13'9952'0'0,"3"13"-9587"0"0,0 0 1 0 0,0 1-1 0 0,0-1 0 0 0,0 0 1 0 0,0 0-1 0 0,0 1 0 0 0,0-1 1 0 0,0 1-1 0 0,0-1 0 0 0,0 1 1 0 0,0-1-1 0 0,0 1 0 0 0,0 0 1 0 0,0 0-1 0 0,1-1 0 0 0,-1 1 1 0 0,0 0-1 0 0,0 0 0 0 0,1 0 1 0 0,-1 0-1 0 0,0 1 0 0 0,-14 23 488 0 0,13-22-697 0 0,-9 18-122 0 0,1 1-1 0 0,1 0 1 0 0,1 0-1 0 0,1 1 1 0 0,0 0 0 0 0,2 0-1 0 0,1 1 1 0 0,-1 28 0 0 0,5-48-8 0 0,0 1 0 0 0,0-1 0 0 0,1 0 0 0 0,-1 0 0 0 0,1 0 0 0 0,0 0 0 0 0,1 0 0 0 0,-1 0 0 0 0,1 0 0 0 0,-1 0 0 0 0,1 0 0 0 0,0 0 0 0 0,1-1 0 0 0,-1 1 0 0 0,6 5 0 0 0,-6-7-14 0 0,-1-1 1 0 0,1 0 0 0 0,0 1-1 0 0,0-1 1 0 0,0 0-1 0 0,0 0 1 0 0,-1 0 0 0 0,1-1-1 0 0,1 1 1 0 0,-1 0-1 0 0,0-1 1 0 0,0 1 0 0 0,0-1-1 0 0,0 0 1 0 0,0 0-1 0 0,0 0 1 0 0,0 0 0 0 0,1 0-1 0 0,-1 0 1 0 0,0 0-1 0 0,0-1 1 0 0,0 1 0 0 0,0-1-1 0 0,0 0 1 0 0,0 1 0 0 0,0-1-1 0 0,0 0 1 0 0,0 0-1 0 0,0 0 1 0 0,0 0 0 0 0,-1-1-1 0 0,4-1 1 0 0,18-20-1511 0 0,-12 7-5990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25.285"/>
    </inkml:context>
    <inkml:brush xml:id="br0">
      <inkml:brushProperty name="width" value="0.05" units="cm"/>
      <inkml:brushProperty name="height" value="0.05" units="cm"/>
    </inkml:brush>
  </inkml:definitions>
  <inkml:trace contextRef="#ctx0" brushRef="#br0">0 69 10138 0 0,'4'-4'1360'0'0,"12"2"-1012"0"0,22-2-690 0 0,-31 4 416 0 0,83-7-217 0 0,170-34 0 0 0,-225 31 221 0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3:14:25.621"/>
    </inkml:context>
    <inkml:brush xml:id="br0">
      <inkml:brushProperty name="width" value="0.05" units="cm"/>
      <inkml:brushProperty name="height" value="0.05" units="cm"/>
    </inkml:brush>
  </inkml:definitions>
  <inkml:trace contextRef="#ctx0" brushRef="#br0">180 11 9674 0 0,'-2'-11'4812'0'0,"9"12"-2213"0"0,8 8-1944 0 0,-9-4-627 0 0,-1 1 1 0 0,0 0-1 0 0,0 0 1 0 0,0 0-1 0 0,-1 0 0 0 0,0 1 1 0 0,0 0-1 0 0,0-1 1 0 0,-1 2-1 0 0,0-1 1 0 0,0 0-1 0 0,-1 1 0 0 0,2 9 1 0 0,-1 0 230 0 0,-1 0 0 0 0,0 0 0 0 0,-1 1 0 0 0,-3 29 0 0 0,0-27 98 0 0,-2 1 0 0 0,0-1 0 0 0,-1 0-1 0 0,-1 0 1 0 0,-1 0 0 0 0,0-1-1 0 0,-2 0 1 0 0,-21 35 0 0 0,15-32-345 0 0,0-1 1 0 0,-2-1 0 0 0,0 0 0 0 0,-1-1-1 0 0,-1-1 1 0 0,-36 27 0 0 0,23-23-13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37:33.224"/>
    </inkml:context>
    <inkml:brush xml:id="br0">
      <inkml:brushProperty name="width" value="0.07938" units="cm"/>
      <inkml:brushProperty name="height" value="0.07938" units="cm"/>
    </inkml:brush>
  </inkml:definitions>
  <inkml:trace contextRef="#ctx0" brushRef="#br0">6 216 8754 0 0,'-2'-2'1777'0'0,"-1"-2"-233"0"0,12 1 2459 0 0,136-2-3481 0 0,52-5 965 0 0,-106 0-662 0 0,384-56 555 0 0,-437 58-1339 0 0,55-20 0 0 0,-75 21-69 0 0,-1 0 0 0 0,1-1 0 0 0,-2-1 0 0 0,1-1 0 0 0,15-12 0 0 0,-19 9-358 0 0,-14 10 58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37:33.560"/>
    </inkml:context>
    <inkml:brush xml:id="br0">
      <inkml:brushProperty name="width" value="0.07938" units="cm"/>
      <inkml:brushProperty name="height" value="0.07938" units="cm"/>
    </inkml:brush>
  </inkml:definitions>
  <inkml:trace contextRef="#ctx0" brushRef="#br0">323 1 2761 0 0,'-2'1'357'0'0,"0"1"-1"0"0,0 0 1 0 0,0 0 0 0 0,0 0 0 0 0,1 0 0 0 0,-1 0 0 0 0,0 0 0 0 0,1 0 0 0 0,0 0 0 0 0,-1 1 0 0 0,1-1 0 0 0,0 0 0 0 0,0 1 0 0 0,0-1 0 0 0,-1 5 0 0 0,-6 40 2711 0 0,-3 99 2671 0 0,7-64-3753 0 0,-21 110-1 0 0,16-152-1811 0 0,-2 1 1 0 0,-1-2 0 0 0,-3 0-1 0 0,-19 40 1 0 0,21-54-177 0 0,-1-1 0 0 0,-1-1 0 0 0,-1-1-1 0 0,0 0 1 0 0,-2-1 0 0 0,-1 0 0 0 0,-24 19 0 0 0,28-27-219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37:34.084"/>
    </inkml:context>
    <inkml:brush xml:id="br0">
      <inkml:brushProperty name="width" value="0.07938" units="cm"/>
      <inkml:brushProperty name="height" value="0.07938" units="cm"/>
    </inkml:brush>
  </inkml:definitions>
  <inkml:trace contextRef="#ctx0" brushRef="#br0">32 1 10594 0 0,'5'59'4081'0'0,"1"271"680"0"0,-7-314-4613 0 0,-3 75 561 0 0,2-80-654 0 0,1-1 0 0 0,-1 0-1 0 0,-1 0 1 0 0,0 0 0 0 0,0 0 0 0 0,-8 14-1 0 0,11-23-39 0 0,0-1 0 0 0,0 1 0 0 0,-1-1 0 0 0,1 1 0 0 0,0-1 0 0 0,0 1-1 0 0,0-1 1 0 0,0 1 0 0 0,-1-1 0 0 0,1 0 0 0 0,0 1 0 0 0,0-1 0 0 0,-1 1 0 0 0,1-1-1 0 0,0 0 1 0 0,-1 1 0 0 0,1-1 0 0 0,0 0 0 0 0,-1 0 0 0 0,1 1 0 0 0,0-1-1 0 0,-1 0 1 0 0,1 0 0 0 0,-1 1 0 0 0,1-1 0 0 0,0 0 0 0 0,-1 0 0 0 0,1 0-1 0 0,-1 0 1 0 0,1 0 0 0 0,-1 1 0 0 0,-2-16 472 0 0,8-25-201 0 0,10-29-140 0 0,4 1 0 0 0,2 0 1 0 0,41-86-1 0 0,-52 131-165 0 0,1 1 0 0 0,1 0 0 0 0,15-21 0 0 0,-23 37-7 0 0,1 1 0 0 0,-1-1 0 0 0,1 1 0 0 0,0 0 0 0 0,0 0 0 0 0,1 0 0 0 0,-1 1 0 0 0,1 0 0 0 0,0 0 0 0 0,0 0 0 0 0,1 1 0 0 0,-1 0 0 0 0,1 0 0 0 0,-1 1 0 0 0,10-3 0 0 0,10 6-2017 0 0,-14 2-5161 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37:34.464"/>
    </inkml:context>
    <inkml:brush xml:id="br0">
      <inkml:brushProperty name="width" value="0.07938" units="cm"/>
      <inkml:brushProperty name="height" value="0.07938" units="cm"/>
    </inkml:brush>
  </inkml:definitions>
  <inkml:trace contextRef="#ctx0" brushRef="#br0">1 364 6913 0 0,'17'-3'167'0'0,"46"-7"-873"0"0,134-29 1680 0 0,-176 33-605 0 0,0-1-1 0 0,0 0 0 0 0,-1-2 0 0 0,0-1 1 0 0,0 0-1 0 0,-1-1 0 0 0,18-14 0 0 0,-30 19-324 0 0,0-1 0 0 0,0 1 0 0 0,-1-1 0 0 0,0 0 0 0 0,0-1 0 0 0,0 1-1 0 0,-1-1 1 0 0,0 0 0 0 0,4-10 0 0 0,-7 12 36 0 0,0 1 0 0 0,0-1-1 0 0,0 1 1 0 0,-1-1 0 0 0,0 1-1 0 0,0-1 1 0 0,0 0 0 0 0,-1 0-1 0 0,1 0 1 0 0,-2 1 0 0 0,1-1-1 0 0,-1 0 1 0 0,1 0 0 0 0,-2 1-1 0 0,-2-12 1 0 0,3 15-8 0 0,0-1-1 0 0,0 1 1 0 0,-1 0-1 0 0,1-1 1 0 0,0 1 0 0 0,-1 0-1 0 0,0 0 1 0 0,1 0-1 0 0,-1 0 1 0 0,0 0 0 0 0,0 0-1 0 0,0 1 1 0 0,0-1 0 0 0,0 1-1 0 0,0-1 1 0 0,-5-1-1 0 0,2 1 8 0 0,1 1 0 0 0,0-1-1 0 0,-1 1 1 0 0,1 1-1 0 0,-1-1 1 0 0,1 1 0 0 0,-1-1-1 0 0,1 1 1 0 0,-6 1-1 0 0,-5 1 201 0 0,0 1 0 0 0,1 0-1 0 0,-1 1 1 0 0,-25 11 0 0 0,17-5-44 0 0,1 1 1 0 0,0 1-1 0 0,1 1 1 0 0,0 1-1 0 0,0 0 1 0 0,2 2-1 0 0,0 0 1 0 0,1 2-1 0 0,1-1 1 0 0,0 2-1 0 0,-25 38 1 0 0,38-52-207 0 0,1 2 0 0 0,0-1 0 0 0,0 0 0 0 0,0 0 0 0 0,1 1 0 0 0,0 0 0 0 0,1-1 0 0 0,-1 1 0 0 0,1 0 0 0 0,0 0 1 0 0,1 0-1 0 0,0 0 0 0 0,0 0 0 0 0,0 0 0 0 0,1 0 0 0 0,0-1 0 0 0,0 1 0 0 0,4 10 0 0 0,-2-9-58 0 0,0-1 0 0 0,1 1 0 0 0,0-1 0 0 0,0 0 0 0 0,1-1 0 0 0,0 1 0 0 0,0-1 0 0 0,1 0 0 0 0,-1 0 0 0 0,1 0 0 0 0,1-1 0 0 0,-1 0 0 0 0,1 0 0 0 0,0-1 0 0 0,10 6 0 0 0,-6-4 10 0 0,1-1 0 0 0,1 0 0 0 0,-1-1 1 0 0,1 0-1 0 0,0 0 0 0 0,0-2 0 0 0,18 2 0 0 0,-21-3-1257 0 0,0-1-1 0 0,0 0 0 0 0,14-3 0 0 0,4-3-4334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37:34.879"/>
    </inkml:context>
    <inkml:brush xml:id="br0">
      <inkml:brushProperty name="width" value="0.07938" units="cm"/>
      <inkml:brushProperty name="height" value="0.07938" units="cm"/>
    </inkml:brush>
  </inkml:definitions>
  <inkml:trace contextRef="#ctx0" brushRef="#br0">370 76 3225 0 0,'0'-3'340'0'0,"1"1"-1"0"0,-1 0 1 0 0,0-1 0 0 0,-1 1 0 0 0,1-1 0 0 0,0 1 0 0 0,-1 0 0 0 0,1-1-1 0 0,-1 1 1 0 0,0 0 0 0 0,0-1 0 0 0,0 1 0 0 0,0 0 0 0 0,0 0 0 0 0,0 0-1 0 0,-1 0 1 0 0,1 0 0 0 0,-1 0 0 0 0,1 0 0 0 0,-4-2 0 0 0,3 1 174 0 0,-1 1 0 0 0,1-1 1 0 0,-1 1-1 0 0,0 0 0 0 0,0 0 1 0 0,0 0-1 0 0,-1 0 0 0 0,1 1 1 0 0,0-1-1 0 0,-1 1 0 0 0,1-1 1 0 0,-1 1-1 0 0,-3 0 0 0 0,0 1-246 0 0,1 0 1 0 0,-1 1-1 0 0,0-1 0 0 0,1 2 0 0 0,-1-1 0 0 0,1 1 0 0 0,-1 0 0 0 0,1 0 0 0 0,0 1 0 0 0,0-1 0 0 0,0 2 0 0 0,0-1 0 0 0,-8 7 0 0 0,-1 1-125 0 0,1 0 0 0 0,0 1 0 0 0,-20 24 0 0 0,14-13-143 0 0,2 1-1 0 0,0 0 0 0 0,-23 45 0 0 0,36-59-16 0 0,0 0-1 0 0,1 0 1 0 0,0 0 0 0 0,1 1 0 0 0,0-1-1 0 0,0 1 1 0 0,1 0 0 0 0,1 0-1 0 0,0 0 1 0 0,0 0 0 0 0,1 0 0 0 0,0 0-1 0 0,3 14 1 0 0,-2-20 5 0 0,0-1 0 0 0,1 1 1 0 0,-1-1-1 0 0,1 0 0 0 0,0 0 0 0 0,0 0 0 0 0,1 0 1 0 0,-1 0-1 0 0,1 0 0 0 0,0 0 0 0 0,0-1 0 0 0,0 1 1 0 0,0-1-1 0 0,0 0 0 0 0,1 0 0 0 0,0 0 1 0 0,-1-1-1 0 0,1 1 0 0 0,0-1 0 0 0,0 0 0 0 0,0 0 1 0 0,1 0-1 0 0,-1-1 0 0 0,0 0 0 0 0,10 2 0 0 0,-7-2-2 0 0,1 0 0 0 0,-1 0-1 0 0,1-1 1 0 0,-1 0 0 0 0,0-1-1 0 0,1 1 1 0 0,-1-1 0 0 0,1-1-1 0 0,-1 0 1 0 0,0 0 0 0 0,0 0-1 0 0,0-1 1 0 0,0 0 0 0 0,0 0-1 0 0,8-6 1 0 0,-4 1-45 0 0,-1 0 0 0 0,0 0 0 0 0,-1-1 1 0 0,0-1-1 0 0,-1 1 0 0 0,1-1 0 0 0,-2-1 0 0 0,0 0 0 0 0,9-17 1 0 0,1-8-659 0 0,20-67 0 0 0,-29 79 413 0 0,-32 99 1588 0 0,22-65-1232 0 0,0 0-1 0 0,1-1 1 0 0,0 1-1 0 0,1 0 1 0 0,1 0-1 0 0,-1 0 1 0 0,1 0-1 0 0,4 15 1 0 0,-4-23-58 0 0,-1 1 0 0 0,1-1 0 0 0,0 1-1 0 0,0-1 1 0 0,0 1 0 0 0,0-1 0 0 0,0 0 0 0 0,0 1 0 0 0,1-1 0 0 0,-1 0 0 0 0,1 0 0 0 0,0 0 0 0 0,0 0 0 0 0,0 0 0 0 0,0 0 0 0 0,0-1-1 0 0,0 1 1 0 0,0 0 0 0 0,0-1 0 0 0,0 0 0 0 0,1 0 0 0 0,-1 0 0 0 0,1 0 0 0 0,-1 0 0 0 0,1 0 0 0 0,-1 0 0 0 0,1-1 0 0 0,0 1 0 0 0,-1-1 0 0 0,1 0-1 0 0,-1 0 1 0 0,1 0 0 0 0,0 0 0 0 0,-1 0 0 0 0,1 0 0 0 0,4-2 0 0 0,-1 0-44 0 0,0 0 1 0 0,0 0-1 0 0,-1 0 0 0 0,1-1 0 0 0,-1 0 1 0 0,1 0-1 0 0,-1 0 0 0 0,9-8 0 0 0,33-37-2313 0 0,-21 18-3999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37:35.230"/>
    </inkml:context>
    <inkml:brush xml:id="br0">
      <inkml:brushProperty name="width" value="0.07938" units="cm"/>
      <inkml:brushProperty name="height" value="0.07938" units="cm"/>
    </inkml:brush>
  </inkml:definitions>
  <inkml:trace contextRef="#ctx0" brushRef="#br0">148 0 1376 0 0,'-2'1'9682'0'0,"-11"15"-5247"0"0,-13 22-473 0 0,13-14-3337 0 0,2 1 1 0 0,1-1 0 0 0,-14 50-1 0 0,20-56-561 0 0,0 0-1 0 0,2 1 0 0 0,0 0 1 0 0,1 0-1 0 0,0-1 0 0 0,4 27 1 0 0,-2-35-60 0 0,1-1 0 0 0,0 0 0 0 0,1 0-1 0 0,0 0 1 0 0,1 0 0 0 0,0 0 0 0 0,9 15 0 0 0,-10-19-12 0 0,0-1-1 0 0,0 1 1 0 0,1-1-1 0 0,-1 0 1 0 0,1 0-1 0 0,0-1 1 0 0,0 1-1 0 0,0-1 1 0 0,1 1 0 0 0,-1-1-1 0 0,1-1 1 0 0,0 1-1 0 0,-1-1 1 0 0,1 1-1 0 0,7 0 1 0 0,-9-2 0 0 0,0-1 0 0 0,0 0 0 0 0,0 0 1 0 0,0 0-1 0 0,0 0 0 0 0,0 0 0 0 0,0-1 1 0 0,-1 0-1 0 0,1 1 0 0 0,0-1 0 0 0,0 0 1 0 0,0-1-1 0 0,-1 1 0 0 0,1 0 0 0 0,0-1 1 0 0,-1 1-1 0 0,1-1 0 0 0,-1 0 0 0 0,0 0 1 0 0,1 0-1 0 0,2-3 0 0 0,3-4-535 0 0,0 0-1 0 0,-1-1 1 0 0,12-19-1 0 0,-2 1-6645 0 0</inkml:trace>
  <inkml:trace contextRef="#ctx0" brushRef="#br0" timeOffset="1">26 116 17052 0 0,'-25'-3'1899'0'0,"24"3"-1642"0"0,13 0 935 0 0,45 4-1181 0 0,0-3-1 0 0,0-2 1 0 0,0-3-1 0 0,81-15 0 0 0,-79 7-10 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37:36.598"/>
    </inkml:context>
    <inkml:brush xml:id="br0">
      <inkml:brushProperty name="width" value="0.07938" units="cm"/>
      <inkml:brushProperty name="height" value="0.07938" units="cm"/>
    </inkml:brush>
  </inkml:definitions>
  <inkml:trace contextRef="#ctx0" brushRef="#br0">11 321 5529 0 0,'-11'12'12043'0'0,"15"-38"-11629"0"0,1 0 0 0 0,1 0 0 0 0,1 1 0 0 0,2 0 0 0 0,0 0 0 0 0,1 1 0 0 0,19-32 0 0 0,-24 48-424 0 0,1-1 0 0 0,1 1 0 0 0,-1 0 0 0 0,1 0 0 0 0,0 0 0 0 0,12-8 0 0 0,-14 12-1 0 0,0 0 1 0 0,0 1 0 0 0,1-1-1 0 0,-1 1 1 0 0,1 0-1 0 0,0 0 1 0 0,0 1-1 0 0,0 0 1 0 0,0 0-1 0 0,0 0 1 0 0,9 0-1 0 0,-14 2 7 0 0,1 0-1 0 0,-1 0 1 0 0,0 0 0 0 0,1 1-1 0 0,-1-1 1 0 0,1 0-1 0 0,-1 1 1 0 0,0-1-1 0 0,0 1 1 0 0,1-1-1 0 0,-1 1 1 0 0,0 0-1 0 0,0-1 1 0 0,1 1-1 0 0,-1 0 1 0 0,0 0-1 0 0,0 0 1 0 0,0 0-1 0 0,0 0 1 0 0,0 0-1 0 0,-1 0 1 0 0,1 0 0 0 0,0 1-1 0 0,0-1 1 0 0,-1 0-1 0 0,1 0 1 0 0,-1 1-1 0 0,1-1 1 0 0,-1 0-1 0 0,1 1 1 0 0,-1-1-1 0 0,0 1 1 0 0,0 1-1 0 0,2 6-21 0 0,-1 0-1 0 0,0-1 0 0 0,-1 17 1 0 0,0-25 24 0 0,-5 62-9 0 0,-3-1 0 0 0,-24 94 0 0 0,15-81 8 0 0,-8 82-1 0 0,99-323 360 0 0,-72 164-349 0 0,22-49 207 0 0,-3 4-218 0 0,2 1 0 0 0,2 2 0 0 0,46-65-1 0 0,-69 107 6 0 0,1-1 0 0 0,0 1 0 0 0,0 0-1 0 0,0 0 1 0 0,1 0 0 0 0,-1 0-1 0 0,1 0 1 0 0,6-3 0 0 0,-9 6-2 0 0,-1-1 1 0 0,1 1-1 0 0,0 0 1 0 0,0 0-1 0 0,0 0 0 0 0,-1-1 1 0 0,1 1-1 0 0,0 0 1 0 0,0 0-1 0 0,0 0 1 0 0,0 0-1 0 0,-1 0 1 0 0,1 1-1 0 0,0-1 0 0 0,0 0 1 0 0,0 0-1 0 0,-1 0 1 0 0,1 1-1 0 0,1 0 1 0 0,0 0-6 0 0,-1 0 1 0 0,0 0 0 0 0,0 0-1 0 0,1 1 1 0 0,-1-1-1 0 0,0 0 1 0 0,0 1 0 0 0,0-1-1 0 0,0 1 1 0 0,0-1 0 0 0,-1 1-1 0 0,2 3 1 0 0,2 6 1 0 0,0 1-1 0 0,-2 0 1 0 0,1 0 0 0 0,-1 0 0 0 0,-1 0-1 0 0,0 16 1 0 0,-7 77-18 0 0,3-70 20 0 0,2-23 4 0 0,0 8 9 0 0,0-1 0 0 0,-2 1 0 0 0,0-1 1 0 0,-1 0-1 0 0,-1 0 0 0 0,-11 28 0 0 0,23-88 65 0 0,5-4-9 0 0,1 0 0 0 0,3 1 0 0 0,1 1 0 0 0,2 1 0 0 0,2 0 0 0 0,31-43 0 0 0,-44 72-67 0 0,1 1 0 0 0,1 0 0 0 0,0 0 0 0 0,1 1 0 0 0,19-16 0 0 0,-25 23 0 0 0,1 0 0 0 0,0 0 0 0 0,0 0 0 0 0,0 1 0 0 0,1 0 0 0 0,-1 0 0 0 0,1 0 0 0 0,0 1 0 0 0,0 0 0 0 0,0 1 0 0 0,0-1 0 0 0,0 1 0 0 0,0 1 0 0 0,9-1 0 0 0,-14 1-2 0 0,0 0 1 0 0,0 1 0 0 0,0-1-1 0 0,0 0 1 0 0,0 1 0 0 0,-1-1 0 0 0,1 1-1 0 0,0 0 1 0 0,0 0 0 0 0,-1 0-1 0 0,1 0 1 0 0,0 0 0 0 0,-1 0 0 0 0,1 0-1 0 0,-1 0 1 0 0,1 0 0 0 0,-1 1-1 0 0,0-1 1 0 0,2 2 0 0 0,-1 1-5 0 0,0-1 0 0 0,0 0 1 0 0,-1 1-1 0 0,1-1 0 0 0,-1 1 1 0 0,0 0-1 0 0,0 0 0 0 0,0-1 1 0 0,0 5-1 0 0,0 8-15 0 0,0 0-1 0 0,-1-1 1 0 0,-4 26 0 0 0,4-40 21 0 0,-12 99 0 0 0,-9 89 0 0 0,19-174-356 0 0,0-1 0 0 0,-1 0 0 0 0,-8 26 1 0 0,8-34-6760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2:19.812"/>
    </inkml:context>
    <inkml:brush xml:id="br0">
      <inkml:brushProperty name="width" value="0.025" units="cm"/>
      <inkml:brushProperty name="height" value="0.025" units="cm"/>
    </inkml:brush>
  </inkml:definitions>
  <inkml:trace contextRef="#ctx0" brushRef="#br0">1 860 9674 0 0,'12'-15'1253'0'0,"-6"9"-1146"0"0,33-40 519 0 0,227-249 813 0 0,-239 267-1424 0 0,-2-1 0 0 0,-1 0 1 0 0,-2-2-1 0 0,0-1 0 0 0,-2 0 0 0 0,25-59 0 0 0,-25 48-23 0 0,-8 20-4 0 0,-1 0-1 0 0,-2-1 1 0 0,0 0 0 0 0,-2 0-1 0 0,6-28 1 0 0,-13 52 11 0 0,0-1 0 0 0,0 1 0 0 0,0-1 0 0 0,0 1 0 0 0,0-1 0 0 0,0 1 0 0 0,0-1 0 0 0,0 1 0 0 0,0-1 0 0 0,0 1 0 0 0,0-1 0 0 0,0 1-1 0 0,0-1 1 0 0,0 1 0 0 0,0-1 0 0 0,0 1 0 0 0,0-1 0 0 0,-1 1 0 0 0,1-1 0 0 0,0 1 0 0 0,0-1 0 0 0,-1 1 0 0 0,1 0 0 0 0,0-1 0 0 0,-1 1 0 0 0,1-1 0 0 0,-11 5 396 0 0,-11 16 1218 0 0,-9 26-935 0 0,1 2 0 0 0,2 0 0 0 0,-23 57 0 0 0,-21 38-777 0 0,41-91 50 0 0,9-16 42 0 0,2 0-1 0 0,-19 46 0 0 0,35-72 0 0 0,0 1 1 0 0,1-1-1 0 0,0 1 1 0 0,1 0-1 0 0,0 0 0 0 0,1 0 1 0 0,0 0-1 0 0,0 1 1 0 0,2-1-1 0 0,-1 0 0 0 0,1 0 1 0 0,5 22-1 0 0,-5-31 2 0 0,-1 0-1 0 0,1 1 1 0 0,0-1-1 0 0,0 0 1 0 0,0 0-1 0 0,0 1 1 0 0,0-1-1 0 0,1 0 1 0 0,-1 0-1 0 0,1 0 1 0 0,-1 0-1 0 0,1-1 1 0 0,0 1-1 0 0,-1 0 1 0 0,1-1-1 0 0,4 3 1 0 0,-4-3-4 0 0,0 0 1 0 0,0-1 0 0 0,0 1-1 0 0,0-1 1 0 0,0 1-1 0 0,0-1 1 0 0,0 0-1 0 0,0 0 1 0 0,0 0 0 0 0,1 0-1 0 0,-1 0 1 0 0,0-1-1 0 0,0 1 1 0 0,0-1 0 0 0,0 1-1 0 0,0-1 1 0 0,0 0-1 0 0,0 0 1 0 0,0 1-1 0 0,1-3 1 0 0,38-23-4800 0 0,-17 6-537 0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37:37.263"/>
    </inkml:context>
    <inkml:brush xml:id="br0">
      <inkml:brushProperty name="width" value="0.07938" units="cm"/>
      <inkml:brushProperty name="height" value="0.07938" units="cm"/>
    </inkml:brush>
  </inkml:definitions>
  <inkml:trace contextRef="#ctx0" brushRef="#br0">3 226 7370 0 0,'-1'0'3'0'0,"1"0"0"0"0,0 0 1 0 0,0-1-1 0 0,0 1 0 0 0,0 0 1 0 0,0 0-1 0 0,0 0 0 0 0,0 0 1 0 0,0 0-1 0 0,0 0 0 0 0,-1 0 1 0 0,1 0-1 0 0,0 0 0 0 0,0 0 1 0 0,0 0-1 0 0,0-1 0 0 0,0 1 1 0 0,0 0-1 0 0,0 0 0 0 0,0 0 1 0 0,0 0-1 0 0,0 0 0 0 0,0 0 1 0 0,0 0-1 0 0,0-1 0 0 0,0 1 1 0 0,0 0-1 0 0,0 0 0 0 0,0 0 1 0 0,0 0-1 0 0,0 0 0 0 0,0 0 1 0 0,0-1-1 0 0,0 1 0 0 0,0 0 1 0 0,0 0-1 0 0,0 0 0 0 0,0 0 1 0 0,0 0-1 0 0,0 0 0 0 0,0 0 1 0 0,0 0-1 0 0,0-1 0 0 0,0 1 1 0 0,1 0-1 0 0,-1 0 0 0 0,0 0 1 0 0,0 0-1 0 0,0 0 0 0 0,0 0 1 0 0,0 0-1 0 0,0 0 0 0 0,0 0 1 0 0,0 0-1 0 0,0 0 0 0 0,1 0 1 0 0,-1 0-1 0 0,0-1 0 0 0,13-5 243 0 0,18-4 103 0 0,-28 9-340 0 0,58-15 444 0 0,40-13 1275 0 0,-89 25-1531 0 0,0-1-1 0 0,-1-1 1 0 0,1 1-1 0 0,-1-2 1 0 0,20-14-1 0 0,-28 19-100 0 0,-1-1-1 0 0,0 1 0 0 0,1 0 0 0 0,-1-1 1 0 0,0 0-1 0 0,0 1 0 0 0,0-1 0 0 0,0 0 0 0 0,-1 0 1 0 0,1 0-1 0 0,-1 0 0 0 0,0 0 0 0 0,0-1 0 0 0,0 1 1 0 0,0 0-1 0 0,0 0 0 0 0,-1-1 0 0 0,0 1 0 0 0,1 0 1 0 0,-2-7-1 0 0,1 7 15 0 0,-1 1 0 0 0,1 0 0 0 0,-1 0 0 0 0,0 0 0 0 0,0 0-1 0 0,0 0 1 0 0,0 0 0 0 0,0 0 0 0 0,0 1 0 0 0,-1-1 0 0 0,1 0 0 0 0,0 1 0 0 0,-1-1 0 0 0,0 0 0 0 0,1 1 0 0 0,-1 0 0 0 0,0-1 0 0 0,0 1 0 0 0,0 0 0 0 0,1 0 0 0 0,-1 0-1 0 0,0 0 1 0 0,-1 0 0 0 0,1 1 0 0 0,0-1 0 0 0,0 1 0 0 0,0-1 0 0 0,0 1 0 0 0,0 0 0 0 0,-1 0 0 0 0,1 0 0 0 0,0 0 0 0 0,-2 0 0 0 0,-4 1 93 0 0,1 0 0 0 0,0 0 0 0 0,0 1-1 0 0,0 0 1 0 0,0 0 0 0 0,1 0 0 0 0,-1 1 0 0 0,0 0 0 0 0,1 1 0 0 0,0-1 0 0 0,0 1 0 0 0,0 0 0 0 0,0 1 0 0 0,1-1 0 0 0,-1 1 0 0 0,1 0 0 0 0,1 1 0 0 0,-7 7 0 0 0,-3 6-175 0 0,0 1 0 0 0,2 0 0 0 0,0 1 0 0 0,-11 28 1 0 0,17-36-62 0 0,1 1 0 0 0,0 0 0 0 0,1 0 0 0 0,0 0 0 0 0,1 0-1 0 0,-2 24 1 0 0,5-34 27 0 0,0 0-1 0 0,0 0 0 0 0,0 0 0 0 0,1-1 0 0 0,-1 1 0 0 0,1 0 0 0 0,0 0 1 0 0,0 0-1 0 0,0-1 0 0 0,1 1 0 0 0,-1-1 0 0 0,1 1 0 0 0,0-1 0 0 0,0 1 0 0 0,0-1 1 0 0,0 0-1 0 0,0 0 0 0 0,1 0 0 0 0,0 0 0 0 0,-1-1 0 0 0,1 1 0 0 0,0-1 0 0 0,1 1 1 0 0,-1-1-1 0 0,0 0 0 0 0,0 0 0 0 0,1-1 0 0 0,-1 1 0 0 0,1-1 0 0 0,4 2 0 0 0,-1-1-4 0 0,1-1 0 0 0,-1 0 0 0 0,0 0 0 0 0,1 0 0 0 0,-1-1 0 0 0,1 0 0 0 0,-1-1-1 0 0,0 0 1 0 0,1 0 0 0 0,-1 0 0 0 0,0-1 0 0 0,0 0 0 0 0,0 0 0 0 0,0-1 0 0 0,0 0-1 0 0,0 0 1 0 0,-1-1 0 0 0,1 0 0 0 0,6-5 0 0 0,11-9-91 0 0,0-2 0 0 0,-1-1 0 0 0,25-28 0 0 0,-40 40 74 0 0,40-47-726 0 0,-32 36 331 0 0,1 0 0 0 0,1 2 0 0 0,37-32 0 0 0,-54 49 425 0 0,0 0 1 0 0,0 0-1 0 0,1 0 1 0 0,-1 1-1 0 0,0-1 1 0 0,1 0 0 0 0,-1 1-1 0 0,0-1 1 0 0,1 1-1 0 0,-1-1 1 0 0,1 1-1 0 0,-1 0 1 0 0,3-1-1 0 0,-4 1 1 0 0,1 0-1 0 0,-1 1 0 0 0,1-1 0 0 0,-1 0 1 0 0,1 0-1 0 0,-1 0 0 0 0,1 1 1 0 0,-1-1-1 0 0,0 0 0 0 0,1 0 0 0 0,-1 1 1 0 0,1-1-1 0 0,-1 0 0 0 0,0 1 1 0 0,1-1-1 0 0,-1 0 0 0 0,0 1 0 0 0,1-1 1 0 0,-1 1-1 0 0,0-1 0 0 0,0 0 1 0 0,1 1-1 0 0,-1-1 0 0 0,0 1 0 0 0,0-1 1 0 0,0 1-1 0 0,1 5-14 0 0,0-1 1 0 0,-1 0-1 0 0,1 1 1 0 0,-1-1-1 0 0,-2 10 1 0 0,2-12-13 0 0,-12 73 314 0 0,8-58-75 0 0,1 0-1 0 0,0 0 1 0 0,1 0-1 0 0,1 1 1 0 0,3 35-1 0 0,-2-53-213 0 0,0-1-1 0 0,0 1 0 0 0,0 0 1 0 0,0 0-1 0 0,1-1 1 0 0,-1 1-1 0 0,0 0 0 0 0,0 0 1 0 0,0-1-1 0 0,1 1 0 0 0,-1 0 1 0 0,0-1-1 0 0,1 1 0 0 0,-1 0 1 0 0,0-1-1 0 0,1 1 0 0 0,-1 0 1 0 0,1-1-1 0 0,-1 1 0 0 0,1-1 1 0 0,0 1-1 0 0,-1-1 0 0 0,1 1 1 0 0,-1-1-1 0 0,1 1 0 0 0,0-1 1 0 0,1 1-1 0 0,-1-1 0 0 0,0 0 0 0 0,0-1 0 0 0,0 1 1 0 0,0 0-1 0 0,0-1 0 0 0,0 1 0 0 0,0 0 0 0 0,0-1 0 0 0,0 1 0 0 0,0-1 0 0 0,0 0 1 0 0,0 1-1 0 0,0-1 0 0 0,-1 0 0 0 0,1 1 0 0 0,1-3 0 0 0,6-6 0 0 0,0 0-1 0 0,10-18 0 0 0,-15 22 2 0 0,30-46 26 0 0,57-78 228 0 0,-79 116-256 0 0,-1 1 1 0 0,2 1 0 0 0,0-1-1 0 0,0 2 1 0 0,1 0 0 0 0,0 1-1 0 0,22-13 1 0 0,-33 21-1 0 0,0 0-1 0 0,1 0 1 0 0,-1 0 0 0 0,1 0 0 0 0,-1 0-1 0 0,1 0 1 0 0,-1 1 0 0 0,1-1 0 0 0,-1 1-1 0 0,6-1 1 0 0,-7 2-2 0 0,0-1 1 0 0,0 0-1 0 0,0 1 1 0 0,-1-1-1 0 0,1 1 0 0 0,0-1 1 0 0,0 1-1 0 0,-1-1 0 0 0,1 1 1 0 0,0 0-1 0 0,-1-1 1 0 0,1 1-1 0 0,-1 0 0 0 0,1-1 1 0 0,-1 1-1 0 0,1 0 1 0 0,-1 0-1 0 0,1-1 0 0 0,-1 1 1 0 0,0 0-1 0 0,0 0 1 0 0,1 0-1 0 0,-1 0 0 0 0,0 0 1 0 0,0-1-1 0 0,0 1 0 0 0,0 0 1 0 0,0 0-1 0 0,0 0 1 0 0,0 0-1 0 0,0 0 0 0 0,0 0 1 0 0,0 0-1 0 0,-1 1 0 0 0,-2 21 137 0 0,-1 0-1 0 0,-1 0 0 0 0,-8 22 0 0 0,8-29-21 0 0,0 0 0 0 0,1 0 0 0 0,1 0-1 0 0,0 1 1 0 0,1-1 0 0 0,1 1 0 0 0,1 29-1 0 0,0-45-113 0 0,0 0 0 0 0,0 0 0 0 0,0-1 0 0 0,0 1 0 0 0,0 0-1 0 0,0 0 1 0 0,1 0 0 0 0,-1 0 0 0 0,0 0 0 0 0,0 0-1 0 0,1-1 1 0 0,-1 1 0 0 0,1 0 0 0 0,-1 0 0 0 0,1 0-1 0 0,-1-1 1 0 0,1 1 0 0 0,-1 0 0 0 0,1-1 0 0 0,-1 1-1 0 0,1 0 1 0 0,0-1 0 0 0,0 1 0 0 0,-1-1 0 0 0,1 1-1 0 0,0-1 1 0 0,1 1 0 0 0,-1-1-5 0 0,0 0-1 0 0,1 0 1 0 0,-1-1-1 0 0,0 1 1 0 0,0 0-1 0 0,0-1 1 0 0,0 1-1 0 0,0-1 1 0 0,1 0-1 0 0,-1 1 1 0 0,0-1-1 0 0,0 0 1 0 0,0 1 0 0 0,-1-1-1 0 0,1 0 1 0 0,0 0-1 0 0,0 0 1 0 0,0 0-1 0 0,0-1 1 0 0,12-14-287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37:37.647"/>
    </inkml:context>
    <inkml:brush xml:id="br0">
      <inkml:brushProperty name="width" value="0.07938" units="cm"/>
      <inkml:brushProperty name="height" value="0.07938" units="cm"/>
    </inkml:brush>
  </inkml:definitions>
  <inkml:trace contextRef="#ctx0" brushRef="#br0">26 2 3225 0 0,'3'-2'324'0'0,"-3"22"5120"0"0,-5 16-2773 0 0,-11 73 1991 0 0,9-2-3367 0 0,7-86-1234 0 0,1-1 0 0 0,0 1 0 0 0,2-1 0 0 0,1 1 0 0 0,0-1 0 0 0,2 0-1 0 0,0 0 1 0 0,14 29 0 0 0,-17-41-53 0 0,1 0 0 0 0,1-1-1 0 0,0 1 1 0 0,0-1 0 0 0,0 0-1 0 0,1 0 1 0 0,6 6 0 0 0,-10-11-7 0 0,-1-1 0 0 0,1 0 0 0 0,0 1 0 0 0,-1-1 1 0 0,1 0-1 0 0,0 0 0 0 0,0 0 0 0 0,0 0 1 0 0,0-1-1 0 0,0 1 0 0 0,0 0 0 0 0,0-1 1 0 0,0 0-1 0 0,0 1 0 0 0,0-1 0 0 0,0 0 0 0 0,0 0 1 0 0,0 0-1 0 0,0 0 0 0 0,0 0 0 0 0,0-1 1 0 0,0 1-1 0 0,0-1 0 0 0,0 1 0 0 0,0-1 0 0 0,0 0 1 0 0,0 1-1 0 0,0-1 0 0 0,-1 0 0 0 0,1 0 1 0 0,0-1-1 0 0,0 1 0 0 0,-1 0 0 0 0,1-1 0 0 0,-1 1 1 0 0,2-2-1 0 0,4-5-554 0 0,-1 0 0 0 0,0-1 0 0 0,0 1 0 0 0,-1-1 0 0 0,0 0 0 0 0,0 0 0 0 0,-1-1 0 0 0,5-16 0 0 0,1-6-5160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37:37.979"/>
    </inkml:context>
    <inkml:brush xml:id="br0">
      <inkml:brushProperty name="width" value="0.07938" units="cm"/>
      <inkml:brushProperty name="height" value="0.07938" units="cm"/>
    </inkml:brush>
  </inkml:definitions>
  <inkml:trace contextRef="#ctx0" brushRef="#br0">38 81 9674 0 0,'-7'-2'225'0'0,"5"1"-154"0"0,-1 0-1 0 0,1 1 1 0 0,0-1-1 0 0,0 0 1 0 0,0 0 0 0 0,-1 0-1 0 0,1-1 1 0 0,0 1 0 0 0,1 0-1 0 0,-1-1 1 0 0,0 0-1 0 0,0 1 1 0 0,-1-3 0 0 0,3 4 81 0 0,0-1 0 0 0,0 1 0 0 0,0-1 0 0 0,-1 0 0 0 0,1 1 0 0 0,0-1 0 0 0,0 1 0 0 0,1-1 0 0 0,-1 0 0 0 0,0 1 0 0 0,0-1 1 0 0,0 1-1 0 0,0-1 0 0 0,0 0 0 0 0,1 1 0 0 0,-1-1 0 0 0,0 1 0 0 0,0-1 0 0 0,1 1 0 0 0,-1-1 0 0 0,1 1 0 0 0,-1-1 0 0 0,0 1 0 0 0,1 0 0 0 0,-1-1 1 0 0,1 1-1 0 0,-1-1 0 0 0,1 1 0 0 0,-1 0 0 0 0,1 0 0 0 0,-1-1 0 0 0,1 1 0 0 0,-1 0 0 0 0,2-1 0 0 0,20-7 411 0 0,-22 8-478 0 0,24-6-97 0 0,0 2-1 0 0,0 1 1 0 0,1 1-1 0 0,41 2 1 0 0,-4 0-84 0 0,126-12-108 0 0,-114 5 144 0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37:38.744"/>
    </inkml:context>
    <inkml:brush xml:id="br0">
      <inkml:brushProperty name="width" value="0.07938" units="cm"/>
      <inkml:brushProperty name="height" value="0.07938" units="cm"/>
    </inkml:brush>
  </inkml:definitions>
  <inkml:trace contextRef="#ctx0" brushRef="#br0">116 8 6913 0 0,'7'-7'9513'0'0,"-7"7"-9409"0"0,2 24 490 0 0,-2 0-1 0 0,-1 1 1 0 0,-7 40-1 0 0,-22 79 589 0 0,12-64-560 0 0,-15 130-70 0 0,2-11-207 0 0,28-181-345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37:39.557"/>
    </inkml:context>
    <inkml:brush xml:id="br0">
      <inkml:brushProperty name="width" value="0.07938" units="cm"/>
      <inkml:brushProperty name="height" value="0.07938" units="cm"/>
    </inkml:brush>
  </inkml:definitions>
  <inkml:trace contextRef="#ctx0" brushRef="#br0">148 102 6449 0 0,'2'-7'771'0'0,"-2"6"-710"0"0,0 1 1 0 0,1-1-1 0 0,-1 0 0 0 0,0 1 0 0 0,0-1 1 0 0,1 0-1 0 0,-1 1 0 0 0,0-1 1 0 0,1 1-1 0 0,-1-1 0 0 0,0 0 1 0 0,1 1-1 0 0,-1-1 0 0 0,1 1 0 0 0,-1-1 1 0 0,1 1-1 0 0,-1-1 0 0 0,1 1 1 0 0,-1 0-1 0 0,1-1 0 0 0,0 1 1 0 0,0-1-1 0 0,26-14 93 0 0,-1 0 0 0 0,58-21 0 0 0,-76 33 1 0 0,1 0 0 0 0,0 1 0 0 0,0-1 0 0 0,0 2 0 0 0,0-1 0 0 0,0 2 0 0 0,0-1 0 0 0,0 1 0 0 0,1 0 0 0 0,-1 1 0 0 0,0 0 0 0 0,0 1 0 0 0,0-1 0 0 0,13 6 0 0 0,-16-4-117 0 0,0 0-1 0 0,0 0 1 0 0,-1 1 0 0 0,1 0 0 0 0,-1 0-1 0 0,0 0 1 0 0,0 0 0 0 0,0 1-1 0 0,0 0 1 0 0,-1 0 0 0 0,5 7-1 0 0,-4-2 20 0 0,1-1-1 0 0,-1 1 1 0 0,0 0-1 0 0,-1 1 1 0 0,-1-1 0 0 0,4 15-1 0 0,-3-7 158 0 0,-1 1 1 0 0,-1 0-1 0 0,-1 0 1 0 0,0 1-1 0 0,-2-1 1 0 0,0 0-1 0 0,-6 29 0 0 0,2-28 83 0 0,0-1-1 0 0,-2 0 1 0 0,0 0-1 0 0,-1-1 1 0 0,-1 0-1 0 0,-1-1 1 0 0,0 1-1 0 0,-2-2 1 0 0,1 0-1 0 0,-2 0 1 0 0,0-1-1 0 0,-18 15 1 0 0,6-8 259 0 0,-1-1 1 0 0,-1-1 0 0 0,-1-2-1 0 0,-1 0 1 0 0,0-2 0 0 0,-47 18-1 0 0,70-31-511 0 0,0-1 0 0 0,-1 0-1 0 0,1 0 1 0 0,0-1-1 0 0,-1 0 1 0 0,1 0 0 0 0,0 0-1 0 0,-1-1 1 0 0,1 0-1 0 0,-1 0 1 0 0,1-1 0 0 0,-7-1-1 0 0,9 1-26 0 0,0 0 0 0 0,0 0 1 0 0,1-1-1 0 0,-1 0 0 0 0,0 0 0 0 0,1 0 0 0 0,0 0 1 0 0,-1 0-1 0 0,1 0 0 0 0,0-1 0 0 0,0 0 0 0 0,1 0 0 0 0,-1 0 1 0 0,0 0-1 0 0,1 0 0 0 0,0 0 0 0 0,0 0 0 0 0,0-1 0 0 0,0 1 1 0 0,-2-7-1 0 0,0 0-90 0 0,1-1-1 0 0,1 1 1 0 0,0-1 0 0 0,0 0 0 0 0,1 0 0 0 0,1 1-1 0 0,-1-1 1 0 0,2 0 0 0 0,-1 0 0 0 0,5-17 0 0 0,-4 21 1 0 0,1 0 1 0 0,0 0 0 0 0,1 0-1 0 0,-1 0 1 0 0,1 0 0 0 0,1 1-1 0 0,5-10 1 0 0,-6 13 49 0 0,0-1 0 0 0,-1 1 0 0 0,1 0 1 0 0,1 0-1 0 0,-1 0 0 0 0,0 0 0 0 0,1 1 0 0 0,-1-1 1 0 0,1 1-1 0 0,0 0 0 0 0,-1 0 0 0 0,1 0 0 0 0,6-1 0 0 0,-4 2-2 0 0,-1 0 0 0 0,1 0-1 0 0,0 1 1 0 0,-1 0-1 0 0,1 0 1 0 0,0 0-1 0 0,-1 1 1 0 0,1-1 0 0 0,-1 1-1 0 0,1 1 1 0 0,-1-1-1 0 0,1 1 1 0 0,-1 0-1 0 0,6 3 1 0 0,10 6-41 0 0,-1 0-1 0 0,21 16 1 0 0,-28-18 43 0 0,116 77 16 0 0,263 129-1 0 0,-377-208-14 0 0,0-1 0 0 0,1 0 0 0 0,24 5 0 0 0,-13-8 20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12.457"/>
    </inkml:context>
    <inkml:brush xml:id="br0">
      <inkml:brushProperty name="width" value="0.07938" units="cm"/>
      <inkml:brushProperty name="height" value="0.07938" units="cm"/>
    </inkml:brush>
  </inkml:definitions>
  <inkml:trace contextRef="#ctx0" brushRef="#br0">192 484 6449 0 0,'-29'-10'2744'0'0,"20"8"-2274"0"0,0 0 0 0 0,-1 1 0 0 0,1 0 0 0 0,0 1 0 0 0,0 0 0 0 0,-12 1 1 0 0,18 0-307 0 0,-1-1 1 0 0,0 1 0 0 0,1 1-1 0 0,0-1 1 0 0,-1 0 0 0 0,1 1-1 0 0,0-1 1 0 0,0 1-1 0 0,0 0 1 0 0,0 0 0 0 0,0 1-1 0 0,0-1 1 0 0,0 0 0 0 0,1 1-1 0 0,-1 0 1 0 0,1 0 0 0 0,0-1-1 0 0,0 1 1 0 0,-2 4 0 0 0,-1 1-18 0 0,2-1 1 0 0,-1 1 0 0 0,1 0-1 0 0,0 0 1 0 0,1 0 0 0 0,0 0-1 0 0,0 0 1 0 0,1 0 0 0 0,0 0-1 0 0,0 1 1 0 0,1 9 0 0 0,1-6 15 0 0,1 0 0 0 0,0 0 0 0 0,0 0-1 0 0,1 0 1 0 0,1-1 0 0 0,9 23 0 0 0,-1-11-50 0 0,1-1-1 0 0,1 0 0 0 0,1 0 1 0 0,1-2-1 0 0,0 0 1 0 0,31 28-1 0 0,-11-15-105 0 0,0-2 0 0 0,75 48-1 0 0,-96-70-6 0 0,0 0 0 0 0,0-2-1 0 0,1 0 1 0 0,0 0 0 0 0,0-1-1 0 0,0-1 1 0 0,1-1 0 0 0,0-1-1 0 0,0 0 1 0 0,0-1 0 0 0,24 0-1 0 0,-32-3-11 0 0,1 0-1 0 0,-1 0 1 0 0,0-1 0 0 0,0 0-1 0 0,0-1 1 0 0,-1 0 0 0 0,1 0-1 0 0,-1-1 1 0 0,1 0 0 0 0,-1-1-1 0 0,0 0 1 0 0,-1 0 0 0 0,1-1-1 0 0,-1 1 1 0 0,0-2 0 0 0,0 1-1 0 0,-1-1 1 0 0,0 0 0 0 0,0 0-1 0 0,-1-1 1 0 0,0 1-1 0 0,0-1 1 0 0,-1 0 0 0 0,7-17-1 0 0,-7 13-5 0 0,0 1 0 0 0,0-1 0 0 0,-2 0 0 0 0,1 0 0 0 0,-1 1 0 0 0,-1-2-1 0 0,0 1 1 0 0,-1 0 0 0 0,-1 0 0 0 0,1 0 0 0 0,-2 0 0 0 0,0 0 0 0 0,0 0-1 0 0,-1 1 1 0 0,-1-1 0 0 0,0 0 0 0 0,0 1 0 0 0,-10-18 0 0 0,-10-5-579 0 0,0 1 0 0 0,-3 1 0 0 0,-34-34 0 0 0,-18-19-5215 0 0,63 65 2765 0 0,1-1 1 0 0,-20-33-1 0 0,-26-48 2698 0 0,46 79 1806 0 0,-2 0 1 0 0,-27-27-1 0 0,34 40-412 0 0,-1 0-1 0 0,0 0 1 0 0,-1 1 0 0 0,0 1-1 0 0,-27-15 1 0 0,30 19-511 0 0,-1 0 0 0 0,1 1 0 0 0,-1 0 0 0 0,0 0 0 0 0,0 1-1 0 0,0 0 1 0 0,-1 1 0 0 0,1 0 0 0 0,-17 1 0 0 0,25 0-467 0 0,0 0-1 0 0,0 0 1 0 0,0 0 0 0 0,1 0-1 0 0,-1 1 1 0 0,0-1 0 0 0,0 0-1 0 0,1 1 1 0 0,-1 0 0 0 0,0-1-1 0 0,0 1 1 0 0,1 0 0 0 0,-1 0-1 0 0,1 0 1 0 0,-1 0 0 0 0,1 0-1 0 0,-1 0 1 0 0,1 0 0 0 0,0 1-1 0 0,-1-1 1 0 0,1 0 0 0 0,0 1-1 0 0,0-1 1 0 0,0 1 0 0 0,0-1-1 0 0,0 1 1 0 0,0 0 0 0 0,1-1-1 0 0,-1 1 1 0 0,0 0 0 0 0,1 0-1 0 0,-1-1 1 0 0,1 1 0 0 0,0 0-1 0 0,0 0 1 0 0,-1 0-1 0 0,1-1 1 0 0,1 1 0 0 0,-1 0-1 0 0,1 4 1 0 0,0 1 81 0 0,0 1-1 0 0,1 0 0 0 0,1 0 1 0 0,-1 0-1 0 0,1-1 0 0 0,1 0 1 0 0,-1 1-1 0 0,6 6 1 0 0,8 11-78 0 0,2 0 1 0 0,1-1-1 0 0,0-1 1 0 0,2-1-1 0 0,1-1 1 0 0,0 0-1 0 0,1-2 1 0 0,2-1 0 0 0,0-1-1 0 0,44 21 1 0 0,-58-33-76 0 0,0-1 0 0 0,0 0 0 0 0,1 0 0 0 0,-1-1 0 0 0,1-1 0 0 0,0 0-1 0 0,0-1 1 0 0,-1 0 0 0 0,19-2 0 0 0,-26 1 1 0 0,1-1 0 0 0,-1 0 0 0 0,1 0 0 0 0,-1 0 0 0 0,0-1 0 0 0,1 1 0 0 0,-1-1-1 0 0,0 0 1 0 0,0-1 0 0 0,0 1 0 0 0,-1-1 0 0 0,1 0 0 0 0,-1-1 0 0 0,1 1 0 0 0,-1-1-1 0 0,0 1 1 0 0,0-1 0 0 0,-1 0 0 0 0,1-1 0 0 0,-1 1 0 0 0,0-1 0 0 0,0 1 0 0 0,0-1-1 0 0,2-7 1 0 0,-3 7 1 0 0,0-1 0 0 0,0 1 0 0 0,-1-1 0 0 0,0 1 0 0 0,0 0 0 0 0,-1-1 0 0 0,0 0 0 0 0,0 1-1 0 0,0-1 1 0 0,0 1 0 0 0,-1-1 0 0 0,0 1 0 0 0,-1-6 0 0 0,-1 3-5 0 0,0-1-1 0 0,0 1 1 0 0,-1 0-1 0 0,0 1 1 0 0,-1-1 0 0 0,0 1-1 0 0,-8-11 1 0 0,-4 0-7 0 0,0 1 1 0 0,-1 1-1 0 0,-1 1 0 0 0,0 0 0 0 0,-23-12 1 0 0,7 7 23 0 0,-1 2 0 0 0,-1 2 0 0 0,-48-14 0 0 0,19 6 8 0 0,144 69-14 0 0,-49-34-3 0 0,-1-1 1 0 0,2-1 0 0 0,35 6 0 0 0,-50-12-3 0 0,0-1 0 0 0,0 0 0 0 0,0-2 1 0 0,0 0-1 0 0,1 0 0 0 0,-1-2 0 0 0,0 1 0 0 0,22-7 0 0 0,-31 6 2 0 0,-1 0 1 0 0,1 0-1 0 0,0-1 0 0 0,0 0 0 0 0,-1 0 0 0 0,0 0 1 0 0,1 0-1 0 0,-1-1 0 0 0,8-8 0 0 0,-11 10-81 0 0,0-1 0 0 0,0 1 0 0 0,0-1 1 0 0,0 0-1 0 0,-1 0 0 0 0,1 0 0 0 0,-1 0 0 0 0,1 0 0 0 0,-1 0 0 0 0,0 0 1 0 0,0 0-1 0 0,-1-1 0 0 0,1 1 0 0 0,-1 0 0 0 0,1 0 0 0 0,-1-1 0 0 0,0 1 1 0 0,0 0-1 0 0,-1-1 0 0 0,0-3 0 0 0,-5-18-7067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14.128"/>
    </inkml:context>
    <inkml:brush xml:id="br0">
      <inkml:brushProperty name="width" value="0.07938" units="cm"/>
      <inkml:brushProperty name="height" value="0.07938" units="cm"/>
    </inkml:brush>
  </inkml:definitions>
  <inkml:trace contextRef="#ctx0" brushRef="#br0">775 505 9674 0 0,'0'0'1074'0'0,"-9"-21"1315"0"0,3 13-2185 0 0,0 1-1 0 0,0-1 0 0 0,-1 2 1 0 0,1-1-1 0 0,-1 1 0 0 0,-1 0 0 0 0,-9-7 1 0 0,-62-32 1083 0 0,52 31-789 0 0,-78-38 346 0 0,-1 5 1 0 0,-212-61 0 0 0,312 106-859 0 0,0 0 0 0 0,0 1 0 0 0,0 0 1 0 0,0 1-1 0 0,0-1 0 0 0,-11 2 0 0 0,16-1 15 0 0,0 0 0 0 0,1 0-1 0 0,-1 0 1 0 0,0 0-1 0 0,1 0 1 0 0,-1 0-1 0 0,1 1 1 0 0,-1-1 0 0 0,0 0-1 0 0,1 0 1 0 0,-1 1-1 0 0,1-1 1 0 0,-1 0-1 0 0,1 1 1 0 0,-1-1-1 0 0,1 0 1 0 0,-1 1 0 0 0,1-1-1 0 0,-1 1 1 0 0,1-1-1 0 0,0 1 1 0 0,-1-1-1 0 0,1 1 1 0 0,0-1 0 0 0,-1 1-1 0 0,1 0 1 0 0,0 0-1 0 0,0 1 15 0 0,0-1 1 0 0,0 1-1 0 0,1-1 0 0 0,-1 1 0 0 0,0 0 0 0 0,1-1 0 0 0,-1 1 1 0 0,1-1-1 0 0,0 1 0 0 0,0-1 0 0 0,-1 1 0 0 0,1-1 0 0 0,0 0 1 0 0,0 1-1 0 0,0-1 0 0 0,2 1 0 0 0,7 9 52 0 0,0-1 1 0 0,1 0-1 0 0,0-1 0 0 0,1 0 0 0 0,0-1 0 0 0,0 0 1 0 0,1-1-1 0 0,0-1 0 0 0,21 8 0 0 0,1-1 136 0 0,0-3 0 0 0,58 11-1 0 0,-77-18-214 0 0,1-1 0 0 0,0 0-1 0 0,0-1 1 0 0,0-1-1 0 0,0-1 1 0 0,0 0-1 0 0,0-1 1 0 0,19-5-1 0 0,-30 5 7 0 0,1 0 1 0 0,0-1-1 0 0,-1 1 0 0 0,0-2 0 0 0,1 1 0 0 0,-1 0 0 0 0,0-1 0 0 0,-1 0 0 0 0,1-1 0 0 0,-1 1 0 0 0,0-1 0 0 0,0 0 0 0 0,0-1 1 0 0,-1 1-1 0 0,1-1 0 0 0,-1 0 0 0 0,-1 0 0 0 0,1 0 0 0 0,-1 0 0 0 0,0 0 0 0 0,-1-1 0 0 0,3-7 0 0 0,-3 6-4 0 0,0 1 0 0 0,0-1 0 0 0,-1 1 0 0 0,0-1 0 0 0,0 0 0 0 0,-1 0 0 0 0,0 1 0 0 0,-1-1 0 0 0,1 0 0 0 0,-1 1 0 0 0,-1-1 0 0 0,0 1 0 0 0,-4-13-1 0 0,4 15 11 0 0,0 0-1 0 0,-1 0 1 0 0,0 0-1 0 0,0 1 1 0 0,-1-1-1 0 0,1 1 1 0 0,-1 0-1 0 0,0 0 0 0 0,0 0 1 0 0,0 0-1 0 0,0 1 1 0 0,-1 0-1 0 0,1 0 1 0 0,-1 0-1 0 0,0 0 1 0 0,0 1-1 0 0,0-1 0 0 0,-1 1 1 0 0,-8-2-1 0 0,-12-1-1338 0 0,-4-2-5355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14.509"/>
    </inkml:context>
    <inkml:brush xml:id="br0">
      <inkml:brushProperty name="width" value="0.07938" units="cm"/>
      <inkml:brushProperty name="height" value="0.07938" units="cm"/>
    </inkml:brush>
  </inkml:definitions>
  <inkml:trace contextRef="#ctx0" brushRef="#br0">44 537 10138 0 0,'-4'25'1246'0'0,"-2"-39"3154"0"0,0-1-4161 0 0,-2-36-84 0 0,2-1-1 0 0,1-72 1 0 0,3 73-73 0 0,-1-155 54 0 0,0 157-125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14.858"/>
    </inkml:context>
    <inkml:brush xml:id="br0">
      <inkml:brushProperty name="width" value="0.07938" units="cm"/>
      <inkml:brushProperty name="height" value="0.07938" units="cm"/>
    </inkml:brush>
  </inkml:definitions>
  <inkml:trace contextRef="#ctx0" brushRef="#br0">324 553 14747 0 0,'0'-15'846'0'0,"0"-34"-327"0"0,-8-69-1 0 0,-22-34-2 0 0,23 126-266 0 0,-2 1 1 0 0,0 0-1 0 0,-22-43 1 0 0,27 62-151 0 0,0 1 1 0 0,0-1-1 0 0,-1 1 0 0 0,0 0 0 0 0,1 0 1 0 0,-2 1-1 0 0,1-1 0 0 0,0 1 1 0 0,-1 1-1 0 0,0-1 0 0 0,0 1 1 0 0,0-1-1 0 0,0 2 0 0 0,-1-1 1 0 0,1 1-1 0 0,-1 0 0 0 0,-11-2 0 0 0,14 3-46 0 0,0 0 0 0 0,0 1-1 0 0,0 0 1 0 0,0 0-1 0 0,0 0 1 0 0,0 0-1 0 0,0 0 1 0 0,0 1-1 0 0,0 0 1 0 0,0 0-1 0 0,0 0 1 0 0,0 0-1 0 0,1 0 1 0 0,-1 1-1 0 0,0 0 1 0 0,1 0-1 0 0,-1 0 1 0 0,1 0-1 0 0,0 1 1 0 0,-1-1-1 0 0,1 1 1 0 0,0-1-1 0 0,1 1 1 0 0,-1 0 0 0 0,0 1-1 0 0,1-1 1 0 0,0 0-1 0 0,0 1 1 0 0,0-1-1 0 0,-3 8 1 0 0,2-1-41 0 0,0 0 0 0 0,1 0 0 0 0,0 0 0 0 0,1 0 0 0 0,0 1 1 0 0,0-1-1 0 0,1 0 0 0 0,0 1 0 0 0,1-1 0 0 0,1 0 0 0 0,2 12 1 0 0,2 3 4 0 0,1 0 1 0 0,1-1-1 0 0,15 31 1 0 0,-13-35-15 0 0,0-2 0 0 0,1 1 0 0 0,1-1 0 0 0,0-1 0 0 0,2 0 0 0 0,0-1 0 0 0,0 0 0 0 0,2-1 1 0 0,0-1-1 0 0,0 0 0 0 0,2-1 0 0 0,26 15 0 0 0,-39-25-6 0 0,0-1-1 0 0,0 1 1 0 0,1-1-1 0 0,-1 0 1 0 0,0 0-1 0 0,1-1 1 0 0,0 0-1 0 0,-1 0 1 0 0,1 0-1 0 0,0-1 1 0 0,-1 1 0 0 0,1-2-1 0 0,0 1 1 0 0,0 0-1 0 0,9-3 1 0 0,-8 1-7 0 0,-1-1 0 0 0,1 1 0 0 0,0-2 0 0 0,-1 1 0 0 0,0-1 0 0 0,1 1 0 0 0,-2-2 0 0 0,1 1 0 0 0,0-1 0 0 0,-1 0 0 0 0,5-5 0 0 0,2-4-7 0 0,-1-1 0 0 0,-1 0 0 0 0,0 0-1 0 0,-2-1 1 0 0,1 0 0 0 0,-2-1-1 0 0,0 1 1 0 0,-1-2 0 0 0,4-18 0 0 0,-2 2 6 0 0,-3 1 0 0 0,3-44 1 0 0,-7 58 1 0 0,-1 1 0 0 0,-1-1 0 0 0,-1 1 0 0 0,0 0 0 0 0,-10-33 1 0 0,0 17-53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16.544"/>
    </inkml:context>
    <inkml:brush xml:id="br0">
      <inkml:brushProperty name="width" value="0.07938" units="cm"/>
      <inkml:brushProperty name="height" value="0.07938" units="cm"/>
    </inkml:brush>
  </inkml:definitions>
  <inkml:trace contextRef="#ctx0" brushRef="#br0">471 203 2304 0 0,'-6'-11'1080'0'0,"-1"0"-1"0"0,0 1 0 0 0,-1 0 0 0 0,0 1 1 0 0,0-1-1 0 0,-1 1 0 0 0,0 1 0 0 0,-1 0 0 0 0,-14-10 1 0 0,-4 1 1518 0 0,-1 0 0 0 0,-39-16 0 0 0,53 26-2328 0 0,1 2-1 0 0,-1 0 1 0 0,0 1-1 0 0,-29-4 1 0 0,37 7-261 0 0,0 0 1 0 0,0 1 0 0 0,0 0 0 0 0,-1 0-1 0 0,1 1 1 0 0,0 0 0 0 0,0 0-1 0 0,0 0 1 0 0,1 1 0 0 0,-1 0-1 0 0,0 1 1 0 0,-12 5 0 0 0,16-6-9 0 0,0 0 0 0 0,0 0 0 0 0,0 0 0 0 0,0 1 0 0 0,0-1 0 0 0,1 1 0 0 0,-1 0 0 0 0,1 0 1 0 0,0 0-1 0 0,0 0 0 0 0,0 0 0 0 0,0 0 0 0 0,0 1 0 0 0,1-1 0 0 0,-1 0 0 0 0,-1 6 0 0 0,2-4-14 0 0,1 0 1 0 0,-1 1-1 0 0,1-1 0 0 0,0 1 0 0 0,0-1 0 0 0,0 0 1 0 0,1 1-1 0 0,0-1 0 0 0,0 0 0 0 0,2 7 0 0 0,3 3-54 0 0,0 0 0 0 0,1-1 0 0 0,0 0-1 0 0,1 0 1 0 0,1-1 0 0 0,16 20-1 0 0,-2-5 12 0 0,0-2-1 0 0,2 0 1 0 0,1-2-1 0 0,1-1 0 0 0,1-1 1 0 0,55 32-1 0 0,-78-51 53 0 0,0-1 1 0 0,0 0-1 0 0,-1 0 0 0 0,1 0 1 0 0,1 0-1 0 0,-1-1 0 0 0,0 0 0 0 0,0 0 1 0 0,0-1-1 0 0,1 1 0 0 0,-1-1 0 0 0,10-1 1 0 0,-12 0-4 0 0,0 0-1 0 0,0 0 1 0 0,1 0 0 0 0,-1 0 0 0 0,0 0 0 0 0,0-1 0 0 0,-1 0 0 0 0,1 0 0 0 0,0 1-1 0 0,-1-1 1 0 0,1-1 0 0 0,-1 1 0 0 0,1 0 0 0 0,-1-1 0 0 0,0 1 0 0 0,0-1-1 0 0,0 0 1 0 0,0 1 0 0 0,-1-1 0 0 0,1 0 0 0 0,1-5 0 0 0,0 1-4 0 0,-1 1 0 0 0,0-1 0 0 0,0 1 1 0 0,-1-1-1 0 0,0 0 0 0 0,0 0 0 0 0,0 1 0 0 0,-1-1 1 0 0,0 0-1 0 0,0 0 0 0 0,-1 0 0 0 0,-1-8 0 0 0,-1 4 8 0 0,0 1-1 0 0,-1 0 1 0 0,0 1-1 0 0,0-1 0 0 0,-1 1 1 0 0,0-1-1 0 0,-8-10 1 0 0,-3 0-108 0 0,-1 1 1 0 0,-1 0-1 0 0,0 1 1 0 0,-1 1-1 0 0,-38-25 1 0 0,42 35-168 0 0,9 5 87 0 0,9 4 128 0 0,5 1 148 0 0,1 0 1 0 0,-1-1 0 0 0,17 4 0 0 0,-11-3-79 0 0,83 16 72 0 0,117 8-1 0 0,-118-17-84 0 0,117 26-1 0 0,-142-18 30 0 0,125 49-1 0 0,-165-53 48 0 0,0 1 1 0 0,-1 2-1 0 0,-1 1 0 0 0,-1 1 0 0 0,0 1 0 0 0,27 27 0 0 0,-37-31 203 0 0,-1 1 0 0 0,-1 1 0 0 0,0 1 0 0 0,-2 0-1 0 0,18 30 1 0 0,-29-44-242 0 0,0 1 0 0 0,0-1 0 0 0,-1 1 0 0 0,1 0 0 0 0,-1 0 0 0 0,-1 0 0 0 0,1 1 0 0 0,-1-1 0 0 0,0 0 0 0 0,-1 0 0 0 0,0 1 0 0 0,0-1 0 0 0,0 0 0 0 0,0 1 0 0 0,-1-1 1 0 0,0 0-1 0 0,-1 0 0 0 0,1 1 0 0 0,-1-1 0 0 0,0 0 0 0 0,-1-1 0 0 0,1 1 0 0 0,-1 0 0 0 0,-1-1 0 0 0,-5 9 0 0 0,0-3-50 0 0,-1 0 1 0 0,0-1-1 0 0,-1 0 1 0 0,0 0-1 0 0,-1-1 1 0 0,-24 14-1 0 0,4-6-1206 0 0,-55 22 0 0 0,30-19-6264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2:20.401"/>
    </inkml:context>
    <inkml:brush xml:id="br0">
      <inkml:brushProperty name="width" value="0.025" units="cm"/>
      <inkml:brushProperty name="height" value="0.025" units="cm"/>
    </inkml:brush>
  </inkml:definitions>
  <inkml:trace contextRef="#ctx0" brushRef="#br0">116 4 4145 0 0,'0'0'133'0'0,"0"-1"0"0"0,0 1 0 0 0,0 0 0 0 0,0 0 0 0 0,0 0 0 0 0,-1-1 0 0 0,1 1 0 0 0,0 0 0 0 0,0 0 0 0 0,0 0 0 0 0,0-1 0 0 0,-1 1 0 0 0,1 0 0 0 0,0 0 0 0 0,0 0 0 0 0,-1 0 1 0 0,1 0-1 0 0,0 0 0 0 0,0-1 0 0 0,0 1 0 0 0,-1 0 0 0 0,1 0 0 0 0,0 0 0 0 0,0 0 0 0 0,-1 0 0 0 0,1 0 0 0 0,0 0 0 0 0,0 0 0 0 0,-1 0 0 0 0,1 0 0 0 0,0 0 0 0 0,0 0 0 0 0,-1 0 0 0 0,1 0 0 0 0,0 1 0 0 0,0-1 0 0 0,-1 0 0 0 0,1 0 0 0 0,-12 10 2338 0 0,-6 15-938 0 0,17-25-1463 0 0,-13 24 174 0 0,0 0-1 0 0,-12 29 1 0 0,22-43-190 0 0,0 0 1 0 0,1 1-1 0 0,0-1 0 0 0,0 1 1 0 0,1 0-1 0 0,0 0 0 0 0,1 0 1 0 0,1 15-1 0 0,0-24-58 0 0,0 0-1 0 0,0 1 1 0 0,0-1 0 0 0,1 0-1 0 0,-1 0 1 0 0,1 1-1 0 0,0-1 1 0 0,-1 0 0 0 0,1 0-1 0 0,0 0 1 0 0,0 0-1 0 0,0 0 1 0 0,1 0 0 0 0,-1 0-1 0 0,0-1 1 0 0,1 1-1 0 0,-1 0 1 0 0,1-1 0 0 0,0 1-1 0 0,-1-1 1 0 0,1 1 0 0 0,0-1-1 0 0,2 2 1 0 0,-2-3 0 0 0,0 1 1 0 0,0-1 0 0 0,-1 0-1 0 0,1 0 1 0 0,0 1 0 0 0,0-1-1 0 0,0 0 1 0 0,0 0 0 0 0,0-1-1 0 0,0 1 1 0 0,-1 0-1 0 0,1-1 1 0 0,0 1 0 0 0,0-1-1 0 0,-1 0 1 0 0,1 1 0 0 0,0-1-1 0 0,0 0 1 0 0,-1 0 0 0 0,1 0-1 0 0,-1 0 1 0 0,1 0 0 0 0,-1 0-1 0 0,0-1 1 0 0,1 1-1 0 0,-1 0 1 0 0,0-1 0 0 0,2-1-1 0 0,6-10-22 0 0,0-1-1 0 0,-1 1 0 0 0,0-1 1 0 0,-1 0-1 0 0,-1-1 0 0 0,0 0 1 0 0,5-22-1 0 0,-5 12-285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16.896"/>
    </inkml:context>
    <inkml:brush xml:id="br0">
      <inkml:brushProperty name="width" value="0.07938" units="cm"/>
      <inkml:brushProperty name="height" value="0.07938" units="cm"/>
    </inkml:brush>
  </inkml:definitions>
  <inkml:trace contextRef="#ctx0" brushRef="#br0">164 460 5873 0 0,'0'-1'159'0'0,"-1"1"-1"0"0,1-1 0 0 0,0 1 0 0 0,0-1 1 0 0,-1 1-1 0 0,1-1 0 0 0,0 1 1 0 0,0-1-1 0 0,0 1 0 0 0,-1-1 0 0 0,1 0 1 0 0,0 1-1 0 0,0-1 0 0 0,0 1 1 0 0,0-1-1 0 0,0 1 0 0 0,0-1 0 0 0,0 0 1 0 0,1 1-1 0 0,-1-1 0 0 0,0 1 1 0 0,0-1-1 0 0,0 0 0 0 0,0 1 1 0 0,1-1-1 0 0,-1 1 0 0 0,0-1 0 0 0,1 1 1 0 0,-1-1-1 0 0,0 1 0 0 0,1-1 1 0 0,-1 1-1 0 0,1 0 0 0 0,-1-1 0 0 0,0 1 1 0 0,2-1-1 0 0,19-5 2205 0 0,-15 4-2848 0 0,14-3 860 0 0,7-1-18 0 0,-1-2 0 0 0,1-1 1 0 0,24-12-1 0 0,-42 16-344 0 0,-1 0 1 0 0,1 0-1 0 0,-1-1 1 0 0,-1 0-1 0 0,1 0 1 0 0,-1-1-1 0 0,0 0 1 0 0,-1 0-1 0 0,0 0 1 0 0,0-1-1 0 0,0 0 1 0 0,4-10-1 0 0,-6 13-23 0 0,-2-1 1 0 0,1 1-1 0 0,-1-1 0 0 0,1 1 0 0 0,-1-1 0 0 0,-1 0 0 0 0,1 0 1 0 0,-1 0-1 0 0,0 0 0 0 0,-1 0 0 0 0,1 0 0 0 0,-1 0 0 0 0,-1 0 1 0 0,1 0-1 0 0,-1 0 0 0 0,0 0 0 0 0,0 0 0 0 0,0 1 0 0 0,-1-1 1 0 0,0 0-1 0 0,0 1 0 0 0,-1-1 0 0 0,1 1 0 0 0,-1-1 0 0 0,-1 1 1 0 0,1 0-1 0 0,0 0 0 0 0,-1 1 0 0 0,0-1 0 0 0,-1 1 0 0 0,-7-7 1 0 0,-2-1 265 0 0,-1 0 1 0 0,-1 1 0 0 0,1 1 0 0 0,-1 1 0 0 0,-1 0-1 0 0,-29-11 1 0 0,33 15 195 0 0,-1 1 0 0 0,1 1-1 0 0,0 0 1 0 0,-1 0 0 0 0,0 2-1 0 0,0-1 1 0 0,1 2 0 0 0,-1 0 0 0 0,-24 3-1 0 0,32-2-350 0 0,1 1 1 0 0,-1-1-1 0 0,1 1 0 0 0,0 0 0 0 0,0 0 0 0 0,0 1 0 0 0,0 0 0 0 0,0 0 1 0 0,0 0-1 0 0,1 0 0 0 0,0 1 0 0 0,-1-1 0 0 0,1 1 0 0 0,0 0 0 0 0,1 0 0 0 0,-1 1 1 0 0,1-1-1 0 0,0 1 0 0 0,0 0 0 0 0,0 0 0 0 0,1 0 0 0 0,0 0 0 0 0,-3 10 1 0 0,2-6-51 0 0,1 0 1 0 0,0 1 0 0 0,1-1 0 0 0,0 1 0 0 0,0 0 0 0 0,1-1 0 0 0,0 1 0 0 0,1 0 0 0 0,0 0 0 0 0,0-1 0 0 0,1 1-1 0 0,1-1 1 0 0,3 11 0 0 0,-6-19-75 0 0,1 0-1 0 0,0 0 1 0 0,-1 0-1 0 0,1 0 1 0 0,0 0-1 0 0,-1 0 1 0 0,1 0-1 0 0,0 0 1 0 0,0 0-1 0 0,0 0 1 0 0,0 0-1 0 0,1 0 1 0 0,4 4-320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17.252"/>
    </inkml:context>
    <inkml:brush xml:id="br0">
      <inkml:brushProperty name="width" value="0.07938" units="cm"/>
      <inkml:brushProperty name="height" value="0.07938" units="cm"/>
    </inkml:brush>
  </inkml:definitions>
  <inkml:trace contextRef="#ctx0" brushRef="#br0">1 343 5361 0 0,'12'-5'293'0'0,"0"2"-1"0"0,0-1 0 0 0,1 2 1 0 0,0 0-1 0 0,-1 0 0 0 0,1 1 1 0 0,25 2-1 0 0,-27-1 192 0 0,49 3 2673 0 0,-1 3 0 0 0,91 20-1 0 0,-143-24-2997 0 0,3 2 620 0 0,-18-2 1504 0 0,-20-2 70 0 0,7-4-2221 0 0,1 0 1 0 0,1-1-1 0 0,-1-1 1 0 0,1-1-1 0 0,0-1 0 0 0,0-1 1 0 0,1 0-1 0 0,0-2 1 0 0,1 0-1 0 0,-32-26 1 0 0,36 26-499 0 0,0-1 0 0 0,1-1 0 0 0,0 0 0 0 0,1 0 0 0 0,0-1 0 0 0,1 0 0 0 0,1-1 0 0 0,1-1 0 0 0,0 1 0 0 0,0-1 0 0 0,2 0 0 0 0,0-1 0 0 0,-5-21 1 0 0,9 21-500 0 0,1 0-164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17.726"/>
    </inkml:context>
    <inkml:brush xml:id="br0">
      <inkml:brushProperty name="width" value="0.07938" units="cm"/>
      <inkml:brushProperty name="height" value="0.07938" units="cm"/>
    </inkml:brush>
  </inkml:definitions>
  <inkml:trace contextRef="#ctx0" brushRef="#br0">104 394 1376 0 0,'2'1'546'0'0,"1"-1"0"0"0,0 0-1 0 0,-1 1 1 0 0,0-1-1 0 0,1 1 1 0 0,-1 0 0 0 0,1 0-1 0 0,-1 0 1 0 0,0 0 0 0 0,1 0-1 0 0,-1 1 1 0 0,2 1-1 0 0,1 0-223 0 0,18 10 956 0 0,2-2-1 0 0,-1 0 1 0 0,35 10 0 0 0,-50-18-999 0 0,-1-1 0 0 0,1 0 1 0 0,0-1-1 0 0,-1 0 0 0 0,1 0 1 0 0,0-1-1 0 0,0 0 0 0 0,0 0 1 0 0,-1-1-1 0 0,1 0 0 0 0,0-1 1 0 0,-1 0-1 0 0,1 0 1 0 0,10-5-1 0 0,-16 6-285 0 0,-1 0 0 0 0,1-1 0 0 0,0 1 0 0 0,-1-1 0 0 0,1 1 0 0 0,-1-1 0 0 0,0 0 1 0 0,1 0-1 0 0,-1-1 0 0 0,0 1 0 0 0,0 0 0 0 0,0-1 0 0 0,-1 1 0 0 0,1-1 0 0 0,0 1 0 0 0,-1-1 0 0 0,0 0 0 0 0,0 1 0 0 0,1-1 1 0 0,-2 0-1 0 0,1 0 0 0 0,0 0 0 0 0,-1 0 0 0 0,1 0 0 0 0,-1 0 0 0 0,0 0 0 0 0,0 0 0 0 0,0 0 0 0 0,0 0 0 0 0,-2-6 0 0 0,0 1-4 0 0,0 0 0 0 0,-1 0-1 0 0,0 0 1 0 0,-1 0-1 0 0,1 1 1 0 0,-2-1-1 0 0,1 1 1 0 0,-1 0-1 0 0,0 1 1 0 0,-6-7-1 0 0,-38-36 618 0 0,-1 2 0 0 0,-3 3 0 0 0,-109-71-1 0 0,154 110-611 0 0,-29-17 16 0 0,35 20-16 0 0,-1 1 0 0 0,1 0 0 0 0,-1 0 0 0 0,1 0 0 0 0,-1 0 0 0 0,0 0 0 0 0,0 1 0 0 0,1-1 0 0 0,-1 1 0 0 0,0 0-1 0 0,0 0 1 0 0,-2 0 0 0 0,4 0 23 0 0,0 0 1 0 0,0 0-1 0 0,1 1 0 0 0,-1-1 0 0 0,0 0 0 0 0,1 1 0 0 0,-1-1 0 0 0,0 0 0 0 0,1 1 0 0 0,-1-1 1 0 0,1 1-1 0 0,-1-1 0 0 0,0 1 0 0 0,1-1 0 0 0,-1 1 0 0 0,1-1 0 0 0,-1 1 0 0 0,1 0 0 0 0,2 5 1019 0 0,12-1 370 0 0,684 110-1390 0 0,-437-68-17 0 0,-226-38 0 0 0,0 2 0 0 0,-1 1 0 0 0,0 1 0 0 0,-1 2 0 0 0,40 25 0 0 0,-65-35 40 0 0,0 1 1 0 0,0 0-1 0 0,0 0 1 0 0,-1 1 0 0 0,0 0-1 0 0,-1 0 1 0 0,1 1-1 0 0,-1 0 1 0 0,-1 0-1 0 0,7 11 1 0 0,-11-16-24 0 0,1 0 1 0 0,-1 1 0 0 0,0-1 0 0 0,0 0 0 0 0,0 0 0 0 0,0 1-1 0 0,-1-1 1 0 0,1 1 0 0 0,-1-1 0 0 0,0 0 0 0 0,0 1-1 0 0,0-1 1 0 0,0 1 0 0 0,-1-1 0 0 0,1 1 0 0 0,-1-1-1 0 0,0 0 1 0 0,0 0 0 0 0,0 1 0 0 0,0-1 0 0 0,-1 0 0 0 0,1 0-1 0 0,-1 0 1 0 0,0 0 0 0 0,0 0 0 0 0,0-1 0 0 0,0 1-1 0 0,0 0 1 0 0,-1-1 0 0 0,1 0 0 0 0,-1 1 0 0 0,-3 1-1 0 0,-2 1 35 0 0,0 0 0 0 0,0 0-1 0 0,-1-1 1 0 0,1 0-1 0 0,-1-1 1 0 0,0 0-1 0 0,0 0 1 0 0,0-1-1 0 0,0 0 1 0 0,-1-1-1 0 0,1 0 1 0 0,-1 0-1 0 0,1-1 1 0 0,-1 0-1 0 0,1-1 1 0 0,0 0-1 0 0,-17-4 1 0 0,9 1-73 0 0,0 0-1 0 0,-1-2 1 0 0,2 0 0 0 0,-1-1 0 0 0,1-1-1 0 0,0 0 1 0 0,1-1 0 0 0,-22-16 0 0 0,18 8-27 0 0,1 0 0 0 0,1-1-1 0 0,0-1 1 0 0,1 0 0 0 0,2-1 0 0 0,-24-41 0 0 0,18 22-89 0 0,1 0 0 0 0,2-2 0 0 0,-12-45 0 0 0,16 38-228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24.996"/>
    </inkml:context>
    <inkml:brush xml:id="br0">
      <inkml:brushProperty name="width" value="0.07938" units="cm"/>
      <inkml:brushProperty name="height" value="0.07938" units="cm"/>
    </inkml:brush>
  </inkml:definitions>
  <inkml:trace contextRef="#ctx0" brushRef="#br0">120 26 456 0 0,'-6'-26'14858'0'0,"5"38"-11336"0"0,-1 52-3115 0 0,-16 104 0 0 0,-27 62 711 0 0,3-17-609 0 0,40-204-520 0 0,1-7 6 0 0,0 1-1 0 0,1-1 1 0 0,-1 1 0 0 0,1-1-1 0 0,0 1 1 0 0,-1-1 0 0 0,1 1-1 0 0,0-1 1 0 0,1 5 0 0 0,1-6-1414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25.909"/>
    </inkml:context>
    <inkml:brush xml:id="br0">
      <inkml:brushProperty name="width" value="0.07938" units="cm"/>
      <inkml:brushProperty name="height" value="0.07938" units="cm"/>
    </inkml:brush>
  </inkml:definitions>
  <inkml:trace contextRef="#ctx0" brushRef="#br0">198 48 3625 0 0,'0'-2'39'0'0,"-1"1"-1"0"0,1-1 1 0 0,0 0 0 0 0,0 1 0 0 0,0-1 0 0 0,0 0 0 0 0,1 0 0 0 0,-1 1-1 0 0,0-1 1 0 0,1 0 0 0 0,-1 1 0 0 0,1-1 0 0 0,0 1 0 0 0,-1-1 0 0 0,1 1-1 0 0,0-1 1 0 0,0 1 0 0 0,0-1 0 0 0,0 1 0 0 0,0 0 0 0 0,0-1 0 0 0,0 1-1 0 0,1 0 1 0 0,-1 0 0 0 0,0 0 0 0 0,1 0 0 0 0,-1 0 0 0 0,1 0 0 0 0,-1 0-1 0 0,1 1 1 0 0,-1-1 0 0 0,1 1 0 0 0,-1-1 0 0 0,1 1 0 0 0,0-1 0 0 0,2 1-1 0 0,3-1 112 0 0,0 0 0 0 0,0 1 0 0 0,-1 0-1 0 0,1 1 1 0 0,0 0 0 0 0,0 0 0 0 0,-1 0-1 0 0,1 0 1 0 0,0 1 0 0 0,-1 1 0 0 0,0-1-1 0 0,13 7 1 0 0,-5-1 89 0 0,1 0-1 0 0,-1 1 1 0 0,-1 1-1 0 0,15 13 1 0 0,-19-15-64 0 0,-1 1 0 0 0,0-1 1 0 0,-1 1-1 0 0,0 0 1 0 0,-1 1-1 0 0,1 0 0 0 0,-2 0 1 0 0,1 0-1 0 0,-2 1 0 0 0,1 0 1 0 0,-1 0-1 0 0,-1 0 1 0 0,0 0-1 0 0,2 15 0 0 0,-4-12 27 0 0,0 0 0 0 0,-1-1 0 0 0,-1 1 0 0 0,0 0 0 0 0,-1 0 0 0 0,0-1-1 0 0,-1 1 1 0 0,0-1 0 0 0,-1 0 0 0 0,-1 1 0 0 0,-10 19 0 0 0,6-15 314 0 0,-2 1 0 0 0,0-1 1 0 0,-1-1-1 0 0,-1 0 0 0 0,0-1 1 0 0,-2 0-1 0 0,1-1 0 0 0,-23 17 1 0 0,29-26-326 0 0,0-1 1 0 0,0 0-1 0 0,0 0 1 0 0,-1-1 0 0 0,0 0-1 0 0,1-1 1 0 0,-2 0-1 0 0,-17 4 1 0 0,20-6-148 0 0,0 0 1 0 0,0-1-1 0 0,-1 0 0 0 0,1 0 0 0 0,0-1 1 0 0,0 0-1 0 0,-1 0 0 0 0,1-1 1 0 0,0 1-1 0 0,0-2 0 0 0,0 1 0 0 0,-12-7 1 0 0,11 4-76 0 0,0 0 1 0 0,0-1 0 0 0,1 1 0 0 0,0-2 0 0 0,0 1-1 0 0,0-1 1 0 0,1 0 0 0 0,0 0 0 0 0,0-1-1 0 0,1 1 1 0 0,0-1 0 0 0,1-1 0 0 0,-5-9-1 0 0,0-3-717 0 0,1 0-1 0 0,2-1 1 0 0,0 0-1 0 0,-4-31 0 0 0,9 52 747 0 0,1 0 0 0 0,0 0-1 0 0,0 0 1 0 0,-1 0 0 0 0,1 0-1 0 0,0-1 1 0 0,0 1-1 0 0,0 0 1 0 0,0 0 0 0 0,1 0-1 0 0,-1 0 1 0 0,0-1-1 0 0,0 1 1 0 0,1 0 0 0 0,-1 0-1 0 0,0 0 1 0 0,1 0 0 0 0,0 0-1 0 0,-1 0 1 0 0,1 0-1 0 0,-1 0 1 0 0,1 0 0 0 0,0 0-1 0 0,0 0 1 0 0,-1 0-1 0 0,1 1 1 0 0,0-1 0 0 0,2-1-1 0 0,0 1 18 0 0,1-1 0 0 0,-1 1 1 0 0,1 1-1 0 0,0-1 0 0 0,-1 1 0 0 0,1-1 0 0 0,0 1 0 0 0,5 0 0 0 0,13 1-100 0 0,1 2-1 0 0,-1 0 1 0 0,1 1-1 0 0,-1 1 1 0 0,0 1 0 0 0,33 15-1 0 0,5 5 77 0 0,56 35 0 0 0,-82-42 15 0 0,-1-2-10 0 0,-1 2 1 0 0,-1 1-1 0 0,0 1 1 0 0,36 34-1 0 0,-66-53-96 0 0,1-1-1 0 0,-1 0 1 0 0,0 0-1 0 0,0 1 1 0 0,0-1-1 0 0,0 0 1 0 0,0 1 0 0 0,-1-1-1 0 0,2 4 1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26.290"/>
    </inkml:context>
    <inkml:brush xml:id="br0">
      <inkml:brushProperty name="width" value="0.07938" units="cm"/>
      <inkml:brushProperty name="height" value="0.07938" units="cm"/>
    </inkml:brush>
  </inkml:definitions>
  <inkml:trace contextRef="#ctx0" brushRef="#br0">3 0 13363 0 0,'0'0'24'0'0,"0"0"0"0"0,0 0 0 0 0,0 0 0 0 0,0 0 0 0 0,0 0 0 0 0,0 0 0 0 0,0 0 0 0 0,-1 0 0 0 0,1 0 0 0 0,0 0 0 0 0,0 0 0 0 0,0 0 0 0 0,0 0 0 0 0,0 0 0 0 0,0 0 0 0 0,0 0 0 0 0,0 0 0 0 0,0 1 0 0 0,0-1 0 0 0,0 0 0 0 0,0 0 0 0 0,-1 0 0 0 0,1 0 0 0 0,0 0 0 0 0,0 0 0 0 0,0 0 0 0 0,0 0 0 0 0,0 0 0 0 0,0 0 0 0 0,0 0 0 0 0,0 0 0 0 0,0 0 0 0 0,0 0 0 0 0,0 1 0 0 0,0-1 0 0 0,0 0 0 0 0,0 0 0 0 0,0 0 0 0 0,0 0 0 0 0,0 0 0 0 0,0 0 0 0 0,0 0 0 0 0,0 0 0 0 0,0 0 0 0 0,0 0 0 0 0,0 1 0 0 0,0-1 0 0 0,0 0 0 0 0,0 0 0 0 0,0 0 0 0 0,0 0 0 0 0,0 0 0 0 0,0 0 0 0 0,0 0 0 0 0,0 0 0 0 0,0 0 0 0 0,0 0 0 0 0,0 0 0 0 0,0 0 0 0 0,0 1 0 0 0,0-1 0 0 0,0 0 0 0 0,1 0 0 0 0,-1 0 0 0 0,0 0 0 0 0,0 0 0 0 0,4 12-246 0 0,3 7-80 0 0,-2-1 186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26.625"/>
    </inkml:context>
    <inkml:brush xml:id="br0">
      <inkml:brushProperty name="width" value="0.07938" units="cm"/>
      <inkml:brushProperty name="height" value="0.07938" units="cm"/>
    </inkml:brush>
  </inkml:definitions>
  <inkml:trace contextRef="#ctx0" brushRef="#br0">61 2 5529 0 0,'0'0'3450'0'0,"0"-2"-1955"0"0,-1 9-168 0 0,2 17-2920 0 0,3-11-21 0 0</inkml:trace>
  <inkml:trace contextRef="#ctx0" brushRef="#br0" timeOffset="1">29 355 11058 0 0,'-17'24'6894'0'0,"15"-18"-6926"0"0,0 1 1 0 0,0-1-1 0 0,1 1 0 0 0,0-1 1 0 0,0 1-1 0 0,0 0 0 0 0,1 9 0 0 0,0-15 92 0 0,-2 18-6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27.251"/>
    </inkml:context>
    <inkml:brush xml:id="br0">
      <inkml:brushProperty name="width" value="0.07938" units="cm"/>
      <inkml:brushProperty name="height" value="0.07938" units="cm"/>
    </inkml:brush>
  </inkml:definitions>
  <inkml:trace contextRef="#ctx0" brushRef="#br0">41 0 9674 0 0,'-3'101'4121'0'0,"-8"57"-3048"0"0,-4 94-706 0 0,18-110 407 0 0,-4 75-966 0 0,-1-203 336 0 0,1-1 0 0 0,-8 23 0 0 0,8-31-342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27.645"/>
    </inkml:context>
    <inkml:brush xml:id="br0">
      <inkml:brushProperty name="width" value="0.07938" units="cm"/>
      <inkml:brushProperty name="height" value="0.07938" units="cm"/>
    </inkml:brush>
  </inkml:definitions>
  <inkml:trace contextRef="#ctx0" brushRef="#br0">453 1 5985 0 0,'0'0'542'0'0,"0"0"-446"0"0,0 5 206 0 0,-1 1 0 0 0,0-1 0 0 0,0 0 1 0 0,0 0-1 0 0,-1 1 0 0 0,0-1 0 0 0,0 0 1 0 0,0 0-1 0 0,0-1 0 0 0,-4 7 0 0 0,-34 42 3961 0 0,35-47-3929 0 0,-29 35 1707 0 0,-55 50-1 0 0,67-71-1401 0 0,0-2 0 0 0,-1-1 0 0 0,-1-1 0 0 0,-32 17 1 0 0,51-30-636 0 0,0-1 0 0 0,-1 0 0 0 0,1-1 0 0 0,0 1 0 0 0,-1-1 0 0 0,1 0 0 0 0,-1-1 0 0 0,1 1 0 0 0,-1-1 0 0 0,-7 0 0 0 0,11-1-4 0 0,0 1 1 0 0,0 0 0 0 0,-1 0 0 0 0,1-1-1 0 0,0 1 1 0 0,0-1 0 0 0,0 0-1 0 0,0 0 1 0 0,-1 0 0 0 0,1 0 0 0 0,0 0-1 0 0,1 0 1 0 0,-1 0 0 0 0,0-1-1 0 0,0 1 1 0 0,0-1 0 0 0,1 1 0 0 0,-1-1-1 0 0,1 0 1 0 0,-1 1 0 0 0,1-1-1 0 0,0 0 1 0 0,0 0 0 0 0,0 0 0 0 0,0 0-1 0 0,0 0 1 0 0,-1-4 0 0 0,2 6-35 0 0,0-1 1 0 0,-1 1-1 0 0,1 0 0 0 0,0-1 1 0 0,0 1-1 0 0,0 0 1 0 0,0-1-1 0 0,0 1 1 0 0,0 0-1 0 0,0 0 0 0 0,0-1 1 0 0,0 1-1 0 0,0 0 1 0 0,0-1-1 0 0,0 1 1 0 0,0 0-1 0 0,0-1 0 0 0,0 1 1 0 0,0 0-1 0 0,1-1 1 0 0,-1 1-1 0 0,0 0 1 0 0,0 0-1 0 0,0-1 0 0 0,0 1 1 0 0,0 0-1 0 0,1 0 1 0 0,-1-1-1 0 0,0 1 1 0 0,0 0-1 0 0,1 0 1 0 0,-1 0-1 0 0,1-1 0 0 0,2-2 270 0 0,-3 3-304 0 0,6 2-52 0 0,43 15 53 0 0,-1 2-1 0 0,0 3 1 0 0,55 33 0 0 0,36 18 29 0 0,-92-51 38 0 0,178 74 0 0 0,-211-91 0 0 0,1-1 0 0 0,1 0 0 0 0,16 1 0 0 0,5-3 0 0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30.032"/>
    </inkml:context>
    <inkml:brush xml:id="br0">
      <inkml:brushProperty name="width" value="0.07938" units="cm"/>
      <inkml:brushProperty name="height" value="0.07938" units="cm"/>
    </inkml:brush>
  </inkml:definitions>
  <inkml:trace contextRef="#ctx0" brushRef="#br0">176 153 5985 0 0,'0'-1'480'0'0,"0"0"1"0"0,0 0-1 0 0,0 0 0 0 0,0 0 0 0 0,0 0 0 0 0,0 0 0 0 0,0-1 0 0 0,-1 1 1 0 0,1 0-1 0 0,0 0 0 0 0,-1 0 0 0 0,1 0 0 0 0,-1 0 0 0 0,1 0 1 0 0,-1 0-1 0 0,1 0 0 0 0,-1 0 0 0 0,0 1 0 0 0,0-1 0 0 0,1 0 0 0 0,-1 0 1 0 0,0 0-1 0 0,0 1 0 0 0,0-1 0 0 0,-1-1 0 0 0,1 2-266 0 0,0 0 0 0 0,1 0 0 0 0,-1 0-1 0 0,1 0 1 0 0,-1 0 0 0 0,0 0 0 0 0,1 0 0 0 0,-1 0-1 0 0,1 0 1 0 0,-1 0 0 0 0,0 0 0 0 0,1 0 0 0 0,-1 0 0 0 0,1 1-1 0 0,-1-1 1 0 0,1 0 0 0 0,-1 0 0 0 0,1 1 0 0 0,-2-1-1 0 0,-9 16-118 0 0,-6 27 92 0 0,-14 57 1 0 0,15-44-245 0 0,7-27 29 0 0,-36 130-123 0 0,38-128 102 0 0,2 1 0 0 0,1-1 0 0 0,-1 38 1 0 0,6-60 49 0 0,-1-1 0 0 0,1 0 1 0 0,0 0-1 0 0,0 1 0 0 0,1-1 1 0 0,0 0-1 0 0,1-1 0 0 0,0 1 1 0 0,0 0-1 0 0,1-1 0 0 0,0 1 1 0 0,0-1-1 0 0,10 13 0 0 0,-11-17 1 0 0,1 1-1 0 0,-1 0 1 0 0,1-1-1 0 0,0 0 0 0 0,0 0 1 0 0,0 0-1 0 0,1 0 1 0 0,-1-1-1 0 0,1 0 1 0 0,-1 1-1 0 0,1-2 1 0 0,0 1-1 0 0,0 0 0 0 0,0-1 1 0 0,0 0-1 0 0,0 0 1 0 0,0-1-1 0 0,0 1 1 0 0,0-1-1 0 0,0 0 1 0 0,0-1-1 0 0,0 1 0 0 0,9-3 1 0 0,-3 0-3 0 0,0-1 0 0 0,0 0-1 0 0,0-1 1 0 0,-1 0 0 0 0,1-1 0 0 0,-1 0 0 0 0,-1-1 0 0 0,1 0 0 0 0,-1 0-1 0 0,0-1 1 0 0,-1 0 0 0 0,0-1 0 0 0,8-10 0 0 0,8-12-15 0 0,-2-1 0 0 0,29-57 0 0 0,-30 48-96 0 0,-1 0 0 0 0,25-83 1 0 0,-39 105-6 0 0,-2-1 1 0 0,0 0 0 0 0,-1 0 0 0 0,-1 0-1 0 0,0 0 1 0 0,-2 0 0 0 0,-1 0 0 0 0,0-1-1 0 0,-4-19 1 0 0,2 31 177 0 0,1 0 1 0 0,-2 0-1 0 0,1 1 0 0 0,-1-1 1 0 0,0 1-1 0 0,-1 0 0 0 0,0 0 0 0 0,0 0 1 0 0,-1 1-1 0 0,0 0 0 0 0,0 0 0 0 0,0 0 1 0 0,-1 1-1 0 0,0 0 0 0 0,-1 0 0 0 0,1 1 1 0 0,-1 0-1 0 0,0 0 0 0 0,0 1 0 0 0,-18-7 1 0 0,10 5 100 0 0,-1 1 1 0 0,0 0 0 0 0,0 1-1 0 0,0 1 1 0 0,-1 1-1 0 0,1 0 1 0 0,-1 2 0 0 0,1 0-1 0 0,-1 0 1 0 0,-21 5 0 0 0,27-2-317 0 0,2 2-78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2:20.753"/>
    </inkml:context>
    <inkml:brush xml:id="br0">
      <inkml:brushProperty name="width" value="0.025" units="cm"/>
      <inkml:brushProperty name="height" value="0.025" units="cm"/>
    </inkml:brush>
  </inkml:definitions>
  <inkml:trace contextRef="#ctx0" brushRef="#br0">1 13 4609 0 0,'0'0'27'0'0,"1"-1"1"0"0,-1 0-1 0 0,1 1 1 0 0,-1-1-1 0 0,1 1 1 0 0,-1-1-1 0 0,1 0 1 0 0,0 1-1 0 0,-1 0 1 0 0,1-1-1 0 0,0 1 1 0 0,-1-1-1 0 0,1 1 1 0 0,0 0-1 0 0,0-1 0 0 0,-1 1 1 0 0,1 0-1 0 0,0 0 1 0 0,0 0-1 0 0,0 0 1 0 0,-1-1-1 0 0,1 1 1 0 0,1 1-1 0 0,27-4-69 0 0,-24 3 34 0 0,32-1-101 0 0,1 1-1 0 0,-1 2 1 0 0,-1 1-1 0 0,1 2 1 0 0,55 16-1 0 0,-78-18 110 0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31.894"/>
    </inkml:context>
    <inkml:brush xml:id="br0">
      <inkml:brushProperty name="width" value="0.07938" units="cm"/>
      <inkml:brushProperty name="height" value="0.07938" units="cm"/>
    </inkml:brush>
  </inkml:definitions>
  <inkml:trace contextRef="#ctx0" brushRef="#br0">83 0 13827 0 0,'0'0'1062'0'0,"-1"1"-710"0"0,0 0 0 0 0,0 0 0 0 0,0 0 1 0 0,0 0-1 0 0,0 0 0 0 0,0 0 0 0 0,0 0 1 0 0,0 0-1 0 0,0 0 0 0 0,1 0 1 0 0,-1 1-1 0 0,1-1 0 0 0,-1 0 0 0 0,1 0 1 0 0,-1 1-1 0 0,1-1 0 0 0,0 0 1 0 0,-1 1-1 0 0,1-1 0 0 0,0 3 0 0 0,-1 1 327 0 0,-61 252-759 0 0,61-251 31 0 0,0-1 31 0 0,0-1 0 0 0,0 0-1 0 0,0 0 1 0 0,1 1 0 0 0,-1-1 0 0 0,1 0-1 0 0,0 0 1 0 0,1 1 0 0 0,-1-1 0 0 0,2 8 0 0 0,1-10-1647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32.228"/>
    </inkml:context>
    <inkml:brush xml:id="br0">
      <inkml:brushProperty name="width" value="0.07938" units="cm"/>
      <inkml:brushProperty name="height" value="0.07938" units="cm"/>
    </inkml:brush>
  </inkml:definitions>
  <inkml:trace contextRef="#ctx0" brushRef="#br0">58 1 5529 0 0,'-3'10'9777'0'0,"-3"10"-4724"0"0,-28 115-3679 0 0,29-106-1390 0 0,0 0 1 0 0,2-1-1 0 0,1 1 1 0 0,3 43-1 0 0,3-50-50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32.819"/>
    </inkml:context>
    <inkml:brush xml:id="br0">
      <inkml:brushProperty name="width" value="0.07938" units="cm"/>
      <inkml:brushProperty name="height" value="0.07938" units="cm"/>
    </inkml:brush>
  </inkml:definitions>
  <inkml:trace contextRef="#ctx0" brushRef="#br0">251 20 10594 0 0,'-1'-1'191'0'0,"0"0"0"0"0,0 1 0 0 0,1-1 0 0 0,-1 0-1 0 0,0 1 1 0 0,0-1 0 0 0,0 1 0 0 0,0-1 0 0 0,0 1-1 0 0,0-1 1 0 0,0 1 0 0 0,0 0 0 0 0,0 0 0 0 0,0-1-1 0 0,0 1 1 0 0,0 0 0 0 0,0 0 0 0 0,0 0 0 0 0,0 0 0 0 0,0 0-1 0 0,0 0 1 0 0,0 0 0 0 0,0 0 0 0 0,0 1 0 0 0,0-1-1 0 0,0 0 1 0 0,0 1 0 0 0,0-1 0 0 0,0 1 0 0 0,0-1-1 0 0,0 1 1 0 0,0-1 0 0 0,0 1 0 0 0,0-1 0 0 0,1 1 0 0 0,-1 0-1 0 0,-1 1 1 0 0,-6 6 124 0 0,1 1 1 0 0,0 0-1 0 0,0 0 0 0 0,1 1 0 0 0,1-1 0 0 0,-1 1 1 0 0,-3 12-1 0 0,1-5-79 0 0,-24 46-112 0 0,4 0 1 0 0,2 2-1 0 0,-30 119 1 0 0,53-169-122 0 0,1 0 0 0 0,0 0 1 0 0,1 0-1 0 0,1 0 1 0 0,0 0-1 0 0,1 0 1 0 0,1 0-1 0 0,0 0 1 0 0,8 28-1 0 0,-7-35-16 0 0,0-1-1 0 0,0 0 0 0 0,0 0 0 0 0,1 0 0 0 0,0 0 1 0 0,0-1-1 0 0,1 1 0 0 0,0-1 0 0 0,0 0 1 0 0,0 0-1 0 0,1-1 0 0 0,0 0 0 0 0,0 0 0 0 0,0 0 1 0 0,1-1-1 0 0,-1 0 0 0 0,1 0 0 0 0,0 0 0 0 0,1-1 1 0 0,13 4-1 0 0,-13-4 4 0 0,1-1 1 0 0,0-1-1 0 0,-1 1 1 0 0,1-1-1 0 0,0-1 0 0 0,0 0 1 0 0,-1 0-1 0 0,1-1 1 0 0,0 1-1 0 0,-1-2 1 0 0,1 0-1 0 0,15-5 1 0 0,-14 3-3 0 0,0-1 1 0 0,0 0 0 0 0,-1 0 0 0 0,0-1 0 0 0,0 0 0 0 0,-1-1 0 0 0,1 0 0 0 0,-1 0 0 0 0,8-11 0 0 0,1-4 17 0 0,-1-1 0 0 0,-1-1 0 0 0,0 0 0 0 0,-2 0 1 0 0,-2-2-1 0 0,0 1 0 0 0,8-32 0 0 0,-10 28 45 0 0,-1 0-1 0 0,-2-1 0 0 0,-1 1 0 0 0,2-46 0 0 0,-7 56-18 0 0,-1 0-1 0 0,0 1 1 0 0,-1-1 0 0 0,-1 0 0 0 0,-1 1-1 0 0,0 0 1 0 0,-2-1 0 0 0,-9-22 0 0 0,12 34-26 0 0,-1 1 0 0 0,0 0 1 0 0,0-1-1 0 0,0 1 1 0 0,-1 1-1 0 0,0-1 0 0 0,0 0 1 0 0,0 1-1 0 0,-1 0 1 0 0,0 1-1 0 0,0-1 0 0 0,0 1 1 0 0,0 0-1 0 0,-8-3 1 0 0,-2 0 164 0 0,-1 1 0 0 0,0 0 0 0 0,0 1 1 0 0,-30-4-1 0 0,43 9-153 0 0,3 1-212 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33.145"/>
    </inkml:context>
    <inkml:brush xml:id="br0">
      <inkml:brushProperty name="width" value="0.07938" units="cm"/>
      <inkml:brushProperty name="height" value="0.07938" units="cm"/>
    </inkml:brush>
  </inkml:definitions>
  <inkml:trace contextRef="#ctx0" brushRef="#br0">152 1 5985 0 0,'0'0'464'0'0,"-9"19"4979"0"0,-31 97-3422 0 0,-57 193 4694 0 0,92-282-6709 0 0,5-18-236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33.501"/>
    </inkml:context>
    <inkml:brush xml:id="br0">
      <inkml:brushProperty name="width" value="0.07938" units="cm"/>
      <inkml:brushProperty name="height" value="0.07938" units="cm"/>
    </inkml:brush>
  </inkml:definitions>
  <inkml:trace contextRef="#ctx0" brushRef="#br0">172 1 6913 0 0,'0'0'315'0'0,"24"1"-400"0"0,-5 2-208 0 0,11 1 217 0 0,43 11 1 0 0,-65-12 154 0 0,0-1 1 0 0,0 1 0 0 0,0 1-1 0 0,-1-1 1 0 0,1 1 0 0 0,-1 0-1 0 0,0 1 1 0 0,0 0 0 0 0,0 0-1 0 0,6 8 1 0 0,-10-11-65 0 0,-1 1 1 0 0,0 0 0 0 0,-1 0-1 0 0,1 0 1 0 0,0 0-1 0 0,-1 0 1 0 0,0 0-1 0 0,0 0 1 0 0,0 1-1 0 0,0-1 1 0 0,0 1 0 0 0,-1-1-1 0 0,1 0 1 0 0,-1 1-1 0 0,0-1 1 0 0,0 1-1 0 0,0-1 1 0 0,0 1-1 0 0,-1-1 1 0 0,0 0-1 0 0,1 1 1 0 0,-1-1 0 0 0,0 0-1 0 0,-1 1 1 0 0,1-1-1 0 0,-1 0 1 0 0,-3 5-1 0 0,-1 4 744 0 0,-2-1-1 0 0,0 1 0 0 0,0-2 0 0 0,-1 1 1 0 0,-18 16-1 0 0,-5 1 2849 0 0,-53 36 0 0 0,71-54-3248 0 0,0-2 1 0 0,-1 0 0 0 0,0 0-1 0 0,-1-2 1 0 0,1 1 0 0 0,-31 6-1 0 0,41-12-341 0 0,-1-1-1 0 0,0 1 1 0 0,0-1-1 0 0,0 0 0 0 0,0 0 1 0 0,-8-2-1 0 0,11 1-14 0 0,1 1-1 0 0,-1-1 1 0 0,0 0-1 0 0,0 1 1 0 0,1-1-1 0 0,-1-1 0 0 0,1 1 1 0 0,-1 0-1 0 0,1-1 1 0 0,-1 1-1 0 0,1-1 1 0 0,0 0-1 0 0,0 0 1 0 0,0 1-1 0 0,-2-4 1 0 0,3 4-10 0 0,1 1 0 0 0,0 0 1 0 0,0-1-1 0 0,-1 1 0 0 0,1-1 0 0 0,0 1 1 0 0,0 0-1 0 0,0-1 0 0 0,-1 1 1 0 0,1-1-1 0 0,0 1 0 0 0,0-1 0 0 0,0 1 1 0 0,0-1-1 0 0,0 1 0 0 0,0-1 0 0 0,0 1 1 0 0,0 0-1 0 0,0-1 0 0 0,0 1 0 0 0,0-1 1 0 0,1 1-1 0 0,-1-1 0 0 0,0 1 1 0 0,0-1-1 0 0,0 1 0 0 0,1 0 0 0 0,-1-1 1 0 0,0 1-1 0 0,0-1 0 0 0,1 1 0 0 0,15-11-472 0 0,20 1-272 0 0,-24 9 736 0 0,0 1 0 0 0,0 1 0 0 0,0 0-1 0 0,-1 0 1 0 0,1 1 0 0 0,0 1 0 0 0,-1 0 0 0 0,1 0-1 0 0,-1 1 1 0 0,20 10 0 0 0,9 8-53 0 0,54 39 0 0 0,-76-49 64 0 0,0 0-20 0 0,0-1 0 0 0,25 12 0 0 0,-33-19 24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35.352"/>
    </inkml:context>
    <inkml:brush xml:id="br0">
      <inkml:brushProperty name="width" value="0.07938" units="cm"/>
      <inkml:brushProperty name="height" value="0.07938" units="cm"/>
    </inkml:brush>
  </inkml:definitions>
  <inkml:trace contextRef="#ctx0" brushRef="#br0">321 204 6913 0 0,'-3'-6'189'0'0,"1"0"-1"0"0,0 0 0 0 0,1-1 0 0 0,0 1 0 0 0,0 0 0 0 0,0-1 0 0 0,1-11 0 0 0,0 11 1138 0 0,-1-1 0 0 0,1 1 1 0 0,-1 0-1 0 0,0 0 0 0 0,-5-13 1 0 0,6 19-1188 0 0,-1 1 1 0 0,1-1 0 0 0,-1 1 0 0 0,1 0 0 0 0,-1-1 0 0 0,1 1 0 0 0,-1 0 0 0 0,1-1 0 0 0,-1 1 0 0 0,0 0 0 0 0,1 0 0 0 0,-1 0 0 0 0,0-1 0 0 0,1 1 0 0 0,-1 0 0 0 0,1 0 0 0 0,-1 0 0 0 0,0 0 0 0 0,1 0 0 0 0,-1 0 0 0 0,0 0 0 0 0,1 0-1 0 0,-1 1 1 0 0,0-1 0 0 0,1 0 0 0 0,-1 0 0 0 0,1 0 0 0 0,-1 1 0 0 0,0-1 0 0 0,1 0 0 0 0,-1 1 0 0 0,1-1 0 0 0,-1 0 0 0 0,1 1 0 0 0,-1-1 0 0 0,0 1 0 0 0,-23 16 629 0 0,1 5-502 0 0,1 0-1 0 0,0 2 0 0 0,2 1 1 0 0,-23 35-1 0 0,18-20-269 0 0,2 1-1 0 0,-23 55 1 0 0,40-80-26 0 0,0 0 0 0 0,1 1 0 0 0,1-1 0 0 0,1 1 0 0 0,0 0 0 0 0,1 0 0 0 0,1 0 0 0 0,1 0 1 0 0,0 0-1 0 0,1 0 0 0 0,6 27 0 0 0,-6-35 26 0 0,2 0 1 0 0,-1 1-1 0 0,1-1 0 0 0,1-1 1 0 0,-1 1-1 0 0,2 0 1 0 0,-1-1-1 0 0,1 0 0 0 0,0 0 1 0 0,1-1-1 0 0,0 1 1 0 0,0-1-1 0 0,1 0 1 0 0,-1-1-1 0 0,1 1 0 0 0,1-1 1 0 0,-1-1-1 0 0,1 1 1 0 0,0-2-1 0 0,1 1 0 0 0,-1-1 1 0 0,11 4-1 0 0,-5-4 0 0 0,0 0-1 0 0,-1-1 0 0 0,1-1 1 0 0,0 0-1 0 0,0-1 0 0 0,0 0 1 0 0,1-1-1 0 0,-1-1 0 0 0,0 0 1 0 0,0-1-1 0 0,0 0 0 0 0,-1-1 1 0 0,1-1-1 0 0,17-7 0 0 0,-17 5-15 0 0,0 0 0 0 0,0-1-1 0 0,-1-1 1 0 0,1-1-1 0 0,-2 1 1 0 0,1-2 0 0 0,-1 0-1 0 0,-1-1 1 0 0,0 0 0 0 0,0 0-1 0 0,-1-1 1 0 0,14-22 0 0 0,-13 14 47 0 0,-1 1 0 0 0,-1-1 0 0 0,-1-1 0 0 0,-1 0 0 0 0,-1 0 0 0 0,0 0 1 0 0,-2-1-1 0 0,0 0 0 0 0,-2 0 0 0 0,0 0 0 0 0,-2 0 0 0 0,0 0 0 0 0,-7-42 1 0 0,5 46-29 0 0,-2 1 1 0 0,0-1-1 0 0,-1 1 1 0 0,-1 0-1 0 0,0 0 1 0 0,-2 0-1 0 0,0 1 0 0 0,0 0 1 0 0,-2 1-1 0 0,0 0 1 0 0,0 0-1 0 0,-1 1 1 0 0,-1 1-1 0 0,-1-1 1 0 0,0 2-1 0 0,0 0 1 0 0,-23-15-1 0 0,25 20 35 0 0,-1 1-1 0 0,0 0 1 0 0,0 0-1 0 0,0 1 1 0 0,-1 1 0 0 0,0 0-1 0 0,0 1 1 0 0,0 0-1 0 0,-25-2 1 0 0,34 6-1665 0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35.686"/>
    </inkml:context>
    <inkml:brush xml:id="br0">
      <inkml:brushProperty name="width" value="0.07938" units="cm"/>
      <inkml:brushProperty name="height" value="0.07938" units="cm"/>
    </inkml:brush>
  </inkml:definitions>
  <inkml:trace contextRef="#ctx0" brushRef="#br0">117 0 12411 0 0,'-1'1'126'0'0,"0"0"0"0"0,0 0-1 0 0,0 0 1 0 0,0 0 0 0 0,0 1 0 0 0,1-1 0 0 0,-1 0 0 0 0,0 0 0 0 0,0 1 0 0 0,1-1 0 0 0,-1 0 0 0 0,1 1 0 0 0,-1-1 0 0 0,1 0 0 0 0,0 1 0 0 0,0-1 0 0 0,-1 1 0 0 0,1-1-1 0 0,0 2 1 0 0,-1 2 166 0 0,-32 153 354 0 0,-13 46-826 0 0,38-180 193 0 0,4-14-235 0 0,1 1 0 0 0,0-1 0 0 0,1 0 1 0 0,-2 21-1 0 0,5-23-5007 0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36.113"/>
    </inkml:context>
    <inkml:brush xml:id="br0">
      <inkml:brushProperty name="width" value="0.07938" units="cm"/>
      <inkml:brushProperty name="height" value="0.07938" units="cm"/>
    </inkml:brush>
  </inkml:definitions>
  <inkml:trace contextRef="#ctx0" brushRef="#br0">29 0 3225 0 0,'1'2'6557'0'0,"4"12"-6011"0"0,-1 15-296 0 0,-1 0 0 0 0,-2 1 1 0 0,-2 37-1 0 0,-14 95 2568 0 0,9-110-2014 0 0,-14 99-345 0 0,21-139-546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36.450"/>
    </inkml:context>
    <inkml:brush xml:id="br0">
      <inkml:brushProperty name="width" value="0.07938" units="cm"/>
      <inkml:brushProperty name="height" value="0.07938" units="cm"/>
    </inkml:brush>
  </inkml:definitions>
  <inkml:trace contextRef="#ctx0" brushRef="#br0">408 1 13363 0 0,'-1'0'1027'0'0,"-16"3"5247"0"0,-10 7-4803 0 0,12-4-590 0 0,-128 54-459 0 0,-11 5-191 0 0,150-64-231 0 0,0 1 0 0 0,0-1 0 0 0,0 0 0 0 0,0 0 0 0 0,0-1 0 0 0,0 1 0 0 0,0-1 0 0 0,0 0 0 0 0,-7-1 0 0 0,9 0 0 0 0,1 0 11 0 0,6 5 31 0 0,61 54-65 0 0,2-2 0 0 0,122 76 0 0 0,-124-94-57 0 0,-50-29 80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38.493"/>
    </inkml:context>
    <inkml:brush xml:id="br0">
      <inkml:brushProperty name="width" value="0.07938" units="cm"/>
      <inkml:brushProperty name="height" value="0.07938" units="cm"/>
    </inkml:brush>
  </inkml:definitions>
  <inkml:trace contextRef="#ctx0" brushRef="#br0">194 21 14283 0 0,'-8'-11'1806'0'0,"8"11"-1690"0"0,0-1 0 0 0,0 1 0 0 0,-1-1-1 0 0,1 1 1 0 0,0 0 0 0 0,0-1 0 0 0,-1 1 0 0 0,1-1 0 0 0,0 1 0 0 0,0-1 0 0 0,-1 1-1 0 0,1 0 1 0 0,0-1 0 0 0,-1 1 0 0 0,1 0 0 0 0,-1-1 0 0 0,1 1 0 0 0,0 0 0 0 0,-1-1 0 0 0,1 1-1 0 0,-1 0 1 0 0,1 0 0 0 0,-1 0 0 0 0,1-1 0 0 0,-1 1 0 0 0,1 0 0 0 0,-1 0 0 0 0,1 0-1 0 0,-1 0 1 0 0,1 0 0 0 0,-1 0 0 0 0,1 0 0 0 0,-1 0 0 0 0,1 0 0 0 0,-1 0 0 0 0,1 0 0 0 0,-1 0-1 0 0,1 1 1 0 0,-1-1 0 0 0,1 0 0 0 0,-1 0 0 0 0,1 0 0 0 0,-1 1 0 0 0,1-1 0 0 0,-1 0-1 0 0,1 0 1 0 0,0 1 0 0 0,-1-1 0 0 0,1 1 0 0 0,0-1 0 0 0,-1 0 0 0 0,1 1 0 0 0,0-1-1 0 0,-1 1 1 0 0,1-1 0 0 0,-1 1 0 0 0,-9 12-30 0 0,0 0-1 0 0,1 0 1 0 0,1 1-1 0 0,-13 27 1 0 0,-19 62 230 0 0,35-89-309 0 0,-9 25-21 0 0,2 0 1 0 0,2 0-1 0 0,-11 80 1 0 0,20-103 12 0 0,0 0 0 0 0,1 0 1 0 0,0 1-1 0 0,1-1 0 0 0,1 0 1 0 0,1 0-1 0 0,0 0 1 0 0,1 0-1 0 0,1-1 0 0 0,0 1 1 0 0,1-1-1 0 0,16 28 0 0 0,-17-35-3 0 0,0-1 0 0 0,1 0-1 0 0,0 0 1 0 0,0 0-1 0 0,1 0 1 0 0,0-1 0 0 0,0 0-1 0 0,0-1 1 0 0,1 0 0 0 0,0 0-1 0 0,0 0 1 0 0,0-1 0 0 0,1 0-1 0 0,-1-1 1 0 0,1 0-1 0 0,0 0 1 0 0,0-1 0 0 0,0 0-1 0 0,0-1 1 0 0,0 0 0 0 0,0 0-1 0 0,1-1 1 0 0,-1 0-1 0 0,0 0 1 0 0,0-1 0 0 0,1-1-1 0 0,-1 1 1 0 0,0-1 0 0 0,0-1-1 0 0,-1 0 1 0 0,1 0-1 0 0,0-1 1 0 0,-1 0 0 0 0,0 0-1 0 0,8-6 1 0 0,0-4 2 0 0,0 0 0 0 0,0-1 1 0 0,-2 0-1 0 0,0-2 0 0 0,0 1 0 0 0,-2-2 1 0 0,0 0-1 0 0,-1 0 0 0 0,-1-1 0 0 0,8-21 1 0 0,-8 15-55 0 0,-1 0 1 0 0,-1-1-1 0 0,-1-1 1 0 0,-1 1-1 0 0,-2-1 1 0 0,-1 0 0 0 0,1-41-1 0 0,-5 56 90 0 0,1 0-1 0 0,-2-1 0 0 0,1 1 1 0 0,-2 0-1 0 0,1 0 0 0 0,-2 1 1 0 0,0-1-1 0 0,0 1 0 0 0,-6-12 1 0 0,5 15-8 0 0,0 1 1 0 0,0-1 0 0 0,0 1 0 0 0,-1 0-1 0 0,0 1 1 0 0,-1-1 0 0 0,1 1 0 0 0,-1 0 0 0 0,-1 1-1 0 0,1 0 1 0 0,-1 0 0 0 0,-15-7 0 0 0,-18-5 40 0 0,-81-20 0 0 0,103 32-965 0 0,12 3-7227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28:00.247"/>
    </inkml:context>
    <inkml:brush xml:id="br0">
      <inkml:brushProperty name="width" value="0.07938" units="cm"/>
      <inkml:brushProperty name="height" value="0.07938" units="cm"/>
    </inkml:brush>
  </inkml:definitions>
  <inkml:trace contextRef="#ctx0" brushRef="#br0">12 0 10594 0 0,'-10'3'671'0'0,"9"0"-256"0"0,15 4-106 0 0,28 3-57 0 0,-6-8 291 0 0,56-4-1 0 0,-33-1-384 0 0,-36 3-231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2:21.086"/>
    </inkml:context>
    <inkml:brush xml:id="br0">
      <inkml:brushProperty name="width" value="0.025" units="cm"/>
      <inkml:brushProperty name="height" value="0.025" units="cm"/>
    </inkml:brush>
  </inkml:definitions>
  <inkml:trace contextRef="#ctx0" brushRef="#br0">151 1 6913 0 0,'-2'0'61'0'0,"0"1"-1"0"0,0-1 0 0 0,0 1 0 0 0,0 0 0 0 0,0 0 0 0 0,0 0 0 0 0,0 0 0 0 0,0 0 0 0 0,0 0 0 0 0,1 1 0 0 0,-1-1 0 0 0,0 0 0 0 0,1 1 0 0 0,-3 3 0 0 0,-20 28 169 0 0,16-20 310 0 0,-7 8 264 0 0,1 1 0 0 0,1 1 0 0 0,-18 42 0 0 0,27-56-476 0 0,2 1 1 0 0,-1-1-1 0 0,1 0 1 0 0,0 1-1 0 0,0 18 1 0 0,2-23-255 0 0,0 0 0 0 0,0 0 0 0 0,1 1 0 0 0,0-1 0 0 0,0 0 0 0 0,1 0 0 0 0,-1 0 0 0 0,1 0 0 0 0,0 0 0 0 0,0 0 0 0 0,5 7 0 0 0,-6-10-58 0 0,0 0-1 0 0,0-1 1 0 0,1 1-1 0 0,-1 0 0 0 0,0-1 1 0 0,0 1-1 0 0,1-1 1 0 0,-1 0-1 0 0,1 0 1 0 0,-1 1-1 0 0,1-1 1 0 0,0 0-1 0 0,-1 0 1 0 0,1 0-1 0 0,0-1 1 0 0,0 1-1 0 0,-1 0 1 0 0,1-1-1 0 0,2 1 1 0 0,-2-1 20 0 0,0 0 0 0 0,-1 0 0 0 0,1 0 0 0 0,0-1 0 0 0,-1 1 0 0 0,1-1 0 0 0,-1 1 0 0 0,1-1 0 0 0,-1 1 0 0 0,1-1 0 0 0,-1 0 1 0 0,1 0-1 0 0,-1 0 0 0 0,0 0 0 0 0,1 0 0 0 0,-1 0 0 0 0,2-2 0 0 0,1-2 52 0 0,1-1 0 0 0,-2 1 0 0 0,1-1 0 0 0,-1 0-1 0 0,1 0 1 0 0,-2 0 0 0 0,1 0 0 0 0,-1 0 0 0 0,3-10 0 0 0,1-30-1368 0 0,-7 27-2870 0 0,-2 5-585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38.935"/>
    </inkml:context>
    <inkml:brush xml:id="br0">
      <inkml:brushProperty name="width" value="0.07938" units="cm"/>
      <inkml:brushProperty name="height" value="0.07938" units="cm"/>
    </inkml:brush>
  </inkml:definitions>
  <inkml:trace contextRef="#ctx0" brushRef="#br0">247 0 10594 0 0,'28'13'-1965'0'0,"-7"-6"1972"0"0,0 0 0 0 0,0 1 0 0 0,-1 1 0 0 0,0 1 0 0 0,18 13 0 0 0,-32-20 26 0 0,-1 1 0 0 0,-1 0-1 0 0,1 0 1 0 0,-1 1 0 0 0,1 0 0 0 0,-1-1 0 0 0,-1 1 0 0 0,1 1 0 0 0,5 9 0 0 0,-7-11-29 0 0,-1 1-1 0 0,1-1 1 0 0,-1 1 0 0 0,0-1 0 0 0,0 1 0 0 0,-1-1-1 0 0,1 1 1 0 0,-1 0 0 0 0,0-1 0 0 0,-1 1 0 0 0,1-1-1 0 0,-1 1 1 0 0,1 0 0 0 0,-1-1 0 0 0,-2 5 0 0 0,-1 0 253 0 0,0 0-1 0 0,0 0 1 0 0,-1 0 0 0 0,0-1 0 0 0,0 1 0 0 0,-1-2 0 0 0,0 1 0 0 0,-1 0 0 0 0,1-1 0 0 0,-1 0 0 0 0,-1-1 0 0 0,-12 10 0 0 0,4-6 847 0 0,0 0 1 0 0,0-1-1 0 0,-1 0 1 0 0,0-2 0 0 0,-30 10-1 0 0,27-11-656 0 0,0-2-1 0 0,0 0 1 0 0,0-2 0 0 0,-24 1-1 0 0,32-3-262 0 0,0 0 0 0 0,1-1 0 0 0,-1-1 0 0 0,0 1 0 0 0,1-2 0 0 0,-1 0 0 0 0,1 0 1 0 0,-17-8-1 0 0,21 7 368 0 0,8 0-221 0 0,16 0-131 0 0,26 4-270 0 0,-5 1-104 0 0,148 2 359 0 0,-159-4-552 0 0,-1-2 1 0 0,1-1-1 0 0,-1-1 0 0 0,50-16 0 0 0,-44 8-7556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39.286"/>
    </inkml:context>
    <inkml:brush xml:id="br0">
      <inkml:brushProperty name="width" value="0.07938" units="cm"/>
      <inkml:brushProperty name="height" value="0.07938" units="cm"/>
    </inkml:brush>
  </inkml:definitions>
  <inkml:trace contextRef="#ctx0" brushRef="#br0">98 1 6913 0 0,'0'2'6848'0'0,"-1"7"-5890"0"0,-71 307 4863 0 0,50-218-6972 0 0,19-85-5795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41.373"/>
    </inkml:context>
    <inkml:brush xml:id="br0">
      <inkml:brushProperty name="width" value="0.07938" units="cm"/>
      <inkml:brushProperty name="height" value="0.07938" units="cm"/>
    </inkml:brush>
  </inkml:definitions>
  <inkml:trace contextRef="#ctx0" brushRef="#br0">253 1 13827 0 0,'-13'6'3839'0'0,"-4"14"-3068"0"0,14-17-435 0 0,-25 39-119 0 0,1 1 0 0 0,2 1-1 0 0,1 1 1 0 0,3 1-1 0 0,2 1 1 0 0,2 1 0 0 0,2 0-1 0 0,2 1 1 0 0,3 1-1 0 0,1 0 1 0 0,-1 53 0 0 0,9-84-231 0 0,1-1 1 0 0,0 0 0 0 0,2 1-1 0 0,0-1 1 0 0,1 0 0 0 0,1 0-1 0 0,1-1 1 0 0,12 32 0 0 0,-14-41 6 0 0,1-1 1 0 0,-1 0 0 0 0,1 0 0 0 0,1 0-1 0 0,0-1 1 0 0,0 1 0 0 0,0-1-1 0 0,0 0 1 0 0,1 0 0 0 0,0-1 0 0 0,1 0-1 0 0,-1 0 1 0 0,1 0 0 0 0,0-1 0 0 0,0 0-1 0 0,0 0 1 0 0,0-1 0 0 0,1 0 0 0 0,-1 0-1 0 0,1-1 1 0 0,0 0 0 0 0,10 2 0 0 0,-11-4 2 0 0,1 1 1 0 0,0-1 0 0 0,0 0 0 0 0,0-1 0 0 0,0 0 0 0 0,-1 0 0 0 0,1 0 0 0 0,0-1 0 0 0,-1-1 0 0 0,1 1 0 0 0,9-5 0 0 0,-6 1 19 0 0,0-1 0 0 0,0 0 0 0 0,0 0 0 0 0,-1-1-1 0 0,0-1 1 0 0,11-11 0 0 0,0-5 92 0 0,-1 0-1 0 0,-1-1 0 0 0,-1-1 0 0 0,24-49 0 0 0,-27 45 19 0 0,-1-2 1 0 0,-2 1-1 0 0,-1-2 0 0 0,9-43 0 0 0,-16 59-93 0 0,-2 0-1 0 0,0 1 1 0 0,-1-1 0 0 0,-1-1-1 0 0,0 1 1 0 0,-1 0-1 0 0,-1 1 1 0 0,-1-1 0 0 0,-1 0-1 0 0,-6-20 1 0 0,6 30 43 0 0,1 0 1 0 0,-1 0 0 0 0,-1 0-1 0 0,0 1 1 0 0,0 0 0 0 0,0-1-1 0 0,-1 2 1 0 0,0-1-1 0 0,0 1 1 0 0,-1 0 0 0 0,0 0-1 0 0,0 0 1 0 0,0 1-1 0 0,-1 1 1 0 0,1-1 0 0 0,-1 1-1 0 0,0 0 1 0 0,-1 1-1 0 0,-11-4 1 0 0,3 2 18 0 0,0 1 1 0 0,0 1-1 0 0,0 1 0 0 0,-1 0 1 0 0,1 1-1 0 0,-1 1 0 0 0,1 0 0 0 0,-34 6 1 0 0,31-1-1875 0 0,5 3-6578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41.774"/>
    </inkml:context>
    <inkml:brush xml:id="br0">
      <inkml:brushProperty name="width" value="0.07938" units="cm"/>
      <inkml:brushProperty name="height" value="0.07938" units="cm"/>
    </inkml:brush>
  </inkml:definitions>
  <inkml:trace contextRef="#ctx0" brushRef="#br0">183 0 6913 0 0,'1'2'8366'0'0,"3"2"-5050"0"0,15 9-4366 0 0,-18-12 1694 0 0,20 12-799 0 0,-5-2 2 0 0,28 23-1 0 0,-41-31 145 0 0,1 0 0 0 0,-1 1 0 0 0,0-1-1 0 0,-1 1 1 0 0,1-1 0 0 0,0 1 0 0 0,-1 0 0 0 0,0 0-1 0 0,0 0 1 0 0,0 0 0 0 0,0 0 0 0 0,-1 0 0 0 0,2 7-1 0 0,-3-8 29 0 0,0 0 0 0 0,-1 0 0 0 0,1 0-1 0 0,-1 0 1 0 0,1 0 0 0 0,-1-1-1 0 0,0 1 1 0 0,0 0 0 0 0,0 0 0 0 0,0-1-1 0 0,-1 1 1 0 0,1 0 0 0 0,-1-1-1 0 0,0 0 1 0 0,1 1 0 0 0,-1-1 0 0 0,0 0-1 0 0,-4 4 1 0 0,-3 2 99 0 0,-1 0 1 0 0,1-1-1 0 0,-12 7 1 0 0,8-6 148 0 0,0-1 0 0 0,0 0 0 0 0,0-1 0 0 0,-1 0 0 0 0,0-2 0 0 0,0 1 0 0 0,0-2 0 0 0,-1 0 0 0 0,1 0 1 0 0,-1-1-1 0 0,0-1 0 0 0,1-1 0 0 0,-1 0 0 0 0,0-1 0 0 0,-24-4 0 0 0,59 9-192 0 0,0-1-1 0 0,0-1 1 0 0,0-1 0 0 0,0-1-1 0 0,35-4 1 0 0,-25-1-195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42.107"/>
    </inkml:context>
    <inkml:brush xml:id="br0">
      <inkml:brushProperty name="width" value="0.07938" units="cm"/>
      <inkml:brushProperty name="height" value="0.07938" units="cm"/>
    </inkml:brush>
  </inkml:definitions>
  <inkml:trace contextRef="#ctx0" brushRef="#br0">71 1 8754 0 0,'4'2'8'0'0,"0"-1"0"0"0,0 1 1 0 0,0-1-1 0 0,0 0 0 0 0,0 0 1 0 0,5 0-1 0 0,-8-1 5 0 0,92 14-348 0 0,-54-10 883 0 0,0 2 1 0 0,59 17 0 0 0,-97-23-428 0 0,1 1 0 0 0,-1-1 0 0 0,0 0 0 0 0,0 1 0 0 0,0-1 0 0 0,0 1 0 0 0,0-1 0 0 0,0 1 0 0 0,0 0 0 0 0,0-1 0 0 0,0 1 1 0 0,0 0-1 0 0,0 0 0 0 0,0 0 0 0 0,0 0 0 0 0,-1 0 0 0 0,1 0 0 0 0,0 0 0 0 0,1 2 0 0 0,-2-2-60 0 0,0 0-1 0 0,0 0 0 0 0,0 0 1 0 0,0 0-1 0 0,0 0 0 0 0,0 0 1 0 0,0 0-1 0 0,-1 0 0 0 0,1 0 1 0 0,0 0-1 0 0,0 0 0 0 0,-1 0 1 0 0,1 0-1 0 0,-1 0 1 0 0,1 0-1 0 0,-1-1 0 0 0,1 1 1 0 0,-2 2-1 0 0,-4 4 284 0 0,-1-1-1 0 0,0 1 1 0 0,0-1 0 0 0,-11 7 0 0 0,7-5 717 0 0,-10 8 33 0 0,0-1 1 0 0,-2 0 0 0 0,1-2-1 0 0,-42 17 1 0 0,52-25-1010 0 0,0-1-1 0 0,-1 0 1 0 0,1-1 0 0 0,-1 0-1 0 0,0-1 1 0 0,0-1 0 0 0,0 0-1 0 0,0-1 1 0 0,0 0 0 0 0,0-1-1 0 0,-20-3 1 0 0,24 0 335 0 0,20 3-15 0 0,17 2-174 0 0,44 6-293 0 0,89-4 0 0 0,-108-6 50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43.699"/>
    </inkml:context>
    <inkml:brush xml:id="br0">
      <inkml:brushProperty name="width" value="0.07938" units="cm"/>
      <inkml:brushProperty name="height" value="0.07938" units="cm"/>
    </inkml:brush>
  </inkml:definitions>
  <inkml:trace contextRef="#ctx0" brushRef="#br0">285 55 10594 0 0,'-2'-1'63'0'0,"1"0"95"0"0,-1 1 0 0 0,1-1-1 0 0,0 0 1 0 0,-1 1 0 0 0,1-1 0 0 0,-1 1 0 0 0,0-1 0 0 0,1 1 0 0 0,-1-1 0 0 0,1 1 0 0 0,-1 0 0 0 0,0 0 0 0 0,1 0 0 0 0,-1 0 0 0 0,1 0 0 0 0,-1 0-1 0 0,0 1 1 0 0,1-1 0 0 0,-1 1 0 0 0,1-1 0 0 0,-1 1 0 0 0,1-1 0 0 0,-1 1 0 0 0,1 0 0 0 0,0-1 0 0 0,-1 1 0 0 0,1 0 0 0 0,-3 2 0 0 0,-12 10 235 0 0,0 0 0 0 0,0 1 0 0 0,1 1 0 0 0,1 1 1 0 0,1 0-1 0 0,0 0 0 0 0,1 1 0 0 0,1 1 0 0 0,0 0 1 0 0,-10 25-1 0 0,5-4-377 0 0,1 1 1 0 0,3 0-1 0 0,1 0 1 0 0,-7 51-1 0 0,15-71-21 0 0,1 1 0 0 0,1-1 0 0 0,1 1 0 0 0,1-1 0 0 0,0 0 0 0 0,2 1 0 0 0,0-1 0 0 0,2 0 0 0 0,0 0 0 0 0,15 36 0 0 0,-14-43-4 0 0,0-1 0 0 0,0 1 0 0 0,2-1-1 0 0,-1-1 1 0 0,2 1 0 0 0,-1-2 0 0 0,1 1 0 0 0,1-1 0 0 0,0 0 0 0 0,0-1-1 0 0,1 0 1 0 0,1-1 0 0 0,-1 0 0 0 0,1-1 0 0 0,0 0 0 0 0,26 9-1 0 0,-34-14 24 0 0,1 0 0 0 0,-1-1 0 0 0,1 1-1 0 0,-1-1 1 0 0,1 0 0 0 0,0-1-1 0 0,-1 1 1 0 0,1-1 0 0 0,0 0-1 0 0,0 0 1 0 0,-1-1 0 0 0,1 1 0 0 0,0-1-1 0 0,0 0 1 0 0,-1 0 0 0 0,1 0-1 0 0,-1-1 1 0 0,1 0 0 0 0,-1 0-1 0 0,0 0 1 0 0,0 0 0 0 0,0-1 0 0 0,0 1-1 0 0,0-1 1 0 0,0 0 0 0 0,-1-1-1 0 0,1 1 1 0 0,-1 0 0 0 0,0-1-1 0 0,0 0 1 0 0,0 0 0 0 0,-1 0-1 0 0,1 0 1 0 0,-1 0 0 0 0,0 0 0 0 0,2-6-1 0 0,9-22 258 0 0,-2-1-1 0 0,-1 0 1 0 0,-1 0-1 0 0,-2-1 1 0 0,-2 0-1 0 0,-1-1 1 0 0,0-58-1 0 0,-6 41-61 0 0,-2 1 0 0 0,-2 0-1 0 0,-2 0 1 0 0,-23-75 0 0 0,27 111-187 0 0,-1 1 1 0 0,-1 0 0 0 0,0 0-1 0 0,-1 0 1 0 0,0 0-1 0 0,-1 1 1 0 0,-1 1 0 0 0,-14-17-1 0 0,16 21-11 0 0,-1 1 0 0 0,0 0 0 0 0,0 0 0 0 0,-1 1 0 0 0,0 0 0 0 0,0 0 0 0 0,0 1 0 0 0,-1 1-1 0 0,0-1 1 0 0,0 2 0 0 0,0-1 0 0 0,-19-3 0 0 0,12 4-273 0 0,0 1 1 0 0,-1 0-1 0 0,1 1 1 0 0,-1 1-1 0 0,-20 3 0 0 0,2 3-7586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44.061"/>
    </inkml:context>
    <inkml:brush xml:id="br0">
      <inkml:brushProperty name="width" value="0.07938" units="cm"/>
      <inkml:brushProperty name="height" value="0.07938" units="cm"/>
    </inkml:brush>
  </inkml:definitions>
  <inkml:trace contextRef="#ctx0" brushRef="#br0">168 1 3225 0 0,'2'0'6431'0'0,"3"2"-3519"0"0,12 9-3413 0 0,-13-8 1305 0 0,17 12-792 0 0,4 1-120 0 0,0 2 0 0 0,26 25 0 0 0,-46-38 86 0 0,1 0 1 0 0,-1 1 0 0 0,0 0-1 0 0,0 0 1 0 0,-1 0-1 0 0,0 1 1 0 0,0 0-1 0 0,-1-1 1 0 0,1 1-1 0 0,-1 1 1 0 0,-1-1 0 0 0,0 0-1 0 0,3 14 1 0 0,-5-17 62 0 0,0-1 0 0 0,0 1 0 0 0,-1 0 0 0 0,1-1 0 0 0,-1 1 0 0 0,0-1 0 0 0,0 1 0 0 0,0-1 1 0 0,0 0-1 0 0,-1 1 0 0 0,1-1 0 0 0,-1 0 0 0 0,0 0 0 0 0,0 0 0 0 0,0 0 0 0 0,0 0 0 0 0,-1-1 1 0 0,1 1-1 0 0,-1-1 0 0 0,-2 3 0 0 0,-8 5 399 0 0,0 0 0 0 0,-29 16 1 0 0,36-23-352 0 0,-26 13 1085 0 0,0-3-1 0 0,0 0 0 0 0,-1-2 0 0 0,0-2 0 0 0,-1-1 1 0 0,-39 5-1 0 0,99-9-539 0 0,25-4-761 0 0,-31-3-27 0 0,-1-1 1 0 0,0-1 0 0 0,22-9 0 0 0,-1-3-5781 0 0,-8-1-1241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0:44.394"/>
    </inkml:context>
    <inkml:brush xml:id="br0">
      <inkml:brushProperty name="width" value="0.07938" units="cm"/>
      <inkml:brushProperty name="height" value="0.07938" units="cm"/>
    </inkml:brush>
  </inkml:definitions>
  <inkml:trace contextRef="#ctx0" brushRef="#br0">31 0 14283 0 0,'0'6'255'0'0,"-8"207"1028"0"0,4-177-1056 0 0,-1 1 90 0 0,1-1 0 0 0,2 1 0 0 0,5 54 0 0 0,1-58-93 0 0</inkml:trace>
  <inkml:trace contextRef="#ctx0" brushRef="#br0" timeOffset="1">381 116 18436 0 0,'-4'-1'265'0'0,"0"0"0"0"0,0 1 0 0 0,0-1 0 0 0,-1 1 0 0 0,1 0 0 0 0,0 0 0 0 0,-1 0 0 0 0,1 0 0 0 0,0 1 0 0 0,-6 1-1 0 0,-44 16 693 0 0,39-12-726 0 0,-26 9-139 0 0,-42 23 0 0 0,66-29-91 0 0,1 0 1 0 0,1 1 0 0 0,0 0 0 0 0,0 2 0 0 0,-17 17 0 0 0,29-27-11 0 0,1 1 0 0 0,0 0 0 0 0,-1-1 0 0 0,1 1 0 0 0,0 0 0 0 0,1 0 0 0 0,-1 1 0 0 0,0-1 0 0 0,1 0 0 0 0,0 0 0 0 0,0 1 0 0 0,0-1 0 0 0,0 1 0 0 0,0-1 0 0 0,1 1 0 0 0,0-1 0 0 0,-1 1 0 0 0,2 5 0 0 0,0-3-25 0 0,0 0 0 0 0,1-1 0 0 0,-1 1 0 0 0,1 0 0 0 0,1-1 0 0 0,-1 0 0 0 0,1 1 0 0 0,0-1 0 0 0,0 0-1 0 0,6 6 1 0 0,6 7-75 0 0,2-1 0 0 0,0-1 0 0 0,1 0 0 0 0,28 18 0 0 0,-12-11-81 0 0,0-1 0 0 0,2-1 0 0 0,0-2 0 0 0,1-2 0 0 0,77 25 0 0 0,-57-29-7125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2:31.228"/>
    </inkml:context>
    <inkml:brush xml:id="br0">
      <inkml:brushProperty name="width" value="0.07938" units="cm"/>
      <inkml:brushProperty name="height" value="0.07938" units="cm"/>
    </inkml:brush>
  </inkml:definitions>
  <inkml:trace contextRef="#ctx0" brushRef="#br0">497 366 8754 0 0,'4'-4'290'0'0,"0"1"1"0"0,-1-1-1 0 0,1 0 0 0 0,-1 0 1 0 0,0 0-1 0 0,0 0 1 0 0,4-8-1 0 0,0-3 304 0 0,0 0 1 0 0,0-1-1 0 0,-2 1 0 0 0,0-1 0 0 0,0 0 0 0 0,-2-1 1 0 0,0 1-1 0 0,-1-1 0 0 0,-1 1 0 0 0,0-1 1 0 0,-2-25-1 0 0,0 38-485 0 0,0-1-1 0 0,0 1 1 0 0,0-1 0 0 0,0 1-1 0 0,-1-1 1 0 0,1 1-1 0 0,-1 0 1 0 0,0 0 0 0 0,-1 0-1 0 0,1 0 1 0 0,-1 0 0 0 0,1 0-1 0 0,-1 0 1 0 0,0 1 0 0 0,-7-6-1 0 0,5 5-8 0 0,-1 0 0 0 0,0 0-1 0 0,0 0 1 0 0,-1 1-1 0 0,1 0 1 0 0,0 0 0 0 0,-1 1-1 0 0,0 0 1 0 0,-12-2 0 0 0,9 2-24 0 0,-1 1 1 0 0,0 0-1 0 0,1 0 0 0 0,-1 1 1 0 0,0 1-1 0 0,1 0 1 0 0,-1 0-1 0 0,0 1 1 0 0,1 1-1 0 0,0-1 0 0 0,-1 2 1 0 0,1-1-1 0 0,-16 10 1 0 0,22-11-76 0 0,1 0 0 0 0,0 1 0 0 0,0-1 1 0 0,0 1-1 0 0,0 0 0 0 0,0 0 0 0 0,1 0 0 0 0,-1 0 1 0 0,1 0-1 0 0,0 0 0 0 0,0 1 0 0 0,0-1 0 0 0,1 1 0 0 0,-3 6 1 0 0,2-3-5 0 0,1 0-1 0 0,-1-1 1 0 0,2 1 0 0 0,-1 0 0 0 0,1-1 0 0 0,0 1 0 0 0,0 0 0 0 0,2 7 0 0 0,3 6-10 0 0,0 0 1 0 0,1 0 0 0 0,1 0-1 0 0,16 31 1 0 0,21 36-24 0 0,27 56-100 0 0,-62-121 119 0 0,-2 0 0 0 0,0 0 0 0 0,-1 0 0 0 0,5 44 1 0 0,-10-56 25 0 0,-1 1 1 0 0,-1 0 0 0 0,0 0 0 0 0,-1-1 0 0 0,0 1-1 0 0,0-1 1 0 0,-1 1 0 0 0,0-1 0 0 0,-1 0 0 0 0,0 0-1 0 0,-1-1 1 0 0,0 1 0 0 0,0-1 0 0 0,-1 0 0 0 0,-1 0-1 0 0,1-1 1 0 0,-1 0 0 0 0,0 0 0 0 0,-10 7 0 0 0,4-3 12 0 0,-1-1 0 0 0,0 0 0 0 0,0-1 0 0 0,-1-1 1 0 0,0 0-1 0 0,-1-2 0 0 0,0 1 0 0 0,0-2 0 0 0,-1 0 1 0 0,-33 7-1 0 0,42-12-4 0 0,0 0 1 0 0,0 0-1 0 0,-1-1 1 0 0,1 0-1 0 0,0-1 1 0 0,0 0-1 0 0,-1 0 0 0 0,1 0 1 0 0,0-1-1 0 0,0-1 1 0 0,-7-2-1 0 0,11 3-106 0 0,0 0 0 0 0,0 0 0 0 0,1 0 0 0 0,-1 0 0 0 0,0-1 1 0 0,1 1-1 0 0,0-1 0 0 0,0 0 0 0 0,0 0 0 0 0,0 0 0 0 0,0 0 0 0 0,1-1 0 0 0,-1 1 0 0 0,1-1 0 0 0,0 0 0 0 0,0 1 0 0 0,0-1 0 0 0,1 0 0 0 0,-1 0 0 0 0,1 0 0 0 0,0 0 0 0 0,-1-9 0 0 0,1-17-7208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2:31.674"/>
    </inkml:context>
    <inkml:brush xml:id="br0">
      <inkml:brushProperty name="width" value="0.07938" units="cm"/>
      <inkml:brushProperty name="height" value="0.07938" units="cm"/>
    </inkml:brush>
  </inkml:definitions>
  <inkml:trace contextRef="#ctx0" brushRef="#br0">12 101 14283 0 0,'0'0'392'0'0,"0"0"-404"0"0,0 0 0 0 0,0 0 0 0 0,0 1-1 0 0,0-1 1 0 0,0 0 0 0 0,0 0 0 0 0,0 0 0 0 0,0 1 0 0 0,0-1 0 0 0,0 0 0 0 0,0 0 0 0 0,0 0-1 0 0,-1 1 1 0 0,1-1 0 0 0,0 0 0 0 0,0 0 0 0 0,0 0 0 0 0,0 0 0 0 0,0 0 0 0 0,0 1 0 0 0,-1-1-1 0 0,1 0 1 0 0,0 0 0 0 0,0 0 0 0 0,0 0 0 0 0,0 0 0 0 0,-1 0 0 0 0,1 0 0 0 0,0 1 0 0 0,0-1-1 0 0,0 0 1 0 0,-1 0 0 0 0,1 0 0 0 0,0 0 0 0 0,0 0 0 0 0,0 0 0 0 0,-1 0 0 0 0,1 0-1 0 0,0 0 1 0 0,0 0 0 0 0,0 0 0 0 0,-1 0 0 0 0,1 0 0 0 0,0-1 0 0 0,0 1 0 0 0,0 0 0 0 0,-1 0-1 0 0,1 0 1 0 0,0 0 0 0 0,0 0 0 0 0,0 0 0 0 0,0 0 0 0 0,-1 0 0 0 0,1-1 0 0 0,0 1 0 0 0,0 0-1 0 0,0 0 1 0 0,-2 33-32 0 0,1 1 1 0 0,1-1-1 0 0,7 37 0 0 0,-5-52-8 0 0,1 0 1 0 0,1 0 0 0 0,1 0 0 0 0,0-1 0 0 0,2 1-1 0 0,0-1 1 0 0,14 25 0 0 0,-18-37 28 0 0,1 0 1 0 0,-1 0-1 0 0,1-1 0 0 0,0 1 1 0 0,0-1-1 0 0,0 0 0 0 0,1 0 0 0 0,8 6 1 0 0,-11-9 14 0 0,0 0 1 0 0,0 0-1 0 0,0 0 1 0 0,0 0-1 0 0,0-1 0 0 0,0 1 1 0 0,0-1-1 0 0,1 1 1 0 0,-1-1-1 0 0,0 0 1 0 0,0 0-1 0 0,0 0 1 0 0,1 0-1 0 0,-1 0 0 0 0,0 0 1 0 0,0-1-1 0 0,0 1 1 0 0,0-1-1 0 0,1 0 1 0 0,-1 1-1 0 0,0-1 1 0 0,0 0-1 0 0,0 0 0 0 0,0 0 1 0 0,-1 0-1 0 0,4-3 1 0 0,4-3 49 0 0,-1-1 0 0 0,-1 0 0 0 0,0 0 0 0 0,0 0 0 0 0,0-1 0 0 0,-1 0 0 0 0,8-16 0 0 0,31-75 530 0 0,-33 71-448 0 0,13-29 221 0 0,51-138 1126 0 0,-74 180-1166 0 0,-9 23 406 0 0,-11 24 725 0 0,11-11-1147 0 0,0-1 0 0 0,1 1 0 0 0,1 1 0 0 0,0-1 0 0 0,2 1 0 0 0,-1 24 0 0 0,3-29-316 0 0,1 1-1 0 0,1-1 0 0 0,0 0 1 0 0,1 0-1 0 0,1-1 0 0 0,1 1 1 0 0,0 0-1 0 0,10 25 1 0 0,-9-31-3 0 0,1 0 1 0 0,-1-1 0 0 0,2 1 0 0 0,-1-1 0 0 0,1 0-1 0 0,1 0 1 0 0,-1-1 0 0 0,1 0 0 0 0,1-1-1 0 0,10 8 1 0 0,-7-8-51 0 0,2-6 0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2:21.482"/>
    </inkml:context>
    <inkml:brush xml:id="br0">
      <inkml:brushProperty name="width" value="0.025" units="cm"/>
      <inkml:brushProperty name="height" value="0.025" units="cm"/>
    </inkml:brush>
  </inkml:definitions>
  <inkml:trace contextRef="#ctx0" brushRef="#br0">121 135 1376 0 0,'-8'1'-50'0'0,"-39"8"868"0"0,45-9-684 0 0,-1 1-1 0 0,0 0 1 0 0,0 0 0 0 0,1 0 0 0 0,-1 0 0 0 0,0 1-1 0 0,1-1 1 0 0,-1 1 0 0 0,1-1 0 0 0,0 1 0 0 0,-1 0-1 0 0,1 0 1 0 0,-3 3 0 0 0,5-5-110 0 0,0 1 0 0 0,0-1 0 0 0,0 1 0 0 0,-1 0 1 0 0,1-1-1 0 0,0 1 0 0 0,0-1 0 0 0,0 1 0 0 0,0-1 0 0 0,0 1 0 0 0,0-1 1 0 0,0 1-1 0 0,0-1 0 0 0,0 1 0 0 0,0 0 0 0 0,0-1 0 0 0,0 1 0 0 0,1-1 1 0 0,-1 1-1 0 0,0-1 0 0 0,0 1 0 0 0,1-1 0 0 0,-1 1 0 0 0,0-1 0 0 0,0 1 1 0 0,1-1-1 0 0,-1 0 0 0 0,1 1 0 0 0,-1-1 0 0 0,0 1 0 0 0,1-1 0 0 0,-1 0 1 0 0,1 1-1 0 0,-1-1 0 0 0,1 0 0 0 0,-1 0 0 0 0,1 1 0 0 0,-1-1 0 0 0,1 0 1 0 0,-1 0-1 0 0,1 0 0 0 0,-1 0 0 0 0,1 0 0 0 0,-1 1 0 0 0,1-1 0 0 0,0 0 1 0 0,27 5 899 0 0,-12-4-493 0 0,-1-1 0 0 0,1 0-1 0 0,0-1 1 0 0,26-6 0 0 0,63-20 333 0 0,-82 20-580 0 0,6-1-78 0 0,0-1 1 0 0,-1-1-1 0 0,0-1 0 0 0,0-2 1 0 0,-2-1-1 0 0,31-21 0 0 0,-55 34-97 0 0,-1 0 1 0 0,1-1-1 0 0,-1 0 0 0 0,1 1 1 0 0,-1-1-1 0 0,0 0 0 0 0,0 0 0 0 0,0 0 1 0 0,1-2-1 0 0,-3-4 696 0 0,1 8-615 0 0,-1-1 0 0 0,1 1 0 0 0,-1 0 1 0 0,1 0-1 0 0,-1 0 0 0 0,1-1 0 0 0,-1 1 0 0 0,1 0 1 0 0,-1 0-1 0 0,0 0 0 0 0,1 0 0 0 0,-1 0 1 0 0,1 0-1 0 0,-1 0 0 0 0,1 0 0 0 0,-1 0 0 0 0,0 1 1 0 0,1-1-1 0 0,-2 0 0 0 0,0 1 199 0 0,0 0-1 0 0,0 0 1 0 0,0 0 0 0 0,0 1 0 0 0,0-1-1 0 0,0 0 1 0 0,0 1 0 0 0,0-1 0 0 0,1 1-1 0 0,-1 0 1 0 0,0 0 0 0 0,1-1 0 0 0,-2 3-1 0 0,-17 30 59 0 0,15-26-38 0 0,-15 29-399 0 0,-30 72-1 0 0,45-96 85 0 0,1 0 0 0 0,0 0 0 0 0,1 0-1 0 0,0 1 1 0 0,1 0 0 0 0,1-1 0 0 0,0 1 0 0 0,0 0 0 0 0,4 22 0 0 0,-3-32-1 0 0,1 0 0 0 0,0 0 0 0 0,1 0 0 0 0,-1 0 1 0 0,1 0-1 0 0,-1 0 0 0 0,1 0 0 0 0,0-1 0 0 0,4 5 1 0 0,-5-7 4 0 0,-1 0 0 0 0,1 0 0 0 0,0 0 0 0 0,0 0 0 0 0,0-1 1 0 0,0 1-1 0 0,0 0 0 0 0,0 0 0 0 0,0-1 0 0 0,0 1 0 0 0,0-1 1 0 0,0 1-1 0 0,0-1 0 0 0,0 1 0 0 0,0-1 0 0 0,0 0 0 0 0,1 0 1 0 0,-1 1-1 0 0,0-1 0 0 0,0 0 0 0 0,0 0 0 0 0,1 0 0 0 0,-1 0 1 0 0,0 0-1 0 0,0-1 0 0 0,0 1 0 0 0,1 0 0 0 0,-1 0 0 0 0,0-1 0 0 0,0 1 1 0 0,0-1-1 0 0,0 1 0 0 0,0-1 0 0 0,0 1 0 0 0,0-1 0 0 0,2-1 1 0 0,6-6 60 0 0,0 1 1 0 0,-1-1 0 0 0,0-1 0 0 0,0 0-1 0 0,0 0 1 0 0,-1-1 0 0 0,6-11-1 0 0,38-76 284 0 0,-47 88-323 0 0,37-72-44 0 0,16-34-1417 0 0,-56 112 1408 0 0,9-25-353 0 0,-9 28 384 0 0,-1-1 0 0 0,0 0 0 0 0,0 0-1 0 0,1 0 1 0 0,-1 1 0 0 0,0-1 0 0 0,0 0-1 0 0,0 0 1 0 0,0 0 0 0 0,0 0 0 0 0,0 1-1 0 0,0-1 1 0 0,0 0 0 0 0,0 0 0 0 0,-1 0-1 0 0,1 0 1 0 0,0 1 0 0 0,0-1 0 0 0,-1 0 0 0 0,1 0-1 0 0,0 1 1 0 0,-1-1 0 0 0,1 0 0 0 0,-1 0-1 0 0,1 1 1 0 0,-1-1 0 0 0,1 1 0 0 0,-2-2-1 0 0,2 2 41 0 0,-1 0 0 0 0,0 0 0 0 0,1 0 0 0 0,-1 0 0 0 0,1 0 0 0 0,-1 0 0 0 0,0 1 1 0 0,1-1-1 0 0,-1 0 0 0 0,1 0 0 0 0,-1 0 0 0 0,1 1 0 0 0,-1-1 0 0 0,1 0 0 0 0,-1 0 0 0 0,1 1 0 0 0,-1-1 0 0 0,1 0 0 0 0,-1 1 0 0 0,1-1 0 0 0,-1 1 0 0 0,1-1 0 0 0,-1 1 0 0 0,1-1 0 0 0,-1 2 0 0 0,-10 14 878 0 0,10-15-792 0 0,-19 33-27 0 0,2 1 0 0 0,-19 49 0 0 0,-20 78 27 0 0,24-65-107 0 0,-32 100 78 0 0,-19 52 182 0 0,56-176-155 0 0,-52 94 0 0 0,67-144 87 0 0,-1-1 0 0 0,-23 29 0 0 0,29-42-48 0 0,1 0 0 0 0,-2-1-1 0 0,1 0 1 0 0,-1-1-1 0 0,0 1 1 0 0,0-2-1 0 0,-1 0 1 0 0,-10 6-1 0 0,18-11-120 0 0,1-1 0 0 0,-1 1 0 0 0,1-1 0 0 0,-1 1 0 0 0,0-1-1 0 0,1 1 1 0 0,-1-1 0 0 0,0 0 0 0 0,1 1 0 0 0,-1-1 0 0 0,0 0-1 0 0,0 0 1 0 0,1-1 0 0 0,-1 1 0 0 0,0 0 0 0 0,1 0 0 0 0,-1-1-1 0 0,0 1 1 0 0,1-1 0 0 0,-1 0 0 0 0,1 1 0 0 0,-1-1 0 0 0,1 0-1 0 0,-1 0 1 0 0,1 0 0 0 0,-1 0 0 0 0,1 0 0 0 0,0 0 0 0 0,0 0 0 0 0,-1-1-1 0 0,1 1 1 0 0,0 0 0 0 0,0-1 0 0 0,0 1 0 0 0,0-1 0 0 0,1 1-1 0 0,-1-1 1 0 0,-1-2 0 0 0,0-3 24 0 0,-1 1 1 0 0,1-1-1 0 0,0 0 0 0 0,1 0 1 0 0,0 0-1 0 0,0 0 0 0 0,0 0 1 0 0,1-8-1 0 0,3-15-70 0 0,1 0 1 0 0,1 1-1 0 0,2 0 0 0 0,1 1 1 0 0,1-1-1 0 0,2 1 1 0 0,1 1-1 0 0,28-48 0 0 0,-34 64-184 0 0,1 1-1 0 0,0 0 1 0 0,1 0-1 0 0,0 1 1 0 0,1 0 0 0 0,0 1-1 0 0,0 0 1 0 0,1 0-1 0 0,11-7 1 0 0,-6 7-162 0 0,1 0 0 0 0,0 1 0 0 0,0 1 0 0 0,0 0-1 0 0,32-6 1 0 0,-14 5-108 0 0,52-5 0 0 0,-63 11 75 0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2:32.534"/>
    </inkml:context>
    <inkml:brush xml:id="br0">
      <inkml:brushProperty name="width" value="0.07938" units="cm"/>
      <inkml:brushProperty name="height" value="0.07938" units="cm"/>
    </inkml:brush>
  </inkml:definitions>
  <inkml:trace contextRef="#ctx0" brushRef="#br0">5 593 14283 0 0,'0'0'24'0'0,"0"0"-1"0"0,0 0 0 0 0,0 0 1 0 0,0 0-1 0 0,0 0 1 0 0,0 0-1 0 0,0 0 1 0 0,0 0-1 0 0,0 1 1 0 0,0-1-1 0 0,0 0 1 0 0,0 0-1 0 0,0 0 1 0 0,-1 0-1 0 0,1 0 0 0 0,0 0 1 0 0,0 0-1 0 0,0 0 1 0 0,0 0-1 0 0,0 0 1 0 0,0 0-1 0 0,0 0 1 0 0,0 0-1 0 0,0 0 1 0 0,-1 0-1 0 0,1 0 1 0 0,0 0-1 0 0,0 0 0 0 0,0 0 1 0 0,0 0-1 0 0,0 0 1 0 0,0 0-1 0 0,0 0 1 0 0,0 0-1 0 0,-1 0 1 0 0,1 0-1 0 0,0 0 1 0 0,0 0-1 0 0,0 0 1 0 0,0 0-1 0 0,0 0 0 0 0,0 0 1 0 0,0 0-1 0 0,0 0 1 0 0,-1 0-1 0 0,1 0 1 0 0,0 0-1 0 0,0 0 1 0 0,0-1-1 0 0,0 1 1 0 0,0 0-1 0 0,0 0 0 0 0,0 0 1 0 0,0 0-1 0 0,0 0 1 0 0,0 0-1 0 0,0 0 1 0 0,0-1-1 0 0,-1-9-7 0 0,5-17-775 0 0,-4 25 846 0 0,9-46-266 0 0,2 0-1 0 0,19-51 1 0 0,-20 72 103 0 0,1 0-1 0 0,2 0 1 0 0,0 2-1 0 0,33-47 1 0 0,-39 63 100 0 0,1 0 0 0 0,0 0 0 0 0,10-8 0 0 0,-16 15-19 0 0,0 0 1 0 0,1 0-1 0 0,-1 0 0 0 0,0 0 1 0 0,1 1-1 0 0,0-1 0 0 0,-1 1 1 0 0,1 0-1 0 0,0 0 0 0 0,-1 0 1 0 0,1 0-1 0 0,0 0 0 0 0,0 1 1 0 0,0-1-1 0 0,0 1 0 0 0,0 0 1 0 0,5 0-1 0 0,-7 0-8 0 0,0 0 0 0 0,0 1 1 0 0,0-1-1 0 0,0 0 0 0 0,-1 1 0 0 0,1-1 0 0 0,0 1 1 0 0,0 0-1 0 0,-1-1 0 0 0,1 1 0 0 0,0-1 0 0 0,-1 1 0 0 0,1 0 1 0 0,-1 0-1 0 0,1-1 0 0 0,-1 1 0 0 0,1 0 0 0 0,-1 0 1 0 0,1 0-1 0 0,-1-1 0 0 0,0 1 0 0 0,1 0 0 0 0,-1 0 0 0 0,0 0 1 0 0,0 0-1 0 0,0 1 0 0 0,2 27-111 0 0,-2-22 99 0 0,-3 51 402 0 0,-20 108 0 0 0,5-56 28 0 0,13-62-415 0 0,2-18 0 0 0,-1-1 0 0 0,-11 41 0 0 0,7-52 75 0 0,8-18-22 0 0,2-6 103 0 0,4-28-1 0 0,3 0-1 0 0,0 1 1 0 0,17-39-1 0 0,-10 29-13 0 0,3-10 64 0 0,41-77-1 0 0,-48 107-112 0 0,2 1 0 0 0,0 0 0 0 0,2 1 0 0 0,0 1 1 0 0,31-31-1 0 0,-45 50-49 0 0,-1 0 0 0 0,0 0 1 0 0,0 0-1 0 0,1 0 0 0 0,-1 0 0 0 0,1 0 1 0 0,-1 0-1 0 0,1 1 0 0 0,-1-1 0 0 0,1 0 1 0 0,-1 1-1 0 0,3-1 0 0 0,-3 1-32 0 0,0 0 0 0 0,0 0 0 0 0,0 0-1 0 0,-1 0 1 0 0,1 0 0 0 0,0 0 0 0 0,0 0-1 0 0,-1 1 1 0 0,1-1 0 0 0,0 0 0 0 0,0 1 0 0 0,-1-1-1 0 0,1 0 1 0 0,0 1 0 0 0,-1-1 0 0 0,1 1-1 0 0,0-1 1 0 0,-1 1 0 0 0,2 0 0 0 0,0 2-6 0 0,0 0 1 0 0,0 0 0 0 0,-1 0-1 0 0,1 0 1 0 0,-1 1 0 0 0,1-1-1 0 0,-1 0 1 0 0,0 1 0 0 0,0-1-1 0 0,0 6 1 0 0,2 11 2 0 0,-1 0-1 0 0,-1 0 1 0 0,-1 0 0 0 0,-4 37-1 0 0,-22 81 85 0 0,6-37-58 0 0,18-93-34 0 0,2-6 0 0 0,-1 0 0 0 0,1 0 0 0 0,-1 0 0 0 0,1 0 0 0 0,0 0 0 0 0,0 0 0 0 0,0 0 0 0 0,0 0 0 0 0,0 0 0 0 0,0-1 0 0 0,1 3 0 0 0,-1-40 224 0 0,0 21 31 0 0,0 0 0 0 0,2 1 0 0 0,0-1 0 0 0,0 1 0 0 0,2 0 0 0 0,-1-1 0 0 0,2 1 0 0 0,0 1 0 0 0,1-1 0 0 0,11-20 0 0 0,7-5-194 0 0,2 1 0 0 0,32-35 1 0 0,-4 4-120 0 0,-36 43-58 0 0,2 1 0 0 0,0 2 0 0 0,1-1 0 0 0,27-21 0 0 0,-48 45 76 0 0,1-1 1 0 0,-1 1-1 0 0,1 0 0 0 0,-1-1 0 0 0,1 1 0 0 0,-1-1 1 0 0,1 1-1 0 0,-1 0 0 0 0,1-1 0 0 0,-1 1 1 0 0,1 0-1 0 0,-1 0 0 0 0,1 0 0 0 0,-1-1 1 0 0,1 1-1 0 0,0 0 0 0 0,-1 0 0 0 0,1 0 0 0 0,-1 0 1 0 0,1 0-1 0 0,0 0 0 0 0,-1 0 0 0 0,1 0 1 0 0,-1 0-1 0 0,1 0 0 0 0,-1 0 0 0 0,1 0 1 0 0,1 1-1 0 0,-2 0 6 0 0,1 0-1 0 0,-1-1 1 0 0,1 1 0 0 0,-1 0 0 0 0,1 0 0 0 0,-1 0-1 0 0,0 0 1 0 0,1 0 0 0 0,-1 0 0 0 0,0-1 0 0 0,0 1-1 0 0,0 0 1 0 0,1 0 0 0 0,-1 0 0 0 0,0 0 0 0 0,0 1-1 0 0,-6 47-223 0 0,5-42 236 0 0,-24 109 100 0 0,13-66 67 0 0,-9 87 0 0 0,20-121-142 0 0,1 0-1 0 0,0 0 1 0 0,1 0 0 0 0,1 0 0 0 0,0-1 0 0 0,1 1 0 0 0,1-1-1 0 0,0 1 1 0 0,11 25 0 0 0,-13-37-15 0 0,0 0-1 0 0,0-1 1 0 0,1 1-1 0 0,-1-1 1 0 0,1 0-1 0 0,0 0 1 0 0,-1 0-1 0 0,1 0 1 0 0,0 0-1 0 0,1-1 1 0 0,-1 1-1 0 0,0-1 1 0 0,7 3-1 0 0,-8-4 5 0 0,0 0 0 0 0,1 0 0 0 0,-1 0-1 0 0,1 0 1 0 0,-1-1 0 0 0,1 1 0 0 0,-1-1-1 0 0,1 0 1 0 0,0 1 0 0 0,-1-1 0 0 0,1 0 0 0 0,0-1-1 0 0,-1 1 1 0 0,1 0 0 0 0,-1-1 0 0 0,1 0-1 0 0,-1 1 1 0 0,1-1 0 0 0,-1 0 0 0 0,1 0-1 0 0,-1-1 1 0 0,3-1 0 0 0,13-10-8 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2:35.300"/>
    </inkml:context>
    <inkml:brush xml:id="br0">
      <inkml:brushProperty name="width" value="0.07938" units="cm"/>
      <inkml:brushProperty name="height" value="0.07938" units="cm"/>
    </inkml:brush>
  </inkml:definitions>
  <inkml:trace contextRef="#ctx0" brushRef="#br0">677 112 10138 0 0,'0'0'778'0'0,"0"0"-506"0"0,1-2-69 0 0,0 1 1 0 0,0-1-1 0 0,0 0 1 0 0,0 0-1 0 0,0 0 1 0 0,-1 0-1 0 0,1 0 1 0 0,-1 0-1 0 0,1-1 0 0 0,-1 1 1 0 0,0 0-1 0 0,0 0 1 0 0,0 0-1 0 0,0 0 1 0 0,0 0-1 0 0,-1 0 1 0 0,1 0-1 0 0,0-1 1 0 0,-1 1-1 0 0,0 0 1 0 0,1 0-1 0 0,-1 0 1 0 0,0 1-1 0 0,0-1 1 0 0,-3-4-1 0 0,2 2 174 0 0,-1-1-1 0 0,1 1 1 0 0,-1-1 0 0 0,0 1-1 0 0,-1 0 1 0 0,1 0-1 0 0,-1 0 1 0 0,0 1 0 0 0,-7-6-1 0 0,7 7-283 0 0,1 1-1 0 0,-1-1 0 0 0,0 1 1 0 0,0 0-1 0 0,-1 0 0 0 0,1 1 1 0 0,0-1-1 0 0,0 1 0 0 0,0 0 1 0 0,0 0-1 0 0,-1 0 0 0 0,1 0 1 0 0,0 1-1 0 0,0 0 0 0 0,0 0 1 0 0,0 0-1 0 0,-4 2 0 0 0,-8 3 10 0 0,1 0 0 0 0,0 2 0 0 0,-14 8 0 0 0,-6 7-4 0 0,1 1-1 0 0,1 2 1 0 0,-47 47-1 0 0,38-29-98 0 0,-69 95-1 0 0,86-103 2 0 0,2 1 0 0 0,2 0 1 0 0,-27 64-1 0 0,42-85-1 0 0,0 0 0 0 0,1 0 0 0 0,1 0 0 0 0,1 1 0 0 0,0-1 0 0 0,1 1 0 0 0,1 0 0 0 0,0 0 0 0 0,1 0 0 0 0,1 0 0 0 0,1-1 0 0 0,4 20 0 0 0,-4-26-3 0 0,1-1-1 0 0,1 1 1 0 0,0-1 0 0 0,0-1-1 0 0,0 1 1 0 0,1 0 0 0 0,1-1-1 0 0,0 0 1 0 0,0 0 0 0 0,0-1-1 0 0,12 11 1 0 0,-8-10-8 0 0,1 0 1 0 0,0 0 0 0 0,0-1-1 0 0,0 0 1 0 0,1-1 0 0 0,1 0-1 0 0,22 7 1 0 0,-13-7-2 0 0,0-1 1 0 0,0-1-1 0 0,1-1 1 0 0,-1-1-1 0 0,1-1 1 0 0,0-1-1 0 0,-1-1 1 0 0,1-1-1 0 0,38-8 1 0 0,-44 5-386 0 0,0 0 0 0 0,0-1 0 0 0,-1-1 0 0 0,0-1 0 0 0,0 0 0 0 0,-1-1 0 0 0,0-1 0 0 0,27-22 0 0 0,-1-7-2141 0 0,54-63 0 0 0,-70 74 2093 0 0,-24 27 119 0 0,0 0 287 0 0,-1 1 1 0 0,1 0-1 0 0,-1-1 0 0 0,1 1 1 0 0,-1 0-1 0 0,0-1 1 0 0,1 1-1 0 0,-1-1 1 0 0,0 1-1 0 0,1 0 0 0 0,-1-1 1 0 0,0 1-1 0 0,0-1 1 0 0,1 1-1 0 0,-1-1 1 0 0,0 1-1 0 0,0-1 1 0 0,0 1-1 0 0,0-1 0 0 0,0 1 1 0 0,0-1-1 0 0,0 0 1 0 0,0 1-1 0 0,0-1 1 0 0,15 69 7373 0 0,2 40-5794 0 0,4 24-1741 0 0,-15-79 213 0 0,-7-37-12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2:35.952"/>
    </inkml:context>
    <inkml:brush xml:id="br0">
      <inkml:brushProperty name="width" value="0.07938" units="cm"/>
      <inkml:brushProperty name="height" value="0.07938" units="cm"/>
    </inkml:brush>
  </inkml:definitions>
  <inkml:trace contextRef="#ctx0" brushRef="#br0">869 289 12899 0 0,'-22'-64'3132'0'0,"14"44"-2675"0"0,0 1-1 0 0,-2 0 1 0 0,0 0 0 0 0,-1 1-1 0 0,-1 1 1 0 0,-1 0-1 0 0,-29-30 1 0 0,37 42-411 0 0,0 0 0 0 0,0 1 0 0 0,0 0 0 0 0,-1 0 0 0 0,0 0 0 0 0,0 1 1 0 0,0 0-1 0 0,0 0 0 0 0,0 0 0 0 0,-1 1 0 0 0,1 0 0 0 0,-1 0 0 0 0,0 1 1 0 0,1-1-1 0 0,-1 2 0 0 0,0-1 0 0 0,0 1 0 0 0,0 0 0 0 0,0 0 1 0 0,1 1-1 0 0,-1 0 0 0 0,0 0 0 0 0,0 0 0 0 0,1 1 0 0 0,-1 0 0 0 0,1 0 1 0 0,0 1-1 0 0,-10 5 0 0 0,-11 8 43 0 0,1 2 0 0 0,1 0 0 0 0,0 2 0 0 0,2 0 0 0 0,0 2 1 0 0,-25 32-1 0 0,-106 157-90 0 0,119-158 3 0 0,3 2 1 0 0,-35 79-1 0 0,57-108-15 0 0,0 1 0 0 0,1 0 0 0 0,2 0 0 0 0,1 1 0 0 0,1 0 0 0 0,1 0 1 0 0,0 48-1 0 0,4-65 10 0 0,1 0 1 0 0,0 0-1 0 0,1 0 0 0 0,1 0 1 0 0,-1-1-1 0 0,2 1 1 0 0,-1-1-1 0 0,1 1 1 0 0,1-1-1 0 0,0-1 1 0 0,1 1-1 0 0,-1-1 1 0 0,2 0-1 0 0,12 15 1 0 0,-10-15-18 0 0,0-1 0 0 0,1 0 1 0 0,0 0-1 0 0,1-1 0 0 0,-1 0 1 0 0,1-1-1 0 0,0 0 0 0 0,1-1 1 0 0,0 0-1 0 0,-1-1 0 0 0,1 0 1 0 0,21 3-1 0 0,-17-5 1 0 0,0 0 1 0 0,0-1-1 0 0,0-1 0 0 0,0 0 0 0 0,0-1 0 0 0,0-1 0 0 0,19-5 1 0 0,22-8-83 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2:36.365"/>
    </inkml:context>
    <inkml:brush xml:id="br0">
      <inkml:brushProperty name="width" value="0.07938" units="cm"/>
      <inkml:brushProperty name="height" value="0.07938" units="cm"/>
    </inkml:brush>
  </inkml:definitions>
  <inkml:trace contextRef="#ctx0" brushRef="#br0">86 1 6913 0 0,'15'0'183'0'0,"22"5"-340"0"0,0 1 1 0 0,0 2-1 0 0,37 13 0 0 0,-58-16 150 0 0,-1 1-1 0 0,0 0 0 0 0,-1 1 1 0 0,1 1-1 0 0,-1 0 1 0 0,-1 1-1 0 0,1 1 1 0 0,-2 0-1 0 0,19 19 0 0 0,-26-24 54 0 0,0 1 0 0 0,-1 0 0 0 0,0-1 0 0 0,0 1 0 0 0,-1 1 0 0 0,0-1 0 0 0,0 0 0 0 0,0 1 0 0 0,-1 0 0 0 0,0-1 0 0 0,0 1-1 0 0,0 0 1 0 0,-1 0 0 0 0,0 0 0 0 0,-1 13 0 0 0,0-10 111 0 0,-2-1 0 0 0,1 1-1 0 0,-2-1 1 0 0,1 0 0 0 0,-1 0-1 0 0,0 0 1 0 0,-1 0 0 0 0,0 0-1 0 0,-1-1 1 0 0,1 1 0 0 0,-9 9 0 0 0,-4 3 879 0 0,-2-1 1 0 0,1 0 0 0 0,-2-2-1 0 0,-1 0 1 0 0,0-2 0 0 0,-1 0 0 0 0,-1-1-1 0 0,0-1 1 0 0,-1-2 0 0 0,-27 12-1 0 0,43-21-965 0 0,1 0 0 0 0,-1 0 0 0 0,0-1 0 0 0,0 0-1 0 0,0-1 1 0 0,0 1 0 0 0,0-1 0 0 0,0-1 0 0 0,-11 0 0 0 0,15 0-50 0 0,0-1 1 0 0,1 0-1 0 0,-1 0 1 0 0,0 0 0 0 0,1 0-1 0 0,-1-1 1 0 0,1 1 0 0 0,-1-1-1 0 0,1 0 1 0 0,0 0 0 0 0,0 0-1 0 0,0-1 1 0 0,0 1-1 0 0,0-1 1 0 0,0 1 0 0 0,0-1-1 0 0,1 0 1 0 0,0 0 0 0 0,-1 0-1 0 0,1-1 1 0 0,-3-5 0 0 0,0-1 25 0 0,1 0 0 0 0,0 0 0 0 0,-3-16 0 0 0,6 22-32 0 0,-1-1-1 0 0,2 1 1 0 0,-1-1 0 0 0,1 0 0 0 0,-1 1 0 0 0,1-1 0 0 0,1 0 0 0 0,-1 1 0 0 0,1-1 0 0 0,1-8 0 0 0,-1 13-24 0 0,-1-1 0 0 0,1 0 0 0 0,-1 0-1 0 0,1 1 1 0 0,0-1 0 0 0,-1 1 0 0 0,1-1 0 0 0,0 0 0 0 0,0 1 0 0 0,-1-1 0 0 0,1 1 0 0 0,0-1 0 0 0,0 1 0 0 0,0 0 0 0 0,-1-1 0 0 0,1 1 0 0 0,0 0 0 0 0,0 0 0 0 0,0-1 0 0 0,0 1 0 0 0,0 0 0 0 0,0 0 0 0 0,0 0-1 0 0,0 0 1 0 0,-1 0 0 0 0,1 0 0 0 0,0 1 0 0 0,0-1 0 0 0,0 0 0 0 0,0 0 0 0 0,0 1 0 0 0,0-1 0 0 0,1 1 0 0 0,34 15-61 0 0,-29-13 46 0 0,41 24-24 0 0,0 2 0 0 0,61 50-1 0 0,-28-20-30 0 0,-2-5 261 0 0,-63-44-170 0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2:56.108"/>
    </inkml:context>
    <inkml:brush xml:id="br0">
      <inkml:brushProperty name="width" value="0.07938" units="cm"/>
      <inkml:brushProperty name="height" value="0.07938" units="cm"/>
    </inkml:brush>
  </inkml:definitions>
  <inkml:trace contextRef="#ctx0" brushRef="#br0">589 233 11058 0 0,'-1'-6'642'0'0,"1"-1"-1"0"0,-2 0 0 0 0,1 0 1 0 0,-1 1-1 0 0,0-1 0 0 0,0 1 1 0 0,-4-8-1 0 0,-24-42 1554 0 0,29 54-2078 0 0,-4-7 183 0 0,-1 0 1 0 0,0 1-1 0 0,0-1 0 0 0,-1 1 0 0 0,0 1 0 0 0,0-1 0 0 0,-1 1 1 0 0,0 0-1 0 0,0 1 0 0 0,-1 0 0 0 0,-18-10 0 0 0,20 13-266 0 0,1 1 1 0 0,-1 0-1 0 0,0 0 0 0 0,0 0 0 0 0,0 1 0 0 0,0 0 1 0 0,0 0-1 0 0,-1 0 0 0 0,1 1 0 0 0,0 1 0 0 0,0-1 0 0 0,0 1 1 0 0,0 0-1 0 0,0 1 0 0 0,0-1 0 0 0,0 1 0 0 0,0 1 1 0 0,-8 3-1 0 0,-4 4-36 0 0,1 0-1 0 0,0 1 1 0 0,0 0 0 0 0,1 2-1 0 0,1 0 1 0 0,0 1 0 0 0,1 0-1 0 0,0 1 1 0 0,2 1 0 0 0,-1 1 0 0 0,2 0-1 0 0,0 0 1 0 0,1 1 0 0 0,1 0-1 0 0,-9 25 1 0 0,12-25-4 0 0,1-1-1 0 0,1 1 1 0 0,0 0-1 0 0,1 0 1 0 0,1 1 0 0 0,1-1-1 0 0,1 1 1 0 0,1-1-1 0 0,0 1 1 0 0,1 0 0 0 0,1-1-1 0 0,1 0 1 0 0,0 1-1 0 0,2-1 1 0 0,0 0 0 0 0,1-1-1 0 0,11 24 1 0 0,6 0-30 0 0,2-2 1 0 0,2 0 0 0 0,2-1-1 0 0,36 35 1 0 0,-31-35 38 0 0,-2 1 0 0 0,-2 1 1 0 0,36 60-1 0 0,-60-88-9 0 0,1 1 0 0 0,-2 0-1 0 0,0 0 1 0 0,0 0 0 0 0,-1 1 0 0 0,-1 0 0 0 0,2 15 0 0 0,-5-21 8 0 0,1 0 1 0 0,-2 0-1 0 0,1-1 1 0 0,-1 1 0 0 0,0 0-1 0 0,-1 0 1 0 0,1 0-1 0 0,-2-1 1 0 0,1 1-1 0 0,-1-1 1 0 0,0 1-1 0 0,0-1 1 0 0,-1 0 0 0 0,-5 7-1 0 0,-2 1 10 0 0,-1 0 1 0 0,0-1-1 0 0,-1-1 0 0 0,0 0 1 0 0,-1 0-1 0 0,0-1 0 0 0,-1-1 1 0 0,-32 18-1 0 0,38-25-13 0 0,0 0 1 0 0,0 0-1 0 0,0-1 1 0 0,0 0-1 0 0,0-1 1 0 0,-1 0-1 0 0,1 0 1 0 0,-15 0-1 0 0,18-2-16 0 0,-1-1 0 0 0,1 1 0 0 0,0-1 0 0 0,-1 0 0 0 0,1-1 0 0 0,0 1 0 0 0,0-1-1 0 0,0-1 1 0 0,0 1 0 0 0,0-1 0 0 0,1 0 0 0 0,-1 0 0 0 0,-8-7 0 0 0,9 5-4 0 0,-1 1 1 0 0,2-1-1 0 0,-1 0 0 0 0,0-1 1 0 0,1 1-1 0 0,0-1 0 0 0,1 0 1 0 0,-1 0-1 0 0,1 0 0 0 0,0 0 1 0 0,0-1-1 0 0,1 1 0 0 0,0-1 1 0 0,0 0-1 0 0,-1-13 1 0 0,1 7 18 0 0,2-1 1 0 0,0 0-1 0 0,0 0 1 0 0,1 0 0 0 0,1 1-1 0 0,0-1 1 0 0,5-15-1 0 0,5-12-64 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2:56.444"/>
    </inkml:context>
    <inkml:brush xml:id="br0">
      <inkml:brushProperty name="width" value="0.07938" units="cm"/>
      <inkml:brushProperty name="height" value="0.07938" units="cm"/>
    </inkml:brush>
  </inkml:definitions>
  <inkml:trace contextRef="#ctx0" brushRef="#br0">16 137 3225 0 0,'1'-1'420'0'0,"-3"8"3508"0"0,2 10-2375 0 0,-1-8-650 0 0,-2 18 749 0 0,-3 24 98 0 0,2 0 0 0 0,3 71 0 0 0,2-108-1772 0 0,1 1 0 0 0,0 0 0 0 0,1-1 1 0 0,0 0-1 0 0,1 1 0 0 0,1-1 0 0 0,0-1 1 0 0,1 1-1 0 0,0-1 0 0 0,1 0 0 0 0,1 0 1 0 0,0-1-1 0 0,11 13 0 0 0,-15-20 36 0 0,1 0 0 0 0,0 0 0 0 0,1-1 0 0 0,-1 0 0 0 0,1 1-1 0 0,0-2 1 0 0,0 1 0 0 0,0-1 0 0 0,0 0 0 0 0,1 0 0 0 0,10 3 0 0 0,-13-5-22 0 0,-1-1-1 0 0,0 1 1 0 0,0-1 0 0 0,1 0 0 0 0,-1 0 0 0 0,0 0-1 0 0,1 0 1 0 0,-1 0 0 0 0,0-1 0 0 0,0 1 0 0 0,1-1-1 0 0,-1 0 1 0 0,0 0 0 0 0,0 0 0 0 0,0-1 0 0 0,0 1-1 0 0,0-1 1 0 0,0 1 0 0 0,-1-1 0 0 0,1 0 0 0 0,0 0 0 0 0,-1-1-1 0 0,0 1 1 0 0,1 0 0 0 0,-1-1 0 0 0,3-3 0 0 0,3-6 22 0 0,-1-1 0 0 0,0 1 0 0 0,-1-1 0 0 0,9-27 1 0 0,12-58-34 0 0,-20 68 15 0 0,11-42-169 0 0,65-281-1735 0 0,-85 375 2373 0 0,0 0 1 0 0,2 42-1 0 0,1-22-118 0 0,-1-23-441 0 0,0 14 432 0 0,6 50-1 0 0,-5-74-349 0 0,0-1-1 0 0,1 0 1 0 0,0 0 0 0 0,0 0-1 0 0,1 0 1 0 0,0-1-1 0 0,1 1 1 0 0,0-1-1 0 0,0 0 1 0 0,0 0 0 0 0,9 11-1 0 0,-1-7-225 0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2:57.114"/>
    </inkml:context>
    <inkml:brush xml:id="br0">
      <inkml:brushProperty name="width" value="0.07938" units="cm"/>
      <inkml:brushProperty name="height" value="0.07938" units="cm"/>
    </inkml:brush>
  </inkml:definitions>
  <inkml:trace contextRef="#ctx0" brushRef="#br0">12 783 17972 0 0,'0'0'91'0'0,"-1"0"0"0"0,1-1 0 0 0,-1 1-1 0 0,0 0 1 0 0,1 0 0 0 0,0-1 0 0 0,-1 1 0 0 0,1 0 0 0 0,-1-1 0 0 0,1 1 0 0 0,-1 0 0 0 0,1-1 0 0 0,0 1-1 0 0,-1 0 1 0 0,1-1 0 0 0,0 1 0 0 0,-1-1 0 0 0,1 1 0 0 0,0-1 0 0 0,-1 1 0 0 0,1-1 0 0 0,0 1-1 0 0,0-1 1 0 0,0 1 0 0 0,0-1 0 0 0,-1 1 0 0 0,1-1 0 0 0,0 0 0 0 0,0 0 0 0 0,-1-22 331 0 0,1 17-237 0 0,0-25 74 0 0,1-1-1 0 0,2 1 1 0 0,1 0 0 0 0,10-36 0 0 0,45-119 155 0 0,4 47-548 0 0,-53 120 129 0 0,1 1 0 0 0,1 0 1 0 0,0 1-1 0 0,2 0 0 0 0,15-15 1 0 0,-28 31 5 0 0,1-2 5 0 0,1 1 1 0 0,0-1 0 0 0,-1 1 0 0 0,1 0-1 0 0,0-1 1 0 0,7-2 0 0 0,-10 5-7 0 0,0 0 1 0 0,1 0 0 0 0,-1 0 0 0 0,0 0-1 0 0,1 0 1 0 0,-1 0 0 0 0,1 0 0 0 0,-1 0-1 0 0,0 0 1 0 0,1 0 0 0 0,-1 0-1 0 0,1 0 1 0 0,-1 0 0 0 0,0 0 0 0 0,1 0-1 0 0,-1 0 1 0 0,1 0 0 0 0,-1 1-1 0 0,0-1 1 0 0,1 0 0 0 0,-1 0 0 0 0,0 0-1 0 0,1 1 1 0 0,-1-1 0 0 0,7 17 6 0 0,-2 31-19 0 0,-1 0 0 0 0,-3 1 0 0 0,-7 72-1 0 0,0 55-35 0 0,16-85-81 0 0,-5-61 252 0 0,1 44 1 0 0,-14-128-113 0 0,11 17-62 0 0,2 0 0 0 0,2 0 0 0 0,1 1 1 0 0,2 0-1 0 0,1 0 0 0 0,2 1 0 0 0,1 1 0 0 0,2 0 1 0 0,35-55-1 0 0,-45 79 83 0 0,1 1-1 0 0,0 0 1 0 0,14-14 0 0 0,-19 21-22 0 0,1-1 1 0 0,0 1-1 0 0,0-1 1 0 0,0 1-1 0 0,0 0 1 0 0,0 0-1 0 0,1 0 1 0 0,-1 1-1 0 0,0-1 1 0 0,1 1-1 0 0,-1 0 0 0 0,1 0 1 0 0,0 0-1 0 0,6-1 1 0 0,-8 2-11 0 0,0 1 0 0 0,-1-1 0 0 0,1 1 0 0 0,0-1 0 0 0,0 1 0 0 0,-1-1 0 0 0,1 1 0 0 0,0 0 0 0 0,-1 0 0 0 0,1 0 0 0 0,-1 0 0 0 0,1 0 0 0 0,-1 0 0 0 0,0 0 0 0 0,1 1 0 0 0,-1-1 0 0 0,0 1 0 0 0,0-1 0 0 0,0 0 0 0 0,0 1 0 0 0,0 0 0 0 0,0-1 0 0 0,0 1 0 0 0,0 0 0 0 0,0 2 0 0 0,2 4 0 0 0,-1-1 0 0 0,1 1 0 0 0,-2 0 0 0 0,2 11 0 0 0,0 23 20 0 0,-3 0 0 0 0,-1 0 0 0 0,-2 1 1 0 0,-2-2-1 0 0,-1 1 0 0 0,-19 59 0 0 0,21-92 14 0 0,4-21-29 0 0,4-24-9 0 0,6-20-336 0 0,2 0 1 0 0,3 1-1 0 0,2 1 0 0 0,3 1 0 0 0,2 0 1 0 0,35-61-1 0 0,-42 90-272 0 0,26-33-1 0 0,-34 48 447 0 0,1 0-1 0 0,1 1 1 0 0,-1 0-1 0 0,1 0 1 0 0,1 1 0 0 0,11-8-1 0 0,-20 15 191 0 0,-1-1 0 0 0,1 1 0 0 0,-1-1 0 0 0,1 1 0 0 0,0 0 0 0 0,-1 0 0 0 0,1-1 0 0 0,-1 1 0 0 0,1 0 0 0 0,0 0 0 0 0,-1 0 0 0 0,1-1 0 0 0,-1 1 0 0 0,1 0 0 0 0,0 0 0 0 0,-1 0 0 0 0,1 0 0 0 0,0 0 0 0 0,-1 0 0 0 0,1 0 0 0 0,-1 1 0 0 0,1-1 0 0 0,0 0 0 0 0,-1 0 0 0 0,1 0 0 0 0,-1 1 0 0 0,1-1-1 0 0,0 0 1 0 0,-1 0 0 0 0,1 1 0 0 0,-1-1 0 0 0,1 1 0 0 0,0 1 24 0 0,0 0 1 0 0,0-1-1 0 0,0 1 0 0 0,0 0 0 0 0,-1-1 0 0 0,1 1 0 0 0,-1 0 0 0 0,1 0 0 0 0,-1-1 0 0 0,0 1 1 0 0,0 3-1 0 0,1 8 170 0 0,-2 0 0 0 0,-2 19 1 0 0,2-29-180 0 0,-6 46 73 0 0,-15 165 1007 0 0,21-187-988 0 0,1 0 0 0 0,1 1 0 0 0,2-1 0 0 0,1 0 0 0 0,12 47 0 0 0,-13-65-152 0 0,0-1 0 0 0,1 1 1 0 0,0-1-1 0 0,0 0 0 0 0,0 0 0 0 0,12 14 1 0 0,-15-20 15 0 0,0 0 0 0 0,1-1 1 0 0,-1 1-1 0 0,1 0 0 0 0,0-1 1 0 0,-1 0-1 0 0,1 1 0 0 0,0-1 1 0 0,0 0-1 0 0,0 0 0 0 0,0 0 1 0 0,0 0-1 0 0,0 0 1 0 0,0 0-1 0 0,0-1 0 0 0,0 1 1 0 0,0-1-1 0 0,0 1 0 0 0,1-1 1 0 0,-1 0-1 0 0,0 0 0 0 0,0 0 1 0 0,0 0-1 0 0,1 0 0 0 0,-1-1 1 0 0,0 1-1 0 0,0-1 0 0 0,0 1 1 0 0,0-1-1 0 0,0 0 0 0 0,0 1 1 0 0,0-1-1 0 0,0 0 0 0 0,3-2 1 0 0,12-10-62 0 0,3-5-200 0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2:59.456"/>
    </inkml:context>
    <inkml:brush xml:id="br0">
      <inkml:brushProperty name="width" value="0.07938" units="cm"/>
      <inkml:brushProperty name="height" value="0.07938" units="cm"/>
    </inkml:brush>
  </inkml:definitions>
  <inkml:trace contextRef="#ctx0" brushRef="#br0">110 168 2304 0 0,'-5'-27'893'0'0,"1"0"0"0"0,-1-27 0 0 0,0-6 1535 0 0,4 86 1624 0 0,-7 25-2668 0 0,2-13-693 0 0,-70 829 4044 0 0,79-821-6028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2:59.883"/>
    </inkml:context>
    <inkml:brush xml:id="br0">
      <inkml:brushProperty name="width" value="0.07938" units="cm"/>
      <inkml:brushProperty name="height" value="0.07938" units="cm"/>
    </inkml:brush>
  </inkml:definitions>
  <inkml:trace contextRef="#ctx0" brushRef="#br0">36 299 5065 0 0,'-2'-9'128'0'0,"0"-2"-60"0"0,0 1-1 0 0,1 0 1 0 0,0-12-1 0 0,1 19-18 0 0,0 0-1 0 0,0-1 0 0 0,1 1 0 0 0,-1-1 0 0 0,1 1 1 0 0,0 0-1 0 0,0-1 0 0 0,0 1 0 0 0,1 0 1 0 0,-1 0-1 0 0,1 0 0 0 0,0 0 0 0 0,3-5 1 0 0,10-9 384 0 0,1 0 0 0 0,0 2 0 0 0,1-1 0 0 0,1 2 0 0 0,0 1 0 0 0,1 0 0 0 0,0 1 1 0 0,1 1-1 0 0,1 1 0 0 0,0 0 0 0 0,34-10 0 0 0,-36 15-221 0 0,0 1 0 0 0,0 0 1 0 0,0 1-1 0 0,0 2 0 0 0,0-1 0 0 0,1 2 0 0 0,-1 1 1 0 0,0 0-1 0 0,1 2 0 0 0,-1 0 0 0 0,0 1 0 0 0,-1 1 1 0 0,1 0-1 0 0,20 10 0 0 0,-23-8-186 0 0,0 2-1 0 0,-1 0 1 0 0,0 0-1 0 0,-1 1 1 0 0,0 1-1 0 0,0 1 1 0 0,-1 0-1 0 0,-1 0 1 0 0,0 1-1 0 0,18 26 1 0 0,-25-32-27 0 0,-1 0 1 0 0,1 1 0 0 0,-1 0-1 0 0,-1 0 1 0 0,1 0-1 0 0,-1 0 1 0 0,-1 0-1 0 0,0 1 1 0 0,0-1 0 0 0,0 1-1 0 0,-1 0 1 0 0,0-1-1 0 0,-1 1 1 0 0,0 0 0 0 0,-1-1-1 0 0,1 1 1 0 0,-2 0-1 0 0,1-1 1 0 0,-1 1-1 0 0,0-1 1 0 0,-1 1 0 0 0,0-1-1 0 0,-6 12 1 0 0,0-5 47 0 0,-2 0 1 0 0,1-1-1 0 0,-2 0 1 0 0,0 0-1 0 0,0-1 1 0 0,-1-1-1 0 0,-1 0 1 0 0,-24 16-1 0 0,0-3 336 0 0,-2-2 0 0 0,-50 22 0 0 0,64-34-280 0 0,-1-1 0 0 0,1-1 1 0 0,-1-1-1 0 0,-1-1 0 0 0,1-2 0 0 0,-1 0 0 0 0,0-2 0 0 0,0-1 0 0 0,-1-2 0 0 0,1 0 1 0 0,-48-8-1 0 0,63 5-103 0 0,1 0 0 0 0,0 0 0 0 0,1-1 0 0 0,-13-7 0 0 0,20 9 0 0 0,0 0 0 0 0,0 0 0 0 0,0-1 0 0 0,1 1 0 0 0,-1-1 0 0 0,-4-6 0 0 0,6 8 0 0 0,1 0 0 0 0,0-1 0 0 0,0 1 0 0 0,0-1 0 0 0,0 1 0 0 0,1-1 0 0 0,-1 0 0 0 0,0 1 0 0 0,1-1 0 0 0,-1 0 0 0 0,1 1 0 0 0,-1-1 0 0 0,1 0 0 0 0,0 0 0 0 0,0 1 0 0 0,0-1 0 0 0,0-2 0 0 0,1 2-7 0 0,-1 0 0 0 0,1 0-1 0 0,0 0 1 0 0,0 1 0 0 0,-1-1 0 0 0,2 0 0 0 0,-1 0 0 0 0,0 1 0 0 0,0-1 0 0 0,0 1-1 0 0,1-1 1 0 0,-1 1 0 0 0,1 0 0 0 0,-1-1 0 0 0,1 1 0 0 0,-1 0 0 0 0,1 0 0 0 0,0 0-1 0 0,-1 0 1 0 0,1 0 0 0 0,0 1 0 0 0,0-1 0 0 0,3 0 0 0 0,4-2-60 0 0,1 1 0 0 0,-1 0 0 0 0,15-1 0 0 0,-13 3 47 0 0,0 0 1 0 0,0 1-1 0 0,0 0 1 0 0,-1 1-1 0 0,1 0 0 0 0,0 0 1 0 0,-1 2-1 0 0,1-1 0 0 0,-1 1 1 0 0,0 1-1 0 0,0-1 1 0 0,15 11-1 0 0,9 9-14 0 0,61 54 0 0 0,-80-65 24 0 0,-4-3 31 0 0,162 130 416 0 0,-136-114-297 0 0,179 131 394 0 0,-212-155-534 0 0,-5-5 0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3:00.215"/>
    </inkml:context>
    <inkml:brush xml:id="br0">
      <inkml:brushProperty name="width" value="0.07938" units="cm"/>
      <inkml:brushProperty name="height" value="0.07938" units="cm"/>
    </inkml:brush>
  </inkml:definitions>
  <inkml:trace contextRef="#ctx0" brushRef="#br0">15 1 10594 0 0,'-1'2'426'0'0,"0"0"-1"0"0,-1 0 1 0 0,2 0-1 0 0,-1 1 0 0 0,0-1 1 0 0,0 0-1 0 0,1 1 1 0 0,-1-1-1 0 0,1 0 1 0 0,0 1-1 0 0,0 2 0 0 0,-5 59 556 0 0,4 1-1 0 0,2 0 0 0 0,11 74 0 0 0,-8-106-1100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2:24.043"/>
    </inkml:context>
    <inkml:brush xml:id="br0">
      <inkml:brushProperty name="width" value="0.025" units="cm"/>
      <inkml:brushProperty name="height" value="0.025" units="cm"/>
    </inkml:brush>
  </inkml:definitions>
  <inkml:trace contextRef="#ctx0" brushRef="#br0">0 500 5985 0 0,'1'-4'3661'0'0,"7"-11"-2434"0"0,90-122 778 0 0,-18 28-1923 0 0,-30 38-71 0 0,44-70-1 0 0,-87 122 113 0 0,-9 16 160 0 0,-8 10 181 0 0,-1 5 129 0 0,0 1 1 0 0,1 0-1 0 0,0 1 1 0 0,1 0-1 0 0,0 1 0 0 0,-9 22 1 0 0,12-25-575 0 0,2 1 1 0 0,-1 0-1 0 0,2 0 1 0 0,0 0-1 0 0,0 0 1 0 0,1 1-1 0 0,1-1 0 0 0,0 22 1 0 0,2-27-42 0 0,0 1 0 0 0,1-1-1 0 0,0 0 1 0 0,0 1 0 0 0,0-1 0 0 0,7 13 0 0 0,-8-18 15 0 0,1 0-1 0 0,-1 0 1 0 0,1-1 0 0 0,-1 1 0 0 0,1-1 0 0 0,0 1 0 0 0,0-1-1 0 0,0 0 1 0 0,0 1 0 0 0,0-1 0 0 0,1 0 0 0 0,-1-1 0 0 0,0 1-1 0 0,1 0 1 0 0,0-1 0 0 0,-1 1 0 0 0,1-1 0 0 0,0 0-1 0 0,0 0 1 0 0,0 0 0 0 0,0 0 0 0 0,3 0 0 0 0,-4-1 7 0 0,-1 0 0 0 0,1 0 1 0 0,-1 0-1 0 0,1-1 0 0 0,-1 1 0 0 0,1-1 1 0 0,0 1-1 0 0,-1-1 0 0 0,0 1 0 0 0,1-1 1 0 0,-1 0-1 0 0,1 0 0 0 0,-1 0 0 0 0,0 0 1 0 0,1 0-1 0 0,-1 0 0 0 0,0 0 0 0 0,0 0 1 0 0,0 0-1 0 0,0-1 0 0 0,0 1 1 0 0,0 0-1 0 0,0-1 0 0 0,0-1 0 0 0,3-5 13 0 0,0 0-1 0 0,-1-1 1 0 0,3-9-1 0 0,-3 10-4 0 0,0-4-138 0 0,1-1 1 0 0,-2 0 0 0 0,0 0-1 0 0,0 1 1 0 0,-1-1 0 0 0,-1 0-1 0 0,-1-13 1 0 0,-1 3-837 0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3:00.567"/>
    </inkml:context>
    <inkml:brush xml:id="br0">
      <inkml:brushProperty name="width" value="0.07938" units="cm"/>
      <inkml:brushProperty name="height" value="0.07938" units="cm"/>
    </inkml:brush>
  </inkml:definitions>
  <inkml:trace contextRef="#ctx0" brushRef="#br0">96 12 3225 0 0,'-1'-12'2614'0'0,"6"32"-850"0"0,-1 32-627 0 0,-5 96 0 0 0,-18 60 2601 0 0,13-149-2834 0 0,-21 289 3309 0 0,26-333-4163 0 0,0 1-1 0 0,-1-1 1 0 0,0 0-1 0 0,-7 19 1 0 0,9-34-50 0 0,0 0 0 0 0,-1 0 0 0 0,1 0 0 0 0,0 0 0 0 0,0 0 0 0 0,0 0 0 0 0,-1 0 0 0 0,1 0 0 0 0,0 0 0 0 0,0 0 0 0 0,-1 0 0 0 0,1-1 0 0 0,0 1 0 0 0,0 0 0 0 0,0 0 0 0 0,-1 0 0 0 0,1 0 0 0 0,0 0 0 0 0,0 0 0 0 0,0-1 0 0 0,0 1 0 0 0,-1 0 0 0 0,1 0 0 0 0,0 0 0 0 0,0-1 0 0 0,0 1 0 0 0,0 0 0 0 0,0 0 0 0 0,0 0 0 0 0,0-1 0 0 0,0 1 0 0 0,-1 0 0 0 0,1 0 0 0 0,0-1 0 0 0,0 1 0 0 0,0 0 0 0 0,0 0 0 0 0,0 0 0 0 0,0-1 0 0 0,0 1 0 0 0,-5-14 0 0 0,-5-31-608 0 0,2-2-4036 0 0,2-1-1258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3:00.899"/>
    </inkml:context>
    <inkml:brush xml:id="br0">
      <inkml:brushProperty name="width" value="0.07938" units="cm"/>
      <inkml:brushProperty name="height" value="0.07938" units="cm"/>
    </inkml:brush>
  </inkml:definitions>
  <inkml:trace contextRef="#ctx0" brushRef="#br0">1 371 3681 0 0,'3'-123'360'0'0,"-2"119"-214"0"0,0-1 1 0 0,0 0-1 0 0,0 1 1 0 0,1-1-1 0 0,0 1 1 0 0,0 0-1 0 0,0-1 1 0 0,5-6-1 0 0,-2 3 166 0 0,3-6 40 0 0,2 0 1 0 0,-1 1-1 0 0,2 0 1 0 0,0 0-1 0 0,0 2 1 0 0,1-1-1 0 0,0 1 1 0 0,1 1-1 0 0,0 0 1 0 0,1 1-1 0 0,0 0 1 0 0,1 1-1 0 0,0 1 1 0 0,0 0-1 0 0,0 2 1 0 0,21-6-1 0 0,-18 6-119 0 0,1 1 0 0 0,-1 1 0 0 0,1 1-1 0 0,0 1 1 0 0,0 1 0 0 0,0 0 0 0 0,0 1 0 0 0,-1 1-1 0 0,1 1 1 0 0,0 1 0 0 0,-1 1 0 0 0,0 0 0 0 0,0 1-1 0 0,18 9 1 0 0,-17-6-137 0 0,0 1-1 0 0,-1 1 1 0 0,0 1-1 0 0,-1 0 0 0 0,0 1 1 0 0,-1 1-1 0 0,25 27 1 0 0,-35-33-86 0 0,1 0 0 0 0,-1 0 0 0 0,-1 1 0 0 0,1 0 0 0 0,-2 0 0 0 0,1 0 0 0 0,-1 0 0 0 0,-1 1 0 0 0,1-1 0 0 0,-2 1 0 0 0,1 0 1 0 0,-1 0-1 0 0,-1 0 0 0 0,0 0 0 0 0,0 0 0 0 0,-1 1 0 0 0,0-1 0 0 0,-3 12 0 0 0,0-7 18 0 0,0 0 0 0 0,-1 0 0 0 0,-1 0-1 0 0,-1-1 1 0 0,0 0 0 0 0,-1 0 0 0 0,0 0 0 0 0,-14 18 0 0 0,8-14 29 0 0,-1-1 0 0 0,-1-1 0 0 0,-1-1 0 0 0,0 0 0 0 0,-27 20 0 0 0,16-17 31 0 0,0-2-1 0 0,0-1 0 0 0,-2 0 1 0 0,0-3-1 0 0,0 0 0 0 0,-1-2 0 0 0,-1-1 1 0 0,-44 7-1 0 0,59-13-73 0 0,-1-2 0 0 0,1 0 0 0 0,-1-1 0 0 0,1 0 0 0 0,-1-2 0 0 0,-18-3 0 0 0,24 3-9 0 0,1-1-1 0 0,0 0 1 0 0,0 0-1 0 0,1-1 0 0 0,-1-1 1 0 0,1 1-1 0 0,0-2 1 0 0,0 1-1 0 0,0-1 0 0 0,-13-12 1 0 0,20 16-8 0 0,0 0 0 0 0,0 0 0 0 0,0 0 0 0 0,0-1 0 0 0,0 1 0 0 0,0-1 0 0 0,1 1 1 0 0,-1-1-1 0 0,1 1 0 0 0,0-1 0 0 0,-1 0 0 0 0,1 0 0 0 0,1 0 0 0 0,-1 1 0 0 0,0-1 0 0 0,1 0 0 0 0,-1-3 1 0 0,1 4-4 0 0,1 0 0 0 0,-1 1 0 0 0,1-1 0 0 0,-1 1 0 0 0,1-1 0 0 0,-1 1 0 0 0,1-1 0 0 0,0 1 0 0 0,0 0 0 0 0,0-1 0 0 0,0 1 0 0 0,0 0 0 0 0,0 0 0 0 0,0 0 1 0 0,0-1-1 0 0,0 1 0 0 0,1 0 0 0 0,-1 1 0 0 0,0-1 0 0 0,1 0 0 0 0,-1 0 0 0 0,1 0 0 0 0,-1 1 0 0 0,1-1 0 0 0,-1 1 0 0 0,1-1 0 0 0,-1 1 0 0 0,1 0 0 0 0,-1 0 1 0 0,1-1-1 0 0,0 1 0 0 0,1 0 0 0 0,4 0-16 0 0,1 0 0 0 0,0 0 0 0 0,-1 0 1 0 0,1 1-1 0 0,-1 0 0 0 0,1 1 0 0 0,-1 0 1 0 0,1 0-1 0 0,-1 0 0 0 0,0 1 0 0 0,0 0 0 0 0,0 1 1 0 0,0-1-1 0 0,-1 1 0 0 0,8 6 0 0 0,10 9 30 0 0,0 1 0 0 0,29 34 0 0 0,-39-40-13 0 0,55 57 130 0 0,150 161 213 0 0,-202-213-391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3:01.264"/>
    </inkml:context>
    <inkml:brush xml:id="br0">
      <inkml:brushProperty name="width" value="0.07938" units="cm"/>
      <inkml:brushProperty name="height" value="0.07938" units="cm"/>
    </inkml:brush>
  </inkml:definitions>
  <inkml:trace contextRef="#ctx0" brushRef="#br0">394 1 4609 0 0,'5'3'84'0'0,"0"0"1"0"0,0 1-1 0 0,-1-1 0 0 0,1 1 1 0 0,-1 0-1 0 0,0 0 0 0 0,0 1 1 0 0,0-1-1 0 0,-1 1 0 0 0,0 0 1 0 0,0 0-1 0 0,3 6 0 0 0,5 7 175 0 0,3 1 142 0 0,-2 1 0 0 0,0 1 0 0 0,-1-1 0 0 0,-1 2 1 0 0,-1 0-1 0 0,6 25 0 0 0,-12-36-211 0 0,-1 1 1 0 0,0 0-1 0 0,0 0 1 0 0,-2 0-1 0 0,1-1 1 0 0,-2 1-1 0 0,1 0 1 0 0,-2 0-1 0 0,0 0 1 0 0,0 0-1 0 0,-1-1 1 0 0,0 1-1 0 0,-1-1 1 0 0,-5 11-1 0 0,0-4 190 0 0,-1-2-1 0 0,0 1 0 0 0,-1-1 1 0 0,-1-1-1 0 0,-1 0 1 0 0,0 0-1 0 0,-1-1 0 0 0,-25 20 1 0 0,20-20 236 0 0,0-1 1 0 0,-1-1-1 0 0,0 0 0 0 0,-1-2 1 0 0,0 0-1 0 0,-44 13 1 0 0,56-21-560 0 0,0 0-1 0 0,0-1 1 0 0,0 0 0 0 0,0 0-1 0 0,0-1 1 0 0,0 0 0 0 0,0-1 0 0 0,0 0-1 0 0,0 0 1 0 0,0-1 0 0 0,0 0-1 0 0,0-1 1 0 0,-12-5 0 0 0,16 6-61 0 0,1 0 0 0 0,-1-1 1 0 0,1 1-1 0 0,0-1 0 0 0,-1 0 1 0 0,1 0-1 0 0,1-1 0 0 0,-1 1 0 0 0,0-1 1 0 0,1 0-1 0 0,0 0 0 0 0,0 0 1 0 0,0 0-1 0 0,0-1 0 0 0,1 1 0 0 0,-1-1 1 0 0,1 1-1 0 0,1-1 0 0 0,-1 0 1 0 0,0 0-1 0 0,1 0 0 0 0,0 0 0 0 0,0 0 1 0 0,1 0-1 0 0,-1-7 0 0 0,1 10-2 0 0,0 1 0 0 0,0-1 0 0 0,0 1 0 0 0,1-1 0 0 0,-1 1 0 0 0,0 0 0 0 0,0-1 0 0 0,1 1 0 0 0,-1-1 1 0 0,1 1-1 0 0,-1 0 0 0 0,1-1 0 0 0,0 1 0 0 0,-1 0 0 0 0,1 0 0 0 0,0-1 0 0 0,0 1 0 0 0,0 0 0 0 0,0 0 0 0 0,0 0 0 0 0,0 0 0 0 0,0 0 0 0 0,1 0 0 0 0,-1 0 0 0 0,0 1 0 0 0,0-1 0 0 0,1 0 0 0 0,-1 1 0 0 0,0-1 0 0 0,1 1 0 0 0,-1-1 0 0 0,1 1 0 0 0,-1 0 0 0 0,0-1 0 0 0,1 1 0 0 0,-1 0 0 0 0,1 0 0 0 0,-1 0 0 0 0,1 0 0 0 0,-1 0 0 0 0,2 1 0 0 0,9 0-30 0 0,0 1 0 0 0,-1 1-1 0 0,1-1 1 0 0,12 7 0 0 0,-10-5-16 0 0,230 84 65 0 0,-74-24 14 0 0,-151-57-27 0 0,-4-2 0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3:01.646"/>
    </inkml:context>
    <inkml:brush xml:id="br0">
      <inkml:brushProperty name="width" value="0.07938" units="cm"/>
      <inkml:brushProperty name="height" value="0.07938" units="cm"/>
    </inkml:brush>
  </inkml:definitions>
  <inkml:trace contextRef="#ctx0" brushRef="#br0">94 0 11522 0 0,'-5'2'1025'0'0,"0"-1"-825"0"0,4 1-200 0 0,1 0 0 0 0,-2 1 704 0 0,-1 0 96 0 0,-5 5 16 0 0,-3 3 8 0 0,-1 5-488 0 0,0 4-95 0 0,0-3-17 0 0,4 3-8 0 0,2-1-656 0 0,3 0-129 0 0,1 4-23 0 0,-1-2-8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3:01.996"/>
    </inkml:context>
    <inkml:brush xml:id="br0">
      <inkml:brushProperty name="width" value="0.07938" units="cm"/>
      <inkml:brushProperty name="height" value="0.07938" units="cm"/>
    </inkml:brush>
  </inkml:definitions>
  <inkml:trace contextRef="#ctx0" brushRef="#br0">23 0 11979 0 0,'-1'1'186'0'0,"-1"-1"1"0"0,1 1-1 0 0,-1 0 1 0 0,0 0 0 0 0,1 0-1 0 0,-1 0 1 0 0,1 1-1 0 0,0-1 1 0 0,-1 0 0 0 0,1 0-1 0 0,0 1 1 0 0,0-1-1 0 0,0 1 1 0 0,0-1 0 0 0,-1 3-1 0 0,2-3-208 0 0,0 0 1 0 0,-1 0-1 0 0,1 1 0 0 0,0-1 0 0 0,0 0 0 0 0,1 0 0 0 0,-1 0 1 0 0,0 0-1 0 0,0 0 0 0 0,0 1 0 0 0,1-1 0 0 0,-1 0 0 0 0,1 0 0 0 0,-1 0 1 0 0,1 0-1 0 0,-1 0 0 0 0,1 0 0 0 0,0 0 0 0 0,-1 0 0 0 0,1 0 1 0 0,0 0-1 0 0,0-1 0 0 0,-1 1 0 0 0,1 0 0 0 0,2 1 0 0 0,0 0-208 0 0,-1 0 0 0 0,0 1 0 0 0,1-1-1 0 0,-1 1 1 0 0,0 0 0 0 0,0-1 0 0 0,-1 1-1 0 0,3 4 1 0 0,0 7 197 0 0</inkml:trace>
  <inkml:trace contextRef="#ctx0" brushRef="#br0" timeOffset="1">20 381 4145 0 0,'-1'3'368'0'0,"-4"4"6417"0"0,3-4-5568 0 0,2-2-105 0 0,0 3 1200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3:02.442"/>
    </inkml:context>
    <inkml:brush xml:id="br0">
      <inkml:brushProperty name="width" value="0.07938" units="cm"/>
      <inkml:brushProperty name="height" value="0.07938" units="cm"/>
    </inkml:brush>
  </inkml:definitions>
  <inkml:trace contextRef="#ctx0" brushRef="#br0">166 2 5529 0 0,'0'0'25'0'0,"0"0"0"0"0,0-1 0 0 0,0 1 0 0 0,1 0 0 0 0,-1 0 0 0 0,0 0 0 0 0,0 0 0 0 0,1 0-1 0 0,-1 0 1 0 0,0-1 0 0 0,0 1 0 0 0,1 0 0 0 0,-1 0 0 0 0,0 0 0 0 0,0 0 0 0 0,1 0 0 0 0,-1 0 0 0 0,0 0 0 0 0,0 0 0 0 0,1 0-1 0 0,-1 0 1 0 0,0 0 0 0 0,0 0 0 0 0,1 0 0 0 0,-1 0 0 0 0,0 1 0 0 0,0-1 0 0 0,0 0 0 0 0,1 0 0 0 0,-1 0 0 0 0,0 0 0 0 0,0 0-1 0 0,1 0 1 0 0,-1 1 0 0 0,0-1 0 0 0,0 0 0 0 0,0 0 0 0 0,0 0 0 0 0,1 1 0 0 0,-1-1 0 0 0,0 0 0 0 0,0 0 0 0 0,0 0-1 0 0,0 1 1 0 0,0-1 0 0 0,0 0 0 0 0,0 0 0 0 0,1 1 0 0 0,-1-1 0 0 0,5 16 85 0 0,-4-14-43 0 0,5 22 131 0 0,-1-1 0 0 0,-1 1 1 0 0,1 27-1 0 0,-2 78 1344 0 0,-2-89-1027 0 0,-17 542 6604 0 0,15-566-7042 0 0,-1 13 6 0 0,-8 45 1 0 0,8-67-79 0 0,1-1 1 0 0,-1 1-1 0 0,0 0 0 0 0,-1-1 0 0 0,0 1 0 0 0,0-1 1 0 0,0 0-1 0 0,-1 0 0 0 0,0 0 0 0 0,0 0 1 0 0,0-1-1 0 0,-6 6 0 0 0,8-9-5 0 0,0-1 1 0 0,0 1-1 0 0,0-1 1 0 0,0 0-1 0 0,-1 1 1 0 0,1-1-1 0 0,0 0 1 0 0,0 0-1 0 0,-1-1 1 0 0,1 1-1 0 0,0-1 1 0 0,-1 1-1 0 0,1-1 1 0 0,-1 1-1 0 0,1-1 1 0 0,-1 0-1 0 0,1 0 1 0 0,-1-1-1 0 0,1 1 1 0 0,-1 0-1 0 0,1-1 1 0 0,0 1-1 0 0,-3-2 1 0 0,0 0-1 0 0,0 0-1 0 0,0 0 1 0 0,1-1 0 0 0,-1 0 0 0 0,1 0 0 0 0,-1 0 0 0 0,1 0 0 0 0,0-1 0 0 0,-6-7 0 0 0,-13-19 0 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3:02.856"/>
    </inkml:context>
    <inkml:brush xml:id="br0">
      <inkml:brushProperty name="width" value="0.07938" units="cm"/>
      <inkml:brushProperty name="height" value="0.07938" units="cm"/>
    </inkml:brush>
  </inkml:definitions>
  <inkml:trace contextRef="#ctx0" brushRef="#br0">18 733 3225 0 0,'-7'-56'57'0'0,"-3"-45"168"0"0,9 86-42 0 0,1 0 0 0 0,1 0 0 0 0,0 1 0 0 0,4-17 0 0 0,-1 6 88 0 0,0-3 128 0 0,2 0-1 0 0,1 1 1 0 0,0 0-1 0 0,3 0 1 0 0,12-28-1 0 0,-13 39-65 0 0,-1 0 0 0 0,2 1 0 0 0,0 0 0 0 0,0 1 0 0 0,2 0 0 0 0,-1 1 0 0 0,2 0 0 0 0,0 1 0 0 0,21-15 0 0 0,-11 11 152 0 0,0 2 0 0 0,1 1 0 0 0,1 1 0 0 0,0 0-1 0 0,1 2 1 0 0,36-9 0 0 0,-41 14-187 0 0,0 1 0 0 0,1 0 1 0 0,0 2-1 0 0,-1 0 0 0 0,1 1 0 0 0,0 2 0 0 0,0 0 0 0 0,32 6 1 0 0,-39-3-229 0 0,0 0 1 0 0,-1 1 0 0 0,1 1-1 0 0,-1 0 1 0 0,0 1 0 0 0,0 1 0 0 0,-1 0-1 0 0,0 0 1 0 0,0 1 0 0 0,-1 1-1 0 0,-1 0 1 0 0,1 1 0 0 0,-2 0 0 0 0,1 1-1 0 0,-2 0 1 0 0,16 25 0 0 0,-18-25-67 0 0,0 1 0 0 0,-2-1 0 0 0,1 1 0 0 0,-1 1 0 0 0,-1-1 0 0 0,-1 1 1 0 0,1 0-1 0 0,-2 0 0 0 0,0 0 0 0 0,-1 0 0 0 0,0 0 0 0 0,-2 0 0 0 0,1 0 0 0 0,-1 0 0 0 0,-1 0 0 0 0,-1 0 1 0 0,0 0-1 0 0,-8 22 0 0 0,3-20 26 0 0,0 1 0 0 0,-1-1 0 0 0,0-1 1 0 0,-2 0-1 0 0,0-1 0 0 0,0 1 0 0 0,-1-2 0 0 0,-1 0 1 0 0,0-1-1 0 0,-1 0 0 0 0,-20 13 0 0 0,-7 2 80 0 0,0-2-1 0 0,-1-2 1 0 0,-47 18-1 0 0,69-33-35 0 0,0 0 0 0 0,0-2 1 0 0,0 0-1 0 0,-1-1 0 0 0,-25 2 0 0 0,39-6-58 0 0,0-1 0 0 0,0 0 0 0 0,0 0 0 0 0,0-1 0 0 0,0 0 0 0 0,0 0 0 0 0,0-1 0 0 0,-10-3 0 0 0,13 3-13 0 0,0 0 0 0 0,1 0 0 0 0,-1 0 0 0 0,0 0 0 0 0,1-1 0 0 0,-1 1-1 0 0,1-1 1 0 0,0 0 0 0 0,0 0 0 0 0,0-1 0 0 0,0 1 0 0 0,1 0-1 0 0,-1-1 1 0 0,-3-7 0 0 0,5 8-9 0 0,0 0 0 0 0,0 0 0 0 0,0 1 0 0 0,0-1 0 0 0,0 0-1 0 0,1 0 1 0 0,-1 0 0 0 0,1 0 0 0 0,0 0 0 0 0,0 0 0 0 0,0 0 0 0 0,0 0 0 0 0,1 0 0 0 0,-1 0 0 0 0,1 0-1 0 0,0 0 1 0 0,0 0 0 0 0,0 0 0 0 0,0 0 0 0 0,0 0 0 0 0,1 1 0 0 0,2-6 0 0 0,-1 5-13 0 0,-1 0 0 0 0,1 0 0 0 0,0 0 0 0 0,-1 0 0 0 0,1 0-1 0 0,1 1 1 0 0,-1-1 0 0 0,0 1 0 0 0,0 0 0 0 0,1 0 0 0 0,0 0 0 0 0,-1 0 0 0 0,1 1 0 0 0,0-1 0 0 0,0 1 0 0 0,6-1 0 0 0,-7 2 19 0 0,1 0 0 0 0,-1 0 0 0 0,0 0 0 0 0,0 1 0 0 0,0-1 0 0 0,0 1 0 0 0,1 0 0 0 0,-1 0 0 0 0,0 0 0 0 0,0 0 0 0 0,-1 0 0 0 0,1 1 0 0 0,4 2 0 0 0,37 30 0 0 0,-25-19 0 0 0,79 60 45 0 0,-4 3 1 0 0,107 116-1 0 0,-182-174-46 0 0,45 55-10 0 0,-56-64-49 0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3:03.208"/>
    </inkml:context>
    <inkml:brush xml:id="br0">
      <inkml:brushProperty name="width" value="0.07938" units="cm"/>
      <inkml:brushProperty name="height" value="0.07938" units="cm"/>
    </inkml:brush>
  </inkml:definitions>
  <inkml:trace contextRef="#ctx0" brushRef="#br0">23 1 14283 0 0,'-1'0'109'0'0,"0"1"1"0"0,0 0-1 0 0,0 0 0 0 0,0 1 1 0 0,0-1-1 0 0,0 0 0 0 0,0 0 1 0 0,0 0-1 0 0,0 1 0 0 0,0-1 1 0 0,1 0-1 0 0,-1 1 0 0 0,1-1 1 0 0,-1 1-1 0 0,1-1 0 0 0,-1 0 1 0 0,1 3-1 0 0,-4 32-83 0 0,3-26 127 0 0,-2 41-3 0 0,3 0 1 0 0,2 0-1 0 0,2 0 0 0 0,2-1 0 0 0,16 63 1 0 0,-18-94-334 0 0,1 0 0 0 0,1-1 1 0 0,0 0-1 0 0,1 0 0 0 0,2 0 0 0 0,16 27 1 0 0,-15-33-5573 0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3:03.543"/>
    </inkml:context>
    <inkml:brush xml:id="br0">
      <inkml:brushProperty name="width" value="0.07938" units="cm"/>
      <inkml:brushProperty name="height" value="0.07938" units="cm"/>
    </inkml:brush>
  </inkml:definitions>
  <inkml:trace contextRef="#ctx0" brushRef="#br0">319 82 9674 0 0,'2'-8'-75'0'0,"-1"3"833"0"0,0-1 1 0 0,1 0-1 0 0,-2 1 0 0 0,1-1 1 0 0,-1 0-1 0 0,0-8 0 0 0,0 12-577 0 0,0 1 0 0 0,-1 0 0 0 0,1 0 0 0 0,-1-1 0 0 0,1 1-1 0 0,-1 0 1 0 0,1 0 0 0 0,-1 0 0 0 0,0-1 0 0 0,0 1 0 0 0,1 0-1 0 0,-1 0 1 0 0,0 0 0 0 0,0 0 0 0 0,0 1 0 0 0,0-1 0 0 0,0 0-1 0 0,0 0 1 0 0,0 1 0 0 0,0-1 0 0 0,-1 0 0 0 0,1 1 0 0 0,0-1-1 0 0,0 1 1 0 0,-1-1 0 0 0,1 1 0 0 0,0 0 0 0 0,0 0 0 0 0,-1-1-1 0 0,1 1 1 0 0,0 0 0 0 0,-1 0 0 0 0,1 0 0 0 0,-2 1 0 0 0,-17 1-95 0 0,0 1 0 0 0,1 0 0 0 0,0 2 0 0 0,0 0 1 0 0,0 1-1 0 0,1 1 0 0 0,-1 1 0 0 0,-33 20 1 0 0,46-24-115 0 0,-1 0 1 0 0,1 1 0 0 0,0-1-1 0 0,0 1 1 0 0,0 1 0 0 0,1-1-1 0 0,-1 1 1 0 0,1 0 0 0 0,1 0-1 0 0,-1 1 1 0 0,1-1 0 0 0,-5 12-1 0 0,7-12 29 0 0,0 0 0 0 0,0 1 0 0 0,1-1 0 0 0,-1 1 0 0 0,1 0 0 0 0,1-1-1 0 0,0 1 1 0 0,-1 0 0 0 0,2-1 0 0 0,-1 1 0 0 0,1-1 0 0 0,0 1 0 0 0,1 0 0 0 0,-1-1-1 0 0,4 7 1 0 0,-1-1-17 0 0,0 0 0 0 0,2 0 0 0 0,-1-1-1 0 0,1 0 1 0 0,1 0 0 0 0,0 0 0 0 0,1-1-1 0 0,0 1 1 0 0,0-2 0 0 0,1 0 0 0 0,1 0 0 0 0,-1 0-1 0 0,1-1 1 0 0,1-1 0 0 0,-1 1 0 0 0,1-2-1 0 0,0 0 1 0 0,1 0 0 0 0,0-1 0 0 0,0 0 0 0 0,0-1-1 0 0,0 0 1 0 0,17 2 0 0 0,12 0-173 0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3:06.364"/>
    </inkml:context>
    <inkml:brush xml:id="br0">
      <inkml:brushProperty name="width" value="0.07938" units="cm"/>
      <inkml:brushProperty name="height" value="0.07938" units="cm"/>
    </inkml:brush>
  </inkml:definitions>
  <inkml:trace contextRef="#ctx0" brushRef="#br0">6 222 2761 0 0,'-5'-3'9027'0'0,"4"-4"-3799"0"0,8-16-2586 0 0,15-21-3512 0 0,-15 31 847 0 0,1 0 0 0 0,1 1 0 0 0,0 0 0 0 0,1 0 0 0 0,0 1 0 0 0,1 0 0 0 0,0 1-1 0 0,1 1 1 0 0,13-10 0 0 0,-24 19 13 0 0,-1-1-1 0 0,1 0 0 0 0,0 1 1 0 0,0-1-1 0 0,0 1 1 0 0,0-1-1 0 0,0 1 0 0 0,0 0 1 0 0,0-1-1 0 0,0 1 1 0 0,0 0-1 0 0,0 0 0 0 0,0-1 1 0 0,0 1-1 0 0,0 0 1 0 0,0 0-1 0 0,0 0 0 0 0,0 0 1 0 0,0 1-1 0 0,0-1 1 0 0,0 0-1 0 0,0 0 0 0 0,0 1 1 0 0,0-1-1 0 0,0 0 1 0 0,0 1-1 0 0,1 0 0 0 0,0 0 0 0 0,-1 1 0 0 0,0 0-1 0 0,1-1 1 0 0,-1 1-1 0 0,0 0 1 0 0,0-1 0 0 0,0 1-1 0 0,0 0 1 0 0,-1 0 0 0 0,1 0-1 0 0,-1 0 1 0 0,1 0-1 0 0,0 2 1 0 0,0 8-12 0 0,1 0 0 0 0,-2 0 0 0 0,-1 19 0 0 0,-52 341 1632 0 0,31-254-1591 0 0,-25 111 58 0 0,78-397 325 0 0,1-2-174 0 0,-20 122-160 0 0,2 1-1 0 0,24-54 0 0 0,-30 82-49 0 0,2 0 0 0 0,1 1 0 0 0,0 0 0 0 0,1 0-1 0 0,1 2 1 0 0,0-1 0 0 0,27-24 0 0 0,58-38-71 0 0,-87 71 52 0 0,1 1 0 0 0,0 0 0 0 0,0 0 0 0 0,0 2 0 0 0,1-1 0 0 0,0 2 0 0 0,14-4 0 0 0,-25 7-1 0 0,0 1 0 0 0,1-1 0 0 0,-1 1 0 0 0,0-1 0 0 0,1 1 0 0 0,-1 0 0 0 0,0 0 0 0 0,1 0 0 0 0,-1 1-1 0 0,0-1 1 0 0,1 0 0 0 0,-1 1 0 0 0,0 0 0 0 0,1-1 0 0 0,-1 1 0 0 0,0 0 0 0 0,0 0 0 0 0,0 0 0 0 0,0 0-1 0 0,0 1 1 0 0,0-1 0 0 0,0 1 0 0 0,0-1 0 0 0,-1 1 0 0 0,1-1 0 0 0,0 1 0 0 0,-1 0 0 0 0,1 0 0 0 0,-1 0-1 0 0,0 0 1 0 0,0 0 0 0 0,0 0 0 0 0,0 0 0 0 0,0 0 0 0 0,0 1 0 0 0,0-1 0 0 0,-1 0 0 0 0,1 1 0 0 0,-1 1-1 0 0,2 11-14 0 0,0-1 0 0 0,-1 0 0 0 0,-1 1 0 0 0,-4 27 0 0 0,4-38 11 0 0,-22 162 10 0 0,-2 17 46 0 0,22-146-48 0 0,1 0-1 0 0,8 74 0 0 0,-5-98-3 0 0,0-1-1 0 0,1 1 0 0 0,0-1 0 0 0,1 1 1 0 0,1-1-1 0 0,0-1 0 0 0,9 17 0 0 0,-11-23 1 0 0,0-1 0 0 0,0 0 0 0 0,0 0 0 0 0,0 0 0 0 0,1 0 0 0 0,-1 0-1 0 0,1-1 1 0 0,0 1 0 0 0,0-1 0 0 0,1 0 0 0 0,-1 0 0 0 0,1-1 0 0 0,-1 1-1 0 0,1-1 1 0 0,0 0 0 0 0,0-1 0 0 0,0 1 0 0 0,0-1 0 0 0,0 0-1 0 0,9 1 1 0 0,-3-1 3 0 0,0-2 0 0 0,0 1 1 0 0,0-1-1 0 0,-1-1 0 0 0,1 0 0 0 0,0-1 0 0 0,-1 1 0 0 0,0-2 0 0 0,0 0 0 0 0,0 0 0 0 0,0-1 0 0 0,0 0 0 0 0,-1-1 0 0 0,0 1 0 0 0,12-11 0 0 0,-7 3-1 0 0,0-1-1 0 0,-1 0 0 0 0,-1-1 1 0 0,0 0-1 0 0,-1-1 1 0 0,0 0-1 0 0,15-33 0 0 0,1-10-58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2:24.431"/>
    </inkml:context>
    <inkml:brush xml:id="br0">
      <inkml:brushProperty name="width" value="0.025" units="cm"/>
      <inkml:brushProperty name="height" value="0.025" units="cm"/>
    </inkml:brush>
  </inkml:definitions>
  <inkml:trace contextRef="#ctx0" brushRef="#br0">1 75 2304 0 0,'0'0'7'0'0,"0"-1"0"0"0,-1 1 0 0 0,1-1-1 0 0,0 1 1 0 0,0-1 0 0 0,0 1-1 0 0,0-1 1 0 0,0 1 0 0 0,0-1 0 0 0,0 1-1 0 0,0-1 1 0 0,0 1 0 0 0,0-1-1 0 0,0 1 1 0 0,0-1 0 0 0,1 1 0 0 0,-1-1-1 0 0,0 1 1 0 0,0-1 0 0 0,0 1-1 0 0,1 0 1 0 0,-1-1 0 0 0,0 1 0 0 0,1-1-1 0 0,-1 1 1 0 0,0 0 0 0 0,1-1-1 0 0,-1 1 1 0 0,0 0 0 0 0,1-1-1 0 0,0 1 1 0 0,20-9 72 0 0,30 4-162 0 0,-47 5 59 0 0,38-1-60 0 0,0 3 0 0 0,46 7 0 0 0,55 3-31 0 0,-133-12 116 0 0,84-4-22 0 0,-86 3 31 0 0,1 0-1 0 0,-1-1 1 0 0,1 0 0 0 0,-1 0-1 0 0,0-1 1 0 0,0 0 0 0 0,0 0-1 0 0,13-8 1 0 0,-21 10-13 0 0,1 1-1 0 0,0-1 1 0 0,0 1-1 0 0,-1-1 1 0 0,1 1-1 0 0,0-1 1 0 0,-1 1 0 0 0,1-1-1 0 0,0 0 1 0 0,-1 1-1 0 0,1-1 1 0 0,-1 0-1 0 0,1 0 1 0 0,-1 1 0 0 0,0-1-1 0 0,1 0 1 0 0,-1 0-1 0 0,0 0 1 0 0,1 1-1 0 0,-1-3 1 0 0,0 3 123 0 0,0-1 0 0 0,0 1 0 0 0,-1-1 0 0 0,1 0 0 0 0,0 1 1 0 0,0-1-1 0 0,-1 1 0 0 0,1-1 0 0 0,0 1 0 0 0,-1-1 0 0 0,1 0 0 0 0,-1 1 0 0 0,1 0 1 0 0,0-1-1 0 0,-1 1 0 0 0,1-1 0 0 0,-1 1 0 0 0,1-1 0 0 0,-1 1 0 0 0,-1-1 0 0 0,-1 0 697 0 0,0-1-1 0 0,-1 1 1 0 0,1 0-1 0 0,-1 0 1 0 0,1 0-1 0 0,-1 0 0 0 0,1 1 1 0 0,-6-1-1 0 0,-4 2 13 0 0,0 0 0 0 0,0 1-1 0 0,0 0 1 0 0,1 1 0 0 0,-1 1-1 0 0,1 0 1 0 0,-1 0-1 0 0,-19 11 1 0 0,22-9-794 0 0,0-1-1 0 0,1 1 1 0 0,-1 1 0 0 0,1 0-1 0 0,1 0 1 0 0,-1 1 0 0 0,1 0-1 0 0,0 0 1 0 0,1 1 0 0 0,-8 12-1 0 0,13-17-57 0 0,0 0 0 0 0,0 0 1 0 0,1 1-1 0 0,-1-1 0 0 0,1 1 0 0 0,0-1 0 0 0,0 1 0 0 0,0-1 0 0 0,1 1 0 0 0,0-1 0 0 0,0 1 0 0 0,0 0 1 0 0,0-1-1 0 0,1 1 0 0 0,-1-1 0 0 0,1 1 0 0 0,1-1 0 0 0,-1 1 0 0 0,0-1 0 0 0,4 7 0 0 0,5 7-42 0 0,0 1-1 0 0,1-2 1 0 0,20 24 0 0 0,6 12 18 0 0,-32-44 45 0 0,0 0 1 0 0,-1 0-1 0 0,1 0 0 0 0,-2 1 1 0 0,0-1-1 0 0,0 1 1 0 0,2 14-1 0 0,-4-21 8 0 0,-1 1 0 0 0,0-1 0 0 0,0 1 0 0 0,0-1-1 0 0,0 0 1 0 0,-1 1 0 0 0,1-1 0 0 0,-1 0 0 0 0,0 0-1 0 0,0 1 1 0 0,0-1 0 0 0,0 0 0 0 0,-1 0 0 0 0,1 0-1 0 0,-1 0 1 0 0,0 0 0 0 0,0 0 0 0 0,0-1 0 0 0,0 1 0 0 0,0-1-1 0 0,-1 1 1 0 0,1-1 0 0 0,-1 0 0 0 0,1 0 0 0 0,-6 3-1 0 0,1-1 33 0 0,0 0-1 0 0,0-1 1 0 0,-1 0-1 0 0,1 0 1 0 0,-1-1 0 0 0,-10 3-1 0 0,14-5 34 0 0,1 1 0 0 0,-1-1-1 0 0,1 1 1 0 0,-1-1 0 0 0,0 0 0 0 0,1 0-1 0 0,-1 0 1 0 0,1-1 0 0 0,-1 0 0 0 0,1 1-1 0 0,-1-1 1 0 0,1 0 0 0 0,-1-1 0 0 0,1 1 0 0 0,0 0-1 0 0,-5-3 1 0 0,0-4-110 0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00.256"/>
    </inkml:context>
    <inkml:brush xml:id="br0">
      <inkml:brushProperty name="width" value="0.05" units="cm"/>
      <inkml:brushProperty name="height" value="0.05" units="cm"/>
      <inkml:brushProperty name="color" value="#004F8B"/>
    </inkml:brush>
  </inkml:definitions>
  <inkml:trace contextRef="#ctx0" brushRef="#br0">218 14 11058 0 0,'-1'-2'442'0'0,"0"1"0"0"0,0 0 0 0 0,0 0-1 0 0,0 0 1 0 0,0 0 0 0 0,0 0 0 0 0,-1 0-1 0 0,1 0 1 0 0,0 1 0 0 0,0-1 0 0 0,-1 0-1 0 0,1 1 1 0 0,-3-2 0 0 0,3 3-280 0 0,-1-1-1 0 0,1 1 1 0 0,0-1 0 0 0,0 1 0 0 0,0 0-1 0 0,0 0 1 0 0,0-1 0 0 0,0 1 0 0 0,0 0-1 0 0,1 0 1 0 0,-1 0 0 0 0,0 0 0 0 0,0 0 0 0 0,1 0-1 0 0,-1 0 1 0 0,1 0 0 0 0,-1 0 0 0 0,0 3-1 0 0,-34 68 509 0 0,3 3-1 0 0,-23 78 1 0 0,39-103-715 0 0,2 0 1 0 0,-8 55 0 0 0,19-84 27 0 0,0 0 0 0 0,2 0 0 0 0,1 0 1 0 0,0 0-1 0 0,2-1 0 0 0,0 1 0 0 0,1 0 0 0 0,6 21 1 0 0,-7-36 12 0 0,0 1 0 0 0,1-1 1 0 0,-1 0-1 0 0,1 0 1 0 0,0 0-1 0 0,1 0 0 0 0,0 0 1 0 0,-1-1-1 0 0,2 0 1 0 0,-1 0-1 0 0,1 0 0 0 0,-1 0 1 0 0,1-1-1 0 0,1 1 1 0 0,-1-1-1 0 0,1 0 0 0 0,-1-1 1 0 0,1 0-1 0 0,0 0 0 0 0,0 0 1 0 0,0 0-1 0 0,1-1 1 0 0,-1 0-1 0 0,1-1 0 0 0,-1 1 1 0 0,1-1-1 0 0,0 0 1 0 0,-1-1-1 0 0,1 0 0 0 0,0 0 1 0 0,-1 0-1 0 0,1-1 1 0 0,0 0-1 0 0,-1 0 0 0 0,1-1 1 0 0,-1 1-1 0 0,1-1 0 0 0,-1-1 1 0 0,0 1-1 0 0,11-7 1 0 0,-2-2 16 0 0,1 0 1 0 0,-2-1-1 0 0,1-1 0 0 0,-2 0 1 0 0,0-1-1 0 0,0 0 1 0 0,-2-1-1 0 0,1-1 1 0 0,-2 1-1 0 0,0-2 1 0 0,12-27-1 0 0,-11 17 12 0 0,0 0 1 0 0,-2-1-1 0 0,-1 0 0 0 0,-1-1 1 0 0,-1 0-1 0 0,2-53 0 0 0,-7 53 28 0 0,-1 1 1 0 0,-1-1-1 0 0,-9-41 0 0 0,9 61-33 0 0,-1 0 0 0 0,0 0 0 0 0,-1 0 0 0 0,0 0 0 0 0,0 0 0 0 0,-1 1 0 0 0,0-1 0 0 0,-1 1 0 0 0,0 0 0 0 0,0 1 0 0 0,-1-1 0 0 0,0 1 0 0 0,0 0 0 0 0,-12-10 0 0 0,12 13 34 0 0,0 0 0 0 0,-1 0 0 0 0,0 0 0 0 0,-14-4 0 0 0,19 7-142 0 0,0 0 0 0 0,-1 1-1 0 0,1-1 1 0 0,-1 0 0 0 0,0 1-1 0 0,1 0 1 0 0,-1-1 0 0 0,1 1-1 0 0,-1 0 1 0 0,0 0 0 0 0,1 1-1 0 0,-1-1 1 0 0,1 0 0 0 0,-1 1 0 0 0,0 0-1 0 0,1-1 1 0 0,-5 3 0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03.561"/>
    </inkml:context>
    <inkml:brush xml:id="br0">
      <inkml:brushProperty name="width" value="0.05" units="cm"/>
      <inkml:brushProperty name="height" value="0.05" units="cm"/>
      <inkml:brushProperty name="color" value="#004F8B"/>
    </inkml:brush>
  </inkml:definitions>
  <inkml:trace contextRef="#ctx0" brushRef="#br0">25 0 4145 0 0,'-4'6'15004'0'0,"-6"12"-14658"0"0,8-8-294 0 0,-1 0 1 0 0,1 0-1 0 0,0 0 1 0 0,1 0 0 0 0,1 1-1 0 0,0 16 1 0 0,0-24-70 0 0,0 0 0 0 0,0 1 0 0 0,1-1-1 0 0,-1 0 1 0 0,1 0 0 0 0,0 1 0 0 0,0-1 0 0 0,0 0 0 0 0,1 0 0 0 0,-1 0 0 0 0,1 0 0 0 0,-1 0 0 0 0,1-1 0 0 0,0 1 0 0 0,0 0 0 0 0,0-1 0 0 0,0 1 0 0 0,1-1 0 0 0,-1 0-1 0 0,1 0 1 0 0,0 0 0 0 0,-1 0 0 0 0,1 0 0 0 0,4 2 0 0 0,-6-4 13 0 0,-1 0 0 0 0,1 1-1 0 0,-1-1 1 0 0,1 0 0 0 0,-1 0 0 0 0,1 1-1 0 0,0-1 1 0 0,-1 0 0 0 0,1 0 0 0 0,-1 0-1 0 0,1 0 1 0 0,0 0 0 0 0,-1 0 0 0 0,1 0 0 0 0,0 0-1 0 0,-1 0 1 0 0,1 0 0 0 0,-1 0 0 0 0,1-1-1 0 0,0 1 1 0 0,-1 0 0 0 0,1 0 0 0 0,-1 0-1 0 0,1-1 1 0 0,-1 1 0 0 0,1 0 0 0 0,-1-1-1 0 0,1 1 1 0 0,-1-1 0 0 0,1 1 0 0 0,-1 0-1 0 0,1-1 1 0 0,2-4-296 0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03.926"/>
    </inkml:context>
    <inkml:brush xml:id="br0">
      <inkml:brushProperty name="width" value="0.05" units="cm"/>
      <inkml:brushProperty name="height" value="0.05" units="cm"/>
      <inkml:brushProperty name="color" value="#004F8B"/>
    </inkml:brush>
  </inkml:definitions>
  <inkml:trace contextRef="#ctx0" brushRef="#br0">0 3 2761 0 0,'4'-3'12632'0'0,"-3"3"-12637"0"0,25 9-261 0 0,1-2 0 0 0,-1-1-1 0 0,39 4 1 0 0,-42-9 266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04.275"/>
    </inkml:context>
    <inkml:brush xml:id="br0">
      <inkml:brushProperty name="width" value="0.05" units="cm"/>
      <inkml:brushProperty name="height" value="0.05" units="cm"/>
      <inkml:brushProperty name="color" value="#004F8B"/>
    </inkml:brush>
  </inkml:definitions>
  <inkml:trace contextRef="#ctx0" brushRef="#br0">221 204 9218 0 0,'0'3'54'0'0,"-1"1"0"0"0,1-1 0 0 0,0 0 0 0 0,0 1-1 0 0,0-1 1 0 0,0 0 0 0 0,0 0 0 0 0,2 4 0 0 0,-2-1 109 0 0,6 186 6430 0 0,-8-155-5345 0 0,-2 0 1 0 0,-1 0-1 0 0,-12 42 1 0 0,14-66-1120 0 0,-2 0 0 0 0,1-1 1 0 0,-2 0-1 0 0,0 0 0 0 0,0 0 1 0 0,-1 0-1 0 0,-14 17 0 0 0,17-24-117 0 0,0-1-1 0 0,0 0 1 0 0,0 0-1 0 0,0 0 1 0 0,0 0-1 0 0,-1-1 1 0 0,0 0-1 0 0,0 0 1 0 0,0 0-1 0 0,0 0 1 0 0,0-1-1 0 0,0 0 1 0 0,-1 0-1 0 0,1 0 1 0 0,-1-1-1 0 0,1 0 1 0 0,-1 0-1 0 0,0 0 1 0 0,0-1-1 0 0,-8 0 1 0 0,-1-3-1574 0 0,2-3-6018 0 0</inkml:trace>
  <inkml:trace contextRef="#ctx0" brushRef="#br0" timeOffset="1">194 2 6481 0 0,'2'0'136'0'0,"0"0"32"0"0,0 0 8 0 0,-1 0 17 0 0,1 0-193 0 0,-1 0 0 0 0,4 0 0 0 0,1-1 0 0 0,3 1 728 0 0,0 1 104 0 0,1-1 32 0 0,-2 0 0 0 0,0 1-552 0 0,0 0-112 0 0,0-1-16 0 0,3 1-8 0 0,0-1-352 0 0,-2 1-72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11.859"/>
    </inkml:context>
    <inkml:brush xml:id="br0">
      <inkml:brushProperty name="width" value="0.05" units="cm"/>
      <inkml:brushProperty name="height" value="0.05" units="cm"/>
      <inkml:brushProperty name="color" value="#004F8B"/>
    </inkml:brush>
  </inkml:definitions>
  <inkml:trace contextRef="#ctx0" brushRef="#br0">1 2 9674 0 0,'1'-1'10714'0'0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12.208"/>
    </inkml:context>
    <inkml:brush xml:id="br0">
      <inkml:brushProperty name="width" value="0.05" units="cm"/>
      <inkml:brushProperty name="height" value="0.05" units="cm"/>
      <inkml:brushProperty name="color" value="#004F8B"/>
    </inkml:brush>
  </inkml:definitions>
  <inkml:trace contextRef="#ctx0" brushRef="#br0">1 1 13363 0 0,'0'0'3055'0'0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13.099"/>
    </inkml:context>
    <inkml:brush xml:id="br0">
      <inkml:brushProperty name="width" value="0.05" units="cm"/>
      <inkml:brushProperty name="height" value="0.05" units="cm"/>
      <inkml:brushProperty name="color" value="#004F8B"/>
    </inkml:brush>
  </inkml:definitions>
  <inkml:trace contextRef="#ctx0" brushRef="#br0">98 35 11058 0 0,'0'0'853'0'0,"-13"9"3483"0"0,-1 10-3378 0 0,2 0 0 0 0,0 0-1 0 0,-13 30 1 0 0,21-40-987 0 0,1 0 1 0 0,0 1-1 0 0,0-1 1 0 0,0 1-1 0 0,1-1 1 0 0,1 1-1 0 0,0 0 1 0 0,0 0-1 0 0,1-1 1 0 0,1 16-1 0 0,-1-21 9 0 0,1 0 0 0 0,0 0 1 0 0,0 0-1 0 0,1-1 0 0 0,-1 1 0 0 0,1 0 0 0 0,0-1 0 0 0,0 0 0 0 0,0 1 1 0 0,0-1-1 0 0,0 0 0 0 0,1 0 0 0 0,0 0 0 0 0,-1 0 0 0 0,1 0 0 0 0,0-1 0 0 0,0 1 1 0 0,1-1-1 0 0,-1 0 0 0 0,0 0 0 0 0,1 0 0 0 0,-1 0 0 0 0,1-1 0 0 0,5 2 1 0 0,-6-2 18 0 0,1 0 0 0 0,-1-1 1 0 0,0 1-1 0 0,1-1 1 0 0,-1 0-1 0 0,1 0 1 0 0,-1 0-1 0 0,0-1 0 0 0,1 1 1 0 0,-1-1-1 0 0,0 0 1 0 0,1 1-1 0 0,-1-1 0 0 0,0-1 1 0 0,0 1-1 0 0,0 0 1 0 0,0-1-1 0 0,0 0 1 0 0,0 0-1 0 0,0 0 0 0 0,-1 0 1 0 0,1 0-1 0 0,-1 0 1 0 0,1-1-1 0 0,-1 1 1 0 0,0-1-1 0 0,0 0 0 0 0,3-4 1 0 0,0-2 67 0 0,0 0 0 0 0,-1-1 0 0 0,0 1-1 0 0,0-1 1 0 0,-1 0 0 0 0,0 0 0 0 0,-1-1 0 0 0,0 1 0 0 0,-1 0 0 0 0,0-1 0 0 0,0 1 0 0 0,-1-1 0 0 0,-1 1 0 0 0,-2-17 0 0 0,2 21-83 0 0,-1-1 0 0 0,1 0 0 0 0,-2 1 0 0 0,1-1 0 0 0,0 1 0 0 0,-1-1 0 0 0,-1 1 1 0 0,1 0-1 0 0,-1 1 0 0 0,0-1 0 0 0,0 0 0 0 0,0 1 0 0 0,-1 0 0 0 0,0 0 1 0 0,0 0-1 0 0,0 1 0 0 0,-1 0 0 0 0,1 0 0 0 0,-1 0 0 0 0,0 1 0 0 0,0-1 0 0 0,-11-3 1 0 0,14 6-173 0 0,3 1 147 0 0,0 1-1 0 0,-1-1 0 0 0,1 0 1 0 0,0 0-1 0 0,-1 0 0 0 0,1 0 1 0 0,0 0-1 0 0,-1 0 0 0 0,1 0 1 0 0,0-1-1 0 0,-1 1 0 0 0,1 0 1 0 0,0 0-1 0 0,-1 0 0 0 0,1 0 1 0 0,0 0-1 0 0,0 0 0 0 0,-1-1 1 0 0,1 1-1 0 0,0 0 0 0 0,0 0 1 0 0,-1 0-1 0 0,1-1 0 0 0,0 1 1 0 0,0 0-1 0 0,-1 0 0 0 0,1-1 1 0 0,0 1-1 0 0,0 0 1 0 0,0 0-1 0 0,0-1 0 0 0,-1 1 1 0 0,1 0-1 0 0,0-1 0 0 0,0 1 1 0 0,0 0-1 0 0,0-1 0 0 0,0 1 1 0 0,0 0-1 0 0,0-1 0 0 0,0 1 1 0 0,0 0-1 0 0,0-1 0 0 0,0 1 1 0 0,0 0-1 0 0,0-1 0 0 0,0 1 1 0 0,0-1-1 0 0,5-3 25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13.526"/>
    </inkml:context>
    <inkml:brush xml:id="br0">
      <inkml:brushProperty name="width" value="0.05" units="cm"/>
      <inkml:brushProperty name="height" value="0.05" units="cm"/>
      <inkml:brushProperty name="color" value="#004F8B"/>
    </inkml:brush>
  </inkml:definitions>
  <inkml:trace contextRef="#ctx0" brushRef="#br0">67 2 11522 0 0,'-6'-1'6594'0'0,"6"1"-6472"0"0,-5 14 2139 0 0,1 28-3082 0 0,3-28 1414 0 0,-15 120-294 0 0,3-32 374 0 0,-1 164 1 0 0,14-231-674 0 0,-8 59 0 0 0,11-110 31 0 0,0 1 1 0 0,1 0-1 0 0,1 0 1 0 0,0 0-1 0 0,1 1 1 0 0,0 0 0 0 0,1 0-1 0 0,18-25 1 0 0,-20 31-8 0 0,1 1 1 0 0,0 0-1 0 0,1 1 0 0 0,0-1 1 0 0,0 1-1 0 0,0 0 1 0 0,12-7-1 0 0,-13 10-17 0 0,-1 1 0 0 0,1-1 0 0 0,-1 1-1 0 0,1 0 1 0 0,0 0 0 0 0,-1 1 0 0 0,1 0 0 0 0,0 0-1 0 0,0 0 1 0 0,0 1 0 0 0,0 0 0 0 0,10 0 0 0 0,-14 0-6 0 0,0 0 1 0 0,-1 1 0 0 0,1-1-1 0 0,0 0 1 0 0,0 0 0 0 0,0 1-1 0 0,-1-1 1 0 0,1 1 0 0 0,0 0-1 0 0,-1-1 1 0 0,1 1 0 0 0,0 0-1 0 0,-1 0 1 0 0,1 0 0 0 0,-1 0-1 0 0,1 0 1 0 0,-1 1 0 0 0,0-1-1 0 0,0 0 1 0 0,3 3 0 0 0,-4-2 2 0 0,1-1 0 0 0,-1 1 0 0 0,0 0 1 0 0,1-1-1 0 0,-1 1 0 0 0,0 0 0 0 0,0-1 1 0 0,0 1-1 0 0,0 0 0 0 0,0-1 1 0 0,0 1-1 0 0,-1-1 0 0 0,1 1 0 0 0,0 0 1 0 0,-1-1-1 0 0,1 1 0 0 0,-1-1 1 0 0,-1 3-1 0 0,-2 3 16 0 0,0 0 1 0 0,0 0-1 0 0,-1-1 1 0 0,0 1-1 0 0,0-1 1 0 0,-1 0-1 0 0,-11 9 1 0 0,5-6 1 0 0,-1-1 1 0 0,0 0-1 0 0,0-1 0 0 0,-1 0 1 0 0,0-1-1 0 0,0-1 0 0 0,-21 5 1 0 0,10-4-122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14.624"/>
    </inkml:context>
    <inkml:brush xml:id="br0">
      <inkml:brushProperty name="width" value="0.05" units="cm"/>
      <inkml:brushProperty name="height" value="0.05" units="cm"/>
      <inkml:brushProperty name="color" value="#004F8B"/>
    </inkml:brush>
  </inkml:definitions>
  <inkml:trace contextRef="#ctx0" brushRef="#br0">190 57 12443 0 0,'-4'-10'4939'0'0,"-9"-8"-2025"0"0,9 15-2788 0 0,0 0-1 0 0,1 1 1 0 0,-1-1-1 0 0,0 0 1 0 0,0 1-1 0 0,0 0 1 0 0,-1 0-1 0 0,1 0 1 0 0,0 1-1 0 0,-1-1 1 0 0,1 1-1 0 0,-1 0 1 0 0,1 1-1 0 0,-1-1 0 0 0,0 1 1 0 0,1-1-1 0 0,-1 1 1 0 0,0 1-1 0 0,1-1 1 0 0,-1 1-1 0 0,0 0 1 0 0,1 0-1 0 0,-1 0 1 0 0,1 0-1 0 0,-5 3 1 0 0,6-3-135 0 0,-1 1 1 0 0,1-1-1 0 0,0 1 0 0 0,0 0 1 0 0,0 0-1 0 0,0 1 1 0 0,0-1-1 0 0,0 0 1 0 0,0 1-1 0 0,1 0 1 0 0,0-1-1 0 0,-1 1 0 0 0,1 0 1 0 0,0 0-1 0 0,0 1 1 0 0,0-1-1 0 0,1 0 1 0 0,-1 1-1 0 0,1-1 1 0 0,0 0-1 0 0,0 1 0 0 0,0 0 1 0 0,0-1-1 0 0,1 1 1 0 0,-1 0-1 0 0,1-1 1 0 0,0 1-1 0 0,0 0 1 0 0,1-1-1 0 0,-1 1 0 0 0,2 7 1 0 0,0-5-17 0 0,1 0 0 0 0,-1 0 1 0 0,1 0-1 0 0,0 0 0 0 0,1 0 0 0 0,-1 0 1 0 0,1-1-1 0 0,0 1 0 0 0,1-1 0 0 0,-1 0 1 0 0,11 8-1 0 0,7 5-118 0 0,38 22 1 0 0,-16-11-36 0 0,-42-27 170 0 0,10 7-93 0 0,0 0 0 0 0,12 12-1 0 0,-22-19 88 0 0,0 0 0 0 0,1 1 0 0 0,-1-1 0 0 0,0 1 0 0 0,-1 0-1 0 0,1-1 1 0 0,0 1 0 0 0,-1 0 0 0 0,1 0 0 0 0,-1 0 0 0 0,0 0-1 0 0,0 0 1 0 0,0 0 0 0 0,-1 0 0 0 0,1 0 0 0 0,0 5 0 0 0,-2-6 20 0 0,1 1 0 0 0,-1-1 0 0 0,0 0 0 0 0,0 0 0 0 0,0 0 0 0 0,0 0 0 0 0,0-1 0 0 0,0 1 0 0 0,0 0 0 0 0,-1 0 1 0 0,1-1-1 0 0,-1 1 0 0 0,1 0 0 0 0,-1-1 0 0 0,0 0 0 0 0,0 1 0 0 0,1-1 0 0 0,-1 0 0 0 0,0 0 0 0 0,0 0 0 0 0,0 0 0 0 0,0 0 0 0 0,0-1 1 0 0,0 1-1 0 0,-5 0 0 0 0,-3 2 34 0 0,0-1 1 0 0,0 0-1 0 0,-1-1 0 0 0,-10 1 1 0 0,14-2 9 0 0,-1-1 0 0 0,0 0 0 0 0,1 0 0 0 0,-1 0 0 0 0,1-1 0 0 0,-1 0-1 0 0,1 0 1 0 0,0-1 0 0 0,-10-5 0 0 0,12 6-284 0 0,0-1-1 0 0,0-1 1 0 0,0 1-1 0 0,1-1 1 0 0,-7-6 0 0 0,8 7-509 0 0,1 0 1 0 0,-1-1 0 0 0,1 1 0 0 0,-1-1 0 0 0,1 0 0 0 0,0 1 0 0 0,-3-9 0 0 0,1-1-1816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15.021"/>
    </inkml:context>
    <inkml:brush xml:id="br0">
      <inkml:brushProperty name="width" value="0.05" units="cm"/>
      <inkml:brushProperty name="height" value="0.05" units="cm"/>
      <inkml:brushProperty name="color" value="#004F8B"/>
    </inkml:brush>
  </inkml:definitions>
  <inkml:trace contextRef="#ctx0" brushRef="#br0">1 158 10594 0 0,'0'0'964'0'0,"24"2"-850"0"0,-7-3 142 0 0,0-1 1 0 0,0 0-1 0 0,0-2 1 0 0,-1 0 0 0 0,1-1-1 0 0,-1 0 1 0 0,0-1-1 0 0,-1-1 1 0 0,1-1-1 0 0,19-13 1 0 0,-32 19-159 0 0,-1 0 0 0 0,1 0 1 0 0,-1 0-1 0 0,0 0 0 0 0,0-1 0 0 0,0 1 1 0 0,0-1-1 0 0,0 0 0 0 0,0 1 0 0 0,-1-1 1 0 0,1 0-1 0 0,-1 0 0 0 0,0 0 1 0 0,0 0-1 0 0,0 0 0 0 0,0 0 0 0 0,1-5 1 0 0,-2 6-59 0 0,0 1 1 0 0,0-1-1 0 0,0 0 1 0 0,0 1 0 0 0,-1-1-1 0 0,1 0 1 0 0,0 1 0 0 0,-1-1-1 0 0,1 1 1 0 0,-1-1-1 0 0,1 0 1 0 0,-1 1 0 0 0,0-1-1 0 0,0 1 1 0 0,0 0 0 0 0,0-1-1 0 0,0 1 1 0 0,0 0-1 0 0,0-1 1 0 0,0 1 0 0 0,0 0-1 0 0,0 0 1 0 0,-1 0 0 0 0,1 0-1 0 0,-1 0 1 0 0,1 0-1 0 0,0 1 1 0 0,-1-1 0 0 0,1 0-1 0 0,-1 1 1 0 0,0-1 0 0 0,1 1-1 0 0,-1-1 1 0 0,1 1-1 0 0,-3 0 1 0 0,-1-1-5 0 0,0 1 0 0 0,0 0 0 0 0,0 0 1 0 0,0 1-1 0 0,1 0 0 0 0,-1-1 0 0 0,0 2 0 0 0,0-1 0 0 0,1 0 0 0 0,-1 1 0 0 0,1 0 1 0 0,-1 0-1 0 0,1 0 0 0 0,0 1 0 0 0,-7 4 0 0 0,0 1 23 0 0,0 1-1 0 0,0 1 1 0 0,1-1-1 0 0,-11 14 1 0 0,15-15-79 0 0,1 0 0 0 0,-1 0 0 0 0,1 1 0 0 0,1 0 0 0 0,-1 0 0 0 0,2 0 0 0 0,-1 0 0 0 0,1 1 0 0 0,-3 16 0 0 0,5-23 0 0 0,1 0 1 0 0,-1-1-1 0 0,1 1 0 0 0,0 0 1 0 0,0 0-1 0 0,0 0 0 0 0,0 0 1 0 0,0 0-1 0 0,1 0 0 0 0,-1 0 1 0 0,1-1-1 0 0,0 1 0 0 0,0 0 0 0 0,0 0 1 0 0,0-1-1 0 0,0 1 0 0 0,1 0 1 0 0,-1-1-1 0 0,1 0 0 0 0,0 1 1 0 0,-1-1-1 0 0,1 0 0 0 0,0 0 1 0 0,0 0-1 0 0,1 0 0 0 0,-1 0 1 0 0,0 0-1 0 0,1-1 0 0 0,-1 1 1 0 0,1-1-1 0 0,-1 1 0 0 0,1-1 1 0 0,0 0-1 0 0,-1 0 0 0 0,1 0 0 0 0,5 0 1 0 0,-5 0-25 0 0,0-1 0 0 0,0 0 0 0 0,-1 1 1 0 0,1-1-1 0 0,0 0 0 0 0,-1-1 0 0 0,1 1 1 0 0,0 0-1 0 0,-1-1 0 0 0,6-1 0 0 0,4-4-362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2:28.651"/>
    </inkml:context>
    <inkml:brush xml:id="br0">
      <inkml:brushProperty name="width" value="0.025" units="cm"/>
      <inkml:brushProperty name="height" value="0.025" units="cm"/>
    </inkml:brush>
  </inkml:definitions>
  <inkml:trace contextRef="#ctx0" brushRef="#br0">44 142 456 0 0,'0'-1'-7'0'0,"4"-55"1455"0"0,4-29 4906 0 0,-7 88-3446 0 0,4 21-1704 0 0,2 329 2630 0 0,-8-258-3293 0 0,17 424 541 0 0,-14-415-1050 0 0,-3-90-27 0 0,0 0 0 0 0,-1 0 1 0 0,-1 0-1 0 0,0 0 0 0 0,-6 17 1 0 0,9-31-4 0 0,0 0 1 0 0,0 1-1 0 0,0-1 1 0 0,-1 0-1 0 0,1 1 1 0 0,0-1 0 0 0,0 0-1 0 0,0 1 1 0 0,0-1-1 0 0,0 0 1 0 0,-1 1-1 0 0,1-1 1 0 0,0 0-1 0 0,0 0 1 0 0,-1 1-1 0 0,1-1 1 0 0,0 0-1 0 0,0 0 1 0 0,-1 1-1 0 0,1-1 1 0 0,0 0 0 0 0,-1 0-1 0 0,1 0 1 0 0,0 0-1 0 0,-1 1 1 0 0,1-1-1 0 0,0 0 1 0 0,-1 0-1 0 0,1 0 1 0 0,-1 0-1 0 0,1 0 1 0 0,0 0-1 0 0,-1 0 1 0 0,-10-9 113 0 0,-5-17-25 0 0,9 11-688 0 0,2-1-1 0 0,-7-26 1 0 0,5 10-5314 0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15.357"/>
    </inkml:context>
    <inkml:brush xml:id="br0">
      <inkml:brushProperty name="width" value="0.05" units="cm"/>
      <inkml:brushProperty name="height" value="0.05" units="cm"/>
      <inkml:brushProperty name="color" value="#004F8B"/>
    </inkml:brush>
  </inkml:definitions>
  <inkml:trace contextRef="#ctx0" brushRef="#br0">1 18 5529 0 0,'0'-1'78'0'0,"1"1"0"0"0,0 0 0 0 0,-1-1 0 0 0,1 1-1 0 0,0 0 1 0 0,-1 0 0 0 0,1 0 0 0 0,0 0 0 0 0,0-1 0 0 0,-1 1-1 0 0,1 0 1 0 0,0 0 0 0 0,0 0 0 0 0,-1 0 0 0 0,1 1 0 0 0,0-1 0 0 0,0 0-1 0 0,-1 0 1 0 0,1 0 0 0 0,0 0 0 0 0,0 1 0 0 0,-1-1 0 0 0,1 0 0 0 0,0 1-1 0 0,-1-1 1 0 0,1 1 0 0 0,-1-1 0 0 0,1 1 0 0 0,0-1 0 0 0,-1 1-1 0 0,1-1 1 0 0,-1 1 0 0 0,1 0 0 0 0,1 3 356 0 0,-1-1 0 0 0,0 0 0 0 0,0 1-1 0 0,0-1 1 0 0,0 1 0 0 0,0 4 0 0 0,2 16 1326 0 0,-2-1-1 0 0,-1 1 1 0 0,-5 38 0 0 0,0 19-94 0 0,5-81-1429 0 0,1-19 1462 0 0,2 2-1445 0 0,1-1 0 0 0,1 1 0 0 0,0 0 1 0 0,1 0-1 0 0,1 0 0 0 0,18-29 0 0 0,-15 29-966 0 0,1 1 0 0 0,1 0 0 0 0,18-19-1 0 0,-16 21-6796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15.688"/>
    </inkml:context>
    <inkml:brush xml:id="br0">
      <inkml:brushProperty name="width" value="0.05" units="cm"/>
      <inkml:brushProperty name="height" value="0.05" units="cm"/>
      <inkml:brushProperty name="color" value="#004F8B"/>
    </inkml:brush>
  </inkml:definitions>
  <inkml:trace contextRef="#ctx0" brushRef="#br0">9 29 8754 0 0,'-2'15'1656'0'0,"-1"23"-77"0"0,0 63 3212 0 0,3-90-4287 0 0,1 0 1 0 0,1 0-1 0 0,-1 0 0 0 0,2 0 0 0 0,0-1 0 0 0,0 1 1 0 0,5 10-1 0 0,-8-20-445 0 0,1 0 1 0 0,-1 0 0 0 0,1 1-1 0 0,0-1 1 0 0,-1 0 0 0 0,1 0-1 0 0,0 0 1 0 0,-1 0 0 0 0,1 0-1 0 0,0 0 1 0 0,0 0-1 0 0,0 0 1 0 0,0 0 0 0 0,0 0-1 0 0,0 0 1 0 0,0-1 0 0 0,1 1-1 0 0,-1 0 1 0 0,0-1 0 0 0,0 1-1 0 0,1-1 1 0 0,-1 1 0 0 0,2-1-1 0 0,-2 0-15 0 0,1 0 0 0 0,-1 0 1 0 0,1-1-1 0 0,-1 1 0 0 0,1 0 0 0 0,-1-1 0 0 0,1 0 0 0 0,-1 1 1 0 0,1-1-1 0 0,-1 0 0 0 0,0 0 0 0 0,0 0 0 0 0,1 0 0 0 0,-1 0 0 0 0,0 0 1 0 0,2-2-1 0 0,5-6 91 0 0,-1-1-1 0 0,0 0 1 0 0,11-22 0 0 0,-15 26-70 0 0,16-33-237 0 0,-3 0 0 0 0,22-74 0 0 0,-31 83-91 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16.150"/>
    </inkml:context>
    <inkml:brush xml:id="br0">
      <inkml:brushProperty name="width" value="0.05" units="cm"/>
      <inkml:brushProperty name="height" value="0.05" units="cm"/>
      <inkml:brushProperty name="color" value="#004F8B"/>
    </inkml:brush>
  </inkml:definitions>
  <inkml:trace contextRef="#ctx0" brushRef="#br0">278 167 7370 0 0,'2'-34'7346'0'0,"-1"17"-5364"0"0,-1-32 0 0 0,0 45-1850 0 0,-1 0 0 0 0,1 1 0 0 0,-1-1 0 0 0,1 1 0 0 0,-1-1 0 0 0,-1 1 0 0 0,1 0 0 0 0,0-1-1 0 0,-1 1 1 0 0,1 0 0 0 0,-1 0 0 0 0,0 0 0 0 0,0 0 0 0 0,-4-5 0 0 0,4 7-84 0 0,-1 0 0 0 0,1-1 0 0 0,0 1-1 0 0,0 0 1 0 0,-1 0 0 0 0,1 0 0 0 0,0 0 0 0 0,-1 1-1 0 0,1-1 1 0 0,-1 1 0 0 0,1-1 0 0 0,-1 1 0 0 0,0 0-1 0 0,1 0 1 0 0,-1 0 0 0 0,1 0 0 0 0,-1 0 0 0 0,1 1 0 0 0,-1-1-1 0 0,1 1 1 0 0,-1 0 0 0 0,1 0 0 0 0,0 0 0 0 0,-1 0-1 0 0,1 0 1 0 0,0 0 0 0 0,-3 2 0 0 0,-5 3 36 0 0,1 0 1 0 0,-1 1 0 0 0,2 0-1 0 0,-16 14 1 0 0,9-5-83 0 0,0 1 1 0 0,0 1-1 0 0,2 0 0 0 0,0 1 1 0 0,1 1-1 0 0,1-1 0 0 0,1 2 1 0 0,-9 24-1 0 0,18-42-9 0 0,0 0 0 0 0,0 0 0 0 0,1 0 0 0 0,-1 1 0 0 0,1-1 0 0 0,-1 0 0 0 0,1 0 0 0 0,0 1-1 0 0,0-1 1 0 0,1 0 0 0 0,-1 0 0 0 0,1 0 0 0 0,-1 1 0 0 0,1-1 0 0 0,0 0 0 0 0,0 0 0 0 0,1 0 0 0 0,-1 0 0 0 0,0 0 0 0 0,1 0 0 0 0,0-1 0 0 0,3 5-1 0 0,-2-4 0 0 0,0 0-1 0 0,1 0 1 0 0,-1 0-1 0 0,1-1 0 0 0,0 0 1 0 0,0 1-1 0 0,0-1 0 0 0,0-1 1 0 0,0 1-1 0 0,0-1 1 0 0,0 1-1 0 0,1-1 0 0 0,-1 0 1 0 0,1-1-1 0 0,-1 1 0 0 0,5-1 1 0 0,-2 0-144 0 0,1 0 1 0 0,-1-1-1 0 0,0-1 0 0 0,0 1 1 0 0,0-1-1 0 0,0 0 1 0 0,0-1-1 0 0,0 0 0 0 0,-1 0 1 0 0,1 0-1 0 0,-1-1 1 0 0,0 1-1 0 0,0-2 0 0 0,0 1 1 0 0,-1-1-1 0 0,1 0 1 0 0,-1 0-1 0 0,5-6 0 0 0,3-5-441 0 0,-1 1-1 0 0,0-2 0 0 0,-1 0 0 0 0,-1 0 1 0 0,11-25-1 0 0,-21 41 542 0 0,16-41-2972 0 0,-15 39 2898 0 0,0 1 0 0 0,0 0 0 0 0,-1-1 0 0 0,1 1 0 0 0,-1 0 1 0 0,0-1-1 0 0,0 1 0 0 0,0-1 0 0 0,0 1 0 0 0,0-1 0 0 0,0 1 0 0 0,0 0 0 0 0,-1-1 0 0 0,0 1 0 0 0,-1-5 1 0 0,2 7 212 0 0,0 0 0 0 0,0 0 1 0 0,0 0-1 0 0,0 0 0 0 0,0 0 1 0 0,0-1-1 0 0,0 1 0 0 0,-1 0 1 0 0,1 0-1 0 0,0 0 0 0 0,0 0 1 0 0,0 0-1 0 0,0 0 0 0 0,0-1 1 0 0,-1 1-1 0 0,1 0 0 0 0,0 0 0 0 0,0 0 1 0 0,0 0-1 0 0,0 0 0 0 0,-1 0 1 0 0,1 0-1 0 0,0 0 0 0 0,0 0 1 0 0,0 0-1 0 0,0 0 0 0 0,-1 0 1 0 0,1 0-1 0 0,0 0 0 0 0,0 0 1 0 0,0 0-1 0 0,0 0 0 0 0,-1 0 1 0 0,1 0-1 0 0,0 0 0 0 0,0 0 1 0 0,0 0-1 0 0,0 0 0 0 0,-1 0 1 0 0,1 1-1 0 0,0-1 0 0 0,-6 8 3045 0 0,-2 12 628 0 0,4-4-3499 0 0,0 0 0 0 0,1 1-1 0 0,-2 25 1 0 0,5-34-282 0 0,0 1 1 0 0,0-1-1 0 0,1 0 0 0 0,-1 0 0 0 0,2 0 0 0 0,-1 0 0 0 0,1 0 1 0 0,1 0-1 0 0,3 9 0 0 0,4-5-1546 0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16.976"/>
    </inkml:context>
    <inkml:brush xml:id="br0">
      <inkml:brushProperty name="width" value="0.05" units="cm"/>
      <inkml:brushProperty name="height" value="0.05" units="cm"/>
      <inkml:brushProperty name="color" value="#004F8B"/>
    </inkml:brush>
  </inkml:definitions>
  <inkml:trace contextRef="#ctx0" brushRef="#br0">70 23 1840 0 0,'-7'-23'15958'0'0,"2"36"-12346"0"0,-1 5-3289 0 0,-32 116 547 0 0,33-115-840 0 0,2 0-1 0 0,0 1 1 0 0,1-1 0 0 0,2 1-1 0 0,0 20 1 0 0,1-36-30 0 0,-1 0 0 0 0,1 0 0 0 0,0 0 0 0 0,0 0 0 0 0,1 0 0 0 0,-1 0 0 0 0,1-1 0 0 0,-1 1 0 0 0,1 0 0 0 0,0-1 0 0 0,1 1 0 0 0,-1-1 0 0 0,1 0 0 0 0,-1 0 0 0 0,1 0 0 0 0,4 4 0 0 0,-5-6 0 0 0,0 0 0 0 0,0 1 0 0 0,0-1 0 0 0,0 0 0 0 0,0-1 0 0 0,0 1 0 0 0,0 0 0 0 0,0-1 0 0 0,0 1 0 0 0,0-1 0 0 0,0 1 0 0 0,0-1 0 0 0,1 0 0 0 0,-1 0 0 0 0,0 0 0 0 0,0 0 0 0 0,0 0 0 0 0,0-1 0 0 0,0 1 0 0 0,1-1 0 0 0,-1 1 0 0 0,0-1 0 0 0,0 0 0 0 0,0 0 0 0 0,0 0 0 0 0,-1 0 0 0 0,1 0 0 0 0,0 0 0 0 0,0 0 0 0 0,0-1 0 0 0,-1 1 0 0 0,3-3 0 0 0,1-1-146 0 0,0-1 1 0 0,0 0-1 0 0,-1 0 0 0 0,1-1 1 0 0,-1 1-1 0 0,-1-1 0 0 0,1 0 0 0 0,-1 0 1 0 0,-1 0-1 0 0,1 0 0 0 0,-1-1 1 0 0,2-10-1 0 0,-2 1-7346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17.324"/>
    </inkml:context>
    <inkml:brush xml:id="br0">
      <inkml:brushProperty name="width" value="0.05" units="cm"/>
      <inkml:brushProperty name="height" value="0.05" units="cm"/>
      <inkml:brushProperty name="color" value="#004F8B"/>
    </inkml:brush>
  </inkml:definitions>
  <inkml:trace contextRef="#ctx0" brushRef="#br0">2 66 6449 0 0,'-1'-4'5402'0'0,"1"4"-5271"0"0,23-6 1445 0 0,36-4-1164 0 0,237-12-351 0 0,-277 19-137 0 0</inkml:trace>
  <inkml:trace contextRef="#ctx0" brushRef="#br0" timeOffset="1">494 0 4609 0 0,'-1'1'287'0'0,"0"0"-1"0"0,0 0 1 0 0,0 1-1 0 0,1-1 1 0 0,-1 0 0 0 0,1 0-1 0 0,-1 1 1 0 0,1-1 0 0 0,-1 0-1 0 0,1 1 1 0 0,0-1-1 0 0,0 1 1 0 0,0-1 0 0 0,0 0-1 0 0,0 3 1 0 0,-1 2 439 0 0,-6 36 3449 0 0,-8 52 1567 0 0,5 1-3703 0 0,7-76-2039 0 0,2-16 0 0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17.720"/>
    </inkml:context>
    <inkml:brush xml:id="br0">
      <inkml:brushProperty name="width" value="0.05" units="cm"/>
      <inkml:brushProperty name="height" value="0.05" units="cm"/>
      <inkml:brushProperty name="color" value="#004F8B"/>
    </inkml:brush>
  </inkml:definitions>
  <inkml:trace contextRef="#ctx0" brushRef="#br0">0 4 6913 0 0,'5'-3'9217'0'0,"6"4"-7621"0"0,11 5-3405 0 0,-20-6 2320 0 0,10 4-570 0 0,0 1 0 0 0,0 0 0 0 0,-1 0 0 0 0,1 1 0 0 0,-1 1 0 0 0,-1 0 0 0 0,1 1 0 0 0,-1 0 0 0 0,18 18 0 0 0,-27-24 36 0 0,0 0 0 0 0,1 0-1 0 0,-1 0 1 0 0,0 0 0 0 0,-1 0 0 0 0,1 0-1 0 0,0 0 1 0 0,-1 0 0 0 0,1 0-1 0 0,-1 0 1 0 0,1 0 0 0 0,-1 1 0 0 0,0-1-1 0 0,0 0 1 0 0,0 0 0 0 0,0 1 0 0 0,-1-1-1 0 0,1 2 1 0 0,-15 43 313 0 0,6-23 1380 0 0,5-11-848 0 0,-1 0 810 0 0,1 0 1 0 0,1 1-1 0 0,0 0 1 0 0,-2 28-1 0 0,5-38-1523 0 0,0 0 0 0 0,0 0-1 0 0,1 0 1 0 0,-1 0 0 0 0,1-1-1 0 0,0 1 1 0 0,0 0 0 0 0,1 0-1 0 0,-1-1 1 0 0,1 1 0 0 0,0-1-1 0 0,0 1 1 0 0,0-1 0 0 0,0 0-1 0 0,0 0 1 0 0,1 0 0 0 0,0 0-1 0 0,-1 0 1 0 0,1 0 0 0 0,0-1-1 0 0,0 1 1 0 0,7 3 0 0 0,-7-4-153 0 0,1 1 1 0 0,0-1 0 0 0,0 0 0 0 0,1 0 0 0 0,-1-1-1 0 0,0 1 1 0 0,1-1 0 0 0,-1 0 0 0 0,1 0 0 0 0,-1 0-1 0 0,1 0 1 0 0,-1-1 0 0 0,1 0 0 0 0,0 0 0 0 0,-1 0 0 0 0,1-1-1 0 0,-1 1 1 0 0,1-1 0 0 0,6-3 0 0 0,-6 2 10 0 0,-1 0 1 0 0,1 0-1 0 0,-1-1 0 0 0,0 0 1 0 0,0 0-1 0 0,-1 0 1 0 0,1 0-1 0 0,-1-1 0 0 0,1 1 1 0 0,-1-1-1 0 0,0 0 1 0 0,0 0-1 0 0,-1 0 0 0 0,1 0 1 0 0,-1-1-1 0 0,0 1 1 0 0,0-1-1 0 0,1-5 1 0 0,-1 4-61 0 0,0 1 1 0 0,0-1 0 0 0,-1 0 0 0 0,0 0 0 0 0,0 0-1 0 0,-1 0 1 0 0,1 0 0 0 0,-1 0 0 0 0,-1 0 0 0 0,1 0 0 0 0,-1 0-1 0 0,0 0 1 0 0,0 0 0 0 0,-1 0 0 0 0,0 0 0 0 0,-3-8 0 0 0,2 9-50 0 0,0 1 1 0 0,0-1 0 0 0,0 1-1 0 0,-1 0 1 0 0,0-1 0 0 0,1 2 0 0 0,-1-1-1 0 0,-1 0 1 0 0,1 1 0 0 0,0 0-1 0 0,-1 0 1 0 0,0 0 0 0 0,0 0-1 0 0,0 1 1 0 0,0 0 0 0 0,0 0 0 0 0,0 0-1 0 0,-7-1 1 0 0,-17-2-4145 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18.071"/>
    </inkml:context>
    <inkml:brush xml:id="br0">
      <inkml:brushProperty name="width" value="0.05" units="cm"/>
      <inkml:brushProperty name="height" value="0.05" units="cm"/>
      <inkml:brushProperty name="color" value="#004F8B"/>
    </inkml:brush>
  </inkml:definitions>
  <inkml:trace contextRef="#ctx0" brushRef="#br0">19 1 5985 0 0,'2'2'277'0'0,"0"1"0"0"0,0-1 0 0 0,0 1 0 0 0,0 0 0 0 0,0-1-1 0 0,-1 1 1 0 0,1 0 0 0 0,-1 0 0 0 0,0 0 0 0 0,0 0 0 0 0,0 0-1 0 0,0 0 1 0 0,0 0 0 0 0,-1 5 0 0 0,4 45 4183 0 0,-5-32-2582 0 0,0 0 1 0 0,-8 37 0 0 0,4-40-1419 0 0,0-1 1 0 0,0 1 0 0 0,-13 24 0 0 0,45-107-483 0 0,-22 54-7 0 0,13-24-624 0 0,28-40 1 0 0,-40 67 427 0 0,0 0 0 0 0,0 0 0 0 0,1 1 0 0 0,0 0 0 0 0,0 0 0 0 0,1 0 0 0 0,-1 1 0 0 0,2 0 0 0 0,-1 1 1 0 0,13-7-1 0 0,-20 11 243 0 0,0 0 1 0 0,1 1-1 0 0,-1-1 1 0 0,0 1-1 0 0,0-1 1 0 0,0 1-1 0 0,0 0 1 0 0,0-1-1 0 0,1 1 1 0 0,-1 0-1 0 0,0 0 1 0 0,0 0-1 0 0,0 0 1 0 0,1 0-1 0 0,-1 0 0 0 0,0 0 1 0 0,0 0-1 0 0,1 0 1 0 0,-1 0-1 0 0,0 1 1 0 0,0-1-1 0 0,0 1 1 0 0,0-1-1 0 0,0 1 1 0 0,1-1-1 0 0,-1 1 1 0 0,0 0-1 0 0,0-1 1 0 0,1 2-1 0 0,0 2 255 0 0,0-1 0 0 0,0 1 0 0 0,-1-1 0 0 0,1 1-1 0 0,-1 0 1 0 0,0 0 0 0 0,1 7 0 0 0,-2-10-254 0 0,5 21 576 0 0,-1 0 1 0 0,1 46-1 0 0,-6-52-595 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19.507"/>
    </inkml:context>
    <inkml:brush xml:id="br0">
      <inkml:brushProperty name="width" value="0.05" units="cm"/>
      <inkml:brushProperty name="height" value="0.05" units="cm"/>
      <inkml:brushProperty name="color" value="#004F8B"/>
    </inkml:brush>
  </inkml:definitions>
  <inkml:trace contextRef="#ctx0" brushRef="#br0">374 81 12899 0 0,'-14'-21'2654'0'0,"-13"-17"536"0"0,26 36-2963 0 0,-1 0 0 0 0,1 0 0 0 0,-1 1 0 0 0,0-1 0 0 0,0 0 0 0 0,0 1 0 0 0,0 0 0 0 0,0-1 0 0 0,0 1 0 0 0,0 0 0 0 0,-1 0 1 0 0,1 0-1 0 0,0 0 0 0 0,-4 0 0 0 0,4 1-191 0 0,1 0 1 0 0,-1 0 0 0 0,1 1 0 0 0,-1-1-1 0 0,1 1 1 0 0,-1-1 0 0 0,1 1 0 0 0,0-1-1 0 0,-1 1 1 0 0,1 0 0 0 0,0 0 0 0 0,-1 0-1 0 0,1 0 1 0 0,0 0 0 0 0,0 0 0 0 0,0 0-1 0 0,0 0 1 0 0,0 0 0 0 0,0 0 0 0 0,0 1-1 0 0,0-1 1 0 0,1 0 0 0 0,-1 1 0 0 0,-1 1-1 0 0,-15 40-152 0 0,15-38 170 0 0,-9 28-54 0 0,2 0 1 0 0,2 1-1 0 0,-5 42 1 0 0,0 106-13 0 0,7-98-31 0 0,1 3 34 0 0,-14 140 4 0 0,14-201 6 0 0,-2 0-1 0 0,0-1 0 0 0,-1 1 1 0 0,-2-2-1 0 0,0 1 1 0 0,-21 35-1 0 0,27-54-20 0 0,-1 1 0 0 0,0-1 0 0 0,0 0 0 0 0,0-1 0 0 0,-1 1 0 0 0,0-1 0 0 0,0 0 0 0 0,0 0 0 0 0,-1 0 0 0 0,0-1 0 0 0,0 1 0 0 0,0-2 0 0 0,0 1 0 0 0,-9 3 0 0 0,-2-2-224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19.868"/>
    </inkml:context>
    <inkml:brush xml:id="br0">
      <inkml:brushProperty name="width" value="0.05" units="cm"/>
      <inkml:brushProperty name="height" value="0.05" units="cm"/>
      <inkml:brushProperty name="color" value="#004F8B"/>
    </inkml:brush>
  </inkml:definitions>
  <inkml:trace contextRef="#ctx0" brushRef="#br0">1 80 8290 0 0,'0'-2'50'0'0,"1"0"-1"0"0,0 0 1 0 0,0 0 0 0 0,1 0 0 0 0,-1 1 0 0 0,0-1 0 0 0,0 1 0 0 0,1-1-1 0 0,-1 1 1 0 0,1-1 0 0 0,-1 1 0 0 0,1 0 0 0 0,0 0 0 0 0,-1-1 0 0 0,1 1-1 0 0,0 0 1 0 0,0 1 0 0 0,3-2 0 0 0,41-14-124 0 0,-36 13 306 0 0,25-6 447 0 0,0 1 0 0 0,0 2-1 0 0,0 1 1 0 0,0 2-1 0 0,1 1 1 0 0,63 5 0 0 0,-97-2-676 0 0,1-1 0 0 0,-1 0 0 0 0,1 1 1 0 0,-1-1-1 0 0,1 1 0 0 0,-1 0 0 0 0,1 0 0 0 0,-1 0 1 0 0,1 0-1 0 0,-1 0 0 0 0,0 0 0 0 0,0 1 1 0 0,0-1-1 0 0,3 3 0 0 0,-4-3 0 0 0,0 1 0 0 0,0-1 0 0 0,0 1 0 0 0,0 0 1 0 0,-1-1-1 0 0,1 1 0 0 0,0 0 0 0 0,-1 0 0 0 0,1 0 0 0 0,-1 0 0 0 0,0-1 0 0 0,1 1 1 0 0,-1 0-1 0 0,0 0 0 0 0,0 0 0 0 0,0 0 0 0 0,0 0 0 0 0,-1 0 0 0 0,0 3 0 0 0,-5 25 213 0 0,2-13 161 0 0,0 1 0 0 0,2-1 0 0 0,0 1-1 0 0,1 0 1 0 0,1 18 0 0 0,0-32-327 0 0,0 0 1 0 0,1-1 0 0 0,0 1 0 0 0,-1-1-1 0 0,1 0 1 0 0,0 1 0 0 0,1-1 0 0 0,-1 0-1 0 0,1 1 1 0 0,-1-1 0 0 0,1 0-1 0 0,0 0 1 0 0,0 0 0 0 0,0 0 0 0 0,1-1-1 0 0,-1 1 1 0 0,1-1 0 0 0,-1 1 0 0 0,1-1-1 0 0,0 0 1 0 0,0 0 0 0 0,0 0-1 0 0,0 0 1 0 0,0-1 0 0 0,0 1 0 0 0,1-1-1 0 0,-1 0 1 0 0,1 0 0 0 0,-1 0-1 0 0,0 0 1 0 0,6 0 0 0 0,-5 0-23 0 0,0-1-1 0 0,0 0 1 0 0,1 0 0 0 0,-1 0 0 0 0,0 0-1 0 0,0-1 1 0 0,0 0 0 0 0,1 1-1 0 0,-1-2 1 0 0,0 1 0 0 0,0 0 0 0 0,0-1-1 0 0,-1 0 1 0 0,1 0 0 0 0,5-3 0 0 0,-4 1 71 0 0,0 0 0 0 0,0 0 1 0 0,-1 0-1 0 0,1-1 1 0 0,-1 0-1 0 0,0 0 1 0 0,0 0-1 0 0,-1 0 1 0 0,6-11-1 0 0,-6 10-25 0 0,0 0 0 0 0,-1 0 0 0 0,1 0 0 0 0,-1 0 0 0 0,-1-1 0 0 0,1 1 0 0 0,-1-1 0 0 0,0 1 0 0 0,-1-1-1 0 0,0 1 1 0 0,0-1 0 0 0,0 1 0 0 0,0-1 0 0 0,-1 1 0 0 0,0 0 0 0 0,-1-1 0 0 0,0 1 0 0 0,0 0 0 0 0,0-1 0 0 0,0 1 0 0 0,-5-6 0 0 0,4 7 66 0 0,-1 1 1 0 0,0 1 0 0 0,0-1-1 0 0,0 0 1 0 0,-1 1 0 0 0,1 0 0 0 0,-1 0-1 0 0,1 0 1 0 0,-1 1 0 0 0,0 0-1 0 0,0 0 1 0 0,-1 0 0 0 0,-9-2-1 0 0,7 2-373 0 0,0 0-1 0 0,0 1 1 0 0,0 0-1 0 0,0 0 1 0 0,0 1-1 0 0,0 0 1 0 0,-15 2-1 0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20.201"/>
    </inkml:context>
    <inkml:brush xml:id="br0">
      <inkml:brushProperty name="width" value="0.05" units="cm"/>
      <inkml:brushProperty name="height" value="0.05" units="cm"/>
      <inkml:brushProperty name="color" value="#004F8B"/>
    </inkml:brush>
  </inkml:definitions>
  <inkml:trace contextRef="#ctx0" brushRef="#br0">0 37 4809 0 0,'3'1'93'0'0,"0"-1"1"0"0,0 1-1 0 0,0 0 0 0 0,0 0 1 0 0,-1 1-1 0 0,1-1 0 0 0,0 1 1 0 0,-1-1-1 0 0,1 1 1 0 0,-1 0-1 0 0,0 0 0 0 0,1 0 1 0 0,1 2-1 0 0,-1 0 484 0 0,-1 0 0 0 0,1-1 0 0 0,-1 1 0 0 0,0 0 0 0 0,0 0 0 0 0,0 1 0 0 0,-1-1 0 0 0,2 6 0 0 0,-1 0 368 0 0,0 1 0 0 0,0 0 0 0 0,-1 0 0 0 0,-1 0 0 0 0,0 0 0 0 0,-2 20 0 0 0,-18 64 2174 0 0,18-86-2947 0 0,6-23 25 0 0,1 0 0 0 0,1 1 0 0 0,0 0-1 0 0,1 0 1 0 0,0 0 0 0 0,0 1 0 0 0,2 0 0 0 0,11-14 0 0 0,-5 10-157 0 0,0 0 1 0 0,1 1-1 0 0,1 0 0 0 0,32-21 1 0 0,-32 25-176 0 0,0 1 1 0 0,1 1-1 0 0,0 1 0 0 0,0 0 0 0 0,1 1 1 0 0,36-8-1 0 0,-29 11-490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2:28.987"/>
    </inkml:context>
    <inkml:brush xml:id="br0">
      <inkml:brushProperty name="width" value="0.025" units="cm"/>
      <inkml:brushProperty name="height" value="0.025" units="cm"/>
    </inkml:brush>
  </inkml:definitions>
  <inkml:trace contextRef="#ctx0" brushRef="#br0">0 172 1376 0 0,'3'-10'340'0'0,"0"0"0"0"0,1 0 0 0 0,0 1-1 0 0,0-1 1 0 0,1 1 0 0 0,0 0 0 0 0,0 0 0 0 0,1 1-1 0 0,0 0 1 0 0,1 0 0 0 0,0 0 0 0 0,0 1 0 0 0,1 0-1 0 0,0 0 1 0 0,0 1 0 0 0,0 0 0 0 0,1 0 0 0 0,11-5-1 0 0,-15 9-227 0 0,1-1-1 0 0,-1 1 0 0 0,1 1 1 0 0,-1-1-1 0 0,1 1 0 0 0,0 0 1 0 0,0 0-1 0 0,-1 1 0 0 0,1-1 1 0 0,0 1-1 0 0,0 1 0 0 0,0-1 1 0 0,-1 1-1 0 0,1 0 0 0 0,0 0 1 0 0,5 2-1 0 0,-2 1 12 0 0,-1-1 1 0 0,1 1-1 0 0,-1 0 0 0 0,-1 1 0 0 0,1 0 1 0 0,-1 0-1 0 0,1 1 0 0 0,-2 0 0 0 0,13 13 1 0 0,-11-10 23 0 0,-1 0-1 0 0,0 0 1 0 0,-1 1 0 0 0,0 0 0 0 0,-1 0 0 0 0,0 1 0 0 0,7 18 0 0 0,-10-22-4 0 0,0 0 0 0 0,0 1 0 0 0,-1 0 1 0 0,0-1-1 0 0,0 1 0 0 0,-1 0 1 0 0,0-1-1 0 0,0 1 0 0 0,-1 0 1 0 0,0 0-1 0 0,-2 10 0 0 0,0-11 78 0 0,0 0 0 0 0,0 0-1 0 0,0-1 1 0 0,-1 1-1 0 0,0-1 1 0 0,0 0 0 0 0,-1 0-1 0 0,-5 6 1 0 0,-47 42 1333 0 0,29-30-934 0 0,8-4-162 0 0,-2-2 0 0 0,-44 29-1 0 0,45-35-654 0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21.015"/>
    </inkml:context>
    <inkml:brush xml:id="br0">
      <inkml:brushProperty name="width" value="0.05" units="cm"/>
      <inkml:brushProperty name="height" value="0.05" units="cm"/>
      <inkml:brushProperty name="color" value="#004F8B"/>
    </inkml:brush>
  </inkml:definitions>
  <inkml:trace contextRef="#ctx0" brushRef="#br0">44 0 10138 0 0,'0'0'1408'0'0,"-3"9"2761"0"0,-9 36-3018 0 0,2-1-1 0 0,-5 49 1 0 0,13-75-984 0 0,1-1 0 0 0,1 1-1 0 0,0 0 1 0 0,1-1 0 0 0,1 1 0 0 0,1-1 0 0 0,0 1 0 0 0,10 27-1 0 0,-11-40-171 0 0,0-1 0 0 0,0 1-1 0 0,1-1 1 0 0,0 0 0 0 0,0 0-1 0 0,0 0 1 0 0,0 0 0 0 0,7 6-1 0 0,-10-10 5 0 0,1 1 0 0 0,0 0 0 0 0,0-1 0 0 0,0 1 0 0 0,-1-1 0 0 0,1 1 0 0 0,0-1 0 0 0,0 1 0 0 0,0-1 0 0 0,0 1 0 0 0,0-1 0 0 0,0 0 0 0 0,0 0 0 0 0,0 1 0 0 0,0-1 0 0 0,0 0 0 0 0,0 0 0 0 0,0 0 0 0 0,0 0 0 0 0,0 0 0 0 0,0 0 0 0 0,0-1 0 0 0,0 1 0 0 0,0 0 0 0 0,0 0 0 0 0,0-1 0 0 0,0 1 0 0 0,0-1 0 0 0,0 1 0 0 0,0-1 0 0 0,0 1 0 0 0,0-1 0 0 0,0 1 0 0 0,-1-1 0 0 0,1 0 0 0 0,0 1 0 0 0,-1-1 0 0 0,1 0 0 0 0,0 0 0 0 0,-1 0 0 0 0,1 1 0 0 0,-1-1 0 0 0,1 0 0 0 0,-1 0 0 0 0,1 0 0 0 0,-1 0 0 0 0,1-2 0 0 0,1-3-90 0 0,1 0 0 0 0,-1 0 0 0 0,0-1 0 0 0,-1 0-1 0 0,2-9 1 0 0,-2 9-683 0 0,3-22-6090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21.350"/>
    </inkml:context>
    <inkml:brush xml:id="br0">
      <inkml:brushProperty name="width" value="0.05" units="cm"/>
      <inkml:brushProperty name="height" value="0.05" units="cm"/>
      <inkml:brushProperty name="color" value="#004F8B"/>
    </inkml:brush>
  </inkml:definitions>
  <inkml:trace contextRef="#ctx0" brushRef="#br0">2 21 14283 0 0,'0'0'76'0'0,"0"0"-1"0"0,0-1 1 0 0,-1 1-1 0 0,1 0 0 0 0,0-1 1 0 0,0 1-1 0 0,0 0 1 0 0,0-1-1 0 0,0 1 1 0 0,0-1-1 0 0,0 1 1 0 0,0 0-1 0 0,0-1 1 0 0,0 1-1 0 0,0 0 1 0 0,0-1-1 0 0,0 1 1 0 0,0-1-1 0 0,0 1 1 0 0,0 0-1 0 0,1-1 1 0 0,-1 1-1 0 0,0 0 1 0 0,0-1-1 0 0,0 1 1 0 0,1 0-1 0 0,-1-1 1 0 0,0 1-1 0 0,0 0 1 0 0,1 0-1 0 0,-1-1 1 0 0,0 1-1 0 0,0 0 1 0 0,1 0-1 0 0,-1-1 1 0 0,20-5 207 0 0,24 3-1071 0 0,-42 3 896 0 0,16 1-649 0 0,31 5 0 0 0,-25-2-418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21.732"/>
    </inkml:context>
    <inkml:brush xml:id="br0">
      <inkml:brushProperty name="width" value="0.05" units="cm"/>
      <inkml:brushProperty name="height" value="0.05" units="cm"/>
      <inkml:brushProperty name="color" value="#004F8B"/>
    </inkml:brush>
  </inkml:definitions>
  <inkml:trace contextRef="#ctx0" brushRef="#br0">112 1 11522 0 0,'0'0'887'0'0,"-3"2"-541"0"0,2-1-1 0 0,-1 1 1 0 0,0 0-1 0 0,0 0 1 0 0,0 0-1 0 0,1 0 0 0 0,-1 0 1 0 0,1 0-1 0 0,0 1 1 0 0,0-1-1 0 0,-1 0 1 0 0,0 5-1 0 0,0-2 192 0 0,-18 34 896 0 0,-21 60 0 0 0,35-81-1194 0 0,0 0 0 0 0,2 1 0 0 0,0 0 0 0 0,1 0 0 0 0,-1 35 0 0 0,5-44-184 0 0,0 0 1 0 0,0 0-1 0 0,1 0 1 0 0,0 0 0 0 0,1-1-1 0 0,4 11 1 0 0,-6-16-38 0 0,1 0-1 0 0,0 0 1 0 0,0 0 0 0 0,0 0 0 0 0,0 0 0 0 0,1-1 0 0 0,0 1-1 0 0,-1-1 1 0 0,1 1 0 0 0,0-1 0 0 0,1 0 0 0 0,-1 0-1 0 0,1-1 1 0 0,-1 1 0 0 0,1-1 0 0 0,4 3 0 0 0,-7-5-21 0 0,1 1-1 0 0,-1-1 1 0 0,0 0 0 0 0,0 0 0 0 0,0 0-1 0 0,1 0 1 0 0,-1 0 0 0 0,0 0 0 0 0,0 0 0 0 0,0-1-1 0 0,1 1 1 0 0,-1 0 0 0 0,0-1 0 0 0,0 1-1 0 0,0-1 1 0 0,0 1 0 0 0,0-1 0 0 0,0 1-1 0 0,0-1 1 0 0,0 0 0 0 0,0 1 0 0 0,0-1 0 0 0,0 0-1 0 0,0 0 1 0 0,0 0 0 0 0,0 0 0 0 0,-1 0-1 0 0,1 0 1 0 0,0 0 0 0 0,-1 0 0 0 0,1 0-1 0 0,0-2 1 0 0,3-4-50 0 0,-1-1-1 0 0,1 0 1 0 0,2-11-1 0 0,-5 15 29 0 0,10-45-1429 0 0,-11 15-3149 0 0,-3 21-1453 0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22.065"/>
    </inkml:context>
    <inkml:brush xml:id="br0">
      <inkml:brushProperty name="width" value="0.05" units="cm"/>
      <inkml:brushProperty name="height" value="0.05" units="cm"/>
      <inkml:brushProperty name="color" value="#004F8B"/>
    </inkml:brush>
  </inkml:definitions>
  <inkml:trace contextRef="#ctx0" brushRef="#br0">109 54 656 0 0,'-31'-1'107'0'0,"-17"0"3609"0"0,18-3 5531 0 0,59 3-6031 0 0,22-10-3902 0 0,-43 9 882 0 0,15-3-899 0 0,34-15 0 0 0,-37 12-4693 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22.399"/>
    </inkml:context>
    <inkml:brush xml:id="br0">
      <inkml:brushProperty name="width" value="0.05" units="cm"/>
      <inkml:brushProperty name="height" value="0.05" units="cm"/>
      <inkml:brushProperty name="color" value="#004F8B"/>
    </inkml:brush>
  </inkml:definitions>
  <inkml:trace contextRef="#ctx0" brushRef="#br0">49 2 10138 0 0,'0'0'778'0'0,"0"-1"-425"0"0,7 50 2741 0 0,-8 16-762 0 0,-2-1 0 0 0,-16 88 0 0 0,1-6-1202 0 0,4-39-886 0 0,46-171-556 0 0,-29 56 285 0 0,38-65-1070 0 0,-37 66 996 0 0,1 0 0 0 0,0 1 0 0 0,1-1 0 0 0,-1 1 0 0 0,1 0 0 0 0,0 1 0 0 0,1 0 0 0 0,6-5 0 0 0,-12 10 103 0 0,-1-1-1 0 0,0 1 1 0 0,0 0 0 0 0,1 0-1 0 0,-1-1 1 0 0,0 1-1 0 0,1 0 1 0 0,-1 0-1 0 0,0 0 1 0 0,1 0-1 0 0,-1 0 1 0 0,0-1-1 0 0,1 1 1 0 0,-1 0-1 0 0,0 0 1 0 0,1 0-1 0 0,-1 0 1 0 0,0 0 0 0 0,1 0-1 0 0,-1 0 1 0 0,1 0-1 0 0,-1 0 1 0 0,0 0-1 0 0,1 0 1 0 0,-1 1-1 0 0,0-1 1 0 0,1 0-1 0 0,-1 0 1 0 0,0 0-1 0 0,1 0 1 0 0,-1 0 0 0 0,0 1-1 0 0,1-1 1 0 0,-1 0-1 0 0,1 1 1 0 0,1 15 129 0 0,-8 24 157 0 0,5-37-261 0 0,-5 22 521 0 0,-3 39 0 0 0,9-55-542 0 0,0 1 0 0 0,0 0-1 0 0,1-1 1 0 0,0 1 0 0 0,0-1-1 0 0,1 1 1 0 0,4 12-1 0 0,-3-15-175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22.749"/>
    </inkml:context>
    <inkml:brush xml:id="br0">
      <inkml:brushProperty name="width" value="0.05" units="cm"/>
      <inkml:brushProperty name="height" value="0.05" units="cm"/>
      <inkml:brushProperty name="color" value="#004F8B"/>
    </inkml:brush>
  </inkml:definitions>
  <inkml:trace contextRef="#ctx0" brushRef="#br0">1 1 10138 0 0,'-1'0'13707'0'0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30.306"/>
    </inkml:context>
    <inkml:brush xml:id="br0">
      <inkml:brushProperty name="width" value="0.05" units="cm"/>
      <inkml:brushProperty name="height" value="0.05" units="cm"/>
      <inkml:brushProperty name="color" value="#004F8B"/>
    </inkml:brush>
  </inkml:definitions>
  <inkml:trace contextRef="#ctx0" brushRef="#br0">363 247 920 0 0,'15'1'8462'0'0,"-11"-6"-7944"0"0,0-1 0 0 0,0 1 0 0 0,-1-1 0 0 0,0 0 0 0 0,0-1 0 0 0,0 1-1 0 0,0-1 1 0 0,-1 1 0 0 0,0-1 0 0 0,-1 1 0 0 0,0-1 0 0 0,0 0 0 0 0,1-11 0 0 0,-2 9-212 0 0,-1 1 0 0 0,0-1 0 0 0,0 1 0 0 0,0 0 0 0 0,-1 0 0 0 0,0 0 0 0 0,-1 0 0 0 0,0 0 0 0 0,0 0 0 0 0,-1 0 0 0 0,-7-12 0 0 0,9 17-255 0 0,-1 0 0 0 0,1 0 0 0 0,-1 1 0 0 0,1-1 0 0 0,-1 0 0 0 0,0 1 0 0 0,0 0 0 0 0,0-1 0 0 0,0 1 0 0 0,-1 0 0 0 0,1 1-1 0 0,-1-1 1 0 0,1 1 0 0 0,-1-1 0 0 0,1 1 0 0 0,-1 0 0 0 0,0 0 0 0 0,1 1 0 0 0,-1-1 0 0 0,0 1 0 0 0,0 0 0 0 0,0 0 0 0 0,1 0-1 0 0,-1 0 1 0 0,0 1 0 0 0,0-1 0 0 0,1 1 0 0 0,-5 2 0 0 0,-4 1 52 0 0,0 0 0 0 0,1 1 0 0 0,0 1-1 0 0,0 0 1 0 0,0 1 0 0 0,1 0 0 0 0,0 0 0 0 0,1 1 0 0 0,-15 15 0 0 0,0 3-73 0 0,0 2 1 0 0,-19 31-1 0 0,33-45-50 0 0,0 1-1 0 0,2 0 1 0 0,0 0-1 0 0,0 1 1 0 0,1 0-1 0 0,-6 22 1 0 0,12-34 14 0 0,0 1 0 0 0,0 0 1 0 0,0-1-1 0 0,1 1 0 0 0,-1 0 1 0 0,1-1-1 0 0,0 1 0 0 0,0 0 1 0 0,1 0-1 0 0,0-1 1 0 0,0 1-1 0 0,0-1 0 0 0,0 1 1 0 0,0 0-1 0 0,1-1 0 0 0,0 0 1 0 0,0 1-1 0 0,0-1 1 0 0,1 0-1 0 0,-1 0 0 0 0,1 0 1 0 0,0-1-1 0 0,0 1 0 0 0,0-1 1 0 0,1 1-1 0 0,-1-1 0 0 0,8 5 1 0 0,-2-3 5 0 0,1 1 1 0 0,-1-2-1 0 0,1 1 1 0 0,0-1-1 0 0,0-1 0 0 0,1 0 1 0 0,-1 0-1 0 0,1-1 1 0 0,-1 0-1 0 0,1-1 1 0 0,0 0-1 0 0,-1-1 0 0 0,16-1 1 0 0,-9-1-268 0 0,0 0 0 0 0,0-1 0 0 0,-1-1 1 0 0,0-1-1 0 0,1 0 0 0 0,-2-1 0 0 0,29-15 0 0 0,-13 3-7082 0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30.719"/>
    </inkml:context>
    <inkml:brush xml:id="br0">
      <inkml:brushProperty name="width" value="0.05" units="cm"/>
      <inkml:brushProperty name="height" value="0.05" units="cm"/>
      <inkml:brushProperty name="color" value="#004F8B"/>
    </inkml:brush>
  </inkml:definitions>
  <inkml:trace contextRef="#ctx0" brushRef="#br0">413 175 920 0 0,'3'-9'1165'0'0,"0"1"0"0"0,0 0 0 0 0,-1 0 0 0 0,0-1 0 0 0,0 1 0 0 0,-1-1 0 0 0,0 0 0 0 0,0-10 0 0 0,-1 15-680 0 0,0 0 1 0 0,0-1-1 0 0,-1 1 0 0 0,1 0 0 0 0,-1 0 1 0 0,0 0-1 0 0,0 0 0 0 0,0 0 0 0 0,-1 0 0 0 0,1 0 1 0 0,-1 0-1 0 0,0 0 0 0 0,0 1 0 0 0,0-1 1 0 0,-1 1-1 0 0,1-1 0 0 0,-1 1 0 0 0,0 0 1 0 0,-3-3-1 0 0,4 4-405 0 0,-1 1-1 0 0,1 0 1 0 0,-1 0 0 0 0,1 0-1 0 0,-1 0 1 0 0,1 1 0 0 0,-1-1 0 0 0,0 1-1 0 0,1 0 1 0 0,-1-1 0 0 0,1 1 0 0 0,-1 0-1 0 0,0 1 1 0 0,1-1 0 0 0,-1 0-1 0 0,0 1 1 0 0,1-1 0 0 0,-1 1 0 0 0,1 0-1 0 0,-1 0 1 0 0,-3 2 0 0 0,-5 2 33 0 0,-1 2 0 0 0,-20 13 0 0 0,31-19-103 0 0,-30 23 31 0 0,0 2 1 0 0,2 1-1 0 0,1 1 0 0 0,1 2 1 0 0,-42 60-1 0 0,55-70-57 0 0,-19 39 0 0 0,29-52 13 0 0,1 0 0 0 0,1 0-1 0 0,-1 0 1 0 0,1 1 0 0 0,0-1 0 0 0,1 1 0 0 0,0-1-1 0 0,0 1 1 0 0,0 14 0 0 0,2-19-1 0 0,-1-1 1 0 0,0 1-1 0 0,1-1 0 0 0,-1 1 0 0 0,1-1 1 0 0,0 0-1 0 0,0 1 0 0 0,0-1 1 0 0,0 0-1 0 0,0 0 0 0 0,1 0 0 0 0,-1 1 1 0 0,0-1-1 0 0,1 0 0 0 0,0-1 1 0 0,-1 1-1 0 0,1 0 0 0 0,4 2 0 0 0,-3-2 0 0 0,1 0 0 0 0,0 0 0 0 0,-1 0 0 0 0,1-1 0 0 0,0 1 0 0 0,0-1 0 0 0,0 0 0 0 0,0-1 0 0 0,0 1 0 0 0,7 0 0 0 0,-1-1 2 0 0,1-1 1 0 0,-1 0-1 0 0,1 0 1 0 0,-1-1 0 0 0,0 0-1 0 0,1-1 1 0 0,-1 0-1 0 0,11-5 1 0 0,-3-1-5 0 0,-1-2-1 0 0,0 0 1 0 0,-1-1-1 0 0,0 0 1 0 0,0-1-1 0 0,-2-1 1 0 0,19-21 0 0 0,-10 7-326 0 0,-2-1 0 0 0,-1 0 0 0 0,22-43 0 0 0,-39 67 200 0 0,-2 3 36 0 0,1 0 0 0 0,-1-1 0 0 0,0 1-1 0 0,1 0 1 0 0,-1-1 0 0 0,0 1 0 0 0,-1-1 0 0 0,1 0 0 0 0,0 1 0 0 0,-1-1 0 0 0,1 1 0 0 0,-1-1-1 0 0,0-5 1 0 0,0 8 102 0 0,-1 0 1 0 0,1-1-1 0 0,0 1 0 0 0,-1 0 0 0 0,1 0 0 0 0,0 0 0 0 0,-1 0 0 0 0,1 0 0 0 0,-1 0 0 0 0,1 0 1 0 0,-1 0-1 0 0,1 0 0 0 0,0 0 0 0 0,-1 0 0 0 0,1 0 0 0 0,-1 0 0 0 0,1 0 0 0 0,0 1 0 0 0,-1-1 1 0 0,1 0-1 0 0,0 0 0 0 0,-1 0 0 0 0,1 1 0 0 0,0-1 0 0 0,-1 0 0 0 0,1 0 0 0 0,0 1 0 0 0,-1-1 1 0 0,1 0-1 0 0,0 0 0 0 0,0 1 0 0 0,-1-1 0 0 0,1 0 0 0 0,0 1 0 0 0,0-1 0 0 0,-1 1 0 0 0,-10 12 312 0 0,2 1-206 0 0,0 0 1 0 0,1 1-1 0 0,1 0 0 0 0,1 0 0 0 0,0 0 0 0 0,1 1 0 0 0,0 0 0 0 0,1 0 0 0 0,1 0 0 0 0,1 1 0 0 0,0-1 0 0 0,1 24 0 0 0,1-37-113 0 0,0 1 0 0 0,1 0 0 0 0,0 0 0 0 0,-1 0 1 0 0,1-1-1 0 0,1 1 0 0 0,-1 0 0 0 0,0-1 0 0 0,1 1 0 0 0,0-1 0 0 0,0 1 1 0 0,0-1-1 0 0,0 0 0 0 0,3 3 0 0 0,-3-4-5 0 0,-1-1 0 0 0,0 0 1 0 0,1 1-1 0 0,0-1 0 0 0,-1 0 0 0 0,1 0 0 0 0,0 0 1 0 0,-1-1-1 0 0,1 1 0 0 0,0 0 0 0 0,0-1 1 0 0,0 1-1 0 0,-1-1 0 0 0,1 1 0 0 0,0-1 0 0 0,0 0 1 0 0,0 0-1 0 0,0 0 0 0 0,0 0 0 0 0,0 0 1 0 0,0 0-1 0 0,0 0 0 0 0,0-1 0 0 0,-1 1 0 0 0,1-1 1 0 0,0 0-1 0 0,0 1 0 0 0,0-1 0 0 0,-1 0 1 0 0,3-1-1 0 0,31-24-1573 0 0,-14 7-5820 0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31.103"/>
    </inkml:context>
    <inkml:brush xml:id="br0">
      <inkml:brushProperty name="width" value="0.05" units="cm"/>
      <inkml:brushProperty name="height" value="0.05" units="cm"/>
      <inkml:brushProperty name="color" value="#004F8B"/>
    </inkml:brush>
  </inkml:definitions>
  <inkml:trace contextRef="#ctx0" brushRef="#br0">123 1 1840 0 0,'-3'1'7019'0'0,"-6"4"-3909"0"0,3 1-1779 0 0,0 0 0 0 0,0 0 0 0 0,1 1 1 0 0,-6 9-1 0 0,-15 34 729 0 0,-10 53-1929 0 0,32-89-91 0 0,1 0-1 0 0,0 0 1 0 0,1 0 0 0 0,0 0-1 0 0,1 0 1 0 0,1 0-1 0 0,2 24 1 0 0,-1-34-32 0 0,-1 0 0 0 0,1 0 1 0 0,-1-1-1 0 0,1 1 0 0 0,1 0 1 0 0,-1 0-1 0 0,0-1 0 0 0,1 1 1 0 0,0-1-1 0 0,0 1 1 0 0,0-1-1 0 0,0 0 0 0 0,0 0 1 0 0,1 1-1 0 0,-1-2 0 0 0,1 1 1 0 0,0 0-1 0 0,0 0 0 0 0,0-1 1 0 0,0 0-1 0 0,0 0 1 0 0,1 0-1 0 0,-1 0 0 0 0,1 0 1 0 0,-1 0-1 0 0,1-1 0 0 0,0 0 1 0 0,-1 0-1 0 0,1 0 1 0 0,0 0-1 0 0,0-1 0 0 0,5 1 1 0 0,-6-1-10 0 0,1 0 0 0 0,-1 0 0 0 0,0 0 0 0 0,0-1 1 0 0,0 1-1 0 0,0-1 0 0 0,0 0 0 0 0,0 1 1 0 0,0-2-1 0 0,0 1 0 0 0,0 0 0 0 0,0-1 0 0 0,0 1 1 0 0,0-1-1 0 0,3-3 0 0 0,-1 1-271 0 0,-1 0 0 0 0,0-1 0 0 0,0 0 0 0 0,0 0 0 0 0,0 0 0 0 0,5-11 0 0 0,1-6-6721 0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31.438"/>
    </inkml:context>
    <inkml:brush xml:id="br0">
      <inkml:brushProperty name="width" value="0.05" units="cm"/>
      <inkml:brushProperty name="height" value="0.05" units="cm"/>
      <inkml:brushProperty name="color" value="#004F8B"/>
    </inkml:brush>
  </inkml:definitions>
  <inkml:trace contextRef="#ctx0" brushRef="#br0">7 39 10138 0 0,'-6'-4'1581'0'0,"8"1"-561"0"0,21-2-169 0 0,32 2-459 0 0,160-16 381 0 0,-183 14-677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2:29.381"/>
    </inkml:context>
    <inkml:brush xml:id="br0">
      <inkml:brushProperty name="width" value="0.025" units="cm"/>
      <inkml:brushProperty name="height" value="0.025" units="cm"/>
    </inkml:brush>
  </inkml:definitions>
  <inkml:trace contextRef="#ctx0" brushRef="#br0">0 38 7370 0 0,'1'-2'223'0'0,"1"1"0"0"0,-1 0 0 0 0,1-1 1 0 0,-1 1-1 0 0,1 0 0 0 0,-1 0 0 0 0,1 0 0 0 0,0 0 1 0 0,-1 0-1 0 0,1 1 0 0 0,0-1 0 0 0,0 1 1 0 0,0-1-1 0 0,0 1 0 0 0,3-1 0 0 0,-2 0 102 0 0,26-5 37 0 0,0 1-1 0 0,0 2 0 0 0,45-1 1 0 0,-18 2-115 0 0,10 0-235 0 0,-66 2-80 0 0,0 0 0 0 0,0 0 0 0 0,0 0 0 0 0,0 0 0 0 0,0 0 0 0 0,0 1 0 0 0,0-1 0 0 0,0 0 0 0 0,0 0 0 0 0,-1 0 0 0 0,1 0 0 0 0,0 0 0 0 0,0 0 0 0 0,0 0 0 0 0,0 0 0 0 0,0 0 0 0 0,0 0 0 0 0,0 0-1 0 0,0 0 1 0 0,0 0 0 0 0,0 0 0 0 0,0 1 0 0 0,0-1 0 0 0,0 0 0 0 0,0 0 0 0 0,0 0 0 0 0,0 0 0 0 0,0 0 0 0 0,0 0 0 0 0,0 0 0 0 0,0 0 0 0 0,0 0 0 0 0,1 0 0 0 0,-1 0 0 0 0,0 0 0 0 0,0 0 0 0 0,0 0 0 0 0,0 0 0 0 0,0 1 0 0 0,0-1 0 0 0,0 0 0 0 0,0 0 0 0 0,0 0 0 0 0,0 0 0 0 0,0 0 0 0 0,0 0 0 0 0,0 0 0 0 0,0 0 0 0 0,0 0 0 0 0,0 0 0 0 0,0 0 0 0 0,1 0 0 0 0,-4 2-3969 0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31.820"/>
    </inkml:context>
    <inkml:brush xml:id="br0">
      <inkml:brushProperty name="width" value="0.05" units="cm"/>
      <inkml:brushProperty name="height" value="0.05" units="cm"/>
      <inkml:brushProperty name="color" value="#004F8B"/>
    </inkml:brush>
  </inkml:definitions>
  <inkml:trace contextRef="#ctx0" brushRef="#br0">0 219 9674 0 0,'0'0'1488'0'0,"15"-3"2439"0"0,111-6-3255 0 0,-85 8-70 0 0,0-2 1 0 0,0-1-1 0 0,71-18 1 0 0,-108 21-583 0 0,-1 0 1 0 0,1 0 0 0 0,0-1-1 0 0,-1 1 1 0 0,0-1 0 0 0,1 0-1 0 0,-1 0 1 0 0,0 0 0 0 0,0 0-1 0 0,0-1 1 0 0,0 1 0 0 0,0-1-1 0 0,-1 0 1 0 0,1 0 0 0 0,-1 0-1 0 0,0 0 1 0 0,0 0 0 0 0,3-5-1 0 0,-4 4 4 0 0,0 1 0 0 0,-1 0-1 0 0,1-1 1 0 0,-1 1-1 0 0,1 0 1 0 0,-1-1-1 0 0,0 1 1 0 0,0-1 0 0 0,0 1-1 0 0,-1-1 1 0 0,1 1-1 0 0,-1 0 1 0 0,0-1 0 0 0,0 1-1 0 0,0 0 1 0 0,-1 0-1 0 0,1-1 1 0 0,-1 1 0 0 0,1 0-1 0 0,-4-4 1 0 0,2 3 48 0 0,0-1 0 0 0,0 1 0 0 0,-1 0 0 0 0,1 1 0 0 0,-1-1 0 0 0,0 1 0 0 0,0-1 0 0 0,0 1 0 0 0,-1 0 0 0 0,1 1 0 0 0,-1-1 0 0 0,1 1 0 0 0,-1 0 0 0 0,0 0 0 0 0,0 0 0 0 0,0 0 0 0 0,0 1 0 0 0,0 0 0 0 0,0 0 0 0 0,0 1 0 0 0,0-1 0 0 0,-1 1 0 0 0,1 0 0 0 0,0 1 0 0 0,0-1 0 0 0,0 1 0 0 0,0 0 0 0 0,0 0 0 0 0,-6 2 0 0 0,-1 1-6 0 0,0 1 1 0 0,1 0 0 0 0,-1 0 0 0 0,1 1 0 0 0,0 1 0 0 0,1 0 0 0 0,-1 0-1 0 0,2 1 1 0 0,-1 0 0 0 0,1 1 0 0 0,-9 10 0 0 0,8-6-75 0 0,0-1 1 0 0,1 1-1 0 0,1 1 1 0 0,0 0-1 0 0,1 0 1 0 0,0 0-1 0 0,1 1 1 0 0,-6 23-1 0 0,10-33-1 0 0,1 0 0 0 0,0 0-1 0 0,1 0 1 0 0,-1 0 0 0 0,1 0-1 0 0,0 0 1 0 0,0 0 0 0 0,0 1-1 0 0,1-1 1 0 0,0 0 0 0 0,0 0-1 0 0,0 0 1 0 0,1 0 0 0 0,0-1 0 0 0,-1 1-1 0 0,2 0 1 0 0,-1-1 0 0 0,0 1-1 0 0,1-1 1 0 0,0 0 0 0 0,0 0-1 0 0,0 0 1 0 0,1 0 0 0 0,-1 0-1 0 0,1-1 1 0 0,0 0 0 0 0,0 1 0 0 0,0-1-1 0 0,0-1 1 0 0,6 4 0 0 0,0-2 2 0 0,1 1 1 0 0,0-1 0 0 0,0-1-1 0 0,1 0 1 0 0,-1-1-1 0 0,0 0 1 0 0,1 0 0 0 0,-1-1-1 0 0,22-2 1 0 0,-8 0-11 0 0,1-2 1 0 0,-1-1 0 0 0,35-9-1 0 0,-30 3-1431 0 0,1 0-5740 0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34.079"/>
    </inkml:context>
    <inkml:brush xml:id="br0">
      <inkml:brushProperty name="width" value="0.05" units="cm"/>
      <inkml:brushProperty name="height" value="0.05" units="cm"/>
      <inkml:brushProperty name="color" value="#004F8B"/>
    </inkml:brush>
  </inkml:definitions>
  <inkml:trace contextRef="#ctx0" brushRef="#br0">497 321 6449 0 0,'22'-40'3052'0'0,"-13"23"-1962"0"0,0 0 0 0 0,9-25 0 0 0,-16 37-866 0 0,4-11 283 0 0,-1-1 0 0 0,0 0 0 0 0,-1 0 0 0 0,-1 0 0 0 0,1-20 0 0 0,-3 34-444 0 0,-1 0 0 0 0,0 0 0 0 0,0-1 1 0 0,0 1-1 0 0,-1 0 0 0 0,1 0 0 0 0,-1 0 0 0 0,0 0 0 0 0,0 0 0 0 0,0 0 0 0 0,0 1 0 0 0,0-1 0 0 0,-1 0 0 0 0,1 0 1 0 0,-1 1-1 0 0,1-1 0 0 0,-1 1 0 0 0,0-1 0 0 0,0 1 0 0 0,0 0 0 0 0,-1 0 0 0 0,1 0 0 0 0,-1 0 0 0 0,1 0 0 0 0,-1 1 1 0 0,1-1-1 0 0,-1 1 0 0 0,0-1 0 0 0,0 1 0 0 0,1 0 0 0 0,-1 0 0 0 0,0 0 0 0 0,0 1 0 0 0,0-1 0 0 0,0 1 0 0 0,0-1 1 0 0,-5 1-1 0 0,-2 0 118 0 0,0 1 1 0 0,0-1 0 0 0,1 2 0 0 0,-1-1 0 0 0,0 1 0 0 0,1 1 0 0 0,-1 0 0 0 0,1 0 0 0 0,0 1-1 0 0,0 0 1 0 0,0 1 0 0 0,0 0 0 0 0,-14 11 0 0 0,2 0-149 0 0,1 1-1 0 0,1 1 1 0 0,0 0 0 0 0,-16 24 0 0 0,29-35-50 0 0,0 0 0 0 0,1 1 0 0 0,0 0 0 0 0,1 0 0 0 0,0 1 0 0 0,0-1 0 0 0,1 1 0 0 0,-4 12 0 0 0,7-19 8 0 0,-1 0 1 0 0,1 1 0 0 0,-1-1 0 0 0,1 0 0 0 0,0 0-1 0 0,0 0 1 0 0,0 0 0 0 0,0 1 0 0 0,1-1-1 0 0,-1 0 1 0 0,0 0 0 0 0,1 0 0 0 0,0 0-1 0 0,-1 0 1 0 0,1 0 0 0 0,0 0 0 0 0,0 0-1 0 0,0 0 1 0 0,0 0 0 0 0,0 0 0 0 0,1-1-1 0 0,-1 1 1 0 0,1 0 0 0 0,-1-1 0 0 0,1 1 0 0 0,-1-1-1 0 0,1 0 1 0 0,0 1 0 0 0,0-1 0 0 0,-1 0-1 0 0,1 0 1 0 0,0 0 0 0 0,0 0 0 0 0,0 0-1 0 0,0-1 1 0 0,0 1 0 0 0,1-1 0 0 0,-1 1-1 0 0,0-1 1 0 0,0 0 0 0 0,3 0 0 0 0,2 1-6 0 0,1-1-1 0 0,0 0 1 0 0,0 0 0 0 0,-1-1 0 0 0,1 0 0 0 0,0-1 0 0 0,-1 0-1 0 0,1 0 1 0 0,-1 0 0 0 0,0-1 0 0 0,0 0 0 0 0,0 0 0 0 0,0-1-1 0 0,0 0 1 0 0,-1 0 0 0 0,1-1 0 0 0,-1 0 0 0 0,0 0 0 0 0,5-6-1 0 0,7-8-92 0 0,0-1-1 0 0,-2 0 1 0 0,0-2-1 0 0,16-28 0 0 0,-35 61 103 0 0,1 0 0 0 0,0 0 0 0 0,0 17 0 0 0,-1 4 5 0 0,-107 556 1378 0 0,105-572-1252 0 0,0 0 0 0 0,-1 0 1 0 0,-1-1-1 0 0,-1 1 0 0 0,0-1 1 0 0,-1-1-1 0 0,-1 0 0 0 0,0 0 0 0 0,-17 16 1 0 0,21-24-59 0 0,0 0 0 0 0,0-1 1 0 0,-1 0-1 0 0,0 0 0 0 0,0 0 0 0 0,0-1 1 0 0,-1 0-1 0 0,0-1 0 0 0,-9 4 1 0 0,12-6-36 0 0,-1 1 0 0 0,0-1 1 0 0,0 0-1 0 0,0-1 1 0 0,0 0-1 0 0,0 1 1 0 0,0-2-1 0 0,0 1 0 0 0,0-1 1 0 0,0 0-1 0 0,0 0 1 0 0,0-1-1 0 0,0 0 1 0 0,-5-2-1 0 0,5 1-20 0 0,-1 0 1 0 0,1-1-1 0 0,0 0 1 0 0,0 0-1 0 0,0 0 0 0 0,1-1 1 0 0,-1 0-1 0 0,1 0 0 0 0,0 0 1 0 0,0-1-1 0 0,-7-11 1 0 0,7 8-86 0 0,0 0 0 0 0,0-1 1 0 0,1 1-1 0 0,0-1 1 0 0,1 0-1 0 0,0 0 1 0 0,-3-18-1 0 0,3-12-428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34.445"/>
    </inkml:context>
    <inkml:brush xml:id="br0">
      <inkml:brushProperty name="width" value="0.05" units="cm"/>
      <inkml:brushProperty name="height" value="0.05" units="cm"/>
      <inkml:brushProperty name="color" value="#004F8B"/>
    </inkml:brush>
  </inkml:definitions>
  <inkml:trace contextRef="#ctx0" brushRef="#br0">87 1 6449 0 0,'-5'6'2120'0'0,"0"-1"0"0"0,0 1 0 0 0,1 0-1 0 0,-4 8 1 0 0,-15 34 1353 0 0,13-20-3194 0 0,-11 47 0 0 0,19-66-277 0 0,1 1 0 0 0,0-1 0 0 0,0 1 0 0 0,1-1 0 0 0,0 1 0 0 0,1-1 0 0 0,0 1 0 0 0,0-1 0 0 0,1 0 0 0 0,5 15 0 0 0,-6-20-6 0 0,0 0 0 0 0,1 0 0 0 0,0-1 1 0 0,0 1-1 0 0,0-1 0 0 0,0 0 0 0 0,1 1 0 0 0,-1-1 0 0 0,1 0 0 0 0,0 0 0 0 0,0-1 0 0 0,0 1 0 0 0,0 0 0 0 0,0-1 0 0 0,0 0 0 0 0,1 0 0 0 0,-1 0 0 0 0,1 0 1 0 0,0-1-1 0 0,-1 1 0 0 0,1-1 0 0 0,0 0 0 0 0,0 0 0 0 0,0 0 0 0 0,0 0 0 0 0,0-1 0 0 0,7 0 0 0 0,-8 0 3 0 0,0 0-1 0 0,0 0 1 0 0,0-1 0 0 0,1 1-1 0 0,-1-1 1 0 0,0 0 0 0 0,0 0-1 0 0,0 0 1 0 0,0 0 0 0 0,0-1-1 0 0,-1 1 1 0 0,1-1 0 0 0,0 1-1 0 0,-1-1 1 0 0,1 0-1 0 0,3-3 1 0 0,-2 0 14 0 0,-1 1 0 0 0,0 0 0 0 0,1-1 0 0 0,-1 0 0 0 0,-1 1 0 0 0,1-1 0 0 0,-1 0 0 0 0,4-11 0 0 0,-3 5 61 0 0,-1-1 0 0 0,0 1 0 0 0,0-1 1 0 0,-1 0-1 0 0,0 1 0 0 0,-1-1 0 0 0,-1 0 0 0 0,-2-15 1 0 0,1 19-49 0 0,1 0-1 0 0,-2 1 1 0 0,1-1 0 0 0,-1 1 0 0 0,-1 0 0 0 0,1 0 0 0 0,-1 0 0 0 0,0 0 0 0 0,-1 0 0 0 0,-6-6 0 0 0,8 9-218 0 0,0 0-1 0 0,-1 1 1 0 0,1 0 0 0 0,-1 0 0 0 0,0 0 0 0 0,0 0 0 0 0,0 1-1 0 0,-1-1 1 0 0,1 1 0 0 0,0 0 0 0 0,-1 0 0 0 0,0 1-1 0 0,1-1 1 0 0,-1 1 0 0 0,0 0 0 0 0,0 0 0 0 0,-7 1 0 0 0,3 0-6560 0 0</inkml:trace>
  <inkml:trace contextRef="#ctx0" brushRef="#br0" timeOffset="1">82 65 14563 0 0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35.129"/>
    </inkml:context>
    <inkml:brush xml:id="br0">
      <inkml:brushProperty name="width" value="0.05" units="cm"/>
      <inkml:brushProperty name="height" value="0.05" units="cm"/>
      <inkml:brushProperty name="color" value="#004F8B"/>
    </inkml:brush>
  </inkml:definitions>
  <inkml:trace contextRef="#ctx0" brushRef="#br0">1 0 10138 0 0,'0'0'464'0'0,"7"28"-112"0"0,7 78 2157 0 0,2 126-1 0 0,-16-226-2088 0 0,-1 0 0 0 0,1 0 0 0 0,-1 0 0 0 0,0 0 0 0 0,0 0 0 0 0,-1 0 0 0 0,0 0 0 0 0,0 0 0 0 0,-4 7 0 0 0,3-48 1799 0 0,5 19-2024 0 0,0-1-1 0 0,1 1 1 0 0,1-1 0 0 0,1 1 0 0 0,0 0-1 0 0,13-26 1 0 0,3 0-261 0 0,30-45 0 0 0,-45 77-11 0 0,1 0 0 0 0,0 1 0 0 0,0 0-1 0 0,1 0 1 0 0,0 1 0 0 0,14-11 0 0 0,-19 17 55 0 0,0-1 1 0 0,0 1-1 0 0,1 0 0 0 0,-1 0 0 0 0,1 1 1 0 0,0-1-1 0 0,-1 1 0 0 0,1-1 0 0 0,0 1 1 0 0,0 1-1 0 0,0-1 0 0 0,0 0 0 0 0,0 1 1 0 0,0 0-1 0 0,0 0 0 0 0,0 0 0 0 0,0 0 1 0 0,0 1-1 0 0,0-1 0 0 0,0 1 0 0 0,0 0 1 0 0,5 2-1 0 0,-8-2 26 0 0,1 0-1 0 0,-1 0 1 0 0,1 0 0 0 0,-1 0 0 0 0,0 0-1 0 0,0 0 1 0 0,1 1 0 0 0,-1-1 0 0 0,0 0 0 0 0,0 1-1 0 0,0-1 1 0 0,0 1 0 0 0,0-1 0 0 0,0 1-1 0 0,-1-1 1 0 0,1 1 0 0 0,0-1 0 0 0,-1 1-1 0 0,0 0 1 0 0,1 0 0 0 0,-1-1 0 0 0,0 1-1 0 0,0 0 1 0 0,0-1 0 0 0,0 1 0 0 0,0 0 0 0 0,0 0-1 0 0,0 2 1 0 0,-2 7-37 0 0,0 1-1 0 0,0-1 1 0 0,-5 13-1 0 0,3-10 99 0 0,2-7-48 0 0,-5 17 42 0 0,-3 28 0 0 0,9-46-43 0 0,1 1 1 0 0,-1-1 0 0 0,1 1-1 0 0,0 0 1 0 0,1-1 0 0 0,-1 1-1 0 0,1-1 1 0 0,1 0 0 0 0,2 12-1 0 0,-3-18-17 0 0,-1 1 0 0 0,0 0 0 0 0,1 0 0 0 0,-1 0 1 0 0,1 0-1 0 0,-1 0 0 0 0,1 0 0 0 0,-1-1 0 0 0,1 1 0 0 0,0 0 0 0 0,-1 0 0 0 0,1-1 0 0 0,0 1 0 0 0,0 0 0 0 0,-1-1 0 0 0,1 1 0 0 0,0-1 0 0 0,0 1 0 0 0,0-1 0 0 0,0 0 0 0 0,0 1 1 0 0,0-1-1 0 0,0 0 0 0 0,0 1 0 0 0,-1-1 0 0 0,3 0 0 0 0,-1 0-3 0 0,0 0 0 0 0,0-1 0 0 0,0 1 0 0 0,0-1 0 0 0,0 1 0 0 0,0-1 0 0 0,0 0 0 0 0,0 0 0 0 0,0 0 0 0 0,0 0 0 0 0,2-2 1 0 0,5-3-3 0 0,-1-1 1 0 0,0 0 0 0 0,12-14 0 0 0,3-5 19 0 0,-1-2 1 0 0,21-36-1 0 0,-35 51-146 0 0,-1 0 0 0 0,0 0 0 0 0,-1-1 0 0 0,-1 1 0 0 0,0-1 0 0 0,-1-1 0 0 0,-1 1 1 0 0,2-15-1 0 0,-5 12-116 0 0,0 17 250 0 0,0 0-1 0 0,-1 0 1 0 0,1 0 0 0 0,0 0-1 0 0,0 0 1 0 0,0 0-1 0 0,0 0 1 0 0,-1 0 0 0 0,1 0-1 0 0,0 0 1 0 0,0 0-1 0 0,0 0 1 0 0,0 0 0 0 0,-1 0-1 0 0,1 0 1 0 0,0 0-1 0 0,0 0 1 0 0,0 0-1 0 0,0 0 1 0 0,0 0 0 0 0,-1 1-1 0 0,1-1 1 0 0,0 0-1 0 0,0 0 1 0 0,0 0 0 0 0,0 0-1 0 0,0 0 1 0 0,0 0-1 0 0,-1 0 1 0 0,1 1 0 0 0,0-1-1 0 0,0 0 1 0 0,0 0-1 0 0,0 0 1 0 0,0 0 0 0 0,0 0-1 0 0,0 1 1 0 0,0-1-1 0 0,0 0 1 0 0,0 0 0 0 0,0 1-1 0 0,-12 25 172 0 0,4 8-115 0 0,1 0 1 0 0,1 1-1 0 0,-1 69 1 0 0,5-59-37 0 0,-2 26-22 0 0,-21 226 0 0 0,18-245 0 0 0,-3 0 0 0 0,-1-1 0 0 0,-31 81 0 0 0,41-130 0 0 0,-25 54 236 0 0,24-52-209 0 0,0 1 1 0 0,-1-2-1 0 0,1 1 0 0 0,-1 0 0 0 0,0 0 1 0 0,0-1-1 0 0,-1 0 0 0 0,1 1 0 0 0,-1-1 1 0 0,-7 5-1 0 0,9-8 3 0 0,1 1 0 0 0,-1-1 0 0 0,0 1 0 0 0,1-1 0 0 0,-1 0 0 0 0,0 0-1 0 0,0 0 1 0 0,0 0 0 0 0,1 0 0 0 0,-1 0 0 0 0,0 0 0 0 0,0-1 0 0 0,1 1 0 0 0,-1 0 0 0 0,0-1 0 0 0,1 0 0 0 0,-1 1 0 0 0,0-1 0 0 0,1 0 0 0 0,-1 0 0 0 0,1 0 0 0 0,-1 0 0 0 0,1 0 0 0 0,0 0 0 0 0,-1 0 0 0 0,1-1 0 0 0,0 1 0 0 0,0 0-1 0 0,0-1 1 0 0,0 1 0 0 0,0-1 0 0 0,-1-1 0 0 0,-2-4 33 0 0,0 1-1 0 0,0-1 0 0 0,0 0 0 0 0,1 0 1 0 0,1 0-1 0 0,-3-8 0 0 0,3 7-37 0 0,0 0 0 0 0,1 0 0 0 0,1 0 0 0 0,-1 0-1 0 0,1 0 1 0 0,0 0 0 0 0,1 0 0 0 0,0 0 0 0 0,0 0 0 0 0,1 0 0 0 0,5-14 0 0 0,-3 12-23 0 0,0 0 0 0 0,1 1 0 0 0,1-1 0 0 0,0 1 0 0 0,0 1 0 0 0,0-1 0 0 0,1 1 0 0 0,9-8 1 0 0,2 0-78 0 0,1 1 0 0 0,1 1 1 0 0,0 0-1 0 0,1 2 0 0 0,0 0 0 0 0,1 2 1 0 0,28-11-1 0 0,74-18-2329 0 0,-77 26-5242 0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38.227"/>
    </inkml:context>
    <inkml:brush xml:id="br0">
      <inkml:brushProperty name="width" value="0.05" units="cm"/>
      <inkml:brushProperty name="height" value="0.05" units="cm"/>
      <inkml:brushProperty name="color" value="#004F8B"/>
    </inkml:brush>
  </inkml:definitions>
  <inkml:trace contextRef="#ctx0" brushRef="#br0">284 205 3225 0 0,'7'-5'3044'0'0,"-2"-2"2570"0"0,0-1-4704 0 0,-1-1 0 0 0,0-1 0 0 0,0 1 0 0 0,-1-1 0 0 0,-1 1 0 0 0,3-16 1 0 0,-4 19-694 0 0,-1 1 0 0 0,1-1 1 0 0,-1 0-1 0 0,0 0 0 0 0,0 0 1 0 0,-1 0-1 0 0,0 1 0 0 0,0-1 1 0 0,0 0-1 0 0,-1 1 0 0 0,0-1 1 0 0,0 1-1 0 0,-4-8 1 0 0,5 11-188 0 0,0 0 0 0 0,-1 0 0 0 0,1 0 0 0 0,-1 0 0 0 0,1 1 0 0 0,-1-1 0 0 0,0 1 0 0 0,0-1 0 0 0,0 1 0 0 0,1 0 0 0 0,-1 0 0 0 0,0 0 0 0 0,-1 0 0 0 0,1 0 0 0 0,0 0 1 0 0,0 0-1 0 0,0 1 0 0 0,0-1 0 0 0,-1 1 0 0 0,1-1 0 0 0,0 1 0 0 0,-1 0 0 0 0,1 0 0 0 0,0 0 0 0 0,0 0 0 0 0,-1 1 0 0 0,1-1 0 0 0,0 1 0 0 0,-1-1 0 0 0,1 1 0 0 0,0 0 1 0 0,0-1-1 0 0,-3 3 0 0 0,-4 1 65 0 0,-1 1 1 0 0,1 1-1 0 0,0-1 1 0 0,1 1-1 0 0,-16 14 1 0 0,1 2-51 0 0,1 0 1 0 0,-35 49 0 0 0,48-57-47 0 0,0 0 0 0 0,0 0 0 0 0,1 1 0 0 0,1 0 0 0 0,1 0 0 0 0,0 0 0 0 0,-4 21 0 0 0,9-32-5 0 0,0-1-1 0 0,1 0 1 0 0,-1 1 0 0 0,1-1-1 0 0,0 1 1 0 0,0-1 0 0 0,0 1-1 0 0,1-1 1 0 0,-1 0 0 0 0,1 1-1 0 0,0-1 1 0 0,0 0 0 0 0,0 0-1 0 0,0 1 1 0 0,1-1 0 0 0,-1 0-1 0 0,1 0 1 0 0,0 0 0 0 0,0 0-1 0 0,0-1 1 0 0,0 1 0 0 0,0 0-1 0 0,0-1 1 0 0,4 3 0 0 0,-3-3 2 0 0,1 1 1 0 0,-1-1 0 0 0,1-1 0 0 0,0 1 0 0 0,-1 0 0 0 0,1-1 0 0 0,0 0 0 0 0,0 0-1 0 0,0 0 1 0 0,0-1 0 0 0,0 1 0 0 0,0-1 0 0 0,0 0 0 0 0,0 0 0 0 0,0 0 0 0 0,0 0-1 0 0,0-1 1 0 0,0 0 0 0 0,0 0 0 0 0,5-2 0 0 0,1-1 0 0 0,0 0 0 0 0,0-1 0 0 0,-1-1 0 0 0,1 0 0 0 0,-1 0 0 0 0,-1-1 0 0 0,1 0 0 0 0,-1 0 0 0 0,-1-1 0 0 0,1 0 0 0 0,-1 0 0 0 0,-1-1 0 0 0,10-14 0 0 0,-5 3-69 0 0,0 0 1 0 0,-1 0-1 0 0,-2-1 0 0 0,0 0 0 0 0,8-35 1 0 0,-26 111 71 0 0,2 0 0 0 0,0 80 0 0 0,13-100 0 0 0,-5-34 0 0 0,1 1 0 0 0,-1 0 0 0 0,1-1 0 0 0,-1 1 0 0 0,1-1 0 0 0,0 1 0 0 0,0-1 0 0 0,0 0 0 0 0,0 1 0 0 0,0-1 0 0 0,0 0 0 0 0,0 1 0 0 0,0-1 0 0 0,0 0 0 0 0,0 0 0 0 0,1 0 0 0 0,-1 0 0 0 0,3 1 0 0 0,-4-2-1 0 0,1 0 1 0 0,0 0 0 0 0,-1 0-1 0 0,1 0 1 0 0,-1 0 0 0 0,1 0-1 0 0,0 0 1 0 0,-1 0 0 0 0,1-1-1 0 0,0 1 1 0 0,-1 0 0 0 0,1 0-1 0 0,-1-1 1 0 0,1 1 0 0 0,-1 0-1 0 0,1-1 1 0 0,-1 1 0 0 0,1 0-1 0 0,-1-1 1 0 0,1 1 0 0 0,-1-1-1 0 0,1 1 1 0 0,-1-1-1 0 0,0 1 1 0 0,1-1 0 0 0,0 0-1 0 0,10-19-89 0 0,-8 15 18 0 0,45-80-2262 0 0,44-72-11712 0 0,-46 95 10999 0 0,-46 61 3222 0 0,0 0-1 0 0,1 0 1 0 0,-1 1-1 0 0,1-1 1 0 0,-1 0-1 0 0,1 1 1 0 0,-1-1 0 0 0,1 1-1 0 0,0-1 1 0 0,-1 1-1 0 0,1-1 1 0 0,-1 1 0 0 0,1-1-1 0 0,0 1 1 0 0,0-1-1 0 0,-1 1 1 0 0,1 0-1 0 0,0-1 1 0 0,0 1 0 0 0,-1 0-1 0 0,1 0 1 0 0,0 0-1 0 0,0 0 1 0 0,0 0 0 0 0,-1 0-1 0 0,1 0 1 0 0,1 0-1 0 0,-1 0 144 0 0,0 1-1 0 0,0 0 1 0 0,0 0 0 0 0,0 0-1 0 0,-1-1 1 0 0,1 1-1 0 0,0 0 1 0 0,-1 0 0 0 0,1 0-1 0 0,-1 0 1 0 0,1 0-1 0 0,-1 0 1 0 0,0 0-1 0 0,1 0 1 0 0,-1 1 0 0 0,1 1-1 0 0,2 26 3546 0 0,-2-6-3583 0 0,-2 1 939 0 0,-2 0 1 0 0,-7 38 0 0 0,-3 10-316 0 0,13-72-903 0 0,0 0-1 0 0,0 0 0 0 0,0 0 0 0 0,0 0 1 0 0,1-1-1 0 0,-1 1 0 0 0,0 0 1 0 0,0 0-1 0 0,0 0 0 0 0,0 0 1 0 0,0 0-1 0 0,0 0 0 0 0,0 0 0 0 0,0 0 1 0 0,0 0-1 0 0,0 0 0 0 0,0 0 1 0 0,0 0-1 0 0,1 0 0 0 0,-1 0 0 0 0,0 0 1 0 0,0 0-1 0 0,0 0 0 0 0,0-1 1 0 0,0 1-1 0 0,0 0 0 0 0,0 0 1 0 0,0 0-1 0 0,1 0 0 0 0,-1 0 0 0 0,0 0 1 0 0,0 1-1 0 0,0-1 0 0 0,0 0 1 0 0,0 0-1 0 0,0 0 0 0 0,0 0 1 0 0,0 0-1 0 0,0 0 0 0 0,1 0 0 0 0,-1 0 1 0 0,0 0-1 0 0,0 0 0 0 0,0 0 1 0 0,0 0-1 0 0,0 0 0 0 0,0 0 0 0 0,0 0 1 0 0,0 0-1 0 0,0 0 0 0 0,0 1 1 0 0,0-1-1 0 0,0 0 0 0 0,0 0 1 0 0,1 0-1 0 0,10-15 17 0 0,14-25 2 0 0,-23 38-18 0 0,86-125-134 0 0,-75 111 108 0 0,1 0-1 0 0,1 1 1 0 0,0 1-1 0 0,1 0 1 0 0,24-16-1 0 0,-38 29 24 0 0,0 0-1 0 0,0 0 1 0 0,0-1-1 0 0,0 1 1 0 0,0 0-1 0 0,0 0 0 0 0,0 1 1 0 0,1-1-1 0 0,-1 0 1 0 0,0 1-1 0 0,0 0 1 0 0,0-1-1 0 0,1 1 1 0 0,-1 0-1 0 0,0 0 0 0 0,4 0 1 0 0,-5 1 1 0 0,0 0 0 0 0,1 0 0 0 0,-1-1 0 0 0,0 1 1 0 0,0 0-1 0 0,0 0 0 0 0,0 0 0 0 0,0 0 0 0 0,0 0 0 0 0,0 0 0 0 0,0 0 1 0 0,0 1-1 0 0,0-1 0 0 0,-1 0 0 0 0,1 0 0 0 0,-1 1 0 0 0,1-1 0 0 0,-1 0 0 0 0,1 1 1 0 0,-1-1-1 0 0,0 0 0 0 0,1 1 0 0 0,-1-1 0 0 0,0 1 0 0 0,0-1 0 0 0,0 3 1 0 0,0 17 20 0 0,-1-1 1 0 0,0 1 0 0 0,-2 0 0 0 0,0 0-1 0 0,-8 22 1 0 0,5-14 24 0 0,-6 46-1 0 0,10-57-33 0 0,1-13-11 0 0,0 0 0 0 0,0 0 0 0 0,1 0 0 0 0,0 0 0 0 0,0 0 0 0 0,0 0 0 0 0,1 0 0 0 0,-1-1 0 0 0,3 8 0 0 0,-3-24-22 0 0,0 2-84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38.788"/>
    </inkml:context>
    <inkml:brush xml:id="br0">
      <inkml:brushProperty name="width" value="0.05" units="cm"/>
      <inkml:brushProperty name="height" value="0.05" units="cm"/>
      <inkml:brushProperty name="color" value="#004F8B"/>
    </inkml:brush>
  </inkml:definitions>
  <inkml:trace contextRef="#ctx0" brushRef="#br0">350 15 4609 0 0,'3'-15'1181'0'0,"3"20"2183"0"0,5 23-171 0 0,-7-6-2309 0 0,-1 0 0 0 0,-2 0 1 0 0,-1 34-1 0 0,-11 70 1190 0 0,6-72-1228 0 0,-8 130 926 0 0,14 243 1 0 0,0-409-1773 0 0,0 0 0 0 0,-2 34 0 0 0,2-52 0 0 0,-1 0 0 0 0,0 0 0 0 0,0 0 0 0 0,0 0 0 0 0,0 0 0 0 0,0 1 0 0 0,0-1 0 0 0,0 0 0 0 0,0 0 0 0 0,0 0 0 0 0,0 0 0 0 0,0 0 0 0 0,0 0 0 0 0,0 0 0 0 0,0 1 0 0 0,0-1 0 0 0,0 0 0 0 0,-1 0 0 0 0,1 0 0 0 0,0 0 0 0 0,0 0 0 0 0,0 0 0 0 0,0 0 0 0 0,0 1 0 0 0,0-1 0 0 0,0 0 0 0 0,0 0 0 0 0,0 0 0 0 0,0 0 0 0 0,0 0 0 0 0,-1 0 0 0 0,1 0 0 0 0,0 0 0 0 0,0 0 0 0 0,0 0 0 0 0,0 0 0 0 0,0 0 0 0 0,0 0 0 0 0,0 0 0 0 0,0 0 0 0 0,-1 0 0 0 0,1 0 0 0 0,0 1 0 0 0,0-1 0 0 0,0 0 0 0 0,0 0 0 0 0,0-1 0 0 0,0 1 0 0 0,-1 0 0 0 0,1 0 0 0 0,0 0 0 0 0,0 0 0 0 0,0 0 0 0 0,0 0 0 0 0,0 0 0 0 0,-1 0 0 0 0,-6-8 0 0 0,-6-13 0 0 0,-10-26-47 0 0,13 26-36 0 0,-1-1 0 0 0,0 2 1 0 0,-2 0-1 0 0,-25-31 0 0 0,34 46 72 0 0,0 1 0 0 0,0 0 0 0 0,-1 0 0 0 0,0 0 0 0 0,0 0 0 0 0,0 1 0 0 0,0 0 0 0 0,0 0 0 0 0,0 0 0 0 0,-1 1 0 0 0,0 0 0 0 0,1 0 0 0 0,-1 0 0 0 0,0 1 1 0 0,0 0-1 0 0,0 0 0 0 0,0 0 0 0 0,0 1 0 0 0,0 0 0 0 0,0 0 0 0 0,0 0 0 0 0,0 1 0 0 0,-9 2 0 0 0,11-2 24 0 0,-1 0 1 0 0,1 0 0 0 0,0 0 0 0 0,0 1-1 0 0,0 0 1 0 0,0 0 0 0 0,1 0-1 0 0,-1 0 1 0 0,0 0 0 0 0,1 1 0 0 0,-1 0-1 0 0,1-1 1 0 0,0 1 0 0 0,0 1-1 0 0,0-1 1 0 0,1 0 0 0 0,-1 1 0 0 0,1-1-1 0 0,-1 1 1 0 0,1 0 0 0 0,0 0-1 0 0,1-1 1 0 0,-1 1 0 0 0,1 1 0 0 0,0-1-1 0 0,0 0 1 0 0,0 0 0 0 0,0 0 0 0 0,1 1-1 0 0,-1-1 1 0 0,1 0 0 0 0,0 1-1 0 0,1-1 1 0 0,-1 0 0 0 0,1 0 0 0 0,0 1-1 0 0,0-1 1 0 0,0 0 0 0 0,0 0-1 0 0,1 0 1 0 0,-1 0 0 0 0,1 0 0 0 0,0 0-1 0 0,1-1 1 0 0,-1 1 0 0 0,1-1-1 0 0,-1 1 1 0 0,1-1 0 0 0,0 0 0 0 0,0 0-1 0 0,6 4 1 0 0,-3-2-12 0 0,1-1 0 0 0,0 0 1 0 0,-1 0-1 0 0,1-1 0 0 0,1 0 0 0 0,-1 0 0 0 0,0 0 0 0 0,1-1 0 0 0,-1-1 1 0 0,1 1-1 0 0,0-1 0 0 0,-1 0 0 0 0,10-1 0 0 0,0 0-345 0 0,1-2 0 0 0,-1 0 0 0 0,0-1 1 0 0,30-9-1 0 0,-15 3-7052 0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39.282"/>
    </inkml:context>
    <inkml:brush xml:id="br0">
      <inkml:brushProperty name="width" value="0.05" units="cm"/>
      <inkml:brushProperty name="height" value="0.05" units="cm"/>
      <inkml:brushProperty name="color" value="#004F8B"/>
    </inkml:brush>
  </inkml:definitions>
  <inkml:trace contextRef="#ctx0" brushRef="#br0">225 0 8754 0 0,'6'37'3376'0'0,"1"0"-3018"0"0,-4 25 1877 0 0,-11 121 0 0 0,-25 61 1683 0 0,30-230-3723 0 0,0 0 0 0 0,0 1 0 0 0,-1-1 0 0 0,-1 0 0 0 0,-12 24 0 0 0,15-35-180 0 0,0 0-1 0 0,0 0 1 0 0,0 0-1 0 0,0 0 1 0 0,-1 0-1 0 0,1-1 1 0 0,-1 1-1 0 0,0-1 1 0 0,0 0-1 0 0,0 1 1 0 0,0-1-1 0 0,-5 2 1 0 0,6-3-16 0 0,-1 0 0 0 0,0-1 0 0 0,1 1 0 0 0,-1-1 0 0 0,0 1 1 0 0,1-1-1 0 0,-1 0 0 0 0,0 0 0 0 0,0 0 0 0 0,1-1 0 0 0,-1 1 0 0 0,0 0 0 0 0,0-1 0 0 0,1 0 1 0 0,-1 0-1 0 0,1 0 0 0 0,-1 0 0 0 0,-4-3 0 0 0,2 1-133 0 0,-1 0 0 0 0,1-1 0 0 0,0 0 0 0 0,0 0 0 0 0,0 0 0 0 0,1-1 0 0 0,-1 1 0 0 0,1-1 0 0 0,0 0 0 0 0,-4-8 0 0 0,-8-15-7287 0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39.616"/>
    </inkml:context>
    <inkml:brush xml:id="br0">
      <inkml:brushProperty name="width" value="0.05" units="cm"/>
      <inkml:brushProperty name="height" value="0.05" units="cm"/>
      <inkml:brushProperty name="color" value="#004F8B"/>
    </inkml:brush>
  </inkml:definitions>
  <inkml:trace contextRef="#ctx0" brushRef="#br0">1 40 6049 0 0,'10'-6'525'0'0,"1"0"0"0"0,-1 1-1 0 0,1 1 1 0 0,0 0 0 0 0,1 0-1 0 0,-1 1 1 0 0,0 1 0 0 0,22-2-1 0 0,-9 2-78 0 0,0 2-1 0 0,0 1 1 0 0,31 5-1 0 0,-36-3-579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39.963"/>
    </inkml:context>
    <inkml:brush xml:id="br0">
      <inkml:brushProperty name="width" value="0.05" units="cm"/>
      <inkml:brushProperty name="height" value="0.05" units="cm"/>
      <inkml:brushProperty name="color" value="#004F8B"/>
    </inkml:brush>
  </inkml:definitions>
  <inkml:trace contextRef="#ctx0" brushRef="#br0">66 0 6913 0 0,'-2'29'7405'0'0,"-5"27"-4406"0"0,-6 70-98 0 0,12-107-2681 0 0,1 1 0 0 0,1-1 0 0 0,0 0 0 0 0,7 27 0 0 0,-7-42-214 0 0,0 1 0 0 0,1-1-1 0 0,-1 0 1 0 0,1 1 0 0 0,0-1 0 0 0,1 0 0 0 0,-1 0-1 0 0,1 0 1 0 0,-1-1 0 0 0,1 1 0 0 0,0-1 0 0 0,0 1 0 0 0,5 3-1 0 0,-6-6-9 0 0,0 0 0 0 0,-1 0 0 0 0,1 0 1 0 0,0 0-1 0 0,0 0 0 0 0,0 0 0 0 0,0 0 0 0 0,0-1 0 0 0,0 1 0 0 0,0-1 0 0 0,0 0 0 0 0,0 1 0 0 0,0-1 0 0 0,0 0 0 0 0,0 0 0 0 0,0 0 0 0 0,0 0 0 0 0,1-1 0 0 0,-1 1 0 0 0,0-1 0 0 0,0 1 0 0 0,0-1 0 0 0,0 0 0 0 0,-1 1 0 0 0,1-1 0 0 0,0 0 0 0 0,0 0 0 0 0,0-1 0 0 0,-1 1 0 0 0,1 0 0 0 0,2-2 1 0 0,2-3-254 0 0,-1 0 1 0 0,1 0 0 0 0,-1-1 0 0 0,0 0 0 0 0,-1 0 0 0 0,0 0 0 0 0,0 0 0 0 0,3-8 0 0 0,3-10-6589 0 0</inkml:trace>
  <inkml:trace contextRef="#ctx0" brushRef="#br0" timeOffset="1">68 113 10594 0 0,'-9'1'313'0'0,"-25"3"1275"0"0,33-3-1297 0 0,-1-1 1 0 0,1 0-1 0 0,-1 1 1 0 0,1-1-1 0 0,-1 1 1 0 0,1-1-1 0 0,0 1 0 0 0,-1 0 1 0 0,1-1-1 0 0,-1 1 1 0 0,1 0-1 0 0,0 0 1 0 0,0 0-1 0 0,0 0 1 0 0,0 0-1 0 0,0 1 1 0 0,-2 0-1 0 0,4-1-210 0 0,-1 0-1 0 0,0 0 0 0 0,0-1 1 0 0,0 1-1 0 0,1 0 1 0 0,-1 0-1 0 0,0-1 1 0 0,0 1-1 0 0,1 0 1 0 0,-1-1-1 0 0,1 1 0 0 0,-1 0 1 0 0,1-1-1 0 0,-1 1 1 0 0,1 0-1 0 0,-1-1 1 0 0,1 1-1 0 0,0-1 0 0 0,-1 1 1 0 0,1-1-1 0 0,0 0 1 0 0,-1 1-1 0 0,1-1 1 0 0,0 1-1 0 0,0-1 1 0 0,20 11 58 0 0,-14-9-177 0 0,1 1 0 0 0,-1-2 0 0 0,13 3 0 0 0,-4-3-282 0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40.297"/>
    </inkml:context>
    <inkml:brush xml:id="br0">
      <inkml:brushProperty name="width" value="0.05" units="cm"/>
      <inkml:brushProperty name="height" value="0.05" units="cm"/>
      <inkml:brushProperty name="color" value="#004F8B"/>
    </inkml:brush>
  </inkml:definitions>
  <inkml:trace contextRef="#ctx0" brushRef="#br0">97 2 9674 0 0,'0'0'27'0'0,"0"-1"0"0"0,1 1 0 0 0,-1 0 1 0 0,1 0-1 0 0,-1 0 0 0 0,0 0 0 0 0,1 0 0 0 0,-1 0 0 0 0,1 0 0 0 0,-1 0 0 0 0,1 0 0 0 0,-1 0 1 0 0,0 0-1 0 0,1 0 0 0 0,-1 0 0 0 0,1 0 0 0 0,-1 0 0 0 0,1 0 0 0 0,-1 0 0 0 0,0 0 1 0 0,1 0-1 0 0,-1 1 0 0 0,1-1 0 0 0,-1 0 0 0 0,0 0 0 0 0,1 1 0 0 0,-1-1 0 0 0,0 0 0 0 0,1 0 1 0 0,-1 1-1 0 0,0-1 0 0 0,0 0 0 0 0,1 1 0 0 0,-1-1 0 0 0,0 1 0 0 0,0-1 0 0 0,1 0 1 0 0,-1 1-1 0 0,0-1 0 0 0,0 1 0 0 0,0-1 0 0 0,0 0 0 0 0,0 1 0 0 0,0-1 0 0 0,0 1 0 0 0,0-1 1 0 0,0 1-1 0 0,0-1 0 0 0,0 0 0 0 0,0 1 0 0 0,0 0 0 0 0,0 26 298 0 0,-1-26-268 0 0,-5 37 1770 0 0,-1-1-1 0 0,-18 50 0 0 0,-4 15 129 0 0,15-28-1027 0 0,4 0 0 0 0,-2 116 1 0 0,5-97-769 0 0,8-103-159 0 0,0 0-1 0 0,1 0 1 0 0,0 1 0 0 0,1-1 0 0 0,0 1 0 0 0,0 0 0 0 0,1 0 0 0 0,6-12 0 0 0,-2 6-86 0 0,1 1 0 0 0,0 0 0 0 0,1 1 0 0 0,15-17 1 0 0,-24 29 75 0 0,13-13-268 0 0,25-21 0 0 0,-36 32 236 0 0,0 1 1 0 0,1-1-1 0 0,-1 1 0 0 0,1 0 1 0 0,-1 0-1 0 0,1 0 0 0 0,0 1 1 0 0,0-1-1 0 0,0 1 0 0 0,0 0 1 0 0,0 0-1 0 0,0 0 1 0 0,0 0-1 0 0,8 1 0 0 0,-11 0 39 0 0,0 1-1 0 0,0-1 0 0 0,0 1 0 0 0,0-1 1 0 0,0 1-1 0 0,0 0 0 0 0,0-1 0 0 0,-1 1 1 0 0,1 0-1 0 0,0 0 0 0 0,0 0 0 0 0,-1 0 1 0 0,1 0-1 0 0,0 0 0 0 0,-1 0 0 0 0,1 0 1 0 0,-1 0-1 0 0,1 0 0 0 0,-1 0 1 0 0,0 0-1 0 0,1 0 0 0 0,-1 0 0 0 0,0 2 1 0 0,5 30 11 0 0,-4-30-13 0 0,27 204 364 0 0,-27-194-410 0 0,1 3-5646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2:29.716"/>
    </inkml:context>
    <inkml:brush xml:id="br0">
      <inkml:brushProperty name="width" value="0.025" units="cm"/>
      <inkml:brushProperty name="height" value="0.025" units="cm"/>
    </inkml:brush>
  </inkml:definitions>
  <inkml:trace contextRef="#ctx0" brushRef="#br0">29 43 6913 0 0,'-22'8'2122'0'0,"15"-3"3912"0"0,15-3-3073 0 0,10-1-2863 0 0,15-3-285 0 0,0-1 0 0 0,0-2 0 0 0,-1-1 0 0 0,1-2 0 0 0,52-19 0 0 0,-64 19-5881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40.647"/>
    </inkml:context>
    <inkml:brush xml:id="br0">
      <inkml:brushProperty name="width" value="0.05" units="cm"/>
      <inkml:brushProperty name="height" value="0.05" units="cm"/>
      <inkml:brushProperty name="color" value="#004F8B"/>
    </inkml:brush>
  </inkml:definitions>
  <inkml:trace contextRef="#ctx0" brushRef="#br0">1 28 17052 0 0,'0'-3'2619'0'0,"7"0"-2019"0"0,4-10-5458 0 0,-7 5-1761 0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44.648"/>
    </inkml:context>
    <inkml:brush xml:id="br0">
      <inkml:brushProperty name="width" value="0.05" units="cm"/>
      <inkml:brushProperty name="height" value="0.05" units="cm"/>
      <inkml:brushProperty name="color" value="#004F8B"/>
    </inkml:brush>
  </inkml:definitions>
  <inkml:trace contextRef="#ctx0" brushRef="#br0">1 343 5529 0 0,'22'-2'3866'0'0,"-17"-2"-3321"0"0,0 1 1 0 0,-1-1-1 0 0,1 1 0 0 0,-1-1 0 0 0,0-1 0 0 0,0 1 0 0 0,0 0 0 0 0,0-1 0 0 0,5-10 1 0 0,25-51 2136 0 0,-24 44-2092 0 0,21-38-162 0 0,-16 31-142 0 0,-1 1 0 0 0,15-45-1 0 0,-26 61 120 0 0,-7 15 499 0 0,-7 19 538 0 0,7-11-1373 0 0,1 0-1 0 0,0 0 0 0 0,0 0 0 0 0,1 1 0 0 0,1 0 0 0 0,0-1 0 0 0,1 1 0 0 0,0-1 0 0 0,0 1 0 0 0,4 15 0 0 0,-3-22-74 0 0,0-1 0 0 0,0 1-1 0 0,1 0 1 0 0,-1-1-1 0 0,1 0 1 0 0,0 1 0 0 0,0-1-1 0 0,1 0 1 0 0,-1 0-1 0 0,1 0 1 0 0,0 0-1 0 0,0-1 1 0 0,0 1 0 0 0,1-1-1 0 0,-1 0 1 0 0,1 1-1 0 0,0-2 1 0 0,0 1 0 0 0,0 0-1 0 0,0-1 1 0 0,0 0-1 0 0,1 0 1 0 0,-1 0 0 0 0,1 0-1 0 0,-1-1 1 0 0,1 0-1 0 0,8 1 1 0 0,-11-1 0 0 0,-1-2 0 0 0,1 1 0 0 0,0 0 0 0 0,0 0 0 0 0,0 0 1 0 0,-1-1-1 0 0,1 1 0 0 0,0-1 0 0 0,-1 0 0 0 0,1 1 0 0 0,0-1 0 0 0,-1 0 0 0 0,1 0 1 0 0,-1 0-1 0 0,1 0 0 0 0,-1 0 0 0 0,1 0 0 0 0,-1-1 0 0 0,0 1 0 0 0,0 0 0 0 0,0-1 1 0 0,1 1-1 0 0,-1-1 0 0 0,-1 1 0 0 0,1-1 0 0 0,0 1 0 0 0,0-1 0 0 0,0 0 0 0 0,-1 1 1 0 0,1-1-1 0 0,-1-2 0 0 0,3-7-166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45.047"/>
    </inkml:context>
    <inkml:brush xml:id="br0">
      <inkml:brushProperty name="width" value="0.05" units="cm"/>
      <inkml:brushProperty name="height" value="0.05" units="cm"/>
      <inkml:brushProperty name="color" value="#004F8B"/>
    </inkml:brush>
  </inkml:definitions>
  <inkml:trace contextRef="#ctx0" brushRef="#br0">0 68 10138 0 0,'1'0'38'0'0,"-1"-1"0"0"0,0 1 0 0 0,0-1 0 0 0,0 1 0 0 0,1-1 0 0 0,-1 1 0 0 0,0-1 0 0 0,1 1 0 0 0,-1-1 0 0 0,0 1 0 0 0,1-1 0 0 0,-1 1-1 0 0,0 0 1 0 0,1-1 0 0 0,-1 1 0 0 0,1 0 0 0 0,-1-1 0 0 0,1 1 0 0 0,-1 0 0 0 0,1 0 0 0 0,-1-1 0 0 0,1 1 0 0 0,-1 0 0 0 0,1 0 0 0 0,0 0 0 0 0,-1 0 0 0 0,1-1 0 0 0,0 1 0 0 0,20-7-371 0 0,19-1 176 0 0,69-6-1 0 0,-68 10 135 0 0,64-15 0 0 0,-85 14-64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45.381"/>
    </inkml:context>
    <inkml:brush xml:id="br0">
      <inkml:brushProperty name="width" value="0.05" units="cm"/>
      <inkml:brushProperty name="height" value="0.05" units="cm"/>
      <inkml:brushProperty name="color" value="#004F8B"/>
    </inkml:brush>
  </inkml:definitions>
  <inkml:trace contextRef="#ctx0" brushRef="#br0">24 28 10594 0 0,'-1'0'46'0'0,"0"0"0"0"0,1 1 0 0 0,-1-1 0 0 0,0 1 0 0 0,1-1 0 0 0,-1 1 0 0 0,1-1 0 0 0,-1 1 1 0 0,1-1-1 0 0,-1 1 0 0 0,1 0 0 0 0,-1-1 0 0 0,1 1 0 0 0,-1-1 0 0 0,1 1 0 0 0,0 0 0 0 0,-1 0 0 0 0,1-1 0 0 0,0 1 0 0 0,0 0 0 0 0,0 0 0 0 0,-1-1 0 0 0,1 1 0 0 0,0 0 0 0 0,0 0 0 0 0,0-1 0 0 0,0 1 0 0 0,0 1 0 0 0,-3 33-462 0 0,3-26 449 0 0,-9 222 7889 0 0,9-254-7253 0 0,1 1 0 0 0,1-1 0 0 0,2 1 0 0 0,0-1 0 0 0,1 1 0 0 0,12-33 0 0 0,-14 46-819 0 0,0 1-1 0 0,1 1 1 0 0,0-1 0 0 0,0 0 0 0 0,1 1 0 0 0,0 0 0 0 0,0 0 0 0 0,1 0-1 0 0,0 1 1 0 0,0 0 0 0 0,0 0 0 0 0,1 0 0 0 0,0 1 0 0 0,0 0 0 0 0,0 0 0 0 0,0 1-1 0 0,1 0 1 0 0,0 0 0 0 0,0 1 0 0 0,10-3 0 0 0,-5 3-7413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45.745"/>
    </inkml:context>
    <inkml:brush xml:id="br0">
      <inkml:brushProperty name="width" value="0.05" units="cm"/>
      <inkml:brushProperty name="height" value="0.05" units="cm"/>
      <inkml:brushProperty name="color" value="#004F8B"/>
    </inkml:brush>
  </inkml:definitions>
  <inkml:trace contextRef="#ctx0" brushRef="#br0">3 151 10594 0 0,'0'0'36'0'0,"0"1"-1"0"0,0-1 0 0 0,0 0 0 0 0,0 0 1 0 0,0 0-1 0 0,0 0 0 0 0,0 0 0 0 0,0 0 1 0 0,0 0-1 0 0,0 0 0 0 0,-1 0 1 0 0,1 0-1 0 0,0 0 0 0 0,0 0 0 0 0,0 0 1 0 0,0 0-1 0 0,0 1 0 0 0,0-1 1 0 0,0 0-1 0 0,0 0 0 0 0,0 0 0 0 0,0 0 1 0 0,0 0-1 0 0,0 0 0 0 0,0 0 0 0 0,0 0 1 0 0,0 0-1 0 0,0 0 0 0 0,0 0 1 0 0,0 0-1 0 0,0 0 0 0 0,-1 0 0 0 0,1 0 1 0 0,0 0-1 0 0,0 0 0 0 0,0 0 1 0 0,0 0-1 0 0,0 0 0 0 0,13 4 791 0 0,18 3-79 0 0,-6-4-172 0 0,-1-2 1 0 0,1 0-1 0 0,47-7 1 0 0,-62 5-456 0 0,0 0 1 0 0,-1-2-1 0 0,1 1 1 0 0,-1-1-1 0 0,1 0 1 0 0,-1-1 0 0 0,0 0-1 0 0,0-1 1 0 0,-1 1-1 0 0,0-2 1 0 0,1 1-1 0 0,12-13 1 0 0,-19 16-93 0 0,0 0 0 0 0,0-1 1 0 0,0 0-1 0 0,0 1 1 0 0,0-1-1 0 0,0 0 0 0 0,-1 0 1 0 0,1 0-1 0 0,-1 0 1 0 0,0 0-1 0 0,0 0 0 0 0,0 0 1 0 0,0-1-1 0 0,-1 1 0 0 0,1 0 1 0 0,-1 0-1 0 0,0-1 1 0 0,0 1-1 0 0,0-5 0 0 0,-1 6-11 0 0,1 0 0 0 0,-1 0 0 0 0,0 0-1 0 0,0 0 1 0 0,0 0 0 0 0,0 0 0 0 0,0 0 0 0 0,0 0-1 0 0,-1 1 1 0 0,1-1 0 0 0,0 0 0 0 0,-1 1-1 0 0,0-1 1 0 0,1 1 0 0 0,-1-1 0 0 0,0 1 0 0 0,0 0-1 0 0,0 0 1 0 0,1 0 0 0 0,-1 0 0 0 0,-1 0-1 0 0,1 0 1 0 0,0 0 0 0 0,0 1 0 0 0,0-1 0 0 0,0 1-1 0 0,0-1 1 0 0,0 1 0 0 0,-5 0 0 0 0,-3 0 30 0 0,0 0 0 0 0,0 1-1 0 0,0 0 1 0 0,-1 1 0 0 0,1 0 0 0 0,1 1 0 0 0,-1 0 0 0 0,0 0 0 0 0,1 1 0 0 0,-1 0 0 0 0,1 1 0 0 0,-12 8 0 0 0,8-5-34 0 0,1 1-1 0 0,0 0 1 0 0,0 1 0 0 0,1 0 0 0 0,0 1-1 0 0,1 1 1 0 0,-15 21 0 0 0,22-29-35 0 0,1 0 0 0 0,-1 0 0 0 0,1 1 0 0 0,0-1 0 0 0,0 0 1 0 0,1 1-1 0 0,-1 0 0 0 0,1-1 0 0 0,0 1 0 0 0,0 0 0 0 0,1 0 0 0 0,0 0 1 0 0,-1 0-1 0 0,1-1 0 0 0,1 1 0 0 0,-1 0 0 0 0,1 0 0 0 0,0 0 0 0 0,0-1 1 0 0,0 1-1 0 0,1 0 0 0 0,0-1 0 0 0,0 1 0 0 0,4 6 0 0 0,-3-6 13 0 0,0 0-1 0 0,1-1 0 0 0,0 0 0 0 0,0 0 1 0 0,0 0-1 0 0,0 0 0 0 0,1-1 0 0 0,-1 1 1 0 0,1-1-1 0 0,0 0 0 0 0,0-1 1 0 0,0 1-1 0 0,1-1 0 0 0,-1 0 0 0 0,0 0 1 0 0,1-1-1 0 0,0 1 0 0 0,-1-1 0 0 0,1-1 1 0 0,9 1-1 0 0,1-1-46 0 0,0-1-224 0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46.066"/>
    </inkml:context>
    <inkml:brush xml:id="br0">
      <inkml:brushProperty name="width" value="0.05" units="cm"/>
      <inkml:brushProperty name="height" value="0.05" units="cm"/>
      <inkml:brushProperty name="color" value="#004F8B"/>
    </inkml:brush>
  </inkml:definitions>
  <inkml:trace contextRef="#ctx0" brushRef="#br0">229 115 7834 0 0,'2'-8'1070'0'0,"-1"0"0"0"0,0 0 0 0 0,0-1 0 0 0,-1-13 0 0 0,0 18-499 0 0,-1 0 0 0 0,1 0 0 0 0,-1-1 0 0 0,0 1 0 0 0,0 0 0 0 0,0 0 0 0 0,0 0 0 0 0,-1 0 0 0 0,0 0 0 0 0,-4-7 0 0 0,5 11-483 0 0,0-1-1 0 0,0 0 1 0 0,0 0-1 0 0,0 1 1 0 0,0-1-1 0 0,0 0 1 0 0,0 1-1 0 0,0-1 0 0 0,0 1 1 0 0,0 0-1 0 0,0-1 1 0 0,0 1-1 0 0,0 0 1 0 0,-1 0-1 0 0,1-1 0 0 0,0 1 1 0 0,0 0-1 0 0,0 0 1 0 0,-1 0-1 0 0,1 1 1 0 0,0-1-1 0 0,0 0 1 0 0,0 0-1 0 0,0 1 0 0 0,-1-1 1 0 0,1 0-1 0 0,0 1 1 0 0,0-1-1 0 0,0 1 1 0 0,0 0-1 0 0,0-1 0 0 0,0 1 1 0 0,-1 1-1 0 0,-32 25 455 0 0,15-10-529 0 0,1 1 0 0 0,1 1 0 0 0,1 1 0 0 0,1 0 0 0 0,0 1 1 0 0,2 0-1 0 0,-12 25 0 0 0,24-43-15 0 0,-1 1-1 0 0,1-1 1 0 0,0 1 0 0 0,0 0 0 0 0,1 0 0 0 0,-1-1-1 0 0,1 1 1 0 0,0 0 0 0 0,0 0 0 0 0,0-1-1 0 0,0 1 1 0 0,1 0 0 0 0,-1 0 0 0 0,1-1-1 0 0,0 1 1 0 0,0 0 0 0 0,0-1 0 0 0,3 5 0 0 0,-3-6-1 0 0,0 0 0 0 0,1 0 1 0 0,-1 0-1 0 0,1 0 0 0 0,0 0 0 0 0,0 0 1 0 0,0-1-1 0 0,0 1 0 0 0,0-1 1 0 0,0 1-1 0 0,0-1 0 0 0,0 1 1 0 0,0-1-1 0 0,1 0 0 0 0,-1 0 1 0 0,0 0-1 0 0,1-1 0 0 0,-1 1 1 0 0,1-1-1 0 0,-1 1 0 0 0,1-1 1 0 0,-1 0-1 0 0,1 0 0 0 0,0 0 1 0 0,-1 0-1 0 0,1 0 0 0 0,4-1 1 0 0,-1-1-5 0 0,1 0 0 0 0,-1-1 1 0 0,1 1-1 0 0,-1-1 0 0 0,0 0 0 0 0,0-1 1 0 0,0 0-1 0 0,-1 0 0 0 0,1 0 1 0 0,-1 0-1 0 0,0-1 0 0 0,0 0 1 0 0,0 0-1 0 0,4-7 0 0 0,5-6-442 0 0,-1-1 0 0 0,20-38-1 0 0,-21 34-675 0 0,-5 11 57 0 0,-1 0-1 0 0,0 0 0 0 0,-1 0 1 0 0,6-22-1 0 0,-25 73 5889 0 0,-1 2-3795 0 0,13-32-979 0 0,-3 7 23 0 0,-4 31-1 0 0,9-43-66 0 0,-1 0 0 0 0,1 0 0 0 0,0 0 0 0 0,0 0 0 0 0,1-1 0 0 0,-1 1 0 0 0,1 0 0 0 0,-1 0 0 0 0,1-1 0 0 0,1 1 0 0 0,-1 0 0 0 0,0-1 0 0 0,1 1 0 0 0,2 3 0 0 0,-4-6-9 0 0,1-1 1 0 0,-1 1 0 0 0,1-1 0 0 0,-1 1 0 0 0,1-1 0 0 0,-1 1 0 0 0,1-1-1 0 0,-1 1 1 0 0,1-1 0 0 0,0 1 0 0 0,-1-1 0 0 0,1 0 0 0 0,0 0 0 0 0,-1 1-1 0 0,1-1 1 0 0,0 0 0 0 0,-1 0 0 0 0,1 0 0 0 0,1 1 0 0 0,3-2-168 0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46.431"/>
    </inkml:context>
    <inkml:brush xml:id="br0">
      <inkml:brushProperty name="width" value="0.05" units="cm"/>
      <inkml:brushProperty name="height" value="0.05" units="cm"/>
      <inkml:brushProperty name="color" value="#004F8B"/>
    </inkml:brush>
  </inkml:definitions>
  <inkml:trace contextRef="#ctx0" brushRef="#br0">166 2 13827 0 0,'0'0'65'0'0,"0"0"-1"0"0,0 0 1 0 0,0 0-1 0 0,-1 0 1 0 0,1 0-1 0 0,0-1 1 0 0,0 1 0 0 0,0 0-1 0 0,0 0 1 0 0,0 0-1 0 0,0 0 1 0 0,0 0 0 0 0,0 0-1 0 0,0 0 1 0 0,-1 0-1 0 0,1 0 1 0 0,0 0 0 0 0,0 0-1 0 0,0 0 1 0 0,0-1-1 0 0,0 1 1 0 0,0 0 0 0 0,0 0-1 0 0,-1 0 1 0 0,1 0-1 0 0,0 0 1 0 0,0 0-1 0 0,0 0 1 0 0,0 0 0 0 0,0 0-1 0 0,0 0 1 0 0,-1 0-1 0 0,1 0 1 0 0,0 1 0 0 0,0-1-1 0 0,0 0 1 0 0,0 0-1 0 0,0 0 1 0 0,0 0 0 0 0,0 0-1 0 0,-1 0 1 0 0,1 0-1 0 0,0 0 1 0 0,0 0-1 0 0,0 0 1 0 0,0 0 0 0 0,0 0-1 0 0,0 1 1 0 0,0-1-1 0 0,0 0 1 0 0,0 0 0 0 0,0 0-1 0 0,-7 10 1380 0 0,-3 12-134 0 0,1 4-1023 0 0,1 0 0 0 0,-7 41 0 0 0,14-59-290 0 0,0-1 0 0 0,0 1-1 0 0,0 0 1 0 0,1 0 0 0 0,0 0 0 0 0,1 0 0 0 0,0 0 0 0 0,0-1-1 0 0,1 1 1 0 0,0 0 0 0 0,0-1 0 0 0,1 1 0 0 0,5 10-1 0 0,-7-16 4 0 0,0 0 0 0 0,0-1 0 0 0,0 1-1 0 0,1 0 1 0 0,-1-1 0 0 0,0 1-1 0 0,1-1 1 0 0,-1 0 0 0 0,1 1 0 0 0,0-1-1 0 0,-1 0 1 0 0,1 0 0 0 0,0 0-1 0 0,0 0 1 0 0,0 0 0 0 0,0-1 0 0 0,3 2-1 0 0,-3-2-4 0 0,-1 0-1 0 0,0 0 1 0 0,1 0-1 0 0,-1 0 0 0 0,1 0 1 0 0,-1-1-1 0 0,0 1 1 0 0,1 0-1 0 0,-1-1 0 0 0,1 1 1 0 0,-1-1-1 0 0,0 0 1 0 0,0 1-1 0 0,1-1 0 0 0,-1 0 1 0 0,0 1-1 0 0,0-1 1 0 0,0 0-1 0 0,0 0 1 0 0,0 0-1 0 0,0 0 0 0 0,0 0 1 0 0,0-1-1 0 0,0 1 1 0 0,0 0-1 0 0,0-2 0 0 0,4-7-374 0 0</inkml:trace>
  <inkml:trace contextRef="#ctx0" brushRef="#br0" timeOffset="1">1 86 12443 0 0,'4'-3'4973'0'0,"18"-3"-4201"0"0,11 2-823 0 0,-1 2 1 0 0,43 2-1 0 0,-13 1-17 0 0,-33-2 56 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47.418"/>
    </inkml:context>
    <inkml:brush xml:id="br0">
      <inkml:brushProperty name="width" value="0.05" units="cm"/>
      <inkml:brushProperty name="height" value="0.05" units="cm"/>
      <inkml:brushProperty name="color" value="#004F8B"/>
    </inkml:brush>
  </inkml:definitions>
  <inkml:trace contextRef="#ctx0" brushRef="#br0">8 263 7834 0 0,'-1'-1'427'0'0,"0"-1"0"0"0,0 1 0 0 0,0-1 0 0 0,0 0 0 0 0,1 1 0 0 0,-1-1 0 0 0,1 0 1 0 0,-1 1-1 0 0,1-1 0 0 0,0 0 0 0 0,0 0 0 0 0,0 1 0 0 0,0-1 0 0 0,0 0 0 0 0,0 0 0 0 0,0 1 1 0 0,0-1-1 0 0,1-2 0 0 0,9-30 1297 0 0,-3 16-1505 0 0,1 1 0 0 0,0 0 0 0 0,2 1 0 0 0,17-25 0 0 0,-20 32-233 0 0,0 0-1 0 0,1 0 0 0 0,0 1 1 0 0,1 0-1 0 0,0 0 0 0 0,0 1 0 0 0,0 0 1 0 0,17-9-1 0 0,-25 15 2 0 0,0 1 0 0 0,0-1 0 0 0,0 1 0 0 0,0-1 0 0 0,1 1 0 0 0,-1-1 0 0 0,0 1 0 0 0,0 0 0 0 0,0 0 0 0 0,0-1 0 0 0,1 1 0 0 0,-1 0 0 0 0,0 0 0 0 0,0 0 1 0 0,1 0-1 0 0,-1 1 0 0 0,0-1 0 0 0,0 0 0 0 0,2 1 0 0 0,-2 0 1 0 0,0-1 0 0 0,0 1 0 0 0,-1 0 0 0 0,1-1 0 0 0,0 1 0 0 0,-1 0 0 0 0,1-1 1 0 0,-1 1-1 0 0,1 0 0 0 0,-1 0 0 0 0,1 0 0 0 0,-1 0 0 0 0,0 0 0 0 0,0 0 0 0 0,1-1 0 0 0,-1 1 0 0 0,0 0 1 0 0,0 0-1 0 0,0 2 0 0 0,0 5-45 0 0,0 1 0 0 0,-1-1 0 0 0,0 1 1 0 0,-3 11-1 0 0,3-13 48 0 0,-42 159 124 0 0,34-133-104 0 0,5-22 39 0 0,5-18 65 0 0,5-20 91 0 0,3 4-188 0 0,1 0 1 0 0,1 0 0 0 0,27-42 0 0 0,-32 56-19 0 0,0 0-1 0 0,1 1 0 0 0,1-1 1 0 0,-1 1-1 0 0,1 1 1 0 0,0-1-1 0 0,1 1 1 0 0,0 1-1 0 0,0 0 1 0 0,0 0-1 0 0,17-7 1 0 0,-26 13-3 0 0,1-1 0 0 0,0 1 1 0 0,0 0-1 0 0,-1-1 0 0 0,1 1 1 0 0,0 0-1 0 0,0 0 0 0 0,0 0 0 0 0,0-1 1 0 0,-1 1-1 0 0,1 0 0 0 0,0 0 0 0 0,0 0 1 0 0,0 0-1 0 0,0 0 0 0 0,0 1 1 0 0,-1-1-1 0 0,1 0 0 0 0,0 0 0 0 0,0 0 1 0 0,0 1-1 0 0,0-1 0 0 0,-1 1 0 0 0,1-1 1 0 0,0 0-1 0 0,-1 1 0 0 0,2 0 0 0 0,-1 0-7 0 0,0 1-1 0 0,-1-1 0 0 0,1 0 0 0 0,-1 1 0 0 0,1-1 0 0 0,-1 0 1 0 0,1 1-1 0 0,-1-1 0 0 0,0 1 0 0 0,0-1 0 0 0,0 1 0 0 0,0-1 1 0 0,0 1-1 0 0,0 1 0 0 0,-1 8-30 0 0,-1-1 0 0 0,-1 0 0 0 0,-4 13 0 0 0,7-22 47 0 0,-17 50 392 0 0,-38 78 1 0 0,54-127-387 0 0,0 0-1 0 0,0 0 1 0 0,-1 0-1 0 0,1-1 1 0 0,0 1-1 0 0,-1 0 0 0 0,1-1 1 0 0,-1 1-1 0 0,1-1 1 0 0,-1 1-1 0 0,-3 1 1 0 0,5-3-1 0 0,0 0 0 0 0,0 0-1 0 0,-1 0 1 0 0,1 1 0 0 0,0-1 0 0 0,0 0-1 0 0,-1 0 1 0 0,1 0 0 0 0,0 0 0 0 0,0 0-1 0 0,-1 0 1 0 0,1 0 0 0 0,0 0 0 0 0,0 0 0 0 0,-1 0-1 0 0,1 0 1 0 0,0-1 0 0 0,0 1 0 0 0,0 0-1 0 0,-1 0 1 0 0,1 0 0 0 0,0 0 0 0 0,0 0-1 0 0,0 0 1 0 0,-1 0 0 0 0,1-1 0 0 0,0 1 0 0 0,0 0-1 0 0,0 0 1 0 0,-1 0 0 0 0,1 0 0 0 0,0-1-1 0 0,0 1 1 0 0,0 0 0 0 0,-2-18 452 0 0,4 6-414 0 0,0-1 0 0 0,1 1 0 0 0,0 0 1 0 0,1 0-1 0 0,0 0 0 0 0,1 1 1 0 0,10-17-1 0 0,-2 6 48 0 0,0 0 1 0 0,29-32-1 0 0,-37 48-98 0 0,29-29-34 0 0,-33 33 34 0 0,1 1-1 0 0,0-1 1 0 0,-1 1-1 0 0,1 0 1 0 0,0 0-1 0 0,0-1 1 0 0,0 1-1 0 0,0 1 1 0 0,0-1 0 0 0,0 0-1 0 0,0 0 1 0 0,0 1-1 0 0,0-1 1 0 0,0 1-1 0 0,0 0 1 0 0,0-1-1 0 0,0 1 1 0 0,5 1-1 0 0,-6-1-2 0 0,0 1 0 0 0,0-1 0 0 0,0 1 0 0 0,0 0 0 0 0,0 0 0 0 0,0 0 0 0 0,0-1 0 0 0,0 1 0 0 0,0 0 0 0 0,0 0 0 0 0,-1 0 0 0 0,1 0 0 0 0,0 1 0 0 0,-1-1 0 0 0,1 0 0 0 0,0 0 0 0 0,-1 0 0 0 0,0 0-1 0 0,1 1 1 0 0,-1-1 0 0 0,0 0 0 0 0,1 0 0 0 0,-1 1 0 0 0,0-1 0 0 0,0 0 0 0 0,0 2 0 0 0,-1 38-148 0 0,0-34 139 0 0,-4 128-147 0 0,6-126 90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48.467"/>
    </inkml:context>
    <inkml:brush xml:id="br0">
      <inkml:brushProperty name="width" value="0.05" units="cm"/>
      <inkml:brushProperty name="height" value="0.05" units="cm"/>
      <inkml:brushProperty name="color" value="#004F8B"/>
    </inkml:brush>
  </inkml:definitions>
  <inkml:trace contextRef="#ctx0" brushRef="#br0">1 274 11979 0 0,'25'-5'880'0'0,"-4"3"-737"0"0,-1-1 1 0 0,0 0 0 0 0,-1-2-1 0 0,1-1 1 0 0,23-9-1 0 0,-38 13-80 0 0,0-1 1 0 0,0 1-1 0 0,0-1 0 0 0,0 0 0 0 0,0 0 0 0 0,-1-1 1 0 0,1 1-1 0 0,-1-1 0 0 0,0 0 0 0 0,0 0 0 0 0,0 0 0 0 0,-1-1 1 0 0,1 1-1 0 0,-1-1 0 0 0,0 0 0 0 0,-1 0 0 0 0,1 0 1 0 0,-1 0-1 0 0,0-1 0 0 0,0 1 0 0 0,-1-1 0 0 0,1 1 0 0 0,0-9 1 0 0,-2 12-8 0 0,1 1 0 0 0,-1-1 0 0 0,0 1 0 0 0,0-1 0 0 0,0 0 1 0 0,0 1-1 0 0,0-1 0 0 0,0 1 0 0 0,0-1 0 0 0,-1 1 1 0 0,1 0-1 0 0,-1-1 0 0 0,1 1 0 0 0,-1-1 0 0 0,1 1 0 0 0,-1-1 1 0 0,0 1-1 0 0,1 0 0 0 0,-1 0 0 0 0,-2-3 0 0 0,2 4 49 0 0,0-1 1 0 0,0 1-1 0 0,0-1 0 0 0,0 1 0 0 0,-1 0 0 0 0,1 0 1 0 0,0 0-1 0 0,0 0 0 0 0,0-1 0 0 0,0 1 0 0 0,0 1 1 0 0,-1-1-1 0 0,1 0 0 0 0,0 0 0 0 0,0 0 0 0 0,0 1 1 0 0,0-1-1 0 0,0 0 0 0 0,0 1 0 0 0,-2 0 0 0 0,-5 3 303 0 0,1 1 0 0 0,0 0 0 0 0,0 0 0 0 0,0 0 0 0 0,-10 11-1 0 0,-2 5-385 0 0,-27 37-1 0 0,39-48-45 0 0,1 0 0 0 0,0 0-1 0 0,1 0 1 0 0,0 1-1 0 0,1 0 1 0 0,-6 18-1 0 0,10-26 21 0 0,-1-1-1 0 0,1 1 0 0 0,-1-1 0 0 0,1 1 0 0 0,0-1 1 0 0,0 0-1 0 0,0 1 0 0 0,1-1 0 0 0,-1 1 0 0 0,0-1 0 0 0,1 1 1 0 0,0-1-1 0 0,-1 0 0 0 0,1 1 0 0 0,0-1 0 0 0,0 0 1 0 0,0 0-1 0 0,1 1 0 0 0,-1-1 0 0 0,0 0 0 0 0,1 0 0 0 0,0 0 1 0 0,-1-1-1 0 0,1 1 0 0 0,0 0 0 0 0,0-1 0 0 0,2 3 0 0 0,-1-3 1 0 0,-1 0-1 0 0,1 0 0 0 0,0 0 0 0 0,-1 0 0 0 0,1 0 0 0 0,0 0 0 0 0,0-1 0 0 0,-1 1 1 0 0,1-1-1 0 0,0 0 0 0 0,0 1 0 0 0,0-2 0 0 0,0 1 0 0 0,0 0 0 0 0,-1 0 0 0 0,1-1 1 0 0,0 0-1 0 0,0 1 0 0 0,0-1 0 0 0,-1 0 0 0 0,1 0 0 0 0,-1-1 0 0 0,4-1 0 0 0,5-5-201 0 0,0-1 0 0 0,0 0-1 0 0,-1-1 1 0 0,0 0-1 0 0,-1 0 1 0 0,12-19-1 0 0,-14 19 18 0 0,1 0-1 0 0,-1 1 0 0 0,1 0 0 0 0,1 0 0 0 0,0 0 0 0 0,0 1 1 0 0,0 1-1 0 0,1 0 0 0 0,12-7 0 0 0,-21 13 163 0 0,0 1-1 0 0,-1-1 1 0 0,1 1-1 0 0,0 0 1 0 0,0-1-1 0 0,-1 1 1 0 0,1 0-1 0 0,0-1 0 0 0,0 1 1 0 0,-1 0-1 0 0,1 0 1 0 0,0 0-1 0 0,0-1 1 0 0,0 1-1 0 0,0 0 1 0 0,0 0-1 0 0,-1 0 1 0 0,1 1-1 0 0,0-1 1 0 0,0 0-1 0 0,0 0 1 0 0,-1 0-1 0 0,1 1 1 0 0,0-1-1 0 0,0 0 1 0 0,0 1-1 0 0,0 0 21 0 0,-1 0 0 0 0,1 0 0 0 0,-1 0 0 0 0,0-1 0 0 0,0 1 0 0 0,0 0 0 0 0,1 0 0 0 0,-1 0 0 0 0,0 0 0 0 0,0 0 0 0 0,0 0 0 0 0,0 0 0 0 0,0 0 0 0 0,-1 0 0 0 0,1 0 0 0 0,0 0 0 0 0,0 0 0 0 0,-1 1 0 0 0,-3 7 155 0 0,1 1-1 0 0,-10 15 1 0 0,5-13-51 0 0,5-7 116 0 0,0 0 0 0 0,0 0-1 0 0,0 0 1 0 0,1 1 0 0 0,0-1-1 0 0,0 0 1 0 0,0 1 0 0 0,0 0-1 0 0,0 8 1 0 0,5-11-222 0 0,4-7-10 0 0,8-9-16 0 0,-14 12 34 0 0,62-62-1092 0 0,-36 35-207 0 0,55-46 0 0 0,-77 70 1252 0 0,1 0 0 0 0,0 1 0 0 0,-1 0 0 0 0,1 0-1 0 0,8-3 1 0 0,-13 6 46 0 0,-1 0 0 0 0,1-1 1 0 0,0 1-1 0 0,0 0 0 0 0,-1 0 0 0 0,1-1 0 0 0,0 1 0 0 0,0 0 0 0 0,-1 0 0 0 0,1 0 1 0 0,0 0-1 0 0,0 0 0 0 0,-1 0 0 0 0,1 0 0 0 0,0 0 0 0 0,0 0 0 0 0,-1 0 0 0 0,1 1 1 0 0,0-1-1 0 0,0 0 0 0 0,-1 0 0 0 0,1 1 0 0 0,0-1 0 0 0,-1 1 0 0 0,1-1 0 0 0,0 0 1 0 0,-1 1-1 0 0,1-1 0 0 0,0 1 0 0 0,-1-1 0 0 0,1 1 0 0 0,-1 0 0 0 0,1-1 0 0 0,-1 1 0 0 0,0 0 1 0 0,1-1-1 0 0,-1 1 0 0 0,0 0 0 0 0,1-1 0 0 0,-1 1 0 0 0,0 0 0 0 0,0 0 0 0 0,1-1 1 0 0,-1 1-1 0 0,0 0 0 0 0,0 0 0 0 0,0-1 0 0 0,0 1 0 0 0,0 0 0 0 0,0 0 0 0 0,0-1 1 0 0,0 1-1 0 0,-1 0 0 0 0,1 0 0 0 0,0-1 0 0 0,-1 2 0 0 0,-1 11 466 0 0,-1 0 1 0 0,-1 0-1 0 0,0 0 0 0 0,-8 16 0 0 0,8-20-73 0 0,0 0 1 0 0,0 1-1 0 0,1 0 0 0 0,0 0 0 0 0,0 0 0 0 0,1 0 0 0 0,1 0 0 0 0,-1 20 0 0 0,2-30-391 0 0,0 0 0 0 0,0 1 0 0 0,0-1 0 0 0,0 0-1 0 0,0 0 1 0 0,0 0 0 0 0,0 0 0 0 0,0 0 0 0 0,0 0-1 0 0,0 1 1 0 0,0-1 0 0 0,0 0 0 0 0,0 0 0 0 0,0 0-1 0 0,0 0 1 0 0,0 0 0 0 0,0 0 0 0 0,0 1 0 0 0,1-1-1 0 0,-1 0 1 0 0,0 0 0 0 0,0 0 0 0 0,0 0 0 0 0,0 0-1 0 0,0 0 1 0 0,0 0 0 0 0,0 0 0 0 0,0 0 0 0 0,0 1-1 0 0,1-1 1 0 0,-1 0 0 0 0,0 0 0 0 0,0 0 0 0 0,0 0-1 0 0,0 0 1 0 0,0 0 0 0 0,0 0 0 0 0,1 0 0 0 0,-1 0-1 0 0,0 0 1 0 0,0 0 0 0 0,0 0 0 0 0,0 0 0 0 0,0 0-1 0 0,1 0 1 0 0,6-5-21 0 0,8-12-19 0 0,-13 15 38 0 0,34-41-205 0 0,182-199-3058 0 0,-214 239 3269 0 0,-2 0 20 0 0,0 1 0 0 0,1 0 0 0 0,-1 0 0 0 0,0 0 0 0 0,1 0 0 0 0,0 0 0 0 0,-1 0 0 0 0,1 1 0 0 0,0-1 0 0 0,0 1 0 0 0,0 0 0 0 0,5-2 0 0 0,-7 4-9 0 0,-1-1 1 0 0,0 0 0 0 0,1 1 0 0 0,-1-1-1 0 0,0 1 1 0 0,0-1 0 0 0,1 1-1 0 0,-1-1 1 0 0,0 1 0 0 0,0-1 0 0 0,0 1-1 0 0,1-1 1 0 0,-1 1 0 0 0,0-1-1 0 0,0 1 1 0 0,0-1 0 0 0,0 1 0 0 0,0-1-1 0 0,0 1 1 0 0,0 0 0 0 0,0-1-1 0 0,0 1 1 0 0,0-1 0 0 0,-1 1-1 0 0,1-1 1 0 0,0 1 0 0 0,0-1 0 0 0,0 1-1 0 0,-1-1 1 0 0,1 1 0 0 0,-7 20 565 0 0,7-20-456 0 0,-15 41 319 0 0,2-7 696 0 0,-11 44 1 0 0,22-69-996 0 0,0 0 1 0 0,1 0-1 0 0,0 0 1 0 0,0 0-1 0 0,1 0 1 0 0,0 1-1 0 0,1-1 1 0 0,0 0-1 0 0,4 13 1 0 0,-5-21-148 0 0,1 0 0 0 0,-1 1 1 0 0,1-1-1 0 0,0 0 0 0 0,0 0 0 0 0,0 0 0 0 0,0 0 1 0 0,0-1-1 0 0,1 1 0 0 0,-1 0 0 0 0,1 0 1 0 0,-1-1-1 0 0,1 1 0 0 0,-1-1 0 0 0,1 1 0 0 0,0-1 1 0 0,0 0-1 0 0,0 0 0 0 0,0 1 0 0 0,0-1 1 0 0,0-1-1 0 0,0 1 0 0 0,0 0 0 0 0,0 0 0 0 0,0-1 1 0 0,0 1-1 0 0,0-1 0 0 0,1 0 0 0 0,-1 0 1 0 0,0 1-1 0 0,0-1 0 0 0,1-1 0 0 0,-1 1 0 0 0,0 0 1 0 0,0-1-1 0 0,0 1 0 0 0,0-1 0 0 0,1 1 1 0 0,-1-1-1 0 0,0 0 0 0 0,3-2 0 0 0,4-2-371 0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48.798"/>
    </inkml:context>
    <inkml:brush xml:id="br0">
      <inkml:brushProperty name="width" value="0.05" units="cm"/>
      <inkml:brushProperty name="height" value="0.05" units="cm"/>
      <inkml:brushProperty name="color" value="#004F8B"/>
    </inkml:brush>
  </inkml:definitions>
  <inkml:trace contextRef="#ctx0" brushRef="#br0">0 32 20276 0 0,'6'-1'426'0'0,"0"-1"0"0"0,0 1-1 0 0,0 0 1 0 0,9 0 0 0 0,287-21-530 0 0,-269 19 104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3:47.239"/>
    </inkml:context>
    <inkml:brush xml:id="br0">
      <inkml:brushProperty name="width" value="0.025" units="cm"/>
      <inkml:brushProperty name="height" value="0.025" units="cm"/>
    </inkml:brush>
  </inkml:definitions>
  <inkml:trace contextRef="#ctx0" brushRef="#br0">4 8 10594 0 0,'0'0'944'0'0,"-2"-2"-607"0"0,1 1-241 0 0,0 0-857 0 0,17-2-2303 0 0,-16 2 2976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55.300"/>
    </inkml:context>
    <inkml:brush xml:id="br0">
      <inkml:brushProperty name="width" value="0.05" units="cm"/>
      <inkml:brushProperty name="height" value="0.05" units="cm"/>
      <inkml:brushProperty name="color" value="#004F8B"/>
    </inkml:brush>
  </inkml:definitions>
  <inkml:trace contextRef="#ctx0" brushRef="#br0">20 1 7834 0 0,'1'0'13853'0'0,"0"15"-11614"0"0,0 8-4607 0 0,0-9 3563 0 0,-7 309-1127 0 0,1-232-60 0 0,4-53-8 0 0,2-23 0 0 0,-2 0 0 0 0,0 1 0 0 0,0-1 0 0 0,-5 18 0 0 0,3-29-40 0 0,3-5-160 0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55.709"/>
    </inkml:context>
    <inkml:brush xml:id="br0">
      <inkml:brushProperty name="width" value="0.05" units="cm"/>
      <inkml:brushProperty name="height" value="0.05" units="cm"/>
      <inkml:brushProperty name="color" value="#004F8B"/>
    </inkml:brush>
  </inkml:definitions>
  <inkml:trace contextRef="#ctx0" brushRef="#br0">1 174 10138 0 0,'4'-9'435'0'0,"0"0"0"0"0,1 0 0 0 0,0 1-1 0 0,1 0 1 0 0,-1 0 0 0 0,2 0 0 0 0,-1 1 0 0 0,1 0-1 0 0,12-11 1 0 0,-4 7 115 0 0,0 0-1 0 0,0 1 1 0 0,1 0 0 0 0,21-8-1 0 0,-27 13-414 0 0,0 1-1 0 0,0 1 0 0 0,1 0 0 0 0,-1 1 0 0 0,1 0 0 0 0,0 0 1 0 0,0 1-1 0 0,0 0 0 0 0,0 1 0 0 0,0 1 0 0 0,11 1 0 0 0,-17-1-109 0 0,0 0-1 0 0,0 0 0 0 0,0 0 1 0 0,0 1-1 0 0,0 0 0 0 0,-1 0 1 0 0,1 0-1 0 0,0 0 1 0 0,-1 1-1 0 0,0 0 0 0 0,1 0 1 0 0,-1 0-1 0 0,0 0 0 0 0,-1 1 1 0 0,1 0-1 0 0,-1-1 0 0 0,1 1 1 0 0,-1 1-1 0 0,0-1 0 0 0,-1 0 1 0 0,1 1-1 0 0,-1-1 0 0 0,0 1 1 0 0,0 0-1 0 0,2 6 0 0 0,-2-2 52 0 0,0-1-1 0 0,-1 0 0 0 0,0 1 1 0 0,-1-1-1 0 0,0 1 0 0 0,0-1 1 0 0,0 1-1 0 0,-1-1 0 0 0,-1 1 1 0 0,1-1-1 0 0,-1 0 0 0 0,-1 0 1 0 0,1 0-1 0 0,-2 0 0 0 0,1 0 1 0 0,-1 0-1 0 0,0-1 0 0 0,0 0 1 0 0,-1 1-1 0 0,0-2 0 0 0,0 1 1 0 0,-12 10-1 0 0,6-6 65 0 0,0-1 0 0 0,-1-1 0 0 0,0 0 0 0 0,-1-1 0 0 0,0 0-1 0 0,0-1 1 0 0,-1 0 0 0 0,1-1 0 0 0,-1-1 0 0 0,-1 0 0 0 0,1-1 0 0 0,-18 3 0 0 0,26-6-136 0 0,-1-1 0 0 0,1 1 1 0 0,-1-1-1 0 0,1-1 0 0 0,-1 1 0 0 0,1-1 1 0 0,0 0-1 0 0,-12-4 0 0 0,14 3-409 0 0,-1 1 0 0 0,1-1-1 0 0,0 0 1 0 0,0 0 0 0 0,1-1 0 0 0,-1 1 0 0 0,0-1-1 0 0,-3-4 1 0 0,46 34-1537 0 0,70 60 1772 0 0,39 34 418 0 0,-132-107-184 0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56.075"/>
    </inkml:context>
    <inkml:brush xml:id="br0">
      <inkml:brushProperty name="width" value="0.05" units="cm"/>
      <inkml:brushProperty name="height" value="0.05" units="cm"/>
      <inkml:brushProperty name="color" value="#004F8B"/>
    </inkml:brush>
  </inkml:definitions>
  <inkml:trace contextRef="#ctx0" brushRef="#br0">40 1 12899 0 0,'-7'15'985'0'0,"0"0"1"0"0,1 0 0 0 0,1 1-1 0 0,0 0 1 0 0,-4 31 0 0 0,9-41-825 0 0,-1 0 1 0 0,1 0-1 0 0,0-1 0 0 0,1 1 1 0 0,-1 0-1 0 0,1 0 1 0 0,0 0-1 0 0,4 10 0 0 0,-3-13-162 0 0,-1 0-1 0 0,1 0 0 0 0,-1 0 0 0 0,1 0 0 0 0,0 0 0 0 0,0 0 0 0 0,1-1 0 0 0,-1 1 1 0 0,0-1-1 0 0,1 0 0 0 0,0 1 0 0 0,-1-1 0 0 0,1 0 0 0 0,0-1 0 0 0,0 1 1 0 0,4 2-1 0 0,15 1 276 0 0,-22-5-330 0 0,1 0 0 0 0,0 0 0 0 0,0 0-1 0 0,-1 0 1 0 0,1 0 0 0 0,0 0 0 0 0,0-1 0 0 0,-1 1 0 0 0,1 0 0 0 0,0 0 0 0 0,0-1 0 0 0,-1 1 0 0 0,1 0 0 0 0,0-1-1 0 0,-1 1 1 0 0,1 0 0 0 0,0-1 0 0 0,-1 1 0 0 0,1-1 0 0 0,-1 1 0 0 0,1-1 0 0 0,-1 0 0 0 0,1 1 0 0 0,-1-1 0 0 0,1 0-1 0 0,-1 0 1 0 0,4-8-6758 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7:56.394"/>
    </inkml:context>
    <inkml:brush xml:id="br0">
      <inkml:brushProperty name="width" value="0.05" units="cm"/>
      <inkml:brushProperty name="height" value="0.05" units="cm"/>
      <inkml:brushProperty name="color" value="#004F8B"/>
    </inkml:brush>
  </inkml:definitions>
  <inkml:trace contextRef="#ctx0" brushRef="#br0">1 0 20740 0 0,'0'0'2281'0'0,"5"2"-3977"0"0,2 0 1600 0 0,2 0 0 0 0,5-2 7 0 0,5 0-303 0 0,4-1-64 0 0,4 0-16 0 0,2 0 0 0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15.555"/>
    </inkml:context>
    <inkml:brush xml:id="br0">
      <inkml:brushProperty name="width" value="0.05" units="cm"/>
      <inkml:brushProperty name="height" value="0.05" units="cm"/>
      <inkml:brushProperty name="color" value="#004F8B"/>
    </inkml:brush>
  </inkml:definitions>
  <inkml:trace contextRef="#ctx0" brushRef="#br0">4 77 4609 0 0,'-1'-1'1542'0'0,"0"1"-1285"0"0,1-1 0 0 0,0 1 1 0 0,0 0-1 0 0,-1-1 0 0 0,1 1 0 0 0,0 0 0 0 0,0-1 0 0 0,0 1 0 0 0,0 0 0 0 0,0-1 0 0 0,-1 1 0 0 0,1-1 0 0 0,0 1 0 0 0,0 0 0 0 0,0-1 0 0 0,0 1 0 0 0,0-1 0 0 0,0 1 1 0 0,0 0-1 0 0,0-1 0 0 0,0 1 0 0 0,1-1 0 0 0,-1 1 0 0 0,0 0 0 0 0,0-1 0 0 0,0 1 0 0 0,0 0 0 0 0,0-1 0 0 0,1 1 0 0 0,-1 0 0 0 0,0-1 0 0 0,1 0 0 0 0,18-8 3539 0 0,25-1-2046 0 0,-43 10-1622 0 0,29-2 954 0 0,47 1-1 0 0,-52 1-984 0 0,0 0 1 0 0,0-1-1 0 0,27-5 1 0 0,-47 4-108 0 0,1 1 1 0 0,-1-1 0 0 0,0 0-1 0 0,1 0 1 0 0,8-5-1 0 0,0-6-3160 0 0,-11 9 1284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15.875"/>
    </inkml:context>
    <inkml:brush xml:id="br0">
      <inkml:brushProperty name="width" value="0.05" units="cm"/>
      <inkml:brushProperty name="height" value="0.05" units="cm"/>
      <inkml:brushProperty name="color" value="#004F8B"/>
    </inkml:brush>
  </inkml:definitions>
  <inkml:trace contextRef="#ctx0" brushRef="#br0">2 1 9674 0 0,'0'0'31'0'0,"0"0"0"0"0,0 0 1 0 0,0 0-1 0 0,0 0 0 0 0,-1 0 0 0 0,1 0 0 0 0,0 0 1 0 0,0 0-1 0 0,0 0 0 0 0,0 0 0 0 0,0 1 1 0 0,0-1-1 0 0,0 0 0 0 0,0 0 0 0 0,0 0 0 0 0,0 0 1 0 0,0 0-1 0 0,0 0 0 0 0,0 0 0 0 0,0 0 0 0 0,0 0 1 0 0,0 0-1 0 0,0 0 0 0 0,0 0 0 0 0,0 1 0 0 0,0-1 1 0 0,0 0-1 0 0,0 0 0 0 0,0 0 0 0 0,0 0 0 0 0,0 0 1 0 0,0 0-1 0 0,0 0 0 0 0,0 0 0 0 0,0 0 0 0 0,0 0 1 0 0,0 1-1 0 0,0-1 0 0 0,0 0 0 0 0,0 0 0 0 0,0 0 1 0 0,0 0-1 0 0,0 0 0 0 0,0 0 0 0 0,0 0 0 0 0,0 0 1 0 0,0 0-1 0 0,0 0 0 0 0,1 0 0 0 0,-1 0 0 0 0,0 0 1 0 0,0 0-1 0 0,0 0 0 0 0,0 0 0 0 0,0 0 0 0 0,0 1 1 0 0,0-1-1 0 0,9 4 749 0 0,9 2 104 0 0,1-2-518 0 0,0-1 0 0 0,1-1 0 0 0,-1 0 0 0 0,0-2 0 0 0,1 0 0 0 0,-1-1 0 0 0,31-7-1 0 0,-18 3-365 0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33.979"/>
    </inkml:context>
    <inkml:brush xml:id="br0">
      <inkml:brushProperty name="width" value="0.05" units="cm"/>
      <inkml:brushProperty name="height" value="0.05" units="cm"/>
      <inkml:brushProperty name="color" value="#004F8B"/>
    </inkml:brush>
  </inkml:definitions>
  <inkml:trace contextRef="#ctx0" brushRef="#br0">303 295 8290 0 0,'18'-32'4298'0'0,"-11"15"-3071"0"0,0 0 1 0 0,-1 0-1 0 0,-1 0 0 0 0,-1 0 0 0 0,4-24 1 0 0,-7 35-1086 0 0,-1 0 0 0 0,1 0 1 0 0,-1 1-1 0 0,0-1 0 0 0,0 0 1 0 0,-1 0-1 0 0,0 0 0 0 0,0 0 1 0 0,0 1-1 0 0,-1-1 0 0 0,0 0 1 0 0,0 1-1 0 0,0 0 0 0 0,0-1 1 0 0,-1 1-1 0 0,0 0 0 0 0,0 0 1 0 0,-1 0-1 0 0,1 1 1 0 0,-6-6-1 0 0,6 8-116 0 0,1 0-1 0 0,-1 0 1 0 0,0 1-1 0 0,0-1 1 0 0,0 1 0 0 0,0 0-1 0 0,0 0 1 0 0,0 0 0 0 0,-1 0-1 0 0,1 0 1 0 0,0 0 0 0 0,0 1-1 0 0,-1 0 1 0 0,1 0-1 0 0,0 0 1 0 0,-1 0 0 0 0,1 0-1 0 0,0 1 1 0 0,-1-1 0 0 0,1 1-1 0 0,0 0 1 0 0,0 0-1 0 0,0 0 1 0 0,0 0 0 0 0,-6 4-1 0 0,-2 1 47 0 0,0 0-1 0 0,1 1 0 0 0,0 0 0 0 0,0 1 0 0 0,-14 15 0 0 0,6-4-81 0 0,1 1-1 0 0,1 1 0 0 0,1 1 1 0 0,1 0-1 0 0,0 1 0 0 0,2 1 1 0 0,1 0-1 0 0,1 0 0 0 0,1 1 1 0 0,-8 35-1 0 0,15-51 8 0 0,1-1-1 0 0,0 1 1 0 0,0 0 0 0 0,1-1-1 0 0,0 1 1 0 0,1 0-1 0 0,0-1 1 0 0,0 1 0 0 0,1-1-1 0 0,0 1 1 0 0,0-1-1 0 0,4 9 1 0 0,-4-13 1 0 0,1 1 0 0 0,-1 0 0 0 0,1-1 0 0 0,0 1 0 0 0,1-1 0 0 0,-1 0-1 0 0,1 0 1 0 0,-1 0 0 0 0,1 0 0 0 0,0-1 0 0 0,1 1 0 0 0,-1-1 0 0 0,1 0 0 0 0,-1-1 0 0 0,1 1 0 0 0,0-1-1 0 0,0 0 1 0 0,0 0 0 0 0,0 0 0 0 0,7 1 0 0 0,-3-1-3 0 0,0-1 0 0 0,0 1 0 0 0,0-2 0 0 0,0 1-1 0 0,0-1 1 0 0,0-1 0 0 0,-1 1 0 0 0,1-2 0 0 0,0 1 0 0 0,0-1 0 0 0,0 0-1 0 0,-1-1 1 0 0,1 0 0 0 0,-1-1 0 0 0,0 1 0 0 0,0-2 0 0 0,0 1 0 0 0,0-1 0 0 0,9-8-1 0 0,3-6-187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34.456"/>
    </inkml:context>
    <inkml:brush xml:id="br0">
      <inkml:brushProperty name="width" value="0.05" units="cm"/>
      <inkml:brushProperty name="height" value="0.05" units="cm"/>
      <inkml:brushProperty name="color" value="#004F8B"/>
    </inkml:brush>
  </inkml:definitions>
  <inkml:trace contextRef="#ctx0" brushRef="#br0">204 0 8754 0 0,'0'0'977'0'0,"5"17"1223"0"0,0 17-1476 0 0,0 1 0 0 0,-3 0 0 0 0,-1 0 0 0 0,-1 1 0 0 0,-2-1 0 0 0,-1 0 1 0 0,-11 42-1 0 0,11-62-338 0 0,-2-1 1 0 0,1 0-1 0 0,-2 0 1 0 0,0 0-1 0 0,-14 21 1 0 0,15-26-145 0 0,-1-1 1 0 0,0 0 0 0 0,0-1-1 0 0,-1 1 1 0 0,0-1-1 0 0,0-1 1 0 0,-1 1 0 0 0,0-1-1 0 0,-14 8 1 0 0,20-13-220 0 0,-1 0 1 0 0,0 1 0 0 0,0-1-1 0 0,0-1 1 0 0,0 1-1 0 0,0 0 1 0 0,1-1 0 0 0,-1 1-1 0 0,0-1 1 0 0,0 0-1 0 0,0 0 1 0 0,0 0 0 0 0,0-1-1 0 0,0 1 1 0 0,0-1-1 0 0,0 1 1 0 0,0-1 0 0 0,0 0-1 0 0,-5-2 1 0 0,-6-5-200 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34.791"/>
    </inkml:context>
    <inkml:brush xml:id="br0">
      <inkml:brushProperty name="width" value="0.05" units="cm"/>
      <inkml:brushProperty name="height" value="0.05" units="cm"/>
      <inkml:brushProperty name="color" value="#004F8B"/>
    </inkml:brush>
  </inkml:definitions>
  <inkml:trace contextRef="#ctx0" brushRef="#br0">0 11 6913 0 0,'2'-1'609'0'0,"-1"0"-481"0"0,0 0-128 0 0,1 0 2040 0 0,1 0-904 0 0,0 0 9 0 0,0-2-561 0 0,1 2-104 0 0,0 1-32 0 0,0 0 0 0 0,1-1-448 0 0,0 2 0 0 0,3 0-136 0 0,1 2 32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35.149"/>
    </inkml:context>
    <inkml:brush xml:id="br0">
      <inkml:brushProperty name="width" value="0.05" units="cm"/>
      <inkml:brushProperty name="height" value="0.05" units="cm"/>
      <inkml:brushProperty name="color" value="#004F8B"/>
    </inkml:brush>
  </inkml:definitions>
  <inkml:trace contextRef="#ctx0" brushRef="#br0">0 9 14283 0 0,'3'-2'160'0'0,"1"1"-1"0"0,-1 0 1 0 0,0 0 0 0 0,1 1-1 0 0,-1-1 1 0 0,1 1 0 0 0,-1-1 0 0 0,6 1-1 0 0,-8 0-100 0 0,51-1-604 0 0,87 9-1 0 0,-121-6 533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9T07:34:10.866"/>
    </inkml:context>
    <inkml:brush xml:id="br0">
      <inkml:brushProperty name="width" value="0.025" units="cm"/>
      <inkml:brushProperty name="height" value="0.025" units="cm"/>
    </inkml:brush>
  </inkml:definitions>
  <inkml:trace contextRef="#ctx0" brushRef="#br0">355 34 10594 0 0,'0'-3'545'0'0,"-1"1"0"0"0,0-1 0 0 0,0 1 0 0 0,0-1 0 0 0,0 1 0 0 0,0-1 0 0 0,-1 1 0 0 0,1 0 0 0 0,-1 0 0 0 0,1 0 0 0 0,-4-3 0 0 0,4 4-399 0 0,1 1-1 0 0,-1 0 1 0 0,1-1 0 0 0,-1 1-1 0 0,1 0 1 0 0,-1 0 0 0 0,1 0-1 0 0,-1 0 1 0 0,0 0 0 0 0,1 0 0 0 0,-1-1-1 0 0,1 1 1 0 0,-1 0 0 0 0,1 1-1 0 0,-1-1 1 0 0,0 0 0 0 0,1 0-1 0 0,-1 0 1 0 0,1 0 0 0 0,-1 0-1 0 0,0 1 1 0 0,-17 14 742 0 0,1 5-770 0 0,1 1 1 0 0,1 1-1 0 0,1 1 0 0 0,1 0 0 0 0,-12 31 0 0 0,-41 130-346 0 0,56-154 245 0 0,-26 79-79 0 0,5 1 1 0 0,-27 184 0 0 0,55-264 47 0 0,1 0 0 0 0,2 0 0 0 0,1 0 0 0 0,1 0 0 0 0,2 0 0 0 0,0-1 0 0 0,2 1 0 0 0,15 42 0 0 0,-16-58-17 0 0,1 1 0 0 0,0-2 0 0 0,1 1 1 0 0,1-1-1 0 0,0 0 0 0 0,0 0 0 0 0,1-1 0 0 0,1 0 1 0 0,0 0-1 0 0,1-1 0 0 0,0-1 0 0 0,1 0 0 0 0,0-1 1 0 0,0 0-1 0 0,1 0 0 0 0,0-1 0 0 0,0-1 1 0 0,22 8-1 0 0,-1-4-363 0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35.508"/>
    </inkml:context>
    <inkml:brush xml:id="br0">
      <inkml:brushProperty name="width" value="0.05" units="cm"/>
      <inkml:brushProperty name="height" value="0.05" units="cm"/>
      <inkml:brushProperty name="color" value="#004F8B"/>
    </inkml:brush>
  </inkml:definitions>
  <inkml:trace contextRef="#ctx0" brushRef="#br0">1 19 17972 0 0,'-1'0'1952'0'0,"2"0"-1952"0"0,0 1 0 0 0,1-1-264 0 0,2 1-88 0 0,4 0-24 0 0,4 0 0 0 0,5 1 184 0 0,2-2 32 0 0,3-1 0 0 0,4-1 8 0 0,3-2-104 0 0,4-1-16 0 0,5-1-8 0 0,3-1 0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36.863"/>
    </inkml:context>
    <inkml:brush xml:id="br0">
      <inkml:brushProperty name="width" value="0.05" units="cm"/>
      <inkml:brushProperty name="height" value="0.05" units="cm"/>
      <inkml:brushProperty name="color" value="#004F8B"/>
    </inkml:brush>
  </inkml:definitions>
  <inkml:trace contextRef="#ctx0" brushRef="#br0">6 4 6449 0 0,'-3'-3'10577'0'0,"4"134"-10102"0"0,-2 149-159 0 0,-1-255-423 0 0,1-19 97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37.275"/>
    </inkml:context>
    <inkml:brush xml:id="br0">
      <inkml:brushProperty name="width" value="0.05" units="cm"/>
      <inkml:brushProperty name="height" value="0.05" units="cm"/>
      <inkml:brushProperty name="color" value="#004F8B"/>
    </inkml:brush>
  </inkml:definitions>
  <inkml:trace contextRef="#ctx0" brushRef="#br0">251 6 5529 0 0,'1'-6'11215'0'0,"-1"6"-10942"0"0,-9 1 2306 0 0,-10 6-1939 0 0,-142 76-511 0 0,102-54-2106 0 0,59-29 1961 0 0,0 1 1 0 0,-1-1 0 0 0,1 0-1 0 0,0 0 1 0 0,0 0-1 0 0,0 0 1 0 0,-1 0-1 0 0,1 1 1 0 0,0-1-1 0 0,0 0 1 0 0,0 0-1 0 0,-1 0 1 0 0,1 1-1 0 0,0-1 1 0 0,0 0 0 0 0,0 0-1 0 0,0 0 1 0 0,0 1-1 0 0,0-1 1 0 0,0 0-1 0 0,-1 0 1 0 0,1 1-1 0 0,0-1 1 0 0,0 0-1 0 0,0 0 1 0 0,0 1 0 0 0,0-1-1 0 0,0 0 1 0 0,0 0-1 0 0,0 1 1 0 0,0-1-1 0 0,1 0 1 0 0,-1 0-1 0 0,0 1 1 0 0,0-1-1 0 0,0 0 1 0 0,0 0-1 0 0,0 1 1 0 0,0-1 0 0 0,0 0-1 0 0,0 0 1 0 0,1 1-1 0 0,-1-1 1 0 0,0 0-1 0 0,0 0 1 0 0,0 0-1 0 0,1 0 1 0 0,-1 1-1 0 0,0-1 1 0 0,0 0-1 0 0,0 0 1 0 0,1 0 0 0 0,-1 0-1 0 0,23 15-88 0 0,30 7 193 0 0,2-4 360 0 0,57 11 0 0 0,-39-11-262 0 0,-64-15-1480 0 0,0 0-4915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37.833"/>
    </inkml:context>
    <inkml:brush xml:id="br0">
      <inkml:brushProperty name="width" value="0.05" units="cm"/>
      <inkml:brushProperty name="height" value="0.05" units="cm"/>
      <inkml:brushProperty name="color" value="#004F8B"/>
    </inkml:brush>
  </inkml:definitions>
  <inkml:trace contextRef="#ctx0" brushRef="#br0">11 47 4145 0 0,'-10'-5'11829'0'0,"10"5"-11481"0"0,12-4 2386 0 0,22 0-3442 0 0,33 5 619 0 0,91-2 199 0 0,-127-1-105 0 0,-1-2 1 0 0,1 0-1 0 0,31-10 1 0 0,-34 4-461 0 0,-30 12 435 0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38.291"/>
    </inkml:context>
    <inkml:brush xml:id="br0">
      <inkml:brushProperty name="width" value="0.05" units="cm"/>
      <inkml:brushProperty name="height" value="0.05" units="cm"/>
      <inkml:brushProperty name="color" value="#004F8B"/>
    </inkml:brush>
  </inkml:definitions>
  <inkml:trace contextRef="#ctx0" brushRef="#br0">99 1 13827 0 0,'-2'-1'3745'0'0,"6"7"-2672"0"0,12 6-803 0 0,33 11-200 0 0,-40-20-49 0 0,1 0 0 0 0,-1 1 0 0 0,0 0 0 0 0,-1 1 0 0 0,1 0 1 0 0,-1 0-1 0 0,0 1 0 0 0,0 0 0 0 0,13 13 0 0 0,-21-18-18 0 0,0 0-1 0 0,1-1 1 0 0,-1 1-1 0 0,0 0 1 0 0,0 0-1 0 0,0-1 1 0 0,1 1 0 0 0,-1 0-1 0 0,0 0 1 0 0,0 0-1 0 0,0-1 1 0 0,0 1-1 0 0,-1 0 1 0 0,1 0-1 0 0,0 0 1 0 0,0-1-1 0 0,0 1 1 0 0,-1 0 0 0 0,1 0-1 0 0,0-1 1 0 0,-1 1-1 0 0,1 0 1 0 0,0-1-1 0 0,-1 1 1 0 0,1 0-1 0 0,-1-1 1 0 0,1 1-1 0 0,-1-1 1 0 0,0 1 0 0 0,1-1-1 0 0,-1 1 1 0 0,0 0-1 0 0,-27 20 159 0 0,20-15-103 0 0,-11 7 29 0 0,0 0 1 0 0,-2-1 0 0 0,-24 11-1 0 0,33-17-80 0 0,0-2 0 0 0,0 0 0 0 0,-1 0 0 0 0,1-1 0 0 0,-1 0 0 0 0,0-1-1 0 0,-18 0 1 0 0,196-5-373 0 0,38 0 730 0 0,-181 3-438 0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39.740"/>
    </inkml:context>
    <inkml:brush xml:id="br0">
      <inkml:brushProperty name="width" value="0.05" units="cm"/>
      <inkml:brushProperty name="height" value="0.05" units="cm"/>
      <inkml:brushProperty name="color" value="#004F8B"/>
    </inkml:brush>
  </inkml:definitions>
  <inkml:trace contextRef="#ctx0" brushRef="#br0">20 1 11979 0 0,'-3'4'447'0'0,"1"0"0"0"0,0 1 0 0 0,0-1 0 0 0,1 1 0 0 0,0 0 0 0 0,-1-1 0 0 0,1 1 0 0 0,1 0 0 0 0,-1 8 1 0 0,-3 54 3490 0 0,4-45-4012 0 0,3 32 0 0 0,-3-47 60 0 0,1-1-1 0 0,1 0 0 0 0,-1 1 0 0 0,1-1 0 0 0,0 0 1 0 0,0 0-1 0 0,1 0 0 0 0,-1 0 0 0 0,8 9 0 0 0,-10-14 12 0 0,1-1-1 0 0,0 1 1 0 0,-1-1-1 0 0,1 1 1 0 0,0-1-1 0 0,0 1 1 0 0,0-1-1 0 0,0 0 0 0 0,0 1 1 0 0,-1-1-1 0 0,1 0 1 0 0,0 0-1 0 0,0 0 1 0 0,0 0-1 0 0,0 0 1 0 0,0 0-1 0 0,0 0 1 0 0,0 0-1 0 0,0 0 1 0 0,-1 0-1 0 0,1 0 1 0 0,0-1-1 0 0,0 1 0 0 0,0 0 1 0 0,0-1-1 0 0,0 1 1 0 0,-1-1-1 0 0,1 1 1 0 0,0 0-1 0 0,0-1 1 0 0,-1 0-1 0 0,1 1 1 0 0,0-1-1 0 0,-1 1 1 0 0,1-1-1 0 0,0 0 0 0 0,-1 0 1 0 0,1 1-1 0 0,-1-1 1 0 0,0 0-1 0 0,1 0 1 0 0,0 0-1 0 0,5-11-76 0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40.112"/>
    </inkml:context>
    <inkml:brush xml:id="br0">
      <inkml:brushProperty name="width" value="0.05" units="cm"/>
      <inkml:brushProperty name="height" value="0.05" units="cm"/>
      <inkml:brushProperty name="color" value="#004F8B"/>
    </inkml:brush>
  </inkml:definitions>
  <inkml:trace contextRef="#ctx0" brushRef="#br0">0 0 12443 0 0,'0'0'1125'0'0,"18"5"-1718"0"0,2 1 192 0 0,0-1 1 0 0,41 4-1 0 0,-42-8 391 0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40.458"/>
    </inkml:context>
    <inkml:brush xml:id="br0">
      <inkml:brushProperty name="width" value="0.05" units="cm"/>
      <inkml:brushProperty name="height" value="0.05" units="cm"/>
      <inkml:brushProperty name="color" value="#004F8B"/>
    </inkml:brush>
  </inkml:definitions>
  <inkml:trace contextRef="#ctx0" brushRef="#br0">44 16 13595 0 0,'1'-1'90'0'0,"0"1"1"0"0,0-1-1 0 0,0 1 1 0 0,0-1-1 0 0,0 0 1 0 0,0 1-1 0 0,0 0 1 0 0,0-1-1 0 0,0 1 1 0 0,0 0-1 0 0,1-1 1 0 0,-1 1-1 0 0,0 0 1 0 0,0 0-1 0 0,0 0 0 0 0,0 0 1 0 0,2 0-1 0 0,33-3-54 0 0,38-3-565 0 0,-62 5 266 0 0</inkml:trace>
  <inkml:trace contextRef="#ctx0" brushRef="#br0" timeOffset="1">1 111 1376 0 0,'4'5'11643'0'0,"10"2"-11444"0"0,-13-7 343 0 0,11 5-503 0 0,0-1 0 0 0,0 0-1 0 0,0 0 1 0 0,1-2 0 0 0,-1 1-1 0 0,1-2 1 0 0,0 0 0 0 0,-1 0-1 0 0,17-2 1 0 0,-11 0 89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40.791"/>
    </inkml:context>
    <inkml:brush xml:id="br0">
      <inkml:brushProperty name="width" value="0.05" units="cm"/>
      <inkml:brushProperty name="height" value="0.05" units="cm"/>
      <inkml:brushProperty name="color" value="#004F8B"/>
    </inkml:brush>
  </inkml:definitions>
  <inkml:trace contextRef="#ctx0" brushRef="#br0">68 0 15667 0 0,'0'0'1207'0'0,"-7"15"1823"0"0,-5 10-3079 0 0,2 0-1 0 0,1 1 1 0 0,1 0-1 0 0,1 1 0 0 0,-7 48 1 0 0,13-57-18 0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11T12:58:42.157"/>
    </inkml:context>
    <inkml:brush xml:id="br0">
      <inkml:brushProperty name="width" value="0.05" units="cm"/>
      <inkml:brushProperty name="height" value="0.05" units="cm"/>
      <inkml:brushProperty name="color" value="#004F8B"/>
    </inkml:brush>
  </inkml:definitions>
  <inkml:trace contextRef="#ctx0" brushRef="#br0">104 166 7834 0 0,'-3'-2'5289'0'0,"3"2"-5210"0"0,-7 8 1983 0 0,-6 11-874 0 0,2 3-58 0 0,-18 42 1 0 0,20-37-1166 0 0,1 0-1 0 0,1 0 1 0 0,1 1-1 0 0,1 0 1 0 0,-1 54-1 0 0,6-72 14 0 0,1-1-1 0 0,0 1 1 0 0,1-1 0 0 0,0 1-1 0 0,0-1 1 0 0,1 0-1 0 0,0 0 1 0 0,1 0 0 0 0,0 0-1 0 0,10 16 1 0 0,-12-21 16 0 0,1-1 0 0 0,-1 1 0 0 0,1-1 0 0 0,0 1 0 0 0,0-1 0 0 0,0 0 0 0 0,1 0 1 0 0,-1 0-1 0 0,1-1 0 0 0,-1 1 0 0 0,1-1 0 0 0,0 0 0 0 0,0 0 0 0 0,0 0 0 0 0,0 0 0 0 0,0-1 0 0 0,1 0 0 0 0,-1 0 0 0 0,0 0 0 0 0,1 0 0 0 0,-1-1 1 0 0,0 1-1 0 0,1-1 0 0 0,-1 0 0 0 0,9-2 0 0 0,-9 1 8 0 0,0 0 1 0 0,1-1-1 0 0,-1 0 1 0 0,0 0-1 0 0,0 0 1 0 0,-1 0-1 0 0,1-1 1 0 0,0 1 0 0 0,-1-1-1 0 0,1 0 1 0 0,-1 0-1 0 0,0 0 1 0 0,0-1-1 0 0,3-3 1 0 0,5-9 84 0 0,18-32 1 0 0,-26 43-56 0 0,8-18 56 0 0,0 0-1 0 0,-1-1 0 0 0,-2-1 1 0 0,0 1-1 0 0,-2-1 0 0 0,4-28 1 0 0,-6 18-34 0 0,-1-1 1 0 0,-2 1-1 0 0,-5-67 1 0 0,3 95-44 0 0,1 1-1 0 0,-1 0 1 0 0,0-1 0 0 0,-1 1 0 0 0,1 0 0 0 0,-1-1 0 0 0,-1 1 0 0 0,1 0-1 0 0,-1 0 1 0 0,0 1 0 0 0,0-1 0 0 0,-1 1 0 0 0,0-1 0 0 0,0 1-1 0 0,0 0 1 0 0,0 0 0 0 0,-1 1 0 0 0,0-1 0 0 0,0 1 0 0 0,0 0 0 0 0,0 1-1 0 0,-1-1 1 0 0,1 1 0 0 0,-1 0 0 0 0,0 0 0 0 0,0 1 0 0 0,0 0-1 0 0,0 0 1 0 0,-12-2 0 0 0,-6-1-1374 0 0,13 4-5132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B1246C-C9D7-4AA1-BE5C-1ED9054AAD0F}" type="datetimeFigureOut">
              <a:rPr lang="zh-TW" altLang="en-US" smtClean="0"/>
              <a:t>2024/8/26</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7B0753-1D19-4136-900F-059DF975CEDF}" type="slidenum">
              <a:rPr lang="zh-TW" altLang="en-US" smtClean="0"/>
              <a:t>‹#›</a:t>
            </a:fld>
            <a:endParaRPr lang="zh-TW" altLang="en-US"/>
          </a:p>
        </p:txBody>
      </p:sp>
    </p:spTree>
    <p:extLst>
      <p:ext uri="{BB962C8B-B14F-4D97-AF65-F5344CB8AC3E}">
        <p14:creationId xmlns:p14="http://schemas.microsoft.com/office/powerpoint/2010/main" val="1368120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A7B0753-1D19-4136-900F-059DF975CEDF}" type="slidenum">
              <a:rPr lang="zh-TW" altLang="en-US" smtClean="0"/>
              <a:t>3</a:t>
            </a:fld>
            <a:endParaRPr lang="zh-TW" altLang="en-US"/>
          </a:p>
        </p:txBody>
      </p:sp>
    </p:spTree>
    <p:extLst>
      <p:ext uri="{BB962C8B-B14F-4D97-AF65-F5344CB8AC3E}">
        <p14:creationId xmlns:p14="http://schemas.microsoft.com/office/powerpoint/2010/main" val="1093674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A7B0753-1D19-4136-900F-059DF975CEDF}" type="slidenum">
              <a:rPr lang="zh-TW" altLang="en-US" smtClean="0"/>
              <a:t>10</a:t>
            </a:fld>
            <a:endParaRPr lang="zh-TW" altLang="en-US"/>
          </a:p>
        </p:txBody>
      </p:sp>
    </p:spTree>
    <p:extLst>
      <p:ext uri="{BB962C8B-B14F-4D97-AF65-F5344CB8AC3E}">
        <p14:creationId xmlns:p14="http://schemas.microsoft.com/office/powerpoint/2010/main" val="4060466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A7B0753-1D19-4136-900F-059DF975CEDF}" type="slidenum">
              <a:rPr lang="zh-TW" altLang="en-US" smtClean="0"/>
              <a:t>11</a:t>
            </a:fld>
            <a:endParaRPr lang="zh-TW" altLang="en-US"/>
          </a:p>
        </p:txBody>
      </p:sp>
    </p:spTree>
    <p:extLst>
      <p:ext uri="{BB962C8B-B14F-4D97-AF65-F5344CB8AC3E}">
        <p14:creationId xmlns:p14="http://schemas.microsoft.com/office/powerpoint/2010/main" val="20430697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A7B0753-1D19-4136-900F-059DF975CEDF}" type="slidenum">
              <a:rPr lang="zh-TW" altLang="en-US" smtClean="0"/>
              <a:t>13</a:t>
            </a:fld>
            <a:endParaRPr lang="zh-TW" altLang="en-US"/>
          </a:p>
        </p:txBody>
      </p:sp>
    </p:spTree>
    <p:extLst>
      <p:ext uri="{BB962C8B-B14F-4D97-AF65-F5344CB8AC3E}">
        <p14:creationId xmlns:p14="http://schemas.microsoft.com/office/powerpoint/2010/main" val="1461663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A7B0753-1D19-4136-900F-059DF975CEDF}" type="slidenum">
              <a:rPr lang="zh-TW" altLang="en-US" smtClean="0"/>
              <a:t>16</a:t>
            </a:fld>
            <a:endParaRPr lang="zh-TW" altLang="en-US"/>
          </a:p>
        </p:txBody>
      </p:sp>
    </p:spTree>
    <p:extLst>
      <p:ext uri="{BB962C8B-B14F-4D97-AF65-F5344CB8AC3E}">
        <p14:creationId xmlns:p14="http://schemas.microsoft.com/office/powerpoint/2010/main" val="20967625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270CC14B-8D21-4044-ABF9-44FB94D1490E}" type="datetimeFigureOut">
              <a:rPr lang="zh-TW" altLang="en-US" smtClean="0"/>
              <a:t>2024/8/26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9B326F42-68A4-45D5-B877-98CEB072EF75}" type="slidenum">
              <a:rPr lang="zh-TW" altLang="en-US" smtClean="0"/>
              <a:t>‹#›</a:t>
            </a:fld>
            <a:endParaRPr lang="zh-TW" altLang="en-US"/>
          </a:p>
        </p:txBody>
      </p:sp>
    </p:spTree>
    <p:extLst>
      <p:ext uri="{BB962C8B-B14F-4D97-AF65-F5344CB8AC3E}">
        <p14:creationId xmlns:p14="http://schemas.microsoft.com/office/powerpoint/2010/main" val="646302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70CC14B-8D21-4044-ABF9-44FB94D1490E}" type="datetimeFigureOut">
              <a:rPr lang="zh-TW" altLang="en-US" smtClean="0"/>
              <a:t>2024/8/26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B326F42-68A4-45D5-B877-98CEB072EF75}" type="slidenum">
              <a:rPr lang="zh-TW" altLang="en-US" smtClean="0"/>
              <a:t>‹#›</a:t>
            </a:fld>
            <a:endParaRPr lang="zh-TW" altLang="en-US"/>
          </a:p>
        </p:txBody>
      </p:sp>
    </p:spTree>
    <p:extLst>
      <p:ext uri="{BB962C8B-B14F-4D97-AF65-F5344CB8AC3E}">
        <p14:creationId xmlns:p14="http://schemas.microsoft.com/office/powerpoint/2010/main" val="842079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70CC14B-8D21-4044-ABF9-44FB94D1490E}" type="datetimeFigureOut">
              <a:rPr lang="zh-TW" altLang="en-US" smtClean="0"/>
              <a:t>2024/8/26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B326F42-68A4-45D5-B877-98CEB072EF75}" type="slidenum">
              <a:rPr lang="zh-TW" altLang="en-US" smtClean="0"/>
              <a:t>‹#›</a:t>
            </a:fld>
            <a:endParaRPr lang="zh-TW" altLang="en-US"/>
          </a:p>
        </p:txBody>
      </p:sp>
    </p:spTree>
    <p:extLst>
      <p:ext uri="{BB962C8B-B14F-4D97-AF65-F5344CB8AC3E}">
        <p14:creationId xmlns:p14="http://schemas.microsoft.com/office/powerpoint/2010/main" val="1273549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70CC14B-8D21-4044-ABF9-44FB94D1490E}" type="datetimeFigureOut">
              <a:rPr lang="zh-TW" altLang="en-US" smtClean="0"/>
              <a:t>2024/8/26</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B326F42-68A4-45D5-B877-98CEB072EF75}" type="slidenum">
              <a:rPr lang="zh-TW" altLang="en-US" smtClean="0"/>
              <a:t>‹#›</a:t>
            </a:fld>
            <a:endParaRPr lang="zh-TW" altLang="en-US"/>
          </a:p>
        </p:txBody>
      </p:sp>
    </p:spTree>
    <p:extLst>
      <p:ext uri="{BB962C8B-B14F-4D97-AF65-F5344CB8AC3E}">
        <p14:creationId xmlns:p14="http://schemas.microsoft.com/office/powerpoint/2010/main" val="2272738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8593667" y="6272784"/>
            <a:ext cx="2644309" cy="365125"/>
          </a:xfrm>
        </p:spPr>
        <p:txBody>
          <a:bodyPr/>
          <a:lstStyle/>
          <a:p>
            <a:fld id="{270CC14B-8D21-4044-ABF9-44FB94D1490E}" type="datetimeFigureOut">
              <a:rPr lang="zh-TW" altLang="en-US" smtClean="0"/>
              <a:t>2024/8/26</a:t>
            </a:fld>
            <a:endParaRPr lang="zh-TW" altLang="en-US"/>
          </a:p>
        </p:txBody>
      </p:sp>
      <p:sp>
        <p:nvSpPr>
          <p:cNvPr id="5" name="Footer Placeholder 4"/>
          <p:cNvSpPr>
            <a:spLocks noGrp="1"/>
          </p:cNvSpPr>
          <p:nvPr>
            <p:ph type="ftr" sz="quarter" idx="11"/>
          </p:nvPr>
        </p:nvSpPr>
        <p:spPr>
          <a:xfrm>
            <a:off x="2182708" y="6272784"/>
            <a:ext cx="6327648" cy="365125"/>
          </a:xfrm>
        </p:spPr>
        <p:txBody>
          <a:bodyPr/>
          <a:lstStyle/>
          <a:p>
            <a:endParaRPr lang="zh-TW" alt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9B326F42-68A4-45D5-B877-98CEB072EF75}" type="slidenum">
              <a:rPr lang="zh-TW" altLang="en-US" smtClean="0"/>
              <a:t>‹#›</a:t>
            </a:fld>
            <a:endParaRPr lang="zh-TW" altLang="en-US"/>
          </a:p>
        </p:txBody>
      </p:sp>
    </p:spTree>
    <p:extLst>
      <p:ext uri="{BB962C8B-B14F-4D97-AF65-F5344CB8AC3E}">
        <p14:creationId xmlns:p14="http://schemas.microsoft.com/office/powerpoint/2010/main" val="3515645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270CC14B-8D21-4044-ABF9-44FB94D1490E}" type="datetimeFigureOut">
              <a:rPr lang="zh-TW" altLang="en-US" smtClean="0"/>
              <a:t>2024/8/26</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B326F42-68A4-45D5-B877-98CEB072EF75}" type="slidenum">
              <a:rPr lang="zh-TW" altLang="en-US" smtClean="0"/>
              <a:t>‹#›</a:t>
            </a:fld>
            <a:endParaRPr lang="zh-TW" altLang="en-US"/>
          </a:p>
        </p:txBody>
      </p:sp>
    </p:spTree>
    <p:extLst>
      <p:ext uri="{BB962C8B-B14F-4D97-AF65-F5344CB8AC3E}">
        <p14:creationId xmlns:p14="http://schemas.microsoft.com/office/powerpoint/2010/main" val="687835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270CC14B-8D21-4044-ABF9-44FB94D1490E}" type="datetimeFigureOut">
              <a:rPr lang="zh-TW" altLang="en-US" smtClean="0"/>
              <a:t>2024/8/26</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9B326F42-68A4-45D5-B877-98CEB072EF75}" type="slidenum">
              <a:rPr lang="zh-TW" altLang="en-US" smtClean="0"/>
              <a:t>‹#›</a:t>
            </a:fld>
            <a:endParaRPr lang="zh-TW" altLang="en-US"/>
          </a:p>
        </p:txBody>
      </p:sp>
    </p:spTree>
    <p:extLst>
      <p:ext uri="{BB962C8B-B14F-4D97-AF65-F5344CB8AC3E}">
        <p14:creationId xmlns:p14="http://schemas.microsoft.com/office/powerpoint/2010/main" val="2865265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270CC14B-8D21-4044-ABF9-44FB94D1490E}" type="datetimeFigureOut">
              <a:rPr lang="zh-TW" altLang="en-US" smtClean="0"/>
              <a:t>2024/8/26</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9B326F42-68A4-45D5-B877-98CEB072EF75}" type="slidenum">
              <a:rPr lang="zh-TW" altLang="en-US" smtClean="0"/>
              <a:t>‹#›</a:t>
            </a:fld>
            <a:endParaRPr lang="zh-TW" altLang="en-US"/>
          </a:p>
        </p:txBody>
      </p:sp>
    </p:spTree>
    <p:extLst>
      <p:ext uri="{BB962C8B-B14F-4D97-AF65-F5344CB8AC3E}">
        <p14:creationId xmlns:p14="http://schemas.microsoft.com/office/powerpoint/2010/main" val="1932094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0CC14B-8D21-4044-ABF9-44FB94D1490E}" type="datetimeFigureOut">
              <a:rPr lang="zh-TW" altLang="en-US" smtClean="0"/>
              <a:t>2024/8/26</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9B326F42-68A4-45D5-B877-98CEB072EF75}" type="slidenum">
              <a:rPr lang="zh-TW" altLang="en-US" smtClean="0"/>
              <a:t>‹#›</a:t>
            </a:fld>
            <a:endParaRPr lang="zh-TW" altLang="en-US"/>
          </a:p>
        </p:txBody>
      </p:sp>
    </p:spTree>
    <p:extLst>
      <p:ext uri="{BB962C8B-B14F-4D97-AF65-F5344CB8AC3E}">
        <p14:creationId xmlns:p14="http://schemas.microsoft.com/office/powerpoint/2010/main" val="277023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270CC14B-8D21-4044-ABF9-44FB94D1490E}" type="datetimeFigureOut">
              <a:rPr lang="zh-TW" altLang="en-US" smtClean="0"/>
              <a:t>2024/8/26</a:t>
            </a:fld>
            <a:endParaRPr lang="zh-TW" altLang="en-US"/>
          </a:p>
        </p:txBody>
      </p:sp>
      <p:sp>
        <p:nvSpPr>
          <p:cNvPr id="6" name="Footer Placeholder 5"/>
          <p:cNvSpPr>
            <a:spLocks noGrp="1"/>
          </p:cNvSpPr>
          <p:nvPr>
            <p:ph type="ftr" sz="quarter" idx="11"/>
          </p:nvPr>
        </p:nvSpPr>
        <p:spPr/>
        <p:txBody>
          <a:bodyPr/>
          <a:lstStyle/>
          <a:p>
            <a:endParaRPr lang="zh-TW" alt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B326F42-68A4-45D5-B877-98CEB072EF75}" type="slidenum">
              <a:rPr lang="zh-TW" altLang="en-US" smtClean="0"/>
              <a:t>‹#›</a:t>
            </a:fld>
            <a:endParaRPr lang="zh-TW" altLang="en-US"/>
          </a:p>
        </p:txBody>
      </p:sp>
    </p:spTree>
    <p:extLst>
      <p:ext uri="{BB962C8B-B14F-4D97-AF65-F5344CB8AC3E}">
        <p14:creationId xmlns:p14="http://schemas.microsoft.com/office/powerpoint/2010/main" val="3600560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270CC14B-8D21-4044-ABF9-44FB94D1490E}" type="datetimeFigureOut">
              <a:rPr lang="zh-TW" altLang="en-US" smtClean="0"/>
              <a:t>2024/8/26</a:t>
            </a:fld>
            <a:endParaRPr lang="zh-TW" alt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B326F42-68A4-45D5-B877-98CEB072EF75}" type="slidenum">
              <a:rPr lang="zh-TW" altLang="en-US" smtClean="0"/>
              <a:t>‹#›</a:t>
            </a:fld>
            <a:endParaRPr lang="zh-TW" altLang="en-US"/>
          </a:p>
        </p:txBody>
      </p:sp>
    </p:spTree>
    <p:extLst>
      <p:ext uri="{BB962C8B-B14F-4D97-AF65-F5344CB8AC3E}">
        <p14:creationId xmlns:p14="http://schemas.microsoft.com/office/powerpoint/2010/main" val="534565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270CC14B-8D21-4044-ABF9-44FB94D1490E}" type="datetimeFigureOut">
              <a:rPr lang="zh-TW" altLang="en-US" smtClean="0"/>
              <a:t>2024/8/26</a:t>
            </a:fld>
            <a:endParaRPr lang="zh-TW" alt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zh-TW" alt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B326F42-68A4-45D5-B877-98CEB072EF75}" type="slidenum">
              <a:rPr lang="zh-TW" altLang="en-US" smtClean="0"/>
              <a:t>‹#›</a:t>
            </a:fld>
            <a:endParaRPr lang="zh-TW" altLang="en-US"/>
          </a:p>
        </p:txBody>
      </p:sp>
    </p:spTree>
    <p:extLst>
      <p:ext uri="{BB962C8B-B14F-4D97-AF65-F5344CB8AC3E}">
        <p14:creationId xmlns:p14="http://schemas.microsoft.com/office/powerpoint/2010/main" val="12369282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17" Type="http://schemas.openxmlformats.org/officeDocument/2006/relationships/customXml" Target="../ink/ink920.xml"/><Relationship Id="rId299" Type="http://schemas.openxmlformats.org/officeDocument/2006/relationships/image" Target="../media/image933.png"/><Relationship Id="rId21" Type="http://schemas.openxmlformats.org/officeDocument/2006/relationships/customXml" Target="../ink/ink872.xml"/><Relationship Id="rId63" Type="http://schemas.openxmlformats.org/officeDocument/2006/relationships/customXml" Target="../ink/ink893.xml"/><Relationship Id="rId159" Type="http://schemas.openxmlformats.org/officeDocument/2006/relationships/image" Target="../media/image863.png"/><Relationship Id="rId324" Type="http://schemas.openxmlformats.org/officeDocument/2006/relationships/customXml" Target="../ink/ink1024.xml"/><Relationship Id="rId170" Type="http://schemas.openxmlformats.org/officeDocument/2006/relationships/customXml" Target="../ink/ink947.xml"/><Relationship Id="rId226" Type="http://schemas.openxmlformats.org/officeDocument/2006/relationships/customXml" Target="../ink/ink975.xml"/><Relationship Id="rId268" Type="http://schemas.openxmlformats.org/officeDocument/2006/relationships/customXml" Target="../ink/ink996.xml"/><Relationship Id="rId32" Type="http://schemas.openxmlformats.org/officeDocument/2006/relationships/image" Target="../media/image800.png"/><Relationship Id="rId74" Type="http://schemas.openxmlformats.org/officeDocument/2006/relationships/image" Target="../media/image821.png"/><Relationship Id="rId128" Type="http://schemas.openxmlformats.org/officeDocument/2006/relationships/image" Target="../media/image848.png"/><Relationship Id="rId335" Type="http://schemas.openxmlformats.org/officeDocument/2006/relationships/image" Target="../media/image951.png"/><Relationship Id="rId5" Type="http://schemas.openxmlformats.org/officeDocument/2006/relationships/customXml" Target="../ink/ink864.xml"/><Relationship Id="rId181" Type="http://schemas.openxmlformats.org/officeDocument/2006/relationships/image" Target="../media/image874.png"/><Relationship Id="rId237" Type="http://schemas.openxmlformats.org/officeDocument/2006/relationships/image" Target="../media/image902.png"/><Relationship Id="rId279" Type="http://schemas.openxmlformats.org/officeDocument/2006/relationships/image" Target="../media/image923.png"/><Relationship Id="rId43" Type="http://schemas.openxmlformats.org/officeDocument/2006/relationships/customXml" Target="../ink/ink883.xml"/><Relationship Id="rId139" Type="http://schemas.openxmlformats.org/officeDocument/2006/relationships/customXml" Target="../ink/ink931.xml"/><Relationship Id="rId290" Type="http://schemas.openxmlformats.org/officeDocument/2006/relationships/customXml" Target="../ink/ink1007.xml"/><Relationship Id="rId304" Type="http://schemas.openxmlformats.org/officeDocument/2006/relationships/customXml" Target="../ink/ink1014.xml"/><Relationship Id="rId346" Type="http://schemas.openxmlformats.org/officeDocument/2006/relationships/customXml" Target="../ink/ink1035.xml"/><Relationship Id="rId85" Type="http://schemas.openxmlformats.org/officeDocument/2006/relationships/customXml" Target="../ink/ink904.xml"/><Relationship Id="rId150" Type="http://schemas.openxmlformats.org/officeDocument/2006/relationships/customXml" Target="../ink/ink937.xml"/><Relationship Id="rId192" Type="http://schemas.openxmlformats.org/officeDocument/2006/relationships/customXml" Target="../ink/ink958.xml"/><Relationship Id="rId206" Type="http://schemas.openxmlformats.org/officeDocument/2006/relationships/customXml" Target="../ink/ink965.xml"/><Relationship Id="rId248" Type="http://schemas.openxmlformats.org/officeDocument/2006/relationships/customXml" Target="../ink/ink986.xml"/><Relationship Id="rId12" Type="http://schemas.openxmlformats.org/officeDocument/2006/relationships/image" Target="../media/image790.png"/><Relationship Id="rId108" Type="http://schemas.openxmlformats.org/officeDocument/2006/relationships/image" Target="../media/image838.png"/><Relationship Id="rId315" Type="http://schemas.openxmlformats.org/officeDocument/2006/relationships/image" Target="../media/image941.png"/><Relationship Id="rId357" Type="http://schemas.openxmlformats.org/officeDocument/2006/relationships/image" Target="../media/image962.png"/><Relationship Id="rId54" Type="http://schemas.openxmlformats.org/officeDocument/2006/relationships/image" Target="../media/image811.png"/><Relationship Id="rId96" Type="http://schemas.openxmlformats.org/officeDocument/2006/relationships/image" Target="../media/image832.png"/><Relationship Id="rId161" Type="http://schemas.openxmlformats.org/officeDocument/2006/relationships/image" Target="../media/image864.png"/><Relationship Id="rId217" Type="http://schemas.openxmlformats.org/officeDocument/2006/relationships/image" Target="../media/image892.png"/><Relationship Id="rId259" Type="http://schemas.openxmlformats.org/officeDocument/2006/relationships/image" Target="../media/image913.png"/><Relationship Id="rId23" Type="http://schemas.openxmlformats.org/officeDocument/2006/relationships/customXml" Target="../ink/ink873.xml"/><Relationship Id="rId119" Type="http://schemas.openxmlformats.org/officeDocument/2006/relationships/customXml" Target="../ink/ink921.xml"/><Relationship Id="rId270" Type="http://schemas.openxmlformats.org/officeDocument/2006/relationships/customXml" Target="../ink/ink997.xml"/><Relationship Id="rId326" Type="http://schemas.openxmlformats.org/officeDocument/2006/relationships/customXml" Target="../ink/ink1025.xml"/><Relationship Id="rId65" Type="http://schemas.openxmlformats.org/officeDocument/2006/relationships/customXml" Target="../ink/ink894.xml"/><Relationship Id="rId130" Type="http://schemas.openxmlformats.org/officeDocument/2006/relationships/image" Target="../media/image849.png"/><Relationship Id="rId172" Type="http://schemas.openxmlformats.org/officeDocument/2006/relationships/customXml" Target="../ink/ink948.xml"/><Relationship Id="rId228" Type="http://schemas.openxmlformats.org/officeDocument/2006/relationships/customXml" Target="../ink/ink976.xml"/><Relationship Id="rId281" Type="http://schemas.openxmlformats.org/officeDocument/2006/relationships/image" Target="../media/image924.png"/><Relationship Id="rId337" Type="http://schemas.openxmlformats.org/officeDocument/2006/relationships/image" Target="../media/image952.png"/><Relationship Id="rId34" Type="http://schemas.openxmlformats.org/officeDocument/2006/relationships/image" Target="../media/image801.png"/><Relationship Id="rId76" Type="http://schemas.openxmlformats.org/officeDocument/2006/relationships/image" Target="../media/image822.png"/><Relationship Id="rId141" Type="http://schemas.openxmlformats.org/officeDocument/2006/relationships/customXml" Target="../ink/ink932.xml"/><Relationship Id="rId7" Type="http://schemas.openxmlformats.org/officeDocument/2006/relationships/customXml" Target="../ink/ink865.xml"/><Relationship Id="rId183" Type="http://schemas.openxmlformats.org/officeDocument/2006/relationships/image" Target="../media/image875.png"/><Relationship Id="rId239" Type="http://schemas.openxmlformats.org/officeDocument/2006/relationships/image" Target="../media/image903.png"/><Relationship Id="rId250" Type="http://schemas.openxmlformats.org/officeDocument/2006/relationships/customXml" Target="../ink/ink987.xml"/><Relationship Id="rId292" Type="http://schemas.openxmlformats.org/officeDocument/2006/relationships/customXml" Target="../ink/ink1008.xml"/><Relationship Id="rId306" Type="http://schemas.openxmlformats.org/officeDocument/2006/relationships/customXml" Target="../ink/ink1015.xml"/><Relationship Id="rId45" Type="http://schemas.openxmlformats.org/officeDocument/2006/relationships/customXml" Target="../ink/ink884.xml"/><Relationship Id="rId87" Type="http://schemas.openxmlformats.org/officeDocument/2006/relationships/customXml" Target="../ink/ink905.xml"/><Relationship Id="rId110" Type="http://schemas.openxmlformats.org/officeDocument/2006/relationships/image" Target="../media/image839.png"/><Relationship Id="rId348" Type="http://schemas.openxmlformats.org/officeDocument/2006/relationships/customXml" Target="../ink/ink1036.xml"/><Relationship Id="rId152" Type="http://schemas.openxmlformats.org/officeDocument/2006/relationships/customXml" Target="../ink/ink938.xml"/><Relationship Id="rId194" Type="http://schemas.openxmlformats.org/officeDocument/2006/relationships/customXml" Target="../ink/ink959.xml"/><Relationship Id="rId208" Type="http://schemas.openxmlformats.org/officeDocument/2006/relationships/customXml" Target="../ink/ink966.xml"/><Relationship Id="rId261" Type="http://schemas.openxmlformats.org/officeDocument/2006/relationships/image" Target="../media/image914.png"/><Relationship Id="rId14" Type="http://schemas.openxmlformats.org/officeDocument/2006/relationships/image" Target="../media/image791.png"/><Relationship Id="rId56" Type="http://schemas.openxmlformats.org/officeDocument/2006/relationships/image" Target="../media/image812.png"/><Relationship Id="rId317" Type="http://schemas.openxmlformats.org/officeDocument/2006/relationships/image" Target="../media/image942.png"/><Relationship Id="rId359" Type="http://schemas.openxmlformats.org/officeDocument/2006/relationships/image" Target="../media/image963.png"/><Relationship Id="rId98" Type="http://schemas.openxmlformats.org/officeDocument/2006/relationships/image" Target="../media/image833.png"/><Relationship Id="rId121" Type="http://schemas.openxmlformats.org/officeDocument/2006/relationships/customXml" Target="../ink/ink922.xml"/><Relationship Id="rId163" Type="http://schemas.openxmlformats.org/officeDocument/2006/relationships/image" Target="../media/image865.png"/><Relationship Id="rId219" Type="http://schemas.openxmlformats.org/officeDocument/2006/relationships/image" Target="../media/image893.png"/><Relationship Id="rId230" Type="http://schemas.openxmlformats.org/officeDocument/2006/relationships/customXml" Target="../ink/ink977.xml"/><Relationship Id="rId25" Type="http://schemas.openxmlformats.org/officeDocument/2006/relationships/customXml" Target="../ink/ink874.xml"/><Relationship Id="rId46" Type="http://schemas.openxmlformats.org/officeDocument/2006/relationships/image" Target="../media/image807.png"/><Relationship Id="rId67" Type="http://schemas.openxmlformats.org/officeDocument/2006/relationships/customXml" Target="../ink/ink895.xml"/><Relationship Id="rId272" Type="http://schemas.openxmlformats.org/officeDocument/2006/relationships/customXml" Target="../ink/ink998.xml"/><Relationship Id="rId293" Type="http://schemas.openxmlformats.org/officeDocument/2006/relationships/image" Target="../media/image930.png"/><Relationship Id="rId307" Type="http://schemas.openxmlformats.org/officeDocument/2006/relationships/image" Target="../media/image937.png"/><Relationship Id="rId328" Type="http://schemas.openxmlformats.org/officeDocument/2006/relationships/customXml" Target="../ink/ink1026.xml"/><Relationship Id="rId349" Type="http://schemas.openxmlformats.org/officeDocument/2006/relationships/image" Target="../media/image958.png"/><Relationship Id="rId88" Type="http://schemas.openxmlformats.org/officeDocument/2006/relationships/image" Target="../media/image828.png"/><Relationship Id="rId111" Type="http://schemas.openxmlformats.org/officeDocument/2006/relationships/customXml" Target="../ink/ink917.xml"/><Relationship Id="rId132" Type="http://schemas.openxmlformats.org/officeDocument/2006/relationships/image" Target="../media/image850.png"/><Relationship Id="rId153" Type="http://schemas.openxmlformats.org/officeDocument/2006/relationships/image" Target="../media/image860.png"/><Relationship Id="rId174" Type="http://schemas.openxmlformats.org/officeDocument/2006/relationships/customXml" Target="../ink/ink949.xml"/><Relationship Id="rId195" Type="http://schemas.openxmlformats.org/officeDocument/2006/relationships/image" Target="../media/image881.png"/><Relationship Id="rId209" Type="http://schemas.openxmlformats.org/officeDocument/2006/relationships/image" Target="../media/image888.png"/><Relationship Id="rId220" Type="http://schemas.openxmlformats.org/officeDocument/2006/relationships/customXml" Target="../ink/ink972.xml"/><Relationship Id="rId241" Type="http://schemas.openxmlformats.org/officeDocument/2006/relationships/image" Target="../media/image904.png"/><Relationship Id="rId15" Type="http://schemas.openxmlformats.org/officeDocument/2006/relationships/customXml" Target="../ink/ink869.xml"/><Relationship Id="rId36" Type="http://schemas.openxmlformats.org/officeDocument/2006/relationships/image" Target="../media/image802.png"/><Relationship Id="rId57" Type="http://schemas.openxmlformats.org/officeDocument/2006/relationships/customXml" Target="../ink/ink890.xml"/><Relationship Id="rId262" Type="http://schemas.openxmlformats.org/officeDocument/2006/relationships/customXml" Target="../ink/ink993.xml"/><Relationship Id="rId283" Type="http://schemas.openxmlformats.org/officeDocument/2006/relationships/image" Target="../media/image925.png"/><Relationship Id="rId318" Type="http://schemas.openxmlformats.org/officeDocument/2006/relationships/customXml" Target="../ink/ink1021.xml"/><Relationship Id="rId339" Type="http://schemas.openxmlformats.org/officeDocument/2006/relationships/image" Target="../media/image953.png"/><Relationship Id="rId78" Type="http://schemas.openxmlformats.org/officeDocument/2006/relationships/image" Target="../media/image823.png"/><Relationship Id="rId99" Type="http://schemas.openxmlformats.org/officeDocument/2006/relationships/customXml" Target="../ink/ink911.xml"/><Relationship Id="rId101" Type="http://schemas.openxmlformats.org/officeDocument/2006/relationships/customXml" Target="../ink/ink912.xml"/><Relationship Id="rId122" Type="http://schemas.openxmlformats.org/officeDocument/2006/relationships/image" Target="../media/image845.png"/><Relationship Id="rId143" Type="http://schemas.openxmlformats.org/officeDocument/2006/relationships/customXml" Target="../ink/ink933.xml"/><Relationship Id="rId164" Type="http://schemas.openxmlformats.org/officeDocument/2006/relationships/customXml" Target="../ink/ink944.xml"/><Relationship Id="rId185" Type="http://schemas.openxmlformats.org/officeDocument/2006/relationships/image" Target="../media/image876.png"/><Relationship Id="rId350" Type="http://schemas.openxmlformats.org/officeDocument/2006/relationships/customXml" Target="../ink/ink1037.xml"/><Relationship Id="rId9" Type="http://schemas.openxmlformats.org/officeDocument/2006/relationships/customXml" Target="../ink/ink866.xml"/><Relationship Id="rId210" Type="http://schemas.openxmlformats.org/officeDocument/2006/relationships/customXml" Target="../ink/ink967.xml"/><Relationship Id="rId26" Type="http://schemas.openxmlformats.org/officeDocument/2006/relationships/image" Target="../media/image797.png"/><Relationship Id="rId231" Type="http://schemas.openxmlformats.org/officeDocument/2006/relationships/image" Target="../media/image899.png"/><Relationship Id="rId252" Type="http://schemas.openxmlformats.org/officeDocument/2006/relationships/customXml" Target="../ink/ink988.xml"/><Relationship Id="rId273" Type="http://schemas.openxmlformats.org/officeDocument/2006/relationships/image" Target="../media/image920.png"/><Relationship Id="rId294" Type="http://schemas.openxmlformats.org/officeDocument/2006/relationships/customXml" Target="../ink/ink1009.xml"/><Relationship Id="rId308" Type="http://schemas.openxmlformats.org/officeDocument/2006/relationships/customXml" Target="../ink/ink1016.xml"/><Relationship Id="rId329" Type="http://schemas.openxmlformats.org/officeDocument/2006/relationships/image" Target="../media/image948.png"/><Relationship Id="rId47" Type="http://schemas.openxmlformats.org/officeDocument/2006/relationships/customXml" Target="../ink/ink885.xml"/><Relationship Id="rId68" Type="http://schemas.openxmlformats.org/officeDocument/2006/relationships/image" Target="../media/image818.png"/><Relationship Id="rId89" Type="http://schemas.openxmlformats.org/officeDocument/2006/relationships/customXml" Target="../ink/ink906.xml"/><Relationship Id="rId112" Type="http://schemas.openxmlformats.org/officeDocument/2006/relationships/image" Target="../media/image840.png"/><Relationship Id="rId133" Type="http://schemas.openxmlformats.org/officeDocument/2006/relationships/customXml" Target="../ink/ink928.xml"/><Relationship Id="rId154" Type="http://schemas.openxmlformats.org/officeDocument/2006/relationships/customXml" Target="../ink/ink939.xml"/><Relationship Id="rId175" Type="http://schemas.openxmlformats.org/officeDocument/2006/relationships/image" Target="../media/image871.png"/><Relationship Id="rId340" Type="http://schemas.openxmlformats.org/officeDocument/2006/relationships/customXml" Target="../ink/ink1032.xml"/><Relationship Id="rId196" Type="http://schemas.openxmlformats.org/officeDocument/2006/relationships/customXml" Target="../ink/ink960.xml"/><Relationship Id="rId200" Type="http://schemas.openxmlformats.org/officeDocument/2006/relationships/customXml" Target="../ink/ink962.xml"/><Relationship Id="rId16" Type="http://schemas.openxmlformats.org/officeDocument/2006/relationships/image" Target="../media/image792.png"/><Relationship Id="rId221" Type="http://schemas.openxmlformats.org/officeDocument/2006/relationships/image" Target="../media/image894.png"/><Relationship Id="rId242" Type="http://schemas.openxmlformats.org/officeDocument/2006/relationships/customXml" Target="../ink/ink983.xml"/><Relationship Id="rId263" Type="http://schemas.openxmlformats.org/officeDocument/2006/relationships/image" Target="../media/image915.png"/><Relationship Id="rId284" Type="http://schemas.openxmlformats.org/officeDocument/2006/relationships/customXml" Target="../ink/ink1004.xml"/><Relationship Id="rId319" Type="http://schemas.openxmlformats.org/officeDocument/2006/relationships/image" Target="../media/image943.png"/><Relationship Id="rId37" Type="http://schemas.openxmlformats.org/officeDocument/2006/relationships/customXml" Target="../ink/ink880.xml"/><Relationship Id="rId58" Type="http://schemas.openxmlformats.org/officeDocument/2006/relationships/image" Target="../media/image813.png"/><Relationship Id="rId79" Type="http://schemas.openxmlformats.org/officeDocument/2006/relationships/customXml" Target="../ink/ink901.xml"/><Relationship Id="rId102" Type="http://schemas.openxmlformats.org/officeDocument/2006/relationships/image" Target="../media/image835.png"/><Relationship Id="rId123" Type="http://schemas.openxmlformats.org/officeDocument/2006/relationships/customXml" Target="../ink/ink923.xml"/><Relationship Id="rId144" Type="http://schemas.openxmlformats.org/officeDocument/2006/relationships/image" Target="../media/image856.png"/><Relationship Id="rId330" Type="http://schemas.openxmlformats.org/officeDocument/2006/relationships/customXml" Target="../ink/ink1027.xml"/><Relationship Id="rId90" Type="http://schemas.openxmlformats.org/officeDocument/2006/relationships/image" Target="../media/image829.png"/><Relationship Id="rId165" Type="http://schemas.openxmlformats.org/officeDocument/2006/relationships/image" Target="../media/image866.png"/><Relationship Id="rId186" Type="http://schemas.openxmlformats.org/officeDocument/2006/relationships/customXml" Target="../ink/ink955.xml"/><Relationship Id="rId351" Type="http://schemas.openxmlformats.org/officeDocument/2006/relationships/image" Target="../media/image959.png"/><Relationship Id="rId211" Type="http://schemas.openxmlformats.org/officeDocument/2006/relationships/image" Target="../media/image889.png"/><Relationship Id="rId232" Type="http://schemas.openxmlformats.org/officeDocument/2006/relationships/customXml" Target="../ink/ink978.xml"/><Relationship Id="rId253" Type="http://schemas.openxmlformats.org/officeDocument/2006/relationships/image" Target="../media/image910.png"/><Relationship Id="rId274" Type="http://schemas.openxmlformats.org/officeDocument/2006/relationships/customXml" Target="../ink/ink999.xml"/><Relationship Id="rId295" Type="http://schemas.openxmlformats.org/officeDocument/2006/relationships/image" Target="../media/image931.png"/><Relationship Id="rId309" Type="http://schemas.openxmlformats.org/officeDocument/2006/relationships/image" Target="../media/image938.png"/><Relationship Id="rId27" Type="http://schemas.openxmlformats.org/officeDocument/2006/relationships/customXml" Target="../ink/ink875.xml"/><Relationship Id="rId48" Type="http://schemas.openxmlformats.org/officeDocument/2006/relationships/image" Target="../media/image808.png"/><Relationship Id="rId69" Type="http://schemas.openxmlformats.org/officeDocument/2006/relationships/customXml" Target="../ink/ink896.xml"/><Relationship Id="rId113" Type="http://schemas.openxmlformats.org/officeDocument/2006/relationships/customXml" Target="../ink/ink918.xml"/><Relationship Id="rId134" Type="http://schemas.openxmlformats.org/officeDocument/2006/relationships/image" Target="../media/image851.png"/><Relationship Id="rId320" Type="http://schemas.openxmlformats.org/officeDocument/2006/relationships/customXml" Target="../ink/ink1022.xml"/><Relationship Id="rId80" Type="http://schemas.openxmlformats.org/officeDocument/2006/relationships/image" Target="../media/image824.png"/><Relationship Id="rId155" Type="http://schemas.openxmlformats.org/officeDocument/2006/relationships/image" Target="../media/image861.png"/><Relationship Id="rId176" Type="http://schemas.openxmlformats.org/officeDocument/2006/relationships/customXml" Target="../ink/ink950.xml"/><Relationship Id="rId197" Type="http://schemas.openxmlformats.org/officeDocument/2006/relationships/image" Target="../media/image882.png"/><Relationship Id="rId341" Type="http://schemas.openxmlformats.org/officeDocument/2006/relationships/image" Target="../media/image954.png"/><Relationship Id="rId201" Type="http://schemas.openxmlformats.org/officeDocument/2006/relationships/image" Target="../media/image884.png"/><Relationship Id="rId222" Type="http://schemas.openxmlformats.org/officeDocument/2006/relationships/customXml" Target="../ink/ink973.xml"/><Relationship Id="rId243" Type="http://schemas.openxmlformats.org/officeDocument/2006/relationships/image" Target="../media/image905.png"/><Relationship Id="rId264" Type="http://schemas.openxmlformats.org/officeDocument/2006/relationships/customXml" Target="../ink/ink994.xml"/><Relationship Id="rId285" Type="http://schemas.openxmlformats.org/officeDocument/2006/relationships/image" Target="../media/image926.png"/><Relationship Id="rId17" Type="http://schemas.openxmlformats.org/officeDocument/2006/relationships/customXml" Target="../ink/ink870.xml"/><Relationship Id="rId38" Type="http://schemas.openxmlformats.org/officeDocument/2006/relationships/image" Target="../media/image803.png"/><Relationship Id="rId59" Type="http://schemas.openxmlformats.org/officeDocument/2006/relationships/customXml" Target="../ink/ink891.xml"/><Relationship Id="rId103" Type="http://schemas.openxmlformats.org/officeDocument/2006/relationships/customXml" Target="../ink/ink913.xml"/><Relationship Id="rId124" Type="http://schemas.openxmlformats.org/officeDocument/2006/relationships/image" Target="../media/image846.png"/><Relationship Id="rId310" Type="http://schemas.openxmlformats.org/officeDocument/2006/relationships/customXml" Target="../ink/ink1017.xml"/><Relationship Id="rId70" Type="http://schemas.openxmlformats.org/officeDocument/2006/relationships/image" Target="../media/image819.png"/><Relationship Id="rId91" Type="http://schemas.openxmlformats.org/officeDocument/2006/relationships/customXml" Target="../ink/ink907.xml"/><Relationship Id="rId145" Type="http://schemas.openxmlformats.org/officeDocument/2006/relationships/customXml" Target="../ink/ink934.xml"/><Relationship Id="rId166" Type="http://schemas.openxmlformats.org/officeDocument/2006/relationships/customXml" Target="../ink/ink945.xml"/><Relationship Id="rId187" Type="http://schemas.openxmlformats.org/officeDocument/2006/relationships/image" Target="../media/image877.png"/><Relationship Id="rId331" Type="http://schemas.openxmlformats.org/officeDocument/2006/relationships/image" Target="../media/image949.png"/><Relationship Id="rId352" Type="http://schemas.openxmlformats.org/officeDocument/2006/relationships/customXml" Target="../ink/ink1038.xml"/><Relationship Id="rId1" Type="http://schemas.openxmlformats.org/officeDocument/2006/relationships/slideLayout" Target="../slideLayouts/slideLayout2.xml"/><Relationship Id="rId212" Type="http://schemas.openxmlformats.org/officeDocument/2006/relationships/customXml" Target="../ink/ink968.xml"/><Relationship Id="rId233" Type="http://schemas.openxmlformats.org/officeDocument/2006/relationships/image" Target="../media/image900.png"/><Relationship Id="rId254" Type="http://schemas.openxmlformats.org/officeDocument/2006/relationships/customXml" Target="../ink/ink989.xml"/><Relationship Id="rId28" Type="http://schemas.openxmlformats.org/officeDocument/2006/relationships/image" Target="../media/image798.png"/><Relationship Id="rId49" Type="http://schemas.openxmlformats.org/officeDocument/2006/relationships/customXml" Target="../ink/ink886.xml"/><Relationship Id="rId114" Type="http://schemas.openxmlformats.org/officeDocument/2006/relationships/image" Target="../media/image841.png"/><Relationship Id="rId275" Type="http://schemas.openxmlformats.org/officeDocument/2006/relationships/image" Target="../media/image921.png"/><Relationship Id="rId296" Type="http://schemas.openxmlformats.org/officeDocument/2006/relationships/customXml" Target="../ink/ink1010.xml"/><Relationship Id="rId300" Type="http://schemas.openxmlformats.org/officeDocument/2006/relationships/customXml" Target="../ink/ink1012.xml"/><Relationship Id="rId60" Type="http://schemas.openxmlformats.org/officeDocument/2006/relationships/image" Target="../media/image814.png"/><Relationship Id="rId81" Type="http://schemas.openxmlformats.org/officeDocument/2006/relationships/customXml" Target="../ink/ink902.xml"/><Relationship Id="rId135" Type="http://schemas.openxmlformats.org/officeDocument/2006/relationships/customXml" Target="../ink/ink929.xml"/><Relationship Id="rId156" Type="http://schemas.openxmlformats.org/officeDocument/2006/relationships/customXml" Target="../ink/ink940.xml"/><Relationship Id="rId177" Type="http://schemas.openxmlformats.org/officeDocument/2006/relationships/image" Target="../media/image872.png"/><Relationship Id="rId198" Type="http://schemas.openxmlformats.org/officeDocument/2006/relationships/customXml" Target="../ink/ink961.xml"/><Relationship Id="rId321" Type="http://schemas.openxmlformats.org/officeDocument/2006/relationships/image" Target="../media/image944.png"/><Relationship Id="rId342" Type="http://schemas.openxmlformats.org/officeDocument/2006/relationships/customXml" Target="../ink/ink1033.xml"/><Relationship Id="rId202" Type="http://schemas.openxmlformats.org/officeDocument/2006/relationships/customXml" Target="../ink/ink963.xml"/><Relationship Id="rId223" Type="http://schemas.openxmlformats.org/officeDocument/2006/relationships/image" Target="../media/image895.png"/><Relationship Id="rId244" Type="http://schemas.openxmlformats.org/officeDocument/2006/relationships/customXml" Target="../ink/ink984.xml"/><Relationship Id="rId18" Type="http://schemas.openxmlformats.org/officeDocument/2006/relationships/image" Target="../media/image793.png"/><Relationship Id="rId39" Type="http://schemas.openxmlformats.org/officeDocument/2006/relationships/customXml" Target="../ink/ink881.xml"/><Relationship Id="rId265" Type="http://schemas.openxmlformats.org/officeDocument/2006/relationships/image" Target="../media/image916.png"/><Relationship Id="rId286" Type="http://schemas.openxmlformats.org/officeDocument/2006/relationships/customXml" Target="../ink/ink1005.xml"/><Relationship Id="rId50" Type="http://schemas.openxmlformats.org/officeDocument/2006/relationships/image" Target="../media/image809.png"/><Relationship Id="rId104" Type="http://schemas.openxmlformats.org/officeDocument/2006/relationships/image" Target="../media/image836.png"/><Relationship Id="rId125" Type="http://schemas.openxmlformats.org/officeDocument/2006/relationships/customXml" Target="../ink/ink924.xml"/><Relationship Id="rId146" Type="http://schemas.openxmlformats.org/officeDocument/2006/relationships/image" Target="../media/image857.png"/><Relationship Id="rId167" Type="http://schemas.openxmlformats.org/officeDocument/2006/relationships/image" Target="../media/image867.png"/><Relationship Id="rId188" Type="http://schemas.openxmlformats.org/officeDocument/2006/relationships/customXml" Target="../ink/ink956.xml"/><Relationship Id="rId311" Type="http://schemas.openxmlformats.org/officeDocument/2006/relationships/image" Target="../media/image939.png"/><Relationship Id="rId332" Type="http://schemas.openxmlformats.org/officeDocument/2006/relationships/customXml" Target="../ink/ink1028.xml"/><Relationship Id="rId353" Type="http://schemas.openxmlformats.org/officeDocument/2006/relationships/image" Target="../media/image960.png"/><Relationship Id="rId71" Type="http://schemas.openxmlformats.org/officeDocument/2006/relationships/customXml" Target="../ink/ink897.xml"/><Relationship Id="rId92" Type="http://schemas.openxmlformats.org/officeDocument/2006/relationships/image" Target="../media/image830.png"/><Relationship Id="rId213" Type="http://schemas.openxmlformats.org/officeDocument/2006/relationships/image" Target="../media/image890.png"/><Relationship Id="rId234" Type="http://schemas.openxmlformats.org/officeDocument/2006/relationships/customXml" Target="../ink/ink979.xml"/><Relationship Id="rId2" Type="http://schemas.openxmlformats.org/officeDocument/2006/relationships/notesSlide" Target="../notesSlides/notesSlide2.xml"/><Relationship Id="rId29" Type="http://schemas.openxmlformats.org/officeDocument/2006/relationships/customXml" Target="../ink/ink876.xml"/><Relationship Id="rId255" Type="http://schemas.openxmlformats.org/officeDocument/2006/relationships/image" Target="../media/image911.png"/><Relationship Id="rId276" Type="http://schemas.openxmlformats.org/officeDocument/2006/relationships/customXml" Target="../ink/ink1000.xml"/><Relationship Id="rId297" Type="http://schemas.openxmlformats.org/officeDocument/2006/relationships/image" Target="../media/image932.png"/><Relationship Id="rId40" Type="http://schemas.openxmlformats.org/officeDocument/2006/relationships/image" Target="../media/image804.png"/><Relationship Id="rId115" Type="http://schemas.openxmlformats.org/officeDocument/2006/relationships/customXml" Target="../ink/ink919.xml"/><Relationship Id="rId136" Type="http://schemas.openxmlformats.org/officeDocument/2006/relationships/image" Target="../media/image852.png"/><Relationship Id="rId157" Type="http://schemas.openxmlformats.org/officeDocument/2006/relationships/image" Target="../media/image862.png"/><Relationship Id="rId178" Type="http://schemas.openxmlformats.org/officeDocument/2006/relationships/customXml" Target="../ink/ink951.xml"/><Relationship Id="rId301" Type="http://schemas.openxmlformats.org/officeDocument/2006/relationships/image" Target="../media/image934.png"/><Relationship Id="rId322" Type="http://schemas.openxmlformats.org/officeDocument/2006/relationships/customXml" Target="../ink/ink1023.xml"/><Relationship Id="rId343" Type="http://schemas.openxmlformats.org/officeDocument/2006/relationships/image" Target="../media/image955.png"/><Relationship Id="rId61" Type="http://schemas.openxmlformats.org/officeDocument/2006/relationships/customXml" Target="../ink/ink892.xml"/><Relationship Id="rId82" Type="http://schemas.openxmlformats.org/officeDocument/2006/relationships/image" Target="../media/image825.png"/><Relationship Id="rId199" Type="http://schemas.openxmlformats.org/officeDocument/2006/relationships/image" Target="../media/image883.png"/><Relationship Id="rId203" Type="http://schemas.openxmlformats.org/officeDocument/2006/relationships/image" Target="../media/image885.png"/><Relationship Id="rId19" Type="http://schemas.openxmlformats.org/officeDocument/2006/relationships/customXml" Target="../ink/ink871.xml"/><Relationship Id="rId224" Type="http://schemas.openxmlformats.org/officeDocument/2006/relationships/customXml" Target="../ink/ink974.xml"/><Relationship Id="rId245" Type="http://schemas.openxmlformats.org/officeDocument/2006/relationships/image" Target="../media/image906.png"/><Relationship Id="rId266" Type="http://schemas.openxmlformats.org/officeDocument/2006/relationships/customXml" Target="../ink/ink995.xml"/><Relationship Id="rId287" Type="http://schemas.openxmlformats.org/officeDocument/2006/relationships/image" Target="../media/image927.png"/><Relationship Id="rId30" Type="http://schemas.openxmlformats.org/officeDocument/2006/relationships/image" Target="../media/image799.png"/><Relationship Id="rId105" Type="http://schemas.openxmlformats.org/officeDocument/2006/relationships/customXml" Target="../ink/ink914.xml"/><Relationship Id="rId126" Type="http://schemas.openxmlformats.org/officeDocument/2006/relationships/image" Target="../media/image847.png"/><Relationship Id="rId147" Type="http://schemas.openxmlformats.org/officeDocument/2006/relationships/customXml" Target="../ink/ink935.xml"/><Relationship Id="rId168" Type="http://schemas.openxmlformats.org/officeDocument/2006/relationships/customXml" Target="../ink/ink946.xml"/><Relationship Id="rId312" Type="http://schemas.openxmlformats.org/officeDocument/2006/relationships/customXml" Target="../ink/ink1018.xml"/><Relationship Id="rId333" Type="http://schemas.openxmlformats.org/officeDocument/2006/relationships/image" Target="../media/image950.png"/><Relationship Id="rId354" Type="http://schemas.openxmlformats.org/officeDocument/2006/relationships/customXml" Target="../ink/ink1039.xml"/><Relationship Id="rId51" Type="http://schemas.openxmlformats.org/officeDocument/2006/relationships/customXml" Target="../ink/ink887.xml"/><Relationship Id="rId72" Type="http://schemas.openxmlformats.org/officeDocument/2006/relationships/image" Target="../media/image820.png"/><Relationship Id="rId93" Type="http://schemas.openxmlformats.org/officeDocument/2006/relationships/customXml" Target="../ink/ink908.xml"/><Relationship Id="rId189" Type="http://schemas.openxmlformats.org/officeDocument/2006/relationships/image" Target="../media/image878.png"/><Relationship Id="rId3" Type="http://schemas.openxmlformats.org/officeDocument/2006/relationships/customXml" Target="../ink/ink863.xml"/><Relationship Id="rId214" Type="http://schemas.openxmlformats.org/officeDocument/2006/relationships/customXml" Target="../ink/ink969.xml"/><Relationship Id="rId235" Type="http://schemas.openxmlformats.org/officeDocument/2006/relationships/image" Target="../media/image901.png"/><Relationship Id="rId256" Type="http://schemas.openxmlformats.org/officeDocument/2006/relationships/customXml" Target="../ink/ink990.xml"/><Relationship Id="rId277" Type="http://schemas.openxmlformats.org/officeDocument/2006/relationships/image" Target="../media/image922.png"/><Relationship Id="rId298" Type="http://schemas.openxmlformats.org/officeDocument/2006/relationships/customXml" Target="../ink/ink1011.xml"/><Relationship Id="rId116" Type="http://schemas.openxmlformats.org/officeDocument/2006/relationships/image" Target="../media/image842.png"/><Relationship Id="rId137" Type="http://schemas.openxmlformats.org/officeDocument/2006/relationships/customXml" Target="../ink/ink930.xml"/><Relationship Id="rId158" Type="http://schemas.openxmlformats.org/officeDocument/2006/relationships/customXml" Target="../ink/ink941.xml"/><Relationship Id="rId302" Type="http://schemas.openxmlformats.org/officeDocument/2006/relationships/customXml" Target="../ink/ink1013.xml"/><Relationship Id="rId323" Type="http://schemas.openxmlformats.org/officeDocument/2006/relationships/image" Target="../media/image945.png"/><Relationship Id="rId344" Type="http://schemas.openxmlformats.org/officeDocument/2006/relationships/customXml" Target="../ink/ink1034.xml"/><Relationship Id="rId20" Type="http://schemas.openxmlformats.org/officeDocument/2006/relationships/image" Target="../media/image794.png"/><Relationship Id="rId41" Type="http://schemas.openxmlformats.org/officeDocument/2006/relationships/customXml" Target="../ink/ink882.xml"/><Relationship Id="rId62" Type="http://schemas.openxmlformats.org/officeDocument/2006/relationships/image" Target="../media/image815.png"/><Relationship Id="rId83" Type="http://schemas.openxmlformats.org/officeDocument/2006/relationships/customXml" Target="../ink/ink903.xml"/><Relationship Id="rId179" Type="http://schemas.openxmlformats.org/officeDocument/2006/relationships/image" Target="../media/image873.png"/><Relationship Id="rId190" Type="http://schemas.openxmlformats.org/officeDocument/2006/relationships/customXml" Target="../ink/ink957.xml"/><Relationship Id="rId204" Type="http://schemas.openxmlformats.org/officeDocument/2006/relationships/customXml" Target="../ink/ink964.xml"/><Relationship Id="rId225" Type="http://schemas.openxmlformats.org/officeDocument/2006/relationships/image" Target="../media/image896.png"/><Relationship Id="rId246" Type="http://schemas.openxmlformats.org/officeDocument/2006/relationships/customXml" Target="../ink/ink985.xml"/><Relationship Id="rId267" Type="http://schemas.openxmlformats.org/officeDocument/2006/relationships/image" Target="../media/image917.png"/><Relationship Id="rId288" Type="http://schemas.openxmlformats.org/officeDocument/2006/relationships/customXml" Target="../ink/ink1006.xml"/><Relationship Id="rId106" Type="http://schemas.openxmlformats.org/officeDocument/2006/relationships/image" Target="../media/image837.png"/><Relationship Id="rId127" Type="http://schemas.openxmlformats.org/officeDocument/2006/relationships/customXml" Target="../ink/ink925.xml"/><Relationship Id="rId313" Type="http://schemas.openxmlformats.org/officeDocument/2006/relationships/image" Target="../media/image940.png"/><Relationship Id="rId10" Type="http://schemas.openxmlformats.org/officeDocument/2006/relationships/image" Target="../media/image789.png"/><Relationship Id="rId31" Type="http://schemas.openxmlformats.org/officeDocument/2006/relationships/customXml" Target="../ink/ink877.xml"/><Relationship Id="rId52" Type="http://schemas.openxmlformats.org/officeDocument/2006/relationships/image" Target="../media/image810.png"/><Relationship Id="rId73" Type="http://schemas.openxmlformats.org/officeDocument/2006/relationships/customXml" Target="../ink/ink898.xml"/><Relationship Id="rId94" Type="http://schemas.openxmlformats.org/officeDocument/2006/relationships/image" Target="../media/image831.png"/><Relationship Id="rId148" Type="http://schemas.openxmlformats.org/officeDocument/2006/relationships/customXml" Target="../ink/ink936.xml"/><Relationship Id="rId169" Type="http://schemas.openxmlformats.org/officeDocument/2006/relationships/image" Target="../media/image868.png"/><Relationship Id="rId334" Type="http://schemas.openxmlformats.org/officeDocument/2006/relationships/customXml" Target="../ink/ink1029.xml"/><Relationship Id="rId355" Type="http://schemas.openxmlformats.org/officeDocument/2006/relationships/image" Target="../media/image961.png"/><Relationship Id="rId4" Type="http://schemas.openxmlformats.org/officeDocument/2006/relationships/image" Target="../media/image786.png"/><Relationship Id="rId180" Type="http://schemas.openxmlformats.org/officeDocument/2006/relationships/customXml" Target="../ink/ink952.xml"/><Relationship Id="rId215" Type="http://schemas.openxmlformats.org/officeDocument/2006/relationships/image" Target="../media/image891.png"/><Relationship Id="rId236" Type="http://schemas.openxmlformats.org/officeDocument/2006/relationships/customXml" Target="../ink/ink980.xml"/><Relationship Id="rId257" Type="http://schemas.openxmlformats.org/officeDocument/2006/relationships/image" Target="../media/image912.png"/><Relationship Id="rId278" Type="http://schemas.openxmlformats.org/officeDocument/2006/relationships/customXml" Target="../ink/ink1001.xml"/><Relationship Id="rId303" Type="http://schemas.openxmlformats.org/officeDocument/2006/relationships/image" Target="../media/image935.png"/><Relationship Id="rId42" Type="http://schemas.openxmlformats.org/officeDocument/2006/relationships/image" Target="../media/image805.png"/><Relationship Id="rId84" Type="http://schemas.openxmlformats.org/officeDocument/2006/relationships/image" Target="../media/image826.png"/><Relationship Id="rId138" Type="http://schemas.openxmlformats.org/officeDocument/2006/relationships/image" Target="../media/image853.png"/><Relationship Id="rId345" Type="http://schemas.openxmlformats.org/officeDocument/2006/relationships/image" Target="../media/image956.png"/><Relationship Id="rId191" Type="http://schemas.openxmlformats.org/officeDocument/2006/relationships/image" Target="../media/image879.png"/><Relationship Id="rId205" Type="http://schemas.openxmlformats.org/officeDocument/2006/relationships/image" Target="../media/image886.png"/><Relationship Id="rId247" Type="http://schemas.openxmlformats.org/officeDocument/2006/relationships/image" Target="../media/image907.png"/><Relationship Id="rId107" Type="http://schemas.openxmlformats.org/officeDocument/2006/relationships/customXml" Target="../ink/ink915.xml"/><Relationship Id="rId289" Type="http://schemas.openxmlformats.org/officeDocument/2006/relationships/image" Target="../media/image928.png"/><Relationship Id="rId11" Type="http://schemas.openxmlformats.org/officeDocument/2006/relationships/customXml" Target="../ink/ink867.xml"/><Relationship Id="rId53" Type="http://schemas.openxmlformats.org/officeDocument/2006/relationships/customXml" Target="../ink/ink888.xml"/><Relationship Id="rId149" Type="http://schemas.openxmlformats.org/officeDocument/2006/relationships/image" Target="../media/image858.png"/><Relationship Id="rId314" Type="http://schemas.openxmlformats.org/officeDocument/2006/relationships/customXml" Target="../ink/ink1019.xml"/><Relationship Id="rId356" Type="http://schemas.openxmlformats.org/officeDocument/2006/relationships/customXml" Target="../ink/ink1040.xml"/><Relationship Id="rId95" Type="http://schemas.openxmlformats.org/officeDocument/2006/relationships/customXml" Target="../ink/ink909.xml"/><Relationship Id="rId160" Type="http://schemas.openxmlformats.org/officeDocument/2006/relationships/customXml" Target="../ink/ink942.xml"/><Relationship Id="rId216" Type="http://schemas.openxmlformats.org/officeDocument/2006/relationships/customXml" Target="../ink/ink970.xml"/><Relationship Id="rId258" Type="http://schemas.openxmlformats.org/officeDocument/2006/relationships/customXml" Target="../ink/ink991.xml"/><Relationship Id="rId22" Type="http://schemas.openxmlformats.org/officeDocument/2006/relationships/image" Target="../media/image795.png"/><Relationship Id="rId64" Type="http://schemas.openxmlformats.org/officeDocument/2006/relationships/image" Target="../media/image816.png"/><Relationship Id="rId118" Type="http://schemas.openxmlformats.org/officeDocument/2006/relationships/image" Target="../media/image843.png"/><Relationship Id="rId325" Type="http://schemas.openxmlformats.org/officeDocument/2006/relationships/image" Target="../media/image946.png"/><Relationship Id="rId171" Type="http://schemas.openxmlformats.org/officeDocument/2006/relationships/image" Target="../media/image869.png"/><Relationship Id="rId227" Type="http://schemas.openxmlformats.org/officeDocument/2006/relationships/image" Target="../media/image897.png"/><Relationship Id="rId269" Type="http://schemas.openxmlformats.org/officeDocument/2006/relationships/image" Target="../media/image918.png"/><Relationship Id="rId33" Type="http://schemas.openxmlformats.org/officeDocument/2006/relationships/customXml" Target="../ink/ink878.xml"/><Relationship Id="rId129" Type="http://schemas.openxmlformats.org/officeDocument/2006/relationships/customXml" Target="../ink/ink926.xml"/><Relationship Id="rId280" Type="http://schemas.openxmlformats.org/officeDocument/2006/relationships/customXml" Target="../ink/ink1002.xml"/><Relationship Id="rId336" Type="http://schemas.openxmlformats.org/officeDocument/2006/relationships/customXml" Target="../ink/ink1030.xml"/><Relationship Id="rId75" Type="http://schemas.openxmlformats.org/officeDocument/2006/relationships/customXml" Target="../ink/ink899.xml"/><Relationship Id="rId140" Type="http://schemas.openxmlformats.org/officeDocument/2006/relationships/image" Target="../media/image854.png"/><Relationship Id="rId182" Type="http://schemas.openxmlformats.org/officeDocument/2006/relationships/customXml" Target="../ink/ink953.xml"/><Relationship Id="rId6" Type="http://schemas.openxmlformats.org/officeDocument/2006/relationships/image" Target="../media/image787.png"/><Relationship Id="rId238" Type="http://schemas.openxmlformats.org/officeDocument/2006/relationships/customXml" Target="../ink/ink981.xml"/><Relationship Id="rId291" Type="http://schemas.openxmlformats.org/officeDocument/2006/relationships/image" Target="../media/image929.png"/><Relationship Id="rId305" Type="http://schemas.openxmlformats.org/officeDocument/2006/relationships/image" Target="../media/image936.png"/><Relationship Id="rId347" Type="http://schemas.openxmlformats.org/officeDocument/2006/relationships/image" Target="../media/image957.png"/><Relationship Id="rId44" Type="http://schemas.openxmlformats.org/officeDocument/2006/relationships/image" Target="../media/image806.png"/><Relationship Id="rId86" Type="http://schemas.openxmlformats.org/officeDocument/2006/relationships/image" Target="../media/image827.png"/><Relationship Id="rId151" Type="http://schemas.openxmlformats.org/officeDocument/2006/relationships/image" Target="../media/image859.png"/><Relationship Id="rId193" Type="http://schemas.openxmlformats.org/officeDocument/2006/relationships/image" Target="../media/image880.png"/><Relationship Id="rId207" Type="http://schemas.openxmlformats.org/officeDocument/2006/relationships/image" Target="../media/image887.png"/><Relationship Id="rId249" Type="http://schemas.openxmlformats.org/officeDocument/2006/relationships/image" Target="../media/image908.png"/><Relationship Id="rId13" Type="http://schemas.openxmlformats.org/officeDocument/2006/relationships/customXml" Target="../ink/ink868.xml"/><Relationship Id="rId109" Type="http://schemas.openxmlformats.org/officeDocument/2006/relationships/customXml" Target="../ink/ink916.xml"/><Relationship Id="rId260" Type="http://schemas.openxmlformats.org/officeDocument/2006/relationships/customXml" Target="../ink/ink992.xml"/><Relationship Id="rId316" Type="http://schemas.openxmlformats.org/officeDocument/2006/relationships/customXml" Target="../ink/ink1020.xml"/><Relationship Id="rId55" Type="http://schemas.openxmlformats.org/officeDocument/2006/relationships/customXml" Target="../ink/ink889.xml"/><Relationship Id="rId97" Type="http://schemas.openxmlformats.org/officeDocument/2006/relationships/customXml" Target="../ink/ink910.xml"/><Relationship Id="rId120" Type="http://schemas.openxmlformats.org/officeDocument/2006/relationships/image" Target="../media/image844.png"/><Relationship Id="rId358" Type="http://schemas.openxmlformats.org/officeDocument/2006/relationships/customXml" Target="../ink/ink1041.xml"/><Relationship Id="rId162" Type="http://schemas.openxmlformats.org/officeDocument/2006/relationships/customXml" Target="../ink/ink943.xml"/><Relationship Id="rId218" Type="http://schemas.openxmlformats.org/officeDocument/2006/relationships/customXml" Target="../ink/ink971.xml"/><Relationship Id="rId271" Type="http://schemas.openxmlformats.org/officeDocument/2006/relationships/image" Target="../media/image919.png"/><Relationship Id="rId24" Type="http://schemas.openxmlformats.org/officeDocument/2006/relationships/image" Target="../media/image796.png"/><Relationship Id="rId66" Type="http://schemas.openxmlformats.org/officeDocument/2006/relationships/image" Target="../media/image817.png"/><Relationship Id="rId131" Type="http://schemas.openxmlformats.org/officeDocument/2006/relationships/customXml" Target="../ink/ink927.xml"/><Relationship Id="rId327" Type="http://schemas.openxmlformats.org/officeDocument/2006/relationships/image" Target="../media/image947.png"/><Relationship Id="rId173" Type="http://schemas.openxmlformats.org/officeDocument/2006/relationships/image" Target="../media/image870.png"/><Relationship Id="rId229" Type="http://schemas.openxmlformats.org/officeDocument/2006/relationships/image" Target="../media/image898.png"/><Relationship Id="rId240" Type="http://schemas.openxmlformats.org/officeDocument/2006/relationships/customXml" Target="../ink/ink982.xml"/><Relationship Id="rId35" Type="http://schemas.openxmlformats.org/officeDocument/2006/relationships/customXml" Target="../ink/ink879.xml"/><Relationship Id="rId77" Type="http://schemas.openxmlformats.org/officeDocument/2006/relationships/customXml" Target="../ink/ink900.xml"/><Relationship Id="rId100" Type="http://schemas.openxmlformats.org/officeDocument/2006/relationships/image" Target="../media/image834.png"/><Relationship Id="rId282" Type="http://schemas.openxmlformats.org/officeDocument/2006/relationships/customXml" Target="../ink/ink1003.xml"/><Relationship Id="rId338" Type="http://schemas.openxmlformats.org/officeDocument/2006/relationships/customXml" Target="../ink/ink1031.xml"/><Relationship Id="rId8" Type="http://schemas.openxmlformats.org/officeDocument/2006/relationships/image" Target="../media/image788.png"/><Relationship Id="rId142" Type="http://schemas.openxmlformats.org/officeDocument/2006/relationships/image" Target="../media/image855.png"/><Relationship Id="rId184" Type="http://schemas.openxmlformats.org/officeDocument/2006/relationships/customXml" Target="../ink/ink954.xml"/><Relationship Id="rId251" Type="http://schemas.openxmlformats.org/officeDocument/2006/relationships/image" Target="../media/image909.png"/></Relationships>
</file>

<file path=ppt/slides/_rels/slide11.xml.rels><?xml version="1.0" encoding="UTF-8" standalone="yes"?>
<Relationships xmlns="http://schemas.openxmlformats.org/package/2006/relationships"><Relationship Id="rId117" Type="http://schemas.openxmlformats.org/officeDocument/2006/relationships/customXml" Target="../ink/ink1099.xml"/><Relationship Id="rId21" Type="http://schemas.openxmlformats.org/officeDocument/2006/relationships/customXml" Target="../ink/ink1051.xml"/><Relationship Id="rId42" Type="http://schemas.openxmlformats.org/officeDocument/2006/relationships/image" Target="../media/image983.png"/><Relationship Id="rId63" Type="http://schemas.openxmlformats.org/officeDocument/2006/relationships/customXml" Target="../ink/ink1072.xml"/><Relationship Id="rId84" Type="http://schemas.openxmlformats.org/officeDocument/2006/relationships/image" Target="../media/image1004.png"/><Relationship Id="rId138" Type="http://schemas.openxmlformats.org/officeDocument/2006/relationships/image" Target="../media/image1031.png"/><Relationship Id="rId159" Type="http://schemas.openxmlformats.org/officeDocument/2006/relationships/customXml" Target="../ink/ink1120.xml"/><Relationship Id="rId170" Type="http://schemas.openxmlformats.org/officeDocument/2006/relationships/image" Target="../media/image1047.png"/><Relationship Id="rId191" Type="http://schemas.openxmlformats.org/officeDocument/2006/relationships/customXml" Target="../ink/ink1136.xml"/><Relationship Id="rId205" Type="http://schemas.openxmlformats.org/officeDocument/2006/relationships/customXml" Target="../ink/ink1143.xml"/><Relationship Id="rId226" Type="http://schemas.openxmlformats.org/officeDocument/2006/relationships/image" Target="../media/image1075.png"/><Relationship Id="rId247" Type="http://schemas.openxmlformats.org/officeDocument/2006/relationships/customXml" Target="../ink/ink1164.xml"/><Relationship Id="rId107" Type="http://schemas.openxmlformats.org/officeDocument/2006/relationships/customXml" Target="../ink/ink1094.xml"/><Relationship Id="rId11" Type="http://schemas.openxmlformats.org/officeDocument/2006/relationships/customXml" Target="../ink/ink1046.xml"/><Relationship Id="rId32" Type="http://schemas.openxmlformats.org/officeDocument/2006/relationships/image" Target="../media/image978.png"/><Relationship Id="rId53" Type="http://schemas.openxmlformats.org/officeDocument/2006/relationships/customXml" Target="../ink/ink1067.xml"/><Relationship Id="rId74" Type="http://schemas.openxmlformats.org/officeDocument/2006/relationships/image" Target="../media/image999.png"/><Relationship Id="rId128" Type="http://schemas.openxmlformats.org/officeDocument/2006/relationships/image" Target="../media/image1026.png"/><Relationship Id="rId149" Type="http://schemas.openxmlformats.org/officeDocument/2006/relationships/customXml" Target="../ink/ink1115.xml"/><Relationship Id="rId5" Type="http://schemas.openxmlformats.org/officeDocument/2006/relationships/customXml" Target="../ink/ink1043.xml"/><Relationship Id="rId95" Type="http://schemas.openxmlformats.org/officeDocument/2006/relationships/customXml" Target="../ink/ink1088.xml"/><Relationship Id="rId160" Type="http://schemas.openxmlformats.org/officeDocument/2006/relationships/image" Target="../media/image1042.png"/><Relationship Id="rId181" Type="http://schemas.openxmlformats.org/officeDocument/2006/relationships/customXml" Target="../ink/ink1131.xml"/><Relationship Id="rId216" Type="http://schemas.openxmlformats.org/officeDocument/2006/relationships/image" Target="../media/image1070.png"/><Relationship Id="rId237" Type="http://schemas.openxmlformats.org/officeDocument/2006/relationships/customXml" Target="../ink/ink1159.xml"/><Relationship Id="rId22" Type="http://schemas.openxmlformats.org/officeDocument/2006/relationships/image" Target="../media/image973.png"/><Relationship Id="rId43" Type="http://schemas.openxmlformats.org/officeDocument/2006/relationships/customXml" Target="../ink/ink1062.xml"/><Relationship Id="rId64" Type="http://schemas.openxmlformats.org/officeDocument/2006/relationships/image" Target="../media/image994.png"/><Relationship Id="rId118" Type="http://schemas.openxmlformats.org/officeDocument/2006/relationships/image" Target="../media/image1021.png"/><Relationship Id="rId139" Type="http://schemas.openxmlformats.org/officeDocument/2006/relationships/customXml" Target="../ink/ink1110.xml"/><Relationship Id="rId85" Type="http://schemas.openxmlformats.org/officeDocument/2006/relationships/customXml" Target="../ink/ink1083.xml"/><Relationship Id="rId150" Type="http://schemas.openxmlformats.org/officeDocument/2006/relationships/image" Target="../media/image1037.png"/><Relationship Id="rId171" Type="http://schemas.openxmlformats.org/officeDocument/2006/relationships/customXml" Target="../ink/ink1126.xml"/><Relationship Id="rId192" Type="http://schemas.openxmlformats.org/officeDocument/2006/relationships/image" Target="../media/image1058.png"/><Relationship Id="rId206" Type="http://schemas.openxmlformats.org/officeDocument/2006/relationships/image" Target="../media/image1065.png"/><Relationship Id="rId227" Type="http://schemas.openxmlformats.org/officeDocument/2006/relationships/customXml" Target="../ink/ink1154.xml"/><Relationship Id="rId248" Type="http://schemas.openxmlformats.org/officeDocument/2006/relationships/image" Target="../media/image1086.png"/><Relationship Id="rId12" Type="http://schemas.openxmlformats.org/officeDocument/2006/relationships/image" Target="../media/image968.png"/><Relationship Id="rId33" Type="http://schemas.openxmlformats.org/officeDocument/2006/relationships/customXml" Target="../ink/ink1057.xml"/><Relationship Id="rId108" Type="http://schemas.openxmlformats.org/officeDocument/2006/relationships/image" Target="../media/image1016.png"/><Relationship Id="rId129" Type="http://schemas.openxmlformats.org/officeDocument/2006/relationships/customXml" Target="../ink/ink1105.xml"/><Relationship Id="rId54" Type="http://schemas.openxmlformats.org/officeDocument/2006/relationships/image" Target="../media/image989.png"/><Relationship Id="rId75" Type="http://schemas.openxmlformats.org/officeDocument/2006/relationships/customXml" Target="../ink/ink1078.xml"/><Relationship Id="rId96" Type="http://schemas.openxmlformats.org/officeDocument/2006/relationships/image" Target="../media/image1010.png"/><Relationship Id="rId140" Type="http://schemas.openxmlformats.org/officeDocument/2006/relationships/image" Target="../media/image1032.png"/><Relationship Id="rId161" Type="http://schemas.openxmlformats.org/officeDocument/2006/relationships/customXml" Target="../ink/ink1121.xml"/><Relationship Id="rId182" Type="http://schemas.openxmlformats.org/officeDocument/2006/relationships/image" Target="../media/image1053.png"/><Relationship Id="rId217" Type="http://schemas.openxmlformats.org/officeDocument/2006/relationships/customXml" Target="../ink/ink1149.xml"/><Relationship Id="rId6" Type="http://schemas.openxmlformats.org/officeDocument/2006/relationships/image" Target="../media/image965.png"/><Relationship Id="rId238" Type="http://schemas.openxmlformats.org/officeDocument/2006/relationships/image" Target="../media/image1081.png"/><Relationship Id="rId23" Type="http://schemas.openxmlformats.org/officeDocument/2006/relationships/customXml" Target="../ink/ink1052.xml"/><Relationship Id="rId119" Type="http://schemas.openxmlformats.org/officeDocument/2006/relationships/customXml" Target="../ink/ink1100.xml"/><Relationship Id="rId44" Type="http://schemas.openxmlformats.org/officeDocument/2006/relationships/image" Target="../media/image984.png"/><Relationship Id="rId65" Type="http://schemas.openxmlformats.org/officeDocument/2006/relationships/customXml" Target="../ink/ink1073.xml"/><Relationship Id="rId86" Type="http://schemas.openxmlformats.org/officeDocument/2006/relationships/image" Target="../media/image1005.png"/><Relationship Id="rId130" Type="http://schemas.openxmlformats.org/officeDocument/2006/relationships/image" Target="../media/image1027.png"/><Relationship Id="rId151" Type="http://schemas.openxmlformats.org/officeDocument/2006/relationships/customXml" Target="../ink/ink1116.xml"/><Relationship Id="rId172" Type="http://schemas.openxmlformats.org/officeDocument/2006/relationships/image" Target="../media/image1048.png"/><Relationship Id="rId193" Type="http://schemas.openxmlformats.org/officeDocument/2006/relationships/customXml" Target="../ink/ink1137.xml"/><Relationship Id="rId207" Type="http://schemas.openxmlformats.org/officeDocument/2006/relationships/customXml" Target="../ink/ink1144.xml"/><Relationship Id="rId228" Type="http://schemas.openxmlformats.org/officeDocument/2006/relationships/image" Target="../media/image1076.png"/><Relationship Id="rId13" Type="http://schemas.openxmlformats.org/officeDocument/2006/relationships/customXml" Target="../ink/ink1047.xml"/><Relationship Id="rId109" Type="http://schemas.openxmlformats.org/officeDocument/2006/relationships/customXml" Target="../ink/ink1095.xml"/><Relationship Id="rId34" Type="http://schemas.openxmlformats.org/officeDocument/2006/relationships/image" Target="../media/image979.png"/><Relationship Id="rId55" Type="http://schemas.openxmlformats.org/officeDocument/2006/relationships/customXml" Target="../ink/ink1068.xml"/><Relationship Id="rId76" Type="http://schemas.openxmlformats.org/officeDocument/2006/relationships/image" Target="../media/image1000.png"/><Relationship Id="rId97" Type="http://schemas.openxmlformats.org/officeDocument/2006/relationships/customXml" Target="../ink/ink1089.xml"/><Relationship Id="rId120" Type="http://schemas.openxmlformats.org/officeDocument/2006/relationships/image" Target="../media/image1022.png"/><Relationship Id="rId141" Type="http://schemas.openxmlformats.org/officeDocument/2006/relationships/customXml" Target="../ink/ink1111.xml"/><Relationship Id="rId7" Type="http://schemas.openxmlformats.org/officeDocument/2006/relationships/customXml" Target="../ink/ink1044.xml"/><Relationship Id="rId162" Type="http://schemas.openxmlformats.org/officeDocument/2006/relationships/image" Target="../media/image1043.png"/><Relationship Id="rId183" Type="http://schemas.openxmlformats.org/officeDocument/2006/relationships/customXml" Target="../ink/ink1132.xml"/><Relationship Id="rId218" Type="http://schemas.openxmlformats.org/officeDocument/2006/relationships/image" Target="../media/image1071.png"/><Relationship Id="rId239" Type="http://schemas.openxmlformats.org/officeDocument/2006/relationships/customXml" Target="../ink/ink1160.xml"/><Relationship Id="rId24" Type="http://schemas.openxmlformats.org/officeDocument/2006/relationships/image" Target="../media/image974.png"/><Relationship Id="rId45" Type="http://schemas.openxmlformats.org/officeDocument/2006/relationships/customXml" Target="../ink/ink1063.xml"/><Relationship Id="rId66" Type="http://schemas.openxmlformats.org/officeDocument/2006/relationships/image" Target="../media/image995.png"/><Relationship Id="rId87" Type="http://schemas.openxmlformats.org/officeDocument/2006/relationships/customXml" Target="../ink/ink1084.xml"/><Relationship Id="rId110" Type="http://schemas.openxmlformats.org/officeDocument/2006/relationships/image" Target="../media/image1017.png"/><Relationship Id="rId131" Type="http://schemas.openxmlformats.org/officeDocument/2006/relationships/customXml" Target="../ink/ink1106.xml"/><Relationship Id="rId152" Type="http://schemas.openxmlformats.org/officeDocument/2006/relationships/image" Target="../media/image1038.png"/><Relationship Id="rId173" Type="http://schemas.openxmlformats.org/officeDocument/2006/relationships/customXml" Target="../ink/ink1127.xml"/><Relationship Id="rId194" Type="http://schemas.openxmlformats.org/officeDocument/2006/relationships/image" Target="../media/image1059.png"/><Relationship Id="rId208" Type="http://schemas.openxmlformats.org/officeDocument/2006/relationships/image" Target="../media/image1066.png"/><Relationship Id="rId229" Type="http://schemas.openxmlformats.org/officeDocument/2006/relationships/customXml" Target="../ink/ink1155.xml"/><Relationship Id="rId240" Type="http://schemas.openxmlformats.org/officeDocument/2006/relationships/image" Target="../media/image1082.png"/><Relationship Id="rId14" Type="http://schemas.openxmlformats.org/officeDocument/2006/relationships/image" Target="../media/image969.png"/><Relationship Id="rId35" Type="http://schemas.openxmlformats.org/officeDocument/2006/relationships/customXml" Target="../ink/ink1058.xml"/><Relationship Id="rId56" Type="http://schemas.openxmlformats.org/officeDocument/2006/relationships/image" Target="../media/image990.png"/><Relationship Id="rId77" Type="http://schemas.openxmlformats.org/officeDocument/2006/relationships/customXml" Target="../ink/ink1079.xml"/><Relationship Id="rId100" Type="http://schemas.openxmlformats.org/officeDocument/2006/relationships/image" Target="../media/image1012.png"/><Relationship Id="rId8" Type="http://schemas.openxmlformats.org/officeDocument/2006/relationships/image" Target="../media/image966.png"/><Relationship Id="rId98" Type="http://schemas.openxmlformats.org/officeDocument/2006/relationships/image" Target="../media/image1011.png"/><Relationship Id="rId121" Type="http://schemas.openxmlformats.org/officeDocument/2006/relationships/customXml" Target="../ink/ink1101.xml"/><Relationship Id="rId142" Type="http://schemas.openxmlformats.org/officeDocument/2006/relationships/image" Target="../media/image1033.png"/><Relationship Id="rId163" Type="http://schemas.openxmlformats.org/officeDocument/2006/relationships/customXml" Target="../ink/ink1122.xml"/><Relationship Id="rId184" Type="http://schemas.openxmlformats.org/officeDocument/2006/relationships/image" Target="../media/image1054.png"/><Relationship Id="rId219" Type="http://schemas.openxmlformats.org/officeDocument/2006/relationships/customXml" Target="../ink/ink1150.xml"/><Relationship Id="rId230" Type="http://schemas.openxmlformats.org/officeDocument/2006/relationships/image" Target="../media/image1077.png"/><Relationship Id="rId25" Type="http://schemas.openxmlformats.org/officeDocument/2006/relationships/customXml" Target="../ink/ink1053.xml"/><Relationship Id="rId46" Type="http://schemas.openxmlformats.org/officeDocument/2006/relationships/image" Target="../media/image985.png"/><Relationship Id="rId67" Type="http://schemas.openxmlformats.org/officeDocument/2006/relationships/customXml" Target="../ink/ink1074.xml"/><Relationship Id="rId88" Type="http://schemas.openxmlformats.org/officeDocument/2006/relationships/image" Target="../media/image1006.png"/><Relationship Id="rId111" Type="http://schemas.openxmlformats.org/officeDocument/2006/relationships/customXml" Target="../ink/ink1096.xml"/><Relationship Id="rId132" Type="http://schemas.openxmlformats.org/officeDocument/2006/relationships/image" Target="../media/image1028.png"/><Relationship Id="rId153" Type="http://schemas.openxmlformats.org/officeDocument/2006/relationships/customXml" Target="../ink/ink1117.xml"/><Relationship Id="rId174" Type="http://schemas.openxmlformats.org/officeDocument/2006/relationships/image" Target="../media/image1049.png"/><Relationship Id="rId195" Type="http://schemas.openxmlformats.org/officeDocument/2006/relationships/customXml" Target="../ink/ink1138.xml"/><Relationship Id="rId209" Type="http://schemas.openxmlformats.org/officeDocument/2006/relationships/customXml" Target="../ink/ink1145.xml"/><Relationship Id="rId220" Type="http://schemas.openxmlformats.org/officeDocument/2006/relationships/image" Target="../media/image1072.png"/><Relationship Id="rId241" Type="http://schemas.openxmlformats.org/officeDocument/2006/relationships/customXml" Target="../ink/ink1161.xml"/><Relationship Id="rId15" Type="http://schemas.openxmlformats.org/officeDocument/2006/relationships/customXml" Target="../ink/ink1048.xml"/><Relationship Id="rId36" Type="http://schemas.openxmlformats.org/officeDocument/2006/relationships/image" Target="../media/image980.png"/><Relationship Id="rId57" Type="http://schemas.openxmlformats.org/officeDocument/2006/relationships/customXml" Target="../ink/ink1069.xml"/><Relationship Id="rId10" Type="http://schemas.openxmlformats.org/officeDocument/2006/relationships/image" Target="../media/image967.png"/><Relationship Id="rId31" Type="http://schemas.openxmlformats.org/officeDocument/2006/relationships/customXml" Target="../ink/ink1056.xml"/><Relationship Id="rId52" Type="http://schemas.openxmlformats.org/officeDocument/2006/relationships/image" Target="../media/image988.png"/><Relationship Id="rId73" Type="http://schemas.openxmlformats.org/officeDocument/2006/relationships/customXml" Target="../ink/ink1077.xml"/><Relationship Id="rId78" Type="http://schemas.openxmlformats.org/officeDocument/2006/relationships/image" Target="../media/image1001.png"/><Relationship Id="rId94" Type="http://schemas.openxmlformats.org/officeDocument/2006/relationships/image" Target="../media/image1009.png"/><Relationship Id="rId99" Type="http://schemas.openxmlformats.org/officeDocument/2006/relationships/customXml" Target="../ink/ink1090.xml"/><Relationship Id="rId101" Type="http://schemas.openxmlformats.org/officeDocument/2006/relationships/customXml" Target="../ink/ink1091.xml"/><Relationship Id="rId122" Type="http://schemas.openxmlformats.org/officeDocument/2006/relationships/image" Target="../media/image1023.png"/><Relationship Id="rId143" Type="http://schemas.openxmlformats.org/officeDocument/2006/relationships/customXml" Target="../ink/ink1112.xml"/><Relationship Id="rId148" Type="http://schemas.openxmlformats.org/officeDocument/2006/relationships/image" Target="../media/image1036.png"/><Relationship Id="rId164" Type="http://schemas.openxmlformats.org/officeDocument/2006/relationships/image" Target="../media/image1044.png"/><Relationship Id="rId169" Type="http://schemas.openxmlformats.org/officeDocument/2006/relationships/customXml" Target="../ink/ink1125.xml"/><Relationship Id="rId185" Type="http://schemas.openxmlformats.org/officeDocument/2006/relationships/customXml" Target="../ink/ink1133.xml"/><Relationship Id="rId4" Type="http://schemas.openxmlformats.org/officeDocument/2006/relationships/image" Target="../media/image964.png"/><Relationship Id="rId9" Type="http://schemas.openxmlformats.org/officeDocument/2006/relationships/customXml" Target="../ink/ink1045.xml"/><Relationship Id="rId180" Type="http://schemas.openxmlformats.org/officeDocument/2006/relationships/image" Target="../media/image1052.png"/><Relationship Id="rId210" Type="http://schemas.openxmlformats.org/officeDocument/2006/relationships/image" Target="../media/image1067.png"/><Relationship Id="rId215" Type="http://schemas.openxmlformats.org/officeDocument/2006/relationships/customXml" Target="../ink/ink1148.xml"/><Relationship Id="rId236" Type="http://schemas.openxmlformats.org/officeDocument/2006/relationships/image" Target="../media/image1080.png"/><Relationship Id="rId26" Type="http://schemas.openxmlformats.org/officeDocument/2006/relationships/image" Target="../media/image975.png"/><Relationship Id="rId231" Type="http://schemas.openxmlformats.org/officeDocument/2006/relationships/customXml" Target="../ink/ink1156.xml"/><Relationship Id="rId47" Type="http://schemas.openxmlformats.org/officeDocument/2006/relationships/customXml" Target="../ink/ink1064.xml"/><Relationship Id="rId68" Type="http://schemas.openxmlformats.org/officeDocument/2006/relationships/image" Target="../media/image996.png"/><Relationship Id="rId89" Type="http://schemas.openxmlformats.org/officeDocument/2006/relationships/customXml" Target="../ink/ink1085.xml"/><Relationship Id="rId112" Type="http://schemas.openxmlformats.org/officeDocument/2006/relationships/image" Target="../media/image1018.png"/><Relationship Id="rId133" Type="http://schemas.openxmlformats.org/officeDocument/2006/relationships/customXml" Target="../ink/ink1107.xml"/><Relationship Id="rId154" Type="http://schemas.openxmlformats.org/officeDocument/2006/relationships/image" Target="../media/image1039.png"/><Relationship Id="rId175" Type="http://schemas.openxmlformats.org/officeDocument/2006/relationships/customXml" Target="../ink/ink1128.xml"/><Relationship Id="rId196" Type="http://schemas.openxmlformats.org/officeDocument/2006/relationships/image" Target="../media/image1060.png"/><Relationship Id="rId200" Type="http://schemas.openxmlformats.org/officeDocument/2006/relationships/image" Target="../media/image1062.png"/><Relationship Id="rId16" Type="http://schemas.openxmlformats.org/officeDocument/2006/relationships/image" Target="../media/image970.png"/><Relationship Id="rId221" Type="http://schemas.openxmlformats.org/officeDocument/2006/relationships/customXml" Target="../ink/ink1151.xml"/><Relationship Id="rId242" Type="http://schemas.openxmlformats.org/officeDocument/2006/relationships/image" Target="../media/image1083.png"/><Relationship Id="rId37" Type="http://schemas.openxmlformats.org/officeDocument/2006/relationships/customXml" Target="../ink/ink1059.xml"/><Relationship Id="rId58" Type="http://schemas.openxmlformats.org/officeDocument/2006/relationships/image" Target="../media/image991.png"/><Relationship Id="rId79" Type="http://schemas.openxmlformats.org/officeDocument/2006/relationships/customXml" Target="../ink/ink1080.xml"/><Relationship Id="rId102" Type="http://schemas.openxmlformats.org/officeDocument/2006/relationships/image" Target="../media/image1013.png"/><Relationship Id="rId123" Type="http://schemas.openxmlformats.org/officeDocument/2006/relationships/customXml" Target="../ink/ink1102.xml"/><Relationship Id="rId144" Type="http://schemas.openxmlformats.org/officeDocument/2006/relationships/image" Target="../media/image1034.png"/><Relationship Id="rId90" Type="http://schemas.openxmlformats.org/officeDocument/2006/relationships/image" Target="../media/image1007.png"/><Relationship Id="rId165" Type="http://schemas.openxmlformats.org/officeDocument/2006/relationships/customXml" Target="../ink/ink1123.xml"/><Relationship Id="rId186" Type="http://schemas.openxmlformats.org/officeDocument/2006/relationships/image" Target="../media/image1055.png"/><Relationship Id="rId211" Type="http://schemas.openxmlformats.org/officeDocument/2006/relationships/customXml" Target="../ink/ink1146.xml"/><Relationship Id="rId232" Type="http://schemas.openxmlformats.org/officeDocument/2006/relationships/image" Target="../media/image1078.png"/><Relationship Id="rId27" Type="http://schemas.openxmlformats.org/officeDocument/2006/relationships/customXml" Target="../ink/ink1054.xml"/><Relationship Id="rId48" Type="http://schemas.openxmlformats.org/officeDocument/2006/relationships/image" Target="../media/image986.png"/><Relationship Id="rId69" Type="http://schemas.openxmlformats.org/officeDocument/2006/relationships/customXml" Target="../ink/ink1075.xml"/><Relationship Id="rId113" Type="http://schemas.openxmlformats.org/officeDocument/2006/relationships/customXml" Target="../ink/ink1097.xml"/><Relationship Id="rId134" Type="http://schemas.openxmlformats.org/officeDocument/2006/relationships/image" Target="../media/image1029.png"/><Relationship Id="rId80" Type="http://schemas.openxmlformats.org/officeDocument/2006/relationships/image" Target="../media/image1002.png"/><Relationship Id="rId155" Type="http://schemas.openxmlformats.org/officeDocument/2006/relationships/customXml" Target="../ink/ink1118.xml"/><Relationship Id="rId176" Type="http://schemas.openxmlformats.org/officeDocument/2006/relationships/image" Target="../media/image1050.png"/><Relationship Id="rId197" Type="http://schemas.openxmlformats.org/officeDocument/2006/relationships/customXml" Target="../ink/ink1139.xml"/><Relationship Id="rId201" Type="http://schemas.openxmlformats.org/officeDocument/2006/relationships/customXml" Target="../ink/ink1141.xml"/><Relationship Id="rId222" Type="http://schemas.openxmlformats.org/officeDocument/2006/relationships/image" Target="../media/image1073.png"/><Relationship Id="rId243" Type="http://schemas.openxmlformats.org/officeDocument/2006/relationships/customXml" Target="../ink/ink1162.xml"/><Relationship Id="rId17" Type="http://schemas.openxmlformats.org/officeDocument/2006/relationships/customXml" Target="../ink/ink1049.xml"/><Relationship Id="rId38" Type="http://schemas.openxmlformats.org/officeDocument/2006/relationships/image" Target="../media/image981.png"/><Relationship Id="rId59" Type="http://schemas.openxmlformats.org/officeDocument/2006/relationships/customXml" Target="../ink/ink1070.xml"/><Relationship Id="rId103" Type="http://schemas.openxmlformats.org/officeDocument/2006/relationships/customXml" Target="../ink/ink1092.xml"/><Relationship Id="rId124" Type="http://schemas.openxmlformats.org/officeDocument/2006/relationships/image" Target="../media/image1024.png"/><Relationship Id="rId70" Type="http://schemas.openxmlformats.org/officeDocument/2006/relationships/image" Target="../media/image997.png"/><Relationship Id="rId91" Type="http://schemas.openxmlformats.org/officeDocument/2006/relationships/customXml" Target="../ink/ink1086.xml"/><Relationship Id="rId145" Type="http://schemas.openxmlformats.org/officeDocument/2006/relationships/customXml" Target="../ink/ink1113.xml"/><Relationship Id="rId166" Type="http://schemas.openxmlformats.org/officeDocument/2006/relationships/image" Target="../media/image1045.png"/><Relationship Id="rId187" Type="http://schemas.openxmlformats.org/officeDocument/2006/relationships/customXml" Target="../ink/ink1134.xml"/><Relationship Id="rId1" Type="http://schemas.openxmlformats.org/officeDocument/2006/relationships/slideLayout" Target="../slideLayouts/slideLayout2.xml"/><Relationship Id="rId212" Type="http://schemas.openxmlformats.org/officeDocument/2006/relationships/image" Target="../media/image1068.png"/><Relationship Id="rId233" Type="http://schemas.openxmlformats.org/officeDocument/2006/relationships/customXml" Target="../ink/ink1157.xml"/><Relationship Id="rId28" Type="http://schemas.openxmlformats.org/officeDocument/2006/relationships/image" Target="../media/image976.png"/><Relationship Id="rId49" Type="http://schemas.openxmlformats.org/officeDocument/2006/relationships/customXml" Target="../ink/ink1065.xml"/><Relationship Id="rId114" Type="http://schemas.openxmlformats.org/officeDocument/2006/relationships/image" Target="../media/image1019.png"/><Relationship Id="rId60" Type="http://schemas.openxmlformats.org/officeDocument/2006/relationships/image" Target="../media/image992.png"/><Relationship Id="rId81" Type="http://schemas.openxmlformats.org/officeDocument/2006/relationships/customXml" Target="../ink/ink1081.xml"/><Relationship Id="rId135" Type="http://schemas.openxmlformats.org/officeDocument/2006/relationships/customXml" Target="../ink/ink1108.xml"/><Relationship Id="rId156" Type="http://schemas.openxmlformats.org/officeDocument/2006/relationships/image" Target="../media/image1040.png"/><Relationship Id="rId177" Type="http://schemas.openxmlformats.org/officeDocument/2006/relationships/customXml" Target="../ink/ink1129.xml"/><Relationship Id="rId198" Type="http://schemas.openxmlformats.org/officeDocument/2006/relationships/image" Target="../media/image1061.png"/><Relationship Id="rId202" Type="http://schemas.openxmlformats.org/officeDocument/2006/relationships/image" Target="../media/image1063.png"/><Relationship Id="rId223" Type="http://schemas.openxmlformats.org/officeDocument/2006/relationships/customXml" Target="../ink/ink1152.xml"/><Relationship Id="rId244" Type="http://schemas.openxmlformats.org/officeDocument/2006/relationships/image" Target="../media/image1084.png"/><Relationship Id="rId18" Type="http://schemas.openxmlformats.org/officeDocument/2006/relationships/image" Target="../media/image971.png"/><Relationship Id="rId39" Type="http://schemas.openxmlformats.org/officeDocument/2006/relationships/customXml" Target="../ink/ink1060.xml"/><Relationship Id="rId50" Type="http://schemas.openxmlformats.org/officeDocument/2006/relationships/image" Target="../media/image987.png"/><Relationship Id="rId104" Type="http://schemas.openxmlformats.org/officeDocument/2006/relationships/image" Target="../media/image1014.png"/><Relationship Id="rId125" Type="http://schemas.openxmlformats.org/officeDocument/2006/relationships/customXml" Target="../ink/ink1103.xml"/><Relationship Id="rId146" Type="http://schemas.openxmlformats.org/officeDocument/2006/relationships/image" Target="../media/image1035.png"/><Relationship Id="rId167" Type="http://schemas.openxmlformats.org/officeDocument/2006/relationships/customXml" Target="../ink/ink1124.xml"/><Relationship Id="rId188" Type="http://schemas.openxmlformats.org/officeDocument/2006/relationships/image" Target="../media/image1056.png"/><Relationship Id="rId71" Type="http://schemas.openxmlformats.org/officeDocument/2006/relationships/customXml" Target="../ink/ink1076.xml"/><Relationship Id="rId92" Type="http://schemas.openxmlformats.org/officeDocument/2006/relationships/image" Target="../media/image1008.png"/><Relationship Id="rId213" Type="http://schemas.openxmlformats.org/officeDocument/2006/relationships/customXml" Target="../ink/ink1147.xml"/><Relationship Id="rId234" Type="http://schemas.openxmlformats.org/officeDocument/2006/relationships/image" Target="../media/image1079.png"/><Relationship Id="rId2" Type="http://schemas.openxmlformats.org/officeDocument/2006/relationships/notesSlide" Target="../notesSlides/notesSlide3.xml"/><Relationship Id="rId29" Type="http://schemas.openxmlformats.org/officeDocument/2006/relationships/customXml" Target="../ink/ink1055.xml"/><Relationship Id="rId40" Type="http://schemas.openxmlformats.org/officeDocument/2006/relationships/image" Target="../media/image982.png"/><Relationship Id="rId115" Type="http://schemas.openxmlformats.org/officeDocument/2006/relationships/customXml" Target="../ink/ink1098.xml"/><Relationship Id="rId136" Type="http://schemas.openxmlformats.org/officeDocument/2006/relationships/image" Target="../media/image1030.png"/><Relationship Id="rId157" Type="http://schemas.openxmlformats.org/officeDocument/2006/relationships/customXml" Target="../ink/ink1119.xml"/><Relationship Id="rId178" Type="http://schemas.openxmlformats.org/officeDocument/2006/relationships/image" Target="../media/image1051.png"/><Relationship Id="rId61" Type="http://schemas.openxmlformats.org/officeDocument/2006/relationships/customXml" Target="../ink/ink1071.xml"/><Relationship Id="rId82" Type="http://schemas.openxmlformats.org/officeDocument/2006/relationships/image" Target="../media/image1003.png"/><Relationship Id="rId199" Type="http://schemas.openxmlformats.org/officeDocument/2006/relationships/customXml" Target="../ink/ink1140.xml"/><Relationship Id="rId203" Type="http://schemas.openxmlformats.org/officeDocument/2006/relationships/customXml" Target="../ink/ink1142.xml"/><Relationship Id="rId19" Type="http://schemas.openxmlformats.org/officeDocument/2006/relationships/customXml" Target="../ink/ink1050.xml"/><Relationship Id="rId224" Type="http://schemas.openxmlformats.org/officeDocument/2006/relationships/image" Target="../media/image1074.png"/><Relationship Id="rId245" Type="http://schemas.openxmlformats.org/officeDocument/2006/relationships/customXml" Target="../ink/ink1163.xml"/><Relationship Id="rId30" Type="http://schemas.openxmlformats.org/officeDocument/2006/relationships/image" Target="../media/image977.png"/><Relationship Id="rId105" Type="http://schemas.openxmlformats.org/officeDocument/2006/relationships/customXml" Target="../ink/ink1093.xml"/><Relationship Id="rId126" Type="http://schemas.openxmlformats.org/officeDocument/2006/relationships/image" Target="../media/image1025.png"/><Relationship Id="rId147" Type="http://schemas.openxmlformats.org/officeDocument/2006/relationships/customXml" Target="../ink/ink1114.xml"/><Relationship Id="rId168" Type="http://schemas.openxmlformats.org/officeDocument/2006/relationships/image" Target="../media/image1046.png"/><Relationship Id="rId51" Type="http://schemas.openxmlformats.org/officeDocument/2006/relationships/customXml" Target="../ink/ink1066.xml"/><Relationship Id="rId72" Type="http://schemas.openxmlformats.org/officeDocument/2006/relationships/image" Target="../media/image998.png"/><Relationship Id="rId93" Type="http://schemas.openxmlformats.org/officeDocument/2006/relationships/customXml" Target="../ink/ink1087.xml"/><Relationship Id="rId189" Type="http://schemas.openxmlformats.org/officeDocument/2006/relationships/customXml" Target="../ink/ink1135.xml"/><Relationship Id="rId3" Type="http://schemas.openxmlformats.org/officeDocument/2006/relationships/customXml" Target="../ink/ink1042.xml"/><Relationship Id="rId214" Type="http://schemas.openxmlformats.org/officeDocument/2006/relationships/image" Target="../media/image1069.png"/><Relationship Id="rId235" Type="http://schemas.openxmlformats.org/officeDocument/2006/relationships/customXml" Target="../ink/ink1158.xml"/><Relationship Id="rId116" Type="http://schemas.openxmlformats.org/officeDocument/2006/relationships/image" Target="../media/image1020.png"/><Relationship Id="rId137" Type="http://schemas.openxmlformats.org/officeDocument/2006/relationships/customXml" Target="../ink/ink1109.xml"/><Relationship Id="rId158" Type="http://schemas.openxmlformats.org/officeDocument/2006/relationships/image" Target="../media/image1041.png"/><Relationship Id="rId20" Type="http://schemas.openxmlformats.org/officeDocument/2006/relationships/image" Target="../media/image972.png"/><Relationship Id="rId41" Type="http://schemas.openxmlformats.org/officeDocument/2006/relationships/customXml" Target="../ink/ink1061.xml"/><Relationship Id="rId62" Type="http://schemas.openxmlformats.org/officeDocument/2006/relationships/image" Target="../media/image993.png"/><Relationship Id="rId83" Type="http://schemas.openxmlformats.org/officeDocument/2006/relationships/customXml" Target="../ink/ink1082.xml"/><Relationship Id="rId179" Type="http://schemas.openxmlformats.org/officeDocument/2006/relationships/customXml" Target="../ink/ink1130.xml"/><Relationship Id="rId190" Type="http://schemas.openxmlformats.org/officeDocument/2006/relationships/image" Target="../media/image1057.png"/><Relationship Id="rId204" Type="http://schemas.openxmlformats.org/officeDocument/2006/relationships/image" Target="../media/image1064.png"/><Relationship Id="rId225" Type="http://schemas.openxmlformats.org/officeDocument/2006/relationships/customXml" Target="../ink/ink1153.xml"/><Relationship Id="rId246" Type="http://schemas.openxmlformats.org/officeDocument/2006/relationships/image" Target="../media/image1085.png"/><Relationship Id="rId106" Type="http://schemas.openxmlformats.org/officeDocument/2006/relationships/image" Target="../media/image1015.png"/><Relationship Id="rId127" Type="http://schemas.openxmlformats.org/officeDocument/2006/relationships/customXml" Target="../ink/ink1104.xml"/></Relationships>
</file>

<file path=ppt/slides/_rels/slide12.xml.rels><?xml version="1.0" encoding="UTF-8" standalone="yes"?>
<Relationships xmlns="http://schemas.openxmlformats.org/package/2006/relationships"><Relationship Id="rId117" Type="http://schemas.openxmlformats.org/officeDocument/2006/relationships/image" Target="../media/image1144.png"/><Relationship Id="rId21" Type="http://schemas.openxmlformats.org/officeDocument/2006/relationships/image" Target="../media/image1096.png"/><Relationship Id="rId63" Type="http://schemas.openxmlformats.org/officeDocument/2006/relationships/image" Target="../media/image1117.png"/><Relationship Id="rId159" Type="http://schemas.openxmlformats.org/officeDocument/2006/relationships/image" Target="../media/image1165.png"/><Relationship Id="rId170" Type="http://schemas.openxmlformats.org/officeDocument/2006/relationships/customXml" Target="../ink/ink1249.xml"/><Relationship Id="rId226" Type="http://schemas.openxmlformats.org/officeDocument/2006/relationships/customXml" Target="../ink/ink1277.xml"/><Relationship Id="rId268" Type="http://schemas.openxmlformats.org/officeDocument/2006/relationships/customXml" Target="../ink/ink1298.xml"/><Relationship Id="rId32" Type="http://schemas.openxmlformats.org/officeDocument/2006/relationships/customXml" Target="../ink/ink1180.xml"/><Relationship Id="rId74" Type="http://schemas.openxmlformats.org/officeDocument/2006/relationships/customXml" Target="../ink/ink1201.xml"/><Relationship Id="rId128" Type="http://schemas.openxmlformats.org/officeDocument/2006/relationships/customXml" Target="../ink/ink1228.xml"/><Relationship Id="rId5" Type="http://schemas.openxmlformats.org/officeDocument/2006/relationships/image" Target="../media/image1088.png"/><Relationship Id="rId181" Type="http://schemas.openxmlformats.org/officeDocument/2006/relationships/image" Target="../media/image1176.png"/><Relationship Id="rId237" Type="http://schemas.openxmlformats.org/officeDocument/2006/relationships/image" Target="../media/image1204.png"/><Relationship Id="rId279" Type="http://schemas.openxmlformats.org/officeDocument/2006/relationships/image" Target="../media/image1225.png"/><Relationship Id="rId43" Type="http://schemas.openxmlformats.org/officeDocument/2006/relationships/image" Target="../media/image1107.png"/><Relationship Id="rId139" Type="http://schemas.openxmlformats.org/officeDocument/2006/relationships/image" Target="../media/image1155.png"/><Relationship Id="rId290" Type="http://schemas.openxmlformats.org/officeDocument/2006/relationships/customXml" Target="../ink/ink1309.xml"/><Relationship Id="rId85" Type="http://schemas.openxmlformats.org/officeDocument/2006/relationships/image" Target="../media/image1128.png"/><Relationship Id="rId150" Type="http://schemas.openxmlformats.org/officeDocument/2006/relationships/customXml" Target="../ink/ink1239.xml"/><Relationship Id="rId192" Type="http://schemas.openxmlformats.org/officeDocument/2006/relationships/customXml" Target="../ink/ink1260.xml"/><Relationship Id="rId206" Type="http://schemas.openxmlformats.org/officeDocument/2006/relationships/customXml" Target="../ink/ink1267.xml"/><Relationship Id="rId248" Type="http://schemas.openxmlformats.org/officeDocument/2006/relationships/customXml" Target="../ink/ink1288.xml"/><Relationship Id="rId269" Type="http://schemas.openxmlformats.org/officeDocument/2006/relationships/image" Target="../media/image1220.png"/><Relationship Id="rId12" Type="http://schemas.openxmlformats.org/officeDocument/2006/relationships/customXml" Target="../ink/ink1170.xml"/><Relationship Id="rId33" Type="http://schemas.openxmlformats.org/officeDocument/2006/relationships/image" Target="../media/image1102.png"/><Relationship Id="rId108" Type="http://schemas.openxmlformats.org/officeDocument/2006/relationships/customXml" Target="../ink/ink1218.xml"/><Relationship Id="rId129" Type="http://schemas.openxmlformats.org/officeDocument/2006/relationships/image" Target="../media/image1150.png"/><Relationship Id="rId280" Type="http://schemas.openxmlformats.org/officeDocument/2006/relationships/customXml" Target="../ink/ink1304.xml"/><Relationship Id="rId54" Type="http://schemas.openxmlformats.org/officeDocument/2006/relationships/customXml" Target="../ink/ink1191.xml"/><Relationship Id="rId75" Type="http://schemas.openxmlformats.org/officeDocument/2006/relationships/image" Target="../media/image1123.png"/><Relationship Id="rId96" Type="http://schemas.openxmlformats.org/officeDocument/2006/relationships/customXml" Target="../ink/ink1212.xml"/><Relationship Id="rId140" Type="http://schemas.openxmlformats.org/officeDocument/2006/relationships/customXml" Target="../ink/ink1234.xml"/><Relationship Id="rId161" Type="http://schemas.openxmlformats.org/officeDocument/2006/relationships/image" Target="../media/image1166.png"/><Relationship Id="rId182" Type="http://schemas.openxmlformats.org/officeDocument/2006/relationships/customXml" Target="../ink/ink1255.xml"/><Relationship Id="rId217" Type="http://schemas.openxmlformats.org/officeDocument/2006/relationships/image" Target="../media/image1194.png"/><Relationship Id="rId6" Type="http://schemas.openxmlformats.org/officeDocument/2006/relationships/customXml" Target="../ink/ink1167.xml"/><Relationship Id="rId238" Type="http://schemas.openxmlformats.org/officeDocument/2006/relationships/customXml" Target="../ink/ink1283.xml"/><Relationship Id="rId259" Type="http://schemas.openxmlformats.org/officeDocument/2006/relationships/image" Target="../media/image1215.png"/><Relationship Id="rId23" Type="http://schemas.openxmlformats.org/officeDocument/2006/relationships/image" Target="../media/image1097.png"/><Relationship Id="rId119" Type="http://schemas.openxmlformats.org/officeDocument/2006/relationships/image" Target="../media/image1145.png"/><Relationship Id="rId270" Type="http://schemas.openxmlformats.org/officeDocument/2006/relationships/customXml" Target="../ink/ink1299.xml"/><Relationship Id="rId291" Type="http://schemas.openxmlformats.org/officeDocument/2006/relationships/image" Target="../media/image1231.png"/><Relationship Id="rId44" Type="http://schemas.openxmlformats.org/officeDocument/2006/relationships/customXml" Target="../ink/ink1186.xml"/><Relationship Id="rId65" Type="http://schemas.openxmlformats.org/officeDocument/2006/relationships/image" Target="../media/image1118.png"/><Relationship Id="rId86" Type="http://schemas.openxmlformats.org/officeDocument/2006/relationships/customXml" Target="../ink/ink1207.xml"/><Relationship Id="rId130" Type="http://schemas.openxmlformats.org/officeDocument/2006/relationships/customXml" Target="../ink/ink1229.xml"/><Relationship Id="rId151" Type="http://schemas.openxmlformats.org/officeDocument/2006/relationships/image" Target="../media/image1161.png"/><Relationship Id="rId172" Type="http://schemas.openxmlformats.org/officeDocument/2006/relationships/customXml" Target="../ink/ink1250.xml"/><Relationship Id="rId193" Type="http://schemas.openxmlformats.org/officeDocument/2006/relationships/image" Target="../media/image1182.png"/><Relationship Id="rId207" Type="http://schemas.openxmlformats.org/officeDocument/2006/relationships/image" Target="../media/image1189.png"/><Relationship Id="rId228" Type="http://schemas.openxmlformats.org/officeDocument/2006/relationships/customXml" Target="../ink/ink1278.xml"/><Relationship Id="rId249" Type="http://schemas.openxmlformats.org/officeDocument/2006/relationships/image" Target="../media/image1210.png"/><Relationship Id="rId13" Type="http://schemas.openxmlformats.org/officeDocument/2006/relationships/image" Target="../media/image1092.png"/><Relationship Id="rId109" Type="http://schemas.openxmlformats.org/officeDocument/2006/relationships/image" Target="../media/image1140.png"/><Relationship Id="rId260" Type="http://schemas.openxmlformats.org/officeDocument/2006/relationships/customXml" Target="../ink/ink1294.xml"/><Relationship Id="rId281" Type="http://schemas.openxmlformats.org/officeDocument/2006/relationships/image" Target="../media/image1226.png"/><Relationship Id="rId34" Type="http://schemas.openxmlformats.org/officeDocument/2006/relationships/customXml" Target="../ink/ink1181.xml"/><Relationship Id="rId55" Type="http://schemas.openxmlformats.org/officeDocument/2006/relationships/image" Target="../media/image1113.png"/><Relationship Id="rId76" Type="http://schemas.openxmlformats.org/officeDocument/2006/relationships/customXml" Target="../ink/ink1202.xml"/><Relationship Id="rId97" Type="http://schemas.openxmlformats.org/officeDocument/2006/relationships/image" Target="../media/image1134.png"/><Relationship Id="rId120" Type="http://schemas.openxmlformats.org/officeDocument/2006/relationships/customXml" Target="../ink/ink1224.xml"/><Relationship Id="rId141" Type="http://schemas.openxmlformats.org/officeDocument/2006/relationships/image" Target="../media/image1156.png"/><Relationship Id="rId7" Type="http://schemas.openxmlformats.org/officeDocument/2006/relationships/image" Target="../media/image1089.png"/><Relationship Id="rId162" Type="http://schemas.openxmlformats.org/officeDocument/2006/relationships/customXml" Target="../ink/ink1245.xml"/><Relationship Id="rId183" Type="http://schemas.openxmlformats.org/officeDocument/2006/relationships/image" Target="../media/image1177.png"/><Relationship Id="rId218" Type="http://schemas.openxmlformats.org/officeDocument/2006/relationships/customXml" Target="../ink/ink1273.xml"/><Relationship Id="rId239" Type="http://schemas.openxmlformats.org/officeDocument/2006/relationships/image" Target="../media/image1205.png"/><Relationship Id="rId250" Type="http://schemas.openxmlformats.org/officeDocument/2006/relationships/customXml" Target="../ink/ink1289.xml"/><Relationship Id="rId271" Type="http://schemas.openxmlformats.org/officeDocument/2006/relationships/image" Target="../media/image1221.png"/><Relationship Id="rId24" Type="http://schemas.openxmlformats.org/officeDocument/2006/relationships/customXml" Target="../ink/ink1176.xml"/><Relationship Id="rId45" Type="http://schemas.openxmlformats.org/officeDocument/2006/relationships/image" Target="../media/image1108.png"/><Relationship Id="rId66" Type="http://schemas.openxmlformats.org/officeDocument/2006/relationships/customXml" Target="../ink/ink1197.xml"/><Relationship Id="rId87" Type="http://schemas.openxmlformats.org/officeDocument/2006/relationships/image" Target="../media/image1129.png"/><Relationship Id="rId110" Type="http://schemas.openxmlformats.org/officeDocument/2006/relationships/customXml" Target="../ink/ink1219.xml"/><Relationship Id="rId131" Type="http://schemas.openxmlformats.org/officeDocument/2006/relationships/image" Target="../media/image1151.png"/><Relationship Id="rId152" Type="http://schemas.openxmlformats.org/officeDocument/2006/relationships/customXml" Target="../ink/ink1240.xml"/><Relationship Id="rId173" Type="http://schemas.openxmlformats.org/officeDocument/2006/relationships/image" Target="../media/image1172.png"/><Relationship Id="rId194" Type="http://schemas.openxmlformats.org/officeDocument/2006/relationships/customXml" Target="../ink/ink1261.xml"/><Relationship Id="rId208" Type="http://schemas.openxmlformats.org/officeDocument/2006/relationships/customXml" Target="../ink/ink1268.xml"/><Relationship Id="rId229" Type="http://schemas.openxmlformats.org/officeDocument/2006/relationships/image" Target="../media/image1200.png"/><Relationship Id="rId240" Type="http://schemas.openxmlformats.org/officeDocument/2006/relationships/customXml" Target="../ink/ink1284.xml"/><Relationship Id="rId261" Type="http://schemas.openxmlformats.org/officeDocument/2006/relationships/image" Target="../media/image1216.png"/><Relationship Id="rId14" Type="http://schemas.openxmlformats.org/officeDocument/2006/relationships/customXml" Target="../ink/ink1171.xml"/><Relationship Id="rId35" Type="http://schemas.openxmlformats.org/officeDocument/2006/relationships/image" Target="../media/image1103.png"/><Relationship Id="rId56" Type="http://schemas.openxmlformats.org/officeDocument/2006/relationships/customXml" Target="../ink/ink1192.xml"/><Relationship Id="rId77" Type="http://schemas.openxmlformats.org/officeDocument/2006/relationships/image" Target="../media/image1124.png"/><Relationship Id="rId100" Type="http://schemas.openxmlformats.org/officeDocument/2006/relationships/customXml" Target="../ink/ink1214.xml"/><Relationship Id="rId282" Type="http://schemas.openxmlformats.org/officeDocument/2006/relationships/customXml" Target="../ink/ink1305.xml"/><Relationship Id="rId8" Type="http://schemas.openxmlformats.org/officeDocument/2006/relationships/customXml" Target="../ink/ink1168.xml"/><Relationship Id="rId98" Type="http://schemas.openxmlformats.org/officeDocument/2006/relationships/customXml" Target="../ink/ink1213.xml"/><Relationship Id="rId121" Type="http://schemas.openxmlformats.org/officeDocument/2006/relationships/image" Target="../media/image1146.png"/><Relationship Id="rId142" Type="http://schemas.openxmlformats.org/officeDocument/2006/relationships/customXml" Target="../ink/ink1235.xml"/><Relationship Id="rId163" Type="http://schemas.openxmlformats.org/officeDocument/2006/relationships/image" Target="../media/image1167.png"/><Relationship Id="rId184" Type="http://schemas.openxmlformats.org/officeDocument/2006/relationships/customXml" Target="../ink/ink1256.xml"/><Relationship Id="rId219" Type="http://schemas.openxmlformats.org/officeDocument/2006/relationships/image" Target="../media/image1195.png"/><Relationship Id="rId230" Type="http://schemas.openxmlformats.org/officeDocument/2006/relationships/customXml" Target="../ink/ink1279.xml"/><Relationship Id="rId251" Type="http://schemas.openxmlformats.org/officeDocument/2006/relationships/image" Target="../media/image1211.png"/><Relationship Id="rId25" Type="http://schemas.openxmlformats.org/officeDocument/2006/relationships/image" Target="../media/image1098.png"/><Relationship Id="rId46" Type="http://schemas.openxmlformats.org/officeDocument/2006/relationships/customXml" Target="../ink/ink1187.xml"/><Relationship Id="rId67" Type="http://schemas.openxmlformats.org/officeDocument/2006/relationships/image" Target="../media/image1119.png"/><Relationship Id="rId272" Type="http://schemas.openxmlformats.org/officeDocument/2006/relationships/customXml" Target="../ink/ink1300.xml"/><Relationship Id="rId88" Type="http://schemas.openxmlformats.org/officeDocument/2006/relationships/customXml" Target="../ink/ink1208.xml"/><Relationship Id="rId111" Type="http://schemas.openxmlformats.org/officeDocument/2006/relationships/image" Target="../media/image1141.png"/><Relationship Id="rId132" Type="http://schemas.openxmlformats.org/officeDocument/2006/relationships/customXml" Target="../ink/ink1230.xml"/><Relationship Id="rId153" Type="http://schemas.openxmlformats.org/officeDocument/2006/relationships/image" Target="../media/image1162.png"/><Relationship Id="rId174" Type="http://schemas.openxmlformats.org/officeDocument/2006/relationships/customXml" Target="../ink/ink1251.xml"/><Relationship Id="rId195" Type="http://schemas.openxmlformats.org/officeDocument/2006/relationships/image" Target="../media/image1183.png"/><Relationship Id="rId209" Type="http://schemas.openxmlformats.org/officeDocument/2006/relationships/image" Target="../media/image1190.png"/><Relationship Id="rId220" Type="http://schemas.openxmlformats.org/officeDocument/2006/relationships/customXml" Target="../ink/ink1274.xml"/><Relationship Id="rId241" Type="http://schemas.openxmlformats.org/officeDocument/2006/relationships/image" Target="../media/image1206.png"/><Relationship Id="rId15" Type="http://schemas.openxmlformats.org/officeDocument/2006/relationships/image" Target="../media/image1093.png"/><Relationship Id="rId36" Type="http://schemas.openxmlformats.org/officeDocument/2006/relationships/customXml" Target="../ink/ink1182.xml"/><Relationship Id="rId57" Type="http://schemas.openxmlformats.org/officeDocument/2006/relationships/image" Target="../media/image1114.png"/><Relationship Id="rId262" Type="http://schemas.openxmlformats.org/officeDocument/2006/relationships/customXml" Target="../ink/ink1295.xml"/><Relationship Id="rId283" Type="http://schemas.openxmlformats.org/officeDocument/2006/relationships/image" Target="../media/image1227.png"/><Relationship Id="rId78" Type="http://schemas.openxmlformats.org/officeDocument/2006/relationships/customXml" Target="../ink/ink1203.xml"/><Relationship Id="rId99" Type="http://schemas.openxmlformats.org/officeDocument/2006/relationships/image" Target="../media/image1135.png"/><Relationship Id="rId101" Type="http://schemas.openxmlformats.org/officeDocument/2006/relationships/image" Target="../media/image1136.png"/><Relationship Id="rId122" Type="http://schemas.openxmlformats.org/officeDocument/2006/relationships/customXml" Target="../ink/ink1225.xml"/><Relationship Id="rId143" Type="http://schemas.openxmlformats.org/officeDocument/2006/relationships/image" Target="../media/image1157.png"/><Relationship Id="rId164" Type="http://schemas.openxmlformats.org/officeDocument/2006/relationships/customXml" Target="../ink/ink1246.xml"/><Relationship Id="rId185" Type="http://schemas.openxmlformats.org/officeDocument/2006/relationships/image" Target="../media/image1178.png"/><Relationship Id="rId9" Type="http://schemas.openxmlformats.org/officeDocument/2006/relationships/image" Target="../media/image1090.png"/><Relationship Id="rId210" Type="http://schemas.openxmlformats.org/officeDocument/2006/relationships/customXml" Target="../ink/ink1269.xml"/><Relationship Id="rId26" Type="http://schemas.openxmlformats.org/officeDocument/2006/relationships/customXml" Target="../ink/ink1177.xml"/><Relationship Id="rId231" Type="http://schemas.openxmlformats.org/officeDocument/2006/relationships/image" Target="../media/image1201.png"/><Relationship Id="rId252" Type="http://schemas.openxmlformats.org/officeDocument/2006/relationships/customXml" Target="../ink/ink1290.xml"/><Relationship Id="rId273" Type="http://schemas.openxmlformats.org/officeDocument/2006/relationships/image" Target="../media/image1222.png"/><Relationship Id="rId47" Type="http://schemas.openxmlformats.org/officeDocument/2006/relationships/image" Target="../media/image1109.png"/><Relationship Id="rId68" Type="http://schemas.openxmlformats.org/officeDocument/2006/relationships/customXml" Target="../ink/ink1198.xml"/><Relationship Id="rId89" Type="http://schemas.openxmlformats.org/officeDocument/2006/relationships/image" Target="../media/image1130.png"/><Relationship Id="rId112" Type="http://schemas.openxmlformats.org/officeDocument/2006/relationships/customXml" Target="../ink/ink1220.xml"/><Relationship Id="rId133" Type="http://schemas.openxmlformats.org/officeDocument/2006/relationships/image" Target="../media/image1152.png"/><Relationship Id="rId154" Type="http://schemas.openxmlformats.org/officeDocument/2006/relationships/customXml" Target="../ink/ink1241.xml"/><Relationship Id="rId175" Type="http://schemas.openxmlformats.org/officeDocument/2006/relationships/image" Target="../media/image1173.png"/><Relationship Id="rId196" Type="http://schemas.openxmlformats.org/officeDocument/2006/relationships/customXml" Target="../ink/ink1262.xml"/><Relationship Id="rId200" Type="http://schemas.openxmlformats.org/officeDocument/2006/relationships/customXml" Target="../ink/ink1264.xml"/><Relationship Id="rId16" Type="http://schemas.openxmlformats.org/officeDocument/2006/relationships/customXml" Target="../ink/ink1172.xml"/><Relationship Id="rId221" Type="http://schemas.openxmlformats.org/officeDocument/2006/relationships/image" Target="../media/image1196.png"/><Relationship Id="rId242" Type="http://schemas.openxmlformats.org/officeDocument/2006/relationships/customXml" Target="../ink/ink1285.xml"/><Relationship Id="rId263" Type="http://schemas.openxmlformats.org/officeDocument/2006/relationships/image" Target="../media/image1217.png"/><Relationship Id="rId284" Type="http://schemas.openxmlformats.org/officeDocument/2006/relationships/customXml" Target="../ink/ink1306.xml"/><Relationship Id="rId37" Type="http://schemas.openxmlformats.org/officeDocument/2006/relationships/image" Target="../media/image1104.png"/><Relationship Id="rId58" Type="http://schemas.openxmlformats.org/officeDocument/2006/relationships/customXml" Target="../ink/ink1193.xml"/><Relationship Id="rId79" Type="http://schemas.openxmlformats.org/officeDocument/2006/relationships/image" Target="../media/image1125.png"/><Relationship Id="rId102" Type="http://schemas.openxmlformats.org/officeDocument/2006/relationships/customXml" Target="../ink/ink1215.xml"/><Relationship Id="rId123" Type="http://schemas.openxmlformats.org/officeDocument/2006/relationships/image" Target="../media/image1147.png"/><Relationship Id="rId144" Type="http://schemas.openxmlformats.org/officeDocument/2006/relationships/customXml" Target="../ink/ink1236.xml"/><Relationship Id="rId90" Type="http://schemas.openxmlformats.org/officeDocument/2006/relationships/customXml" Target="../ink/ink1209.xml"/><Relationship Id="rId165" Type="http://schemas.openxmlformats.org/officeDocument/2006/relationships/image" Target="../media/image1168.png"/><Relationship Id="rId186" Type="http://schemas.openxmlformats.org/officeDocument/2006/relationships/customXml" Target="../ink/ink1257.xml"/><Relationship Id="rId211" Type="http://schemas.openxmlformats.org/officeDocument/2006/relationships/image" Target="../media/image1191.png"/><Relationship Id="rId232" Type="http://schemas.openxmlformats.org/officeDocument/2006/relationships/customXml" Target="../ink/ink1280.xml"/><Relationship Id="rId253" Type="http://schemas.openxmlformats.org/officeDocument/2006/relationships/image" Target="../media/image1212.png"/><Relationship Id="rId274" Type="http://schemas.openxmlformats.org/officeDocument/2006/relationships/customXml" Target="../ink/ink1301.xml"/><Relationship Id="rId27" Type="http://schemas.openxmlformats.org/officeDocument/2006/relationships/image" Target="../media/image1099.png"/><Relationship Id="rId48" Type="http://schemas.openxmlformats.org/officeDocument/2006/relationships/customXml" Target="../ink/ink1188.xml"/><Relationship Id="rId69" Type="http://schemas.openxmlformats.org/officeDocument/2006/relationships/image" Target="../media/image1120.png"/><Relationship Id="rId113" Type="http://schemas.openxmlformats.org/officeDocument/2006/relationships/image" Target="../media/image1142.png"/><Relationship Id="rId134" Type="http://schemas.openxmlformats.org/officeDocument/2006/relationships/customXml" Target="../ink/ink1231.xml"/><Relationship Id="rId80" Type="http://schemas.openxmlformats.org/officeDocument/2006/relationships/customXml" Target="../ink/ink1204.xml"/><Relationship Id="rId155" Type="http://schemas.openxmlformats.org/officeDocument/2006/relationships/image" Target="../media/image1163.png"/><Relationship Id="rId176" Type="http://schemas.openxmlformats.org/officeDocument/2006/relationships/customXml" Target="../ink/ink1252.xml"/><Relationship Id="rId197" Type="http://schemas.openxmlformats.org/officeDocument/2006/relationships/image" Target="../media/image1184.png"/><Relationship Id="rId201" Type="http://schemas.openxmlformats.org/officeDocument/2006/relationships/image" Target="../media/image1186.png"/><Relationship Id="rId222" Type="http://schemas.openxmlformats.org/officeDocument/2006/relationships/customXml" Target="../ink/ink1275.xml"/><Relationship Id="rId243" Type="http://schemas.openxmlformats.org/officeDocument/2006/relationships/image" Target="../media/image1207.png"/><Relationship Id="rId264" Type="http://schemas.openxmlformats.org/officeDocument/2006/relationships/customXml" Target="../ink/ink1296.xml"/><Relationship Id="rId285" Type="http://schemas.openxmlformats.org/officeDocument/2006/relationships/image" Target="../media/image1228.png"/><Relationship Id="rId17" Type="http://schemas.openxmlformats.org/officeDocument/2006/relationships/image" Target="../media/image1094.png"/><Relationship Id="rId38" Type="http://schemas.openxmlformats.org/officeDocument/2006/relationships/customXml" Target="../ink/ink1183.xml"/><Relationship Id="rId59" Type="http://schemas.openxmlformats.org/officeDocument/2006/relationships/image" Target="../media/image1115.png"/><Relationship Id="rId103" Type="http://schemas.openxmlformats.org/officeDocument/2006/relationships/image" Target="../media/image1137.png"/><Relationship Id="rId124" Type="http://schemas.openxmlformats.org/officeDocument/2006/relationships/customXml" Target="../ink/ink1226.xml"/><Relationship Id="rId70" Type="http://schemas.openxmlformats.org/officeDocument/2006/relationships/customXml" Target="../ink/ink1199.xml"/><Relationship Id="rId91" Type="http://schemas.openxmlformats.org/officeDocument/2006/relationships/image" Target="../media/image1131.png"/><Relationship Id="rId145" Type="http://schemas.openxmlformats.org/officeDocument/2006/relationships/image" Target="../media/image1158.png"/><Relationship Id="rId166" Type="http://schemas.openxmlformats.org/officeDocument/2006/relationships/customXml" Target="../ink/ink1247.xml"/><Relationship Id="rId187" Type="http://schemas.openxmlformats.org/officeDocument/2006/relationships/image" Target="../media/image1179.png"/><Relationship Id="rId1" Type="http://schemas.openxmlformats.org/officeDocument/2006/relationships/slideLayout" Target="../slideLayouts/slideLayout2.xml"/><Relationship Id="rId212" Type="http://schemas.openxmlformats.org/officeDocument/2006/relationships/customXml" Target="../ink/ink1270.xml"/><Relationship Id="rId233" Type="http://schemas.openxmlformats.org/officeDocument/2006/relationships/image" Target="../media/image1202.png"/><Relationship Id="rId254" Type="http://schemas.openxmlformats.org/officeDocument/2006/relationships/customXml" Target="../ink/ink1291.xml"/><Relationship Id="rId28" Type="http://schemas.openxmlformats.org/officeDocument/2006/relationships/customXml" Target="../ink/ink1178.xml"/><Relationship Id="rId49" Type="http://schemas.openxmlformats.org/officeDocument/2006/relationships/image" Target="../media/image1110.png"/><Relationship Id="rId114" Type="http://schemas.openxmlformats.org/officeDocument/2006/relationships/customXml" Target="../ink/ink1221.xml"/><Relationship Id="rId275" Type="http://schemas.openxmlformats.org/officeDocument/2006/relationships/image" Target="../media/image1223.png"/><Relationship Id="rId60" Type="http://schemas.openxmlformats.org/officeDocument/2006/relationships/customXml" Target="../ink/ink1194.xml"/><Relationship Id="rId81" Type="http://schemas.openxmlformats.org/officeDocument/2006/relationships/image" Target="../media/image1126.png"/><Relationship Id="rId135" Type="http://schemas.openxmlformats.org/officeDocument/2006/relationships/image" Target="../media/image1153.png"/><Relationship Id="rId156" Type="http://schemas.openxmlformats.org/officeDocument/2006/relationships/customXml" Target="../ink/ink1242.xml"/><Relationship Id="rId177" Type="http://schemas.openxmlformats.org/officeDocument/2006/relationships/image" Target="../media/image1174.png"/><Relationship Id="rId198" Type="http://schemas.openxmlformats.org/officeDocument/2006/relationships/customXml" Target="../ink/ink1263.xml"/><Relationship Id="rId202" Type="http://schemas.openxmlformats.org/officeDocument/2006/relationships/customXml" Target="../ink/ink1265.xml"/><Relationship Id="rId223" Type="http://schemas.openxmlformats.org/officeDocument/2006/relationships/image" Target="../media/image1197.png"/><Relationship Id="rId244" Type="http://schemas.openxmlformats.org/officeDocument/2006/relationships/customXml" Target="../ink/ink1286.xml"/><Relationship Id="rId18" Type="http://schemas.openxmlformats.org/officeDocument/2006/relationships/customXml" Target="../ink/ink1173.xml"/><Relationship Id="rId39" Type="http://schemas.openxmlformats.org/officeDocument/2006/relationships/image" Target="../media/image1105.png"/><Relationship Id="rId265" Type="http://schemas.openxmlformats.org/officeDocument/2006/relationships/image" Target="../media/image1218.png"/><Relationship Id="rId286" Type="http://schemas.openxmlformats.org/officeDocument/2006/relationships/customXml" Target="../ink/ink1307.xml"/><Relationship Id="rId50" Type="http://schemas.openxmlformats.org/officeDocument/2006/relationships/customXml" Target="../ink/ink1189.xml"/><Relationship Id="rId104" Type="http://schemas.openxmlformats.org/officeDocument/2006/relationships/customXml" Target="../ink/ink1216.xml"/><Relationship Id="rId125" Type="http://schemas.openxmlformats.org/officeDocument/2006/relationships/image" Target="../media/image1148.png"/><Relationship Id="rId146" Type="http://schemas.openxmlformats.org/officeDocument/2006/relationships/customXml" Target="../ink/ink1237.xml"/><Relationship Id="rId167" Type="http://schemas.openxmlformats.org/officeDocument/2006/relationships/image" Target="../media/image1169.png"/><Relationship Id="rId188" Type="http://schemas.openxmlformats.org/officeDocument/2006/relationships/customXml" Target="../ink/ink1258.xml"/><Relationship Id="rId71" Type="http://schemas.openxmlformats.org/officeDocument/2006/relationships/image" Target="../media/image1121.png"/><Relationship Id="rId92" Type="http://schemas.openxmlformats.org/officeDocument/2006/relationships/customXml" Target="../ink/ink1210.xml"/><Relationship Id="rId213" Type="http://schemas.openxmlformats.org/officeDocument/2006/relationships/image" Target="../media/image1192.png"/><Relationship Id="rId234" Type="http://schemas.openxmlformats.org/officeDocument/2006/relationships/customXml" Target="../ink/ink1281.xml"/><Relationship Id="rId2" Type="http://schemas.openxmlformats.org/officeDocument/2006/relationships/customXml" Target="../ink/ink1165.xml"/><Relationship Id="rId29" Type="http://schemas.openxmlformats.org/officeDocument/2006/relationships/image" Target="../media/image1100.png"/><Relationship Id="rId255" Type="http://schemas.openxmlformats.org/officeDocument/2006/relationships/image" Target="../media/image1213.png"/><Relationship Id="rId276" Type="http://schemas.openxmlformats.org/officeDocument/2006/relationships/customXml" Target="../ink/ink1302.xml"/><Relationship Id="rId40" Type="http://schemas.openxmlformats.org/officeDocument/2006/relationships/customXml" Target="../ink/ink1184.xml"/><Relationship Id="rId115" Type="http://schemas.openxmlformats.org/officeDocument/2006/relationships/image" Target="../media/image1143.png"/><Relationship Id="rId136" Type="http://schemas.openxmlformats.org/officeDocument/2006/relationships/customXml" Target="../ink/ink1232.xml"/><Relationship Id="rId157" Type="http://schemas.openxmlformats.org/officeDocument/2006/relationships/image" Target="../media/image1164.png"/><Relationship Id="rId178" Type="http://schemas.openxmlformats.org/officeDocument/2006/relationships/customXml" Target="../ink/ink1253.xml"/><Relationship Id="rId61" Type="http://schemas.openxmlformats.org/officeDocument/2006/relationships/image" Target="../media/image1116.png"/><Relationship Id="rId82" Type="http://schemas.openxmlformats.org/officeDocument/2006/relationships/customXml" Target="../ink/ink1205.xml"/><Relationship Id="rId199" Type="http://schemas.openxmlformats.org/officeDocument/2006/relationships/image" Target="../media/image1185.png"/><Relationship Id="rId203" Type="http://schemas.openxmlformats.org/officeDocument/2006/relationships/image" Target="../media/image1187.png"/><Relationship Id="rId19" Type="http://schemas.openxmlformats.org/officeDocument/2006/relationships/image" Target="../media/image1095.png"/><Relationship Id="rId224" Type="http://schemas.openxmlformats.org/officeDocument/2006/relationships/customXml" Target="../ink/ink1276.xml"/><Relationship Id="rId245" Type="http://schemas.openxmlformats.org/officeDocument/2006/relationships/image" Target="../media/image1208.png"/><Relationship Id="rId266" Type="http://schemas.openxmlformats.org/officeDocument/2006/relationships/customXml" Target="../ink/ink1297.xml"/><Relationship Id="rId287" Type="http://schemas.openxmlformats.org/officeDocument/2006/relationships/image" Target="../media/image1229.png"/><Relationship Id="rId30" Type="http://schemas.openxmlformats.org/officeDocument/2006/relationships/customXml" Target="../ink/ink1179.xml"/><Relationship Id="rId105" Type="http://schemas.openxmlformats.org/officeDocument/2006/relationships/image" Target="../media/image1138.png"/><Relationship Id="rId126" Type="http://schemas.openxmlformats.org/officeDocument/2006/relationships/customXml" Target="../ink/ink1227.xml"/><Relationship Id="rId147" Type="http://schemas.openxmlformats.org/officeDocument/2006/relationships/image" Target="../media/image1159.png"/><Relationship Id="rId168" Type="http://schemas.openxmlformats.org/officeDocument/2006/relationships/customXml" Target="../ink/ink1248.xml"/><Relationship Id="rId51" Type="http://schemas.openxmlformats.org/officeDocument/2006/relationships/image" Target="../media/image1111.png"/><Relationship Id="rId72" Type="http://schemas.openxmlformats.org/officeDocument/2006/relationships/customXml" Target="../ink/ink1200.xml"/><Relationship Id="rId93" Type="http://schemas.openxmlformats.org/officeDocument/2006/relationships/image" Target="../media/image1132.png"/><Relationship Id="rId189" Type="http://schemas.openxmlformats.org/officeDocument/2006/relationships/image" Target="../media/image1180.png"/><Relationship Id="rId3" Type="http://schemas.openxmlformats.org/officeDocument/2006/relationships/image" Target="../media/image1087.png"/><Relationship Id="rId214" Type="http://schemas.openxmlformats.org/officeDocument/2006/relationships/customXml" Target="../ink/ink1271.xml"/><Relationship Id="rId235" Type="http://schemas.openxmlformats.org/officeDocument/2006/relationships/image" Target="../media/image1203.png"/><Relationship Id="rId256" Type="http://schemas.openxmlformats.org/officeDocument/2006/relationships/customXml" Target="../ink/ink1292.xml"/><Relationship Id="rId277" Type="http://schemas.openxmlformats.org/officeDocument/2006/relationships/image" Target="../media/image1224.png"/><Relationship Id="rId116" Type="http://schemas.openxmlformats.org/officeDocument/2006/relationships/customXml" Target="../ink/ink1222.xml"/><Relationship Id="rId137" Type="http://schemas.openxmlformats.org/officeDocument/2006/relationships/image" Target="../media/image1154.png"/><Relationship Id="rId158" Type="http://schemas.openxmlformats.org/officeDocument/2006/relationships/customXml" Target="../ink/ink1243.xml"/><Relationship Id="rId20" Type="http://schemas.openxmlformats.org/officeDocument/2006/relationships/customXml" Target="../ink/ink1174.xml"/><Relationship Id="rId41" Type="http://schemas.openxmlformats.org/officeDocument/2006/relationships/image" Target="../media/image1106.png"/><Relationship Id="rId62" Type="http://schemas.openxmlformats.org/officeDocument/2006/relationships/customXml" Target="../ink/ink1195.xml"/><Relationship Id="rId83" Type="http://schemas.openxmlformats.org/officeDocument/2006/relationships/image" Target="../media/image1127.png"/><Relationship Id="rId179" Type="http://schemas.openxmlformats.org/officeDocument/2006/relationships/image" Target="../media/image1175.png"/><Relationship Id="rId190" Type="http://schemas.openxmlformats.org/officeDocument/2006/relationships/customXml" Target="../ink/ink1259.xml"/><Relationship Id="rId204" Type="http://schemas.openxmlformats.org/officeDocument/2006/relationships/customXml" Target="../ink/ink1266.xml"/><Relationship Id="rId225" Type="http://schemas.openxmlformats.org/officeDocument/2006/relationships/image" Target="../media/image1198.png"/><Relationship Id="rId246" Type="http://schemas.openxmlformats.org/officeDocument/2006/relationships/customXml" Target="../ink/ink1287.xml"/><Relationship Id="rId267" Type="http://schemas.openxmlformats.org/officeDocument/2006/relationships/image" Target="../media/image1219.png"/><Relationship Id="rId288" Type="http://schemas.openxmlformats.org/officeDocument/2006/relationships/customXml" Target="../ink/ink1308.xml"/><Relationship Id="rId106" Type="http://schemas.openxmlformats.org/officeDocument/2006/relationships/customXml" Target="../ink/ink1217.xml"/><Relationship Id="rId127" Type="http://schemas.openxmlformats.org/officeDocument/2006/relationships/image" Target="../media/image1149.png"/><Relationship Id="rId10" Type="http://schemas.openxmlformats.org/officeDocument/2006/relationships/customXml" Target="../ink/ink1169.xml"/><Relationship Id="rId31" Type="http://schemas.openxmlformats.org/officeDocument/2006/relationships/image" Target="../media/image1101.png"/><Relationship Id="rId52" Type="http://schemas.openxmlformats.org/officeDocument/2006/relationships/customXml" Target="../ink/ink1190.xml"/><Relationship Id="rId73" Type="http://schemas.openxmlformats.org/officeDocument/2006/relationships/image" Target="../media/image1122.png"/><Relationship Id="rId94" Type="http://schemas.openxmlformats.org/officeDocument/2006/relationships/customXml" Target="../ink/ink1211.xml"/><Relationship Id="rId148" Type="http://schemas.openxmlformats.org/officeDocument/2006/relationships/customXml" Target="../ink/ink1238.xml"/><Relationship Id="rId169" Type="http://schemas.openxmlformats.org/officeDocument/2006/relationships/image" Target="../media/image1170.png"/><Relationship Id="rId4" Type="http://schemas.openxmlformats.org/officeDocument/2006/relationships/customXml" Target="../ink/ink1166.xml"/><Relationship Id="rId180" Type="http://schemas.openxmlformats.org/officeDocument/2006/relationships/customXml" Target="../ink/ink1254.xml"/><Relationship Id="rId215" Type="http://schemas.openxmlformats.org/officeDocument/2006/relationships/image" Target="../media/image1193.png"/><Relationship Id="rId236" Type="http://schemas.openxmlformats.org/officeDocument/2006/relationships/customXml" Target="../ink/ink1282.xml"/><Relationship Id="rId257" Type="http://schemas.openxmlformats.org/officeDocument/2006/relationships/image" Target="../media/image1214.png"/><Relationship Id="rId278" Type="http://schemas.openxmlformats.org/officeDocument/2006/relationships/customXml" Target="../ink/ink1303.xml"/><Relationship Id="rId42" Type="http://schemas.openxmlformats.org/officeDocument/2006/relationships/customXml" Target="../ink/ink1185.xml"/><Relationship Id="rId84" Type="http://schemas.openxmlformats.org/officeDocument/2006/relationships/customXml" Target="../ink/ink1206.xml"/><Relationship Id="rId138" Type="http://schemas.openxmlformats.org/officeDocument/2006/relationships/customXml" Target="../ink/ink1233.xml"/><Relationship Id="rId191" Type="http://schemas.openxmlformats.org/officeDocument/2006/relationships/image" Target="../media/image1181.png"/><Relationship Id="rId205" Type="http://schemas.openxmlformats.org/officeDocument/2006/relationships/image" Target="../media/image1188.png"/><Relationship Id="rId247" Type="http://schemas.openxmlformats.org/officeDocument/2006/relationships/image" Target="../media/image1209.png"/><Relationship Id="rId107" Type="http://schemas.openxmlformats.org/officeDocument/2006/relationships/image" Target="../media/image1139.png"/><Relationship Id="rId289" Type="http://schemas.openxmlformats.org/officeDocument/2006/relationships/image" Target="../media/image1230.png"/><Relationship Id="rId11" Type="http://schemas.openxmlformats.org/officeDocument/2006/relationships/image" Target="../media/image1091.png"/><Relationship Id="rId53" Type="http://schemas.openxmlformats.org/officeDocument/2006/relationships/image" Target="../media/image1112.png"/><Relationship Id="rId149" Type="http://schemas.openxmlformats.org/officeDocument/2006/relationships/image" Target="../media/image1160.png"/><Relationship Id="rId95" Type="http://schemas.openxmlformats.org/officeDocument/2006/relationships/image" Target="../media/image1133.png"/><Relationship Id="rId160" Type="http://schemas.openxmlformats.org/officeDocument/2006/relationships/customXml" Target="../ink/ink1244.xml"/><Relationship Id="rId216" Type="http://schemas.openxmlformats.org/officeDocument/2006/relationships/customXml" Target="../ink/ink1272.xml"/><Relationship Id="rId258" Type="http://schemas.openxmlformats.org/officeDocument/2006/relationships/customXml" Target="../ink/ink1293.xml"/><Relationship Id="rId22" Type="http://schemas.openxmlformats.org/officeDocument/2006/relationships/customXml" Target="../ink/ink1175.xml"/><Relationship Id="rId64" Type="http://schemas.openxmlformats.org/officeDocument/2006/relationships/customXml" Target="../ink/ink1196.xml"/><Relationship Id="rId118" Type="http://schemas.openxmlformats.org/officeDocument/2006/relationships/customXml" Target="../ink/ink1223.xml"/><Relationship Id="rId171" Type="http://schemas.openxmlformats.org/officeDocument/2006/relationships/image" Target="../media/image1171.png"/><Relationship Id="rId227" Type="http://schemas.openxmlformats.org/officeDocument/2006/relationships/image" Target="../media/image1199.png"/></Relationships>
</file>

<file path=ppt/slides/_rels/slide13.xml.rels><?xml version="1.0" encoding="UTF-8" standalone="yes"?>
<Relationships xmlns="http://schemas.openxmlformats.org/package/2006/relationships"><Relationship Id="rId117" Type="http://schemas.openxmlformats.org/officeDocument/2006/relationships/customXml" Target="../ink/ink1367.xml"/><Relationship Id="rId21" Type="http://schemas.openxmlformats.org/officeDocument/2006/relationships/customXml" Target="../ink/ink1319.xml"/><Relationship Id="rId324" Type="http://schemas.openxmlformats.org/officeDocument/2006/relationships/image" Target="../media/image1273.png"/><Relationship Id="rId531" Type="http://schemas.openxmlformats.org/officeDocument/2006/relationships/image" Target="../media/image1375.png"/><Relationship Id="rId170" Type="http://schemas.openxmlformats.org/officeDocument/2006/relationships/image" Target="../media/image1170.png"/><Relationship Id="rId268" Type="http://schemas.openxmlformats.org/officeDocument/2006/relationships/image" Target="../media/image1245.png"/><Relationship Id="rId475" Type="http://schemas.openxmlformats.org/officeDocument/2006/relationships/image" Target="../media/image1348.png"/><Relationship Id="rId32" Type="http://schemas.openxmlformats.org/officeDocument/2006/relationships/image" Target="../media/image1101.png"/><Relationship Id="rId128" Type="http://schemas.openxmlformats.org/officeDocument/2006/relationships/image" Target="../media/image1149.png"/><Relationship Id="rId335" Type="http://schemas.openxmlformats.org/officeDocument/2006/relationships/customXml" Target="../ink/ink1476.xml"/><Relationship Id="rId542" Type="http://schemas.openxmlformats.org/officeDocument/2006/relationships/customXml" Target="../ink/ink1580.xml"/><Relationship Id="rId181" Type="http://schemas.openxmlformats.org/officeDocument/2006/relationships/customXml" Target="../ink/ink1399.xml"/><Relationship Id="rId402" Type="http://schemas.openxmlformats.org/officeDocument/2006/relationships/customXml" Target="../ink/ink1510.xml"/><Relationship Id="rId279" Type="http://schemas.openxmlformats.org/officeDocument/2006/relationships/customXml" Target="../ink/ink1448.xml"/><Relationship Id="rId486" Type="http://schemas.openxmlformats.org/officeDocument/2006/relationships/customXml" Target="../ink/ink1552.xml"/><Relationship Id="rId43" Type="http://schemas.openxmlformats.org/officeDocument/2006/relationships/customXml" Target="../ink/ink1330.xml"/><Relationship Id="rId139" Type="http://schemas.openxmlformats.org/officeDocument/2006/relationships/customXml" Target="../ink/ink1378.xml"/><Relationship Id="rId346" Type="http://schemas.openxmlformats.org/officeDocument/2006/relationships/image" Target="../media/image1284.png"/><Relationship Id="rId192" Type="http://schemas.openxmlformats.org/officeDocument/2006/relationships/image" Target="../media/image1181.png"/><Relationship Id="rId206" Type="http://schemas.openxmlformats.org/officeDocument/2006/relationships/image" Target="../media/image1188.png"/><Relationship Id="rId413" Type="http://schemas.openxmlformats.org/officeDocument/2006/relationships/image" Target="../media/image1317.png"/><Relationship Id="rId497" Type="http://schemas.openxmlformats.org/officeDocument/2006/relationships/image" Target="../media/image1359.png"/><Relationship Id="rId12" Type="http://schemas.openxmlformats.org/officeDocument/2006/relationships/image" Target="../media/image1091.png"/><Relationship Id="rId108" Type="http://schemas.openxmlformats.org/officeDocument/2006/relationships/image" Target="../media/image1139.png"/><Relationship Id="rId315" Type="http://schemas.openxmlformats.org/officeDocument/2006/relationships/customXml" Target="../ink/ink1466.xml"/><Relationship Id="rId357" Type="http://schemas.openxmlformats.org/officeDocument/2006/relationships/customXml" Target="../ink/ink1487.xml"/><Relationship Id="rId522" Type="http://schemas.openxmlformats.org/officeDocument/2006/relationships/customXml" Target="../ink/ink1570.xml"/><Relationship Id="rId54" Type="http://schemas.openxmlformats.org/officeDocument/2006/relationships/image" Target="../media/image1112.png"/><Relationship Id="rId96" Type="http://schemas.openxmlformats.org/officeDocument/2006/relationships/image" Target="../media/image1133.png"/><Relationship Id="rId161" Type="http://schemas.openxmlformats.org/officeDocument/2006/relationships/customXml" Target="../ink/ink1389.xml"/><Relationship Id="rId217" Type="http://schemas.openxmlformats.org/officeDocument/2006/relationships/customXml" Target="../ink/ink1417.xml"/><Relationship Id="rId399" Type="http://schemas.openxmlformats.org/officeDocument/2006/relationships/image" Target="../media/image1310.png"/><Relationship Id="rId259" Type="http://schemas.openxmlformats.org/officeDocument/2006/relationships/customXml" Target="../ink/ink1438.xml"/><Relationship Id="rId424" Type="http://schemas.openxmlformats.org/officeDocument/2006/relationships/customXml" Target="../ink/ink1521.xml"/><Relationship Id="rId466" Type="http://schemas.openxmlformats.org/officeDocument/2006/relationships/customXml" Target="../ink/ink1542.xml"/><Relationship Id="rId23" Type="http://schemas.openxmlformats.org/officeDocument/2006/relationships/customXml" Target="../ink/ink1320.xml"/><Relationship Id="rId119" Type="http://schemas.openxmlformats.org/officeDocument/2006/relationships/customXml" Target="../ink/ink1368.xml"/><Relationship Id="rId270" Type="http://schemas.openxmlformats.org/officeDocument/2006/relationships/image" Target="../media/image1246.png"/><Relationship Id="rId326" Type="http://schemas.openxmlformats.org/officeDocument/2006/relationships/image" Target="../media/image1274.png"/><Relationship Id="rId533" Type="http://schemas.openxmlformats.org/officeDocument/2006/relationships/image" Target="../media/image1376.png"/><Relationship Id="rId65" Type="http://schemas.openxmlformats.org/officeDocument/2006/relationships/customXml" Target="../ink/ink1341.xml"/><Relationship Id="rId130" Type="http://schemas.openxmlformats.org/officeDocument/2006/relationships/image" Target="../media/image1150.png"/><Relationship Id="rId368" Type="http://schemas.openxmlformats.org/officeDocument/2006/relationships/image" Target="../media/image1295.png"/><Relationship Id="rId172" Type="http://schemas.openxmlformats.org/officeDocument/2006/relationships/image" Target="../media/image1171.png"/><Relationship Id="rId228" Type="http://schemas.openxmlformats.org/officeDocument/2006/relationships/image" Target="../media/image1199.png"/><Relationship Id="rId435" Type="http://schemas.openxmlformats.org/officeDocument/2006/relationships/image" Target="../media/image1328.png"/><Relationship Id="rId477" Type="http://schemas.openxmlformats.org/officeDocument/2006/relationships/image" Target="../media/image1349.png"/><Relationship Id="rId281" Type="http://schemas.openxmlformats.org/officeDocument/2006/relationships/customXml" Target="../ink/ink1449.xml"/><Relationship Id="rId337" Type="http://schemas.openxmlformats.org/officeDocument/2006/relationships/customXml" Target="../ink/ink1477.xml"/><Relationship Id="rId502" Type="http://schemas.openxmlformats.org/officeDocument/2006/relationships/customXml" Target="../ink/ink1560.xml"/><Relationship Id="rId34" Type="http://schemas.openxmlformats.org/officeDocument/2006/relationships/image" Target="../media/image1102.png"/><Relationship Id="rId76" Type="http://schemas.openxmlformats.org/officeDocument/2006/relationships/image" Target="../media/image1123.png"/><Relationship Id="rId141" Type="http://schemas.openxmlformats.org/officeDocument/2006/relationships/customXml" Target="../ink/ink1379.xml"/><Relationship Id="rId379" Type="http://schemas.openxmlformats.org/officeDocument/2006/relationships/customXml" Target="../ink/ink1498.xml"/><Relationship Id="rId544" Type="http://schemas.openxmlformats.org/officeDocument/2006/relationships/customXml" Target="../ink/ink1581.xml"/><Relationship Id="rId7" Type="http://schemas.openxmlformats.org/officeDocument/2006/relationships/customXml" Target="../ink/ink1312.xml"/><Relationship Id="rId183" Type="http://schemas.openxmlformats.org/officeDocument/2006/relationships/customXml" Target="../ink/ink1400.xml"/><Relationship Id="rId239" Type="http://schemas.openxmlformats.org/officeDocument/2006/relationships/customXml" Target="../ink/ink1428.xml"/><Relationship Id="rId390" Type="http://schemas.openxmlformats.org/officeDocument/2006/relationships/image" Target="../media/image1306.png"/><Relationship Id="rId404" Type="http://schemas.openxmlformats.org/officeDocument/2006/relationships/customXml" Target="../ink/ink1511.xml"/><Relationship Id="rId446" Type="http://schemas.openxmlformats.org/officeDocument/2006/relationships/customXml" Target="../ink/ink1532.xml"/><Relationship Id="rId250" Type="http://schemas.openxmlformats.org/officeDocument/2006/relationships/image" Target="../media/image1236.png"/><Relationship Id="rId292" Type="http://schemas.openxmlformats.org/officeDocument/2006/relationships/image" Target="../media/image1257.png"/><Relationship Id="rId306" Type="http://schemas.openxmlformats.org/officeDocument/2006/relationships/image" Target="../media/image1264.png"/><Relationship Id="rId488" Type="http://schemas.openxmlformats.org/officeDocument/2006/relationships/customXml" Target="../ink/ink1553.xml"/><Relationship Id="rId45" Type="http://schemas.openxmlformats.org/officeDocument/2006/relationships/customXml" Target="../ink/ink1331.xml"/><Relationship Id="rId87" Type="http://schemas.openxmlformats.org/officeDocument/2006/relationships/customXml" Target="../ink/ink1352.xml"/><Relationship Id="rId110" Type="http://schemas.openxmlformats.org/officeDocument/2006/relationships/image" Target="../media/image1140.png"/><Relationship Id="rId348" Type="http://schemas.openxmlformats.org/officeDocument/2006/relationships/image" Target="../media/image1285.png"/><Relationship Id="rId513" Type="http://schemas.openxmlformats.org/officeDocument/2006/relationships/image" Target="../media/image1367.png"/><Relationship Id="rId152" Type="http://schemas.openxmlformats.org/officeDocument/2006/relationships/image" Target="../media/image1161.png"/><Relationship Id="rId194" Type="http://schemas.openxmlformats.org/officeDocument/2006/relationships/image" Target="../media/image1182.png"/><Relationship Id="rId208" Type="http://schemas.openxmlformats.org/officeDocument/2006/relationships/image" Target="../media/image1189.png"/><Relationship Id="rId415" Type="http://schemas.openxmlformats.org/officeDocument/2006/relationships/image" Target="../media/image1318.png"/><Relationship Id="rId457" Type="http://schemas.openxmlformats.org/officeDocument/2006/relationships/image" Target="../media/image1339.png"/><Relationship Id="rId261" Type="http://schemas.openxmlformats.org/officeDocument/2006/relationships/customXml" Target="../ink/ink1439.xml"/><Relationship Id="rId499" Type="http://schemas.openxmlformats.org/officeDocument/2006/relationships/image" Target="../media/image1360.png"/><Relationship Id="rId14" Type="http://schemas.openxmlformats.org/officeDocument/2006/relationships/image" Target="../media/image1092.png"/><Relationship Id="rId56" Type="http://schemas.openxmlformats.org/officeDocument/2006/relationships/image" Target="../media/image1113.png"/><Relationship Id="rId317" Type="http://schemas.openxmlformats.org/officeDocument/2006/relationships/customXml" Target="../ink/ink1467.xml"/><Relationship Id="rId359" Type="http://schemas.openxmlformats.org/officeDocument/2006/relationships/customXml" Target="../ink/ink1488.xml"/><Relationship Id="rId524" Type="http://schemas.openxmlformats.org/officeDocument/2006/relationships/customXml" Target="../ink/ink1571.xml"/><Relationship Id="rId98" Type="http://schemas.openxmlformats.org/officeDocument/2006/relationships/image" Target="../media/image1134.png"/><Relationship Id="rId121" Type="http://schemas.openxmlformats.org/officeDocument/2006/relationships/customXml" Target="../ink/ink1369.xml"/><Relationship Id="rId163" Type="http://schemas.openxmlformats.org/officeDocument/2006/relationships/customXml" Target="../ink/ink1390.xml"/><Relationship Id="rId219" Type="http://schemas.openxmlformats.org/officeDocument/2006/relationships/customXml" Target="../ink/ink1418.xml"/><Relationship Id="rId370" Type="http://schemas.openxmlformats.org/officeDocument/2006/relationships/image" Target="../media/image1296.png"/><Relationship Id="rId426" Type="http://schemas.openxmlformats.org/officeDocument/2006/relationships/customXml" Target="../ink/ink1522.xml"/><Relationship Id="rId230" Type="http://schemas.openxmlformats.org/officeDocument/2006/relationships/image" Target="../media/image1200.png"/><Relationship Id="rId468" Type="http://schemas.openxmlformats.org/officeDocument/2006/relationships/customXml" Target="../ink/ink1543.xml"/><Relationship Id="rId25" Type="http://schemas.openxmlformats.org/officeDocument/2006/relationships/customXml" Target="../ink/ink1321.xml"/><Relationship Id="rId67" Type="http://schemas.openxmlformats.org/officeDocument/2006/relationships/customXml" Target="../ink/ink1342.xml"/><Relationship Id="rId272" Type="http://schemas.openxmlformats.org/officeDocument/2006/relationships/image" Target="../media/image1247.png"/><Relationship Id="rId328" Type="http://schemas.openxmlformats.org/officeDocument/2006/relationships/image" Target="../media/image1275.png"/><Relationship Id="rId535" Type="http://schemas.openxmlformats.org/officeDocument/2006/relationships/image" Target="../media/image1377.png"/><Relationship Id="rId132" Type="http://schemas.openxmlformats.org/officeDocument/2006/relationships/image" Target="../media/image1151.png"/><Relationship Id="rId174" Type="http://schemas.openxmlformats.org/officeDocument/2006/relationships/image" Target="../media/image1172.png"/><Relationship Id="rId381" Type="http://schemas.openxmlformats.org/officeDocument/2006/relationships/customXml" Target="../ink/ink1499.xml"/><Relationship Id="rId241" Type="http://schemas.openxmlformats.org/officeDocument/2006/relationships/customXml" Target="../ink/ink1429.xml"/><Relationship Id="rId437" Type="http://schemas.openxmlformats.org/officeDocument/2006/relationships/image" Target="../media/image1329.png"/><Relationship Id="rId479" Type="http://schemas.openxmlformats.org/officeDocument/2006/relationships/image" Target="../media/image1350.png"/><Relationship Id="rId36" Type="http://schemas.openxmlformats.org/officeDocument/2006/relationships/image" Target="../media/image1103.png"/><Relationship Id="rId283" Type="http://schemas.openxmlformats.org/officeDocument/2006/relationships/customXml" Target="../ink/ink1450.xml"/><Relationship Id="rId339" Type="http://schemas.openxmlformats.org/officeDocument/2006/relationships/customXml" Target="../ink/ink1478.xml"/><Relationship Id="rId490" Type="http://schemas.openxmlformats.org/officeDocument/2006/relationships/customXml" Target="../ink/ink1554.xml"/><Relationship Id="rId504" Type="http://schemas.openxmlformats.org/officeDocument/2006/relationships/customXml" Target="../ink/ink1561.xml"/><Relationship Id="rId546" Type="http://schemas.openxmlformats.org/officeDocument/2006/relationships/customXml" Target="../ink/ink1582.xml"/><Relationship Id="rId78" Type="http://schemas.openxmlformats.org/officeDocument/2006/relationships/image" Target="../media/image1124.png"/><Relationship Id="rId101" Type="http://schemas.openxmlformats.org/officeDocument/2006/relationships/customXml" Target="../ink/ink1359.xml"/><Relationship Id="rId143" Type="http://schemas.openxmlformats.org/officeDocument/2006/relationships/customXml" Target="../ink/ink1380.xml"/><Relationship Id="rId185" Type="http://schemas.openxmlformats.org/officeDocument/2006/relationships/customXml" Target="../ink/ink1401.xml"/><Relationship Id="rId350" Type="http://schemas.openxmlformats.org/officeDocument/2006/relationships/image" Target="../media/image1286.png"/><Relationship Id="rId406" Type="http://schemas.openxmlformats.org/officeDocument/2006/relationships/customXml" Target="../ink/ink1512.xml"/><Relationship Id="rId9" Type="http://schemas.openxmlformats.org/officeDocument/2006/relationships/customXml" Target="../ink/ink1313.xml"/><Relationship Id="rId210" Type="http://schemas.openxmlformats.org/officeDocument/2006/relationships/image" Target="../media/image1190.png"/><Relationship Id="rId392" Type="http://schemas.openxmlformats.org/officeDocument/2006/relationships/image" Target="../media/image1307.png"/><Relationship Id="rId448" Type="http://schemas.openxmlformats.org/officeDocument/2006/relationships/customXml" Target="../ink/ink1533.xml"/><Relationship Id="rId252" Type="http://schemas.openxmlformats.org/officeDocument/2006/relationships/image" Target="../media/image1237.png"/><Relationship Id="rId294" Type="http://schemas.openxmlformats.org/officeDocument/2006/relationships/image" Target="../media/image1258.png"/><Relationship Id="rId308" Type="http://schemas.openxmlformats.org/officeDocument/2006/relationships/image" Target="../media/image1265.png"/><Relationship Id="rId515" Type="http://schemas.openxmlformats.org/officeDocument/2006/relationships/image" Target="../media/image1368.png"/><Relationship Id="rId47" Type="http://schemas.openxmlformats.org/officeDocument/2006/relationships/customXml" Target="../ink/ink1332.xml"/><Relationship Id="rId89" Type="http://schemas.openxmlformats.org/officeDocument/2006/relationships/customXml" Target="../ink/ink1353.xml"/><Relationship Id="rId112" Type="http://schemas.openxmlformats.org/officeDocument/2006/relationships/image" Target="../media/image1141.png"/><Relationship Id="rId154" Type="http://schemas.openxmlformats.org/officeDocument/2006/relationships/image" Target="../media/image1162.png"/><Relationship Id="rId361" Type="http://schemas.openxmlformats.org/officeDocument/2006/relationships/customXml" Target="../ink/ink1489.xml"/><Relationship Id="rId196" Type="http://schemas.openxmlformats.org/officeDocument/2006/relationships/image" Target="../media/image1183.png"/><Relationship Id="rId417" Type="http://schemas.openxmlformats.org/officeDocument/2006/relationships/image" Target="../media/image1319.png"/><Relationship Id="rId459" Type="http://schemas.openxmlformats.org/officeDocument/2006/relationships/image" Target="../media/image1340.png"/><Relationship Id="rId16" Type="http://schemas.openxmlformats.org/officeDocument/2006/relationships/image" Target="../media/image1093.png"/><Relationship Id="rId221" Type="http://schemas.openxmlformats.org/officeDocument/2006/relationships/customXml" Target="../ink/ink1419.xml"/><Relationship Id="rId263" Type="http://schemas.openxmlformats.org/officeDocument/2006/relationships/customXml" Target="../ink/ink1440.xml"/><Relationship Id="rId319" Type="http://schemas.openxmlformats.org/officeDocument/2006/relationships/customXml" Target="../ink/ink1468.xml"/><Relationship Id="rId470" Type="http://schemas.openxmlformats.org/officeDocument/2006/relationships/customXml" Target="../ink/ink1544.xml"/><Relationship Id="rId526" Type="http://schemas.openxmlformats.org/officeDocument/2006/relationships/customXml" Target="../ink/ink1572.xml"/><Relationship Id="rId58" Type="http://schemas.openxmlformats.org/officeDocument/2006/relationships/image" Target="../media/image1114.png"/><Relationship Id="rId123" Type="http://schemas.openxmlformats.org/officeDocument/2006/relationships/customXml" Target="../ink/ink1370.xml"/><Relationship Id="rId330" Type="http://schemas.openxmlformats.org/officeDocument/2006/relationships/image" Target="../media/image1276.png"/><Relationship Id="rId165" Type="http://schemas.openxmlformats.org/officeDocument/2006/relationships/customXml" Target="../ink/ink1391.xml"/><Relationship Id="rId372" Type="http://schemas.openxmlformats.org/officeDocument/2006/relationships/image" Target="../media/image1297.png"/><Relationship Id="rId428" Type="http://schemas.openxmlformats.org/officeDocument/2006/relationships/customXml" Target="../ink/ink1523.xml"/><Relationship Id="rId232" Type="http://schemas.openxmlformats.org/officeDocument/2006/relationships/image" Target="../media/image1201.png"/><Relationship Id="rId274" Type="http://schemas.openxmlformats.org/officeDocument/2006/relationships/image" Target="../media/image1248.png"/><Relationship Id="rId481" Type="http://schemas.openxmlformats.org/officeDocument/2006/relationships/image" Target="../media/image1351.png"/><Relationship Id="rId27" Type="http://schemas.openxmlformats.org/officeDocument/2006/relationships/customXml" Target="../ink/ink1322.xml"/><Relationship Id="rId69" Type="http://schemas.openxmlformats.org/officeDocument/2006/relationships/customXml" Target="../ink/ink1343.xml"/><Relationship Id="rId134" Type="http://schemas.openxmlformats.org/officeDocument/2006/relationships/image" Target="../media/image1152.png"/><Relationship Id="rId537" Type="http://schemas.openxmlformats.org/officeDocument/2006/relationships/image" Target="../media/image1378.png"/><Relationship Id="rId80" Type="http://schemas.openxmlformats.org/officeDocument/2006/relationships/image" Target="../media/image1125.png"/><Relationship Id="rId176" Type="http://schemas.openxmlformats.org/officeDocument/2006/relationships/image" Target="../media/image1173.png"/><Relationship Id="rId341" Type="http://schemas.openxmlformats.org/officeDocument/2006/relationships/customXml" Target="../ink/ink1479.xml"/><Relationship Id="rId383" Type="http://schemas.openxmlformats.org/officeDocument/2006/relationships/customXml" Target="../ink/ink1500.xml"/><Relationship Id="rId439" Type="http://schemas.openxmlformats.org/officeDocument/2006/relationships/image" Target="../media/image1330.png"/><Relationship Id="rId201" Type="http://schemas.openxmlformats.org/officeDocument/2006/relationships/customXml" Target="../ink/ink1409.xml"/><Relationship Id="rId243" Type="http://schemas.openxmlformats.org/officeDocument/2006/relationships/customXml" Target="../ink/ink1430.xml"/><Relationship Id="rId285" Type="http://schemas.openxmlformats.org/officeDocument/2006/relationships/customXml" Target="../ink/ink1451.xml"/><Relationship Id="rId450" Type="http://schemas.openxmlformats.org/officeDocument/2006/relationships/customXml" Target="../ink/ink1534.xml"/><Relationship Id="rId506" Type="http://schemas.openxmlformats.org/officeDocument/2006/relationships/customXml" Target="../ink/ink1562.xml"/><Relationship Id="rId38" Type="http://schemas.openxmlformats.org/officeDocument/2006/relationships/image" Target="../media/image1104.png"/><Relationship Id="rId103" Type="http://schemas.openxmlformats.org/officeDocument/2006/relationships/customXml" Target="../ink/ink1360.xml"/><Relationship Id="rId310" Type="http://schemas.openxmlformats.org/officeDocument/2006/relationships/image" Target="../media/image1266.png"/><Relationship Id="rId492" Type="http://schemas.openxmlformats.org/officeDocument/2006/relationships/customXml" Target="../ink/ink1555.xml"/><Relationship Id="rId548" Type="http://schemas.openxmlformats.org/officeDocument/2006/relationships/customXml" Target="../ink/ink1583.xml"/><Relationship Id="rId91" Type="http://schemas.openxmlformats.org/officeDocument/2006/relationships/customXml" Target="../ink/ink1354.xml"/><Relationship Id="rId145" Type="http://schemas.openxmlformats.org/officeDocument/2006/relationships/customXml" Target="../ink/ink1381.xml"/><Relationship Id="rId187" Type="http://schemas.openxmlformats.org/officeDocument/2006/relationships/customXml" Target="../ink/ink1402.xml"/><Relationship Id="rId352" Type="http://schemas.openxmlformats.org/officeDocument/2006/relationships/image" Target="../media/image1287.png"/><Relationship Id="rId394" Type="http://schemas.openxmlformats.org/officeDocument/2006/relationships/customXml" Target="../ink/ink1506.xml"/><Relationship Id="rId408" Type="http://schemas.openxmlformats.org/officeDocument/2006/relationships/customXml" Target="../ink/ink1513.xml"/><Relationship Id="rId212" Type="http://schemas.openxmlformats.org/officeDocument/2006/relationships/image" Target="../media/image1191.png"/><Relationship Id="rId254" Type="http://schemas.openxmlformats.org/officeDocument/2006/relationships/image" Target="../media/image1238.png"/><Relationship Id="rId49" Type="http://schemas.openxmlformats.org/officeDocument/2006/relationships/customXml" Target="../ink/ink1333.xml"/><Relationship Id="rId114" Type="http://schemas.openxmlformats.org/officeDocument/2006/relationships/image" Target="../media/image1142.png"/><Relationship Id="rId296" Type="http://schemas.openxmlformats.org/officeDocument/2006/relationships/image" Target="../media/image1259.png"/><Relationship Id="rId461" Type="http://schemas.openxmlformats.org/officeDocument/2006/relationships/image" Target="../media/image1341.png"/><Relationship Id="rId517" Type="http://schemas.openxmlformats.org/officeDocument/2006/relationships/image" Target="../media/image877.png"/><Relationship Id="rId60" Type="http://schemas.openxmlformats.org/officeDocument/2006/relationships/image" Target="../media/image1115.png"/><Relationship Id="rId156" Type="http://schemas.openxmlformats.org/officeDocument/2006/relationships/image" Target="../media/image1163.png"/><Relationship Id="rId198" Type="http://schemas.openxmlformats.org/officeDocument/2006/relationships/image" Target="../media/image1184.png"/><Relationship Id="rId321" Type="http://schemas.openxmlformats.org/officeDocument/2006/relationships/customXml" Target="../ink/ink1469.xml"/><Relationship Id="rId363" Type="http://schemas.openxmlformats.org/officeDocument/2006/relationships/customXml" Target="../ink/ink1490.xml"/><Relationship Id="rId419" Type="http://schemas.openxmlformats.org/officeDocument/2006/relationships/image" Target="../media/image1320.png"/><Relationship Id="rId223" Type="http://schemas.openxmlformats.org/officeDocument/2006/relationships/customXml" Target="../ink/ink1420.xml"/><Relationship Id="rId430" Type="http://schemas.openxmlformats.org/officeDocument/2006/relationships/customXml" Target="../ink/ink1524.xml"/><Relationship Id="rId18" Type="http://schemas.openxmlformats.org/officeDocument/2006/relationships/image" Target="../media/image1094.png"/><Relationship Id="rId265" Type="http://schemas.openxmlformats.org/officeDocument/2006/relationships/customXml" Target="../ink/ink1441.xml"/><Relationship Id="rId472" Type="http://schemas.openxmlformats.org/officeDocument/2006/relationships/customXml" Target="../ink/ink1545.xml"/><Relationship Id="rId528" Type="http://schemas.openxmlformats.org/officeDocument/2006/relationships/customXml" Target="../ink/ink1573.xml"/><Relationship Id="rId125" Type="http://schemas.openxmlformats.org/officeDocument/2006/relationships/customXml" Target="../ink/ink1371.xml"/><Relationship Id="rId167" Type="http://schemas.openxmlformats.org/officeDocument/2006/relationships/customXml" Target="../ink/ink1392.xml"/><Relationship Id="rId332" Type="http://schemas.openxmlformats.org/officeDocument/2006/relationships/image" Target="../media/image1277.png"/><Relationship Id="rId374" Type="http://schemas.openxmlformats.org/officeDocument/2006/relationships/image" Target="../media/image1298.png"/><Relationship Id="rId71" Type="http://schemas.openxmlformats.org/officeDocument/2006/relationships/customXml" Target="../ink/ink1344.xml"/><Relationship Id="rId234" Type="http://schemas.openxmlformats.org/officeDocument/2006/relationships/image" Target="../media/image1202.png"/><Relationship Id="rId2" Type="http://schemas.openxmlformats.org/officeDocument/2006/relationships/notesSlide" Target="../notesSlides/notesSlide4.xml"/><Relationship Id="rId29" Type="http://schemas.openxmlformats.org/officeDocument/2006/relationships/customXml" Target="../ink/ink1323.xml"/><Relationship Id="rId276" Type="http://schemas.openxmlformats.org/officeDocument/2006/relationships/image" Target="../media/image1249.png"/><Relationship Id="rId441" Type="http://schemas.openxmlformats.org/officeDocument/2006/relationships/image" Target="../media/image1331.png"/><Relationship Id="rId483" Type="http://schemas.openxmlformats.org/officeDocument/2006/relationships/image" Target="../media/image1352.png"/><Relationship Id="rId539" Type="http://schemas.openxmlformats.org/officeDocument/2006/relationships/image" Target="../media/image1379.png"/><Relationship Id="rId40" Type="http://schemas.openxmlformats.org/officeDocument/2006/relationships/image" Target="../media/image1105.png"/><Relationship Id="rId136" Type="http://schemas.openxmlformats.org/officeDocument/2006/relationships/image" Target="../media/image1153.png"/><Relationship Id="rId178" Type="http://schemas.openxmlformats.org/officeDocument/2006/relationships/image" Target="../media/image1174.png"/><Relationship Id="rId301" Type="http://schemas.openxmlformats.org/officeDocument/2006/relationships/customXml" Target="../ink/ink1459.xml"/><Relationship Id="rId343" Type="http://schemas.openxmlformats.org/officeDocument/2006/relationships/customXml" Target="../ink/ink1480.xml"/><Relationship Id="rId82" Type="http://schemas.openxmlformats.org/officeDocument/2006/relationships/image" Target="../media/image1126.png"/><Relationship Id="rId203" Type="http://schemas.openxmlformats.org/officeDocument/2006/relationships/customXml" Target="../ink/ink1410.xml"/><Relationship Id="rId385" Type="http://schemas.openxmlformats.org/officeDocument/2006/relationships/customXml" Target="../ink/ink1501.xml"/><Relationship Id="rId245" Type="http://schemas.openxmlformats.org/officeDocument/2006/relationships/customXml" Target="../ink/ink1431.xml"/><Relationship Id="rId287" Type="http://schemas.openxmlformats.org/officeDocument/2006/relationships/customXml" Target="../ink/ink1452.xml"/><Relationship Id="rId410" Type="http://schemas.openxmlformats.org/officeDocument/2006/relationships/customXml" Target="../ink/ink1514.xml"/><Relationship Id="rId452" Type="http://schemas.openxmlformats.org/officeDocument/2006/relationships/customXml" Target="../ink/ink1535.xml"/><Relationship Id="rId494" Type="http://schemas.openxmlformats.org/officeDocument/2006/relationships/customXml" Target="../ink/ink1556.xml"/><Relationship Id="rId508" Type="http://schemas.openxmlformats.org/officeDocument/2006/relationships/customXml" Target="../ink/ink1563.xml"/><Relationship Id="rId105" Type="http://schemas.openxmlformats.org/officeDocument/2006/relationships/customXml" Target="../ink/ink1361.xml"/><Relationship Id="rId147" Type="http://schemas.openxmlformats.org/officeDocument/2006/relationships/customXml" Target="../ink/ink1382.xml"/><Relationship Id="rId312" Type="http://schemas.openxmlformats.org/officeDocument/2006/relationships/image" Target="../media/image1267.png"/><Relationship Id="rId354" Type="http://schemas.openxmlformats.org/officeDocument/2006/relationships/image" Target="../media/image1288.png"/><Relationship Id="rId51" Type="http://schemas.openxmlformats.org/officeDocument/2006/relationships/customXml" Target="../ink/ink1334.xml"/><Relationship Id="rId93" Type="http://schemas.openxmlformats.org/officeDocument/2006/relationships/customXml" Target="../ink/ink1355.xml"/><Relationship Id="rId189" Type="http://schemas.openxmlformats.org/officeDocument/2006/relationships/customXml" Target="../ink/ink1403.xml"/><Relationship Id="rId396" Type="http://schemas.openxmlformats.org/officeDocument/2006/relationships/customXml" Target="../ink/ink1507.xml"/><Relationship Id="rId214" Type="http://schemas.openxmlformats.org/officeDocument/2006/relationships/image" Target="../media/image1192.png"/><Relationship Id="rId256" Type="http://schemas.openxmlformats.org/officeDocument/2006/relationships/image" Target="../media/image1239.png"/><Relationship Id="rId298" Type="http://schemas.openxmlformats.org/officeDocument/2006/relationships/image" Target="../media/image1260.png"/><Relationship Id="rId421" Type="http://schemas.openxmlformats.org/officeDocument/2006/relationships/image" Target="../media/image1321.png"/><Relationship Id="rId463" Type="http://schemas.openxmlformats.org/officeDocument/2006/relationships/image" Target="../media/image1342.png"/><Relationship Id="rId519" Type="http://schemas.openxmlformats.org/officeDocument/2006/relationships/image" Target="../media/image1369.png"/><Relationship Id="rId116" Type="http://schemas.openxmlformats.org/officeDocument/2006/relationships/image" Target="../media/image1143.png"/><Relationship Id="rId158" Type="http://schemas.openxmlformats.org/officeDocument/2006/relationships/image" Target="../media/image1164.png"/><Relationship Id="rId323" Type="http://schemas.openxmlformats.org/officeDocument/2006/relationships/customXml" Target="../ink/ink1470.xml"/><Relationship Id="rId530" Type="http://schemas.openxmlformats.org/officeDocument/2006/relationships/customXml" Target="../ink/ink1574.xml"/><Relationship Id="rId20" Type="http://schemas.openxmlformats.org/officeDocument/2006/relationships/image" Target="../media/image1095.png"/><Relationship Id="rId62" Type="http://schemas.openxmlformats.org/officeDocument/2006/relationships/image" Target="../media/image1116.png"/><Relationship Id="rId365" Type="http://schemas.openxmlformats.org/officeDocument/2006/relationships/customXml" Target="../ink/ink1491.xml"/><Relationship Id="rId225" Type="http://schemas.openxmlformats.org/officeDocument/2006/relationships/customXml" Target="../ink/ink1421.xml"/><Relationship Id="rId267" Type="http://schemas.openxmlformats.org/officeDocument/2006/relationships/customXml" Target="../ink/ink1442.xml"/><Relationship Id="rId432" Type="http://schemas.openxmlformats.org/officeDocument/2006/relationships/customXml" Target="../ink/ink1525.xml"/><Relationship Id="rId474" Type="http://schemas.openxmlformats.org/officeDocument/2006/relationships/customXml" Target="../ink/ink1546.xml"/><Relationship Id="rId127" Type="http://schemas.openxmlformats.org/officeDocument/2006/relationships/customXml" Target="../ink/ink1372.xml"/><Relationship Id="rId31" Type="http://schemas.openxmlformats.org/officeDocument/2006/relationships/customXml" Target="../ink/ink1324.xml"/><Relationship Id="rId73" Type="http://schemas.openxmlformats.org/officeDocument/2006/relationships/customXml" Target="../ink/ink1345.xml"/><Relationship Id="rId169" Type="http://schemas.openxmlformats.org/officeDocument/2006/relationships/customXml" Target="../ink/ink1393.xml"/><Relationship Id="rId334" Type="http://schemas.openxmlformats.org/officeDocument/2006/relationships/image" Target="../media/image1278.png"/><Relationship Id="rId376" Type="http://schemas.openxmlformats.org/officeDocument/2006/relationships/image" Target="../media/image1299.png"/><Relationship Id="rId541" Type="http://schemas.openxmlformats.org/officeDocument/2006/relationships/image" Target="../media/image1380.png"/><Relationship Id="rId4" Type="http://schemas.openxmlformats.org/officeDocument/2006/relationships/image" Target="../media/image1087.png"/><Relationship Id="rId180" Type="http://schemas.openxmlformats.org/officeDocument/2006/relationships/image" Target="../media/image1175.png"/><Relationship Id="rId236" Type="http://schemas.openxmlformats.org/officeDocument/2006/relationships/image" Target="../media/image1203.png"/><Relationship Id="rId278" Type="http://schemas.openxmlformats.org/officeDocument/2006/relationships/image" Target="../media/image1250.png"/><Relationship Id="rId401" Type="http://schemas.openxmlformats.org/officeDocument/2006/relationships/image" Target="../media/image1311.png"/><Relationship Id="rId443" Type="http://schemas.openxmlformats.org/officeDocument/2006/relationships/image" Target="../media/image1332.png"/><Relationship Id="rId303" Type="http://schemas.openxmlformats.org/officeDocument/2006/relationships/customXml" Target="../ink/ink1460.xml"/><Relationship Id="rId485" Type="http://schemas.openxmlformats.org/officeDocument/2006/relationships/image" Target="../media/image1353.png"/><Relationship Id="rId42" Type="http://schemas.openxmlformats.org/officeDocument/2006/relationships/image" Target="../media/image1106.png"/><Relationship Id="rId84" Type="http://schemas.openxmlformats.org/officeDocument/2006/relationships/image" Target="../media/image1127.png"/><Relationship Id="rId138" Type="http://schemas.openxmlformats.org/officeDocument/2006/relationships/image" Target="../media/image1154.png"/><Relationship Id="rId345" Type="http://schemas.openxmlformats.org/officeDocument/2006/relationships/customXml" Target="../ink/ink1481.xml"/><Relationship Id="rId387" Type="http://schemas.openxmlformats.org/officeDocument/2006/relationships/customXml" Target="../ink/ink1502.xml"/><Relationship Id="rId510" Type="http://schemas.openxmlformats.org/officeDocument/2006/relationships/customXml" Target="../ink/ink1564.xml"/><Relationship Id="rId191" Type="http://schemas.openxmlformats.org/officeDocument/2006/relationships/customXml" Target="../ink/ink1404.xml"/><Relationship Id="rId205" Type="http://schemas.openxmlformats.org/officeDocument/2006/relationships/customXml" Target="../ink/ink1411.xml"/><Relationship Id="rId247" Type="http://schemas.openxmlformats.org/officeDocument/2006/relationships/customXml" Target="../ink/ink1432.xml"/><Relationship Id="rId412" Type="http://schemas.openxmlformats.org/officeDocument/2006/relationships/customXml" Target="../ink/ink1515.xml"/><Relationship Id="rId107" Type="http://schemas.openxmlformats.org/officeDocument/2006/relationships/customXml" Target="../ink/ink1362.xml"/><Relationship Id="rId289" Type="http://schemas.openxmlformats.org/officeDocument/2006/relationships/customXml" Target="../ink/ink1453.xml"/><Relationship Id="rId454" Type="http://schemas.openxmlformats.org/officeDocument/2006/relationships/customXml" Target="../ink/ink1536.xml"/><Relationship Id="rId496" Type="http://schemas.openxmlformats.org/officeDocument/2006/relationships/customXml" Target="../ink/ink1557.xml"/><Relationship Id="rId11" Type="http://schemas.openxmlformats.org/officeDocument/2006/relationships/customXml" Target="../ink/ink1314.xml"/><Relationship Id="rId53" Type="http://schemas.openxmlformats.org/officeDocument/2006/relationships/customXml" Target="../ink/ink1335.xml"/><Relationship Id="rId149" Type="http://schemas.openxmlformats.org/officeDocument/2006/relationships/customXml" Target="../ink/ink1383.xml"/><Relationship Id="rId314" Type="http://schemas.openxmlformats.org/officeDocument/2006/relationships/image" Target="../media/image1268.png"/><Relationship Id="rId356" Type="http://schemas.openxmlformats.org/officeDocument/2006/relationships/image" Target="../media/image1289.png"/><Relationship Id="rId398" Type="http://schemas.openxmlformats.org/officeDocument/2006/relationships/customXml" Target="../ink/ink1508.xml"/><Relationship Id="rId521" Type="http://schemas.openxmlformats.org/officeDocument/2006/relationships/image" Target="../media/image1370.png"/><Relationship Id="rId95" Type="http://schemas.openxmlformats.org/officeDocument/2006/relationships/customXml" Target="../ink/ink1356.xml"/><Relationship Id="rId160" Type="http://schemas.openxmlformats.org/officeDocument/2006/relationships/image" Target="../media/image1165.png"/><Relationship Id="rId216" Type="http://schemas.openxmlformats.org/officeDocument/2006/relationships/image" Target="../media/image1193.png"/><Relationship Id="rId423" Type="http://schemas.openxmlformats.org/officeDocument/2006/relationships/image" Target="../media/image1322.png"/><Relationship Id="rId258" Type="http://schemas.openxmlformats.org/officeDocument/2006/relationships/image" Target="../media/image1240.png"/><Relationship Id="rId465" Type="http://schemas.openxmlformats.org/officeDocument/2006/relationships/image" Target="../media/image1343.png"/><Relationship Id="rId22" Type="http://schemas.openxmlformats.org/officeDocument/2006/relationships/image" Target="../media/image1096.png"/><Relationship Id="rId64" Type="http://schemas.openxmlformats.org/officeDocument/2006/relationships/image" Target="../media/image1117.png"/><Relationship Id="rId118" Type="http://schemas.openxmlformats.org/officeDocument/2006/relationships/image" Target="../media/image1144.png"/><Relationship Id="rId325" Type="http://schemas.openxmlformats.org/officeDocument/2006/relationships/customXml" Target="../ink/ink1471.xml"/><Relationship Id="rId367" Type="http://schemas.openxmlformats.org/officeDocument/2006/relationships/customXml" Target="../ink/ink1492.xml"/><Relationship Id="rId532" Type="http://schemas.openxmlformats.org/officeDocument/2006/relationships/customXml" Target="../ink/ink1575.xml"/><Relationship Id="rId171" Type="http://schemas.openxmlformats.org/officeDocument/2006/relationships/customXml" Target="../ink/ink1394.xml"/><Relationship Id="rId227" Type="http://schemas.openxmlformats.org/officeDocument/2006/relationships/customXml" Target="../ink/ink1422.xml"/><Relationship Id="rId269" Type="http://schemas.openxmlformats.org/officeDocument/2006/relationships/customXml" Target="../ink/ink1443.xml"/><Relationship Id="rId434" Type="http://schemas.openxmlformats.org/officeDocument/2006/relationships/customXml" Target="../ink/ink1526.xml"/><Relationship Id="rId476" Type="http://schemas.openxmlformats.org/officeDocument/2006/relationships/customXml" Target="../ink/ink1547.xml"/><Relationship Id="rId33" Type="http://schemas.openxmlformats.org/officeDocument/2006/relationships/customXml" Target="../ink/ink1325.xml"/><Relationship Id="rId129" Type="http://schemas.openxmlformats.org/officeDocument/2006/relationships/customXml" Target="../ink/ink1373.xml"/><Relationship Id="rId280" Type="http://schemas.openxmlformats.org/officeDocument/2006/relationships/image" Target="../media/image1251.png"/><Relationship Id="rId336" Type="http://schemas.openxmlformats.org/officeDocument/2006/relationships/image" Target="../media/image1279.png"/><Relationship Id="rId501" Type="http://schemas.openxmlformats.org/officeDocument/2006/relationships/image" Target="../media/image1361.png"/><Relationship Id="rId543" Type="http://schemas.openxmlformats.org/officeDocument/2006/relationships/image" Target="../media/image1381.png"/><Relationship Id="rId75" Type="http://schemas.openxmlformats.org/officeDocument/2006/relationships/customXml" Target="../ink/ink1346.xml"/><Relationship Id="rId140" Type="http://schemas.openxmlformats.org/officeDocument/2006/relationships/image" Target="../media/image1155.png"/><Relationship Id="rId182" Type="http://schemas.openxmlformats.org/officeDocument/2006/relationships/image" Target="../media/image1176.png"/><Relationship Id="rId378" Type="http://schemas.openxmlformats.org/officeDocument/2006/relationships/image" Target="../media/image1300.png"/><Relationship Id="rId403" Type="http://schemas.openxmlformats.org/officeDocument/2006/relationships/image" Target="../media/image1312.png"/><Relationship Id="rId6" Type="http://schemas.openxmlformats.org/officeDocument/2006/relationships/image" Target="../media/image1088.png"/><Relationship Id="rId238" Type="http://schemas.openxmlformats.org/officeDocument/2006/relationships/image" Target="../media/image1204.png"/><Relationship Id="rId445" Type="http://schemas.openxmlformats.org/officeDocument/2006/relationships/image" Target="../media/image1333.png"/><Relationship Id="rId487" Type="http://schemas.openxmlformats.org/officeDocument/2006/relationships/image" Target="../media/image1354.png"/><Relationship Id="rId291" Type="http://schemas.openxmlformats.org/officeDocument/2006/relationships/customXml" Target="../ink/ink1454.xml"/><Relationship Id="rId305" Type="http://schemas.openxmlformats.org/officeDocument/2006/relationships/customXml" Target="../ink/ink1461.xml"/><Relationship Id="rId347" Type="http://schemas.openxmlformats.org/officeDocument/2006/relationships/customXml" Target="../ink/ink1482.xml"/><Relationship Id="rId512" Type="http://schemas.openxmlformats.org/officeDocument/2006/relationships/customXml" Target="../ink/ink1565.xml"/><Relationship Id="rId44" Type="http://schemas.openxmlformats.org/officeDocument/2006/relationships/image" Target="../media/image1107.png"/><Relationship Id="rId86" Type="http://schemas.openxmlformats.org/officeDocument/2006/relationships/image" Target="../media/image1128.png"/><Relationship Id="rId151" Type="http://schemas.openxmlformats.org/officeDocument/2006/relationships/customXml" Target="../ink/ink1384.xml"/><Relationship Id="rId389" Type="http://schemas.openxmlformats.org/officeDocument/2006/relationships/customXml" Target="../ink/ink1503.xml"/><Relationship Id="rId193" Type="http://schemas.openxmlformats.org/officeDocument/2006/relationships/customXml" Target="../ink/ink1405.xml"/><Relationship Id="rId207" Type="http://schemas.openxmlformats.org/officeDocument/2006/relationships/customXml" Target="../ink/ink1412.xml"/><Relationship Id="rId249" Type="http://schemas.openxmlformats.org/officeDocument/2006/relationships/customXml" Target="../ink/ink1433.xml"/><Relationship Id="rId414" Type="http://schemas.openxmlformats.org/officeDocument/2006/relationships/customXml" Target="../ink/ink1516.xml"/><Relationship Id="rId456" Type="http://schemas.openxmlformats.org/officeDocument/2006/relationships/customXml" Target="../ink/ink1537.xml"/><Relationship Id="rId498" Type="http://schemas.openxmlformats.org/officeDocument/2006/relationships/customXml" Target="../ink/ink1558.xml"/><Relationship Id="rId13" Type="http://schemas.openxmlformats.org/officeDocument/2006/relationships/customXml" Target="../ink/ink1315.xml"/><Relationship Id="rId109" Type="http://schemas.openxmlformats.org/officeDocument/2006/relationships/customXml" Target="../ink/ink1363.xml"/><Relationship Id="rId260" Type="http://schemas.openxmlformats.org/officeDocument/2006/relationships/image" Target="../media/image1241.png"/><Relationship Id="rId316" Type="http://schemas.openxmlformats.org/officeDocument/2006/relationships/image" Target="../media/image1269.png"/><Relationship Id="rId523" Type="http://schemas.openxmlformats.org/officeDocument/2006/relationships/image" Target="../media/image1371.png"/><Relationship Id="rId55" Type="http://schemas.openxmlformats.org/officeDocument/2006/relationships/customXml" Target="../ink/ink1336.xml"/><Relationship Id="rId97" Type="http://schemas.openxmlformats.org/officeDocument/2006/relationships/customXml" Target="../ink/ink1357.xml"/><Relationship Id="rId120" Type="http://schemas.openxmlformats.org/officeDocument/2006/relationships/image" Target="../media/image1145.png"/><Relationship Id="rId358" Type="http://schemas.openxmlformats.org/officeDocument/2006/relationships/image" Target="../media/image1290.png"/><Relationship Id="rId162" Type="http://schemas.openxmlformats.org/officeDocument/2006/relationships/image" Target="../media/image1166.png"/><Relationship Id="rId218" Type="http://schemas.openxmlformats.org/officeDocument/2006/relationships/image" Target="../media/image1194.png"/><Relationship Id="rId425" Type="http://schemas.openxmlformats.org/officeDocument/2006/relationships/image" Target="../media/image1323.png"/><Relationship Id="rId467" Type="http://schemas.openxmlformats.org/officeDocument/2006/relationships/image" Target="../media/image1344.png"/><Relationship Id="rId271" Type="http://schemas.openxmlformats.org/officeDocument/2006/relationships/customXml" Target="../ink/ink1444.xml"/><Relationship Id="rId24" Type="http://schemas.openxmlformats.org/officeDocument/2006/relationships/image" Target="../media/image1097.png"/><Relationship Id="rId66" Type="http://schemas.openxmlformats.org/officeDocument/2006/relationships/image" Target="../media/image1118.png"/><Relationship Id="rId131" Type="http://schemas.openxmlformats.org/officeDocument/2006/relationships/customXml" Target="../ink/ink1374.xml"/><Relationship Id="rId327" Type="http://schemas.openxmlformats.org/officeDocument/2006/relationships/customXml" Target="../ink/ink1472.xml"/><Relationship Id="rId369" Type="http://schemas.openxmlformats.org/officeDocument/2006/relationships/customXml" Target="../ink/ink1493.xml"/><Relationship Id="rId534" Type="http://schemas.openxmlformats.org/officeDocument/2006/relationships/customXml" Target="../ink/ink1576.xml"/><Relationship Id="rId173" Type="http://schemas.openxmlformats.org/officeDocument/2006/relationships/customXml" Target="../ink/ink1395.xml"/><Relationship Id="rId229" Type="http://schemas.openxmlformats.org/officeDocument/2006/relationships/customXml" Target="../ink/ink1423.xml"/><Relationship Id="rId380" Type="http://schemas.openxmlformats.org/officeDocument/2006/relationships/image" Target="../media/image1301.png"/><Relationship Id="rId436" Type="http://schemas.openxmlformats.org/officeDocument/2006/relationships/customXml" Target="../ink/ink1527.xml"/><Relationship Id="rId240" Type="http://schemas.openxmlformats.org/officeDocument/2006/relationships/image" Target="../media/image1205.png"/><Relationship Id="rId478" Type="http://schemas.openxmlformats.org/officeDocument/2006/relationships/customXml" Target="../ink/ink1548.xml"/><Relationship Id="rId35" Type="http://schemas.openxmlformats.org/officeDocument/2006/relationships/customXml" Target="../ink/ink1326.xml"/><Relationship Id="rId77" Type="http://schemas.openxmlformats.org/officeDocument/2006/relationships/customXml" Target="../ink/ink1347.xml"/><Relationship Id="rId100" Type="http://schemas.openxmlformats.org/officeDocument/2006/relationships/image" Target="../media/image1135.png"/><Relationship Id="rId282" Type="http://schemas.openxmlformats.org/officeDocument/2006/relationships/image" Target="../media/image1252.png"/><Relationship Id="rId338" Type="http://schemas.openxmlformats.org/officeDocument/2006/relationships/image" Target="../media/image1280.png"/><Relationship Id="rId503" Type="http://schemas.openxmlformats.org/officeDocument/2006/relationships/image" Target="../media/image1362.png"/><Relationship Id="rId545" Type="http://schemas.openxmlformats.org/officeDocument/2006/relationships/image" Target="../media/image1382.png"/><Relationship Id="rId8" Type="http://schemas.openxmlformats.org/officeDocument/2006/relationships/image" Target="../media/image1089.png"/><Relationship Id="rId142" Type="http://schemas.openxmlformats.org/officeDocument/2006/relationships/image" Target="../media/image1156.png"/><Relationship Id="rId184" Type="http://schemas.openxmlformats.org/officeDocument/2006/relationships/image" Target="../media/image1177.png"/><Relationship Id="rId391" Type="http://schemas.openxmlformats.org/officeDocument/2006/relationships/customXml" Target="../ink/ink1504.xml"/><Relationship Id="rId405" Type="http://schemas.openxmlformats.org/officeDocument/2006/relationships/image" Target="../media/image1313.png"/><Relationship Id="rId447" Type="http://schemas.openxmlformats.org/officeDocument/2006/relationships/image" Target="../media/image1334.png"/><Relationship Id="rId251" Type="http://schemas.openxmlformats.org/officeDocument/2006/relationships/customXml" Target="../ink/ink1434.xml"/><Relationship Id="rId489" Type="http://schemas.openxmlformats.org/officeDocument/2006/relationships/image" Target="../media/image1355.png"/><Relationship Id="rId46" Type="http://schemas.openxmlformats.org/officeDocument/2006/relationships/image" Target="../media/image1108.png"/><Relationship Id="rId293" Type="http://schemas.openxmlformats.org/officeDocument/2006/relationships/customXml" Target="../ink/ink1455.xml"/><Relationship Id="rId307" Type="http://schemas.openxmlformats.org/officeDocument/2006/relationships/customXml" Target="../ink/ink1462.xml"/><Relationship Id="rId349" Type="http://schemas.openxmlformats.org/officeDocument/2006/relationships/customXml" Target="../ink/ink1483.xml"/><Relationship Id="rId514" Type="http://schemas.openxmlformats.org/officeDocument/2006/relationships/customXml" Target="../ink/ink1566.xml"/><Relationship Id="rId88" Type="http://schemas.openxmlformats.org/officeDocument/2006/relationships/image" Target="../media/image1129.png"/><Relationship Id="rId111" Type="http://schemas.openxmlformats.org/officeDocument/2006/relationships/customXml" Target="../ink/ink1364.xml"/><Relationship Id="rId153" Type="http://schemas.openxmlformats.org/officeDocument/2006/relationships/customXml" Target="../ink/ink1385.xml"/><Relationship Id="rId195" Type="http://schemas.openxmlformats.org/officeDocument/2006/relationships/customXml" Target="../ink/ink1406.xml"/><Relationship Id="rId209" Type="http://schemas.openxmlformats.org/officeDocument/2006/relationships/customXml" Target="../ink/ink1413.xml"/><Relationship Id="rId360" Type="http://schemas.openxmlformats.org/officeDocument/2006/relationships/image" Target="../media/image1291.png"/><Relationship Id="rId416" Type="http://schemas.openxmlformats.org/officeDocument/2006/relationships/customXml" Target="../ink/ink1517.xml"/><Relationship Id="rId220" Type="http://schemas.openxmlformats.org/officeDocument/2006/relationships/image" Target="../media/image1195.png"/><Relationship Id="rId458" Type="http://schemas.openxmlformats.org/officeDocument/2006/relationships/customXml" Target="../ink/ink1538.xml"/><Relationship Id="rId15" Type="http://schemas.openxmlformats.org/officeDocument/2006/relationships/customXml" Target="../ink/ink1316.xml"/><Relationship Id="rId57" Type="http://schemas.openxmlformats.org/officeDocument/2006/relationships/customXml" Target="../ink/ink1337.xml"/><Relationship Id="rId262" Type="http://schemas.openxmlformats.org/officeDocument/2006/relationships/image" Target="../media/image1242.png"/><Relationship Id="rId318" Type="http://schemas.openxmlformats.org/officeDocument/2006/relationships/image" Target="../media/image1270.png"/><Relationship Id="rId525" Type="http://schemas.openxmlformats.org/officeDocument/2006/relationships/image" Target="../media/image1372.png"/><Relationship Id="rId99" Type="http://schemas.openxmlformats.org/officeDocument/2006/relationships/customXml" Target="../ink/ink1358.xml"/><Relationship Id="rId122" Type="http://schemas.openxmlformats.org/officeDocument/2006/relationships/image" Target="../media/image1146.png"/><Relationship Id="rId164" Type="http://schemas.openxmlformats.org/officeDocument/2006/relationships/image" Target="../media/image1167.png"/><Relationship Id="rId371" Type="http://schemas.openxmlformats.org/officeDocument/2006/relationships/customXml" Target="../ink/ink1494.xml"/><Relationship Id="rId427" Type="http://schemas.openxmlformats.org/officeDocument/2006/relationships/image" Target="../media/image1324.png"/><Relationship Id="rId469" Type="http://schemas.openxmlformats.org/officeDocument/2006/relationships/image" Target="../media/image1345.png"/><Relationship Id="rId26" Type="http://schemas.openxmlformats.org/officeDocument/2006/relationships/image" Target="../media/image1098.png"/><Relationship Id="rId231" Type="http://schemas.openxmlformats.org/officeDocument/2006/relationships/customXml" Target="../ink/ink1424.xml"/><Relationship Id="rId273" Type="http://schemas.openxmlformats.org/officeDocument/2006/relationships/customXml" Target="../ink/ink1445.xml"/><Relationship Id="rId329" Type="http://schemas.openxmlformats.org/officeDocument/2006/relationships/customXml" Target="../ink/ink1473.xml"/><Relationship Id="rId480" Type="http://schemas.openxmlformats.org/officeDocument/2006/relationships/customXml" Target="../ink/ink1549.xml"/><Relationship Id="rId536" Type="http://schemas.openxmlformats.org/officeDocument/2006/relationships/customXml" Target="../ink/ink1577.xml"/><Relationship Id="rId68" Type="http://schemas.openxmlformats.org/officeDocument/2006/relationships/image" Target="../media/image1119.png"/><Relationship Id="rId133" Type="http://schemas.openxmlformats.org/officeDocument/2006/relationships/customXml" Target="../ink/ink1375.xml"/><Relationship Id="rId175" Type="http://schemas.openxmlformats.org/officeDocument/2006/relationships/customXml" Target="../ink/ink1396.xml"/><Relationship Id="rId340" Type="http://schemas.openxmlformats.org/officeDocument/2006/relationships/image" Target="../media/image1281.png"/><Relationship Id="rId200" Type="http://schemas.openxmlformats.org/officeDocument/2006/relationships/image" Target="../media/image1185.png"/><Relationship Id="rId382" Type="http://schemas.openxmlformats.org/officeDocument/2006/relationships/image" Target="../media/image1302.png"/><Relationship Id="rId438" Type="http://schemas.openxmlformats.org/officeDocument/2006/relationships/customXml" Target="../ink/ink1528.xml"/><Relationship Id="rId242" Type="http://schemas.openxmlformats.org/officeDocument/2006/relationships/image" Target="../media/image1232.png"/><Relationship Id="rId284" Type="http://schemas.openxmlformats.org/officeDocument/2006/relationships/image" Target="../media/image1253.png"/><Relationship Id="rId491" Type="http://schemas.openxmlformats.org/officeDocument/2006/relationships/image" Target="../media/image1356.png"/><Relationship Id="rId505" Type="http://schemas.openxmlformats.org/officeDocument/2006/relationships/image" Target="../media/image1363.png"/><Relationship Id="rId37" Type="http://schemas.openxmlformats.org/officeDocument/2006/relationships/customXml" Target="../ink/ink1327.xml"/><Relationship Id="rId79" Type="http://schemas.openxmlformats.org/officeDocument/2006/relationships/customXml" Target="../ink/ink1348.xml"/><Relationship Id="rId102" Type="http://schemas.openxmlformats.org/officeDocument/2006/relationships/image" Target="../media/image1136.png"/><Relationship Id="rId144" Type="http://schemas.openxmlformats.org/officeDocument/2006/relationships/image" Target="../media/image1157.png"/><Relationship Id="rId547" Type="http://schemas.openxmlformats.org/officeDocument/2006/relationships/image" Target="../media/image1383.png"/><Relationship Id="rId90" Type="http://schemas.openxmlformats.org/officeDocument/2006/relationships/image" Target="../media/image1130.png"/><Relationship Id="rId186" Type="http://schemas.openxmlformats.org/officeDocument/2006/relationships/image" Target="../media/image1178.png"/><Relationship Id="rId351" Type="http://schemas.openxmlformats.org/officeDocument/2006/relationships/customXml" Target="../ink/ink1484.xml"/><Relationship Id="rId393" Type="http://schemas.openxmlformats.org/officeDocument/2006/relationships/customXml" Target="../ink/ink1505.xml"/><Relationship Id="rId407" Type="http://schemas.openxmlformats.org/officeDocument/2006/relationships/image" Target="../media/image1314.png"/><Relationship Id="rId449" Type="http://schemas.openxmlformats.org/officeDocument/2006/relationships/image" Target="../media/image1335.png"/><Relationship Id="rId211" Type="http://schemas.openxmlformats.org/officeDocument/2006/relationships/customXml" Target="../ink/ink1414.xml"/><Relationship Id="rId253" Type="http://schemas.openxmlformats.org/officeDocument/2006/relationships/customXml" Target="../ink/ink1435.xml"/><Relationship Id="rId295" Type="http://schemas.openxmlformats.org/officeDocument/2006/relationships/customXml" Target="../ink/ink1456.xml"/><Relationship Id="rId309" Type="http://schemas.openxmlformats.org/officeDocument/2006/relationships/customXml" Target="../ink/ink1463.xml"/><Relationship Id="rId460" Type="http://schemas.openxmlformats.org/officeDocument/2006/relationships/customXml" Target="../ink/ink1539.xml"/><Relationship Id="rId516" Type="http://schemas.openxmlformats.org/officeDocument/2006/relationships/customXml" Target="../ink/ink1567.xml"/><Relationship Id="rId48" Type="http://schemas.openxmlformats.org/officeDocument/2006/relationships/image" Target="../media/image1109.png"/><Relationship Id="rId113" Type="http://schemas.openxmlformats.org/officeDocument/2006/relationships/customXml" Target="../ink/ink1365.xml"/><Relationship Id="rId320" Type="http://schemas.openxmlformats.org/officeDocument/2006/relationships/image" Target="../media/image1271.png"/><Relationship Id="rId155" Type="http://schemas.openxmlformats.org/officeDocument/2006/relationships/customXml" Target="../ink/ink1386.xml"/><Relationship Id="rId197" Type="http://schemas.openxmlformats.org/officeDocument/2006/relationships/customXml" Target="../ink/ink1407.xml"/><Relationship Id="rId362" Type="http://schemas.openxmlformats.org/officeDocument/2006/relationships/image" Target="../media/image1292.png"/><Relationship Id="rId418" Type="http://schemas.openxmlformats.org/officeDocument/2006/relationships/customXml" Target="../ink/ink1518.xml"/><Relationship Id="rId222" Type="http://schemas.openxmlformats.org/officeDocument/2006/relationships/image" Target="../media/image1196.png"/><Relationship Id="rId264" Type="http://schemas.openxmlformats.org/officeDocument/2006/relationships/image" Target="../media/image1243.png"/><Relationship Id="rId471" Type="http://schemas.openxmlformats.org/officeDocument/2006/relationships/image" Target="../media/image1346.png"/><Relationship Id="rId17" Type="http://schemas.openxmlformats.org/officeDocument/2006/relationships/customXml" Target="../ink/ink1317.xml"/><Relationship Id="rId59" Type="http://schemas.openxmlformats.org/officeDocument/2006/relationships/customXml" Target="../ink/ink1338.xml"/><Relationship Id="rId124" Type="http://schemas.openxmlformats.org/officeDocument/2006/relationships/image" Target="../media/image1147.png"/><Relationship Id="rId527" Type="http://schemas.openxmlformats.org/officeDocument/2006/relationships/image" Target="../media/image1373.png"/><Relationship Id="rId70" Type="http://schemas.openxmlformats.org/officeDocument/2006/relationships/image" Target="../media/image1120.png"/><Relationship Id="rId166" Type="http://schemas.openxmlformats.org/officeDocument/2006/relationships/image" Target="../media/image1168.png"/><Relationship Id="rId331" Type="http://schemas.openxmlformats.org/officeDocument/2006/relationships/customXml" Target="../ink/ink1474.xml"/><Relationship Id="rId373" Type="http://schemas.openxmlformats.org/officeDocument/2006/relationships/customXml" Target="../ink/ink1495.xml"/><Relationship Id="rId429" Type="http://schemas.openxmlformats.org/officeDocument/2006/relationships/image" Target="../media/image1325.png"/><Relationship Id="rId1" Type="http://schemas.openxmlformats.org/officeDocument/2006/relationships/slideLayout" Target="../slideLayouts/slideLayout2.xml"/><Relationship Id="rId233" Type="http://schemas.openxmlformats.org/officeDocument/2006/relationships/customXml" Target="../ink/ink1425.xml"/><Relationship Id="rId440" Type="http://schemas.openxmlformats.org/officeDocument/2006/relationships/customXml" Target="../ink/ink1529.xml"/><Relationship Id="rId28" Type="http://schemas.openxmlformats.org/officeDocument/2006/relationships/image" Target="../media/image1099.png"/><Relationship Id="rId275" Type="http://schemas.openxmlformats.org/officeDocument/2006/relationships/customXml" Target="../ink/ink1446.xml"/><Relationship Id="rId300" Type="http://schemas.openxmlformats.org/officeDocument/2006/relationships/image" Target="../media/image1261.png"/><Relationship Id="rId482" Type="http://schemas.openxmlformats.org/officeDocument/2006/relationships/customXml" Target="../ink/ink1550.xml"/><Relationship Id="rId538" Type="http://schemas.openxmlformats.org/officeDocument/2006/relationships/customXml" Target="../ink/ink1578.xml"/><Relationship Id="rId81" Type="http://schemas.openxmlformats.org/officeDocument/2006/relationships/customXml" Target="../ink/ink1349.xml"/><Relationship Id="rId135" Type="http://schemas.openxmlformats.org/officeDocument/2006/relationships/customXml" Target="../ink/ink1376.xml"/><Relationship Id="rId177" Type="http://schemas.openxmlformats.org/officeDocument/2006/relationships/customXml" Target="../ink/ink1397.xml"/><Relationship Id="rId342" Type="http://schemas.openxmlformats.org/officeDocument/2006/relationships/image" Target="../media/image1282.png"/><Relationship Id="rId384" Type="http://schemas.openxmlformats.org/officeDocument/2006/relationships/image" Target="../media/image1303.png"/><Relationship Id="rId202" Type="http://schemas.openxmlformats.org/officeDocument/2006/relationships/image" Target="../media/image1186.png"/><Relationship Id="rId244" Type="http://schemas.openxmlformats.org/officeDocument/2006/relationships/image" Target="../media/image1233.png"/><Relationship Id="rId39" Type="http://schemas.openxmlformats.org/officeDocument/2006/relationships/customXml" Target="../ink/ink1328.xml"/><Relationship Id="rId286" Type="http://schemas.openxmlformats.org/officeDocument/2006/relationships/image" Target="../media/image1254.png"/><Relationship Id="rId451" Type="http://schemas.openxmlformats.org/officeDocument/2006/relationships/image" Target="../media/image1336.png"/><Relationship Id="rId493" Type="http://schemas.openxmlformats.org/officeDocument/2006/relationships/image" Target="../media/image1357.png"/><Relationship Id="rId507" Type="http://schemas.openxmlformats.org/officeDocument/2006/relationships/image" Target="../media/image1364.png"/><Relationship Id="rId549" Type="http://schemas.openxmlformats.org/officeDocument/2006/relationships/image" Target="../media/image1384.png"/><Relationship Id="rId50" Type="http://schemas.openxmlformats.org/officeDocument/2006/relationships/image" Target="../media/image1110.png"/><Relationship Id="rId104" Type="http://schemas.openxmlformats.org/officeDocument/2006/relationships/image" Target="../media/image1137.png"/><Relationship Id="rId146" Type="http://schemas.openxmlformats.org/officeDocument/2006/relationships/image" Target="../media/image1158.png"/><Relationship Id="rId188" Type="http://schemas.openxmlformats.org/officeDocument/2006/relationships/image" Target="../media/image1179.png"/><Relationship Id="rId311" Type="http://schemas.openxmlformats.org/officeDocument/2006/relationships/customXml" Target="../ink/ink1464.xml"/><Relationship Id="rId353" Type="http://schemas.openxmlformats.org/officeDocument/2006/relationships/customXml" Target="../ink/ink1485.xml"/><Relationship Id="rId395" Type="http://schemas.openxmlformats.org/officeDocument/2006/relationships/image" Target="../media/image1308.png"/><Relationship Id="rId409" Type="http://schemas.openxmlformats.org/officeDocument/2006/relationships/image" Target="../media/image1315.png"/><Relationship Id="rId92" Type="http://schemas.openxmlformats.org/officeDocument/2006/relationships/image" Target="../media/image1131.png"/><Relationship Id="rId213" Type="http://schemas.openxmlformats.org/officeDocument/2006/relationships/customXml" Target="../ink/ink1415.xml"/><Relationship Id="rId420" Type="http://schemas.openxmlformats.org/officeDocument/2006/relationships/customXml" Target="../ink/ink1519.xml"/><Relationship Id="rId255" Type="http://schemas.openxmlformats.org/officeDocument/2006/relationships/customXml" Target="../ink/ink1436.xml"/><Relationship Id="rId297" Type="http://schemas.openxmlformats.org/officeDocument/2006/relationships/customXml" Target="../ink/ink1457.xml"/><Relationship Id="rId462" Type="http://schemas.openxmlformats.org/officeDocument/2006/relationships/customXml" Target="../ink/ink1540.xml"/><Relationship Id="rId518" Type="http://schemas.openxmlformats.org/officeDocument/2006/relationships/customXml" Target="../ink/ink1568.xml"/><Relationship Id="rId115" Type="http://schemas.openxmlformats.org/officeDocument/2006/relationships/customXml" Target="../ink/ink1366.xml"/><Relationship Id="rId157" Type="http://schemas.openxmlformats.org/officeDocument/2006/relationships/customXml" Target="../ink/ink1387.xml"/><Relationship Id="rId322" Type="http://schemas.openxmlformats.org/officeDocument/2006/relationships/image" Target="../media/image1272.png"/><Relationship Id="rId364" Type="http://schemas.openxmlformats.org/officeDocument/2006/relationships/image" Target="../media/image1293.png"/><Relationship Id="rId61" Type="http://schemas.openxmlformats.org/officeDocument/2006/relationships/customXml" Target="../ink/ink1339.xml"/><Relationship Id="rId199" Type="http://schemas.openxmlformats.org/officeDocument/2006/relationships/customXml" Target="../ink/ink1408.xml"/><Relationship Id="rId19" Type="http://schemas.openxmlformats.org/officeDocument/2006/relationships/customXml" Target="../ink/ink1318.xml"/><Relationship Id="rId224" Type="http://schemas.openxmlformats.org/officeDocument/2006/relationships/image" Target="../media/image1197.png"/><Relationship Id="rId266" Type="http://schemas.openxmlformats.org/officeDocument/2006/relationships/image" Target="../media/image1244.png"/><Relationship Id="rId431" Type="http://schemas.openxmlformats.org/officeDocument/2006/relationships/image" Target="../media/image1326.png"/><Relationship Id="rId473" Type="http://schemas.openxmlformats.org/officeDocument/2006/relationships/image" Target="../media/image1347.png"/><Relationship Id="rId529" Type="http://schemas.openxmlformats.org/officeDocument/2006/relationships/image" Target="../media/image1374.png"/><Relationship Id="rId30" Type="http://schemas.openxmlformats.org/officeDocument/2006/relationships/image" Target="../media/image1100.png"/><Relationship Id="rId126" Type="http://schemas.openxmlformats.org/officeDocument/2006/relationships/image" Target="../media/image1148.png"/><Relationship Id="rId168" Type="http://schemas.openxmlformats.org/officeDocument/2006/relationships/image" Target="../media/image1169.png"/><Relationship Id="rId333" Type="http://schemas.openxmlformats.org/officeDocument/2006/relationships/customXml" Target="../ink/ink1475.xml"/><Relationship Id="rId540" Type="http://schemas.openxmlformats.org/officeDocument/2006/relationships/customXml" Target="../ink/ink1579.xml"/><Relationship Id="rId72" Type="http://schemas.openxmlformats.org/officeDocument/2006/relationships/image" Target="../media/image1121.png"/><Relationship Id="rId375" Type="http://schemas.openxmlformats.org/officeDocument/2006/relationships/customXml" Target="../ink/ink1496.xml"/><Relationship Id="rId3" Type="http://schemas.openxmlformats.org/officeDocument/2006/relationships/customXml" Target="../ink/ink1310.xml"/><Relationship Id="rId235" Type="http://schemas.openxmlformats.org/officeDocument/2006/relationships/customXml" Target="../ink/ink1426.xml"/><Relationship Id="rId277" Type="http://schemas.openxmlformats.org/officeDocument/2006/relationships/customXml" Target="../ink/ink1447.xml"/><Relationship Id="rId400" Type="http://schemas.openxmlformats.org/officeDocument/2006/relationships/customXml" Target="../ink/ink1509.xml"/><Relationship Id="rId442" Type="http://schemas.openxmlformats.org/officeDocument/2006/relationships/customXml" Target="../ink/ink1530.xml"/><Relationship Id="rId484" Type="http://schemas.openxmlformats.org/officeDocument/2006/relationships/customXml" Target="../ink/ink1551.xml"/><Relationship Id="rId137" Type="http://schemas.openxmlformats.org/officeDocument/2006/relationships/customXml" Target="../ink/ink1377.xml"/><Relationship Id="rId302" Type="http://schemas.openxmlformats.org/officeDocument/2006/relationships/image" Target="../media/image1262.png"/><Relationship Id="rId344" Type="http://schemas.openxmlformats.org/officeDocument/2006/relationships/image" Target="../media/image1283.png"/><Relationship Id="rId41" Type="http://schemas.openxmlformats.org/officeDocument/2006/relationships/customXml" Target="../ink/ink1329.xml"/><Relationship Id="rId83" Type="http://schemas.openxmlformats.org/officeDocument/2006/relationships/customXml" Target="../ink/ink1350.xml"/><Relationship Id="rId179" Type="http://schemas.openxmlformats.org/officeDocument/2006/relationships/customXml" Target="../ink/ink1398.xml"/><Relationship Id="rId386" Type="http://schemas.openxmlformats.org/officeDocument/2006/relationships/image" Target="../media/image1304.png"/><Relationship Id="rId190" Type="http://schemas.openxmlformats.org/officeDocument/2006/relationships/image" Target="../media/image1180.png"/><Relationship Id="rId204" Type="http://schemas.openxmlformats.org/officeDocument/2006/relationships/image" Target="../media/image1187.png"/><Relationship Id="rId246" Type="http://schemas.openxmlformats.org/officeDocument/2006/relationships/image" Target="../media/image1234.png"/><Relationship Id="rId288" Type="http://schemas.openxmlformats.org/officeDocument/2006/relationships/image" Target="../media/image1255.png"/><Relationship Id="rId411" Type="http://schemas.openxmlformats.org/officeDocument/2006/relationships/image" Target="../media/image1316.png"/><Relationship Id="rId453" Type="http://schemas.openxmlformats.org/officeDocument/2006/relationships/image" Target="../media/image1337.png"/><Relationship Id="rId509" Type="http://schemas.openxmlformats.org/officeDocument/2006/relationships/image" Target="../media/image1365.png"/><Relationship Id="rId106" Type="http://schemas.openxmlformats.org/officeDocument/2006/relationships/image" Target="../media/image1138.png"/><Relationship Id="rId313" Type="http://schemas.openxmlformats.org/officeDocument/2006/relationships/customXml" Target="../ink/ink1465.xml"/><Relationship Id="rId495" Type="http://schemas.openxmlformats.org/officeDocument/2006/relationships/image" Target="../media/image1358.png"/><Relationship Id="rId10" Type="http://schemas.openxmlformats.org/officeDocument/2006/relationships/image" Target="../media/image1090.png"/><Relationship Id="rId52" Type="http://schemas.openxmlformats.org/officeDocument/2006/relationships/image" Target="../media/image1111.png"/><Relationship Id="rId94" Type="http://schemas.openxmlformats.org/officeDocument/2006/relationships/image" Target="../media/image1132.png"/><Relationship Id="rId148" Type="http://schemas.openxmlformats.org/officeDocument/2006/relationships/image" Target="../media/image1159.png"/><Relationship Id="rId355" Type="http://schemas.openxmlformats.org/officeDocument/2006/relationships/customXml" Target="../ink/ink1486.xml"/><Relationship Id="rId397" Type="http://schemas.openxmlformats.org/officeDocument/2006/relationships/image" Target="../media/image1309.png"/><Relationship Id="rId520" Type="http://schemas.openxmlformats.org/officeDocument/2006/relationships/customXml" Target="../ink/ink1569.xml"/><Relationship Id="rId215" Type="http://schemas.openxmlformats.org/officeDocument/2006/relationships/customXml" Target="../ink/ink1416.xml"/><Relationship Id="rId257" Type="http://schemas.openxmlformats.org/officeDocument/2006/relationships/customXml" Target="../ink/ink1437.xml"/><Relationship Id="rId422" Type="http://schemas.openxmlformats.org/officeDocument/2006/relationships/customXml" Target="../ink/ink1520.xml"/><Relationship Id="rId464" Type="http://schemas.openxmlformats.org/officeDocument/2006/relationships/customXml" Target="../ink/ink1541.xml"/><Relationship Id="rId299" Type="http://schemas.openxmlformats.org/officeDocument/2006/relationships/customXml" Target="../ink/ink1458.xml"/><Relationship Id="rId63" Type="http://schemas.openxmlformats.org/officeDocument/2006/relationships/customXml" Target="../ink/ink1340.xml"/><Relationship Id="rId159" Type="http://schemas.openxmlformats.org/officeDocument/2006/relationships/customXml" Target="../ink/ink1388.xml"/><Relationship Id="rId366" Type="http://schemas.openxmlformats.org/officeDocument/2006/relationships/image" Target="../media/image1294.png"/><Relationship Id="rId226" Type="http://schemas.openxmlformats.org/officeDocument/2006/relationships/image" Target="../media/image1198.png"/><Relationship Id="rId433" Type="http://schemas.openxmlformats.org/officeDocument/2006/relationships/image" Target="../media/image1327.png"/><Relationship Id="rId74" Type="http://schemas.openxmlformats.org/officeDocument/2006/relationships/image" Target="../media/image1122.png"/><Relationship Id="rId377" Type="http://schemas.openxmlformats.org/officeDocument/2006/relationships/customXml" Target="../ink/ink1497.xml"/><Relationship Id="rId500" Type="http://schemas.openxmlformats.org/officeDocument/2006/relationships/customXml" Target="../ink/ink1559.xml"/><Relationship Id="rId5" Type="http://schemas.openxmlformats.org/officeDocument/2006/relationships/customXml" Target="../ink/ink1311.xml"/><Relationship Id="rId237" Type="http://schemas.openxmlformats.org/officeDocument/2006/relationships/customXml" Target="../ink/ink1427.xml"/><Relationship Id="rId444" Type="http://schemas.openxmlformats.org/officeDocument/2006/relationships/customXml" Target="../ink/ink1531.xml"/><Relationship Id="rId290" Type="http://schemas.openxmlformats.org/officeDocument/2006/relationships/image" Target="../media/image1256.png"/><Relationship Id="rId304" Type="http://schemas.openxmlformats.org/officeDocument/2006/relationships/image" Target="../media/image1263.png"/><Relationship Id="rId388" Type="http://schemas.openxmlformats.org/officeDocument/2006/relationships/image" Target="../media/image1305.png"/><Relationship Id="rId511" Type="http://schemas.openxmlformats.org/officeDocument/2006/relationships/image" Target="../media/image1366.png"/><Relationship Id="rId85" Type="http://schemas.openxmlformats.org/officeDocument/2006/relationships/customXml" Target="../ink/ink1351.xml"/><Relationship Id="rId150" Type="http://schemas.openxmlformats.org/officeDocument/2006/relationships/image" Target="../media/image1160.png"/><Relationship Id="rId248" Type="http://schemas.openxmlformats.org/officeDocument/2006/relationships/image" Target="../media/image1235.png"/><Relationship Id="rId455" Type="http://schemas.openxmlformats.org/officeDocument/2006/relationships/image" Target="../media/image1338.png"/></Relationships>
</file>

<file path=ppt/slides/_rels/slide14.xml.rels><?xml version="1.0" encoding="UTF-8" standalone="yes"?>
<Relationships xmlns="http://schemas.openxmlformats.org/package/2006/relationships"><Relationship Id="rId117" Type="http://schemas.openxmlformats.org/officeDocument/2006/relationships/image" Target="../media/image1442.png"/><Relationship Id="rId21" Type="http://schemas.openxmlformats.org/officeDocument/2006/relationships/image" Target="../media/image1394.png"/><Relationship Id="rId42" Type="http://schemas.openxmlformats.org/officeDocument/2006/relationships/customXml" Target="../ink/ink1604.xml"/><Relationship Id="rId63" Type="http://schemas.openxmlformats.org/officeDocument/2006/relationships/image" Target="../media/image1415.png"/><Relationship Id="rId84" Type="http://schemas.openxmlformats.org/officeDocument/2006/relationships/customXml" Target="../ink/ink1625.xml"/><Relationship Id="rId16" Type="http://schemas.openxmlformats.org/officeDocument/2006/relationships/customXml" Target="../ink/ink1591.xml"/><Relationship Id="rId107" Type="http://schemas.openxmlformats.org/officeDocument/2006/relationships/image" Target="../media/image1437.png"/><Relationship Id="rId11" Type="http://schemas.openxmlformats.org/officeDocument/2006/relationships/image" Target="../media/image1389.png"/><Relationship Id="rId32" Type="http://schemas.openxmlformats.org/officeDocument/2006/relationships/customXml" Target="../ink/ink1599.xml"/><Relationship Id="rId37" Type="http://schemas.openxmlformats.org/officeDocument/2006/relationships/image" Target="../media/image1402.png"/><Relationship Id="rId53" Type="http://schemas.openxmlformats.org/officeDocument/2006/relationships/image" Target="../media/image1410.png"/><Relationship Id="rId58" Type="http://schemas.openxmlformats.org/officeDocument/2006/relationships/customXml" Target="../ink/ink1612.xml"/><Relationship Id="rId74" Type="http://schemas.openxmlformats.org/officeDocument/2006/relationships/customXml" Target="../ink/ink1620.xml"/><Relationship Id="rId79" Type="http://schemas.openxmlformats.org/officeDocument/2006/relationships/image" Target="../media/image1423.png"/><Relationship Id="rId102" Type="http://schemas.openxmlformats.org/officeDocument/2006/relationships/customXml" Target="../ink/ink1634.xml"/><Relationship Id="rId123" Type="http://schemas.openxmlformats.org/officeDocument/2006/relationships/image" Target="../media/image1445.png"/><Relationship Id="rId128" Type="http://schemas.openxmlformats.org/officeDocument/2006/relationships/customXml" Target="../ink/ink1647.xml"/><Relationship Id="rId5" Type="http://schemas.openxmlformats.org/officeDocument/2006/relationships/image" Target="../media/image1386.png"/><Relationship Id="rId90" Type="http://schemas.openxmlformats.org/officeDocument/2006/relationships/customXml" Target="../ink/ink1628.xml"/><Relationship Id="rId95" Type="http://schemas.openxmlformats.org/officeDocument/2006/relationships/image" Target="../media/image1431.png"/><Relationship Id="rId22" Type="http://schemas.openxmlformats.org/officeDocument/2006/relationships/customXml" Target="../ink/ink1594.xml"/><Relationship Id="rId27" Type="http://schemas.openxmlformats.org/officeDocument/2006/relationships/image" Target="../media/image1397.png"/><Relationship Id="rId43" Type="http://schemas.openxmlformats.org/officeDocument/2006/relationships/image" Target="../media/image1405.png"/><Relationship Id="rId48" Type="http://schemas.openxmlformats.org/officeDocument/2006/relationships/customXml" Target="../ink/ink1607.xml"/><Relationship Id="rId64" Type="http://schemas.openxmlformats.org/officeDocument/2006/relationships/customXml" Target="../ink/ink1615.xml"/><Relationship Id="rId69" Type="http://schemas.openxmlformats.org/officeDocument/2006/relationships/image" Target="../media/image1418.png"/><Relationship Id="rId113" Type="http://schemas.openxmlformats.org/officeDocument/2006/relationships/image" Target="../media/image1440.png"/><Relationship Id="rId118" Type="http://schemas.openxmlformats.org/officeDocument/2006/relationships/customXml" Target="../ink/ink1642.xml"/><Relationship Id="rId134" Type="http://schemas.openxmlformats.org/officeDocument/2006/relationships/customXml" Target="../ink/ink1650.xml"/><Relationship Id="rId80" Type="http://schemas.openxmlformats.org/officeDocument/2006/relationships/customXml" Target="../ink/ink1623.xml"/><Relationship Id="rId85" Type="http://schemas.openxmlformats.org/officeDocument/2006/relationships/image" Target="../media/image1426.png"/><Relationship Id="rId12" Type="http://schemas.openxmlformats.org/officeDocument/2006/relationships/customXml" Target="../ink/ink1589.xml"/><Relationship Id="rId17" Type="http://schemas.openxmlformats.org/officeDocument/2006/relationships/image" Target="../media/image1392.png"/><Relationship Id="rId33" Type="http://schemas.openxmlformats.org/officeDocument/2006/relationships/image" Target="../media/image1400.png"/><Relationship Id="rId38" Type="http://schemas.openxmlformats.org/officeDocument/2006/relationships/customXml" Target="../ink/ink1602.xml"/><Relationship Id="rId59" Type="http://schemas.openxmlformats.org/officeDocument/2006/relationships/image" Target="../media/image1413.png"/><Relationship Id="rId103" Type="http://schemas.openxmlformats.org/officeDocument/2006/relationships/image" Target="../media/image1435.png"/><Relationship Id="rId108" Type="http://schemas.openxmlformats.org/officeDocument/2006/relationships/customXml" Target="../ink/ink1637.xml"/><Relationship Id="rId124" Type="http://schemas.openxmlformats.org/officeDocument/2006/relationships/customXml" Target="../ink/ink1645.xml"/><Relationship Id="rId129" Type="http://schemas.openxmlformats.org/officeDocument/2006/relationships/image" Target="../media/image1448.png"/><Relationship Id="rId54" Type="http://schemas.openxmlformats.org/officeDocument/2006/relationships/customXml" Target="../ink/ink1610.xml"/><Relationship Id="rId70" Type="http://schemas.openxmlformats.org/officeDocument/2006/relationships/customXml" Target="../ink/ink1618.xml"/><Relationship Id="rId75" Type="http://schemas.openxmlformats.org/officeDocument/2006/relationships/image" Target="../media/image1421.png"/><Relationship Id="rId91" Type="http://schemas.openxmlformats.org/officeDocument/2006/relationships/image" Target="../media/image1429.png"/><Relationship Id="rId96" Type="http://schemas.openxmlformats.org/officeDocument/2006/relationships/customXml" Target="../ink/ink1631.xml"/><Relationship Id="rId1" Type="http://schemas.openxmlformats.org/officeDocument/2006/relationships/slideLayout" Target="../slideLayouts/slideLayout2.xml"/><Relationship Id="rId6" Type="http://schemas.openxmlformats.org/officeDocument/2006/relationships/customXml" Target="../ink/ink1586.xml"/><Relationship Id="rId23" Type="http://schemas.openxmlformats.org/officeDocument/2006/relationships/image" Target="../media/image1395.png"/><Relationship Id="rId28" Type="http://schemas.openxmlformats.org/officeDocument/2006/relationships/customXml" Target="../ink/ink1597.xml"/><Relationship Id="rId49" Type="http://schemas.openxmlformats.org/officeDocument/2006/relationships/image" Target="../media/image1408.png"/><Relationship Id="rId114" Type="http://schemas.openxmlformats.org/officeDocument/2006/relationships/customXml" Target="../ink/ink1640.xml"/><Relationship Id="rId119" Type="http://schemas.openxmlformats.org/officeDocument/2006/relationships/image" Target="../media/image1443.png"/><Relationship Id="rId44" Type="http://schemas.openxmlformats.org/officeDocument/2006/relationships/customXml" Target="../ink/ink1605.xml"/><Relationship Id="rId60" Type="http://schemas.openxmlformats.org/officeDocument/2006/relationships/customXml" Target="../ink/ink1613.xml"/><Relationship Id="rId65" Type="http://schemas.openxmlformats.org/officeDocument/2006/relationships/image" Target="../media/image1416.png"/><Relationship Id="rId81" Type="http://schemas.openxmlformats.org/officeDocument/2006/relationships/image" Target="../media/image1424.png"/><Relationship Id="rId86" Type="http://schemas.openxmlformats.org/officeDocument/2006/relationships/customXml" Target="../ink/ink1626.xml"/><Relationship Id="rId130" Type="http://schemas.openxmlformats.org/officeDocument/2006/relationships/customXml" Target="../ink/ink1648.xml"/><Relationship Id="rId135" Type="http://schemas.openxmlformats.org/officeDocument/2006/relationships/image" Target="../media/image1451.png"/><Relationship Id="rId13" Type="http://schemas.openxmlformats.org/officeDocument/2006/relationships/image" Target="../media/image1390.png"/><Relationship Id="rId18" Type="http://schemas.openxmlformats.org/officeDocument/2006/relationships/customXml" Target="../ink/ink1592.xml"/><Relationship Id="rId39" Type="http://schemas.openxmlformats.org/officeDocument/2006/relationships/image" Target="../media/image1403.png"/><Relationship Id="rId109" Type="http://schemas.openxmlformats.org/officeDocument/2006/relationships/image" Target="../media/image1438.png"/><Relationship Id="rId34" Type="http://schemas.openxmlformats.org/officeDocument/2006/relationships/customXml" Target="../ink/ink1600.xml"/><Relationship Id="rId50" Type="http://schemas.openxmlformats.org/officeDocument/2006/relationships/customXml" Target="../ink/ink1608.xml"/><Relationship Id="rId55" Type="http://schemas.openxmlformats.org/officeDocument/2006/relationships/image" Target="../media/image1411.png"/><Relationship Id="rId76" Type="http://schemas.openxmlformats.org/officeDocument/2006/relationships/customXml" Target="../ink/ink1621.xml"/><Relationship Id="rId97" Type="http://schemas.openxmlformats.org/officeDocument/2006/relationships/image" Target="../media/image1432.png"/><Relationship Id="rId104" Type="http://schemas.openxmlformats.org/officeDocument/2006/relationships/customXml" Target="../ink/ink1635.xml"/><Relationship Id="rId120" Type="http://schemas.openxmlformats.org/officeDocument/2006/relationships/customXml" Target="../ink/ink1643.xml"/><Relationship Id="rId125" Type="http://schemas.openxmlformats.org/officeDocument/2006/relationships/image" Target="../media/image1446.png"/><Relationship Id="rId7" Type="http://schemas.openxmlformats.org/officeDocument/2006/relationships/image" Target="../media/image1387.png"/><Relationship Id="rId71" Type="http://schemas.openxmlformats.org/officeDocument/2006/relationships/image" Target="../media/image1419.png"/><Relationship Id="rId92" Type="http://schemas.openxmlformats.org/officeDocument/2006/relationships/customXml" Target="../ink/ink1629.xml"/><Relationship Id="rId2" Type="http://schemas.openxmlformats.org/officeDocument/2006/relationships/customXml" Target="../ink/ink1584.xml"/><Relationship Id="rId29" Type="http://schemas.openxmlformats.org/officeDocument/2006/relationships/image" Target="../media/image1398.png"/><Relationship Id="rId24" Type="http://schemas.openxmlformats.org/officeDocument/2006/relationships/customXml" Target="../ink/ink1595.xml"/><Relationship Id="rId40" Type="http://schemas.openxmlformats.org/officeDocument/2006/relationships/customXml" Target="../ink/ink1603.xml"/><Relationship Id="rId45" Type="http://schemas.openxmlformats.org/officeDocument/2006/relationships/image" Target="../media/image1406.png"/><Relationship Id="rId66" Type="http://schemas.openxmlformats.org/officeDocument/2006/relationships/customXml" Target="../ink/ink1616.xml"/><Relationship Id="rId87" Type="http://schemas.openxmlformats.org/officeDocument/2006/relationships/image" Target="../media/image1427.png"/><Relationship Id="rId110" Type="http://schemas.openxmlformats.org/officeDocument/2006/relationships/customXml" Target="../ink/ink1638.xml"/><Relationship Id="rId115" Type="http://schemas.openxmlformats.org/officeDocument/2006/relationships/image" Target="../media/image1441.png"/><Relationship Id="rId131" Type="http://schemas.openxmlformats.org/officeDocument/2006/relationships/image" Target="../media/image1449.png"/><Relationship Id="rId61" Type="http://schemas.openxmlformats.org/officeDocument/2006/relationships/image" Target="../media/image1414.png"/><Relationship Id="rId82" Type="http://schemas.openxmlformats.org/officeDocument/2006/relationships/customXml" Target="../ink/ink1624.xml"/><Relationship Id="rId19" Type="http://schemas.openxmlformats.org/officeDocument/2006/relationships/image" Target="../media/image1393.png"/><Relationship Id="rId14" Type="http://schemas.openxmlformats.org/officeDocument/2006/relationships/customXml" Target="../ink/ink1590.xml"/><Relationship Id="rId30" Type="http://schemas.openxmlformats.org/officeDocument/2006/relationships/customXml" Target="../ink/ink1598.xml"/><Relationship Id="rId35" Type="http://schemas.openxmlformats.org/officeDocument/2006/relationships/image" Target="../media/image1401.png"/><Relationship Id="rId56" Type="http://schemas.openxmlformats.org/officeDocument/2006/relationships/customXml" Target="../ink/ink1611.xml"/><Relationship Id="rId77" Type="http://schemas.openxmlformats.org/officeDocument/2006/relationships/image" Target="../media/image1422.png"/><Relationship Id="rId100" Type="http://schemas.openxmlformats.org/officeDocument/2006/relationships/customXml" Target="../ink/ink1633.xml"/><Relationship Id="rId105" Type="http://schemas.openxmlformats.org/officeDocument/2006/relationships/image" Target="../media/image1436.png"/><Relationship Id="rId126" Type="http://schemas.openxmlformats.org/officeDocument/2006/relationships/customXml" Target="../ink/ink1646.xml"/><Relationship Id="rId8" Type="http://schemas.openxmlformats.org/officeDocument/2006/relationships/customXml" Target="../ink/ink1587.xml"/><Relationship Id="rId51" Type="http://schemas.openxmlformats.org/officeDocument/2006/relationships/image" Target="../media/image1409.png"/><Relationship Id="rId72" Type="http://schemas.openxmlformats.org/officeDocument/2006/relationships/customXml" Target="../ink/ink1619.xml"/><Relationship Id="rId93" Type="http://schemas.openxmlformats.org/officeDocument/2006/relationships/image" Target="../media/image1430.png"/><Relationship Id="rId98" Type="http://schemas.openxmlformats.org/officeDocument/2006/relationships/customXml" Target="../ink/ink1632.xml"/><Relationship Id="rId121" Type="http://schemas.openxmlformats.org/officeDocument/2006/relationships/image" Target="../media/image1444.png"/><Relationship Id="rId3" Type="http://schemas.openxmlformats.org/officeDocument/2006/relationships/image" Target="../media/image1385.png"/><Relationship Id="rId25" Type="http://schemas.openxmlformats.org/officeDocument/2006/relationships/image" Target="../media/image1396.png"/><Relationship Id="rId46" Type="http://schemas.openxmlformats.org/officeDocument/2006/relationships/customXml" Target="../ink/ink1606.xml"/><Relationship Id="rId67" Type="http://schemas.openxmlformats.org/officeDocument/2006/relationships/image" Target="../media/image1417.png"/><Relationship Id="rId116" Type="http://schemas.openxmlformats.org/officeDocument/2006/relationships/customXml" Target="../ink/ink1641.xml"/><Relationship Id="rId20" Type="http://schemas.openxmlformats.org/officeDocument/2006/relationships/customXml" Target="../ink/ink1593.xml"/><Relationship Id="rId41" Type="http://schemas.openxmlformats.org/officeDocument/2006/relationships/image" Target="../media/image1404.png"/><Relationship Id="rId62" Type="http://schemas.openxmlformats.org/officeDocument/2006/relationships/customXml" Target="../ink/ink1614.xml"/><Relationship Id="rId83" Type="http://schemas.openxmlformats.org/officeDocument/2006/relationships/image" Target="../media/image1425.png"/><Relationship Id="rId88" Type="http://schemas.openxmlformats.org/officeDocument/2006/relationships/customXml" Target="../ink/ink1627.xml"/><Relationship Id="rId111" Type="http://schemas.openxmlformats.org/officeDocument/2006/relationships/image" Target="../media/image1439.png"/><Relationship Id="rId132" Type="http://schemas.openxmlformats.org/officeDocument/2006/relationships/customXml" Target="../ink/ink1649.xml"/><Relationship Id="rId15" Type="http://schemas.openxmlformats.org/officeDocument/2006/relationships/image" Target="../media/image1391.png"/><Relationship Id="rId36" Type="http://schemas.openxmlformats.org/officeDocument/2006/relationships/customXml" Target="../ink/ink1601.xml"/><Relationship Id="rId57" Type="http://schemas.openxmlformats.org/officeDocument/2006/relationships/image" Target="../media/image1412.png"/><Relationship Id="rId106" Type="http://schemas.openxmlformats.org/officeDocument/2006/relationships/customXml" Target="../ink/ink1636.xml"/><Relationship Id="rId127" Type="http://schemas.openxmlformats.org/officeDocument/2006/relationships/image" Target="../media/image1447.png"/><Relationship Id="rId10" Type="http://schemas.openxmlformats.org/officeDocument/2006/relationships/customXml" Target="../ink/ink1588.xml"/><Relationship Id="rId31" Type="http://schemas.openxmlformats.org/officeDocument/2006/relationships/image" Target="../media/image1399.png"/><Relationship Id="rId52" Type="http://schemas.openxmlformats.org/officeDocument/2006/relationships/customXml" Target="../ink/ink1609.xml"/><Relationship Id="rId73" Type="http://schemas.openxmlformats.org/officeDocument/2006/relationships/image" Target="../media/image1420.png"/><Relationship Id="rId78" Type="http://schemas.openxmlformats.org/officeDocument/2006/relationships/customXml" Target="../ink/ink1622.xml"/><Relationship Id="rId94" Type="http://schemas.openxmlformats.org/officeDocument/2006/relationships/customXml" Target="../ink/ink1630.xml"/><Relationship Id="rId99" Type="http://schemas.openxmlformats.org/officeDocument/2006/relationships/image" Target="../media/image1433.png"/><Relationship Id="rId101" Type="http://schemas.openxmlformats.org/officeDocument/2006/relationships/image" Target="../media/image1434.png"/><Relationship Id="rId122" Type="http://schemas.openxmlformats.org/officeDocument/2006/relationships/customXml" Target="../ink/ink1644.xml"/><Relationship Id="rId4" Type="http://schemas.openxmlformats.org/officeDocument/2006/relationships/customXml" Target="../ink/ink1585.xml"/><Relationship Id="rId9" Type="http://schemas.openxmlformats.org/officeDocument/2006/relationships/image" Target="../media/image1388.png"/><Relationship Id="rId26" Type="http://schemas.openxmlformats.org/officeDocument/2006/relationships/customXml" Target="../ink/ink1596.xml"/><Relationship Id="rId47" Type="http://schemas.openxmlformats.org/officeDocument/2006/relationships/image" Target="../media/image1407.png"/><Relationship Id="rId68" Type="http://schemas.openxmlformats.org/officeDocument/2006/relationships/customXml" Target="../ink/ink1617.xml"/><Relationship Id="rId89" Type="http://schemas.openxmlformats.org/officeDocument/2006/relationships/image" Target="../media/image1428.png"/><Relationship Id="rId112" Type="http://schemas.openxmlformats.org/officeDocument/2006/relationships/customXml" Target="../ink/ink1639.xml"/><Relationship Id="rId133" Type="http://schemas.openxmlformats.org/officeDocument/2006/relationships/image" Target="../media/image1450.png"/></Relationships>
</file>

<file path=ppt/slides/_rels/slide15.xml.rels><?xml version="1.0" encoding="UTF-8" standalone="yes"?>
<Relationships xmlns="http://schemas.openxmlformats.org/package/2006/relationships"><Relationship Id="rId117" Type="http://schemas.openxmlformats.org/officeDocument/2006/relationships/image" Target="../media/image1509.png"/><Relationship Id="rId21" Type="http://schemas.openxmlformats.org/officeDocument/2006/relationships/image" Target="../media/image1461.png"/><Relationship Id="rId63" Type="http://schemas.openxmlformats.org/officeDocument/2006/relationships/image" Target="../media/image1482.png"/><Relationship Id="rId159" Type="http://schemas.openxmlformats.org/officeDocument/2006/relationships/image" Target="../media/image1530.png"/><Relationship Id="rId170" Type="http://schemas.openxmlformats.org/officeDocument/2006/relationships/customXml" Target="../ink/ink1735.xml"/><Relationship Id="rId226" Type="http://schemas.openxmlformats.org/officeDocument/2006/relationships/customXml" Target="../ink/ink1763.xml"/><Relationship Id="rId268" Type="http://schemas.openxmlformats.org/officeDocument/2006/relationships/customXml" Target="../ink/ink1784.xml"/><Relationship Id="rId32" Type="http://schemas.openxmlformats.org/officeDocument/2006/relationships/customXml" Target="../ink/ink1666.xml"/><Relationship Id="rId74" Type="http://schemas.openxmlformats.org/officeDocument/2006/relationships/customXml" Target="../ink/ink1687.xml"/><Relationship Id="rId128" Type="http://schemas.openxmlformats.org/officeDocument/2006/relationships/customXml" Target="../ink/ink1714.xml"/><Relationship Id="rId5" Type="http://schemas.openxmlformats.org/officeDocument/2006/relationships/image" Target="../media/image1453.png"/><Relationship Id="rId181" Type="http://schemas.openxmlformats.org/officeDocument/2006/relationships/image" Target="../media/image1541.png"/><Relationship Id="rId237" Type="http://schemas.openxmlformats.org/officeDocument/2006/relationships/image" Target="../media/image1569.png"/><Relationship Id="rId279" Type="http://schemas.openxmlformats.org/officeDocument/2006/relationships/image" Target="../media/image1590.png"/><Relationship Id="rId43" Type="http://schemas.openxmlformats.org/officeDocument/2006/relationships/image" Target="../media/image1472.png"/><Relationship Id="rId139" Type="http://schemas.openxmlformats.org/officeDocument/2006/relationships/image" Target="../media/image1520.png"/><Relationship Id="rId290" Type="http://schemas.openxmlformats.org/officeDocument/2006/relationships/customXml" Target="../ink/ink1795.xml"/><Relationship Id="rId85" Type="http://schemas.openxmlformats.org/officeDocument/2006/relationships/image" Target="../media/image1493.png"/><Relationship Id="rId150" Type="http://schemas.openxmlformats.org/officeDocument/2006/relationships/customXml" Target="../ink/ink1725.xml"/><Relationship Id="rId192" Type="http://schemas.openxmlformats.org/officeDocument/2006/relationships/customXml" Target="../ink/ink1746.xml"/><Relationship Id="rId206" Type="http://schemas.openxmlformats.org/officeDocument/2006/relationships/customXml" Target="../ink/ink1753.xml"/><Relationship Id="rId248" Type="http://schemas.openxmlformats.org/officeDocument/2006/relationships/customXml" Target="../ink/ink1774.xml"/><Relationship Id="rId269" Type="http://schemas.openxmlformats.org/officeDocument/2006/relationships/image" Target="../media/image1585.png"/><Relationship Id="rId12" Type="http://schemas.openxmlformats.org/officeDocument/2006/relationships/customXml" Target="../ink/ink1656.xml"/><Relationship Id="rId33" Type="http://schemas.openxmlformats.org/officeDocument/2006/relationships/image" Target="../media/image1467.png"/><Relationship Id="rId108" Type="http://schemas.openxmlformats.org/officeDocument/2006/relationships/customXml" Target="../ink/ink1704.xml"/><Relationship Id="rId129" Type="http://schemas.openxmlformats.org/officeDocument/2006/relationships/image" Target="../media/image1515.png"/><Relationship Id="rId280" Type="http://schemas.openxmlformats.org/officeDocument/2006/relationships/customXml" Target="../ink/ink1790.xml"/><Relationship Id="rId54" Type="http://schemas.openxmlformats.org/officeDocument/2006/relationships/customXml" Target="../ink/ink1677.xml"/><Relationship Id="rId75" Type="http://schemas.openxmlformats.org/officeDocument/2006/relationships/image" Target="../media/image1488.png"/><Relationship Id="rId96" Type="http://schemas.openxmlformats.org/officeDocument/2006/relationships/customXml" Target="../ink/ink1698.xml"/><Relationship Id="rId140" Type="http://schemas.openxmlformats.org/officeDocument/2006/relationships/customXml" Target="../ink/ink1720.xml"/><Relationship Id="rId161" Type="http://schemas.openxmlformats.org/officeDocument/2006/relationships/image" Target="../media/image1531.png"/><Relationship Id="rId182" Type="http://schemas.openxmlformats.org/officeDocument/2006/relationships/customXml" Target="../ink/ink1741.xml"/><Relationship Id="rId217" Type="http://schemas.openxmlformats.org/officeDocument/2006/relationships/image" Target="../media/image1559.png"/><Relationship Id="rId6" Type="http://schemas.openxmlformats.org/officeDocument/2006/relationships/customXml" Target="../ink/ink1653.xml"/><Relationship Id="rId238" Type="http://schemas.openxmlformats.org/officeDocument/2006/relationships/customXml" Target="../ink/ink1769.xml"/><Relationship Id="rId259" Type="http://schemas.openxmlformats.org/officeDocument/2006/relationships/image" Target="../media/image1580.png"/><Relationship Id="rId23" Type="http://schemas.openxmlformats.org/officeDocument/2006/relationships/image" Target="../media/image1462.png"/><Relationship Id="rId119" Type="http://schemas.openxmlformats.org/officeDocument/2006/relationships/image" Target="../media/image1510.png"/><Relationship Id="rId270" Type="http://schemas.openxmlformats.org/officeDocument/2006/relationships/customXml" Target="../ink/ink1785.xml"/><Relationship Id="rId291" Type="http://schemas.openxmlformats.org/officeDocument/2006/relationships/image" Target="../media/image1596.png"/><Relationship Id="rId44" Type="http://schemas.openxmlformats.org/officeDocument/2006/relationships/customXml" Target="../ink/ink1672.xml"/><Relationship Id="rId65" Type="http://schemas.openxmlformats.org/officeDocument/2006/relationships/image" Target="../media/image1483.png"/><Relationship Id="rId86" Type="http://schemas.openxmlformats.org/officeDocument/2006/relationships/customXml" Target="../ink/ink1693.xml"/><Relationship Id="rId130" Type="http://schemas.openxmlformats.org/officeDocument/2006/relationships/customXml" Target="../ink/ink1715.xml"/><Relationship Id="rId151" Type="http://schemas.openxmlformats.org/officeDocument/2006/relationships/image" Target="../media/image1526.png"/><Relationship Id="rId172" Type="http://schemas.openxmlformats.org/officeDocument/2006/relationships/customXml" Target="../ink/ink1736.xml"/><Relationship Id="rId193" Type="http://schemas.openxmlformats.org/officeDocument/2006/relationships/image" Target="../media/image1547.png"/><Relationship Id="rId207" Type="http://schemas.openxmlformats.org/officeDocument/2006/relationships/image" Target="../media/image1554.png"/><Relationship Id="rId228" Type="http://schemas.openxmlformats.org/officeDocument/2006/relationships/customXml" Target="../ink/ink1764.xml"/><Relationship Id="rId249" Type="http://schemas.openxmlformats.org/officeDocument/2006/relationships/image" Target="../media/image1575.png"/><Relationship Id="rId13" Type="http://schemas.openxmlformats.org/officeDocument/2006/relationships/image" Target="../media/image1457.png"/><Relationship Id="rId109" Type="http://schemas.openxmlformats.org/officeDocument/2006/relationships/image" Target="../media/image1505.png"/><Relationship Id="rId260" Type="http://schemas.openxmlformats.org/officeDocument/2006/relationships/customXml" Target="../ink/ink1780.xml"/><Relationship Id="rId281" Type="http://schemas.openxmlformats.org/officeDocument/2006/relationships/image" Target="../media/image1591.png"/><Relationship Id="rId34" Type="http://schemas.openxmlformats.org/officeDocument/2006/relationships/customXml" Target="../ink/ink1667.xml"/><Relationship Id="rId55" Type="http://schemas.openxmlformats.org/officeDocument/2006/relationships/image" Target="../media/image1478.png"/><Relationship Id="rId76" Type="http://schemas.openxmlformats.org/officeDocument/2006/relationships/customXml" Target="../ink/ink1688.xml"/><Relationship Id="rId97" Type="http://schemas.openxmlformats.org/officeDocument/2006/relationships/image" Target="../media/image1499.png"/><Relationship Id="rId120" Type="http://schemas.openxmlformats.org/officeDocument/2006/relationships/customXml" Target="../ink/ink1710.xml"/><Relationship Id="rId141" Type="http://schemas.openxmlformats.org/officeDocument/2006/relationships/image" Target="../media/image1521.png"/><Relationship Id="rId7" Type="http://schemas.openxmlformats.org/officeDocument/2006/relationships/image" Target="../media/image1454.png"/><Relationship Id="rId162" Type="http://schemas.openxmlformats.org/officeDocument/2006/relationships/customXml" Target="../ink/ink1731.xml"/><Relationship Id="rId183" Type="http://schemas.openxmlformats.org/officeDocument/2006/relationships/image" Target="../media/image1542.png"/><Relationship Id="rId218" Type="http://schemas.openxmlformats.org/officeDocument/2006/relationships/customXml" Target="../ink/ink1759.xml"/><Relationship Id="rId239" Type="http://schemas.openxmlformats.org/officeDocument/2006/relationships/image" Target="../media/image1570.png"/><Relationship Id="rId250" Type="http://schemas.openxmlformats.org/officeDocument/2006/relationships/customXml" Target="../ink/ink1775.xml"/><Relationship Id="rId271" Type="http://schemas.openxmlformats.org/officeDocument/2006/relationships/image" Target="../media/image1586.png"/><Relationship Id="rId24" Type="http://schemas.openxmlformats.org/officeDocument/2006/relationships/customXml" Target="../ink/ink1662.xml"/><Relationship Id="rId45" Type="http://schemas.openxmlformats.org/officeDocument/2006/relationships/image" Target="../media/image1473.png"/><Relationship Id="rId66" Type="http://schemas.openxmlformats.org/officeDocument/2006/relationships/customXml" Target="../ink/ink1683.xml"/><Relationship Id="rId87" Type="http://schemas.openxmlformats.org/officeDocument/2006/relationships/image" Target="../media/image1494.png"/><Relationship Id="rId110" Type="http://schemas.openxmlformats.org/officeDocument/2006/relationships/customXml" Target="../ink/ink1705.xml"/><Relationship Id="rId131" Type="http://schemas.openxmlformats.org/officeDocument/2006/relationships/image" Target="../media/image1516.png"/><Relationship Id="rId152" Type="http://schemas.openxmlformats.org/officeDocument/2006/relationships/customXml" Target="../ink/ink1726.xml"/><Relationship Id="rId173" Type="http://schemas.openxmlformats.org/officeDocument/2006/relationships/image" Target="../media/image1537.png"/><Relationship Id="rId194" Type="http://schemas.openxmlformats.org/officeDocument/2006/relationships/customXml" Target="../ink/ink1747.xml"/><Relationship Id="rId208" Type="http://schemas.openxmlformats.org/officeDocument/2006/relationships/customXml" Target="../ink/ink1754.xml"/><Relationship Id="rId229" Type="http://schemas.openxmlformats.org/officeDocument/2006/relationships/image" Target="../media/image1565.png"/><Relationship Id="rId240" Type="http://schemas.openxmlformats.org/officeDocument/2006/relationships/customXml" Target="../ink/ink1770.xml"/><Relationship Id="rId261" Type="http://schemas.openxmlformats.org/officeDocument/2006/relationships/image" Target="../media/image1581.png"/><Relationship Id="rId14" Type="http://schemas.openxmlformats.org/officeDocument/2006/relationships/customXml" Target="../ink/ink1657.xml"/><Relationship Id="rId35" Type="http://schemas.openxmlformats.org/officeDocument/2006/relationships/image" Target="../media/image1468.png"/><Relationship Id="rId56" Type="http://schemas.openxmlformats.org/officeDocument/2006/relationships/customXml" Target="../ink/ink1678.xml"/><Relationship Id="rId77" Type="http://schemas.openxmlformats.org/officeDocument/2006/relationships/image" Target="../media/image1489.png"/><Relationship Id="rId100" Type="http://schemas.openxmlformats.org/officeDocument/2006/relationships/customXml" Target="../ink/ink1700.xml"/><Relationship Id="rId282" Type="http://schemas.openxmlformats.org/officeDocument/2006/relationships/customXml" Target="../ink/ink1791.xml"/><Relationship Id="rId8" Type="http://schemas.openxmlformats.org/officeDocument/2006/relationships/customXml" Target="../ink/ink1654.xml"/><Relationship Id="rId98" Type="http://schemas.openxmlformats.org/officeDocument/2006/relationships/customXml" Target="../ink/ink1699.xml"/><Relationship Id="rId121" Type="http://schemas.openxmlformats.org/officeDocument/2006/relationships/image" Target="../media/image1511.png"/><Relationship Id="rId142" Type="http://schemas.openxmlformats.org/officeDocument/2006/relationships/customXml" Target="../ink/ink1721.xml"/><Relationship Id="rId163" Type="http://schemas.openxmlformats.org/officeDocument/2006/relationships/image" Target="../media/image1532.png"/><Relationship Id="rId184" Type="http://schemas.openxmlformats.org/officeDocument/2006/relationships/customXml" Target="../ink/ink1742.xml"/><Relationship Id="rId219" Type="http://schemas.openxmlformats.org/officeDocument/2006/relationships/image" Target="../media/image1560.png"/><Relationship Id="rId230" Type="http://schemas.openxmlformats.org/officeDocument/2006/relationships/customXml" Target="../ink/ink1765.xml"/><Relationship Id="rId251" Type="http://schemas.openxmlformats.org/officeDocument/2006/relationships/image" Target="../media/image1576.png"/><Relationship Id="rId25" Type="http://schemas.openxmlformats.org/officeDocument/2006/relationships/image" Target="../media/image1463.png"/><Relationship Id="rId46" Type="http://schemas.openxmlformats.org/officeDocument/2006/relationships/customXml" Target="../ink/ink1673.xml"/><Relationship Id="rId67" Type="http://schemas.openxmlformats.org/officeDocument/2006/relationships/image" Target="../media/image1484.png"/><Relationship Id="rId272" Type="http://schemas.openxmlformats.org/officeDocument/2006/relationships/customXml" Target="../ink/ink1786.xml"/><Relationship Id="rId88" Type="http://schemas.openxmlformats.org/officeDocument/2006/relationships/customXml" Target="../ink/ink1694.xml"/><Relationship Id="rId111" Type="http://schemas.openxmlformats.org/officeDocument/2006/relationships/image" Target="../media/image1506.png"/><Relationship Id="rId132" Type="http://schemas.openxmlformats.org/officeDocument/2006/relationships/customXml" Target="../ink/ink1716.xml"/><Relationship Id="rId153" Type="http://schemas.openxmlformats.org/officeDocument/2006/relationships/image" Target="../media/image1527.png"/><Relationship Id="rId174" Type="http://schemas.openxmlformats.org/officeDocument/2006/relationships/customXml" Target="../ink/ink1737.xml"/><Relationship Id="rId195" Type="http://schemas.openxmlformats.org/officeDocument/2006/relationships/image" Target="../media/image1548.png"/><Relationship Id="rId209" Type="http://schemas.openxmlformats.org/officeDocument/2006/relationships/image" Target="../media/image1555.png"/><Relationship Id="rId220" Type="http://schemas.openxmlformats.org/officeDocument/2006/relationships/customXml" Target="../ink/ink1760.xml"/><Relationship Id="rId241" Type="http://schemas.openxmlformats.org/officeDocument/2006/relationships/image" Target="../media/image1571.png"/><Relationship Id="rId15" Type="http://schemas.openxmlformats.org/officeDocument/2006/relationships/image" Target="../media/image1458.png"/><Relationship Id="rId36" Type="http://schemas.openxmlformats.org/officeDocument/2006/relationships/customXml" Target="../ink/ink1668.xml"/><Relationship Id="rId57" Type="http://schemas.openxmlformats.org/officeDocument/2006/relationships/image" Target="../media/image1479.png"/><Relationship Id="rId262" Type="http://schemas.openxmlformats.org/officeDocument/2006/relationships/customXml" Target="../ink/ink1781.xml"/><Relationship Id="rId283" Type="http://schemas.openxmlformats.org/officeDocument/2006/relationships/image" Target="../media/image1592.png"/><Relationship Id="rId78" Type="http://schemas.openxmlformats.org/officeDocument/2006/relationships/customXml" Target="../ink/ink1689.xml"/><Relationship Id="rId99" Type="http://schemas.openxmlformats.org/officeDocument/2006/relationships/image" Target="../media/image1500.png"/><Relationship Id="rId101" Type="http://schemas.openxmlformats.org/officeDocument/2006/relationships/image" Target="../media/image1501.png"/><Relationship Id="rId122" Type="http://schemas.openxmlformats.org/officeDocument/2006/relationships/customXml" Target="../ink/ink1711.xml"/><Relationship Id="rId143" Type="http://schemas.openxmlformats.org/officeDocument/2006/relationships/image" Target="../media/image1522.png"/><Relationship Id="rId164" Type="http://schemas.openxmlformats.org/officeDocument/2006/relationships/customXml" Target="../ink/ink1732.xml"/><Relationship Id="rId185" Type="http://schemas.openxmlformats.org/officeDocument/2006/relationships/image" Target="../media/image1543.png"/><Relationship Id="rId9" Type="http://schemas.openxmlformats.org/officeDocument/2006/relationships/image" Target="../media/image1455.png"/><Relationship Id="rId210" Type="http://schemas.openxmlformats.org/officeDocument/2006/relationships/customXml" Target="../ink/ink1755.xml"/><Relationship Id="rId26" Type="http://schemas.openxmlformats.org/officeDocument/2006/relationships/customXml" Target="../ink/ink1663.xml"/><Relationship Id="rId231" Type="http://schemas.openxmlformats.org/officeDocument/2006/relationships/image" Target="../media/image1566.png"/><Relationship Id="rId252" Type="http://schemas.openxmlformats.org/officeDocument/2006/relationships/customXml" Target="../ink/ink1776.xml"/><Relationship Id="rId273" Type="http://schemas.openxmlformats.org/officeDocument/2006/relationships/image" Target="../media/image1587.png"/><Relationship Id="rId47" Type="http://schemas.openxmlformats.org/officeDocument/2006/relationships/image" Target="../media/image1474.png"/><Relationship Id="rId68" Type="http://schemas.openxmlformats.org/officeDocument/2006/relationships/customXml" Target="../ink/ink1684.xml"/><Relationship Id="rId89" Type="http://schemas.openxmlformats.org/officeDocument/2006/relationships/image" Target="../media/image1495.png"/><Relationship Id="rId112" Type="http://schemas.openxmlformats.org/officeDocument/2006/relationships/customXml" Target="../ink/ink1706.xml"/><Relationship Id="rId133" Type="http://schemas.openxmlformats.org/officeDocument/2006/relationships/image" Target="../media/image1517.png"/><Relationship Id="rId154" Type="http://schemas.openxmlformats.org/officeDocument/2006/relationships/customXml" Target="../ink/ink1727.xml"/><Relationship Id="rId175" Type="http://schemas.openxmlformats.org/officeDocument/2006/relationships/image" Target="../media/image1538.png"/><Relationship Id="rId196" Type="http://schemas.openxmlformats.org/officeDocument/2006/relationships/customXml" Target="../ink/ink1748.xml"/><Relationship Id="rId200" Type="http://schemas.openxmlformats.org/officeDocument/2006/relationships/customXml" Target="../ink/ink1750.xml"/><Relationship Id="rId16" Type="http://schemas.openxmlformats.org/officeDocument/2006/relationships/customXml" Target="../ink/ink1658.xml"/><Relationship Id="rId221" Type="http://schemas.openxmlformats.org/officeDocument/2006/relationships/image" Target="../media/image1561.png"/><Relationship Id="rId242" Type="http://schemas.openxmlformats.org/officeDocument/2006/relationships/customXml" Target="../ink/ink1771.xml"/><Relationship Id="rId263" Type="http://schemas.openxmlformats.org/officeDocument/2006/relationships/image" Target="../media/image1582.png"/><Relationship Id="rId284" Type="http://schemas.openxmlformats.org/officeDocument/2006/relationships/customXml" Target="../ink/ink1792.xml"/><Relationship Id="rId37" Type="http://schemas.openxmlformats.org/officeDocument/2006/relationships/image" Target="../media/image1469.png"/><Relationship Id="rId58" Type="http://schemas.openxmlformats.org/officeDocument/2006/relationships/customXml" Target="../ink/ink1679.xml"/><Relationship Id="rId79" Type="http://schemas.openxmlformats.org/officeDocument/2006/relationships/image" Target="../media/image1490.png"/><Relationship Id="rId102" Type="http://schemas.openxmlformats.org/officeDocument/2006/relationships/customXml" Target="../ink/ink1701.xml"/><Relationship Id="rId123" Type="http://schemas.openxmlformats.org/officeDocument/2006/relationships/image" Target="../media/image1512.png"/><Relationship Id="rId144" Type="http://schemas.openxmlformats.org/officeDocument/2006/relationships/customXml" Target="../ink/ink1722.xml"/><Relationship Id="rId90" Type="http://schemas.openxmlformats.org/officeDocument/2006/relationships/customXml" Target="../ink/ink1695.xml"/><Relationship Id="rId165" Type="http://schemas.openxmlformats.org/officeDocument/2006/relationships/image" Target="../media/image1533.png"/><Relationship Id="rId186" Type="http://schemas.openxmlformats.org/officeDocument/2006/relationships/customXml" Target="../ink/ink1743.xml"/><Relationship Id="rId211" Type="http://schemas.openxmlformats.org/officeDocument/2006/relationships/image" Target="../media/image1556.png"/><Relationship Id="rId232" Type="http://schemas.openxmlformats.org/officeDocument/2006/relationships/customXml" Target="../ink/ink1766.xml"/><Relationship Id="rId253" Type="http://schemas.openxmlformats.org/officeDocument/2006/relationships/image" Target="../media/image1577.png"/><Relationship Id="rId274" Type="http://schemas.openxmlformats.org/officeDocument/2006/relationships/customXml" Target="../ink/ink1787.xml"/><Relationship Id="rId27" Type="http://schemas.openxmlformats.org/officeDocument/2006/relationships/image" Target="../media/image1464.png"/><Relationship Id="rId48" Type="http://schemas.openxmlformats.org/officeDocument/2006/relationships/customXml" Target="../ink/ink1674.xml"/><Relationship Id="rId69" Type="http://schemas.openxmlformats.org/officeDocument/2006/relationships/image" Target="../media/image1485.png"/><Relationship Id="rId113" Type="http://schemas.openxmlformats.org/officeDocument/2006/relationships/image" Target="../media/image1507.png"/><Relationship Id="rId134" Type="http://schemas.openxmlformats.org/officeDocument/2006/relationships/customXml" Target="../ink/ink1717.xml"/><Relationship Id="rId80" Type="http://schemas.openxmlformats.org/officeDocument/2006/relationships/customXml" Target="../ink/ink1690.xml"/><Relationship Id="rId155" Type="http://schemas.openxmlformats.org/officeDocument/2006/relationships/image" Target="../media/image1528.png"/><Relationship Id="rId176" Type="http://schemas.openxmlformats.org/officeDocument/2006/relationships/customXml" Target="../ink/ink1738.xml"/><Relationship Id="rId197" Type="http://schemas.openxmlformats.org/officeDocument/2006/relationships/image" Target="../media/image1549.png"/><Relationship Id="rId201" Type="http://schemas.openxmlformats.org/officeDocument/2006/relationships/image" Target="../media/image1551.png"/><Relationship Id="rId222" Type="http://schemas.openxmlformats.org/officeDocument/2006/relationships/customXml" Target="../ink/ink1761.xml"/><Relationship Id="rId243" Type="http://schemas.openxmlformats.org/officeDocument/2006/relationships/image" Target="../media/image1572.png"/><Relationship Id="rId264" Type="http://schemas.openxmlformats.org/officeDocument/2006/relationships/customXml" Target="../ink/ink1782.xml"/><Relationship Id="rId285" Type="http://schemas.openxmlformats.org/officeDocument/2006/relationships/image" Target="../media/image1593.png"/><Relationship Id="rId17" Type="http://schemas.openxmlformats.org/officeDocument/2006/relationships/image" Target="../media/image1459.png"/><Relationship Id="rId38" Type="http://schemas.openxmlformats.org/officeDocument/2006/relationships/customXml" Target="../ink/ink1669.xml"/><Relationship Id="rId59" Type="http://schemas.openxmlformats.org/officeDocument/2006/relationships/image" Target="../media/image1480.png"/><Relationship Id="rId103" Type="http://schemas.openxmlformats.org/officeDocument/2006/relationships/image" Target="../media/image1502.png"/><Relationship Id="rId124" Type="http://schemas.openxmlformats.org/officeDocument/2006/relationships/customXml" Target="../ink/ink1712.xml"/><Relationship Id="rId70" Type="http://schemas.openxmlformats.org/officeDocument/2006/relationships/customXml" Target="../ink/ink1685.xml"/><Relationship Id="rId91" Type="http://schemas.openxmlformats.org/officeDocument/2006/relationships/image" Target="../media/image1496.png"/><Relationship Id="rId145" Type="http://schemas.openxmlformats.org/officeDocument/2006/relationships/image" Target="../media/image1523.png"/><Relationship Id="rId166" Type="http://schemas.openxmlformats.org/officeDocument/2006/relationships/customXml" Target="../ink/ink1733.xml"/><Relationship Id="rId187" Type="http://schemas.openxmlformats.org/officeDocument/2006/relationships/image" Target="../media/image1544.png"/><Relationship Id="rId1" Type="http://schemas.openxmlformats.org/officeDocument/2006/relationships/slideLayout" Target="../slideLayouts/slideLayout2.xml"/><Relationship Id="rId212" Type="http://schemas.openxmlformats.org/officeDocument/2006/relationships/customXml" Target="../ink/ink1756.xml"/><Relationship Id="rId233" Type="http://schemas.openxmlformats.org/officeDocument/2006/relationships/image" Target="../media/image1567.png"/><Relationship Id="rId254" Type="http://schemas.openxmlformats.org/officeDocument/2006/relationships/customXml" Target="../ink/ink1777.xml"/><Relationship Id="rId28" Type="http://schemas.openxmlformats.org/officeDocument/2006/relationships/customXml" Target="../ink/ink1664.xml"/><Relationship Id="rId49" Type="http://schemas.openxmlformats.org/officeDocument/2006/relationships/image" Target="../media/image1475.png"/><Relationship Id="rId114" Type="http://schemas.openxmlformats.org/officeDocument/2006/relationships/customXml" Target="../ink/ink1707.xml"/><Relationship Id="rId275" Type="http://schemas.openxmlformats.org/officeDocument/2006/relationships/image" Target="../media/image1588.png"/><Relationship Id="rId60" Type="http://schemas.openxmlformats.org/officeDocument/2006/relationships/customXml" Target="../ink/ink1680.xml"/><Relationship Id="rId81" Type="http://schemas.openxmlformats.org/officeDocument/2006/relationships/image" Target="../media/image1491.png"/><Relationship Id="rId135" Type="http://schemas.openxmlformats.org/officeDocument/2006/relationships/image" Target="../media/image1518.png"/><Relationship Id="rId156" Type="http://schemas.openxmlformats.org/officeDocument/2006/relationships/customXml" Target="../ink/ink1728.xml"/><Relationship Id="rId177" Type="http://schemas.openxmlformats.org/officeDocument/2006/relationships/image" Target="../media/image1539.png"/><Relationship Id="rId198" Type="http://schemas.openxmlformats.org/officeDocument/2006/relationships/customXml" Target="../ink/ink1749.xml"/><Relationship Id="rId202" Type="http://schemas.openxmlformats.org/officeDocument/2006/relationships/customXml" Target="../ink/ink1751.xml"/><Relationship Id="rId223" Type="http://schemas.openxmlformats.org/officeDocument/2006/relationships/image" Target="../media/image1562.png"/><Relationship Id="rId244" Type="http://schemas.openxmlformats.org/officeDocument/2006/relationships/customXml" Target="../ink/ink1772.xml"/><Relationship Id="rId18" Type="http://schemas.openxmlformats.org/officeDocument/2006/relationships/customXml" Target="../ink/ink1659.xml"/><Relationship Id="rId39" Type="http://schemas.openxmlformats.org/officeDocument/2006/relationships/image" Target="../media/image1470.png"/><Relationship Id="rId265" Type="http://schemas.openxmlformats.org/officeDocument/2006/relationships/image" Target="../media/image1583.png"/><Relationship Id="rId286" Type="http://schemas.openxmlformats.org/officeDocument/2006/relationships/customXml" Target="../ink/ink1793.xml"/><Relationship Id="rId50" Type="http://schemas.openxmlformats.org/officeDocument/2006/relationships/customXml" Target="../ink/ink1675.xml"/><Relationship Id="rId104" Type="http://schemas.openxmlformats.org/officeDocument/2006/relationships/customXml" Target="../ink/ink1702.xml"/><Relationship Id="rId125" Type="http://schemas.openxmlformats.org/officeDocument/2006/relationships/image" Target="../media/image1513.png"/><Relationship Id="rId146" Type="http://schemas.openxmlformats.org/officeDocument/2006/relationships/customXml" Target="../ink/ink1723.xml"/><Relationship Id="rId167" Type="http://schemas.openxmlformats.org/officeDocument/2006/relationships/image" Target="../media/image1534.png"/><Relationship Id="rId188" Type="http://schemas.openxmlformats.org/officeDocument/2006/relationships/customXml" Target="../ink/ink1744.xml"/><Relationship Id="rId71" Type="http://schemas.openxmlformats.org/officeDocument/2006/relationships/image" Target="../media/image1486.png"/><Relationship Id="rId92" Type="http://schemas.openxmlformats.org/officeDocument/2006/relationships/customXml" Target="../ink/ink1696.xml"/><Relationship Id="rId213" Type="http://schemas.openxmlformats.org/officeDocument/2006/relationships/image" Target="../media/image1557.png"/><Relationship Id="rId234" Type="http://schemas.openxmlformats.org/officeDocument/2006/relationships/customXml" Target="../ink/ink1767.xml"/><Relationship Id="rId2" Type="http://schemas.openxmlformats.org/officeDocument/2006/relationships/customXml" Target="../ink/ink1651.xml"/><Relationship Id="rId29" Type="http://schemas.openxmlformats.org/officeDocument/2006/relationships/image" Target="../media/image1465.png"/><Relationship Id="rId255" Type="http://schemas.openxmlformats.org/officeDocument/2006/relationships/image" Target="../media/image1578.png"/><Relationship Id="rId276" Type="http://schemas.openxmlformats.org/officeDocument/2006/relationships/customXml" Target="../ink/ink1788.xml"/><Relationship Id="rId40" Type="http://schemas.openxmlformats.org/officeDocument/2006/relationships/customXml" Target="../ink/ink1670.xml"/><Relationship Id="rId115" Type="http://schemas.openxmlformats.org/officeDocument/2006/relationships/image" Target="../media/image1508.png"/><Relationship Id="rId136" Type="http://schemas.openxmlformats.org/officeDocument/2006/relationships/customXml" Target="../ink/ink1718.xml"/><Relationship Id="rId157" Type="http://schemas.openxmlformats.org/officeDocument/2006/relationships/image" Target="../media/image1529.png"/><Relationship Id="rId178" Type="http://schemas.openxmlformats.org/officeDocument/2006/relationships/customXml" Target="../ink/ink1739.xml"/><Relationship Id="rId61" Type="http://schemas.openxmlformats.org/officeDocument/2006/relationships/image" Target="../media/image1481.png"/><Relationship Id="rId82" Type="http://schemas.openxmlformats.org/officeDocument/2006/relationships/customXml" Target="../ink/ink1691.xml"/><Relationship Id="rId199" Type="http://schemas.openxmlformats.org/officeDocument/2006/relationships/image" Target="../media/image1550.png"/><Relationship Id="rId203" Type="http://schemas.openxmlformats.org/officeDocument/2006/relationships/image" Target="../media/image1552.png"/><Relationship Id="rId19" Type="http://schemas.openxmlformats.org/officeDocument/2006/relationships/image" Target="../media/image1460.png"/><Relationship Id="rId224" Type="http://schemas.openxmlformats.org/officeDocument/2006/relationships/customXml" Target="../ink/ink1762.xml"/><Relationship Id="rId245" Type="http://schemas.openxmlformats.org/officeDocument/2006/relationships/image" Target="../media/image1573.png"/><Relationship Id="rId266" Type="http://schemas.openxmlformats.org/officeDocument/2006/relationships/customXml" Target="../ink/ink1783.xml"/><Relationship Id="rId287" Type="http://schemas.openxmlformats.org/officeDocument/2006/relationships/image" Target="../media/image1594.png"/><Relationship Id="rId30" Type="http://schemas.openxmlformats.org/officeDocument/2006/relationships/customXml" Target="../ink/ink1665.xml"/><Relationship Id="rId105" Type="http://schemas.openxmlformats.org/officeDocument/2006/relationships/image" Target="../media/image1503.png"/><Relationship Id="rId126" Type="http://schemas.openxmlformats.org/officeDocument/2006/relationships/customXml" Target="../ink/ink1713.xml"/><Relationship Id="rId147" Type="http://schemas.openxmlformats.org/officeDocument/2006/relationships/image" Target="../media/image1524.png"/><Relationship Id="rId168" Type="http://schemas.openxmlformats.org/officeDocument/2006/relationships/customXml" Target="../ink/ink1734.xml"/><Relationship Id="rId51" Type="http://schemas.openxmlformats.org/officeDocument/2006/relationships/image" Target="../media/image1476.png"/><Relationship Id="rId72" Type="http://schemas.openxmlformats.org/officeDocument/2006/relationships/customXml" Target="../ink/ink1686.xml"/><Relationship Id="rId93" Type="http://schemas.openxmlformats.org/officeDocument/2006/relationships/image" Target="../media/image1497.png"/><Relationship Id="rId189" Type="http://schemas.openxmlformats.org/officeDocument/2006/relationships/image" Target="../media/image1545.png"/><Relationship Id="rId3" Type="http://schemas.openxmlformats.org/officeDocument/2006/relationships/image" Target="../media/image1452.png"/><Relationship Id="rId214" Type="http://schemas.openxmlformats.org/officeDocument/2006/relationships/customXml" Target="../ink/ink1757.xml"/><Relationship Id="rId235" Type="http://schemas.openxmlformats.org/officeDocument/2006/relationships/image" Target="../media/image1568.png"/><Relationship Id="rId256" Type="http://schemas.openxmlformats.org/officeDocument/2006/relationships/customXml" Target="../ink/ink1778.xml"/><Relationship Id="rId277" Type="http://schemas.openxmlformats.org/officeDocument/2006/relationships/image" Target="../media/image1589.png"/><Relationship Id="rId116" Type="http://schemas.openxmlformats.org/officeDocument/2006/relationships/customXml" Target="../ink/ink1708.xml"/><Relationship Id="rId137" Type="http://schemas.openxmlformats.org/officeDocument/2006/relationships/image" Target="../media/image1519.png"/><Relationship Id="rId158" Type="http://schemas.openxmlformats.org/officeDocument/2006/relationships/customXml" Target="../ink/ink1729.xml"/><Relationship Id="rId20" Type="http://schemas.openxmlformats.org/officeDocument/2006/relationships/customXml" Target="../ink/ink1660.xml"/><Relationship Id="rId41" Type="http://schemas.openxmlformats.org/officeDocument/2006/relationships/image" Target="../media/image1471.png"/><Relationship Id="rId62" Type="http://schemas.openxmlformats.org/officeDocument/2006/relationships/customXml" Target="../ink/ink1681.xml"/><Relationship Id="rId83" Type="http://schemas.openxmlformats.org/officeDocument/2006/relationships/image" Target="../media/image1492.png"/><Relationship Id="rId179" Type="http://schemas.openxmlformats.org/officeDocument/2006/relationships/image" Target="../media/image1540.png"/><Relationship Id="rId190" Type="http://schemas.openxmlformats.org/officeDocument/2006/relationships/customXml" Target="../ink/ink1745.xml"/><Relationship Id="rId204" Type="http://schemas.openxmlformats.org/officeDocument/2006/relationships/customXml" Target="../ink/ink1752.xml"/><Relationship Id="rId225" Type="http://schemas.openxmlformats.org/officeDocument/2006/relationships/image" Target="../media/image1563.png"/><Relationship Id="rId246" Type="http://schemas.openxmlformats.org/officeDocument/2006/relationships/customXml" Target="../ink/ink1773.xml"/><Relationship Id="rId267" Type="http://schemas.openxmlformats.org/officeDocument/2006/relationships/image" Target="../media/image1584.png"/><Relationship Id="rId288" Type="http://schemas.openxmlformats.org/officeDocument/2006/relationships/customXml" Target="../ink/ink1794.xml"/><Relationship Id="rId106" Type="http://schemas.openxmlformats.org/officeDocument/2006/relationships/customXml" Target="../ink/ink1703.xml"/><Relationship Id="rId127" Type="http://schemas.openxmlformats.org/officeDocument/2006/relationships/image" Target="../media/image1514.png"/><Relationship Id="rId10" Type="http://schemas.openxmlformats.org/officeDocument/2006/relationships/customXml" Target="../ink/ink1655.xml"/><Relationship Id="rId31" Type="http://schemas.openxmlformats.org/officeDocument/2006/relationships/image" Target="../media/image1466.png"/><Relationship Id="rId52" Type="http://schemas.openxmlformats.org/officeDocument/2006/relationships/customXml" Target="../ink/ink1676.xml"/><Relationship Id="rId73" Type="http://schemas.openxmlformats.org/officeDocument/2006/relationships/image" Target="../media/image1487.png"/><Relationship Id="rId94" Type="http://schemas.openxmlformats.org/officeDocument/2006/relationships/customXml" Target="../ink/ink1697.xml"/><Relationship Id="rId148" Type="http://schemas.openxmlformats.org/officeDocument/2006/relationships/customXml" Target="../ink/ink1724.xml"/><Relationship Id="rId169" Type="http://schemas.openxmlformats.org/officeDocument/2006/relationships/image" Target="../media/image1535.png"/><Relationship Id="rId4" Type="http://schemas.openxmlformats.org/officeDocument/2006/relationships/customXml" Target="../ink/ink1652.xml"/><Relationship Id="rId180" Type="http://schemas.openxmlformats.org/officeDocument/2006/relationships/customXml" Target="../ink/ink1740.xml"/><Relationship Id="rId215" Type="http://schemas.openxmlformats.org/officeDocument/2006/relationships/image" Target="../media/image1558.png"/><Relationship Id="rId236" Type="http://schemas.openxmlformats.org/officeDocument/2006/relationships/customXml" Target="../ink/ink1768.xml"/><Relationship Id="rId257" Type="http://schemas.openxmlformats.org/officeDocument/2006/relationships/image" Target="../media/image1579.png"/><Relationship Id="rId278" Type="http://schemas.openxmlformats.org/officeDocument/2006/relationships/customXml" Target="../ink/ink1789.xml"/><Relationship Id="rId42" Type="http://schemas.openxmlformats.org/officeDocument/2006/relationships/customXml" Target="../ink/ink1671.xml"/><Relationship Id="rId84" Type="http://schemas.openxmlformats.org/officeDocument/2006/relationships/customXml" Target="../ink/ink1692.xml"/><Relationship Id="rId138" Type="http://schemas.openxmlformats.org/officeDocument/2006/relationships/customXml" Target="../ink/ink1719.xml"/><Relationship Id="rId191" Type="http://schemas.openxmlformats.org/officeDocument/2006/relationships/image" Target="../media/image1546.png"/><Relationship Id="rId205" Type="http://schemas.openxmlformats.org/officeDocument/2006/relationships/image" Target="../media/image1553.png"/><Relationship Id="rId247" Type="http://schemas.openxmlformats.org/officeDocument/2006/relationships/image" Target="../media/image1574.png"/><Relationship Id="rId107" Type="http://schemas.openxmlformats.org/officeDocument/2006/relationships/image" Target="../media/image1504.png"/><Relationship Id="rId289" Type="http://schemas.openxmlformats.org/officeDocument/2006/relationships/image" Target="../media/image1595.png"/><Relationship Id="rId11" Type="http://schemas.openxmlformats.org/officeDocument/2006/relationships/image" Target="../media/image1456.png"/><Relationship Id="rId53" Type="http://schemas.openxmlformats.org/officeDocument/2006/relationships/image" Target="../media/image1477.png"/><Relationship Id="rId149" Type="http://schemas.openxmlformats.org/officeDocument/2006/relationships/image" Target="../media/image1525.png"/><Relationship Id="rId95" Type="http://schemas.openxmlformats.org/officeDocument/2006/relationships/image" Target="../media/image1498.png"/><Relationship Id="rId160" Type="http://schemas.openxmlformats.org/officeDocument/2006/relationships/customXml" Target="../ink/ink1730.xml"/><Relationship Id="rId216" Type="http://schemas.openxmlformats.org/officeDocument/2006/relationships/customXml" Target="../ink/ink1758.xml"/><Relationship Id="rId258" Type="http://schemas.openxmlformats.org/officeDocument/2006/relationships/customXml" Target="../ink/ink1779.xml"/><Relationship Id="rId22" Type="http://schemas.openxmlformats.org/officeDocument/2006/relationships/customXml" Target="../ink/ink1661.xml"/><Relationship Id="rId64" Type="http://schemas.openxmlformats.org/officeDocument/2006/relationships/customXml" Target="../ink/ink1682.xml"/><Relationship Id="rId118" Type="http://schemas.openxmlformats.org/officeDocument/2006/relationships/customXml" Target="../ink/ink1709.xml"/><Relationship Id="rId171" Type="http://schemas.openxmlformats.org/officeDocument/2006/relationships/image" Target="../media/image1536.png"/><Relationship Id="rId227" Type="http://schemas.openxmlformats.org/officeDocument/2006/relationships/image" Target="../media/image1564.png"/></Relationships>
</file>

<file path=ppt/slides/_rels/slide16.xml.rels><?xml version="1.0" encoding="UTF-8" standalone="yes"?>
<Relationships xmlns="http://schemas.openxmlformats.org/package/2006/relationships"><Relationship Id="rId117" Type="http://schemas.openxmlformats.org/officeDocument/2006/relationships/customXml" Target="../ink/ink1853.xml"/><Relationship Id="rId299" Type="http://schemas.openxmlformats.org/officeDocument/2006/relationships/customXml" Target="../ink/ink1944.xml"/><Relationship Id="rId21" Type="http://schemas.openxmlformats.org/officeDocument/2006/relationships/customXml" Target="../ink/ink1805.xml"/><Relationship Id="rId63" Type="http://schemas.openxmlformats.org/officeDocument/2006/relationships/customXml" Target="../ink/ink1826.xml"/><Relationship Id="rId159" Type="http://schemas.openxmlformats.org/officeDocument/2006/relationships/customXml" Target="../ink/ink1874.xml"/><Relationship Id="rId324" Type="http://schemas.openxmlformats.org/officeDocument/2006/relationships/image" Target="../media/image1637.png"/><Relationship Id="rId366" Type="http://schemas.openxmlformats.org/officeDocument/2006/relationships/image" Target="../media/image1658.png"/><Relationship Id="rId170" Type="http://schemas.openxmlformats.org/officeDocument/2006/relationships/image" Target="../media/image1535.png"/><Relationship Id="rId226" Type="http://schemas.openxmlformats.org/officeDocument/2006/relationships/image" Target="../media/image1563.png"/><Relationship Id="rId433" Type="http://schemas.openxmlformats.org/officeDocument/2006/relationships/customXml" Target="../ink/ink2011.xml"/><Relationship Id="rId268" Type="http://schemas.openxmlformats.org/officeDocument/2006/relationships/image" Target="../media/image1609.png"/><Relationship Id="rId32" Type="http://schemas.openxmlformats.org/officeDocument/2006/relationships/image" Target="../media/image1466.png"/><Relationship Id="rId74" Type="http://schemas.openxmlformats.org/officeDocument/2006/relationships/image" Target="../media/image1487.png"/><Relationship Id="rId128" Type="http://schemas.openxmlformats.org/officeDocument/2006/relationships/image" Target="../media/image1514.png"/><Relationship Id="rId335" Type="http://schemas.openxmlformats.org/officeDocument/2006/relationships/customXml" Target="../ink/ink1962.xml"/><Relationship Id="rId377" Type="http://schemas.openxmlformats.org/officeDocument/2006/relationships/customXml" Target="../ink/ink1983.xml"/><Relationship Id="rId5" Type="http://schemas.openxmlformats.org/officeDocument/2006/relationships/customXml" Target="../ink/ink1797.xml"/><Relationship Id="rId181" Type="http://schemas.openxmlformats.org/officeDocument/2006/relationships/customXml" Target="../ink/ink1885.xml"/><Relationship Id="rId237" Type="http://schemas.openxmlformats.org/officeDocument/2006/relationships/customXml" Target="../ink/ink1913.xml"/><Relationship Id="rId402" Type="http://schemas.openxmlformats.org/officeDocument/2006/relationships/image" Target="../media/image1676.png"/><Relationship Id="rId279" Type="http://schemas.openxmlformats.org/officeDocument/2006/relationships/customXml" Target="../ink/ink1934.xml"/><Relationship Id="rId43" Type="http://schemas.openxmlformats.org/officeDocument/2006/relationships/customXml" Target="../ink/ink1816.xml"/><Relationship Id="rId139" Type="http://schemas.openxmlformats.org/officeDocument/2006/relationships/customXml" Target="../ink/ink1864.xml"/><Relationship Id="rId290" Type="http://schemas.openxmlformats.org/officeDocument/2006/relationships/image" Target="../media/image1620.png"/><Relationship Id="rId304" Type="http://schemas.openxmlformats.org/officeDocument/2006/relationships/image" Target="../media/image1627.png"/><Relationship Id="rId346" Type="http://schemas.openxmlformats.org/officeDocument/2006/relationships/image" Target="../media/image1648.png"/><Relationship Id="rId388" Type="http://schemas.openxmlformats.org/officeDocument/2006/relationships/image" Target="../media/image1669.png"/><Relationship Id="rId85" Type="http://schemas.openxmlformats.org/officeDocument/2006/relationships/customXml" Target="../ink/ink1837.xml"/><Relationship Id="rId150" Type="http://schemas.openxmlformats.org/officeDocument/2006/relationships/image" Target="../media/image1525.png"/><Relationship Id="rId192" Type="http://schemas.openxmlformats.org/officeDocument/2006/relationships/image" Target="../media/image1546.png"/><Relationship Id="rId206" Type="http://schemas.openxmlformats.org/officeDocument/2006/relationships/image" Target="../media/image1553.png"/><Relationship Id="rId413" Type="http://schemas.openxmlformats.org/officeDocument/2006/relationships/customXml" Target="../ink/ink2001.xml"/><Relationship Id="rId248" Type="http://schemas.openxmlformats.org/officeDocument/2006/relationships/image" Target="../media/image1599.png"/><Relationship Id="rId12" Type="http://schemas.openxmlformats.org/officeDocument/2006/relationships/image" Target="../media/image1456.png"/><Relationship Id="rId108" Type="http://schemas.openxmlformats.org/officeDocument/2006/relationships/image" Target="../media/image1504.png"/><Relationship Id="rId315" Type="http://schemas.openxmlformats.org/officeDocument/2006/relationships/customXml" Target="../ink/ink1952.xml"/><Relationship Id="rId357" Type="http://schemas.openxmlformats.org/officeDocument/2006/relationships/customXml" Target="../ink/ink1973.xml"/><Relationship Id="rId54" Type="http://schemas.openxmlformats.org/officeDocument/2006/relationships/image" Target="../media/image1477.png"/><Relationship Id="rId96" Type="http://schemas.openxmlformats.org/officeDocument/2006/relationships/image" Target="../media/image1498.png"/><Relationship Id="rId161" Type="http://schemas.openxmlformats.org/officeDocument/2006/relationships/customXml" Target="../ink/ink1875.xml"/><Relationship Id="rId217" Type="http://schemas.openxmlformats.org/officeDocument/2006/relationships/customXml" Target="../ink/ink1903.xml"/><Relationship Id="rId399" Type="http://schemas.openxmlformats.org/officeDocument/2006/relationships/customXml" Target="../ink/ink1994.xml"/><Relationship Id="rId259" Type="http://schemas.openxmlformats.org/officeDocument/2006/relationships/customXml" Target="../ink/ink1924.xml"/><Relationship Id="rId424" Type="http://schemas.openxmlformats.org/officeDocument/2006/relationships/image" Target="../media/image1687.png"/><Relationship Id="rId23" Type="http://schemas.openxmlformats.org/officeDocument/2006/relationships/customXml" Target="../ink/ink1806.xml"/><Relationship Id="rId119" Type="http://schemas.openxmlformats.org/officeDocument/2006/relationships/customXml" Target="../ink/ink1854.xml"/><Relationship Id="rId270" Type="http://schemas.openxmlformats.org/officeDocument/2006/relationships/image" Target="../media/image1610.png"/><Relationship Id="rId326" Type="http://schemas.openxmlformats.org/officeDocument/2006/relationships/image" Target="../media/image1638.png"/><Relationship Id="rId65" Type="http://schemas.openxmlformats.org/officeDocument/2006/relationships/customXml" Target="../ink/ink1827.xml"/><Relationship Id="rId130" Type="http://schemas.openxmlformats.org/officeDocument/2006/relationships/image" Target="../media/image1515.png"/><Relationship Id="rId368" Type="http://schemas.openxmlformats.org/officeDocument/2006/relationships/image" Target="../media/image1659.png"/><Relationship Id="rId172" Type="http://schemas.openxmlformats.org/officeDocument/2006/relationships/image" Target="../media/image1536.png"/><Relationship Id="rId228" Type="http://schemas.openxmlformats.org/officeDocument/2006/relationships/image" Target="../media/image1564.png"/><Relationship Id="rId435" Type="http://schemas.openxmlformats.org/officeDocument/2006/relationships/customXml" Target="../ink/ink2012.xml"/><Relationship Id="rId281" Type="http://schemas.openxmlformats.org/officeDocument/2006/relationships/customXml" Target="../ink/ink1935.xml"/><Relationship Id="rId337" Type="http://schemas.openxmlformats.org/officeDocument/2006/relationships/customXml" Target="../ink/ink1963.xml"/><Relationship Id="rId34" Type="http://schemas.openxmlformats.org/officeDocument/2006/relationships/image" Target="../media/image1467.png"/><Relationship Id="rId76" Type="http://schemas.openxmlformats.org/officeDocument/2006/relationships/image" Target="../media/image1488.png"/><Relationship Id="rId141" Type="http://schemas.openxmlformats.org/officeDocument/2006/relationships/customXml" Target="../ink/ink1865.xml"/><Relationship Id="rId379" Type="http://schemas.openxmlformats.org/officeDocument/2006/relationships/customXml" Target="../ink/ink1984.xml"/><Relationship Id="rId7" Type="http://schemas.openxmlformats.org/officeDocument/2006/relationships/customXml" Target="../ink/ink1798.xml"/><Relationship Id="rId183" Type="http://schemas.openxmlformats.org/officeDocument/2006/relationships/customXml" Target="../ink/ink1886.xml"/><Relationship Id="rId239" Type="http://schemas.openxmlformats.org/officeDocument/2006/relationships/customXml" Target="../ink/ink1914.xml"/><Relationship Id="rId390" Type="http://schemas.openxmlformats.org/officeDocument/2006/relationships/image" Target="../media/image1670.png"/><Relationship Id="rId404" Type="http://schemas.openxmlformats.org/officeDocument/2006/relationships/image" Target="../media/image1677.png"/><Relationship Id="rId250" Type="http://schemas.openxmlformats.org/officeDocument/2006/relationships/image" Target="../media/image1600.png"/><Relationship Id="rId292" Type="http://schemas.openxmlformats.org/officeDocument/2006/relationships/image" Target="../media/image1621.png"/><Relationship Id="rId306" Type="http://schemas.openxmlformats.org/officeDocument/2006/relationships/image" Target="../media/image1628.png"/><Relationship Id="rId45" Type="http://schemas.openxmlformats.org/officeDocument/2006/relationships/customXml" Target="../ink/ink1817.xml"/><Relationship Id="rId87" Type="http://schemas.openxmlformats.org/officeDocument/2006/relationships/customXml" Target="../ink/ink1838.xml"/><Relationship Id="rId110" Type="http://schemas.openxmlformats.org/officeDocument/2006/relationships/image" Target="../media/image1505.png"/><Relationship Id="rId348" Type="http://schemas.openxmlformats.org/officeDocument/2006/relationships/image" Target="../media/image1649.png"/><Relationship Id="rId152" Type="http://schemas.openxmlformats.org/officeDocument/2006/relationships/image" Target="../media/image1526.png"/><Relationship Id="rId194" Type="http://schemas.openxmlformats.org/officeDocument/2006/relationships/image" Target="../media/image1547.png"/><Relationship Id="rId208" Type="http://schemas.openxmlformats.org/officeDocument/2006/relationships/image" Target="../media/image1554.png"/><Relationship Id="rId415" Type="http://schemas.openxmlformats.org/officeDocument/2006/relationships/customXml" Target="../ink/ink2002.xml"/><Relationship Id="rId261" Type="http://schemas.openxmlformats.org/officeDocument/2006/relationships/customXml" Target="../ink/ink1925.xml"/><Relationship Id="rId14" Type="http://schemas.openxmlformats.org/officeDocument/2006/relationships/image" Target="../media/image1457.png"/><Relationship Id="rId56" Type="http://schemas.openxmlformats.org/officeDocument/2006/relationships/image" Target="../media/image1478.png"/><Relationship Id="rId317" Type="http://schemas.openxmlformats.org/officeDocument/2006/relationships/customXml" Target="../ink/ink1953.xml"/><Relationship Id="rId359" Type="http://schemas.openxmlformats.org/officeDocument/2006/relationships/customXml" Target="../ink/ink1974.xml"/><Relationship Id="rId98" Type="http://schemas.openxmlformats.org/officeDocument/2006/relationships/image" Target="../media/image1499.png"/><Relationship Id="rId121" Type="http://schemas.openxmlformats.org/officeDocument/2006/relationships/customXml" Target="../ink/ink1855.xml"/><Relationship Id="rId163" Type="http://schemas.openxmlformats.org/officeDocument/2006/relationships/customXml" Target="../ink/ink1876.xml"/><Relationship Id="rId219" Type="http://schemas.openxmlformats.org/officeDocument/2006/relationships/customXml" Target="../ink/ink1904.xml"/><Relationship Id="rId370" Type="http://schemas.openxmlformats.org/officeDocument/2006/relationships/image" Target="../media/image1660.png"/><Relationship Id="rId426" Type="http://schemas.openxmlformats.org/officeDocument/2006/relationships/image" Target="../media/image1688.png"/><Relationship Id="rId230" Type="http://schemas.openxmlformats.org/officeDocument/2006/relationships/image" Target="../media/image1565.png"/><Relationship Id="rId25" Type="http://schemas.openxmlformats.org/officeDocument/2006/relationships/customXml" Target="../ink/ink1807.xml"/><Relationship Id="rId67" Type="http://schemas.openxmlformats.org/officeDocument/2006/relationships/customXml" Target="../ink/ink1828.xml"/><Relationship Id="rId272" Type="http://schemas.openxmlformats.org/officeDocument/2006/relationships/image" Target="../media/image1611.png"/><Relationship Id="rId328" Type="http://schemas.openxmlformats.org/officeDocument/2006/relationships/image" Target="../media/image1639.png"/><Relationship Id="rId132" Type="http://schemas.openxmlformats.org/officeDocument/2006/relationships/image" Target="../media/image1516.png"/><Relationship Id="rId174" Type="http://schemas.openxmlformats.org/officeDocument/2006/relationships/image" Target="../media/image1537.png"/><Relationship Id="rId381" Type="http://schemas.openxmlformats.org/officeDocument/2006/relationships/customXml" Target="../ink/ink1985.xml"/><Relationship Id="rId241" Type="http://schemas.openxmlformats.org/officeDocument/2006/relationships/customXml" Target="../ink/ink1915.xml"/><Relationship Id="rId437" Type="http://schemas.openxmlformats.org/officeDocument/2006/relationships/customXml" Target="../ink/ink2013.xml"/><Relationship Id="rId36" Type="http://schemas.openxmlformats.org/officeDocument/2006/relationships/image" Target="../media/image1468.png"/><Relationship Id="rId283" Type="http://schemas.openxmlformats.org/officeDocument/2006/relationships/customXml" Target="../ink/ink1936.xml"/><Relationship Id="rId339" Type="http://schemas.openxmlformats.org/officeDocument/2006/relationships/customXml" Target="../ink/ink1964.xml"/><Relationship Id="rId78" Type="http://schemas.openxmlformats.org/officeDocument/2006/relationships/image" Target="../media/image1489.png"/><Relationship Id="rId101" Type="http://schemas.openxmlformats.org/officeDocument/2006/relationships/customXml" Target="../ink/ink1845.xml"/><Relationship Id="rId143" Type="http://schemas.openxmlformats.org/officeDocument/2006/relationships/customXml" Target="../ink/ink1866.xml"/><Relationship Id="rId185" Type="http://schemas.openxmlformats.org/officeDocument/2006/relationships/customXml" Target="../ink/ink1887.xml"/><Relationship Id="rId350" Type="http://schemas.openxmlformats.org/officeDocument/2006/relationships/image" Target="../media/image1650.png"/><Relationship Id="rId406" Type="http://schemas.openxmlformats.org/officeDocument/2006/relationships/image" Target="../media/image1678.png"/><Relationship Id="rId9" Type="http://schemas.openxmlformats.org/officeDocument/2006/relationships/customXml" Target="../ink/ink1799.xml"/><Relationship Id="rId210" Type="http://schemas.openxmlformats.org/officeDocument/2006/relationships/image" Target="../media/image1555.png"/><Relationship Id="rId392" Type="http://schemas.openxmlformats.org/officeDocument/2006/relationships/image" Target="../media/image1671.png"/><Relationship Id="rId252" Type="http://schemas.openxmlformats.org/officeDocument/2006/relationships/image" Target="../media/image1601.png"/><Relationship Id="rId294" Type="http://schemas.openxmlformats.org/officeDocument/2006/relationships/image" Target="../media/image1622.png"/><Relationship Id="rId308" Type="http://schemas.openxmlformats.org/officeDocument/2006/relationships/image" Target="../media/image1629.png"/><Relationship Id="rId47" Type="http://schemas.openxmlformats.org/officeDocument/2006/relationships/customXml" Target="../ink/ink1818.xml"/><Relationship Id="rId89" Type="http://schemas.openxmlformats.org/officeDocument/2006/relationships/customXml" Target="../ink/ink1839.xml"/><Relationship Id="rId112" Type="http://schemas.openxmlformats.org/officeDocument/2006/relationships/image" Target="../media/image1506.png"/><Relationship Id="rId154" Type="http://schemas.openxmlformats.org/officeDocument/2006/relationships/image" Target="../media/image1527.png"/><Relationship Id="rId361" Type="http://schemas.openxmlformats.org/officeDocument/2006/relationships/customXml" Target="../ink/ink1975.xml"/><Relationship Id="rId196" Type="http://schemas.openxmlformats.org/officeDocument/2006/relationships/image" Target="../media/image1548.png"/><Relationship Id="rId417" Type="http://schemas.openxmlformats.org/officeDocument/2006/relationships/customXml" Target="../ink/ink2003.xml"/><Relationship Id="rId16" Type="http://schemas.openxmlformats.org/officeDocument/2006/relationships/image" Target="../media/image1458.png"/><Relationship Id="rId221" Type="http://schemas.openxmlformats.org/officeDocument/2006/relationships/customXml" Target="../ink/ink1905.xml"/><Relationship Id="rId263" Type="http://schemas.openxmlformats.org/officeDocument/2006/relationships/customXml" Target="../ink/ink1926.xml"/><Relationship Id="rId319" Type="http://schemas.openxmlformats.org/officeDocument/2006/relationships/customXml" Target="../ink/ink1954.xml"/><Relationship Id="rId58" Type="http://schemas.openxmlformats.org/officeDocument/2006/relationships/image" Target="../media/image1479.png"/><Relationship Id="rId123" Type="http://schemas.openxmlformats.org/officeDocument/2006/relationships/customXml" Target="../ink/ink1856.xml"/><Relationship Id="rId330" Type="http://schemas.openxmlformats.org/officeDocument/2006/relationships/image" Target="../media/image1640.png"/><Relationship Id="rId165" Type="http://schemas.openxmlformats.org/officeDocument/2006/relationships/customXml" Target="../ink/ink1877.xml"/><Relationship Id="rId372" Type="http://schemas.openxmlformats.org/officeDocument/2006/relationships/image" Target="../media/image1661.png"/><Relationship Id="rId428" Type="http://schemas.openxmlformats.org/officeDocument/2006/relationships/image" Target="../media/image1689.png"/><Relationship Id="rId232" Type="http://schemas.openxmlformats.org/officeDocument/2006/relationships/image" Target="../media/image1566.png"/><Relationship Id="rId274" Type="http://schemas.openxmlformats.org/officeDocument/2006/relationships/image" Target="../media/image1612.png"/><Relationship Id="rId27" Type="http://schemas.openxmlformats.org/officeDocument/2006/relationships/customXml" Target="../ink/ink1808.xml"/><Relationship Id="rId69" Type="http://schemas.openxmlformats.org/officeDocument/2006/relationships/customXml" Target="../ink/ink1829.xml"/><Relationship Id="rId134" Type="http://schemas.openxmlformats.org/officeDocument/2006/relationships/image" Target="../media/image1517.png"/><Relationship Id="rId80" Type="http://schemas.openxmlformats.org/officeDocument/2006/relationships/image" Target="../media/image1490.png"/><Relationship Id="rId176" Type="http://schemas.openxmlformats.org/officeDocument/2006/relationships/image" Target="../media/image1538.png"/><Relationship Id="rId341" Type="http://schemas.openxmlformats.org/officeDocument/2006/relationships/customXml" Target="../ink/ink1965.xml"/><Relationship Id="rId383" Type="http://schemas.openxmlformats.org/officeDocument/2006/relationships/customXml" Target="../ink/ink1986.xml"/><Relationship Id="rId201" Type="http://schemas.openxmlformats.org/officeDocument/2006/relationships/customXml" Target="../ink/ink1895.xml"/><Relationship Id="rId243" Type="http://schemas.openxmlformats.org/officeDocument/2006/relationships/customXml" Target="../ink/ink1916.xml"/><Relationship Id="rId285" Type="http://schemas.openxmlformats.org/officeDocument/2006/relationships/customXml" Target="../ink/ink1937.xml"/><Relationship Id="rId38" Type="http://schemas.openxmlformats.org/officeDocument/2006/relationships/image" Target="../media/image1469.png"/><Relationship Id="rId103" Type="http://schemas.openxmlformats.org/officeDocument/2006/relationships/customXml" Target="../ink/ink1846.xml"/><Relationship Id="rId310" Type="http://schemas.openxmlformats.org/officeDocument/2006/relationships/image" Target="../media/image1630.png"/><Relationship Id="rId91" Type="http://schemas.openxmlformats.org/officeDocument/2006/relationships/customXml" Target="../ink/ink1840.xml"/><Relationship Id="rId145" Type="http://schemas.openxmlformats.org/officeDocument/2006/relationships/customXml" Target="../ink/ink1867.xml"/><Relationship Id="rId187" Type="http://schemas.openxmlformats.org/officeDocument/2006/relationships/customXml" Target="../ink/ink1888.xml"/><Relationship Id="rId352" Type="http://schemas.openxmlformats.org/officeDocument/2006/relationships/image" Target="../media/image1651.png"/><Relationship Id="rId394" Type="http://schemas.openxmlformats.org/officeDocument/2006/relationships/image" Target="../media/image1672.png"/><Relationship Id="rId408" Type="http://schemas.openxmlformats.org/officeDocument/2006/relationships/image" Target="../media/image1679.png"/><Relationship Id="rId212" Type="http://schemas.openxmlformats.org/officeDocument/2006/relationships/image" Target="../media/image1556.png"/><Relationship Id="rId254" Type="http://schemas.openxmlformats.org/officeDocument/2006/relationships/image" Target="../media/image1602.png"/><Relationship Id="rId49" Type="http://schemas.openxmlformats.org/officeDocument/2006/relationships/customXml" Target="../ink/ink1819.xml"/><Relationship Id="rId114" Type="http://schemas.openxmlformats.org/officeDocument/2006/relationships/image" Target="../media/image1507.png"/><Relationship Id="rId296" Type="http://schemas.openxmlformats.org/officeDocument/2006/relationships/image" Target="../media/image1623.png"/><Relationship Id="rId60" Type="http://schemas.openxmlformats.org/officeDocument/2006/relationships/image" Target="../media/image1480.png"/><Relationship Id="rId81" Type="http://schemas.openxmlformats.org/officeDocument/2006/relationships/customXml" Target="../ink/ink1835.xml"/><Relationship Id="rId135" Type="http://schemas.openxmlformats.org/officeDocument/2006/relationships/customXml" Target="../ink/ink1862.xml"/><Relationship Id="rId156" Type="http://schemas.openxmlformats.org/officeDocument/2006/relationships/image" Target="../media/image1528.png"/><Relationship Id="rId177" Type="http://schemas.openxmlformats.org/officeDocument/2006/relationships/customXml" Target="../ink/ink1883.xml"/><Relationship Id="rId198" Type="http://schemas.openxmlformats.org/officeDocument/2006/relationships/image" Target="../media/image1549.png"/><Relationship Id="rId321" Type="http://schemas.openxmlformats.org/officeDocument/2006/relationships/customXml" Target="../ink/ink1955.xml"/><Relationship Id="rId342" Type="http://schemas.openxmlformats.org/officeDocument/2006/relationships/image" Target="../media/image1646.png"/><Relationship Id="rId363" Type="http://schemas.openxmlformats.org/officeDocument/2006/relationships/customXml" Target="../ink/ink1976.xml"/><Relationship Id="rId384" Type="http://schemas.openxmlformats.org/officeDocument/2006/relationships/image" Target="../media/image1667.png"/><Relationship Id="rId419" Type="http://schemas.openxmlformats.org/officeDocument/2006/relationships/customXml" Target="../ink/ink2004.xml"/><Relationship Id="rId202" Type="http://schemas.openxmlformats.org/officeDocument/2006/relationships/image" Target="../media/image1551.png"/><Relationship Id="rId223" Type="http://schemas.openxmlformats.org/officeDocument/2006/relationships/customXml" Target="../ink/ink1906.xml"/><Relationship Id="rId244" Type="http://schemas.openxmlformats.org/officeDocument/2006/relationships/image" Target="../media/image1597.png"/><Relationship Id="rId430" Type="http://schemas.openxmlformats.org/officeDocument/2006/relationships/image" Target="../media/image1690.png"/><Relationship Id="rId18" Type="http://schemas.openxmlformats.org/officeDocument/2006/relationships/image" Target="../media/image1459.png"/><Relationship Id="rId39" Type="http://schemas.openxmlformats.org/officeDocument/2006/relationships/customXml" Target="../ink/ink1814.xml"/><Relationship Id="rId265" Type="http://schemas.openxmlformats.org/officeDocument/2006/relationships/customXml" Target="../ink/ink1927.xml"/><Relationship Id="rId286" Type="http://schemas.openxmlformats.org/officeDocument/2006/relationships/image" Target="../media/image1618.png"/><Relationship Id="rId50" Type="http://schemas.openxmlformats.org/officeDocument/2006/relationships/image" Target="../media/image1475.png"/><Relationship Id="rId104" Type="http://schemas.openxmlformats.org/officeDocument/2006/relationships/image" Target="../media/image1502.png"/><Relationship Id="rId125" Type="http://schemas.openxmlformats.org/officeDocument/2006/relationships/customXml" Target="../ink/ink1857.xml"/><Relationship Id="rId146" Type="http://schemas.openxmlformats.org/officeDocument/2006/relationships/image" Target="../media/image1523.png"/><Relationship Id="rId167" Type="http://schemas.openxmlformats.org/officeDocument/2006/relationships/customXml" Target="../ink/ink1878.xml"/><Relationship Id="rId188" Type="http://schemas.openxmlformats.org/officeDocument/2006/relationships/image" Target="../media/image1544.png"/><Relationship Id="rId311" Type="http://schemas.openxmlformats.org/officeDocument/2006/relationships/customXml" Target="../ink/ink1950.xml"/><Relationship Id="rId332" Type="http://schemas.openxmlformats.org/officeDocument/2006/relationships/image" Target="../media/image1641.png"/><Relationship Id="rId353" Type="http://schemas.openxmlformats.org/officeDocument/2006/relationships/customXml" Target="../ink/ink1971.xml"/><Relationship Id="rId374" Type="http://schemas.openxmlformats.org/officeDocument/2006/relationships/image" Target="../media/image1662.png"/><Relationship Id="rId395" Type="http://schemas.openxmlformats.org/officeDocument/2006/relationships/customXml" Target="../ink/ink1992.xml"/><Relationship Id="rId409" Type="http://schemas.openxmlformats.org/officeDocument/2006/relationships/customXml" Target="../ink/ink1999.xml"/><Relationship Id="rId71" Type="http://schemas.openxmlformats.org/officeDocument/2006/relationships/customXml" Target="../ink/ink1830.xml"/><Relationship Id="rId92" Type="http://schemas.openxmlformats.org/officeDocument/2006/relationships/image" Target="../media/image1496.png"/><Relationship Id="rId213" Type="http://schemas.openxmlformats.org/officeDocument/2006/relationships/customXml" Target="../ink/ink1901.xml"/><Relationship Id="rId234" Type="http://schemas.openxmlformats.org/officeDocument/2006/relationships/image" Target="../media/image1567.png"/><Relationship Id="rId420" Type="http://schemas.openxmlformats.org/officeDocument/2006/relationships/image" Target="../media/image1685.png"/><Relationship Id="rId2" Type="http://schemas.openxmlformats.org/officeDocument/2006/relationships/notesSlide" Target="../notesSlides/notesSlide5.xml"/><Relationship Id="rId29" Type="http://schemas.openxmlformats.org/officeDocument/2006/relationships/customXml" Target="../ink/ink1809.xml"/><Relationship Id="rId255" Type="http://schemas.openxmlformats.org/officeDocument/2006/relationships/customXml" Target="../ink/ink1922.xml"/><Relationship Id="rId276" Type="http://schemas.openxmlformats.org/officeDocument/2006/relationships/image" Target="../media/image1613.png"/><Relationship Id="rId297" Type="http://schemas.openxmlformats.org/officeDocument/2006/relationships/customXml" Target="../ink/ink1943.xml"/><Relationship Id="rId40" Type="http://schemas.openxmlformats.org/officeDocument/2006/relationships/image" Target="../media/image1470.png"/><Relationship Id="rId115" Type="http://schemas.openxmlformats.org/officeDocument/2006/relationships/customXml" Target="../ink/ink1852.xml"/><Relationship Id="rId136" Type="http://schemas.openxmlformats.org/officeDocument/2006/relationships/image" Target="../media/image1518.png"/><Relationship Id="rId157" Type="http://schemas.openxmlformats.org/officeDocument/2006/relationships/customXml" Target="../ink/ink1873.xml"/><Relationship Id="rId178" Type="http://schemas.openxmlformats.org/officeDocument/2006/relationships/image" Target="../media/image1539.png"/><Relationship Id="rId301" Type="http://schemas.openxmlformats.org/officeDocument/2006/relationships/customXml" Target="../ink/ink1945.xml"/><Relationship Id="rId322" Type="http://schemas.openxmlformats.org/officeDocument/2006/relationships/image" Target="../media/image1636.png"/><Relationship Id="rId343" Type="http://schemas.openxmlformats.org/officeDocument/2006/relationships/customXml" Target="../ink/ink1966.xml"/><Relationship Id="rId364" Type="http://schemas.openxmlformats.org/officeDocument/2006/relationships/image" Target="../media/image1657.png"/><Relationship Id="rId61" Type="http://schemas.openxmlformats.org/officeDocument/2006/relationships/customXml" Target="../ink/ink1825.xml"/><Relationship Id="rId82" Type="http://schemas.openxmlformats.org/officeDocument/2006/relationships/image" Target="../media/image1491.png"/><Relationship Id="rId199" Type="http://schemas.openxmlformats.org/officeDocument/2006/relationships/customXml" Target="../ink/ink1894.xml"/><Relationship Id="rId203" Type="http://schemas.openxmlformats.org/officeDocument/2006/relationships/customXml" Target="../ink/ink1896.xml"/><Relationship Id="rId385" Type="http://schemas.openxmlformats.org/officeDocument/2006/relationships/customXml" Target="../ink/ink1987.xml"/><Relationship Id="rId19" Type="http://schemas.openxmlformats.org/officeDocument/2006/relationships/customXml" Target="../ink/ink1804.xml"/><Relationship Id="rId224" Type="http://schemas.openxmlformats.org/officeDocument/2006/relationships/image" Target="../media/image1562.png"/><Relationship Id="rId245" Type="http://schemas.openxmlformats.org/officeDocument/2006/relationships/customXml" Target="../ink/ink1917.xml"/><Relationship Id="rId266" Type="http://schemas.openxmlformats.org/officeDocument/2006/relationships/image" Target="../media/image1608.png"/><Relationship Id="rId287" Type="http://schemas.openxmlformats.org/officeDocument/2006/relationships/customXml" Target="../ink/ink1938.xml"/><Relationship Id="rId410" Type="http://schemas.openxmlformats.org/officeDocument/2006/relationships/image" Target="../media/image1680.png"/><Relationship Id="rId431" Type="http://schemas.openxmlformats.org/officeDocument/2006/relationships/customXml" Target="../ink/ink2010.xml"/><Relationship Id="rId30" Type="http://schemas.openxmlformats.org/officeDocument/2006/relationships/image" Target="../media/image1465.png"/><Relationship Id="rId105" Type="http://schemas.openxmlformats.org/officeDocument/2006/relationships/customXml" Target="../ink/ink1847.xml"/><Relationship Id="rId126" Type="http://schemas.openxmlformats.org/officeDocument/2006/relationships/image" Target="../media/image1513.png"/><Relationship Id="rId147" Type="http://schemas.openxmlformats.org/officeDocument/2006/relationships/customXml" Target="../ink/ink1868.xml"/><Relationship Id="rId168" Type="http://schemas.openxmlformats.org/officeDocument/2006/relationships/image" Target="../media/image1534.png"/><Relationship Id="rId312" Type="http://schemas.openxmlformats.org/officeDocument/2006/relationships/image" Target="../media/image1631.png"/><Relationship Id="rId333" Type="http://schemas.openxmlformats.org/officeDocument/2006/relationships/customXml" Target="../ink/ink1961.xml"/><Relationship Id="rId354" Type="http://schemas.openxmlformats.org/officeDocument/2006/relationships/image" Target="../media/image1652.png"/><Relationship Id="rId51" Type="http://schemas.openxmlformats.org/officeDocument/2006/relationships/customXml" Target="../ink/ink1820.xml"/><Relationship Id="rId72" Type="http://schemas.openxmlformats.org/officeDocument/2006/relationships/image" Target="../media/image1486.png"/><Relationship Id="rId93" Type="http://schemas.openxmlformats.org/officeDocument/2006/relationships/customXml" Target="../ink/ink1841.xml"/><Relationship Id="rId189" Type="http://schemas.openxmlformats.org/officeDocument/2006/relationships/customXml" Target="../ink/ink1889.xml"/><Relationship Id="rId375" Type="http://schemas.openxmlformats.org/officeDocument/2006/relationships/customXml" Target="../ink/ink1982.xml"/><Relationship Id="rId396" Type="http://schemas.openxmlformats.org/officeDocument/2006/relationships/image" Target="../media/image1673.png"/><Relationship Id="rId3" Type="http://schemas.openxmlformats.org/officeDocument/2006/relationships/customXml" Target="../ink/ink1796.xml"/><Relationship Id="rId214" Type="http://schemas.openxmlformats.org/officeDocument/2006/relationships/image" Target="../media/image1557.png"/><Relationship Id="rId235" Type="http://schemas.openxmlformats.org/officeDocument/2006/relationships/customXml" Target="../ink/ink1912.xml"/><Relationship Id="rId256" Type="http://schemas.openxmlformats.org/officeDocument/2006/relationships/image" Target="../media/image1603.png"/><Relationship Id="rId277" Type="http://schemas.openxmlformats.org/officeDocument/2006/relationships/customXml" Target="../ink/ink1933.xml"/><Relationship Id="rId298" Type="http://schemas.openxmlformats.org/officeDocument/2006/relationships/image" Target="../media/image1624.png"/><Relationship Id="rId400" Type="http://schemas.openxmlformats.org/officeDocument/2006/relationships/image" Target="../media/image1675.png"/><Relationship Id="rId421" Type="http://schemas.openxmlformats.org/officeDocument/2006/relationships/customXml" Target="../ink/ink2005.xml"/><Relationship Id="rId116" Type="http://schemas.openxmlformats.org/officeDocument/2006/relationships/image" Target="../media/image1508.png"/><Relationship Id="rId137" Type="http://schemas.openxmlformats.org/officeDocument/2006/relationships/customXml" Target="../ink/ink1863.xml"/><Relationship Id="rId158" Type="http://schemas.openxmlformats.org/officeDocument/2006/relationships/image" Target="../media/image1529.png"/><Relationship Id="rId302" Type="http://schemas.openxmlformats.org/officeDocument/2006/relationships/image" Target="../media/image1626.png"/><Relationship Id="rId323" Type="http://schemas.openxmlformats.org/officeDocument/2006/relationships/customXml" Target="../ink/ink1956.xml"/><Relationship Id="rId344" Type="http://schemas.openxmlformats.org/officeDocument/2006/relationships/image" Target="../media/image1647.png"/><Relationship Id="rId20" Type="http://schemas.openxmlformats.org/officeDocument/2006/relationships/image" Target="../media/image1460.png"/><Relationship Id="rId41" Type="http://schemas.openxmlformats.org/officeDocument/2006/relationships/customXml" Target="../ink/ink1815.xml"/><Relationship Id="rId62" Type="http://schemas.openxmlformats.org/officeDocument/2006/relationships/image" Target="../media/image1481.png"/><Relationship Id="rId83" Type="http://schemas.openxmlformats.org/officeDocument/2006/relationships/customXml" Target="../ink/ink1836.xml"/><Relationship Id="rId179" Type="http://schemas.openxmlformats.org/officeDocument/2006/relationships/customXml" Target="../ink/ink1884.xml"/><Relationship Id="rId365" Type="http://schemas.openxmlformats.org/officeDocument/2006/relationships/customXml" Target="../ink/ink1977.xml"/><Relationship Id="rId386" Type="http://schemas.openxmlformats.org/officeDocument/2006/relationships/image" Target="../media/image1668.png"/><Relationship Id="rId190" Type="http://schemas.openxmlformats.org/officeDocument/2006/relationships/image" Target="../media/image1545.png"/><Relationship Id="rId204" Type="http://schemas.openxmlformats.org/officeDocument/2006/relationships/image" Target="../media/image1552.png"/><Relationship Id="rId225" Type="http://schemas.openxmlformats.org/officeDocument/2006/relationships/customXml" Target="../ink/ink1907.xml"/><Relationship Id="rId246" Type="http://schemas.openxmlformats.org/officeDocument/2006/relationships/image" Target="../media/image1598.png"/><Relationship Id="rId267" Type="http://schemas.openxmlformats.org/officeDocument/2006/relationships/customXml" Target="../ink/ink1928.xml"/><Relationship Id="rId288" Type="http://schemas.openxmlformats.org/officeDocument/2006/relationships/image" Target="../media/image1619.png"/><Relationship Id="rId411" Type="http://schemas.openxmlformats.org/officeDocument/2006/relationships/customXml" Target="../ink/ink2000.xml"/><Relationship Id="rId432" Type="http://schemas.openxmlformats.org/officeDocument/2006/relationships/image" Target="../media/image1691.png"/><Relationship Id="rId106" Type="http://schemas.openxmlformats.org/officeDocument/2006/relationships/image" Target="../media/image1503.png"/><Relationship Id="rId127" Type="http://schemas.openxmlformats.org/officeDocument/2006/relationships/customXml" Target="../ink/ink1858.xml"/><Relationship Id="rId313" Type="http://schemas.openxmlformats.org/officeDocument/2006/relationships/customXml" Target="../ink/ink1951.xml"/><Relationship Id="rId10" Type="http://schemas.openxmlformats.org/officeDocument/2006/relationships/image" Target="../media/image1455.png"/><Relationship Id="rId31" Type="http://schemas.openxmlformats.org/officeDocument/2006/relationships/customXml" Target="../ink/ink1810.xml"/><Relationship Id="rId52" Type="http://schemas.openxmlformats.org/officeDocument/2006/relationships/image" Target="../media/image1476.png"/><Relationship Id="rId73" Type="http://schemas.openxmlformats.org/officeDocument/2006/relationships/customXml" Target="../ink/ink1831.xml"/><Relationship Id="rId94" Type="http://schemas.openxmlformats.org/officeDocument/2006/relationships/image" Target="../media/image1497.png"/><Relationship Id="rId148" Type="http://schemas.openxmlformats.org/officeDocument/2006/relationships/image" Target="../media/image1524.png"/><Relationship Id="rId169" Type="http://schemas.openxmlformats.org/officeDocument/2006/relationships/customXml" Target="../ink/ink1879.xml"/><Relationship Id="rId334" Type="http://schemas.openxmlformats.org/officeDocument/2006/relationships/image" Target="../media/image1642.png"/><Relationship Id="rId355" Type="http://schemas.openxmlformats.org/officeDocument/2006/relationships/customXml" Target="../ink/ink1972.xml"/><Relationship Id="rId376" Type="http://schemas.openxmlformats.org/officeDocument/2006/relationships/image" Target="../media/image1663.png"/><Relationship Id="rId397" Type="http://schemas.openxmlformats.org/officeDocument/2006/relationships/customXml" Target="../ink/ink1993.xml"/><Relationship Id="rId4" Type="http://schemas.openxmlformats.org/officeDocument/2006/relationships/image" Target="../media/image1452.png"/><Relationship Id="rId180" Type="http://schemas.openxmlformats.org/officeDocument/2006/relationships/image" Target="../media/image1540.png"/><Relationship Id="rId215" Type="http://schemas.openxmlformats.org/officeDocument/2006/relationships/customXml" Target="../ink/ink1902.xml"/><Relationship Id="rId236" Type="http://schemas.openxmlformats.org/officeDocument/2006/relationships/image" Target="../media/image1568.png"/><Relationship Id="rId257" Type="http://schemas.openxmlformats.org/officeDocument/2006/relationships/customXml" Target="../ink/ink1923.xml"/><Relationship Id="rId278" Type="http://schemas.openxmlformats.org/officeDocument/2006/relationships/image" Target="../media/image1614.png"/><Relationship Id="rId401" Type="http://schemas.openxmlformats.org/officeDocument/2006/relationships/customXml" Target="../ink/ink1995.xml"/><Relationship Id="rId422" Type="http://schemas.openxmlformats.org/officeDocument/2006/relationships/image" Target="../media/image1686.png"/><Relationship Id="rId303" Type="http://schemas.openxmlformats.org/officeDocument/2006/relationships/customXml" Target="../ink/ink1946.xml"/><Relationship Id="rId42" Type="http://schemas.openxmlformats.org/officeDocument/2006/relationships/image" Target="../media/image1471.png"/><Relationship Id="rId84" Type="http://schemas.openxmlformats.org/officeDocument/2006/relationships/image" Target="../media/image1492.png"/><Relationship Id="rId138" Type="http://schemas.openxmlformats.org/officeDocument/2006/relationships/image" Target="../media/image1519.png"/><Relationship Id="rId345" Type="http://schemas.openxmlformats.org/officeDocument/2006/relationships/customXml" Target="../ink/ink1967.xml"/><Relationship Id="rId387" Type="http://schemas.openxmlformats.org/officeDocument/2006/relationships/customXml" Target="../ink/ink1988.xml"/><Relationship Id="rId191" Type="http://schemas.openxmlformats.org/officeDocument/2006/relationships/customXml" Target="../ink/ink1890.xml"/><Relationship Id="rId205" Type="http://schemas.openxmlformats.org/officeDocument/2006/relationships/customXml" Target="../ink/ink1897.xml"/><Relationship Id="rId247" Type="http://schemas.openxmlformats.org/officeDocument/2006/relationships/customXml" Target="../ink/ink1918.xml"/><Relationship Id="rId412" Type="http://schemas.openxmlformats.org/officeDocument/2006/relationships/image" Target="../media/image1681.png"/><Relationship Id="rId107" Type="http://schemas.openxmlformats.org/officeDocument/2006/relationships/customXml" Target="../ink/ink1848.xml"/><Relationship Id="rId289" Type="http://schemas.openxmlformats.org/officeDocument/2006/relationships/customXml" Target="../ink/ink1939.xml"/><Relationship Id="rId11" Type="http://schemas.openxmlformats.org/officeDocument/2006/relationships/customXml" Target="../ink/ink1800.xml"/><Relationship Id="rId53" Type="http://schemas.openxmlformats.org/officeDocument/2006/relationships/customXml" Target="../ink/ink1821.xml"/><Relationship Id="rId149" Type="http://schemas.openxmlformats.org/officeDocument/2006/relationships/customXml" Target="../ink/ink1869.xml"/><Relationship Id="rId314" Type="http://schemas.openxmlformats.org/officeDocument/2006/relationships/image" Target="../media/image1632.png"/><Relationship Id="rId356" Type="http://schemas.openxmlformats.org/officeDocument/2006/relationships/image" Target="../media/image1653.png"/><Relationship Id="rId398" Type="http://schemas.openxmlformats.org/officeDocument/2006/relationships/image" Target="../media/image1674.png"/><Relationship Id="rId95" Type="http://schemas.openxmlformats.org/officeDocument/2006/relationships/customXml" Target="../ink/ink1842.xml"/><Relationship Id="rId160" Type="http://schemas.openxmlformats.org/officeDocument/2006/relationships/image" Target="../media/image1530.png"/><Relationship Id="rId216" Type="http://schemas.openxmlformats.org/officeDocument/2006/relationships/image" Target="../media/image1558.png"/><Relationship Id="rId423" Type="http://schemas.openxmlformats.org/officeDocument/2006/relationships/customXml" Target="../ink/ink2006.xml"/><Relationship Id="rId258" Type="http://schemas.openxmlformats.org/officeDocument/2006/relationships/image" Target="../media/image1604.png"/><Relationship Id="rId22" Type="http://schemas.openxmlformats.org/officeDocument/2006/relationships/image" Target="../media/image1461.png"/><Relationship Id="rId64" Type="http://schemas.openxmlformats.org/officeDocument/2006/relationships/image" Target="../media/image1482.png"/><Relationship Id="rId118" Type="http://schemas.openxmlformats.org/officeDocument/2006/relationships/image" Target="../media/image1509.png"/><Relationship Id="rId325" Type="http://schemas.openxmlformats.org/officeDocument/2006/relationships/customXml" Target="../ink/ink1957.xml"/><Relationship Id="rId367" Type="http://schemas.openxmlformats.org/officeDocument/2006/relationships/customXml" Target="../ink/ink1978.xml"/><Relationship Id="rId171" Type="http://schemas.openxmlformats.org/officeDocument/2006/relationships/customXml" Target="../ink/ink1880.xml"/><Relationship Id="rId227" Type="http://schemas.openxmlformats.org/officeDocument/2006/relationships/customXml" Target="../ink/ink1908.xml"/><Relationship Id="rId269" Type="http://schemas.openxmlformats.org/officeDocument/2006/relationships/customXml" Target="../ink/ink1929.xml"/><Relationship Id="rId434" Type="http://schemas.openxmlformats.org/officeDocument/2006/relationships/image" Target="../media/image1692.png"/><Relationship Id="rId33" Type="http://schemas.openxmlformats.org/officeDocument/2006/relationships/customXml" Target="../ink/ink1811.xml"/><Relationship Id="rId129" Type="http://schemas.openxmlformats.org/officeDocument/2006/relationships/customXml" Target="../ink/ink1859.xml"/><Relationship Id="rId280" Type="http://schemas.openxmlformats.org/officeDocument/2006/relationships/image" Target="../media/image1615.png"/><Relationship Id="rId336" Type="http://schemas.openxmlformats.org/officeDocument/2006/relationships/image" Target="../media/image1643.png"/><Relationship Id="rId75" Type="http://schemas.openxmlformats.org/officeDocument/2006/relationships/customXml" Target="../ink/ink1832.xml"/><Relationship Id="rId140" Type="http://schemas.openxmlformats.org/officeDocument/2006/relationships/image" Target="../media/image1520.png"/><Relationship Id="rId182" Type="http://schemas.openxmlformats.org/officeDocument/2006/relationships/image" Target="../media/image1541.png"/><Relationship Id="rId378" Type="http://schemas.openxmlformats.org/officeDocument/2006/relationships/image" Target="../media/image1664.png"/><Relationship Id="rId403" Type="http://schemas.openxmlformats.org/officeDocument/2006/relationships/customXml" Target="../ink/ink1996.xml"/><Relationship Id="rId6" Type="http://schemas.openxmlformats.org/officeDocument/2006/relationships/image" Target="../media/image1453.png"/><Relationship Id="rId238" Type="http://schemas.openxmlformats.org/officeDocument/2006/relationships/image" Target="../media/image1570.png"/><Relationship Id="rId291" Type="http://schemas.openxmlformats.org/officeDocument/2006/relationships/customXml" Target="../ink/ink1940.xml"/><Relationship Id="rId305" Type="http://schemas.openxmlformats.org/officeDocument/2006/relationships/customXml" Target="../ink/ink1947.xml"/><Relationship Id="rId347" Type="http://schemas.openxmlformats.org/officeDocument/2006/relationships/customXml" Target="../ink/ink1968.xml"/><Relationship Id="rId44" Type="http://schemas.openxmlformats.org/officeDocument/2006/relationships/image" Target="../media/image1472.png"/><Relationship Id="rId86" Type="http://schemas.openxmlformats.org/officeDocument/2006/relationships/image" Target="../media/image1493.png"/><Relationship Id="rId151" Type="http://schemas.openxmlformats.org/officeDocument/2006/relationships/customXml" Target="../ink/ink1870.xml"/><Relationship Id="rId389" Type="http://schemas.openxmlformats.org/officeDocument/2006/relationships/customXml" Target="../ink/ink1989.xml"/><Relationship Id="rId193" Type="http://schemas.openxmlformats.org/officeDocument/2006/relationships/customXml" Target="../ink/ink1891.xml"/><Relationship Id="rId207" Type="http://schemas.openxmlformats.org/officeDocument/2006/relationships/customXml" Target="../ink/ink1898.xml"/><Relationship Id="rId249" Type="http://schemas.openxmlformats.org/officeDocument/2006/relationships/customXml" Target="../ink/ink1919.xml"/><Relationship Id="rId414" Type="http://schemas.openxmlformats.org/officeDocument/2006/relationships/image" Target="../media/image1682.png"/><Relationship Id="rId13" Type="http://schemas.openxmlformats.org/officeDocument/2006/relationships/customXml" Target="../ink/ink1801.xml"/><Relationship Id="rId109" Type="http://schemas.openxmlformats.org/officeDocument/2006/relationships/customXml" Target="../ink/ink1849.xml"/><Relationship Id="rId260" Type="http://schemas.openxmlformats.org/officeDocument/2006/relationships/image" Target="../media/image1605.png"/><Relationship Id="rId316" Type="http://schemas.openxmlformats.org/officeDocument/2006/relationships/image" Target="../media/image1633.png"/><Relationship Id="rId55" Type="http://schemas.openxmlformats.org/officeDocument/2006/relationships/customXml" Target="../ink/ink1822.xml"/><Relationship Id="rId97" Type="http://schemas.openxmlformats.org/officeDocument/2006/relationships/customXml" Target="../ink/ink1843.xml"/><Relationship Id="rId120" Type="http://schemas.openxmlformats.org/officeDocument/2006/relationships/image" Target="../media/image1510.png"/><Relationship Id="rId358" Type="http://schemas.openxmlformats.org/officeDocument/2006/relationships/image" Target="../media/image1654.png"/><Relationship Id="rId162" Type="http://schemas.openxmlformats.org/officeDocument/2006/relationships/image" Target="../media/image1531.png"/><Relationship Id="rId218" Type="http://schemas.openxmlformats.org/officeDocument/2006/relationships/image" Target="../media/image1559.png"/><Relationship Id="rId425" Type="http://schemas.openxmlformats.org/officeDocument/2006/relationships/customXml" Target="../ink/ink2007.xml"/><Relationship Id="rId271" Type="http://schemas.openxmlformats.org/officeDocument/2006/relationships/customXml" Target="../ink/ink1930.xml"/><Relationship Id="rId24" Type="http://schemas.openxmlformats.org/officeDocument/2006/relationships/image" Target="../media/image1462.png"/><Relationship Id="rId66" Type="http://schemas.openxmlformats.org/officeDocument/2006/relationships/image" Target="../media/image1483.png"/><Relationship Id="rId131" Type="http://schemas.openxmlformats.org/officeDocument/2006/relationships/customXml" Target="../ink/ink1860.xml"/><Relationship Id="rId327" Type="http://schemas.openxmlformats.org/officeDocument/2006/relationships/customXml" Target="../ink/ink1958.xml"/><Relationship Id="rId369" Type="http://schemas.openxmlformats.org/officeDocument/2006/relationships/customXml" Target="../ink/ink1979.xml"/><Relationship Id="rId173" Type="http://schemas.openxmlformats.org/officeDocument/2006/relationships/customXml" Target="../ink/ink1881.xml"/><Relationship Id="rId229" Type="http://schemas.openxmlformats.org/officeDocument/2006/relationships/customXml" Target="../ink/ink1909.xml"/><Relationship Id="rId380" Type="http://schemas.openxmlformats.org/officeDocument/2006/relationships/image" Target="../media/image1665.png"/><Relationship Id="rId436" Type="http://schemas.openxmlformats.org/officeDocument/2006/relationships/image" Target="../media/image1693.png"/><Relationship Id="rId240" Type="http://schemas.openxmlformats.org/officeDocument/2006/relationships/image" Target="../media/image1571.png"/><Relationship Id="rId35" Type="http://schemas.openxmlformats.org/officeDocument/2006/relationships/customXml" Target="../ink/ink1812.xml"/><Relationship Id="rId77" Type="http://schemas.openxmlformats.org/officeDocument/2006/relationships/customXml" Target="../ink/ink1833.xml"/><Relationship Id="rId100" Type="http://schemas.openxmlformats.org/officeDocument/2006/relationships/image" Target="../media/image1500.png"/><Relationship Id="rId282" Type="http://schemas.openxmlformats.org/officeDocument/2006/relationships/image" Target="../media/image1616.png"/><Relationship Id="rId338" Type="http://schemas.openxmlformats.org/officeDocument/2006/relationships/image" Target="../media/image1644.png"/><Relationship Id="rId8" Type="http://schemas.openxmlformats.org/officeDocument/2006/relationships/image" Target="../media/image1454.png"/><Relationship Id="rId142" Type="http://schemas.openxmlformats.org/officeDocument/2006/relationships/image" Target="../media/image1521.png"/><Relationship Id="rId184" Type="http://schemas.openxmlformats.org/officeDocument/2006/relationships/image" Target="../media/image1542.png"/><Relationship Id="rId391" Type="http://schemas.openxmlformats.org/officeDocument/2006/relationships/customXml" Target="../ink/ink1990.xml"/><Relationship Id="rId405" Type="http://schemas.openxmlformats.org/officeDocument/2006/relationships/customXml" Target="../ink/ink1997.xml"/><Relationship Id="rId251" Type="http://schemas.openxmlformats.org/officeDocument/2006/relationships/customXml" Target="../ink/ink1920.xml"/><Relationship Id="rId46" Type="http://schemas.openxmlformats.org/officeDocument/2006/relationships/image" Target="../media/image1473.png"/><Relationship Id="rId293" Type="http://schemas.openxmlformats.org/officeDocument/2006/relationships/customXml" Target="../ink/ink1941.xml"/><Relationship Id="rId307" Type="http://schemas.openxmlformats.org/officeDocument/2006/relationships/customXml" Target="../ink/ink1948.xml"/><Relationship Id="rId349" Type="http://schemas.openxmlformats.org/officeDocument/2006/relationships/customXml" Target="../ink/ink1969.xml"/><Relationship Id="rId88" Type="http://schemas.openxmlformats.org/officeDocument/2006/relationships/image" Target="../media/image1494.png"/><Relationship Id="rId111" Type="http://schemas.openxmlformats.org/officeDocument/2006/relationships/customXml" Target="../ink/ink1850.xml"/><Relationship Id="rId153" Type="http://schemas.openxmlformats.org/officeDocument/2006/relationships/customXml" Target="../ink/ink1871.xml"/><Relationship Id="rId195" Type="http://schemas.openxmlformats.org/officeDocument/2006/relationships/customXml" Target="../ink/ink1892.xml"/><Relationship Id="rId209" Type="http://schemas.openxmlformats.org/officeDocument/2006/relationships/customXml" Target="../ink/ink1899.xml"/><Relationship Id="rId360" Type="http://schemas.openxmlformats.org/officeDocument/2006/relationships/image" Target="../media/image1655.png"/><Relationship Id="rId416" Type="http://schemas.openxmlformats.org/officeDocument/2006/relationships/image" Target="../media/image1683.png"/><Relationship Id="rId220" Type="http://schemas.openxmlformats.org/officeDocument/2006/relationships/image" Target="../media/image1560.png"/><Relationship Id="rId15" Type="http://schemas.openxmlformats.org/officeDocument/2006/relationships/customXml" Target="../ink/ink1802.xml"/><Relationship Id="rId57" Type="http://schemas.openxmlformats.org/officeDocument/2006/relationships/customXml" Target="../ink/ink1823.xml"/><Relationship Id="rId262" Type="http://schemas.openxmlformats.org/officeDocument/2006/relationships/image" Target="../media/image1606.png"/><Relationship Id="rId318" Type="http://schemas.openxmlformats.org/officeDocument/2006/relationships/image" Target="../media/image1634.png"/><Relationship Id="rId99" Type="http://schemas.openxmlformats.org/officeDocument/2006/relationships/customXml" Target="../ink/ink1844.xml"/><Relationship Id="rId122" Type="http://schemas.openxmlformats.org/officeDocument/2006/relationships/image" Target="../media/image1511.png"/><Relationship Id="rId164" Type="http://schemas.openxmlformats.org/officeDocument/2006/relationships/image" Target="../media/image1532.png"/><Relationship Id="rId371" Type="http://schemas.openxmlformats.org/officeDocument/2006/relationships/customXml" Target="../ink/ink1980.xml"/><Relationship Id="rId427" Type="http://schemas.openxmlformats.org/officeDocument/2006/relationships/customXml" Target="../ink/ink2008.xml"/><Relationship Id="rId26" Type="http://schemas.openxmlformats.org/officeDocument/2006/relationships/image" Target="../media/image1463.png"/><Relationship Id="rId231" Type="http://schemas.openxmlformats.org/officeDocument/2006/relationships/customXml" Target="../ink/ink1910.xml"/><Relationship Id="rId273" Type="http://schemas.openxmlformats.org/officeDocument/2006/relationships/customXml" Target="../ink/ink1931.xml"/><Relationship Id="rId329" Type="http://schemas.openxmlformats.org/officeDocument/2006/relationships/customXml" Target="../ink/ink1959.xml"/><Relationship Id="rId68" Type="http://schemas.openxmlformats.org/officeDocument/2006/relationships/image" Target="../media/image1484.png"/><Relationship Id="rId133" Type="http://schemas.openxmlformats.org/officeDocument/2006/relationships/customXml" Target="../ink/ink1861.xml"/><Relationship Id="rId175" Type="http://schemas.openxmlformats.org/officeDocument/2006/relationships/customXml" Target="../ink/ink1882.xml"/><Relationship Id="rId340" Type="http://schemas.openxmlformats.org/officeDocument/2006/relationships/image" Target="../media/image1645.png"/><Relationship Id="rId200" Type="http://schemas.openxmlformats.org/officeDocument/2006/relationships/image" Target="../media/image1550.png"/><Relationship Id="rId382" Type="http://schemas.openxmlformats.org/officeDocument/2006/relationships/image" Target="../media/image1666.png"/><Relationship Id="rId438" Type="http://schemas.openxmlformats.org/officeDocument/2006/relationships/image" Target="../media/image1694.png"/><Relationship Id="rId242" Type="http://schemas.openxmlformats.org/officeDocument/2006/relationships/image" Target="../media/image1572.png"/><Relationship Id="rId284" Type="http://schemas.openxmlformats.org/officeDocument/2006/relationships/image" Target="../media/image1617.png"/><Relationship Id="rId37" Type="http://schemas.openxmlformats.org/officeDocument/2006/relationships/customXml" Target="../ink/ink1813.xml"/><Relationship Id="rId79" Type="http://schemas.openxmlformats.org/officeDocument/2006/relationships/customXml" Target="../ink/ink1834.xml"/><Relationship Id="rId102" Type="http://schemas.openxmlformats.org/officeDocument/2006/relationships/image" Target="../media/image1501.png"/><Relationship Id="rId144" Type="http://schemas.openxmlformats.org/officeDocument/2006/relationships/image" Target="../media/image1522.png"/><Relationship Id="rId90" Type="http://schemas.openxmlformats.org/officeDocument/2006/relationships/image" Target="../media/image1495.png"/><Relationship Id="rId186" Type="http://schemas.openxmlformats.org/officeDocument/2006/relationships/image" Target="../media/image1543.png"/><Relationship Id="rId351" Type="http://schemas.openxmlformats.org/officeDocument/2006/relationships/customXml" Target="../ink/ink1970.xml"/><Relationship Id="rId393" Type="http://schemas.openxmlformats.org/officeDocument/2006/relationships/customXml" Target="../ink/ink1991.xml"/><Relationship Id="rId407" Type="http://schemas.openxmlformats.org/officeDocument/2006/relationships/customXml" Target="../ink/ink1998.xml"/><Relationship Id="rId211" Type="http://schemas.openxmlformats.org/officeDocument/2006/relationships/customXml" Target="../ink/ink1900.xml"/><Relationship Id="rId253" Type="http://schemas.openxmlformats.org/officeDocument/2006/relationships/customXml" Target="../ink/ink1921.xml"/><Relationship Id="rId295" Type="http://schemas.openxmlformats.org/officeDocument/2006/relationships/customXml" Target="../ink/ink1942.xml"/><Relationship Id="rId309" Type="http://schemas.openxmlformats.org/officeDocument/2006/relationships/customXml" Target="../ink/ink1949.xml"/><Relationship Id="rId48" Type="http://schemas.openxmlformats.org/officeDocument/2006/relationships/image" Target="../media/image1474.png"/><Relationship Id="rId113" Type="http://schemas.openxmlformats.org/officeDocument/2006/relationships/customXml" Target="../ink/ink1851.xml"/><Relationship Id="rId320" Type="http://schemas.openxmlformats.org/officeDocument/2006/relationships/image" Target="../media/image1635.png"/><Relationship Id="rId155" Type="http://schemas.openxmlformats.org/officeDocument/2006/relationships/customXml" Target="../ink/ink1872.xml"/><Relationship Id="rId197" Type="http://schemas.openxmlformats.org/officeDocument/2006/relationships/customXml" Target="../ink/ink1893.xml"/><Relationship Id="rId362" Type="http://schemas.openxmlformats.org/officeDocument/2006/relationships/image" Target="../media/image1656.png"/><Relationship Id="rId418" Type="http://schemas.openxmlformats.org/officeDocument/2006/relationships/image" Target="../media/image1684.png"/><Relationship Id="rId222" Type="http://schemas.openxmlformats.org/officeDocument/2006/relationships/image" Target="../media/image1561.png"/><Relationship Id="rId264" Type="http://schemas.openxmlformats.org/officeDocument/2006/relationships/image" Target="../media/image1607.png"/><Relationship Id="rId17" Type="http://schemas.openxmlformats.org/officeDocument/2006/relationships/customXml" Target="../ink/ink1803.xml"/><Relationship Id="rId59" Type="http://schemas.openxmlformats.org/officeDocument/2006/relationships/customXml" Target="../ink/ink1824.xml"/><Relationship Id="rId124" Type="http://schemas.openxmlformats.org/officeDocument/2006/relationships/image" Target="../media/image1512.png"/><Relationship Id="rId70" Type="http://schemas.openxmlformats.org/officeDocument/2006/relationships/image" Target="../media/image1485.png"/><Relationship Id="rId166" Type="http://schemas.openxmlformats.org/officeDocument/2006/relationships/image" Target="../media/image1533.png"/><Relationship Id="rId331" Type="http://schemas.openxmlformats.org/officeDocument/2006/relationships/customXml" Target="../ink/ink1960.xml"/><Relationship Id="rId373" Type="http://schemas.openxmlformats.org/officeDocument/2006/relationships/customXml" Target="../ink/ink1981.xml"/><Relationship Id="rId429" Type="http://schemas.openxmlformats.org/officeDocument/2006/relationships/customXml" Target="../ink/ink2009.xml"/><Relationship Id="rId1" Type="http://schemas.openxmlformats.org/officeDocument/2006/relationships/slideLayout" Target="../slideLayouts/slideLayout2.xml"/><Relationship Id="rId233" Type="http://schemas.openxmlformats.org/officeDocument/2006/relationships/customXml" Target="../ink/ink1911.xml"/><Relationship Id="rId28" Type="http://schemas.openxmlformats.org/officeDocument/2006/relationships/image" Target="../media/image1464.png"/><Relationship Id="rId275" Type="http://schemas.openxmlformats.org/officeDocument/2006/relationships/customXml" Target="../ink/ink1932.xml"/><Relationship Id="rId300" Type="http://schemas.openxmlformats.org/officeDocument/2006/relationships/image" Target="../media/image1625.png"/></Relationships>
</file>

<file path=ppt/slides/_rels/slide17.xml.rels><?xml version="1.0" encoding="UTF-8" standalone="yes"?>
<Relationships xmlns="http://schemas.openxmlformats.org/package/2006/relationships"><Relationship Id="rId2" Type="http://schemas.openxmlformats.org/officeDocument/2006/relationships/image" Target="../media/image3168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6" Type="http://schemas.openxmlformats.org/officeDocument/2006/relationships/image" Target="../media/image5113.png"/><Relationship Id="rId21" Type="http://schemas.openxmlformats.org/officeDocument/2006/relationships/customXml" Target="../ink/ink2023.xml"/><Relationship Id="rId42" Type="http://schemas.openxmlformats.org/officeDocument/2006/relationships/image" Target="../media/image5121.png"/><Relationship Id="rId47" Type="http://schemas.openxmlformats.org/officeDocument/2006/relationships/customXml" Target="../ink/ink2036.xml"/><Relationship Id="rId63" Type="http://schemas.openxmlformats.org/officeDocument/2006/relationships/customXml" Target="../ink/ink2044.xml"/><Relationship Id="rId68" Type="http://schemas.openxmlformats.org/officeDocument/2006/relationships/image" Target="../media/image5134.png"/><Relationship Id="rId84" Type="http://schemas.openxmlformats.org/officeDocument/2006/relationships/image" Target="../media/image5142.png"/><Relationship Id="rId89" Type="http://schemas.openxmlformats.org/officeDocument/2006/relationships/customXml" Target="../ink/ink2057.xml"/><Relationship Id="rId16" Type="http://schemas.openxmlformats.org/officeDocument/2006/relationships/image" Target="../media/image5108.png"/><Relationship Id="rId107" Type="http://schemas.openxmlformats.org/officeDocument/2006/relationships/customXml" Target="../ink/ink2066.xml"/><Relationship Id="rId11" Type="http://schemas.openxmlformats.org/officeDocument/2006/relationships/customXml" Target="../ink/ink2018.xml"/><Relationship Id="rId32" Type="http://schemas.openxmlformats.org/officeDocument/2006/relationships/image" Target="../media/image5116.png"/><Relationship Id="rId37" Type="http://schemas.openxmlformats.org/officeDocument/2006/relationships/customXml" Target="../ink/ink2031.xml"/><Relationship Id="rId53" Type="http://schemas.openxmlformats.org/officeDocument/2006/relationships/customXml" Target="../ink/ink2039.xml"/><Relationship Id="rId58" Type="http://schemas.openxmlformats.org/officeDocument/2006/relationships/image" Target="../media/image5129.png"/><Relationship Id="rId74" Type="http://schemas.openxmlformats.org/officeDocument/2006/relationships/image" Target="../media/image5137.png"/><Relationship Id="rId79" Type="http://schemas.openxmlformats.org/officeDocument/2006/relationships/customXml" Target="../ink/ink2052.xml"/><Relationship Id="rId102" Type="http://schemas.openxmlformats.org/officeDocument/2006/relationships/image" Target="../media/image5151.png"/><Relationship Id="rId5" Type="http://schemas.openxmlformats.org/officeDocument/2006/relationships/customXml" Target="../ink/ink2015.xml"/><Relationship Id="rId90" Type="http://schemas.openxmlformats.org/officeDocument/2006/relationships/image" Target="../media/image5145.png"/><Relationship Id="rId95" Type="http://schemas.openxmlformats.org/officeDocument/2006/relationships/customXml" Target="../ink/ink2060.xml"/><Relationship Id="rId22" Type="http://schemas.openxmlformats.org/officeDocument/2006/relationships/image" Target="../media/image5111.png"/><Relationship Id="rId27" Type="http://schemas.openxmlformats.org/officeDocument/2006/relationships/customXml" Target="../ink/ink2026.xml"/><Relationship Id="rId43" Type="http://schemas.openxmlformats.org/officeDocument/2006/relationships/customXml" Target="../ink/ink2034.xml"/><Relationship Id="rId48" Type="http://schemas.openxmlformats.org/officeDocument/2006/relationships/image" Target="../media/image5124.png"/><Relationship Id="rId64" Type="http://schemas.openxmlformats.org/officeDocument/2006/relationships/image" Target="../media/image5132.png"/><Relationship Id="rId69" Type="http://schemas.openxmlformats.org/officeDocument/2006/relationships/customXml" Target="../ink/ink2047.xml"/><Relationship Id="rId80" Type="http://schemas.openxmlformats.org/officeDocument/2006/relationships/image" Target="../media/image5140.png"/><Relationship Id="rId85" Type="http://schemas.openxmlformats.org/officeDocument/2006/relationships/customXml" Target="../ink/ink2055.xml"/><Relationship Id="rId12" Type="http://schemas.openxmlformats.org/officeDocument/2006/relationships/image" Target="../media/image5106.png"/><Relationship Id="rId17" Type="http://schemas.openxmlformats.org/officeDocument/2006/relationships/customXml" Target="../ink/ink2021.xml"/><Relationship Id="rId33" Type="http://schemas.openxmlformats.org/officeDocument/2006/relationships/customXml" Target="../ink/ink2029.xml"/><Relationship Id="rId38" Type="http://schemas.openxmlformats.org/officeDocument/2006/relationships/image" Target="../media/image5119.png"/><Relationship Id="rId59" Type="http://schemas.openxmlformats.org/officeDocument/2006/relationships/customXml" Target="../ink/ink2042.xml"/><Relationship Id="rId103" Type="http://schemas.openxmlformats.org/officeDocument/2006/relationships/customXml" Target="../ink/ink2064.xml"/><Relationship Id="rId108" Type="http://schemas.openxmlformats.org/officeDocument/2006/relationships/image" Target="../media/image5154.png"/><Relationship Id="rId20" Type="http://schemas.openxmlformats.org/officeDocument/2006/relationships/image" Target="../media/image5110.png"/><Relationship Id="rId41" Type="http://schemas.openxmlformats.org/officeDocument/2006/relationships/customXml" Target="../ink/ink2033.xml"/><Relationship Id="rId54" Type="http://schemas.openxmlformats.org/officeDocument/2006/relationships/image" Target="../media/image5127.png"/><Relationship Id="rId62" Type="http://schemas.openxmlformats.org/officeDocument/2006/relationships/image" Target="../media/image5131.png"/><Relationship Id="rId70" Type="http://schemas.openxmlformats.org/officeDocument/2006/relationships/image" Target="../media/image5135.png"/><Relationship Id="rId75" Type="http://schemas.openxmlformats.org/officeDocument/2006/relationships/customXml" Target="../ink/ink2050.xml"/><Relationship Id="rId83" Type="http://schemas.openxmlformats.org/officeDocument/2006/relationships/customXml" Target="../ink/ink2054.xml"/><Relationship Id="rId88" Type="http://schemas.openxmlformats.org/officeDocument/2006/relationships/image" Target="../media/image5144.png"/><Relationship Id="rId91" Type="http://schemas.openxmlformats.org/officeDocument/2006/relationships/customXml" Target="../ink/ink2058.xml"/><Relationship Id="rId96" Type="http://schemas.openxmlformats.org/officeDocument/2006/relationships/image" Target="../media/image5148.png"/><Relationship Id="rId1" Type="http://schemas.openxmlformats.org/officeDocument/2006/relationships/slideLayout" Target="../slideLayouts/slideLayout2.xml"/><Relationship Id="rId6" Type="http://schemas.openxmlformats.org/officeDocument/2006/relationships/image" Target="../media/image5103.png"/><Relationship Id="rId15" Type="http://schemas.openxmlformats.org/officeDocument/2006/relationships/customXml" Target="../ink/ink2020.xml"/><Relationship Id="rId23" Type="http://schemas.openxmlformats.org/officeDocument/2006/relationships/customXml" Target="../ink/ink2024.xml"/><Relationship Id="rId28" Type="http://schemas.openxmlformats.org/officeDocument/2006/relationships/image" Target="../media/image5114.png"/><Relationship Id="rId36" Type="http://schemas.openxmlformats.org/officeDocument/2006/relationships/image" Target="../media/image5118.png"/><Relationship Id="rId49" Type="http://schemas.openxmlformats.org/officeDocument/2006/relationships/customXml" Target="../ink/ink2037.xml"/><Relationship Id="rId57" Type="http://schemas.openxmlformats.org/officeDocument/2006/relationships/customXml" Target="../ink/ink2041.xml"/><Relationship Id="rId106" Type="http://schemas.openxmlformats.org/officeDocument/2006/relationships/image" Target="../media/image5153.png"/><Relationship Id="rId10" Type="http://schemas.openxmlformats.org/officeDocument/2006/relationships/image" Target="../media/image5105.png"/><Relationship Id="rId31" Type="http://schemas.openxmlformats.org/officeDocument/2006/relationships/customXml" Target="../ink/ink2028.xml"/><Relationship Id="rId44" Type="http://schemas.openxmlformats.org/officeDocument/2006/relationships/image" Target="../media/image5122.png"/><Relationship Id="rId52" Type="http://schemas.openxmlformats.org/officeDocument/2006/relationships/image" Target="../media/image5126.png"/><Relationship Id="rId60" Type="http://schemas.openxmlformats.org/officeDocument/2006/relationships/image" Target="../media/image5130.png"/><Relationship Id="rId65" Type="http://schemas.openxmlformats.org/officeDocument/2006/relationships/customXml" Target="../ink/ink2045.xml"/><Relationship Id="rId73" Type="http://schemas.openxmlformats.org/officeDocument/2006/relationships/customXml" Target="../ink/ink2049.xml"/><Relationship Id="rId78" Type="http://schemas.openxmlformats.org/officeDocument/2006/relationships/image" Target="../media/image5139.png"/><Relationship Id="rId81" Type="http://schemas.openxmlformats.org/officeDocument/2006/relationships/customXml" Target="../ink/ink2053.xml"/><Relationship Id="rId86" Type="http://schemas.openxmlformats.org/officeDocument/2006/relationships/image" Target="../media/image5143.png"/><Relationship Id="rId94" Type="http://schemas.openxmlformats.org/officeDocument/2006/relationships/image" Target="../media/image5147.png"/><Relationship Id="rId99" Type="http://schemas.openxmlformats.org/officeDocument/2006/relationships/customXml" Target="../ink/ink2062.xml"/><Relationship Id="rId101" Type="http://schemas.openxmlformats.org/officeDocument/2006/relationships/customXml" Target="../ink/ink2063.xml"/><Relationship Id="rId4" Type="http://schemas.openxmlformats.org/officeDocument/2006/relationships/image" Target="../media/image5102.png"/><Relationship Id="rId9" Type="http://schemas.openxmlformats.org/officeDocument/2006/relationships/customXml" Target="../ink/ink2017.xml"/><Relationship Id="rId13" Type="http://schemas.openxmlformats.org/officeDocument/2006/relationships/customXml" Target="../ink/ink2019.xml"/><Relationship Id="rId18" Type="http://schemas.openxmlformats.org/officeDocument/2006/relationships/image" Target="../media/image5109.png"/><Relationship Id="rId39" Type="http://schemas.openxmlformats.org/officeDocument/2006/relationships/customXml" Target="../ink/ink2032.xml"/><Relationship Id="rId34" Type="http://schemas.openxmlformats.org/officeDocument/2006/relationships/image" Target="../media/image5117.png"/><Relationship Id="rId50" Type="http://schemas.openxmlformats.org/officeDocument/2006/relationships/image" Target="../media/image5125.png"/><Relationship Id="rId55" Type="http://schemas.openxmlformats.org/officeDocument/2006/relationships/customXml" Target="../ink/ink2040.xml"/><Relationship Id="rId76" Type="http://schemas.openxmlformats.org/officeDocument/2006/relationships/image" Target="../media/image5138.png"/><Relationship Id="rId97" Type="http://schemas.openxmlformats.org/officeDocument/2006/relationships/customXml" Target="../ink/ink2061.xml"/><Relationship Id="rId104" Type="http://schemas.openxmlformats.org/officeDocument/2006/relationships/image" Target="../media/image5152.png"/><Relationship Id="rId7" Type="http://schemas.openxmlformats.org/officeDocument/2006/relationships/customXml" Target="../ink/ink2016.xml"/><Relationship Id="rId71" Type="http://schemas.openxmlformats.org/officeDocument/2006/relationships/customXml" Target="../ink/ink2048.xml"/><Relationship Id="rId92" Type="http://schemas.openxmlformats.org/officeDocument/2006/relationships/image" Target="../media/image5146.png"/><Relationship Id="rId2" Type="http://schemas.openxmlformats.org/officeDocument/2006/relationships/image" Target="../media/image31690.png"/><Relationship Id="rId29" Type="http://schemas.openxmlformats.org/officeDocument/2006/relationships/customXml" Target="../ink/ink2027.xml"/><Relationship Id="rId24" Type="http://schemas.openxmlformats.org/officeDocument/2006/relationships/image" Target="../media/image5112.png"/><Relationship Id="rId40" Type="http://schemas.openxmlformats.org/officeDocument/2006/relationships/image" Target="../media/image5120.png"/><Relationship Id="rId45" Type="http://schemas.openxmlformats.org/officeDocument/2006/relationships/customXml" Target="../ink/ink2035.xml"/><Relationship Id="rId66" Type="http://schemas.openxmlformats.org/officeDocument/2006/relationships/image" Target="../media/image5133.png"/><Relationship Id="rId87" Type="http://schemas.openxmlformats.org/officeDocument/2006/relationships/customXml" Target="../ink/ink2056.xml"/><Relationship Id="rId61" Type="http://schemas.openxmlformats.org/officeDocument/2006/relationships/customXml" Target="../ink/ink2043.xml"/><Relationship Id="rId82" Type="http://schemas.openxmlformats.org/officeDocument/2006/relationships/image" Target="../media/image5141.png"/><Relationship Id="rId19" Type="http://schemas.openxmlformats.org/officeDocument/2006/relationships/customXml" Target="../ink/ink2022.xml"/><Relationship Id="rId14" Type="http://schemas.openxmlformats.org/officeDocument/2006/relationships/image" Target="../media/image5107.png"/><Relationship Id="rId30" Type="http://schemas.openxmlformats.org/officeDocument/2006/relationships/image" Target="../media/image5115.png"/><Relationship Id="rId35" Type="http://schemas.openxmlformats.org/officeDocument/2006/relationships/customXml" Target="../ink/ink2030.xml"/><Relationship Id="rId56" Type="http://schemas.openxmlformats.org/officeDocument/2006/relationships/image" Target="../media/image5128.png"/><Relationship Id="rId77" Type="http://schemas.openxmlformats.org/officeDocument/2006/relationships/customXml" Target="../ink/ink2051.xml"/><Relationship Id="rId100" Type="http://schemas.openxmlformats.org/officeDocument/2006/relationships/image" Target="../media/image5150.png"/><Relationship Id="rId105" Type="http://schemas.openxmlformats.org/officeDocument/2006/relationships/customXml" Target="../ink/ink2065.xml"/><Relationship Id="rId8" Type="http://schemas.openxmlformats.org/officeDocument/2006/relationships/image" Target="../media/image5104.png"/><Relationship Id="rId51" Type="http://schemas.openxmlformats.org/officeDocument/2006/relationships/customXml" Target="../ink/ink2038.xml"/><Relationship Id="rId72" Type="http://schemas.openxmlformats.org/officeDocument/2006/relationships/image" Target="../media/image5136.png"/><Relationship Id="rId93" Type="http://schemas.openxmlformats.org/officeDocument/2006/relationships/customXml" Target="../ink/ink2059.xml"/><Relationship Id="rId98" Type="http://schemas.openxmlformats.org/officeDocument/2006/relationships/image" Target="../media/image5149.png"/><Relationship Id="rId3" Type="http://schemas.openxmlformats.org/officeDocument/2006/relationships/customXml" Target="../ink/ink2014.xml"/><Relationship Id="rId25" Type="http://schemas.openxmlformats.org/officeDocument/2006/relationships/customXml" Target="../ink/ink2025.xml"/><Relationship Id="rId46" Type="http://schemas.openxmlformats.org/officeDocument/2006/relationships/image" Target="../media/image5123.png"/><Relationship Id="rId67" Type="http://schemas.openxmlformats.org/officeDocument/2006/relationships/customXml" Target="../ink/ink2046.xml"/></Relationships>
</file>

<file path=ppt/slides/_rels/slide19.xml.rels><?xml version="1.0" encoding="UTF-8" standalone="yes"?>
<Relationships xmlns="http://schemas.openxmlformats.org/package/2006/relationships"><Relationship Id="rId117" Type="http://schemas.openxmlformats.org/officeDocument/2006/relationships/image" Target="../media/image5212.png"/><Relationship Id="rId299" Type="http://schemas.openxmlformats.org/officeDocument/2006/relationships/image" Target="../media/image5303.png"/><Relationship Id="rId21" Type="http://schemas.openxmlformats.org/officeDocument/2006/relationships/image" Target="../media/image5164.png"/><Relationship Id="rId63" Type="http://schemas.openxmlformats.org/officeDocument/2006/relationships/image" Target="../media/image5185.png"/><Relationship Id="rId159" Type="http://schemas.openxmlformats.org/officeDocument/2006/relationships/image" Target="../media/image5233.png"/><Relationship Id="rId324" Type="http://schemas.openxmlformats.org/officeDocument/2006/relationships/customXml" Target="../ink/ink2228.xml"/><Relationship Id="rId366" Type="http://schemas.openxmlformats.org/officeDocument/2006/relationships/customXml" Target="../ink/ink2249.xml"/><Relationship Id="rId170" Type="http://schemas.openxmlformats.org/officeDocument/2006/relationships/customXml" Target="../ink/ink2151.xml"/><Relationship Id="rId226" Type="http://schemas.openxmlformats.org/officeDocument/2006/relationships/customXml" Target="../ink/ink2179.xml"/><Relationship Id="rId433" Type="http://schemas.openxmlformats.org/officeDocument/2006/relationships/image" Target="../media/image5370.png"/><Relationship Id="rId268" Type="http://schemas.openxmlformats.org/officeDocument/2006/relationships/customXml" Target="../ink/ink2200.xml"/><Relationship Id="rId475" Type="http://schemas.openxmlformats.org/officeDocument/2006/relationships/image" Target="../media/image5390.png"/><Relationship Id="rId32" Type="http://schemas.openxmlformats.org/officeDocument/2006/relationships/customXml" Target="../ink/ink2082.xml"/><Relationship Id="rId74" Type="http://schemas.openxmlformats.org/officeDocument/2006/relationships/customXml" Target="../ink/ink2103.xml"/><Relationship Id="rId128" Type="http://schemas.openxmlformats.org/officeDocument/2006/relationships/customXml" Target="../ink/ink2130.xml"/><Relationship Id="rId335" Type="http://schemas.openxmlformats.org/officeDocument/2006/relationships/image" Target="../media/image5321.png"/><Relationship Id="rId377" Type="http://schemas.openxmlformats.org/officeDocument/2006/relationships/image" Target="../media/image5342.png"/><Relationship Id="rId500" Type="http://schemas.openxmlformats.org/officeDocument/2006/relationships/customXml" Target="../ink/ink2316.xml"/><Relationship Id="rId5" Type="http://schemas.openxmlformats.org/officeDocument/2006/relationships/image" Target="../media/image5156.png"/><Relationship Id="rId181" Type="http://schemas.openxmlformats.org/officeDocument/2006/relationships/image" Target="../media/image5244.png"/><Relationship Id="rId237" Type="http://schemas.openxmlformats.org/officeDocument/2006/relationships/image" Target="../media/image5272.png"/><Relationship Id="rId402" Type="http://schemas.openxmlformats.org/officeDocument/2006/relationships/customXml" Target="../ink/ink2267.xml"/><Relationship Id="rId279" Type="http://schemas.openxmlformats.org/officeDocument/2006/relationships/image" Target="../media/image5293.png"/><Relationship Id="rId444" Type="http://schemas.openxmlformats.org/officeDocument/2006/relationships/customXml" Target="../ink/ink2288.xml"/><Relationship Id="rId486" Type="http://schemas.openxmlformats.org/officeDocument/2006/relationships/customXml" Target="../ink/ink2309.xml"/><Relationship Id="rId43" Type="http://schemas.openxmlformats.org/officeDocument/2006/relationships/image" Target="../media/image5175.png"/><Relationship Id="rId139" Type="http://schemas.openxmlformats.org/officeDocument/2006/relationships/image" Target="../media/image5223.png"/><Relationship Id="rId290" Type="http://schemas.openxmlformats.org/officeDocument/2006/relationships/customXml" Target="../ink/ink2211.xml"/><Relationship Id="rId304" Type="http://schemas.openxmlformats.org/officeDocument/2006/relationships/customXml" Target="../ink/ink2218.xml"/><Relationship Id="rId346" Type="http://schemas.openxmlformats.org/officeDocument/2006/relationships/customXml" Target="../ink/ink2239.xml"/><Relationship Id="rId388" Type="http://schemas.openxmlformats.org/officeDocument/2006/relationships/customXml" Target="../ink/ink2260.xml"/><Relationship Id="rId85" Type="http://schemas.openxmlformats.org/officeDocument/2006/relationships/image" Target="../media/image5196.png"/><Relationship Id="rId150" Type="http://schemas.openxmlformats.org/officeDocument/2006/relationships/customXml" Target="../ink/ink2141.xml"/><Relationship Id="rId192" Type="http://schemas.openxmlformats.org/officeDocument/2006/relationships/customXml" Target="../ink/ink2162.xml"/><Relationship Id="rId206" Type="http://schemas.openxmlformats.org/officeDocument/2006/relationships/customXml" Target="../ink/ink2169.xml"/><Relationship Id="rId413" Type="http://schemas.openxmlformats.org/officeDocument/2006/relationships/image" Target="../media/image5360.png"/><Relationship Id="rId248" Type="http://schemas.openxmlformats.org/officeDocument/2006/relationships/customXml" Target="../ink/ink2190.xml"/><Relationship Id="rId455" Type="http://schemas.openxmlformats.org/officeDocument/2006/relationships/image" Target="../media/image5381.png"/><Relationship Id="rId497" Type="http://schemas.openxmlformats.org/officeDocument/2006/relationships/image" Target="../media/image5401.png"/><Relationship Id="rId12" Type="http://schemas.openxmlformats.org/officeDocument/2006/relationships/customXml" Target="../ink/ink2072.xml"/><Relationship Id="rId108" Type="http://schemas.openxmlformats.org/officeDocument/2006/relationships/customXml" Target="../ink/ink2120.xml"/><Relationship Id="rId315" Type="http://schemas.openxmlformats.org/officeDocument/2006/relationships/image" Target="../media/image5311.png"/><Relationship Id="rId357" Type="http://schemas.openxmlformats.org/officeDocument/2006/relationships/image" Target="../media/image5332.png"/><Relationship Id="rId54" Type="http://schemas.openxmlformats.org/officeDocument/2006/relationships/customXml" Target="../ink/ink2093.xml"/><Relationship Id="rId96" Type="http://schemas.openxmlformats.org/officeDocument/2006/relationships/customXml" Target="../ink/ink2114.xml"/><Relationship Id="rId161" Type="http://schemas.openxmlformats.org/officeDocument/2006/relationships/image" Target="../media/image5234.png"/><Relationship Id="rId217" Type="http://schemas.openxmlformats.org/officeDocument/2006/relationships/image" Target="../media/image5262.png"/><Relationship Id="rId399" Type="http://schemas.openxmlformats.org/officeDocument/2006/relationships/image" Target="../media/image5353.png"/><Relationship Id="rId259" Type="http://schemas.openxmlformats.org/officeDocument/2006/relationships/image" Target="../media/image5283.png"/><Relationship Id="rId424" Type="http://schemas.openxmlformats.org/officeDocument/2006/relationships/customXml" Target="../ink/ink2278.xml"/><Relationship Id="rId466" Type="http://schemas.openxmlformats.org/officeDocument/2006/relationships/customXml" Target="../ink/ink2299.xml"/><Relationship Id="rId23" Type="http://schemas.openxmlformats.org/officeDocument/2006/relationships/image" Target="../media/image5165.png"/><Relationship Id="rId119" Type="http://schemas.openxmlformats.org/officeDocument/2006/relationships/image" Target="../media/image5213.png"/><Relationship Id="rId270" Type="http://schemas.openxmlformats.org/officeDocument/2006/relationships/customXml" Target="../ink/ink2201.xml"/><Relationship Id="rId326" Type="http://schemas.openxmlformats.org/officeDocument/2006/relationships/customXml" Target="../ink/ink2229.xml"/><Relationship Id="rId65" Type="http://schemas.openxmlformats.org/officeDocument/2006/relationships/image" Target="../media/image5186.png"/><Relationship Id="rId130" Type="http://schemas.openxmlformats.org/officeDocument/2006/relationships/customXml" Target="../ink/ink2131.xml"/><Relationship Id="rId368" Type="http://schemas.openxmlformats.org/officeDocument/2006/relationships/customXml" Target="../ink/ink2250.xml"/><Relationship Id="rId172" Type="http://schemas.openxmlformats.org/officeDocument/2006/relationships/customXml" Target="../ink/ink2152.xml"/><Relationship Id="rId228" Type="http://schemas.openxmlformats.org/officeDocument/2006/relationships/customXml" Target="../ink/ink2180.xml"/><Relationship Id="rId435" Type="http://schemas.openxmlformats.org/officeDocument/2006/relationships/image" Target="../media/image5371.png"/><Relationship Id="rId477" Type="http://schemas.openxmlformats.org/officeDocument/2006/relationships/image" Target="../media/image5391.png"/><Relationship Id="rId281" Type="http://schemas.openxmlformats.org/officeDocument/2006/relationships/image" Target="../media/image5294.png"/><Relationship Id="rId337" Type="http://schemas.openxmlformats.org/officeDocument/2006/relationships/image" Target="../media/image5322.png"/><Relationship Id="rId502" Type="http://schemas.openxmlformats.org/officeDocument/2006/relationships/customXml" Target="../ink/ink2317.xml"/><Relationship Id="rId34" Type="http://schemas.openxmlformats.org/officeDocument/2006/relationships/customXml" Target="../ink/ink2083.xml"/><Relationship Id="rId76" Type="http://schemas.openxmlformats.org/officeDocument/2006/relationships/customXml" Target="../ink/ink2104.xml"/><Relationship Id="rId141" Type="http://schemas.openxmlformats.org/officeDocument/2006/relationships/image" Target="../media/image5224.png"/><Relationship Id="rId379" Type="http://schemas.openxmlformats.org/officeDocument/2006/relationships/image" Target="../media/image5343.png"/><Relationship Id="rId7" Type="http://schemas.openxmlformats.org/officeDocument/2006/relationships/image" Target="../media/image5157.png"/><Relationship Id="rId183" Type="http://schemas.openxmlformats.org/officeDocument/2006/relationships/image" Target="../media/image5245.png"/><Relationship Id="rId239" Type="http://schemas.openxmlformats.org/officeDocument/2006/relationships/image" Target="../media/image5273.png"/><Relationship Id="rId390" Type="http://schemas.openxmlformats.org/officeDocument/2006/relationships/customXml" Target="../ink/ink2261.xml"/><Relationship Id="rId404" Type="http://schemas.openxmlformats.org/officeDocument/2006/relationships/customXml" Target="../ink/ink2268.xml"/><Relationship Id="rId446" Type="http://schemas.openxmlformats.org/officeDocument/2006/relationships/customXml" Target="../ink/ink2289.xml"/><Relationship Id="rId250" Type="http://schemas.openxmlformats.org/officeDocument/2006/relationships/customXml" Target="../ink/ink2191.xml"/><Relationship Id="rId292" Type="http://schemas.openxmlformats.org/officeDocument/2006/relationships/customXml" Target="../ink/ink2212.xml"/><Relationship Id="rId306" Type="http://schemas.openxmlformats.org/officeDocument/2006/relationships/customXml" Target="../ink/ink2219.xml"/><Relationship Id="rId488" Type="http://schemas.openxmlformats.org/officeDocument/2006/relationships/customXml" Target="../ink/ink2310.xml"/><Relationship Id="rId45" Type="http://schemas.openxmlformats.org/officeDocument/2006/relationships/image" Target="../media/image5176.png"/><Relationship Id="rId87" Type="http://schemas.openxmlformats.org/officeDocument/2006/relationships/image" Target="../media/image5197.png"/><Relationship Id="rId110" Type="http://schemas.openxmlformats.org/officeDocument/2006/relationships/customXml" Target="../ink/ink2121.xml"/><Relationship Id="rId348" Type="http://schemas.openxmlformats.org/officeDocument/2006/relationships/customXml" Target="../ink/ink2240.xml"/><Relationship Id="rId152" Type="http://schemas.openxmlformats.org/officeDocument/2006/relationships/customXml" Target="../ink/ink2142.xml"/><Relationship Id="rId194" Type="http://schemas.openxmlformats.org/officeDocument/2006/relationships/customXml" Target="../ink/ink2163.xml"/><Relationship Id="rId208" Type="http://schemas.openxmlformats.org/officeDocument/2006/relationships/customXml" Target="../ink/ink2170.xml"/><Relationship Id="rId415" Type="http://schemas.openxmlformats.org/officeDocument/2006/relationships/image" Target="../media/image5361.png"/><Relationship Id="rId457" Type="http://schemas.openxmlformats.org/officeDocument/2006/relationships/image" Target="../media/image5086.png"/><Relationship Id="rId261" Type="http://schemas.openxmlformats.org/officeDocument/2006/relationships/image" Target="../media/image5284.png"/><Relationship Id="rId499" Type="http://schemas.openxmlformats.org/officeDocument/2006/relationships/image" Target="../media/image5402.png"/><Relationship Id="rId14" Type="http://schemas.openxmlformats.org/officeDocument/2006/relationships/customXml" Target="../ink/ink2073.xml"/><Relationship Id="rId56" Type="http://schemas.openxmlformats.org/officeDocument/2006/relationships/customXml" Target="../ink/ink2094.xml"/><Relationship Id="rId317" Type="http://schemas.openxmlformats.org/officeDocument/2006/relationships/image" Target="../media/image5312.png"/><Relationship Id="rId359" Type="http://schemas.openxmlformats.org/officeDocument/2006/relationships/image" Target="../media/image5333.png"/><Relationship Id="rId98" Type="http://schemas.openxmlformats.org/officeDocument/2006/relationships/customXml" Target="../ink/ink2115.xml"/><Relationship Id="rId121" Type="http://schemas.openxmlformats.org/officeDocument/2006/relationships/image" Target="../media/image5214.png"/><Relationship Id="rId163" Type="http://schemas.openxmlformats.org/officeDocument/2006/relationships/image" Target="../media/image5235.png"/><Relationship Id="rId219" Type="http://schemas.openxmlformats.org/officeDocument/2006/relationships/image" Target="../media/image5263.png"/><Relationship Id="rId370" Type="http://schemas.openxmlformats.org/officeDocument/2006/relationships/customXml" Target="../ink/ink2251.xml"/><Relationship Id="rId426" Type="http://schemas.openxmlformats.org/officeDocument/2006/relationships/customXml" Target="../ink/ink2279.xml"/><Relationship Id="rId230" Type="http://schemas.openxmlformats.org/officeDocument/2006/relationships/customXml" Target="../ink/ink2181.xml"/><Relationship Id="rId468" Type="http://schemas.openxmlformats.org/officeDocument/2006/relationships/customXml" Target="../ink/ink2300.xml"/><Relationship Id="rId25" Type="http://schemas.openxmlformats.org/officeDocument/2006/relationships/image" Target="../media/image5166.png"/><Relationship Id="rId67" Type="http://schemas.openxmlformats.org/officeDocument/2006/relationships/image" Target="../media/image5187.png"/><Relationship Id="rId272" Type="http://schemas.openxmlformats.org/officeDocument/2006/relationships/customXml" Target="../ink/ink2202.xml"/><Relationship Id="rId328" Type="http://schemas.openxmlformats.org/officeDocument/2006/relationships/customXml" Target="../ink/ink2230.xml"/><Relationship Id="rId132" Type="http://schemas.openxmlformats.org/officeDocument/2006/relationships/customXml" Target="../ink/ink2132.xml"/><Relationship Id="rId174" Type="http://schemas.openxmlformats.org/officeDocument/2006/relationships/customXml" Target="../ink/ink2153.xml"/><Relationship Id="rId381" Type="http://schemas.openxmlformats.org/officeDocument/2006/relationships/image" Target="../media/image5344.png"/><Relationship Id="rId241" Type="http://schemas.openxmlformats.org/officeDocument/2006/relationships/image" Target="../media/image5274.png"/><Relationship Id="rId437" Type="http://schemas.openxmlformats.org/officeDocument/2006/relationships/image" Target="../media/image5372.png"/><Relationship Id="rId479" Type="http://schemas.openxmlformats.org/officeDocument/2006/relationships/image" Target="../media/image5392.png"/><Relationship Id="rId36" Type="http://schemas.openxmlformats.org/officeDocument/2006/relationships/customXml" Target="../ink/ink2084.xml"/><Relationship Id="rId283" Type="http://schemas.openxmlformats.org/officeDocument/2006/relationships/image" Target="../media/image5295.png"/><Relationship Id="rId339" Type="http://schemas.openxmlformats.org/officeDocument/2006/relationships/image" Target="../media/image5323.png"/><Relationship Id="rId490" Type="http://schemas.openxmlformats.org/officeDocument/2006/relationships/customXml" Target="../ink/ink2311.xml"/><Relationship Id="rId504" Type="http://schemas.openxmlformats.org/officeDocument/2006/relationships/customXml" Target="../ink/ink2318.xml"/><Relationship Id="rId78" Type="http://schemas.openxmlformats.org/officeDocument/2006/relationships/customXml" Target="../ink/ink2105.xml"/><Relationship Id="rId101" Type="http://schemas.openxmlformats.org/officeDocument/2006/relationships/image" Target="../media/image5204.png"/><Relationship Id="rId143" Type="http://schemas.openxmlformats.org/officeDocument/2006/relationships/image" Target="../media/image5225.png"/><Relationship Id="rId185" Type="http://schemas.openxmlformats.org/officeDocument/2006/relationships/image" Target="../media/image5246.png"/><Relationship Id="rId350" Type="http://schemas.openxmlformats.org/officeDocument/2006/relationships/customXml" Target="../ink/ink2241.xml"/><Relationship Id="rId406" Type="http://schemas.openxmlformats.org/officeDocument/2006/relationships/customXml" Target="../ink/ink2269.xml"/><Relationship Id="rId9" Type="http://schemas.openxmlformats.org/officeDocument/2006/relationships/image" Target="../media/image5158.png"/><Relationship Id="rId210" Type="http://schemas.openxmlformats.org/officeDocument/2006/relationships/customXml" Target="../ink/ink2171.xml"/><Relationship Id="rId392" Type="http://schemas.openxmlformats.org/officeDocument/2006/relationships/customXml" Target="../ink/ink2262.xml"/><Relationship Id="rId448" Type="http://schemas.openxmlformats.org/officeDocument/2006/relationships/customXml" Target="../ink/ink2290.xml"/><Relationship Id="rId252" Type="http://schemas.openxmlformats.org/officeDocument/2006/relationships/customXml" Target="../ink/ink2192.xml"/><Relationship Id="rId294" Type="http://schemas.openxmlformats.org/officeDocument/2006/relationships/customXml" Target="../ink/ink2213.xml"/><Relationship Id="rId308" Type="http://schemas.openxmlformats.org/officeDocument/2006/relationships/customXml" Target="../ink/ink2220.xml"/><Relationship Id="rId47" Type="http://schemas.openxmlformats.org/officeDocument/2006/relationships/image" Target="../media/image5177.png"/><Relationship Id="rId89" Type="http://schemas.openxmlformats.org/officeDocument/2006/relationships/image" Target="../media/image5198.png"/><Relationship Id="rId112" Type="http://schemas.openxmlformats.org/officeDocument/2006/relationships/customXml" Target="../ink/ink2122.xml"/><Relationship Id="rId154" Type="http://schemas.openxmlformats.org/officeDocument/2006/relationships/customXml" Target="../ink/ink2143.xml"/><Relationship Id="rId361" Type="http://schemas.openxmlformats.org/officeDocument/2006/relationships/image" Target="../media/image5334.png"/><Relationship Id="rId196" Type="http://schemas.openxmlformats.org/officeDocument/2006/relationships/customXml" Target="../ink/ink2164.xml"/><Relationship Id="rId417" Type="http://schemas.openxmlformats.org/officeDocument/2006/relationships/image" Target="../media/image5362.png"/><Relationship Id="rId459" Type="http://schemas.openxmlformats.org/officeDocument/2006/relationships/image" Target="../media/image5382.png"/><Relationship Id="rId16" Type="http://schemas.openxmlformats.org/officeDocument/2006/relationships/customXml" Target="../ink/ink2074.xml"/><Relationship Id="rId221" Type="http://schemas.openxmlformats.org/officeDocument/2006/relationships/image" Target="../media/image5264.png"/><Relationship Id="rId263" Type="http://schemas.openxmlformats.org/officeDocument/2006/relationships/image" Target="../media/image5285.png"/><Relationship Id="rId319" Type="http://schemas.openxmlformats.org/officeDocument/2006/relationships/image" Target="../media/image5313.png"/><Relationship Id="rId470" Type="http://schemas.openxmlformats.org/officeDocument/2006/relationships/customXml" Target="../ink/ink2301.xml"/><Relationship Id="rId58" Type="http://schemas.openxmlformats.org/officeDocument/2006/relationships/customXml" Target="../ink/ink2095.xml"/><Relationship Id="rId123" Type="http://schemas.openxmlformats.org/officeDocument/2006/relationships/image" Target="../media/image5215.png"/><Relationship Id="rId330" Type="http://schemas.openxmlformats.org/officeDocument/2006/relationships/customXml" Target="../ink/ink2231.xml"/><Relationship Id="rId165" Type="http://schemas.openxmlformats.org/officeDocument/2006/relationships/image" Target="../media/image5236.png"/><Relationship Id="rId372" Type="http://schemas.openxmlformats.org/officeDocument/2006/relationships/customXml" Target="../ink/ink2252.xml"/><Relationship Id="rId428" Type="http://schemas.openxmlformats.org/officeDocument/2006/relationships/customXml" Target="../ink/ink2280.xml"/><Relationship Id="rId232" Type="http://schemas.openxmlformats.org/officeDocument/2006/relationships/customXml" Target="../ink/ink2182.xml"/><Relationship Id="rId274" Type="http://schemas.openxmlformats.org/officeDocument/2006/relationships/customXml" Target="../ink/ink2203.xml"/><Relationship Id="rId481" Type="http://schemas.openxmlformats.org/officeDocument/2006/relationships/image" Target="../media/image5393.png"/><Relationship Id="rId27" Type="http://schemas.openxmlformats.org/officeDocument/2006/relationships/image" Target="../media/image5167.png"/><Relationship Id="rId69" Type="http://schemas.openxmlformats.org/officeDocument/2006/relationships/image" Target="../media/image5188.png"/><Relationship Id="rId134" Type="http://schemas.openxmlformats.org/officeDocument/2006/relationships/customXml" Target="../ink/ink2133.xml"/><Relationship Id="rId80" Type="http://schemas.openxmlformats.org/officeDocument/2006/relationships/customXml" Target="../ink/ink2106.xml"/><Relationship Id="rId176" Type="http://schemas.openxmlformats.org/officeDocument/2006/relationships/customXml" Target="../ink/ink2154.xml"/><Relationship Id="rId341" Type="http://schemas.openxmlformats.org/officeDocument/2006/relationships/image" Target="../media/image5324.png"/><Relationship Id="rId383" Type="http://schemas.openxmlformats.org/officeDocument/2006/relationships/image" Target="../media/image5345.png"/><Relationship Id="rId439" Type="http://schemas.openxmlformats.org/officeDocument/2006/relationships/image" Target="../media/image5373.png"/><Relationship Id="rId201" Type="http://schemas.openxmlformats.org/officeDocument/2006/relationships/image" Target="../media/image5254.png"/><Relationship Id="rId243" Type="http://schemas.openxmlformats.org/officeDocument/2006/relationships/image" Target="../media/image5275.png"/><Relationship Id="rId285" Type="http://schemas.openxmlformats.org/officeDocument/2006/relationships/image" Target="../media/image5296.png"/><Relationship Id="rId450" Type="http://schemas.openxmlformats.org/officeDocument/2006/relationships/customXml" Target="../ink/ink2291.xml"/><Relationship Id="rId506" Type="http://schemas.openxmlformats.org/officeDocument/2006/relationships/customXml" Target="../ink/ink2319.xml"/><Relationship Id="rId38" Type="http://schemas.openxmlformats.org/officeDocument/2006/relationships/customXml" Target="../ink/ink2085.xml"/><Relationship Id="rId103" Type="http://schemas.openxmlformats.org/officeDocument/2006/relationships/image" Target="../media/image5205.png"/><Relationship Id="rId310" Type="http://schemas.openxmlformats.org/officeDocument/2006/relationships/customXml" Target="../ink/ink2221.xml"/><Relationship Id="rId492" Type="http://schemas.openxmlformats.org/officeDocument/2006/relationships/customXml" Target="../ink/ink2312.xml"/><Relationship Id="rId91" Type="http://schemas.openxmlformats.org/officeDocument/2006/relationships/image" Target="../media/image5199.png"/><Relationship Id="rId145" Type="http://schemas.openxmlformats.org/officeDocument/2006/relationships/image" Target="../media/image5226.png"/><Relationship Id="rId187" Type="http://schemas.openxmlformats.org/officeDocument/2006/relationships/image" Target="../media/image5247.png"/><Relationship Id="rId352" Type="http://schemas.openxmlformats.org/officeDocument/2006/relationships/customXml" Target="../ink/ink2242.xml"/><Relationship Id="rId394" Type="http://schemas.openxmlformats.org/officeDocument/2006/relationships/customXml" Target="../ink/ink2263.xml"/><Relationship Id="rId408" Type="http://schemas.openxmlformats.org/officeDocument/2006/relationships/customXml" Target="../ink/ink2270.xml"/><Relationship Id="rId212" Type="http://schemas.openxmlformats.org/officeDocument/2006/relationships/customXml" Target="../ink/ink2172.xml"/><Relationship Id="rId254" Type="http://schemas.openxmlformats.org/officeDocument/2006/relationships/customXml" Target="../ink/ink2193.xml"/><Relationship Id="rId49" Type="http://schemas.openxmlformats.org/officeDocument/2006/relationships/image" Target="../media/image5178.png"/><Relationship Id="rId114" Type="http://schemas.openxmlformats.org/officeDocument/2006/relationships/customXml" Target="../ink/ink2123.xml"/><Relationship Id="rId296" Type="http://schemas.openxmlformats.org/officeDocument/2006/relationships/customXml" Target="../ink/ink2214.xml"/><Relationship Id="rId461" Type="http://schemas.openxmlformats.org/officeDocument/2006/relationships/image" Target="../media/image5383.png"/><Relationship Id="rId60" Type="http://schemas.openxmlformats.org/officeDocument/2006/relationships/customXml" Target="../ink/ink2096.xml"/><Relationship Id="rId156" Type="http://schemas.openxmlformats.org/officeDocument/2006/relationships/customXml" Target="../ink/ink2144.xml"/><Relationship Id="rId198" Type="http://schemas.openxmlformats.org/officeDocument/2006/relationships/customXml" Target="../ink/ink2165.xml"/><Relationship Id="rId321" Type="http://schemas.openxmlformats.org/officeDocument/2006/relationships/image" Target="../media/image5314.png"/><Relationship Id="rId363" Type="http://schemas.openxmlformats.org/officeDocument/2006/relationships/image" Target="../media/image5335.png"/><Relationship Id="rId419" Type="http://schemas.openxmlformats.org/officeDocument/2006/relationships/image" Target="../media/image5363.png"/><Relationship Id="rId223" Type="http://schemas.openxmlformats.org/officeDocument/2006/relationships/image" Target="../media/image5265.png"/><Relationship Id="rId430" Type="http://schemas.openxmlformats.org/officeDocument/2006/relationships/customXml" Target="../ink/ink2281.xml"/><Relationship Id="rId18" Type="http://schemas.openxmlformats.org/officeDocument/2006/relationships/customXml" Target="../ink/ink2075.xml"/><Relationship Id="rId265" Type="http://schemas.openxmlformats.org/officeDocument/2006/relationships/image" Target="../media/image5286.png"/><Relationship Id="rId472" Type="http://schemas.openxmlformats.org/officeDocument/2006/relationships/customXml" Target="../ink/ink2302.xml"/><Relationship Id="rId125" Type="http://schemas.openxmlformats.org/officeDocument/2006/relationships/image" Target="../media/image5216.png"/><Relationship Id="rId167" Type="http://schemas.openxmlformats.org/officeDocument/2006/relationships/image" Target="../media/image5237.png"/><Relationship Id="rId332" Type="http://schemas.openxmlformats.org/officeDocument/2006/relationships/customXml" Target="../ink/ink2232.xml"/><Relationship Id="rId374" Type="http://schemas.openxmlformats.org/officeDocument/2006/relationships/customXml" Target="../ink/ink2253.xml"/><Relationship Id="rId71" Type="http://schemas.openxmlformats.org/officeDocument/2006/relationships/image" Target="../media/image5189.png"/><Relationship Id="rId234" Type="http://schemas.openxmlformats.org/officeDocument/2006/relationships/customXml" Target="../ink/ink2183.xml"/><Relationship Id="rId2" Type="http://schemas.openxmlformats.org/officeDocument/2006/relationships/customXml" Target="../ink/ink2067.xml"/><Relationship Id="rId29" Type="http://schemas.openxmlformats.org/officeDocument/2006/relationships/image" Target="../media/image5168.png"/><Relationship Id="rId276" Type="http://schemas.openxmlformats.org/officeDocument/2006/relationships/customXml" Target="../ink/ink2204.xml"/><Relationship Id="rId441" Type="http://schemas.openxmlformats.org/officeDocument/2006/relationships/image" Target="../media/image5374.png"/><Relationship Id="rId483" Type="http://schemas.openxmlformats.org/officeDocument/2006/relationships/image" Target="../media/image5394.png"/><Relationship Id="rId40" Type="http://schemas.openxmlformats.org/officeDocument/2006/relationships/customXml" Target="../ink/ink2086.xml"/><Relationship Id="rId136" Type="http://schemas.openxmlformats.org/officeDocument/2006/relationships/customXml" Target="../ink/ink2134.xml"/><Relationship Id="rId178" Type="http://schemas.openxmlformats.org/officeDocument/2006/relationships/customXml" Target="../ink/ink2155.xml"/><Relationship Id="rId301" Type="http://schemas.openxmlformats.org/officeDocument/2006/relationships/image" Target="../media/image5304.png"/><Relationship Id="rId343" Type="http://schemas.openxmlformats.org/officeDocument/2006/relationships/image" Target="../media/image5325.png"/><Relationship Id="rId82" Type="http://schemas.openxmlformats.org/officeDocument/2006/relationships/customXml" Target="../ink/ink2107.xml"/><Relationship Id="rId203" Type="http://schemas.openxmlformats.org/officeDocument/2006/relationships/image" Target="../media/image5255.png"/><Relationship Id="rId385" Type="http://schemas.openxmlformats.org/officeDocument/2006/relationships/image" Target="../media/image5346.png"/><Relationship Id="rId245" Type="http://schemas.openxmlformats.org/officeDocument/2006/relationships/image" Target="../media/image5276.png"/><Relationship Id="rId287" Type="http://schemas.openxmlformats.org/officeDocument/2006/relationships/image" Target="../media/image5297.png"/><Relationship Id="rId410" Type="http://schemas.openxmlformats.org/officeDocument/2006/relationships/customXml" Target="../ink/ink2271.xml"/><Relationship Id="rId452" Type="http://schemas.openxmlformats.org/officeDocument/2006/relationships/customXml" Target="../ink/ink2292.xml"/><Relationship Id="rId494" Type="http://schemas.openxmlformats.org/officeDocument/2006/relationships/customXml" Target="../ink/ink2313.xml"/><Relationship Id="rId105" Type="http://schemas.openxmlformats.org/officeDocument/2006/relationships/image" Target="../media/image5206.png"/><Relationship Id="rId147" Type="http://schemas.openxmlformats.org/officeDocument/2006/relationships/image" Target="../media/image5227.png"/><Relationship Id="rId312" Type="http://schemas.openxmlformats.org/officeDocument/2006/relationships/customXml" Target="../ink/ink2222.xml"/><Relationship Id="rId354" Type="http://schemas.openxmlformats.org/officeDocument/2006/relationships/customXml" Target="../ink/ink2243.xml"/><Relationship Id="rId51" Type="http://schemas.openxmlformats.org/officeDocument/2006/relationships/image" Target="../media/image5179.png"/><Relationship Id="rId93" Type="http://schemas.openxmlformats.org/officeDocument/2006/relationships/image" Target="../media/image5200.png"/><Relationship Id="rId189" Type="http://schemas.openxmlformats.org/officeDocument/2006/relationships/image" Target="../media/image5248.png"/><Relationship Id="rId396" Type="http://schemas.openxmlformats.org/officeDocument/2006/relationships/customXml" Target="../ink/ink2264.xml"/><Relationship Id="rId214" Type="http://schemas.openxmlformats.org/officeDocument/2006/relationships/customXml" Target="../ink/ink2173.xml"/><Relationship Id="rId256" Type="http://schemas.openxmlformats.org/officeDocument/2006/relationships/customXml" Target="../ink/ink2194.xml"/><Relationship Id="rId298" Type="http://schemas.openxmlformats.org/officeDocument/2006/relationships/customXml" Target="../ink/ink2215.xml"/><Relationship Id="rId421" Type="http://schemas.openxmlformats.org/officeDocument/2006/relationships/image" Target="../media/image5364.png"/><Relationship Id="rId463" Type="http://schemas.openxmlformats.org/officeDocument/2006/relationships/image" Target="../media/image5384.png"/><Relationship Id="rId116" Type="http://schemas.openxmlformats.org/officeDocument/2006/relationships/customXml" Target="../ink/ink2124.xml"/><Relationship Id="rId158" Type="http://schemas.openxmlformats.org/officeDocument/2006/relationships/customXml" Target="../ink/ink2145.xml"/><Relationship Id="rId323" Type="http://schemas.openxmlformats.org/officeDocument/2006/relationships/image" Target="../media/image5315.png"/><Relationship Id="rId20" Type="http://schemas.openxmlformats.org/officeDocument/2006/relationships/customXml" Target="../ink/ink2076.xml"/><Relationship Id="rId62" Type="http://schemas.openxmlformats.org/officeDocument/2006/relationships/customXml" Target="../ink/ink2097.xml"/><Relationship Id="rId365" Type="http://schemas.openxmlformats.org/officeDocument/2006/relationships/image" Target="../media/image5336.png"/><Relationship Id="rId225" Type="http://schemas.openxmlformats.org/officeDocument/2006/relationships/image" Target="../media/image5266.png"/><Relationship Id="rId267" Type="http://schemas.openxmlformats.org/officeDocument/2006/relationships/image" Target="../media/image5287.png"/><Relationship Id="rId432" Type="http://schemas.openxmlformats.org/officeDocument/2006/relationships/customXml" Target="../ink/ink2282.xml"/><Relationship Id="rId474" Type="http://schemas.openxmlformats.org/officeDocument/2006/relationships/customXml" Target="../ink/ink2303.xml"/><Relationship Id="rId127" Type="http://schemas.openxmlformats.org/officeDocument/2006/relationships/image" Target="../media/image5217.png"/><Relationship Id="rId31" Type="http://schemas.openxmlformats.org/officeDocument/2006/relationships/image" Target="../media/image5169.png"/><Relationship Id="rId73" Type="http://schemas.openxmlformats.org/officeDocument/2006/relationships/image" Target="../media/image5190.png"/><Relationship Id="rId169" Type="http://schemas.openxmlformats.org/officeDocument/2006/relationships/image" Target="../media/image5238.png"/><Relationship Id="rId334" Type="http://schemas.openxmlformats.org/officeDocument/2006/relationships/customXml" Target="../ink/ink2233.xml"/><Relationship Id="rId376" Type="http://schemas.openxmlformats.org/officeDocument/2006/relationships/customXml" Target="../ink/ink2254.xml"/><Relationship Id="rId4" Type="http://schemas.openxmlformats.org/officeDocument/2006/relationships/customXml" Target="../ink/ink2068.xml"/><Relationship Id="rId180" Type="http://schemas.openxmlformats.org/officeDocument/2006/relationships/customXml" Target="../ink/ink2156.xml"/><Relationship Id="rId215" Type="http://schemas.openxmlformats.org/officeDocument/2006/relationships/image" Target="../media/image5261.png"/><Relationship Id="rId236" Type="http://schemas.openxmlformats.org/officeDocument/2006/relationships/customXml" Target="../ink/ink2184.xml"/><Relationship Id="rId257" Type="http://schemas.openxmlformats.org/officeDocument/2006/relationships/image" Target="../media/image5282.png"/><Relationship Id="rId278" Type="http://schemas.openxmlformats.org/officeDocument/2006/relationships/customXml" Target="../ink/ink2205.xml"/><Relationship Id="rId401" Type="http://schemas.openxmlformats.org/officeDocument/2006/relationships/image" Target="../media/image5354.png"/><Relationship Id="rId422" Type="http://schemas.openxmlformats.org/officeDocument/2006/relationships/customXml" Target="../ink/ink2277.xml"/><Relationship Id="rId443" Type="http://schemas.openxmlformats.org/officeDocument/2006/relationships/image" Target="../media/image5375.png"/><Relationship Id="rId464" Type="http://schemas.openxmlformats.org/officeDocument/2006/relationships/customXml" Target="../ink/ink2298.xml"/><Relationship Id="rId303" Type="http://schemas.openxmlformats.org/officeDocument/2006/relationships/image" Target="../media/image5305.png"/><Relationship Id="rId485" Type="http://schemas.openxmlformats.org/officeDocument/2006/relationships/image" Target="../media/image5395.png"/><Relationship Id="rId42" Type="http://schemas.openxmlformats.org/officeDocument/2006/relationships/customXml" Target="../ink/ink2087.xml"/><Relationship Id="rId84" Type="http://schemas.openxmlformats.org/officeDocument/2006/relationships/customXml" Target="../ink/ink2108.xml"/><Relationship Id="rId138" Type="http://schemas.openxmlformats.org/officeDocument/2006/relationships/customXml" Target="../ink/ink2135.xml"/><Relationship Id="rId345" Type="http://schemas.openxmlformats.org/officeDocument/2006/relationships/image" Target="../media/image5326.png"/><Relationship Id="rId387" Type="http://schemas.openxmlformats.org/officeDocument/2006/relationships/image" Target="../media/image5347.png"/><Relationship Id="rId191" Type="http://schemas.openxmlformats.org/officeDocument/2006/relationships/image" Target="../media/image5249.png"/><Relationship Id="rId205" Type="http://schemas.openxmlformats.org/officeDocument/2006/relationships/image" Target="../media/image5256.png"/><Relationship Id="rId247" Type="http://schemas.openxmlformats.org/officeDocument/2006/relationships/image" Target="../media/image5277.png"/><Relationship Id="rId412" Type="http://schemas.openxmlformats.org/officeDocument/2006/relationships/customXml" Target="../ink/ink2272.xml"/><Relationship Id="rId107" Type="http://schemas.openxmlformats.org/officeDocument/2006/relationships/image" Target="../media/image5207.png"/><Relationship Id="rId289" Type="http://schemas.openxmlformats.org/officeDocument/2006/relationships/image" Target="../media/image5298.png"/><Relationship Id="rId454" Type="http://schemas.openxmlformats.org/officeDocument/2006/relationships/customXml" Target="../ink/ink2293.xml"/><Relationship Id="rId496" Type="http://schemas.openxmlformats.org/officeDocument/2006/relationships/customXml" Target="../ink/ink2314.xml"/><Relationship Id="rId11" Type="http://schemas.openxmlformats.org/officeDocument/2006/relationships/image" Target="../media/image5159.png"/><Relationship Id="rId53" Type="http://schemas.openxmlformats.org/officeDocument/2006/relationships/image" Target="../media/image5180.png"/><Relationship Id="rId149" Type="http://schemas.openxmlformats.org/officeDocument/2006/relationships/image" Target="../media/image5228.png"/><Relationship Id="rId314" Type="http://schemas.openxmlformats.org/officeDocument/2006/relationships/customXml" Target="../ink/ink2223.xml"/><Relationship Id="rId356" Type="http://schemas.openxmlformats.org/officeDocument/2006/relationships/customXml" Target="../ink/ink2244.xml"/><Relationship Id="rId398" Type="http://schemas.openxmlformats.org/officeDocument/2006/relationships/customXml" Target="../ink/ink2265.xml"/><Relationship Id="rId95" Type="http://schemas.openxmlformats.org/officeDocument/2006/relationships/image" Target="../media/image5201.png"/><Relationship Id="rId160" Type="http://schemas.openxmlformats.org/officeDocument/2006/relationships/customXml" Target="../ink/ink2146.xml"/><Relationship Id="rId216" Type="http://schemas.openxmlformats.org/officeDocument/2006/relationships/customXml" Target="../ink/ink2174.xml"/><Relationship Id="rId423" Type="http://schemas.openxmlformats.org/officeDocument/2006/relationships/image" Target="../media/image5365.png"/><Relationship Id="rId258" Type="http://schemas.openxmlformats.org/officeDocument/2006/relationships/customXml" Target="../ink/ink2195.xml"/><Relationship Id="rId465" Type="http://schemas.openxmlformats.org/officeDocument/2006/relationships/image" Target="../media/image5385.png"/><Relationship Id="rId22" Type="http://schemas.openxmlformats.org/officeDocument/2006/relationships/customXml" Target="../ink/ink2077.xml"/><Relationship Id="rId64" Type="http://schemas.openxmlformats.org/officeDocument/2006/relationships/customXml" Target="../ink/ink2098.xml"/><Relationship Id="rId118" Type="http://schemas.openxmlformats.org/officeDocument/2006/relationships/customXml" Target="../ink/ink2125.xml"/><Relationship Id="rId325" Type="http://schemas.openxmlformats.org/officeDocument/2006/relationships/image" Target="../media/image5316.png"/><Relationship Id="rId367" Type="http://schemas.openxmlformats.org/officeDocument/2006/relationships/image" Target="../media/image5337.png"/><Relationship Id="rId171" Type="http://schemas.openxmlformats.org/officeDocument/2006/relationships/image" Target="../media/image5239.png"/><Relationship Id="rId227" Type="http://schemas.openxmlformats.org/officeDocument/2006/relationships/image" Target="../media/image5267.png"/><Relationship Id="rId269" Type="http://schemas.openxmlformats.org/officeDocument/2006/relationships/image" Target="../media/image5288.png"/><Relationship Id="rId434" Type="http://schemas.openxmlformats.org/officeDocument/2006/relationships/customXml" Target="../ink/ink2283.xml"/><Relationship Id="rId476" Type="http://schemas.openxmlformats.org/officeDocument/2006/relationships/customXml" Target="../ink/ink2304.xml"/><Relationship Id="rId33" Type="http://schemas.openxmlformats.org/officeDocument/2006/relationships/image" Target="../media/image5170.png"/><Relationship Id="rId129" Type="http://schemas.openxmlformats.org/officeDocument/2006/relationships/image" Target="../media/image5218.png"/><Relationship Id="rId280" Type="http://schemas.openxmlformats.org/officeDocument/2006/relationships/customXml" Target="../ink/ink2206.xml"/><Relationship Id="rId336" Type="http://schemas.openxmlformats.org/officeDocument/2006/relationships/customXml" Target="../ink/ink2234.xml"/><Relationship Id="rId501" Type="http://schemas.openxmlformats.org/officeDocument/2006/relationships/image" Target="../media/image5403.png"/><Relationship Id="rId75" Type="http://schemas.openxmlformats.org/officeDocument/2006/relationships/image" Target="../media/image5191.png"/><Relationship Id="rId140" Type="http://schemas.openxmlformats.org/officeDocument/2006/relationships/customXml" Target="../ink/ink2136.xml"/><Relationship Id="rId182" Type="http://schemas.openxmlformats.org/officeDocument/2006/relationships/customXml" Target="../ink/ink2157.xml"/><Relationship Id="rId378" Type="http://schemas.openxmlformats.org/officeDocument/2006/relationships/customXml" Target="../ink/ink2255.xml"/><Relationship Id="rId403" Type="http://schemas.openxmlformats.org/officeDocument/2006/relationships/image" Target="../media/image5355.png"/><Relationship Id="rId6" Type="http://schemas.openxmlformats.org/officeDocument/2006/relationships/customXml" Target="../ink/ink2069.xml"/><Relationship Id="rId238" Type="http://schemas.openxmlformats.org/officeDocument/2006/relationships/customXml" Target="../ink/ink2185.xml"/><Relationship Id="rId445" Type="http://schemas.openxmlformats.org/officeDocument/2006/relationships/image" Target="../media/image5376.png"/><Relationship Id="rId487" Type="http://schemas.openxmlformats.org/officeDocument/2006/relationships/image" Target="../media/image5396.png"/><Relationship Id="rId291" Type="http://schemas.openxmlformats.org/officeDocument/2006/relationships/image" Target="../media/image5299.png"/><Relationship Id="rId305" Type="http://schemas.openxmlformats.org/officeDocument/2006/relationships/image" Target="../media/image5306.png"/><Relationship Id="rId347" Type="http://schemas.openxmlformats.org/officeDocument/2006/relationships/image" Target="../media/image5327.png"/><Relationship Id="rId44" Type="http://schemas.openxmlformats.org/officeDocument/2006/relationships/customXml" Target="../ink/ink2088.xml"/><Relationship Id="rId86" Type="http://schemas.openxmlformats.org/officeDocument/2006/relationships/customXml" Target="../ink/ink2109.xml"/><Relationship Id="rId151" Type="http://schemas.openxmlformats.org/officeDocument/2006/relationships/image" Target="../media/image5229.png"/><Relationship Id="rId389" Type="http://schemas.openxmlformats.org/officeDocument/2006/relationships/image" Target="../media/image5348.png"/><Relationship Id="rId193" Type="http://schemas.openxmlformats.org/officeDocument/2006/relationships/image" Target="../media/image5250.png"/><Relationship Id="rId207" Type="http://schemas.openxmlformats.org/officeDocument/2006/relationships/image" Target="../media/image5257.png"/><Relationship Id="rId249" Type="http://schemas.openxmlformats.org/officeDocument/2006/relationships/image" Target="../media/image5278.png"/><Relationship Id="rId414" Type="http://schemas.openxmlformats.org/officeDocument/2006/relationships/customXml" Target="../ink/ink2273.xml"/><Relationship Id="rId456" Type="http://schemas.openxmlformats.org/officeDocument/2006/relationships/customXml" Target="../ink/ink2294.xml"/><Relationship Id="rId498" Type="http://schemas.openxmlformats.org/officeDocument/2006/relationships/customXml" Target="../ink/ink2315.xml"/><Relationship Id="rId13" Type="http://schemas.openxmlformats.org/officeDocument/2006/relationships/image" Target="../media/image5160.png"/><Relationship Id="rId109" Type="http://schemas.openxmlformats.org/officeDocument/2006/relationships/image" Target="../media/image5208.png"/><Relationship Id="rId260" Type="http://schemas.openxmlformats.org/officeDocument/2006/relationships/customXml" Target="../ink/ink2196.xml"/><Relationship Id="rId316" Type="http://schemas.openxmlformats.org/officeDocument/2006/relationships/customXml" Target="../ink/ink2224.xml"/><Relationship Id="rId55" Type="http://schemas.openxmlformats.org/officeDocument/2006/relationships/image" Target="../media/image5181.png"/><Relationship Id="rId97" Type="http://schemas.openxmlformats.org/officeDocument/2006/relationships/image" Target="../media/image5202.png"/><Relationship Id="rId120" Type="http://schemas.openxmlformats.org/officeDocument/2006/relationships/customXml" Target="../ink/ink2126.xml"/><Relationship Id="rId358" Type="http://schemas.openxmlformats.org/officeDocument/2006/relationships/customXml" Target="../ink/ink2245.xml"/><Relationship Id="rId162" Type="http://schemas.openxmlformats.org/officeDocument/2006/relationships/customXml" Target="../ink/ink2147.xml"/><Relationship Id="rId218" Type="http://schemas.openxmlformats.org/officeDocument/2006/relationships/customXml" Target="../ink/ink2175.xml"/><Relationship Id="rId425" Type="http://schemas.openxmlformats.org/officeDocument/2006/relationships/image" Target="../media/image5366.png"/><Relationship Id="rId467" Type="http://schemas.openxmlformats.org/officeDocument/2006/relationships/image" Target="../media/image5386.png"/><Relationship Id="rId271" Type="http://schemas.openxmlformats.org/officeDocument/2006/relationships/image" Target="../media/image5289.png"/><Relationship Id="rId24" Type="http://schemas.openxmlformats.org/officeDocument/2006/relationships/customXml" Target="../ink/ink2078.xml"/><Relationship Id="rId66" Type="http://schemas.openxmlformats.org/officeDocument/2006/relationships/customXml" Target="../ink/ink2099.xml"/><Relationship Id="rId131" Type="http://schemas.openxmlformats.org/officeDocument/2006/relationships/image" Target="../media/image5219.png"/><Relationship Id="rId327" Type="http://schemas.openxmlformats.org/officeDocument/2006/relationships/image" Target="../media/image5317.png"/><Relationship Id="rId369" Type="http://schemas.openxmlformats.org/officeDocument/2006/relationships/image" Target="../media/image5338.png"/><Relationship Id="rId173" Type="http://schemas.openxmlformats.org/officeDocument/2006/relationships/image" Target="../media/image5240.png"/><Relationship Id="rId229" Type="http://schemas.openxmlformats.org/officeDocument/2006/relationships/image" Target="../media/image5268.png"/><Relationship Id="rId380" Type="http://schemas.openxmlformats.org/officeDocument/2006/relationships/customXml" Target="../ink/ink2256.xml"/><Relationship Id="rId436" Type="http://schemas.openxmlformats.org/officeDocument/2006/relationships/customXml" Target="../ink/ink2284.xml"/><Relationship Id="rId240" Type="http://schemas.openxmlformats.org/officeDocument/2006/relationships/customXml" Target="../ink/ink2186.xml"/><Relationship Id="rId478" Type="http://schemas.openxmlformats.org/officeDocument/2006/relationships/customXml" Target="../ink/ink2305.xml"/><Relationship Id="rId35" Type="http://schemas.openxmlformats.org/officeDocument/2006/relationships/image" Target="../media/image5171.png"/><Relationship Id="rId77" Type="http://schemas.openxmlformats.org/officeDocument/2006/relationships/image" Target="../media/image5192.png"/><Relationship Id="rId100" Type="http://schemas.openxmlformats.org/officeDocument/2006/relationships/customXml" Target="../ink/ink2116.xml"/><Relationship Id="rId282" Type="http://schemas.openxmlformats.org/officeDocument/2006/relationships/customXml" Target="../ink/ink2207.xml"/><Relationship Id="rId338" Type="http://schemas.openxmlformats.org/officeDocument/2006/relationships/customXml" Target="../ink/ink2235.xml"/><Relationship Id="rId503" Type="http://schemas.openxmlformats.org/officeDocument/2006/relationships/image" Target="../media/image5404.png"/><Relationship Id="rId8" Type="http://schemas.openxmlformats.org/officeDocument/2006/relationships/customXml" Target="../ink/ink2070.xml"/><Relationship Id="rId142" Type="http://schemas.openxmlformats.org/officeDocument/2006/relationships/customXml" Target="../ink/ink2137.xml"/><Relationship Id="rId184" Type="http://schemas.openxmlformats.org/officeDocument/2006/relationships/customXml" Target="../ink/ink2158.xml"/><Relationship Id="rId391" Type="http://schemas.openxmlformats.org/officeDocument/2006/relationships/image" Target="../media/image5349.png"/><Relationship Id="rId405" Type="http://schemas.openxmlformats.org/officeDocument/2006/relationships/image" Target="../media/image5356.png"/><Relationship Id="rId447" Type="http://schemas.openxmlformats.org/officeDocument/2006/relationships/image" Target="../media/image5377.png"/><Relationship Id="rId251" Type="http://schemas.openxmlformats.org/officeDocument/2006/relationships/image" Target="../media/image5279.png"/><Relationship Id="rId489" Type="http://schemas.openxmlformats.org/officeDocument/2006/relationships/image" Target="../media/image5397.png"/><Relationship Id="rId46" Type="http://schemas.openxmlformats.org/officeDocument/2006/relationships/customXml" Target="../ink/ink2089.xml"/><Relationship Id="rId293" Type="http://schemas.openxmlformats.org/officeDocument/2006/relationships/image" Target="../media/image5300.png"/><Relationship Id="rId307" Type="http://schemas.openxmlformats.org/officeDocument/2006/relationships/image" Target="../media/image5307.png"/><Relationship Id="rId349" Type="http://schemas.openxmlformats.org/officeDocument/2006/relationships/image" Target="../media/image5328.png"/><Relationship Id="rId88" Type="http://schemas.openxmlformats.org/officeDocument/2006/relationships/customXml" Target="../ink/ink2110.xml"/><Relationship Id="rId111" Type="http://schemas.openxmlformats.org/officeDocument/2006/relationships/image" Target="../media/image5209.png"/><Relationship Id="rId153" Type="http://schemas.openxmlformats.org/officeDocument/2006/relationships/image" Target="../media/image5230.png"/><Relationship Id="rId195" Type="http://schemas.openxmlformats.org/officeDocument/2006/relationships/image" Target="../media/image5251.png"/><Relationship Id="rId209" Type="http://schemas.openxmlformats.org/officeDocument/2006/relationships/image" Target="../media/image5258.png"/><Relationship Id="rId360" Type="http://schemas.openxmlformats.org/officeDocument/2006/relationships/customXml" Target="../ink/ink2246.xml"/><Relationship Id="rId416" Type="http://schemas.openxmlformats.org/officeDocument/2006/relationships/customXml" Target="../ink/ink2274.xml"/><Relationship Id="rId220" Type="http://schemas.openxmlformats.org/officeDocument/2006/relationships/customXml" Target="../ink/ink2176.xml"/><Relationship Id="rId458" Type="http://schemas.openxmlformats.org/officeDocument/2006/relationships/customXml" Target="../ink/ink2295.xml"/><Relationship Id="rId15" Type="http://schemas.openxmlformats.org/officeDocument/2006/relationships/image" Target="../media/image5161.png"/><Relationship Id="rId57" Type="http://schemas.openxmlformats.org/officeDocument/2006/relationships/image" Target="../media/image5182.png"/><Relationship Id="rId262" Type="http://schemas.openxmlformats.org/officeDocument/2006/relationships/customXml" Target="../ink/ink2197.xml"/><Relationship Id="rId318" Type="http://schemas.openxmlformats.org/officeDocument/2006/relationships/customXml" Target="../ink/ink2225.xml"/><Relationship Id="rId99" Type="http://schemas.openxmlformats.org/officeDocument/2006/relationships/image" Target="../media/image5203.png"/><Relationship Id="rId122" Type="http://schemas.openxmlformats.org/officeDocument/2006/relationships/customXml" Target="../ink/ink2127.xml"/><Relationship Id="rId164" Type="http://schemas.openxmlformats.org/officeDocument/2006/relationships/customXml" Target="../ink/ink2148.xml"/><Relationship Id="rId371" Type="http://schemas.openxmlformats.org/officeDocument/2006/relationships/image" Target="../media/image5339.png"/><Relationship Id="rId427" Type="http://schemas.openxmlformats.org/officeDocument/2006/relationships/image" Target="../media/image5367.png"/><Relationship Id="rId469" Type="http://schemas.openxmlformats.org/officeDocument/2006/relationships/image" Target="../media/image5387.png"/><Relationship Id="rId26" Type="http://schemas.openxmlformats.org/officeDocument/2006/relationships/customXml" Target="../ink/ink2079.xml"/><Relationship Id="rId231" Type="http://schemas.openxmlformats.org/officeDocument/2006/relationships/image" Target="../media/image5269.png"/><Relationship Id="rId273" Type="http://schemas.openxmlformats.org/officeDocument/2006/relationships/image" Target="../media/image5290.png"/><Relationship Id="rId329" Type="http://schemas.openxmlformats.org/officeDocument/2006/relationships/image" Target="../media/image5318.png"/><Relationship Id="rId480" Type="http://schemas.openxmlformats.org/officeDocument/2006/relationships/customXml" Target="../ink/ink2306.xml"/><Relationship Id="rId68" Type="http://schemas.openxmlformats.org/officeDocument/2006/relationships/customXml" Target="../ink/ink2100.xml"/><Relationship Id="rId133" Type="http://schemas.openxmlformats.org/officeDocument/2006/relationships/image" Target="../media/image5220.png"/><Relationship Id="rId175" Type="http://schemas.openxmlformats.org/officeDocument/2006/relationships/image" Target="../media/image5241.png"/><Relationship Id="rId340" Type="http://schemas.openxmlformats.org/officeDocument/2006/relationships/customXml" Target="../ink/ink2236.xml"/><Relationship Id="rId200" Type="http://schemas.openxmlformats.org/officeDocument/2006/relationships/customXml" Target="../ink/ink2166.xml"/><Relationship Id="rId382" Type="http://schemas.openxmlformats.org/officeDocument/2006/relationships/customXml" Target="../ink/ink2257.xml"/><Relationship Id="rId438" Type="http://schemas.openxmlformats.org/officeDocument/2006/relationships/customXml" Target="../ink/ink2285.xml"/><Relationship Id="rId242" Type="http://schemas.openxmlformats.org/officeDocument/2006/relationships/customXml" Target="../ink/ink2187.xml"/><Relationship Id="rId284" Type="http://schemas.openxmlformats.org/officeDocument/2006/relationships/customXml" Target="../ink/ink2208.xml"/><Relationship Id="rId491" Type="http://schemas.openxmlformats.org/officeDocument/2006/relationships/image" Target="../media/image5398.png"/><Relationship Id="rId505" Type="http://schemas.openxmlformats.org/officeDocument/2006/relationships/image" Target="../media/image5405.png"/><Relationship Id="rId37" Type="http://schemas.openxmlformats.org/officeDocument/2006/relationships/image" Target="../media/image5172.png"/><Relationship Id="rId79" Type="http://schemas.openxmlformats.org/officeDocument/2006/relationships/image" Target="../media/image5193.png"/><Relationship Id="rId102" Type="http://schemas.openxmlformats.org/officeDocument/2006/relationships/customXml" Target="../ink/ink2117.xml"/><Relationship Id="rId144" Type="http://schemas.openxmlformats.org/officeDocument/2006/relationships/customXml" Target="../ink/ink2138.xml"/><Relationship Id="rId90" Type="http://schemas.openxmlformats.org/officeDocument/2006/relationships/customXml" Target="../ink/ink2111.xml"/><Relationship Id="rId186" Type="http://schemas.openxmlformats.org/officeDocument/2006/relationships/customXml" Target="../ink/ink2159.xml"/><Relationship Id="rId351" Type="http://schemas.openxmlformats.org/officeDocument/2006/relationships/image" Target="../media/image5329.png"/><Relationship Id="rId393" Type="http://schemas.openxmlformats.org/officeDocument/2006/relationships/image" Target="../media/image5350.png"/><Relationship Id="rId407" Type="http://schemas.openxmlformats.org/officeDocument/2006/relationships/image" Target="../media/image5357.png"/><Relationship Id="rId449" Type="http://schemas.openxmlformats.org/officeDocument/2006/relationships/image" Target="../media/image5378.png"/><Relationship Id="rId211" Type="http://schemas.openxmlformats.org/officeDocument/2006/relationships/image" Target="../media/image5259.png"/><Relationship Id="rId253" Type="http://schemas.openxmlformats.org/officeDocument/2006/relationships/image" Target="../media/image5280.png"/><Relationship Id="rId295" Type="http://schemas.openxmlformats.org/officeDocument/2006/relationships/image" Target="../media/image5301.png"/><Relationship Id="rId309" Type="http://schemas.openxmlformats.org/officeDocument/2006/relationships/image" Target="../media/image5308.png"/><Relationship Id="rId460" Type="http://schemas.openxmlformats.org/officeDocument/2006/relationships/customXml" Target="../ink/ink2296.xml"/><Relationship Id="rId48" Type="http://schemas.openxmlformats.org/officeDocument/2006/relationships/customXml" Target="../ink/ink2090.xml"/><Relationship Id="rId113" Type="http://schemas.openxmlformats.org/officeDocument/2006/relationships/image" Target="../media/image5210.png"/><Relationship Id="rId320" Type="http://schemas.openxmlformats.org/officeDocument/2006/relationships/customXml" Target="../ink/ink2226.xml"/><Relationship Id="rId155" Type="http://schemas.openxmlformats.org/officeDocument/2006/relationships/image" Target="../media/image5231.png"/><Relationship Id="rId197" Type="http://schemas.openxmlformats.org/officeDocument/2006/relationships/image" Target="../media/image5252.png"/><Relationship Id="rId362" Type="http://schemas.openxmlformats.org/officeDocument/2006/relationships/customXml" Target="../ink/ink2247.xml"/><Relationship Id="rId418" Type="http://schemas.openxmlformats.org/officeDocument/2006/relationships/customXml" Target="../ink/ink2275.xml"/><Relationship Id="rId222" Type="http://schemas.openxmlformats.org/officeDocument/2006/relationships/customXml" Target="../ink/ink2177.xml"/><Relationship Id="rId264" Type="http://schemas.openxmlformats.org/officeDocument/2006/relationships/customXml" Target="../ink/ink2198.xml"/><Relationship Id="rId471" Type="http://schemas.openxmlformats.org/officeDocument/2006/relationships/image" Target="../media/image5388.png"/><Relationship Id="rId17" Type="http://schemas.openxmlformats.org/officeDocument/2006/relationships/image" Target="../media/image5162.png"/><Relationship Id="rId59" Type="http://schemas.openxmlformats.org/officeDocument/2006/relationships/image" Target="../media/image5183.png"/><Relationship Id="rId124" Type="http://schemas.openxmlformats.org/officeDocument/2006/relationships/customXml" Target="../ink/ink2128.xml"/><Relationship Id="rId70" Type="http://schemas.openxmlformats.org/officeDocument/2006/relationships/customXml" Target="../ink/ink2101.xml"/><Relationship Id="rId166" Type="http://schemas.openxmlformats.org/officeDocument/2006/relationships/customXml" Target="../ink/ink2149.xml"/><Relationship Id="rId331" Type="http://schemas.openxmlformats.org/officeDocument/2006/relationships/image" Target="../media/image5319.png"/><Relationship Id="rId373" Type="http://schemas.openxmlformats.org/officeDocument/2006/relationships/image" Target="../media/image5340.png"/><Relationship Id="rId429" Type="http://schemas.openxmlformats.org/officeDocument/2006/relationships/image" Target="../media/image5368.png"/><Relationship Id="rId1" Type="http://schemas.openxmlformats.org/officeDocument/2006/relationships/slideLayout" Target="../slideLayouts/slideLayout2.xml"/><Relationship Id="rId233" Type="http://schemas.openxmlformats.org/officeDocument/2006/relationships/image" Target="../media/image5270.png"/><Relationship Id="rId440" Type="http://schemas.openxmlformats.org/officeDocument/2006/relationships/customXml" Target="../ink/ink2286.xml"/><Relationship Id="rId28" Type="http://schemas.openxmlformats.org/officeDocument/2006/relationships/customXml" Target="../ink/ink2080.xml"/><Relationship Id="rId275" Type="http://schemas.openxmlformats.org/officeDocument/2006/relationships/image" Target="../media/image5291.png"/><Relationship Id="rId300" Type="http://schemas.openxmlformats.org/officeDocument/2006/relationships/customXml" Target="../ink/ink2216.xml"/><Relationship Id="rId482" Type="http://schemas.openxmlformats.org/officeDocument/2006/relationships/customXml" Target="../ink/ink2307.xml"/><Relationship Id="rId81" Type="http://schemas.openxmlformats.org/officeDocument/2006/relationships/image" Target="../media/image5194.png"/><Relationship Id="rId135" Type="http://schemas.openxmlformats.org/officeDocument/2006/relationships/image" Target="../media/image5221.png"/><Relationship Id="rId177" Type="http://schemas.openxmlformats.org/officeDocument/2006/relationships/image" Target="../media/image5242.png"/><Relationship Id="rId342" Type="http://schemas.openxmlformats.org/officeDocument/2006/relationships/customXml" Target="../ink/ink2237.xml"/><Relationship Id="rId384" Type="http://schemas.openxmlformats.org/officeDocument/2006/relationships/customXml" Target="../ink/ink2258.xml"/><Relationship Id="rId202" Type="http://schemas.openxmlformats.org/officeDocument/2006/relationships/customXml" Target="../ink/ink2167.xml"/><Relationship Id="rId244" Type="http://schemas.openxmlformats.org/officeDocument/2006/relationships/customXml" Target="../ink/ink2188.xml"/><Relationship Id="rId39" Type="http://schemas.openxmlformats.org/officeDocument/2006/relationships/image" Target="../media/image5173.png"/><Relationship Id="rId286" Type="http://schemas.openxmlformats.org/officeDocument/2006/relationships/customXml" Target="../ink/ink2209.xml"/><Relationship Id="rId451" Type="http://schemas.openxmlformats.org/officeDocument/2006/relationships/image" Target="../media/image5379.png"/><Relationship Id="rId493" Type="http://schemas.openxmlformats.org/officeDocument/2006/relationships/image" Target="../media/image5399.png"/><Relationship Id="rId507" Type="http://schemas.openxmlformats.org/officeDocument/2006/relationships/image" Target="../media/image5406.png"/><Relationship Id="rId50" Type="http://schemas.openxmlformats.org/officeDocument/2006/relationships/customXml" Target="../ink/ink2091.xml"/><Relationship Id="rId104" Type="http://schemas.openxmlformats.org/officeDocument/2006/relationships/customXml" Target="../ink/ink2118.xml"/><Relationship Id="rId146" Type="http://schemas.openxmlformats.org/officeDocument/2006/relationships/customXml" Target="../ink/ink2139.xml"/><Relationship Id="rId188" Type="http://schemas.openxmlformats.org/officeDocument/2006/relationships/customXml" Target="../ink/ink2160.xml"/><Relationship Id="rId311" Type="http://schemas.openxmlformats.org/officeDocument/2006/relationships/image" Target="../media/image5309.png"/><Relationship Id="rId353" Type="http://schemas.openxmlformats.org/officeDocument/2006/relationships/image" Target="../media/image5330.png"/><Relationship Id="rId395" Type="http://schemas.openxmlformats.org/officeDocument/2006/relationships/image" Target="../media/image5351.png"/><Relationship Id="rId409" Type="http://schemas.openxmlformats.org/officeDocument/2006/relationships/image" Target="../media/image5358.png"/><Relationship Id="rId92" Type="http://schemas.openxmlformats.org/officeDocument/2006/relationships/customXml" Target="../ink/ink2112.xml"/><Relationship Id="rId213" Type="http://schemas.openxmlformats.org/officeDocument/2006/relationships/image" Target="../media/image5260.png"/><Relationship Id="rId420" Type="http://schemas.openxmlformats.org/officeDocument/2006/relationships/customXml" Target="../ink/ink2276.xml"/><Relationship Id="rId255" Type="http://schemas.openxmlformats.org/officeDocument/2006/relationships/image" Target="../media/image5281.png"/><Relationship Id="rId297" Type="http://schemas.openxmlformats.org/officeDocument/2006/relationships/image" Target="../media/image5302.png"/><Relationship Id="rId462" Type="http://schemas.openxmlformats.org/officeDocument/2006/relationships/customXml" Target="../ink/ink2297.xml"/><Relationship Id="rId115" Type="http://schemas.openxmlformats.org/officeDocument/2006/relationships/image" Target="../media/image5211.png"/><Relationship Id="rId157" Type="http://schemas.openxmlformats.org/officeDocument/2006/relationships/image" Target="../media/image5232.png"/><Relationship Id="rId322" Type="http://schemas.openxmlformats.org/officeDocument/2006/relationships/customXml" Target="../ink/ink2227.xml"/><Relationship Id="rId364" Type="http://schemas.openxmlformats.org/officeDocument/2006/relationships/customXml" Target="../ink/ink2248.xml"/><Relationship Id="rId61" Type="http://schemas.openxmlformats.org/officeDocument/2006/relationships/image" Target="../media/image5184.png"/><Relationship Id="rId199" Type="http://schemas.openxmlformats.org/officeDocument/2006/relationships/image" Target="../media/image5253.png"/><Relationship Id="rId19" Type="http://schemas.openxmlformats.org/officeDocument/2006/relationships/image" Target="../media/image5163.png"/><Relationship Id="rId224" Type="http://schemas.openxmlformats.org/officeDocument/2006/relationships/customXml" Target="../ink/ink2178.xml"/><Relationship Id="rId266" Type="http://schemas.openxmlformats.org/officeDocument/2006/relationships/customXml" Target="../ink/ink2199.xml"/><Relationship Id="rId431" Type="http://schemas.openxmlformats.org/officeDocument/2006/relationships/image" Target="../media/image5369.png"/><Relationship Id="rId473" Type="http://schemas.openxmlformats.org/officeDocument/2006/relationships/image" Target="../media/image5389.png"/><Relationship Id="rId30" Type="http://schemas.openxmlformats.org/officeDocument/2006/relationships/customXml" Target="../ink/ink2081.xml"/><Relationship Id="rId126" Type="http://schemas.openxmlformats.org/officeDocument/2006/relationships/customXml" Target="../ink/ink2129.xml"/><Relationship Id="rId168" Type="http://schemas.openxmlformats.org/officeDocument/2006/relationships/customXml" Target="../ink/ink2150.xml"/><Relationship Id="rId333" Type="http://schemas.openxmlformats.org/officeDocument/2006/relationships/image" Target="../media/image5320.png"/><Relationship Id="rId72" Type="http://schemas.openxmlformats.org/officeDocument/2006/relationships/customXml" Target="../ink/ink2102.xml"/><Relationship Id="rId375" Type="http://schemas.openxmlformats.org/officeDocument/2006/relationships/image" Target="../media/image5341.png"/><Relationship Id="rId3" Type="http://schemas.openxmlformats.org/officeDocument/2006/relationships/image" Target="../media/image5155.png"/><Relationship Id="rId235" Type="http://schemas.openxmlformats.org/officeDocument/2006/relationships/image" Target="../media/image5271.png"/><Relationship Id="rId277" Type="http://schemas.openxmlformats.org/officeDocument/2006/relationships/image" Target="../media/image5292.png"/><Relationship Id="rId400" Type="http://schemas.openxmlformats.org/officeDocument/2006/relationships/customXml" Target="../ink/ink2266.xml"/><Relationship Id="rId442" Type="http://schemas.openxmlformats.org/officeDocument/2006/relationships/customXml" Target="../ink/ink2287.xml"/><Relationship Id="rId484" Type="http://schemas.openxmlformats.org/officeDocument/2006/relationships/customXml" Target="../ink/ink2308.xml"/><Relationship Id="rId137" Type="http://schemas.openxmlformats.org/officeDocument/2006/relationships/image" Target="../media/image5222.png"/><Relationship Id="rId302" Type="http://schemas.openxmlformats.org/officeDocument/2006/relationships/customXml" Target="../ink/ink2217.xml"/><Relationship Id="rId344" Type="http://schemas.openxmlformats.org/officeDocument/2006/relationships/customXml" Target="../ink/ink2238.xml"/><Relationship Id="rId41" Type="http://schemas.openxmlformats.org/officeDocument/2006/relationships/image" Target="../media/image5174.png"/><Relationship Id="rId83" Type="http://schemas.openxmlformats.org/officeDocument/2006/relationships/image" Target="../media/image5195.png"/><Relationship Id="rId179" Type="http://schemas.openxmlformats.org/officeDocument/2006/relationships/image" Target="../media/image5243.png"/><Relationship Id="rId386" Type="http://schemas.openxmlformats.org/officeDocument/2006/relationships/customXml" Target="../ink/ink2259.xml"/><Relationship Id="rId190" Type="http://schemas.openxmlformats.org/officeDocument/2006/relationships/customXml" Target="../ink/ink2161.xml"/><Relationship Id="rId204" Type="http://schemas.openxmlformats.org/officeDocument/2006/relationships/customXml" Target="../ink/ink2168.xml"/><Relationship Id="rId246" Type="http://schemas.openxmlformats.org/officeDocument/2006/relationships/customXml" Target="../ink/ink2189.xml"/><Relationship Id="rId288" Type="http://schemas.openxmlformats.org/officeDocument/2006/relationships/customXml" Target="../ink/ink2210.xml"/><Relationship Id="rId411" Type="http://schemas.openxmlformats.org/officeDocument/2006/relationships/image" Target="../media/image5359.png"/><Relationship Id="rId453" Type="http://schemas.openxmlformats.org/officeDocument/2006/relationships/image" Target="../media/image5380.png"/><Relationship Id="rId106" Type="http://schemas.openxmlformats.org/officeDocument/2006/relationships/customXml" Target="../ink/ink2119.xml"/><Relationship Id="rId313" Type="http://schemas.openxmlformats.org/officeDocument/2006/relationships/image" Target="../media/image5310.png"/><Relationship Id="rId495" Type="http://schemas.openxmlformats.org/officeDocument/2006/relationships/image" Target="../media/image5400.png"/><Relationship Id="rId10" Type="http://schemas.openxmlformats.org/officeDocument/2006/relationships/customXml" Target="../ink/ink2071.xml"/><Relationship Id="rId52" Type="http://schemas.openxmlformats.org/officeDocument/2006/relationships/customXml" Target="../ink/ink2092.xml"/><Relationship Id="rId94" Type="http://schemas.openxmlformats.org/officeDocument/2006/relationships/customXml" Target="../ink/ink2113.xml"/><Relationship Id="rId148" Type="http://schemas.openxmlformats.org/officeDocument/2006/relationships/customXml" Target="../ink/ink2140.xml"/><Relationship Id="rId355" Type="http://schemas.openxmlformats.org/officeDocument/2006/relationships/image" Target="../media/image5331.png"/><Relationship Id="rId397" Type="http://schemas.openxmlformats.org/officeDocument/2006/relationships/image" Target="../media/image53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70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17" Type="http://schemas.openxmlformats.org/officeDocument/2006/relationships/customXml" Target="../ink/ink2378.xml"/><Relationship Id="rId299" Type="http://schemas.openxmlformats.org/officeDocument/2006/relationships/image" Target="../media/image5553.png"/><Relationship Id="rId21" Type="http://schemas.openxmlformats.org/officeDocument/2006/relationships/image" Target="../media/image5416.png"/><Relationship Id="rId63" Type="http://schemas.openxmlformats.org/officeDocument/2006/relationships/image" Target="../media/image5437.png"/><Relationship Id="rId159" Type="http://schemas.openxmlformats.org/officeDocument/2006/relationships/customXml" Target="../ink/ink2399.xml"/><Relationship Id="rId324" Type="http://schemas.openxmlformats.org/officeDocument/2006/relationships/customXml" Target="../ink/ink2482.xml"/><Relationship Id="rId366" Type="http://schemas.openxmlformats.org/officeDocument/2006/relationships/customXml" Target="../ink/ink2503.xml"/><Relationship Id="rId170" Type="http://schemas.openxmlformats.org/officeDocument/2006/relationships/image" Target="../media/image5490.png"/><Relationship Id="rId226" Type="http://schemas.openxmlformats.org/officeDocument/2006/relationships/customXml" Target="../ink/ink2433.xml"/><Relationship Id="rId268" Type="http://schemas.openxmlformats.org/officeDocument/2006/relationships/customXml" Target="../ink/ink2454.xml"/><Relationship Id="rId32" Type="http://schemas.openxmlformats.org/officeDocument/2006/relationships/customXml" Target="../ink/ink2335.xml"/><Relationship Id="rId74" Type="http://schemas.openxmlformats.org/officeDocument/2006/relationships/customXml" Target="../ink/ink2356.xml"/><Relationship Id="rId128" Type="http://schemas.openxmlformats.org/officeDocument/2006/relationships/image" Target="../media/image5469.png"/><Relationship Id="rId335" Type="http://schemas.openxmlformats.org/officeDocument/2006/relationships/image" Target="../media/image5571.png"/><Relationship Id="rId377" Type="http://schemas.openxmlformats.org/officeDocument/2006/relationships/image" Target="../media/image5592.png"/><Relationship Id="rId5" Type="http://schemas.openxmlformats.org/officeDocument/2006/relationships/image" Target="../media/image5408.png"/><Relationship Id="rId181" Type="http://schemas.openxmlformats.org/officeDocument/2006/relationships/image" Target="../media/image5495.png"/><Relationship Id="rId237" Type="http://schemas.openxmlformats.org/officeDocument/2006/relationships/image" Target="../media/image5523.png"/><Relationship Id="rId402" Type="http://schemas.openxmlformats.org/officeDocument/2006/relationships/customXml" Target="../ink/ink2521.xml"/><Relationship Id="rId279" Type="http://schemas.openxmlformats.org/officeDocument/2006/relationships/image" Target="../media/image5543.png"/><Relationship Id="rId43" Type="http://schemas.openxmlformats.org/officeDocument/2006/relationships/image" Target="../media/image5427.png"/><Relationship Id="rId139" Type="http://schemas.openxmlformats.org/officeDocument/2006/relationships/customXml" Target="../ink/ink2389.xml"/><Relationship Id="rId290" Type="http://schemas.openxmlformats.org/officeDocument/2006/relationships/customXml" Target="../ink/ink2465.xml"/><Relationship Id="rId304" Type="http://schemas.openxmlformats.org/officeDocument/2006/relationships/customXml" Target="../ink/ink2472.xml"/><Relationship Id="rId346" Type="http://schemas.openxmlformats.org/officeDocument/2006/relationships/customXml" Target="../ink/ink2493.xml"/><Relationship Id="rId388" Type="http://schemas.openxmlformats.org/officeDocument/2006/relationships/customXml" Target="../ink/ink2514.xml"/><Relationship Id="rId85" Type="http://schemas.openxmlformats.org/officeDocument/2006/relationships/image" Target="../media/image5448.png"/><Relationship Id="rId150" Type="http://schemas.openxmlformats.org/officeDocument/2006/relationships/image" Target="../media/image5480.png"/><Relationship Id="rId192" Type="http://schemas.openxmlformats.org/officeDocument/2006/relationships/customXml" Target="../ink/ink2416.xml"/><Relationship Id="rId206" Type="http://schemas.openxmlformats.org/officeDocument/2006/relationships/customXml" Target="../ink/ink2423.xml"/><Relationship Id="rId413" Type="http://schemas.openxmlformats.org/officeDocument/2006/relationships/image" Target="../media/image5610.png"/><Relationship Id="rId248" Type="http://schemas.openxmlformats.org/officeDocument/2006/relationships/customXml" Target="../ink/ink2444.xml"/><Relationship Id="rId12" Type="http://schemas.openxmlformats.org/officeDocument/2006/relationships/customXml" Target="../ink/ink2325.xml"/><Relationship Id="rId108" Type="http://schemas.openxmlformats.org/officeDocument/2006/relationships/image" Target="../media/image5459.png"/><Relationship Id="rId315" Type="http://schemas.openxmlformats.org/officeDocument/2006/relationships/image" Target="../media/image5561.png"/><Relationship Id="rId357" Type="http://schemas.openxmlformats.org/officeDocument/2006/relationships/image" Target="../media/image5582.png"/><Relationship Id="rId54" Type="http://schemas.openxmlformats.org/officeDocument/2006/relationships/customXml" Target="../ink/ink2346.xml"/><Relationship Id="rId96" Type="http://schemas.openxmlformats.org/officeDocument/2006/relationships/customXml" Target="../ink/ink2367.xml"/><Relationship Id="rId161" Type="http://schemas.openxmlformats.org/officeDocument/2006/relationships/customXml" Target="../ink/ink2400.xml"/><Relationship Id="rId217" Type="http://schemas.openxmlformats.org/officeDocument/2006/relationships/image" Target="../media/image5513.png"/><Relationship Id="rId399" Type="http://schemas.openxmlformats.org/officeDocument/2006/relationships/image" Target="../media/image5603.png"/><Relationship Id="rId259" Type="http://schemas.openxmlformats.org/officeDocument/2006/relationships/image" Target="../media/image5533.png"/><Relationship Id="rId23" Type="http://schemas.openxmlformats.org/officeDocument/2006/relationships/image" Target="../media/image5417.png"/><Relationship Id="rId119" Type="http://schemas.openxmlformats.org/officeDocument/2006/relationships/customXml" Target="../ink/ink2379.xml"/><Relationship Id="rId270" Type="http://schemas.openxmlformats.org/officeDocument/2006/relationships/customXml" Target="../ink/ink2455.xml"/><Relationship Id="rId326" Type="http://schemas.openxmlformats.org/officeDocument/2006/relationships/customXml" Target="../ink/ink2483.xml"/><Relationship Id="rId65" Type="http://schemas.openxmlformats.org/officeDocument/2006/relationships/image" Target="../media/image5438.png"/><Relationship Id="rId130" Type="http://schemas.openxmlformats.org/officeDocument/2006/relationships/image" Target="../media/image5470.png"/><Relationship Id="rId368" Type="http://schemas.openxmlformats.org/officeDocument/2006/relationships/customXml" Target="../ink/ink2504.xml"/><Relationship Id="rId172" Type="http://schemas.openxmlformats.org/officeDocument/2006/relationships/image" Target="../media/image5491.png"/><Relationship Id="rId228" Type="http://schemas.openxmlformats.org/officeDocument/2006/relationships/customXml" Target="../ink/ink2434.xml"/><Relationship Id="rId281" Type="http://schemas.openxmlformats.org/officeDocument/2006/relationships/image" Target="../media/image5544.png"/><Relationship Id="rId337" Type="http://schemas.openxmlformats.org/officeDocument/2006/relationships/image" Target="../media/image5572.png"/><Relationship Id="rId34" Type="http://schemas.openxmlformats.org/officeDocument/2006/relationships/customXml" Target="../ink/ink2336.xml"/><Relationship Id="rId76" Type="http://schemas.openxmlformats.org/officeDocument/2006/relationships/customXml" Target="../ink/ink2357.xml"/><Relationship Id="rId141" Type="http://schemas.openxmlformats.org/officeDocument/2006/relationships/customXml" Target="../ink/ink2390.xml"/><Relationship Id="rId379" Type="http://schemas.openxmlformats.org/officeDocument/2006/relationships/image" Target="../media/image5593.png"/><Relationship Id="rId7" Type="http://schemas.openxmlformats.org/officeDocument/2006/relationships/image" Target="../media/image5409.png"/><Relationship Id="rId183" Type="http://schemas.openxmlformats.org/officeDocument/2006/relationships/image" Target="../media/image5496.png"/><Relationship Id="rId239" Type="http://schemas.openxmlformats.org/officeDocument/2006/relationships/image" Target="../media/image5524.png"/><Relationship Id="rId390" Type="http://schemas.openxmlformats.org/officeDocument/2006/relationships/customXml" Target="../ink/ink2515.xml"/><Relationship Id="rId404" Type="http://schemas.openxmlformats.org/officeDocument/2006/relationships/customXml" Target="../ink/ink2522.xml"/><Relationship Id="rId250" Type="http://schemas.openxmlformats.org/officeDocument/2006/relationships/customXml" Target="../ink/ink2445.xml"/><Relationship Id="rId292" Type="http://schemas.openxmlformats.org/officeDocument/2006/relationships/customXml" Target="../ink/ink2466.xml"/><Relationship Id="rId306" Type="http://schemas.openxmlformats.org/officeDocument/2006/relationships/customXml" Target="../ink/ink2473.xml"/><Relationship Id="rId45" Type="http://schemas.openxmlformats.org/officeDocument/2006/relationships/image" Target="../media/image5428.png"/><Relationship Id="rId87" Type="http://schemas.openxmlformats.org/officeDocument/2006/relationships/image" Target="../media/image5449.png"/><Relationship Id="rId110" Type="http://schemas.openxmlformats.org/officeDocument/2006/relationships/image" Target="../media/image5460.png"/><Relationship Id="rId348" Type="http://schemas.openxmlformats.org/officeDocument/2006/relationships/customXml" Target="../ink/ink2494.xml"/><Relationship Id="rId152" Type="http://schemas.openxmlformats.org/officeDocument/2006/relationships/image" Target="../media/image5481.png"/><Relationship Id="rId194" Type="http://schemas.openxmlformats.org/officeDocument/2006/relationships/customXml" Target="../ink/ink2417.xml"/><Relationship Id="rId208" Type="http://schemas.openxmlformats.org/officeDocument/2006/relationships/customXml" Target="../ink/ink2424.xml"/><Relationship Id="rId415" Type="http://schemas.openxmlformats.org/officeDocument/2006/relationships/image" Target="../media/image5611.png"/><Relationship Id="rId261" Type="http://schemas.openxmlformats.org/officeDocument/2006/relationships/image" Target="../media/image5534.png"/><Relationship Id="rId14" Type="http://schemas.openxmlformats.org/officeDocument/2006/relationships/customXml" Target="../ink/ink2326.xml"/><Relationship Id="rId56" Type="http://schemas.openxmlformats.org/officeDocument/2006/relationships/customXml" Target="../ink/ink2347.xml"/><Relationship Id="rId317" Type="http://schemas.openxmlformats.org/officeDocument/2006/relationships/image" Target="../media/image5562.png"/><Relationship Id="rId359" Type="http://schemas.openxmlformats.org/officeDocument/2006/relationships/image" Target="../media/image5583.png"/><Relationship Id="rId98" Type="http://schemas.openxmlformats.org/officeDocument/2006/relationships/customXml" Target="../ink/ink2368.xml"/><Relationship Id="rId121" Type="http://schemas.openxmlformats.org/officeDocument/2006/relationships/customXml" Target="../ink/ink2380.xml"/><Relationship Id="rId163" Type="http://schemas.openxmlformats.org/officeDocument/2006/relationships/customXml" Target="../ink/ink2401.xml"/><Relationship Id="rId219" Type="http://schemas.openxmlformats.org/officeDocument/2006/relationships/image" Target="../media/image5514.png"/><Relationship Id="rId370" Type="http://schemas.openxmlformats.org/officeDocument/2006/relationships/customXml" Target="../ink/ink2505.xml"/><Relationship Id="rId230" Type="http://schemas.openxmlformats.org/officeDocument/2006/relationships/customXml" Target="../ink/ink2435.xml"/><Relationship Id="rId25" Type="http://schemas.openxmlformats.org/officeDocument/2006/relationships/image" Target="../media/image5418.png"/><Relationship Id="rId67" Type="http://schemas.openxmlformats.org/officeDocument/2006/relationships/image" Target="../media/image5439.png"/><Relationship Id="rId272" Type="http://schemas.openxmlformats.org/officeDocument/2006/relationships/customXml" Target="../ink/ink2456.xml"/><Relationship Id="rId328" Type="http://schemas.openxmlformats.org/officeDocument/2006/relationships/customXml" Target="../ink/ink2484.xml"/><Relationship Id="rId132" Type="http://schemas.openxmlformats.org/officeDocument/2006/relationships/image" Target="../media/image5471.png"/><Relationship Id="rId174" Type="http://schemas.openxmlformats.org/officeDocument/2006/relationships/image" Target="../media/image5492.png"/><Relationship Id="rId381" Type="http://schemas.openxmlformats.org/officeDocument/2006/relationships/image" Target="../media/image5594.png"/><Relationship Id="rId241" Type="http://schemas.openxmlformats.org/officeDocument/2006/relationships/image" Target="../media/image5525.png"/><Relationship Id="rId36" Type="http://schemas.openxmlformats.org/officeDocument/2006/relationships/customXml" Target="../ink/ink2337.xml"/><Relationship Id="rId283" Type="http://schemas.openxmlformats.org/officeDocument/2006/relationships/image" Target="../media/image5545.png"/><Relationship Id="rId339" Type="http://schemas.openxmlformats.org/officeDocument/2006/relationships/image" Target="../media/image5573.png"/><Relationship Id="rId78" Type="http://schemas.openxmlformats.org/officeDocument/2006/relationships/customXml" Target="../ink/ink2358.xml"/><Relationship Id="rId101" Type="http://schemas.openxmlformats.org/officeDocument/2006/relationships/image" Target="../media/image5456.png"/><Relationship Id="rId143" Type="http://schemas.openxmlformats.org/officeDocument/2006/relationships/customXml" Target="../ink/ink2391.xml"/><Relationship Id="rId185" Type="http://schemas.openxmlformats.org/officeDocument/2006/relationships/image" Target="../media/image5497.png"/><Relationship Id="rId350" Type="http://schemas.openxmlformats.org/officeDocument/2006/relationships/customXml" Target="../ink/ink2495.xml"/><Relationship Id="rId406" Type="http://schemas.openxmlformats.org/officeDocument/2006/relationships/customXml" Target="../ink/ink2523.xml"/><Relationship Id="rId9" Type="http://schemas.openxmlformats.org/officeDocument/2006/relationships/image" Target="../media/image5410.png"/><Relationship Id="rId210" Type="http://schemas.openxmlformats.org/officeDocument/2006/relationships/customXml" Target="../ink/ink2425.xml"/><Relationship Id="rId392" Type="http://schemas.openxmlformats.org/officeDocument/2006/relationships/customXml" Target="../ink/ink2516.xml"/><Relationship Id="rId252" Type="http://schemas.openxmlformats.org/officeDocument/2006/relationships/customXml" Target="../ink/ink2446.xml"/><Relationship Id="rId294" Type="http://schemas.openxmlformats.org/officeDocument/2006/relationships/customXml" Target="../ink/ink2467.xml"/><Relationship Id="rId308" Type="http://schemas.openxmlformats.org/officeDocument/2006/relationships/customXml" Target="../ink/ink2474.xml"/><Relationship Id="rId47" Type="http://schemas.openxmlformats.org/officeDocument/2006/relationships/image" Target="../media/image5429.png"/><Relationship Id="rId89" Type="http://schemas.openxmlformats.org/officeDocument/2006/relationships/image" Target="../media/image5450.png"/><Relationship Id="rId112" Type="http://schemas.openxmlformats.org/officeDocument/2006/relationships/image" Target="../media/image5461.png"/><Relationship Id="rId154" Type="http://schemas.openxmlformats.org/officeDocument/2006/relationships/image" Target="../media/image5482.png"/><Relationship Id="rId361" Type="http://schemas.openxmlformats.org/officeDocument/2006/relationships/image" Target="../media/image5584.png"/><Relationship Id="rId196" Type="http://schemas.openxmlformats.org/officeDocument/2006/relationships/customXml" Target="../ink/ink2418.xml"/><Relationship Id="rId16" Type="http://schemas.openxmlformats.org/officeDocument/2006/relationships/customXml" Target="../ink/ink2327.xml"/><Relationship Id="rId221" Type="http://schemas.openxmlformats.org/officeDocument/2006/relationships/image" Target="../media/image5515.png"/><Relationship Id="rId263" Type="http://schemas.openxmlformats.org/officeDocument/2006/relationships/image" Target="../media/image5535.png"/><Relationship Id="rId319" Type="http://schemas.openxmlformats.org/officeDocument/2006/relationships/image" Target="../media/image5563.png"/><Relationship Id="rId58" Type="http://schemas.openxmlformats.org/officeDocument/2006/relationships/customXml" Target="../ink/ink2348.xml"/><Relationship Id="rId123" Type="http://schemas.openxmlformats.org/officeDocument/2006/relationships/customXml" Target="../ink/ink2381.xml"/><Relationship Id="rId330" Type="http://schemas.openxmlformats.org/officeDocument/2006/relationships/customXml" Target="../ink/ink2485.xml"/><Relationship Id="rId165" Type="http://schemas.openxmlformats.org/officeDocument/2006/relationships/customXml" Target="../ink/ink2402.xml"/><Relationship Id="rId372" Type="http://schemas.openxmlformats.org/officeDocument/2006/relationships/customXml" Target="../ink/ink2506.xml"/><Relationship Id="rId232" Type="http://schemas.openxmlformats.org/officeDocument/2006/relationships/customXml" Target="../ink/ink2436.xml"/><Relationship Id="rId274" Type="http://schemas.openxmlformats.org/officeDocument/2006/relationships/customXml" Target="../ink/ink2457.xml"/><Relationship Id="rId27" Type="http://schemas.openxmlformats.org/officeDocument/2006/relationships/image" Target="../media/image5419.png"/><Relationship Id="rId69" Type="http://schemas.openxmlformats.org/officeDocument/2006/relationships/image" Target="../media/image5440.png"/><Relationship Id="rId134" Type="http://schemas.openxmlformats.org/officeDocument/2006/relationships/image" Target="../media/image5472.png"/><Relationship Id="rId80" Type="http://schemas.openxmlformats.org/officeDocument/2006/relationships/customXml" Target="../ink/ink2359.xml"/><Relationship Id="rId155" Type="http://schemas.openxmlformats.org/officeDocument/2006/relationships/customXml" Target="../ink/ink2397.xml"/><Relationship Id="rId176" Type="http://schemas.openxmlformats.org/officeDocument/2006/relationships/image" Target="../media/image5493.png"/><Relationship Id="rId197" Type="http://schemas.openxmlformats.org/officeDocument/2006/relationships/image" Target="../media/image5503.png"/><Relationship Id="rId341" Type="http://schemas.openxmlformats.org/officeDocument/2006/relationships/image" Target="../media/image5574.png"/><Relationship Id="rId362" Type="http://schemas.openxmlformats.org/officeDocument/2006/relationships/customXml" Target="../ink/ink2501.xml"/><Relationship Id="rId383" Type="http://schemas.openxmlformats.org/officeDocument/2006/relationships/image" Target="../media/image5595.png"/><Relationship Id="rId201" Type="http://schemas.openxmlformats.org/officeDocument/2006/relationships/image" Target="../media/image5505.png"/><Relationship Id="rId222" Type="http://schemas.openxmlformats.org/officeDocument/2006/relationships/customXml" Target="../ink/ink2431.xml"/><Relationship Id="rId243" Type="http://schemas.openxmlformats.org/officeDocument/2006/relationships/image" Target="../media/image5526.png"/><Relationship Id="rId264" Type="http://schemas.openxmlformats.org/officeDocument/2006/relationships/customXml" Target="../ink/ink2452.xml"/><Relationship Id="rId285" Type="http://schemas.openxmlformats.org/officeDocument/2006/relationships/image" Target="../media/image5546.png"/><Relationship Id="rId17" Type="http://schemas.openxmlformats.org/officeDocument/2006/relationships/image" Target="../media/image5414.png"/><Relationship Id="rId38" Type="http://schemas.openxmlformats.org/officeDocument/2006/relationships/customXml" Target="../ink/ink2338.xml"/><Relationship Id="rId59" Type="http://schemas.openxmlformats.org/officeDocument/2006/relationships/image" Target="../media/image5435.png"/><Relationship Id="rId103" Type="http://schemas.openxmlformats.org/officeDocument/2006/relationships/customXml" Target="../ink/ink2371.xml"/><Relationship Id="rId124" Type="http://schemas.openxmlformats.org/officeDocument/2006/relationships/image" Target="../media/image5467.png"/><Relationship Id="rId310" Type="http://schemas.openxmlformats.org/officeDocument/2006/relationships/customXml" Target="../ink/ink2475.xml"/><Relationship Id="rId70" Type="http://schemas.openxmlformats.org/officeDocument/2006/relationships/customXml" Target="../ink/ink2354.xml"/><Relationship Id="rId91" Type="http://schemas.openxmlformats.org/officeDocument/2006/relationships/image" Target="../media/image5451.png"/><Relationship Id="rId145" Type="http://schemas.openxmlformats.org/officeDocument/2006/relationships/customXml" Target="../ink/ink2392.xml"/><Relationship Id="rId166" Type="http://schemas.openxmlformats.org/officeDocument/2006/relationships/image" Target="../media/image5488.png"/><Relationship Id="rId187" Type="http://schemas.openxmlformats.org/officeDocument/2006/relationships/image" Target="../media/image5498.png"/><Relationship Id="rId331" Type="http://schemas.openxmlformats.org/officeDocument/2006/relationships/image" Target="../media/image5569.png"/><Relationship Id="rId352" Type="http://schemas.openxmlformats.org/officeDocument/2006/relationships/customXml" Target="../ink/ink2496.xml"/><Relationship Id="rId373" Type="http://schemas.openxmlformats.org/officeDocument/2006/relationships/image" Target="../media/image5590.png"/><Relationship Id="rId394" Type="http://schemas.openxmlformats.org/officeDocument/2006/relationships/customXml" Target="../ink/ink2517.xml"/><Relationship Id="rId408" Type="http://schemas.openxmlformats.org/officeDocument/2006/relationships/customXml" Target="../ink/ink2524.xml"/><Relationship Id="rId1" Type="http://schemas.openxmlformats.org/officeDocument/2006/relationships/slideLayout" Target="../slideLayouts/slideLayout2.xml"/><Relationship Id="rId212" Type="http://schemas.openxmlformats.org/officeDocument/2006/relationships/customXml" Target="../ink/ink2426.xml"/><Relationship Id="rId233" Type="http://schemas.openxmlformats.org/officeDocument/2006/relationships/image" Target="../media/image5521.png"/><Relationship Id="rId254" Type="http://schemas.openxmlformats.org/officeDocument/2006/relationships/customXml" Target="../ink/ink2447.xml"/><Relationship Id="rId28" Type="http://schemas.openxmlformats.org/officeDocument/2006/relationships/customXml" Target="../ink/ink2333.xml"/><Relationship Id="rId49" Type="http://schemas.openxmlformats.org/officeDocument/2006/relationships/image" Target="../media/image5430.png"/><Relationship Id="rId114" Type="http://schemas.openxmlformats.org/officeDocument/2006/relationships/image" Target="../media/image5462.png"/><Relationship Id="rId275" Type="http://schemas.openxmlformats.org/officeDocument/2006/relationships/image" Target="../media/image5541.png"/><Relationship Id="rId296" Type="http://schemas.openxmlformats.org/officeDocument/2006/relationships/customXml" Target="../ink/ink2468.xml"/><Relationship Id="rId300" Type="http://schemas.openxmlformats.org/officeDocument/2006/relationships/customXml" Target="../ink/ink2470.xml"/><Relationship Id="rId60" Type="http://schemas.openxmlformats.org/officeDocument/2006/relationships/customXml" Target="../ink/ink2349.xml"/><Relationship Id="rId81" Type="http://schemas.openxmlformats.org/officeDocument/2006/relationships/image" Target="../media/image5446.png"/><Relationship Id="rId135" Type="http://schemas.openxmlformats.org/officeDocument/2006/relationships/customXml" Target="../ink/ink2387.xml"/><Relationship Id="rId156" Type="http://schemas.openxmlformats.org/officeDocument/2006/relationships/image" Target="../media/image5483.png"/><Relationship Id="rId177" Type="http://schemas.openxmlformats.org/officeDocument/2006/relationships/customXml" Target="../ink/ink2408.xml"/><Relationship Id="rId198" Type="http://schemas.openxmlformats.org/officeDocument/2006/relationships/customXml" Target="../ink/ink2419.xml"/><Relationship Id="rId321" Type="http://schemas.openxmlformats.org/officeDocument/2006/relationships/image" Target="../media/image5564.png"/><Relationship Id="rId342" Type="http://schemas.openxmlformats.org/officeDocument/2006/relationships/customXml" Target="../ink/ink2491.xml"/><Relationship Id="rId363" Type="http://schemas.openxmlformats.org/officeDocument/2006/relationships/image" Target="../media/image5585.png"/><Relationship Id="rId384" Type="http://schemas.openxmlformats.org/officeDocument/2006/relationships/customXml" Target="../ink/ink2512.xml"/><Relationship Id="rId202" Type="http://schemas.openxmlformats.org/officeDocument/2006/relationships/customXml" Target="../ink/ink2421.xml"/><Relationship Id="rId223" Type="http://schemas.openxmlformats.org/officeDocument/2006/relationships/image" Target="../media/image5516.png"/><Relationship Id="rId244" Type="http://schemas.openxmlformats.org/officeDocument/2006/relationships/customXml" Target="../ink/ink2442.xml"/><Relationship Id="rId18" Type="http://schemas.openxmlformats.org/officeDocument/2006/relationships/customXml" Target="../ink/ink2328.xml"/><Relationship Id="rId39" Type="http://schemas.openxmlformats.org/officeDocument/2006/relationships/image" Target="../media/image5425.png"/><Relationship Id="rId265" Type="http://schemas.openxmlformats.org/officeDocument/2006/relationships/image" Target="../media/image5536.png"/><Relationship Id="rId286" Type="http://schemas.openxmlformats.org/officeDocument/2006/relationships/customXml" Target="../ink/ink2463.xml"/><Relationship Id="rId50" Type="http://schemas.openxmlformats.org/officeDocument/2006/relationships/customXml" Target="../ink/ink2344.xml"/><Relationship Id="rId104" Type="http://schemas.openxmlformats.org/officeDocument/2006/relationships/image" Target="../media/image5457.png"/><Relationship Id="rId125" Type="http://schemas.openxmlformats.org/officeDocument/2006/relationships/customXml" Target="../ink/ink2382.xml"/><Relationship Id="rId146" Type="http://schemas.openxmlformats.org/officeDocument/2006/relationships/image" Target="../media/image5478.png"/><Relationship Id="rId167" Type="http://schemas.openxmlformats.org/officeDocument/2006/relationships/customXml" Target="../ink/ink2403.xml"/><Relationship Id="rId188" Type="http://schemas.openxmlformats.org/officeDocument/2006/relationships/customXml" Target="../ink/ink2414.xml"/><Relationship Id="rId311" Type="http://schemas.openxmlformats.org/officeDocument/2006/relationships/image" Target="../media/image5559.png"/><Relationship Id="rId332" Type="http://schemas.openxmlformats.org/officeDocument/2006/relationships/customXml" Target="../ink/ink2486.xml"/><Relationship Id="rId353" Type="http://schemas.openxmlformats.org/officeDocument/2006/relationships/image" Target="../media/image5580.png"/><Relationship Id="rId374" Type="http://schemas.openxmlformats.org/officeDocument/2006/relationships/customXml" Target="../ink/ink2507.xml"/><Relationship Id="rId395" Type="http://schemas.openxmlformats.org/officeDocument/2006/relationships/image" Target="../media/image5601.png"/><Relationship Id="rId409" Type="http://schemas.openxmlformats.org/officeDocument/2006/relationships/image" Target="../media/image5608.png"/><Relationship Id="rId71" Type="http://schemas.openxmlformats.org/officeDocument/2006/relationships/image" Target="../media/image5441.png"/><Relationship Id="rId92" Type="http://schemas.openxmlformats.org/officeDocument/2006/relationships/customXml" Target="../ink/ink2365.xml"/><Relationship Id="rId213" Type="http://schemas.openxmlformats.org/officeDocument/2006/relationships/image" Target="../media/image5511.png"/><Relationship Id="rId234" Type="http://schemas.openxmlformats.org/officeDocument/2006/relationships/customXml" Target="../ink/ink2437.xml"/><Relationship Id="rId2" Type="http://schemas.openxmlformats.org/officeDocument/2006/relationships/customXml" Target="../ink/ink2320.xml"/><Relationship Id="rId29" Type="http://schemas.openxmlformats.org/officeDocument/2006/relationships/image" Target="../media/image5420.png"/><Relationship Id="rId255" Type="http://schemas.openxmlformats.org/officeDocument/2006/relationships/image" Target="../media/image5531.png"/><Relationship Id="rId276" Type="http://schemas.openxmlformats.org/officeDocument/2006/relationships/customXml" Target="../ink/ink2458.xml"/><Relationship Id="rId297" Type="http://schemas.openxmlformats.org/officeDocument/2006/relationships/image" Target="../media/image5552.png"/><Relationship Id="rId40" Type="http://schemas.openxmlformats.org/officeDocument/2006/relationships/customXml" Target="../ink/ink2339.xml"/><Relationship Id="rId115" Type="http://schemas.openxmlformats.org/officeDocument/2006/relationships/customXml" Target="../ink/ink2377.xml"/><Relationship Id="rId136" Type="http://schemas.openxmlformats.org/officeDocument/2006/relationships/image" Target="../media/image5473.png"/><Relationship Id="rId157" Type="http://schemas.openxmlformats.org/officeDocument/2006/relationships/customXml" Target="../ink/ink2398.xml"/><Relationship Id="rId178" Type="http://schemas.openxmlformats.org/officeDocument/2006/relationships/image" Target="../media/image5494.png"/><Relationship Id="rId301" Type="http://schemas.openxmlformats.org/officeDocument/2006/relationships/image" Target="../media/image5554.png"/><Relationship Id="rId322" Type="http://schemas.openxmlformats.org/officeDocument/2006/relationships/customXml" Target="../ink/ink2481.xml"/><Relationship Id="rId343" Type="http://schemas.openxmlformats.org/officeDocument/2006/relationships/image" Target="../media/image5575.png"/><Relationship Id="rId364" Type="http://schemas.openxmlformats.org/officeDocument/2006/relationships/customXml" Target="../ink/ink2502.xml"/><Relationship Id="rId61" Type="http://schemas.openxmlformats.org/officeDocument/2006/relationships/image" Target="../media/image5436.png"/><Relationship Id="rId82" Type="http://schemas.openxmlformats.org/officeDocument/2006/relationships/customXml" Target="../ink/ink2360.xml"/><Relationship Id="rId199" Type="http://schemas.openxmlformats.org/officeDocument/2006/relationships/image" Target="../media/image5504.png"/><Relationship Id="rId203" Type="http://schemas.openxmlformats.org/officeDocument/2006/relationships/image" Target="../media/image5506.png"/><Relationship Id="rId385" Type="http://schemas.openxmlformats.org/officeDocument/2006/relationships/image" Target="../media/image5596.png"/><Relationship Id="rId19" Type="http://schemas.openxmlformats.org/officeDocument/2006/relationships/image" Target="../media/image5415.png"/><Relationship Id="rId224" Type="http://schemas.openxmlformats.org/officeDocument/2006/relationships/customXml" Target="../ink/ink2432.xml"/><Relationship Id="rId245" Type="http://schemas.openxmlformats.org/officeDocument/2006/relationships/image" Target="../media/image5527.png"/><Relationship Id="rId266" Type="http://schemas.openxmlformats.org/officeDocument/2006/relationships/customXml" Target="../ink/ink2453.xml"/><Relationship Id="rId287" Type="http://schemas.openxmlformats.org/officeDocument/2006/relationships/image" Target="../media/image5547.png"/><Relationship Id="rId410" Type="http://schemas.openxmlformats.org/officeDocument/2006/relationships/customXml" Target="../ink/ink2525.xml"/><Relationship Id="rId30" Type="http://schemas.openxmlformats.org/officeDocument/2006/relationships/customXml" Target="../ink/ink2334.xml"/><Relationship Id="rId105" Type="http://schemas.openxmlformats.org/officeDocument/2006/relationships/customXml" Target="../ink/ink2372.xml"/><Relationship Id="rId126" Type="http://schemas.openxmlformats.org/officeDocument/2006/relationships/image" Target="../media/image5468.png"/><Relationship Id="rId147" Type="http://schemas.openxmlformats.org/officeDocument/2006/relationships/customXml" Target="../ink/ink2393.xml"/><Relationship Id="rId168" Type="http://schemas.openxmlformats.org/officeDocument/2006/relationships/image" Target="../media/image5489.png"/><Relationship Id="rId312" Type="http://schemas.openxmlformats.org/officeDocument/2006/relationships/customXml" Target="../ink/ink2476.xml"/><Relationship Id="rId333" Type="http://schemas.openxmlformats.org/officeDocument/2006/relationships/image" Target="../media/image5570.png"/><Relationship Id="rId354" Type="http://schemas.openxmlformats.org/officeDocument/2006/relationships/customXml" Target="../ink/ink2497.xml"/><Relationship Id="rId51" Type="http://schemas.openxmlformats.org/officeDocument/2006/relationships/image" Target="../media/image5431.png"/><Relationship Id="rId72" Type="http://schemas.openxmlformats.org/officeDocument/2006/relationships/customXml" Target="../ink/ink2355.xml"/><Relationship Id="rId93" Type="http://schemas.openxmlformats.org/officeDocument/2006/relationships/image" Target="../media/image5452.png"/><Relationship Id="rId189" Type="http://schemas.openxmlformats.org/officeDocument/2006/relationships/image" Target="../media/image5499.png"/><Relationship Id="rId375" Type="http://schemas.openxmlformats.org/officeDocument/2006/relationships/image" Target="../media/image5591.png"/><Relationship Id="rId396" Type="http://schemas.openxmlformats.org/officeDocument/2006/relationships/customXml" Target="../ink/ink2518.xml"/><Relationship Id="rId3" Type="http://schemas.openxmlformats.org/officeDocument/2006/relationships/image" Target="../media/image5407.png"/><Relationship Id="rId214" Type="http://schemas.openxmlformats.org/officeDocument/2006/relationships/customXml" Target="../ink/ink2427.xml"/><Relationship Id="rId235" Type="http://schemas.openxmlformats.org/officeDocument/2006/relationships/image" Target="../media/image5522.png"/><Relationship Id="rId256" Type="http://schemas.openxmlformats.org/officeDocument/2006/relationships/customXml" Target="../ink/ink2448.xml"/><Relationship Id="rId277" Type="http://schemas.openxmlformats.org/officeDocument/2006/relationships/image" Target="../media/image5542.png"/><Relationship Id="rId298" Type="http://schemas.openxmlformats.org/officeDocument/2006/relationships/customXml" Target="../ink/ink2469.xml"/><Relationship Id="rId400" Type="http://schemas.openxmlformats.org/officeDocument/2006/relationships/customXml" Target="../ink/ink2520.xml"/><Relationship Id="rId116" Type="http://schemas.openxmlformats.org/officeDocument/2006/relationships/image" Target="../media/image5463.png"/><Relationship Id="rId137" Type="http://schemas.openxmlformats.org/officeDocument/2006/relationships/customXml" Target="../ink/ink2388.xml"/><Relationship Id="rId158" Type="http://schemas.openxmlformats.org/officeDocument/2006/relationships/image" Target="../media/image5484.png"/><Relationship Id="rId302" Type="http://schemas.openxmlformats.org/officeDocument/2006/relationships/customXml" Target="../ink/ink2471.xml"/><Relationship Id="rId323" Type="http://schemas.openxmlformats.org/officeDocument/2006/relationships/image" Target="../media/image5565.png"/><Relationship Id="rId344" Type="http://schemas.openxmlformats.org/officeDocument/2006/relationships/customXml" Target="../ink/ink2492.xml"/><Relationship Id="rId20" Type="http://schemas.openxmlformats.org/officeDocument/2006/relationships/customXml" Target="../ink/ink2329.xml"/><Relationship Id="rId41" Type="http://schemas.openxmlformats.org/officeDocument/2006/relationships/image" Target="../media/image5426.png"/><Relationship Id="rId62" Type="http://schemas.openxmlformats.org/officeDocument/2006/relationships/customXml" Target="../ink/ink2350.xml"/><Relationship Id="rId83" Type="http://schemas.openxmlformats.org/officeDocument/2006/relationships/image" Target="../media/image5447.png"/><Relationship Id="rId179" Type="http://schemas.openxmlformats.org/officeDocument/2006/relationships/customXml" Target="../ink/ink2409.xml"/><Relationship Id="rId365" Type="http://schemas.openxmlformats.org/officeDocument/2006/relationships/image" Target="../media/image5586.png"/><Relationship Id="rId386" Type="http://schemas.openxmlformats.org/officeDocument/2006/relationships/customXml" Target="../ink/ink2513.xml"/><Relationship Id="rId190" Type="http://schemas.openxmlformats.org/officeDocument/2006/relationships/customXml" Target="../ink/ink2415.xml"/><Relationship Id="rId204" Type="http://schemas.openxmlformats.org/officeDocument/2006/relationships/customXml" Target="../ink/ink2422.xml"/><Relationship Id="rId225" Type="http://schemas.openxmlformats.org/officeDocument/2006/relationships/image" Target="../media/image5517.png"/><Relationship Id="rId246" Type="http://schemas.openxmlformats.org/officeDocument/2006/relationships/customXml" Target="../ink/ink2443.xml"/><Relationship Id="rId267" Type="http://schemas.openxmlformats.org/officeDocument/2006/relationships/image" Target="../media/image5537.png"/><Relationship Id="rId288" Type="http://schemas.openxmlformats.org/officeDocument/2006/relationships/customXml" Target="../ink/ink2464.xml"/><Relationship Id="rId411" Type="http://schemas.openxmlformats.org/officeDocument/2006/relationships/image" Target="../media/image5609.png"/><Relationship Id="rId106" Type="http://schemas.openxmlformats.org/officeDocument/2006/relationships/image" Target="../media/image5458.png"/><Relationship Id="rId127" Type="http://schemas.openxmlformats.org/officeDocument/2006/relationships/customXml" Target="../ink/ink2383.xml"/><Relationship Id="rId313" Type="http://schemas.openxmlformats.org/officeDocument/2006/relationships/image" Target="../media/image5560.png"/><Relationship Id="rId10" Type="http://schemas.openxmlformats.org/officeDocument/2006/relationships/customXml" Target="../ink/ink2324.xml"/><Relationship Id="rId31" Type="http://schemas.openxmlformats.org/officeDocument/2006/relationships/image" Target="../media/image5421.png"/><Relationship Id="rId52" Type="http://schemas.openxmlformats.org/officeDocument/2006/relationships/customXml" Target="../ink/ink2345.xml"/><Relationship Id="rId73" Type="http://schemas.openxmlformats.org/officeDocument/2006/relationships/image" Target="../media/image5442.png"/><Relationship Id="rId94" Type="http://schemas.openxmlformats.org/officeDocument/2006/relationships/customXml" Target="../ink/ink2366.xml"/><Relationship Id="rId148" Type="http://schemas.openxmlformats.org/officeDocument/2006/relationships/image" Target="../media/image5479.png"/><Relationship Id="rId169" Type="http://schemas.openxmlformats.org/officeDocument/2006/relationships/customXml" Target="../ink/ink2404.xml"/><Relationship Id="rId334" Type="http://schemas.openxmlformats.org/officeDocument/2006/relationships/customXml" Target="../ink/ink2487.xml"/><Relationship Id="rId355" Type="http://schemas.openxmlformats.org/officeDocument/2006/relationships/image" Target="../media/image5581.png"/><Relationship Id="rId376" Type="http://schemas.openxmlformats.org/officeDocument/2006/relationships/customXml" Target="../ink/ink2508.xml"/><Relationship Id="rId397" Type="http://schemas.openxmlformats.org/officeDocument/2006/relationships/image" Target="../media/image5602.png"/><Relationship Id="rId4" Type="http://schemas.openxmlformats.org/officeDocument/2006/relationships/customXml" Target="../ink/ink2321.xml"/><Relationship Id="rId180" Type="http://schemas.openxmlformats.org/officeDocument/2006/relationships/customXml" Target="../ink/ink2410.xml"/><Relationship Id="rId215" Type="http://schemas.openxmlformats.org/officeDocument/2006/relationships/image" Target="../media/image5512.png"/><Relationship Id="rId236" Type="http://schemas.openxmlformats.org/officeDocument/2006/relationships/customXml" Target="../ink/ink2438.xml"/><Relationship Id="rId257" Type="http://schemas.openxmlformats.org/officeDocument/2006/relationships/image" Target="../media/image5532.png"/><Relationship Id="rId278" Type="http://schemas.openxmlformats.org/officeDocument/2006/relationships/customXml" Target="../ink/ink2459.xml"/><Relationship Id="rId401" Type="http://schemas.openxmlformats.org/officeDocument/2006/relationships/image" Target="../media/image5604.png"/><Relationship Id="rId303" Type="http://schemas.openxmlformats.org/officeDocument/2006/relationships/image" Target="../media/image5555.png"/><Relationship Id="rId42" Type="http://schemas.openxmlformats.org/officeDocument/2006/relationships/customXml" Target="../ink/ink2340.xml"/><Relationship Id="rId84" Type="http://schemas.openxmlformats.org/officeDocument/2006/relationships/customXml" Target="../ink/ink2361.xml"/><Relationship Id="rId138" Type="http://schemas.openxmlformats.org/officeDocument/2006/relationships/image" Target="../media/image5474.png"/><Relationship Id="rId345" Type="http://schemas.openxmlformats.org/officeDocument/2006/relationships/image" Target="../media/image5576.png"/><Relationship Id="rId387" Type="http://schemas.openxmlformats.org/officeDocument/2006/relationships/image" Target="../media/image5597.png"/><Relationship Id="rId191" Type="http://schemas.openxmlformats.org/officeDocument/2006/relationships/image" Target="../media/image5500.png"/><Relationship Id="rId205" Type="http://schemas.openxmlformats.org/officeDocument/2006/relationships/image" Target="../media/image5507.png"/><Relationship Id="rId247" Type="http://schemas.openxmlformats.org/officeDocument/2006/relationships/image" Target="../media/image5528.png"/><Relationship Id="rId412" Type="http://schemas.openxmlformats.org/officeDocument/2006/relationships/customXml" Target="../ink/ink2526.xml"/><Relationship Id="rId107" Type="http://schemas.openxmlformats.org/officeDocument/2006/relationships/customXml" Target="../ink/ink2373.xml"/><Relationship Id="rId289" Type="http://schemas.openxmlformats.org/officeDocument/2006/relationships/image" Target="../media/image5548.png"/><Relationship Id="rId11" Type="http://schemas.openxmlformats.org/officeDocument/2006/relationships/image" Target="../media/image5411.png"/><Relationship Id="rId53" Type="http://schemas.openxmlformats.org/officeDocument/2006/relationships/image" Target="../media/image5432.png"/><Relationship Id="rId149" Type="http://schemas.openxmlformats.org/officeDocument/2006/relationships/customXml" Target="../ink/ink2394.xml"/><Relationship Id="rId314" Type="http://schemas.openxmlformats.org/officeDocument/2006/relationships/customXml" Target="../ink/ink2477.xml"/><Relationship Id="rId356" Type="http://schemas.openxmlformats.org/officeDocument/2006/relationships/customXml" Target="../ink/ink2498.xml"/><Relationship Id="rId398" Type="http://schemas.openxmlformats.org/officeDocument/2006/relationships/customXml" Target="../ink/ink2519.xml"/><Relationship Id="rId95" Type="http://schemas.openxmlformats.org/officeDocument/2006/relationships/image" Target="../media/image5453.png"/><Relationship Id="rId160" Type="http://schemas.openxmlformats.org/officeDocument/2006/relationships/image" Target="../media/image5485.png"/><Relationship Id="rId216" Type="http://schemas.openxmlformats.org/officeDocument/2006/relationships/customXml" Target="../ink/ink2428.xml"/><Relationship Id="rId258" Type="http://schemas.openxmlformats.org/officeDocument/2006/relationships/customXml" Target="../ink/ink2449.xml"/><Relationship Id="rId22" Type="http://schemas.openxmlformats.org/officeDocument/2006/relationships/customXml" Target="../ink/ink2330.xml"/><Relationship Id="rId64" Type="http://schemas.openxmlformats.org/officeDocument/2006/relationships/customXml" Target="../ink/ink2351.xml"/><Relationship Id="rId118" Type="http://schemas.openxmlformats.org/officeDocument/2006/relationships/image" Target="../media/image5464.png"/><Relationship Id="rId325" Type="http://schemas.openxmlformats.org/officeDocument/2006/relationships/image" Target="../media/image5566.png"/><Relationship Id="rId367" Type="http://schemas.openxmlformats.org/officeDocument/2006/relationships/image" Target="../media/image5587.png"/><Relationship Id="rId171" Type="http://schemas.openxmlformats.org/officeDocument/2006/relationships/customXml" Target="../ink/ink2405.xml"/><Relationship Id="rId227" Type="http://schemas.openxmlformats.org/officeDocument/2006/relationships/image" Target="../media/image5518.png"/><Relationship Id="rId269" Type="http://schemas.openxmlformats.org/officeDocument/2006/relationships/image" Target="../media/image5538.png"/><Relationship Id="rId33" Type="http://schemas.openxmlformats.org/officeDocument/2006/relationships/image" Target="../media/image5422.png"/><Relationship Id="rId129" Type="http://schemas.openxmlformats.org/officeDocument/2006/relationships/customXml" Target="../ink/ink2384.xml"/><Relationship Id="rId280" Type="http://schemas.openxmlformats.org/officeDocument/2006/relationships/customXml" Target="../ink/ink2460.xml"/><Relationship Id="rId336" Type="http://schemas.openxmlformats.org/officeDocument/2006/relationships/customXml" Target="../ink/ink2488.xml"/><Relationship Id="rId75" Type="http://schemas.openxmlformats.org/officeDocument/2006/relationships/image" Target="../media/image5443.png"/><Relationship Id="rId140" Type="http://schemas.openxmlformats.org/officeDocument/2006/relationships/image" Target="../media/image5475.png"/><Relationship Id="rId182" Type="http://schemas.openxmlformats.org/officeDocument/2006/relationships/customXml" Target="../ink/ink2411.xml"/><Relationship Id="rId378" Type="http://schemas.openxmlformats.org/officeDocument/2006/relationships/customXml" Target="../ink/ink2509.xml"/><Relationship Id="rId403" Type="http://schemas.openxmlformats.org/officeDocument/2006/relationships/image" Target="../media/image5605.png"/><Relationship Id="rId6" Type="http://schemas.openxmlformats.org/officeDocument/2006/relationships/customXml" Target="../ink/ink2322.xml"/><Relationship Id="rId238" Type="http://schemas.openxmlformats.org/officeDocument/2006/relationships/customXml" Target="../ink/ink2439.xml"/><Relationship Id="rId291" Type="http://schemas.openxmlformats.org/officeDocument/2006/relationships/image" Target="../media/image5549.png"/><Relationship Id="rId305" Type="http://schemas.openxmlformats.org/officeDocument/2006/relationships/image" Target="../media/image5556.png"/><Relationship Id="rId347" Type="http://schemas.openxmlformats.org/officeDocument/2006/relationships/image" Target="../media/image5577.png"/><Relationship Id="rId44" Type="http://schemas.openxmlformats.org/officeDocument/2006/relationships/customXml" Target="../ink/ink2341.xml"/><Relationship Id="rId86" Type="http://schemas.openxmlformats.org/officeDocument/2006/relationships/customXml" Target="../ink/ink2362.xml"/><Relationship Id="rId151" Type="http://schemas.openxmlformats.org/officeDocument/2006/relationships/customXml" Target="../ink/ink2395.xml"/><Relationship Id="rId389" Type="http://schemas.openxmlformats.org/officeDocument/2006/relationships/image" Target="../media/image5598.png"/><Relationship Id="rId193" Type="http://schemas.openxmlformats.org/officeDocument/2006/relationships/image" Target="../media/image5501.png"/><Relationship Id="rId207" Type="http://schemas.openxmlformats.org/officeDocument/2006/relationships/image" Target="../media/image5508.png"/><Relationship Id="rId249" Type="http://schemas.openxmlformats.org/officeDocument/2006/relationships/image" Target="../media/image4052.png"/><Relationship Id="rId414" Type="http://schemas.openxmlformats.org/officeDocument/2006/relationships/customXml" Target="../ink/ink2527.xml"/><Relationship Id="rId13" Type="http://schemas.openxmlformats.org/officeDocument/2006/relationships/image" Target="../media/image5412.png"/><Relationship Id="rId109" Type="http://schemas.openxmlformats.org/officeDocument/2006/relationships/customXml" Target="../ink/ink2374.xml"/><Relationship Id="rId260" Type="http://schemas.openxmlformats.org/officeDocument/2006/relationships/customXml" Target="../ink/ink2450.xml"/><Relationship Id="rId316" Type="http://schemas.openxmlformats.org/officeDocument/2006/relationships/customXml" Target="../ink/ink2478.xml"/><Relationship Id="rId55" Type="http://schemas.openxmlformats.org/officeDocument/2006/relationships/image" Target="../media/image5433.png"/><Relationship Id="rId97" Type="http://schemas.openxmlformats.org/officeDocument/2006/relationships/image" Target="../media/image5454.png"/><Relationship Id="rId120" Type="http://schemas.openxmlformats.org/officeDocument/2006/relationships/image" Target="../media/image5465.png"/><Relationship Id="rId358" Type="http://schemas.openxmlformats.org/officeDocument/2006/relationships/customXml" Target="../ink/ink2499.xml"/><Relationship Id="rId162" Type="http://schemas.openxmlformats.org/officeDocument/2006/relationships/image" Target="../media/image5486.png"/><Relationship Id="rId218" Type="http://schemas.openxmlformats.org/officeDocument/2006/relationships/customXml" Target="../ink/ink2429.xml"/><Relationship Id="rId271" Type="http://schemas.openxmlformats.org/officeDocument/2006/relationships/image" Target="../media/image5539.png"/><Relationship Id="rId24" Type="http://schemas.openxmlformats.org/officeDocument/2006/relationships/customXml" Target="../ink/ink2331.xml"/><Relationship Id="rId66" Type="http://schemas.openxmlformats.org/officeDocument/2006/relationships/customXml" Target="../ink/ink2352.xml"/><Relationship Id="rId131" Type="http://schemas.openxmlformats.org/officeDocument/2006/relationships/customXml" Target="../ink/ink2385.xml"/><Relationship Id="rId327" Type="http://schemas.openxmlformats.org/officeDocument/2006/relationships/image" Target="../media/image5567.png"/><Relationship Id="rId369" Type="http://schemas.openxmlformats.org/officeDocument/2006/relationships/image" Target="../media/image5588.png"/><Relationship Id="rId173" Type="http://schemas.openxmlformats.org/officeDocument/2006/relationships/customXml" Target="../ink/ink2406.xml"/><Relationship Id="rId229" Type="http://schemas.openxmlformats.org/officeDocument/2006/relationships/image" Target="../media/image5519.png"/><Relationship Id="rId380" Type="http://schemas.openxmlformats.org/officeDocument/2006/relationships/customXml" Target="../ink/ink2510.xml"/><Relationship Id="rId240" Type="http://schemas.openxmlformats.org/officeDocument/2006/relationships/customXml" Target="../ink/ink2440.xml"/><Relationship Id="rId35" Type="http://schemas.openxmlformats.org/officeDocument/2006/relationships/image" Target="../media/image5423.png"/><Relationship Id="rId77" Type="http://schemas.openxmlformats.org/officeDocument/2006/relationships/image" Target="../media/image5444.png"/><Relationship Id="rId100" Type="http://schemas.openxmlformats.org/officeDocument/2006/relationships/customXml" Target="../ink/ink2369.xml"/><Relationship Id="rId282" Type="http://schemas.openxmlformats.org/officeDocument/2006/relationships/customXml" Target="../ink/ink2461.xml"/><Relationship Id="rId338" Type="http://schemas.openxmlformats.org/officeDocument/2006/relationships/customXml" Target="../ink/ink2489.xml"/><Relationship Id="rId8" Type="http://schemas.openxmlformats.org/officeDocument/2006/relationships/customXml" Target="../ink/ink2323.xml"/><Relationship Id="rId142" Type="http://schemas.openxmlformats.org/officeDocument/2006/relationships/image" Target="../media/image5476.png"/><Relationship Id="rId184" Type="http://schemas.openxmlformats.org/officeDocument/2006/relationships/customXml" Target="../ink/ink2412.xml"/><Relationship Id="rId391" Type="http://schemas.openxmlformats.org/officeDocument/2006/relationships/image" Target="../media/image5599.png"/><Relationship Id="rId405" Type="http://schemas.openxmlformats.org/officeDocument/2006/relationships/image" Target="../media/image5606.png"/><Relationship Id="rId251" Type="http://schemas.openxmlformats.org/officeDocument/2006/relationships/image" Target="../media/image5529.png"/><Relationship Id="rId46" Type="http://schemas.openxmlformats.org/officeDocument/2006/relationships/customXml" Target="../ink/ink2342.xml"/><Relationship Id="rId293" Type="http://schemas.openxmlformats.org/officeDocument/2006/relationships/image" Target="../media/image5550.png"/><Relationship Id="rId307" Type="http://schemas.openxmlformats.org/officeDocument/2006/relationships/image" Target="../media/image5557.png"/><Relationship Id="rId349" Type="http://schemas.openxmlformats.org/officeDocument/2006/relationships/image" Target="../media/image5578.png"/><Relationship Id="rId88" Type="http://schemas.openxmlformats.org/officeDocument/2006/relationships/customXml" Target="../ink/ink2363.xml"/><Relationship Id="rId111" Type="http://schemas.openxmlformats.org/officeDocument/2006/relationships/customXml" Target="../ink/ink2375.xml"/><Relationship Id="rId153" Type="http://schemas.openxmlformats.org/officeDocument/2006/relationships/customXml" Target="../ink/ink2396.xml"/><Relationship Id="rId195" Type="http://schemas.openxmlformats.org/officeDocument/2006/relationships/image" Target="../media/image5502.png"/><Relationship Id="rId209" Type="http://schemas.openxmlformats.org/officeDocument/2006/relationships/image" Target="../media/image5509.png"/><Relationship Id="rId360" Type="http://schemas.openxmlformats.org/officeDocument/2006/relationships/customXml" Target="../ink/ink2500.xml"/><Relationship Id="rId220" Type="http://schemas.openxmlformats.org/officeDocument/2006/relationships/customXml" Target="../ink/ink2430.xml"/><Relationship Id="rId15" Type="http://schemas.openxmlformats.org/officeDocument/2006/relationships/image" Target="../media/image5413.png"/><Relationship Id="rId57" Type="http://schemas.openxmlformats.org/officeDocument/2006/relationships/image" Target="../media/image5434.png"/><Relationship Id="rId262" Type="http://schemas.openxmlformats.org/officeDocument/2006/relationships/customXml" Target="../ink/ink2451.xml"/><Relationship Id="rId318" Type="http://schemas.openxmlformats.org/officeDocument/2006/relationships/customXml" Target="../ink/ink2479.xml"/><Relationship Id="rId99" Type="http://schemas.openxmlformats.org/officeDocument/2006/relationships/image" Target="../media/image5455.png"/><Relationship Id="rId122" Type="http://schemas.openxmlformats.org/officeDocument/2006/relationships/image" Target="../media/image5466.png"/><Relationship Id="rId164" Type="http://schemas.openxmlformats.org/officeDocument/2006/relationships/image" Target="../media/image5487.png"/><Relationship Id="rId371" Type="http://schemas.openxmlformats.org/officeDocument/2006/relationships/image" Target="../media/image5589.png"/><Relationship Id="rId26" Type="http://schemas.openxmlformats.org/officeDocument/2006/relationships/customXml" Target="../ink/ink2332.xml"/><Relationship Id="rId231" Type="http://schemas.openxmlformats.org/officeDocument/2006/relationships/image" Target="../media/image5520.png"/><Relationship Id="rId273" Type="http://schemas.openxmlformats.org/officeDocument/2006/relationships/image" Target="../media/image5540.png"/><Relationship Id="rId329" Type="http://schemas.openxmlformats.org/officeDocument/2006/relationships/image" Target="../media/image5568.png"/><Relationship Id="rId68" Type="http://schemas.openxmlformats.org/officeDocument/2006/relationships/customXml" Target="../ink/ink2353.xml"/><Relationship Id="rId133" Type="http://schemas.openxmlformats.org/officeDocument/2006/relationships/customXml" Target="../ink/ink2386.xml"/><Relationship Id="rId175" Type="http://schemas.openxmlformats.org/officeDocument/2006/relationships/customXml" Target="../ink/ink2407.xml"/><Relationship Id="rId340" Type="http://schemas.openxmlformats.org/officeDocument/2006/relationships/customXml" Target="../ink/ink2490.xml"/><Relationship Id="rId200" Type="http://schemas.openxmlformats.org/officeDocument/2006/relationships/customXml" Target="../ink/ink2420.xml"/><Relationship Id="rId382" Type="http://schemas.openxmlformats.org/officeDocument/2006/relationships/customXml" Target="../ink/ink2511.xml"/><Relationship Id="rId242" Type="http://schemas.openxmlformats.org/officeDocument/2006/relationships/customXml" Target="../ink/ink2441.xml"/><Relationship Id="rId284" Type="http://schemas.openxmlformats.org/officeDocument/2006/relationships/customXml" Target="../ink/ink2462.xml"/><Relationship Id="rId37" Type="http://schemas.openxmlformats.org/officeDocument/2006/relationships/image" Target="../media/image5424.png"/><Relationship Id="rId79" Type="http://schemas.openxmlformats.org/officeDocument/2006/relationships/image" Target="../media/image5445.png"/><Relationship Id="rId102" Type="http://schemas.openxmlformats.org/officeDocument/2006/relationships/customXml" Target="../ink/ink2370.xml"/><Relationship Id="rId144" Type="http://schemas.openxmlformats.org/officeDocument/2006/relationships/image" Target="../media/image5477.png"/><Relationship Id="rId90" Type="http://schemas.openxmlformats.org/officeDocument/2006/relationships/customXml" Target="../ink/ink2364.xml"/><Relationship Id="rId186" Type="http://schemas.openxmlformats.org/officeDocument/2006/relationships/customXml" Target="../ink/ink2413.xml"/><Relationship Id="rId351" Type="http://schemas.openxmlformats.org/officeDocument/2006/relationships/image" Target="../media/image5579.png"/><Relationship Id="rId393" Type="http://schemas.openxmlformats.org/officeDocument/2006/relationships/image" Target="../media/image5600.png"/><Relationship Id="rId407" Type="http://schemas.openxmlformats.org/officeDocument/2006/relationships/image" Target="../media/image5607.png"/><Relationship Id="rId211" Type="http://schemas.openxmlformats.org/officeDocument/2006/relationships/image" Target="../media/image5510.png"/><Relationship Id="rId253" Type="http://schemas.openxmlformats.org/officeDocument/2006/relationships/image" Target="../media/image5530.png"/><Relationship Id="rId295" Type="http://schemas.openxmlformats.org/officeDocument/2006/relationships/image" Target="../media/image5551.png"/><Relationship Id="rId309" Type="http://schemas.openxmlformats.org/officeDocument/2006/relationships/image" Target="../media/image5558.png"/><Relationship Id="rId48" Type="http://schemas.openxmlformats.org/officeDocument/2006/relationships/customXml" Target="../ink/ink2343.xml"/><Relationship Id="rId113" Type="http://schemas.openxmlformats.org/officeDocument/2006/relationships/customXml" Target="../ink/ink2376.xml"/><Relationship Id="rId320" Type="http://schemas.openxmlformats.org/officeDocument/2006/relationships/customXml" Target="../ink/ink2480.xml"/></Relationships>
</file>

<file path=ppt/slides/_rels/slide22.xml.rels><?xml version="1.0" encoding="UTF-8" standalone="yes"?>
<Relationships xmlns="http://schemas.openxmlformats.org/package/2006/relationships"><Relationship Id="rId2" Type="http://schemas.openxmlformats.org/officeDocument/2006/relationships/image" Target="../media/image169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9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9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6" Type="http://schemas.openxmlformats.org/officeDocument/2006/relationships/image" Target="../media/image17.png"/><Relationship Id="rId117" Type="http://schemas.openxmlformats.org/officeDocument/2006/relationships/customXml" Target="../ink/ink54.xml"/><Relationship Id="rId21" Type="http://schemas.openxmlformats.org/officeDocument/2006/relationships/customXml" Target="../ink/ink10.xml"/><Relationship Id="rId42" Type="http://schemas.openxmlformats.org/officeDocument/2006/relationships/image" Target="../media/image25.png"/><Relationship Id="rId47" Type="http://schemas.openxmlformats.org/officeDocument/2006/relationships/customXml" Target="../ink/ink23.xml"/><Relationship Id="rId63" Type="http://schemas.openxmlformats.org/officeDocument/2006/relationships/customXml" Target="../ink/ink27.xml"/><Relationship Id="rId68" Type="http://schemas.openxmlformats.org/officeDocument/2006/relationships/image" Target="../media/image38.png"/><Relationship Id="rId84" Type="http://schemas.openxmlformats.org/officeDocument/2006/relationships/image" Target="../media/image46.png"/><Relationship Id="rId89" Type="http://schemas.openxmlformats.org/officeDocument/2006/relationships/customXml" Target="../ink/ink40.xml"/><Relationship Id="rId112" Type="http://schemas.openxmlformats.org/officeDocument/2006/relationships/image" Target="../media/image60.png"/><Relationship Id="rId133" Type="http://schemas.openxmlformats.org/officeDocument/2006/relationships/customXml" Target="../ink/ink62.xml"/><Relationship Id="rId16" Type="http://schemas.openxmlformats.org/officeDocument/2006/relationships/image" Target="../media/image12.png"/><Relationship Id="rId107" Type="http://schemas.openxmlformats.org/officeDocument/2006/relationships/customXml" Target="../ink/ink49.xml"/><Relationship Id="rId11" Type="http://schemas.openxmlformats.org/officeDocument/2006/relationships/customXml" Target="../ink/ink5.xml"/><Relationship Id="rId32" Type="http://schemas.openxmlformats.org/officeDocument/2006/relationships/image" Target="../media/image20.png"/><Relationship Id="rId37" Type="http://schemas.openxmlformats.org/officeDocument/2006/relationships/customXml" Target="../ink/ink18.xml"/><Relationship Id="rId58" Type="http://schemas.openxmlformats.org/officeDocument/2006/relationships/image" Target="../media/image33.png"/><Relationship Id="rId74" Type="http://schemas.openxmlformats.org/officeDocument/2006/relationships/image" Target="../media/image41.png"/><Relationship Id="rId79" Type="http://schemas.openxmlformats.org/officeDocument/2006/relationships/customXml" Target="../ink/ink35.xml"/><Relationship Id="rId102" Type="http://schemas.openxmlformats.org/officeDocument/2006/relationships/image" Target="../media/image55.png"/><Relationship Id="rId123" Type="http://schemas.openxmlformats.org/officeDocument/2006/relationships/customXml" Target="../ink/ink57.xml"/><Relationship Id="rId128" Type="http://schemas.openxmlformats.org/officeDocument/2006/relationships/image" Target="../media/image68.png"/><Relationship Id="rId5" Type="http://schemas.openxmlformats.org/officeDocument/2006/relationships/customXml" Target="../ink/ink2.xml"/><Relationship Id="rId90" Type="http://schemas.openxmlformats.org/officeDocument/2006/relationships/image" Target="../media/image49.png"/><Relationship Id="rId95" Type="http://schemas.openxmlformats.org/officeDocument/2006/relationships/customXml" Target="../ink/ink43.xml"/><Relationship Id="rId22" Type="http://schemas.openxmlformats.org/officeDocument/2006/relationships/image" Target="../media/image15.png"/><Relationship Id="rId27" Type="http://schemas.openxmlformats.org/officeDocument/2006/relationships/customXml" Target="../ink/ink13.xml"/><Relationship Id="rId43" Type="http://schemas.openxmlformats.org/officeDocument/2006/relationships/customXml" Target="../ink/ink21.xml"/><Relationship Id="rId64" Type="http://schemas.openxmlformats.org/officeDocument/2006/relationships/image" Target="../media/image30.png"/><Relationship Id="rId69" Type="http://schemas.openxmlformats.org/officeDocument/2006/relationships/customXml" Target="../ink/ink30.xml"/><Relationship Id="rId113" Type="http://schemas.openxmlformats.org/officeDocument/2006/relationships/customXml" Target="../ink/ink52.xml"/><Relationship Id="rId118" Type="http://schemas.openxmlformats.org/officeDocument/2006/relationships/image" Target="../media/image63.png"/><Relationship Id="rId134" Type="http://schemas.openxmlformats.org/officeDocument/2006/relationships/image" Target="../media/image71.png"/><Relationship Id="rId80" Type="http://schemas.openxmlformats.org/officeDocument/2006/relationships/image" Target="../media/image44.png"/><Relationship Id="rId85" Type="http://schemas.openxmlformats.org/officeDocument/2006/relationships/customXml" Target="../ink/ink38.xml"/><Relationship Id="rId12" Type="http://schemas.openxmlformats.org/officeDocument/2006/relationships/image" Target="../media/image10.png"/><Relationship Id="rId17" Type="http://schemas.openxmlformats.org/officeDocument/2006/relationships/customXml" Target="../ink/ink8.xml"/><Relationship Id="rId33" Type="http://schemas.openxmlformats.org/officeDocument/2006/relationships/customXml" Target="../ink/ink16.xml"/><Relationship Id="rId38" Type="http://schemas.openxmlformats.org/officeDocument/2006/relationships/image" Target="../media/image23.png"/><Relationship Id="rId59" Type="http://schemas.openxmlformats.org/officeDocument/2006/relationships/customXml" Target="../ink/ink25.xml"/><Relationship Id="rId103" Type="http://schemas.openxmlformats.org/officeDocument/2006/relationships/customXml" Target="../ink/ink47.xml"/><Relationship Id="rId108" Type="http://schemas.openxmlformats.org/officeDocument/2006/relationships/image" Target="../media/image58.png"/><Relationship Id="rId124" Type="http://schemas.openxmlformats.org/officeDocument/2006/relationships/image" Target="../media/image66.png"/><Relationship Id="rId129" Type="http://schemas.openxmlformats.org/officeDocument/2006/relationships/customXml" Target="../ink/ink60.xml"/><Relationship Id="rId70" Type="http://schemas.openxmlformats.org/officeDocument/2006/relationships/image" Target="../media/image39.png"/><Relationship Id="rId75" Type="http://schemas.openxmlformats.org/officeDocument/2006/relationships/customXml" Target="../ink/ink33.xml"/><Relationship Id="rId91" Type="http://schemas.openxmlformats.org/officeDocument/2006/relationships/customXml" Target="../ink/ink41.xml"/><Relationship Id="rId9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7.png"/><Relationship Id="rId23" Type="http://schemas.openxmlformats.org/officeDocument/2006/relationships/customXml" Target="../ink/ink11.xml"/><Relationship Id="rId28" Type="http://schemas.openxmlformats.org/officeDocument/2006/relationships/image" Target="../media/image18.png"/><Relationship Id="rId114" Type="http://schemas.openxmlformats.org/officeDocument/2006/relationships/image" Target="../media/image61.png"/><Relationship Id="rId119" Type="http://schemas.openxmlformats.org/officeDocument/2006/relationships/customXml" Target="../ink/ink55.xml"/><Relationship Id="rId44" Type="http://schemas.openxmlformats.org/officeDocument/2006/relationships/image" Target="../media/image26.png"/><Relationship Id="rId60" Type="http://schemas.openxmlformats.org/officeDocument/2006/relationships/image" Target="../media/image28.png"/><Relationship Id="rId65" Type="http://schemas.openxmlformats.org/officeDocument/2006/relationships/customXml" Target="../ink/ink28.xml"/><Relationship Id="rId81" Type="http://schemas.openxmlformats.org/officeDocument/2006/relationships/customXml" Target="../ink/ink36.xml"/><Relationship Id="rId86" Type="http://schemas.openxmlformats.org/officeDocument/2006/relationships/image" Target="../media/image47.png"/><Relationship Id="rId130" Type="http://schemas.openxmlformats.org/officeDocument/2006/relationships/image" Target="../media/image69.png"/><Relationship Id="rId13" Type="http://schemas.openxmlformats.org/officeDocument/2006/relationships/customXml" Target="../ink/ink6.xml"/><Relationship Id="rId18" Type="http://schemas.openxmlformats.org/officeDocument/2006/relationships/image" Target="../media/image13.png"/><Relationship Id="rId39" Type="http://schemas.openxmlformats.org/officeDocument/2006/relationships/customXml" Target="../ink/ink19.xml"/><Relationship Id="rId109" Type="http://schemas.openxmlformats.org/officeDocument/2006/relationships/customXml" Target="../ink/ink50.xml"/><Relationship Id="rId34" Type="http://schemas.openxmlformats.org/officeDocument/2006/relationships/image" Target="../media/image21.png"/><Relationship Id="rId76" Type="http://schemas.openxmlformats.org/officeDocument/2006/relationships/image" Target="../media/image42.png"/><Relationship Id="rId97" Type="http://schemas.openxmlformats.org/officeDocument/2006/relationships/customXml" Target="../ink/ink44.xml"/><Relationship Id="rId104" Type="http://schemas.openxmlformats.org/officeDocument/2006/relationships/image" Target="../media/image56.png"/><Relationship Id="rId120" Type="http://schemas.openxmlformats.org/officeDocument/2006/relationships/image" Target="../media/image64.png"/><Relationship Id="rId125" Type="http://schemas.openxmlformats.org/officeDocument/2006/relationships/customXml" Target="../ink/ink58.xml"/><Relationship Id="rId7" Type="http://schemas.openxmlformats.org/officeDocument/2006/relationships/customXml" Target="../ink/ink3.xml"/><Relationship Id="rId71" Type="http://schemas.openxmlformats.org/officeDocument/2006/relationships/customXml" Target="../ink/ink31.xml"/><Relationship Id="rId92" Type="http://schemas.openxmlformats.org/officeDocument/2006/relationships/image" Target="../media/image50.png"/><Relationship Id="rId2" Type="http://schemas.openxmlformats.org/officeDocument/2006/relationships/notesSlide" Target="../notesSlides/notesSlide1.xml"/><Relationship Id="rId29" Type="http://schemas.openxmlformats.org/officeDocument/2006/relationships/customXml" Target="../ink/ink14.xml"/><Relationship Id="rId24" Type="http://schemas.openxmlformats.org/officeDocument/2006/relationships/image" Target="../media/image16.png"/><Relationship Id="rId40" Type="http://schemas.openxmlformats.org/officeDocument/2006/relationships/image" Target="../media/image24.png"/><Relationship Id="rId45" Type="http://schemas.openxmlformats.org/officeDocument/2006/relationships/customXml" Target="../ink/ink22.xml"/><Relationship Id="rId66" Type="http://schemas.openxmlformats.org/officeDocument/2006/relationships/image" Target="../media/image37.png"/><Relationship Id="rId87" Type="http://schemas.openxmlformats.org/officeDocument/2006/relationships/customXml" Target="../ink/ink39.xml"/><Relationship Id="rId110" Type="http://schemas.openxmlformats.org/officeDocument/2006/relationships/image" Target="../media/image59.png"/><Relationship Id="rId115" Type="http://schemas.openxmlformats.org/officeDocument/2006/relationships/customXml" Target="../ink/ink53.xml"/><Relationship Id="rId131" Type="http://schemas.openxmlformats.org/officeDocument/2006/relationships/customXml" Target="../ink/ink61.xml"/><Relationship Id="rId61" Type="http://schemas.openxmlformats.org/officeDocument/2006/relationships/customXml" Target="../ink/ink26.xml"/><Relationship Id="rId82" Type="http://schemas.openxmlformats.org/officeDocument/2006/relationships/image" Target="../media/image45.png"/><Relationship Id="rId19" Type="http://schemas.openxmlformats.org/officeDocument/2006/relationships/customXml" Target="../ink/ink9.xml"/><Relationship Id="rId14" Type="http://schemas.openxmlformats.org/officeDocument/2006/relationships/image" Target="../media/image11.png"/><Relationship Id="rId30" Type="http://schemas.openxmlformats.org/officeDocument/2006/relationships/image" Target="../media/image19.png"/><Relationship Id="rId35" Type="http://schemas.openxmlformats.org/officeDocument/2006/relationships/customXml" Target="../ink/ink17.xml"/><Relationship Id="rId56" Type="http://schemas.openxmlformats.org/officeDocument/2006/relationships/image" Target="../media/image32.png"/><Relationship Id="rId77" Type="http://schemas.openxmlformats.org/officeDocument/2006/relationships/customXml" Target="../ink/ink34.xml"/><Relationship Id="rId100" Type="http://schemas.openxmlformats.org/officeDocument/2006/relationships/image" Target="../media/image54.png"/><Relationship Id="rId105" Type="http://schemas.openxmlformats.org/officeDocument/2006/relationships/customXml" Target="../ink/ink48.xml"/><Relationship Id="rId126" Type="http://schemas.openxmlformats.org/officeDocument/2006/relationships/image" Target="../media/image67.png"/><Relationship Id="rId8" Type="http://schemas.openxmlformats.org/officeDocument/2006/relationships/image" Target="../media/image8.png"/><Relationship Id="rId72" Type="http://schemas.openxmlformats.org/officeDocument/2006/relationships/image" Target="../media/image40.png"/><Relationship Id="rId93" Type="http://schemas.openxmlformats.org/officeDocument/2006/relationships/customXml" Target="../ink/ink42.xml"/><Relationship Id="rId98" Type="http://schemas.openxmlformats.org/officeDocument/2006/relationships/image" Target="../media/image53.png"/><Relationship Id="rId121" Type="http://schemas.openxmlformats.org/officeDocument/2006/relationships/customXml" Target="../ink/ink56.xml"/><Relationship Id="rId3" Type="http://schemas.openxmlformats.org/officeDocument/2006/relationships/customXml" Target="../ink/ink1.xml"/><Relationship Id="rId25" Type="http://schemas.openxmlformats.org/officeDocument/2006/relationships/customXml" Target="../ink/ink12.xml"/><Relationship Id="rId46" Type="http://schemas.openxmlformats.org/officeDocument/2006/relationships/image" Target="../media/image27.png"/><Relationship Id="rId67" Type="http://schemas.openxmlformats.org/officeDocument/2006/relationships/customXml" Target="../ink/ink29.xml"/><Relationship Id="rId116" Type="http://schemas.openxmlformats.org/officeDocument/2006/relationships/image" Target="../media/image62.png"/><Relationship Id="rId20" Type="http://schemas.openxmlformats.org/officeDocument/2006/relationships/image" Target="../media/image14.png"/><Relationship Id="rId41" Type="http://schemas.openxmlformats.org/officeDocument/2006/relationships/customXml" Target="../ink/ink20.xml"/><Relationship Id="rId62" Type="http://schemas.openxmlformats.org/officeDocument/2006/relationships/image" Target="../media/image29.png"/><Relationship Id="rId83" Type="http://schemas.openxmlformats.org/officeDocument/2006/relationships/customXml" Target="../ink/ink37.xml"/><Relationship Id="rId88" Type="http://schemas.openxmlformats.org/officeDocument/2006/relationships/image" Target="../media/image48.png"/><Relationship Id="rId111" Type="http://schemas.openxmlformats.org/officeDocument/2006/relationships/customXml" Target="../ink/ink51.xml"/><Relationship Id="rId132" Type="http://schemas.openxmlformats.org/officeDocument/2006/relationships/image" Target="../media/image70.png"/><Relationship Id="rId15" Type="http://schemas.openxmlformats.org/officeDocument/2006/relationships/customXml" Target="../ink/ink7.xml"/><Relationship Id="rId36" Type="http://schemas.openxmlformats.org/officeDocument/2006/relationships/image" Target="../media/image22.png"/><Relationship Id="rId57" Type="http://schemas.openxmlformats.org/officeDocument/2006/relationships/customXml" Target="../ink/ink24.xml"/><Relationship Id="rId106" Type="http://schemas.openxmlformats.org/officeDocument/2006/relationships/image" Target="../media/image57.png"/><Relationship Id="rId127" Type="http://schemas.openxmlformats.org/officeDocument/2006/relationships/customXml" Target="../ink/ink59.xml"/><Relationship Id="rId10" Type="http://schemas.openxmlformats.org/officeDocument/2006/relationships/image" Target="../media/image9.png"/><Relationship Id="rId31" Type="http://schemas.openxmlformats.org/officeDocument/2006/relationships/customXml" Target="../ink/ink15.xml"/><Relationship Id="rId73" Type="http://schemas.openxmlformats.org/officeDocument/2006/relationships/customXml" Target="../ink/ink32.xml"/><Relationship Id="rId78" Type="http://schemas.openxmlformats.org/officeDocument/2006/relationships/image" Target="../media/image43.png"/><Relationship Id="rId94" Type="http://schemas.openxmlformats.org/officeDocument/2006/relationships/image" Target="../media/image51.png"/><Relationship Id="rId99" Type="http://schemas.openxmlformats.org/officeDocument/2006/relationships/customXml" Target="../ink/ink45.xml"/><Relationship Id="rId101" Type="http://schemas.openxmlformats.org/officeDocument/2006/relationships/customXml" Target="../ink/ink46.xml"/><Relationship Id="rId122" Type="http://schemas.openxmlformats.org/officeDocument/2006/relationships/image" Target="../media/image65.png"/><Relationship Id="rId4" Type="http://schemas.openxmlformats.org/officeDocument/2006/relationships/image" Target="../media/image6.png"/><Relationship Id="rId9" Type="http://schemas.openxmlformats.org/officeDocument/2006/relationships/customXml" Target="../ink/ink4.xml"/></Relationships>
</file>

<file path=ppt/slides/_rels/slide4.xml.rels><?xml version="1.0" encoding="UTF-8" standalone="yes"?>
<Relationships xmlns="http://schemas.openxmlformats.org/package/2006/relationships"><Relationship Id="rId117" Type="http://schemas.openxmlformats.org/officeDocument/2006/relationships/image" Target="../media/image129.png"/><Relationship Id="rId21" Type="http://schemas.openxmlformats.org/officeDocument/2006/relationships/image" Target="../media/image81.png"/><Relationship Id="rId42" Type="http://schemas.openxmlformats.org/officeDocument/2006/relationships/customXml" Target="../ink/ink83.xml"/><Relationship Id="rId63" Type="http://schemas.openxmlformats.org/officeDocument/2006/relationships/image" Target="../media/image102.png"/><Relationship Id="rId84" Type="http://schemas.openxmlformats.org/officeDocument/2006/relationships/customXml" Target="../ink/ink104.xml"/><Relationship Id="rId138" Type="http://schemas.openxmlformats.org/officeDocument/2006/relationships/customXml" Target="../ink/ink131.xml"/><Relationship Id="rId159" Type="http://schemas.openxmlformats.org/officeDocument/2006/relationships/image" Target="../media/image150.png"/><Relationship Id="rId170" Type="http://schemas.openxmlformats.org/officeDocument/2006/relationships/customXml" Target="../ink/ink147.xml"/><Relationship Id="rId191" Type="http://schemas.openxmlformats.org/officeDocument/2006/relationships/image" Target="../media/image166.png"/><Relationship Id="rId205" Type="http://schemas.openxmlformats.org/officeDocument/2006/relationships/image" Target="../media/image172.png"/><Relationship Id="rId226" Type="http://schemas.openxmlformats.org/officeDocument/2006/relationships/customXml" Target="../ink/ink175.xml"/><Relationship Id="rId107" Type="http://schemas.openxmlformats.org/officeDocument/2006/relationships/image" Target="../media/image124.png"/><Relationship Id="rId11" Type="http://schemas.openxmlformats.org/officeDocument/2006/relationships/image" Target="../media/image76.png"/><Relationship Id="rId32" Type="http://schemas.openxmlformats.org/officeDocument/2006/relationships/customXml" Target="../ink/ink78.xml"/><Relationship Id="rId53" Type="http://schemas.openxmlformats.org/officeDocument/2006/relationships/image" Target="../media/image97.png"/><Relationship Id="rId74" Type="http://schemas.openxmlformats.org/officeDocument/2006/relationships/customXml" Target="../ink/ink99.xml"/><Relationship Id="rId128" Type="http://schemas.openxmlformats.org/officeDocument/2006/relationships/customXml" Target="../ink/ink126.xml"/><Relationship Id="rId149" Type="http://schemas.openxmlformats.org/officeDocument/2006/relationships/image" Target="../media/image145.png"/><Relationship Id="rId5" Type="http://schemas.openxmlformats.org/officeDocument/2006/relationships/image" Target="../media/image73.png"/><Relationship Id="rId95" Type="http://schemas.openxmlformats.org/officeDocument/2006/relationships/image" Target="../media/image118.png"/><Relationship Id="rId160" Type="http://schemas.openxmlformats.org/officeDocument/2006/relationships/customXml" Target="../ink/ink142.xml"/><Relationship Id="rId181" Type="http://schemas.openxmlformats.org/officeDocument/2006/relationships/image" Target="../media/image161.png"/><Relationship Id="rId216" Type="http://schemas.openxmlformats.org/officeDocument/2006/relationships/customXml" Target="../ink/ink170.xml"/><Relationship Id="rId237" Type="http://schemas.openxmlformats.org/officeDocument/2006/relationships/image" Target="../media/image187.png"/><Relationship Id="rId22" Type="http://schemas.openxmlformats.org/officeDocument/2006/relationships/customXml" Target="../ink/ink73.xml"/><Relationship Id="rId43" Type="http://schemas.openxmlformats.org/officeDocument/2006/relationships/image" Target="../media/image92.png"/><Relationship Id="rId64" Type="http://schemas.openxmlformats.org/officeDocument/2006/relationships/customXml" Target="../ink/ink94.xml"/><Relationship Id="rId118" Type="http://schemas.openxmlformats.org/officeDocument/2006/relationships/customXml" Target="../ink/ink121.xml"/><Relationship Id="rId139" Type="http://schemas.openxmlformats.org/officeDocument/2006/relationships/image" Target="../media/image140.png"/><Relationship Id="rId85" Type="http://schemas.openxmlformats.org/officeDocument/2006/relationships/image" Target="../media/image113.png"/><Relationship Id="rId150" Type="http://schemas.openxmlformats.org/officeDocument/2006/relationships/customXml" Target="../ink/ink137.xml"/><Relationship Id="rId171" Type="http://schemas.openxmlformats.org/officeDocument/2006/relationships/image" Target="../media/image156.png"/><Relationship Id="rId192" Type="http://schemas.openxmlformats.org/officeDocument/2006/relationships/customXml" Target="../ink/ink158.xml"/><Relationship Id="rId206" Type="http://schemas.openxmlformats.org/officeDocument/2006/relationships/customXml" Target="../ink/ink165.xml"/><Relationship Id="rId227" Type="http://schemas.openxmlformats.org/officeDocument/2006/relationships/image" Target="../media/image182.png"/><Relationship Id="rId12" Type="http://schemas.openxmlformats.org/officeDocument/2006/relationships/customXml" Target="../ink/ink68.xml"/><Relationship Id="rId33" Type="http://schemas.openxmlformats.org/officeDocument/2006/relationships/image" Target="../media/image87.png"/><Relationship Id="rId108" Type="http://schemas.openxmlformats.org/officeDocument/2006/relationships/customXml" Target="../ink/ink116.xml"/><Relationship Id="rId129" Type="http://schemas.openxmlformats.org/officeDocument/2006/relationships/image" Target="../media/image135.png"/><Relationship Id="rId54" Type="http://schemas.openxmlformats.org/officeDocument/2006/relationships/customXml" Target="../ink/ink89.xml"/><Relationship Id="rId75" Type="http://schemas.openxmlformats.org/officeDocument/2006/relationships/image" Target="../media/image108.png"/><Relationship Id="rId96" Type="http://schemas.openxmlformats.org/officeDocument/2006/relationships/customXml" Target="../ink/ink110.xml"/><Relationship Id="rId140" Type="http://schemas.openxmlformats.org/officeDocument/2006/relationships/customXml" Target="../ink/ink132.xml"/><Relationship Id="rId161" Type="http://schemas.openxmlformats.org/officeDocument/2006/relationships/image" Target="../media/image151.png"/><Relationship Id="rId182" Type="http://schemas.openxmlformats.org/officeDocument/2006/relationships/customXml" Target="../ink/ink153.xml"/><Relationship Id="rId217" Type="http://schemas.openxmlformats.org/officeDocument/2006/relationships/image" Target="../media/image177.png"/><Relationship Id="rId6" Type="http://schemas.openxmlformats.org/officeDocument/2006/relationships/customXml" Target="../ink/ink65.xml"/><Relationship Id="rId238" Type="http://schemas.openxmlformats.org/officeDocument/2006/relationships/customXml" Target="../ink/ink181.xml"/><Relationship Id="rId23" Type="http://schemas.openxmlformats.org/officeDocument/2006/relationships/image" Target="../media/image82.png"/><Relationship Id="rId119" Type="http://schemas.openxmlformats.org/officeDocument/2006/relationships/image" Target="../media/image130.png"/><Relationship Id="rId44" Type="http://schemas.openxmlformats.org/officeDocument/2006/relationships/customXml" Target="../ink/ink84.xml"/><Relationship Id="rId65" Type="http://schemas.openxmlformats.org/officeDocument/2006/relationships/image" Target="../media/image103.png"/><Relationship Id="rId86" Type="http://schemas.openxmlformats.org/officeDocument/2006/relationships/customXml" Target="../ink/ink105.xml"/><Relationship Id="rId130" Type="http://schemas.openxmlformats.org/officeDocument/2006/relationships/customXml" Target="../ink/ink127.xml"/><Relationship Id="rId151" Type="http://schemas.openxmlformats.org/officeDocument/2006/relationships/image" Target="../media/image146.png"/><Relationship Id="rId172" Type="http://schemas.openxmlformats.org/officeDocument/2006/relationships/customXml" Target="../ink/ink148.xml"/><Relationship Id="rId193" Type="http://schemas.openxmlformats.org/officeDocument/2006/relationships/image" Target="../media/image167.png"/><Relationship Id="rId207" Type="http://schemas.openxmlformats.org/officeDocument/2006/relationships/image" Target="../media/image173.png"/><Relationship Id="rId228" Type="http://schemas.openxmlformats.org/officeDocument/2006/relationships/customXml" Target="../ink/ink176.xml"/><Relationship Id="rId13" Type="http://schemas.openxmlformats.org/officeDocument/2006/relationships/image" Target="../media/image77.png"/><Relationship Id="rId109" Type="http://schemas.openxmlformats.org/officeDocument/2006/relationships/image" Target="../media/image125.png"/><Relationship Id="rId34" Type="http://schemas.openxmlformats.org/officeDocument/2006/relationships/customXml" Target="../ink/ink79.xml"/><Relationship Id="rId55" Type="http://schemas.openxmlformats.org/officeDocument/2006/relationships/image" Target="../media/image98.png"/><Relationship Id="rId76" Type="http://schemas.openxmlformats.org/officeDocument/2006/relationships/customXml" Target="../ink/ink100.xml"/><Relationship Id="rId97" Type="http://schemas.openxmlformats.org/officeDocument/2006/relationships/image" Target="../media/image119.png"/><Relationship Id="rId120" Type="http://schemas.openxmlformats.org/officeDocument/2006/relationships/customXml" Target="../ink/ink122.xml"/><Relationship Id="rId141" Type="http://schemas.openxmlformats.org/officeDocument/2006/relationships/image" Target="../media/image141.png"/><Relationship Id="rId7" Type="http://schemas.openxmlformats.org/officeDocument/2006/relationships/image" Target="../media/image74.png"/><Relationship Id="rId162" Type="http://schemas.openxmlformats.org/officeDocument/2006/relationships/customXml" Target="../ink/ink143.xml"/><Relationship Id="rId183" Type="http://schemas.openxmlformats.org/officeDocument/2006/relationships/image" Target="../media/image162.png"/><Relationship Id="rId218" Type="http://schemas.openxmlformats.org/officeDocument/2006/relationships/customXml" Target="../ink/ink171.xml"/><Relationship Id="rId239" Type="http://schemas.openxmlformats.org/officeDocument/2006/relationships/image" Target="../media/image188.png"/><Relationship Id="rId24" Type="http://schemas.openxmlformats.org/officeDocument/2006/relationships/customXml" Target="../ink/ink74.xml"/><Relationship Id="rId45" Type="http://schemas.openxmlformats.org/officeDocument/2006/relationships/image" Target="../media/image93.png"/><Relationship Id="rId66" Type="http://schemas.openxmlformats.org/officeDocument/2006/relationships/customXml" Target="../ink/ink95.xml"/><Relationship Id="rId87" Type="http://schemas.openxmlformats.org/officeDocument/2006/relationships/image" Target="../media/image114.png"/><Relationship Id="rId110" Type="http://schemas.openxmlformats.org/officeDocument/2006/relationships/customXml" Target="../ink/ink117.xml"/><Relationship Id="rId131" Type="http://schemas.openxmlformats.org/officeDocument/2006/relationships/image" Target="../media/image136.png"/><Relationship Id="rId152" Type="http://schemas.openxmlformats.org/officeDocument/2006/relationships/customXml" Target="../ink/ink138.xml"/><Relationship Id="rId173" Type="http://schemas.openxmlformats.org/officeDocument/2006/relationships/image" Target="../media/image157.png"/><Relationship Id="rId194" Type="http://schemas.openxmlformats.org/officeDocument/2006/relationships/customXml" Target="../ink/ink159.xml"/><Relationship Id="rId208" Type="http://schemas.openxmlformats.org/officeDocument/2006/relationships/customXml" Target="../ink/ink166.xml"/><Relationship Id="rId229" Type="http://schemas.openxmlformats.org/officeDocument/2006/relationships/image" Target="../media/image183.png"/><Relationship Id="rId14" Type="http://schemas.openxmlformats.org/officeDocument/2006/relationships/customXml" Target="../ink/ink69.xml"/><Relationship Id="rId35" Type="http://schemas.openxmlformats.org/officeDocument/2006/relationships/image" Target="../media/image88.png"/><Relationship Id="rId56" Type="http://schemas.openxmlformats.org/officeDocument/2006/relationships/customXml" Target="../ink/ink90.xml"/><Relationship Id="rId77" Type="http://schemas.openxmlformats.org/officeDocument/2006/relationships/image" Target="../media/image109.png"/><Relationship Id="rId100" Type="http://schemas.openxmlformats.org/officeDocument/2006/relationships/customXml" Target="../ink/ink112.xml"/><Relationship Id="rId8" Type="http://schemas.openxmlformats.org/officeDocument/2006/relationships/customXml" Target="../ink/ink66.xml"/><Relationship Id="rId98" Type="http://schemas.openxmlformats.org/officeDocument/2006/relationships/customXml" Target="../ink/ink111.xml"/><Relationship Id="rId121" Type="http://schemas.openxmlformats.org/officeDocument/2006/relationships/image" Target="../media/image131.png"/><Relationship Id="rId142" Type="http://schemas.openxmlformats.org/officeDocument/2006/relationships/customXml" Target="../ink/ink133.xml"/><Relationship Id="rId163" Type="http://schemas.openxmlformats.org/officeDocument/2006/relationships/image" Target="../media/image152.png"/><Relationship Id="rId184" Type="http://schemas.openxmlformats.org/officeDocument/2006/relationships/customXml" Target="../ink/ink154.xml"/><Relationship Id="rId219" Type="http://schemas.openxmlformats.org/officeDocument/2006/relationships/image" Target="../media/image178.png"/><Relationship Id="rId230" Type="http://schemas.openxmlformats.org/officeDocument/2006/relationships/customXml" Target="../ink/ink177.xml"/><Relationship Id="rId25" Type="http://schemas.openxmlformats.org/officeDocument/2006/relationships/image" Target="../media/image83.png"/><Relationship Id="rId46" Type="http://schemas.openxmlformats.org/officeDocument/2006/relationships/customXml" Target="../ink/ink85.xml"/><Relationship Id="rId67" Type="http://schemas.openxmlformats.org/officeDocument/2006/relationships/image" Target="../media/image104.png"/><Relationship Id="rId88" Type="http://schemas.openxmlformats.org/officeDocument/2006/relationships/customXml" Target="../ink/ink106.xml"/><Relationship Id="rId111" Type="http://schemas.openxmlformats.org/officeDocument/2006/relationships/image" Target="../media/image126.png"/><Relationship Id="rId132" Type="http://schemas.openxmlformats.org/officeDocument/2006/relationships/customXml" Target="../ink/ink128.xml"/><Relationship Id="rId153" Type="http://schemas.openxmlformats.org/officeDocument/2006/relationships/image" Target="../media/image147.png"/><Relationship Id="rId174" Type="http://schemas.openxmlformats.org/officeDocument/2006/relationships/customXml" Target="../ink/ink149.xml"/><Relationship Id="rId195" Type="http://schemas.openxmlformats.org/officeDocument/2006/relationships/image" Target="../media/image168.png"/><Relationship Id="rId209" Type="http://schemas.openxmlformats.org/officeDocument/2006/relationships/image" Target="../media/image174.png"/><Relationship Id="rId190" Type="http://schemas.openxmlformats.org/officeDocument/2006/relationships/customXml" Target="../ink/ink157.xml"/><Relationship Id="rId204" Type="http://schemas.openxmlformats.org/officeDocument/2006/relationships/customXml" Target="../ink/ink164.xml"/><Relationship Id="rId220" Type="http://schemas.openxmlformats.org/officeDocument/2006/relationships/customXml" Target="../ink/ink172.xml"/><Relationship Id="rId225" Type="http://schemas.openxmlformats.org/officeDocument/2006/relationships/image" Target="../media/image181.png"/><Relationship Id="rId15" Type="http://schemas.openxmlformats.org/officeDocument/2006/relationships/image" Target="../media/image78.png"/><Relationship Id="rId36" Type="http://schemas.openxmlformats.org/officeDocument/2006/relationships/customXml" Target="../ink/ink80.xml"/><Relationship Id="rId57" Type="http://schemas.openxmlformats.org/officeDocument/2006/relationships/image" Target="../media/image99.png"/><Relationship Id="rId106" Type="http://schemas.openxmlformats.org/officeDocument/2006/relationships/customXml" Target="../ink/ink115.xml"/><Relationship Id="rId127" Type="http://schemas.openxmlformats.org/officeDocument/2006/relationships/image" Target="../media/image134.png"/><Relationship Id="rId10" Type="http://schemas.openxmlformats.org/officeDocument/2006/relationships/customXml" Target="../ink/ink67.xml"/><Relationship Id="rId31" Type="http://schemas.openxmlformats.org/officeDocument/2006/relationships/image" Target="../media/image86.png"/><Relationship Id="rId52" Type="http://schemas.openxmlformats.org/officeDocument/2006/relationships/customXml" Target="../ink/ink88.xml"/><Relationship Id="rId73" Type="http://schemas.openxmlformats.org/officeDocument/2006/relationships/image" Target="../media/image107.png"/><Relationship Id="rId78" Type="http://schemas.openxmlformats.org/officeDocument/2006/relationships/customXml" Target="../ink/ink101.xml"/><Relationship Id="rId94" Type="http://schemas.openxmlformats.org/officeDocument/2006/relationships/customXml" Target="../ink/ink109.xml"/><Relationship Id="rId99" Type="http://schemas.openxmlformats.org/officeDocument/2006/relationships/image" Target="../media/image120.png"/><Relationship Id="rId101" Type="http://schemas.openxmlformats.org/officeDocument/2006/relationships/image" Target="../media/image121.png"/><Relationship Id="rId122" Type="http://schemas.openxmlformats.org/officeDocument/2006/relationships/customXml" Target="../ink/ink123.xml"/><Relationship Id="rId143" Type="http://schemas.openxmlformats.org/officeDocument/2006/relationships/image" Target="../media/image142.png"/><Relationship Id="rId148" Type="http://schemas.openxmlformats.org/officeDocument/2006/relationships/customXml" Target="../ink/ink136.xml"/><Relationship Id="rId164" Type="http://schemas.openxmlformats.org/officeDocument/2006/relationships/customXml" Target="../ink/ink144.xml"/><Relationship Id="rId169" Type="http://schemas.openxmlformats.org/officeDocument/2006/relationships/image" Target="../media/image155.png"/><Relationship Id="rId185" Type="http://schemas.openxmlformats.org/officeDocument/2006/relationships/image" Target="../media/image163.png"/><Relationship Id="rId4" Type="http://schemas.openxmlformats.org/officeDocument/2006/relationships/customXml" Target="../ink/ink64.xml"/><Relationship Id="rId9" Type="http://schemas.openxmlformats.org/officeDocument/2006/relationships/image" Target="../media/image75.png"/><Relationship Id="rId180" Type="http://schemas.openxmlformats.org/officeDocument/2006/relationships/customXml" Target="../ink/ink152.xml"/><Relationship Id="rId210" Type="http://schemas.openxmlformats.org/officeDocument/2006/relationships/customXml" Target="../ink/ink167.xml"/><Relationship Id="rId215" Type="http://schemas.openxmlformats.org/officeDocument/2006/relationships/image" Target="../media/image176.png"/><Relationship Id="rId236" Type="http://schemas.openxmlformats.org/officeDocument/2006/relationships/customXml" Target="../ink/ink180.xml"/><Relationship Id="rId26" Type="http://schemas.openxmlformats.org/officeDocument/2006/relationships/customXml" Target="../ink/ink75.xml"/><Relationship Id="rId231" Type="http://schemas.openxmlformats.org/officeDocument/2006/relationships/image" Target="../media/image184.png"/><Relationship Id="rId47" Type="http://schemas.openxmlformats.org/officeDocument/2006/relationships/image" Target="../media/image94.png"/><Relationship Id="rId68" Type="http://schemas.openxmlformats.org/officeDocument/2006/relationships/customXml" Target="../ink/ink96.xml"/><Relationship Id="rId89" Type="http://schemas.openxmlformats.org/officeDocument/2006/relationships/image" Target="../media/image115.png"/><Relationship Id="rId112" Type="http://schemas.openxmlformats.org/officeDocument/2006/relationships/customXml" Target="../ink/ink118.xml"/><Relationship Id="rId133" Type="http://schemas.openxmlformats.org/officeDocument/2006/relationships/image" Target="../media/image137.png"/><Relationship Id="rId154" Type="http://schemas.openxmlformats.org/officeDocument/2006/relationships/customXml" Target="../ink/ink139.xml"/><Relationship Id="rId175" Type="http://schemas.openxmlformats.org/officeDocument/2006/relationships/image" Target="../media/image158.png"/><Relationship Id="rId196" Type="http://schemas.openxmlformats.org/officeDocument/2006/relationships/customXml" Target="../ink/ink160.xml"/><Relationship Id="rId200" Type="http://schemas.openxmlformats.org/officeDocument/2006/relationships/customXml" Target="../ink/ink162.xml"/><Relationship Id="rId16" Type="http://schemas.openxmlformats.org/officeDocument/2006/relationships/customXml" Target="../ink/ink70.xml"/><Relationship Id="rId221" Type="http://schemas.openxmlformats.org/officeDocument/2006/relationships/image" Target="../media/image179.png"/><Relationship Id="rId37" Type="http://schemas.openxmlformats.org/officeDocument/2006/relationships/image" Target="../media/image89.png"/><Relationship Id="rId58" Type="http://schemas.openxmlformats.org/officeDocument/2006/relationships/customXml" Target="../ink/ink91.xml"/><Relationship Id="rId79" Type="http://schemas.openxmlformats.org/officeDocument/2006/relationships/image" Target="../media/image110.png"/><Relationship Id="rId102" Type="http://schemas.openxmlformats.org/officeDocument/2006/relationships/customXml" Target="../ink/ink113.xml"/><Relationship Id="rId123" Type="http://schemas.openxmlformats.org/officeDocument/2006/relationships/image" Target="../media/image132.png"/><Relationship Id="rId144" Type="http://schemas.openxmlformats.org/officeDocument/2006/relationships/customXml" Target="../ink/ink134.xml"/><Relationship Id="rId90" Type="http://schemas.openxmlformats.org/officeDocument/2006/relationships/customXml" Target="../ink/ink107.xml"/><Relationship Id="rId165" Type="http://schemas.openxmlformats.org/officeDocument/2006/relationships/image" Target="../media/image153.png"/><Relationship Id="rId186" Type="http://schemas.openxmlformats.org/officeDocument/2006/relationships/customXml" Target="../ink/ink155.xml"/><Relationship Id="rId211" Type="http://schemas.openxmlformats.org/officeDocument/2006/relationships/image" Target="../media/image31.png"/><Relationship Id="rId232" Type="http://schemas.openxmlformats.org/officeDocument/2006/relationships/customXml" Target="../ink/ink178.xml"/><Relationship Id="rId27" Type="http://schemas.openxmlformats.org/officeDocument/2006/relationships/image" Target="../media/image84.png"/><Relationship Id="rId48" Type="http://schemas.openxmlformats.org/officeDocument/2006/relationships/customXml" Target="../ink/ink86.xml"/><Relationship Id="rId69" Type="http://schemas.openxmlformats.org/officeDocument/2006/relationships/image" Target="../media/image105.png"/><Relationship Id="rId113" Type="http://schemas.openxmlformats.org/officeDocument/2006/relationships/image" Target="../media/image127.png"/><Relationship Id="rId134" Type="http://schemas.openxmlformats.org/officeDocument/2006/relationships/customXml" Target="../ink/ink129.xml"/><Relationship Id="rId80" Type="http://schemas.openxmlformats.org/officeDocument/2006/relationships/customXml" Target="../ink/ink102.xml"/><Relationship Id="rId155" Type="http://schemas.openxmlformats.org/officeDocument/2006/relationships/image" Target="../media/image148.png"/><Relationship Id="rId176" Type="http://schemas.openxmlformats.org/officeDocument/2006/relationships/customXml" Target="../ink/ink150.xml"/><Relationship Id="rId197" Type="http://schemas.openxmlformats.org/officeDocument/2006/relationships/image" Target="../media/image169.png"/><Relationship Id="rId201" Type="http://schemas.openxmlformats.org/officeDocument/2006/relationships/image" Target="../media/image171.png"/><Relationship Id="rId222" Type="http://schemas.openxmlformats.org/officeDocument/2006/relationships/customXml" Target="../ink/ink173.xml"/><Relationship Id="rId17" Type="http://schemas.openxmlformats.org/officeDocument/2006/relationships/image" Target="../media/image79.png"/><Relationship Id="rId38" Type="http://schemas.openxmlformats.org/officeDocument/2006/relationships/customXml" Target="../ink/ink81.xml"/><Relationship Id="rId59" Type="http://schemas.openxmlformats.org/officeDocument/2006/relationships/image" Target="../media/image100.png"/><Relationship Id="rId103" Type="http://schemas.openxmlformats.org/officeDocument/2006/relationships/image" Target="../media/image122.png"/><Relationship Id="rId124" Type="http://schemas.openxmlformats.org/officeDocument/2006/relationships/customXml" Target="../ink/ink124.xml"/><Relationship Id="rId70" Type="http://schemas.openxmlformats.org/officeDocument/2006/relationships/customXml" Target="../ink/ink97.xml"/><Relationship Id="rId91" Type="http://schemas.openxmlformats.org/officeDocument/2006/relationships/image" Target="../media/image116.png"/><Relationship Id="rId145" Type="http://schemas.openxmlformats.org/officeDocument/2006/relationships/image" Target="../media/image143.png"/><Relationship Id="rId166" Type="http://schemas.openxmlformats.org/officeDocument/2006/relationships/customXml" Target="../ink/ink145.xml"/><Relationship Id="rId187" Type="http://schemas.openxmlformats.org/officeDocument/2006/relationships/image" Target="../media/image164.png"/><Relationship Id="rId1" Type="http://schemas.openxmlformats.org/officeDocument/2006/relationships/slideLayout" Target="../slideLayouts/slideLayout2.xml"/><Relationship Id="rId212" Type="http://schemas.openxmlformats.org/officeDocument/2006/relationships/customXml" Target="../ink/ink168.xml"/><Relationship Id="rId233" Type="http://schemas.openxmlformats.org/officeDocument/2006/relationships/image" Target="../media/image185.png"/><Relationship Id="rId28" Type="http://schemas.openxmlformats.org/officeDocument/2006/relationships/customXml" Target="../ink/ink76.xml"/><Relationship Id="rId49" Type="http://schemas.openxmlformats.org/officeDocument/2006/relationships/image" Target="../media/image95.png"/><Relationship Id="rId114" Type="http://schemas.openxmlformats.org/officeDocument/2006/relationships/customXml" Target="../ink/ink119.xml"/><Relationship Id="rId60" Type="http://schemas.openxmlformats.org/officeDocument/2006/relationships/customXml" Target="../ink/ink92.xml"/><Relationship Id="rId81" Type="http://schemas.openxmlformats.org/officeDocument/2006/relationships/image" Target="../media/image111.png"/><Relationship Id="rId135" Type="http://schemas.openxmlformats.org/officeDocument/2006/relationships/image" Target="../media/image138.png"/><Relationship Id="rId156" Type="http://schemas.openxmlformats.org/officeDocument/2006/relationships/customXml" Target="../ink/ink140.xml"/><Relationship Id="rId177" Type="http://schemas.openxmlformats.org/officeDocument/2006/relationships/image" Target="../media/image159.png"/><Relationship Id="rId198" Type="http://schemas.openxmlformats.org/officeDocument/2006/relationships/customXml" Target="../ink/ink161.xml"/><Relationship Id="rId202" Type="http://schemas.openxmlformats.org/officeDocument/2006/relationships/customXml" Target="../ink/ink163.xml"/><Relationship Id="rId223" Type="http://schemas.openxmlformats.org/officeDocument/2006/relationships/image" Target="../media/image180.png"/><Relationship Id="rId18" Type="http://schemas.openxmlformats.org/officeDocument/2006/relationships/customXml" Target="../ink/ink71.xml"/><Relationship Id="rId39" Type="http://schemas.openxmlformats.org/officeDocument/2006/relationships/image" Target="../media/image90.png"/><Relationship Id="rId50" Type="http://schemas.openxmlformats.org/officeDocument/2006/relationships/customXml" Target="../ink/ink87.xml"/><Relationship Id="rId104" Type="http://schemas.openxmlformats.org/officeDocument/2006/relationships/customXml" Target="../ink/ink114.xml"/><Relationship Id="rId125" Type="http://schemas.openxmlformats.org/officeDocument/2006/relationships/image" Target="../media/image133.png"/><Relationship Id="rId146" Type="http://schemas.openxmlformats.org/officeDocument/2006/relationships/customXml" Target="../ink/ink135.xml"/><Relationship Id="rId167" Type="http://schemas.openxmlformats.org/officeDocument/2006/relationships/image" Target="../media/image154.png"/><Relationship Id="rId188" Type="http://schemas.openxmlformats.org/officeDocument/2006/relationships/customXml" Target="../ink/ink156.xml"/><Relationship Id="rId71" Type="http://schemas.openxmlformats.org/officeDocument/2006/relationships/image" Target="../media/image106.png"/><Relationship Id="rId92" Type="http://schemas.openxmlformats.org/officeDocument/2006/relationships/customXml" Target="../ink/ink108.xml"/><Relationship Id="rId213" Type="http://schemas.openxmlformats.org/officeDocument/2006/relationships/image" Target="../media/image175.png"/><Relationship Id="rId234" Type="http://schemas.openxmlformats.org/officeDocument/2006/relationships/customXml" Target="../ink/ink179.xml"/><Relationship Id="rId2" Type="http://schemas.openxmlformats.org/officeDocument/2006/relationships/customXml" Target="../ink/ink63.xml"/><Relationship Id="rId29" Type="http://schemas.openxmlformats.org/officeDocument/2006/relationships/image" Target="../media/image85.png"/><Relationship Id="rId40" Type="http://schemas.openxmlformats.org/officeDocument/2006/relationships/customXml" Target="../ink/ink82.xml"/><Relationship Id="rId115" Type="http://schemas.openxmlformats.org/officeDocument/2006/relationships/image" Target="../media/image128.png"/><Relationship Id="rId136" Type="http://schemas.openxmlformats.org/officeDocument/2006/relationships/customXml" Target="../ink/ink130.xml"/><Relationship Id="rId157" Type="http://schemas.openxmlformats.org/officeDocument/2006/relationships/image" Target="../media/image149.png"/><Relationship Id="rId178" Type="http://schemas.openxmlformats.org/officeDocument/2006/relationships/customXml" Target="../ink/ink151.xml"/><Relationship Id="rId61" Type="http://schemas.openxmlformats.org/officeDocument/2006/relationships/image" Target="../media/image101.png"/><Relationship Id="rId82" Type="http://schemas.openxmlformats.org/officeDocument/2006/relationships/customXml" Target="../ink/ink103.xml"/><Relationship Id="rId199" Type="http://schemas.openxmlformats.org/officeDocument/2006/relationships/image" Target="../media/image170.png"/><Relationship Id="rId203" Type="http://schemas.openxmlformats.org/officeDocument/2006/relationships/image" Target="../media/image3010.png"/><Relationship Id="rId19" Type="http://schemas.openxmlformats.org/officeDocument/2006/relationships/image" Target="../media/image80.png"/><Relationship Id="rId224" Type="http://schemas.openxmlformats.org/officeDocument/2006/relationships/customXml" Target="../ink/ink174.xml"/><Relationship Id="rId30" Type="http://schemas.openxmlformats.org/officeDocument/2006/relationships/customXml" Target="../ink/ink77.xml"/><Relationship Id="rId105" Type="http://schemas.openxmlformats.org/officeDocument/2006/relationships/image" Target="../media/image123.png"/><Relationship Id="rId126" Type="http://schemas.openxmlformats.org/officeDocument/2006/relationships/customXml" Target="../ink/ink125.xml"/><Relationship Id="rId147" Type="http://schemas.openxmlformats.org/officeDocument/2006/relationships/image" Target="../media/image144.png"/><Relationship Id="rId168" Type="http://schemas.openxmlformats.org/officeDocument/2006/relationships/customXml" Target="../ink/ink146.xml"/><Relationship Id="rId51" Type="http://schemas.openxmlformats.org/officeDocument/2006/relationships/image" Target="../media/image96.png"/><Relationship Id="rId72" Type="http://schemas.openxmlformats.org/officeDocument/2006/relationships/customXml" Target="../ink/ink98.xml"/><Relationship Id="rId93" Type="http://schemas.openxmlformats.org/officeDocument/2006/relationships/image" Target="../media/image117.png"/><Relationship Id="rId189" Type="http://schemas.openxmlformats.org/officeDocument/2006/relationships/image" Target="../media/image165.png"/><Relationship Id="rId3" Type="http://schemas.openxmlformats.org/officeDocument/2006/relationships/image" Target="../media/image72.png"/><Relationship Id="rId214" Type="http://schemas.openxmlformats.org/officeDocument/2006/relationships/customXml" Target="../ink/ink169.xml"/><Relationship Id="rId235" Type="http://schemas.openxmlformats.org/officeDocument/2006/relationships/image" Target="../media/image186.png"/><Relationship Id="rId116" Type="http://schemas.openxmlformats.org/officeDocument/2006/relationships/customXml" Target="../ink/ink120.xml"/><Relationship Id="rId137" Type="http://schemas.openxmlformats.org/officeDocument/2006/relationships/image" Target="../media/image139.png"/><Relationship Id="rId158" Type="http://schemas.openxmlformats.org/officeDocument/2006/relationships/customXml" Target="../ink/ink141.xml"/><Relationship Id="rId20" Type="http://schemas.openxmlformats.org/officeDocument/2006/relationships/customXml" Target="../ink/ink72.xml"/><Relationship Id="rId41" Type="http://schemas.openxmlformats.org/officeDocument/2006/relationships/image" Target="../media/image91.png"/><Relationship Id="rId62" Type="http://schemas.openxmlformats.org/officeDocument/2006/relationships/customXml" Target="../ink/ink93.xml"/><Relationship Id="rId83" Type="http://schemas.openxmlformats.org/officeDocument/2006/relationships/image" Target="../media/image112.png"/><Relationship Id="rId179" Type="http://schemas.openxmlformats.org/officeDocument/2006/relationships/image" Target="../media/image160.png"/></Relationships>
</file>

<file path=ppt/slides/_rels/slide5.xml.rels><?xml version="1.0" encoding="UTF-8" standalone="yes"?>
<Relationships xmlns="http://schemas.openxmlformats.org/package/2006/relationships"><Relationship Id="rId117" Type="http://schemas.openxmlformats.org/officeDocument/2006/relationships/image" Target="../media/image245.png"/><Relationship Id="rId21" Type="http://schemas.openxmlformats.org/officeDocument/2006/relationships/image" Target="../media/image197.png"/><Relationship Id="rId324" Type="http://schemas.openxmlformats.org/officeDocument/2006/relationships/customXml" Target="../ink/ink343.xml"/><Relationship Id="rId531" Type="http://schemas.openxmlformats.org/officeDocument/2006/relationships/image" Target="../media/image451.png"/><Relationship Id="rId170" Type="http://schemas.openxmlformats.org/officeDocument/2006/relationships/customXml" Target="../ink/ink266.xml"/><Relationship Id="rId268" Type="http://schemas.openxmlformats.org/officeDocument/2006/relationships/customXml" Target="../ink/ink315.xml"/><Relationship Id="rId475" Type="http://schemas.openxmlformats.org/officeDocument/2006/relationships/image" Target="../media/image423.png"/><Relationship Id="rId32" Type="http://schemas.openxmlformats.org/officeDocument/2006/relationships/customXml" Target="../ink/ink197.xml"/><Relationship Id="rId128" Type="http://schemas.openxmlformats.org/officeDocument/2006/relationships/customXml" Target="../ink/ink245.xml"/><Relationship Id="rId335" Type="http://schemas.openxmlformats.org/officeDocument/2006/relationships/image" Target="../media/image354.png"/><Relationship Id="rId542" Type="http://schemas.openxmlformats.org/officeDocument/2006/relationships/customXml" Target="../ink/ink452.xml"/><Relationship Id="rId181" Type="http://schemas.openxmlformats.org/officeDocument/2006/relationships/image" Target="../media/image277.png"/><Relationship Id="rId402" Type="http://schemas.openxmlformats.org/officeDocument/2006/relationships/customXml" Target="../ink/ink382.xml"/><Relationship Id="rId279" Type="http://schemas.openxmlformats.org/officeDocument/2006/relationships/image" Target="../media/image326.png"/><Relationship Id="rId486" Type="http://schemas.openxmlformats.org/officeDocument/2006/relationships/customXml" Target="../ink/ink424.xml"/><Relationship Id="rId43" Type="http://schemas.openxmlformats.org/officeDocument/2006/relationships/image" Target="../media/image208.png"/><Relationship Id="rId139" Type="http://schemas.openxmlformats.org/officeDocument/2006/relationships/image" Target="../media/image256.png"/><Relationship Id="rId346" Type="http://schemas.openxmlformats.org/officeDocument/2006/relationships/customXml" Target="../ink/ink354.xml"/><Relationship Id="rId553" Type="http://schemas.openxmlformats.org/officeDocument/2006/relationships/image" Target="../media/image462.png"/><Relationship Id="rId192" Type="http://schemas.openxmlformats.org/officeDocument/2006/relationships/customXml" Target="../ink/ink277.xml"/><Relationship Id="rId206" Type="http://schemas.openxmlformats.org/officeDocument/2006/relationships/customXml" Target="../ink/ink284.xml"/><Relationship Id="rId413" Type="http://schemas.openxmlformats.org/officeDocument/2006/relationships/image" Target="../media/image392.png"/><Relationship Id="rId497" Type="http://schemas.openxmlformats.org/officeDocument/2006/relationships/image" Target="../media/image434.png"/><Relationship Id="rId620" Type="http://schemas.openxmlformats.org/officeDocument/2006/relationships/customXml" Target="../ink/ink491.xml"/><Relationship Id="rId357" Type="http://schemas.openxmlformats.org/officeDocument/2006/relationships/image" Target="../media/image365.png"/><Relationship Id="rId54" Type="http://schemas.openxmlformats.org/officeDocument/2006/relationships/customXml" Target="../ink/ink208.xml"/><Relationship Id="rId217" Type="http://schemas.openxmlformats.org/officeDocument/2006/relationships/image" Target="../media/image295.png"/><Relationship Id="rId564" Type="http://schemas.openxmlformats.org/officeDocument/2006/relationships/customXml" Target="../ink/ink463.xml"/><Relationship Id="rId424" Type="http://schemas.openxmlformats.org/officeDocument/2006/relationships/customXml" Target="../ink/ink393.xml"/><Relationship Id="rId270" Type="http://schemas.openxmlformats.org/officeDocument/2006/relationships/customXml" Target="../ink/ink316.xml"/><Relationship Id="rId65" Type="http://schemas.openxmlformats.org/officeDocument/2006/relationships/image" Target="../media/image219.png"/><Relationship Id="rId130" Type="http://schemas.openxmlformats.org/officeDocument/2006/relationships/customXml" Target="../ink/ink246.xml"/><Relationship Id="rId368" Type="http://schemas.openxmlformats.org/officeDocument/2006/relationships/customXml" Target="../ink/ink365.xml"/><Relationship Id="rId575" Type="http://schemas.openxmlformats.org/officeDocument/2006/relationships/image" Target="../media/image473.png"/><Relationship Id="rId228" Type="http://schemas.openxmlformats.org/officeDocument/2006/relationships/customXml" Target="../ink/ink295.xml"/><Relationship Id="rId435" Type="http://schemas.openxmlformats.org/officeDocument/2006/relationships/image" Target="../media/image403.png"/><Relationship Id="rId281" Type="http://schemas.openxmlformats.org/officeDocument/2006/relationships/image" Target="../media/image327.png"/><Relationship Id="rId502" Type="http://schemas.openxmlformats.org/officeDocument/2006/relationships/customXml" Target="../ink/ink432.xml"/><Relationship Id="rId76" Type="http://schemas.openxmlformats.org/officeDocument/2006/relationships/customXml" Target="../ink/ink219.xml"/><Relationship Id="rId141" Type="http://schemas.openxmlformats.org/officeDocument/2006/relationships/image" Target="../media/image257.png"/><Relationship Id="rId379" Type="http://schemas.openxmlformats.org/officeDocument/2006/relationships/image" Target="../media/image375.png"/><Relationship Id="rId586" Type="http://schemas.openxmlformats.org/officeDocument/2006/relationships/customXml" Target="../ink/ink474.xml"/><Relationship Id="rId7" Type="http://schemas.openxmlformats.org/officeDocument/2006/relationships/image" Target="../media/image190.png"/><Relationship Id="rId239" Type="http://schemas.openxmlformats.org/officeDocument/2006/relationships/image" Target="../media/image306.png"/><Relationship Id="rId446" Type="http://schemas.openxmlformats.org/officeDocument/2006/relationships/customXml" Target="../ink/ink404.xml"/><Relationship Id="rId292" Type="http://schemas.openxmlformats.org/officeDocument/2006/relationships/customXml" Target="../ink/ink327.xml"/><Relationship Id="rId306" Type="http://schemas.openxmlformats.org/officeDocument/2006/relationships/customXml" Target="../ink/ink334.xml"/><Relationship Id="rId87" Type="http://schemas.openxmlformats.org/officeDocument/2006/relationships/image" Target="../media/image230.png"/><Relationship Id="rId513" Type="http://schemas.openxmlformats.org/officeDocument/2006/relationships/image" Target="../media/image442.png"/><Relationship Id="rId597" Type="http://schemas.openxmlformats.org/officeDocument/2006/relationships/image" Target="../media/image484.png"/><Relationship Id="rId152" Type="http://schemas.openxmlformats.org/officeDocument/2006/relationships/customXml" Target="../ink/ink257.xml"/><Relationship Id="rId457" Type="http://schemas.openxmlformats.org/officeDocument/2006/relationships/image" Target="../media/image414.png"/><Relationship Id="rId14" Type="http://schemas.openxmlformats.org/officeDocument/2006/relationships/customXml" Target="../ink/ink188.xml"/><Relationship Id="rId317" Type="http://schemas.openxmlformats.org/officeDocument/2006/relationships/image" Target="../media/image345.png"/><Relationship Id="rId524" Type="http://schemas.openxmlformats.org/officeDocument/2006/relationships/customXml" Target="../ink/ink443.xml"/><Relationship Id="rId98" Type="http://schemas.openxmlformats.org/officeDocument/2006/relationships/customXml" Target="../ink/ink230.xml"/><Relationship Id="rId163" Type="http://schemas.openxmlformats.org/officeDocument/2006/relationships/image" Target="../media/image268.png"/><Relationship Id="rId370" Type="http://schemas.openxmlformats.org/officeDocument/2006/relationships/customXml" Target="../ink/ink366.xml"/><Relationship Id="rId230" Type="http://schemas.openxmlformats.org/officeDocument/2006/relationships/customXml" Target="../ink/ink296.xml"/><Relationship Id="rId468" Type="http://schemas.openxmlformats.org/officeDocument/2006/relationships/customXml" Target="../ink/ink415.xml"/><Relationship Id="rId25" Type="http://schemas.openxmlformats.org/officeDocument/2006/relationships/image" Target="../media/image199.png"/><Relationship Id="rId328" Type="http://schemas.openxmlformats.org/officeDocument/2006/relationships/customXml" Target="../ink/ink345.xml"/><Relationship Id="rId535" Type="http://schemas.openxmlformats.org/officeDocument/2006/relationships/image" Target="../media/image453.png"/><Relationship Id="rId174" Type="http://schemas.openxmlformats.org/officeDocument/2006/relationships/customXml" Target="../ink/ink268.xml"/><Relationship Id="rId381" Type="http://schemas.openxmlformats.org/officeDocument/2006/relationships/image" Target="../media/image376.png"/><Relationship Id="rId602" Type="http://schemas.openxmlformats.org/officeDocument/2006/relationships/customXml" Target="../ink/ink482.xml"/><Relationship Id="rId241" Type="http://schemas.openxmlformats.org/officeDocument/2006/relationships/image" Target="../media/image307.png"/><Relationship Id="rId479" Type="http://schemas.openxmlformats.org/officeDocument/2006/relationships/image" Target="../media/image425.png"/><Relationship Id="rId36" Type="http://schemas.openxmlformats.org/officeDocument/2006/relationships/customXml" Target="../ink/ink199.xml"/><Relationship Id="rId283" Type="http://schemas.openxmlformats.org/officeDocument/2006/relationships/image" Target="../media/image328.png"/><Relationship Id="rId339" Type="http://schemas.openxmlformats.org/officeDocument/2006/relationships/image" Target="../media/image356.png"/><Relationship Id="rId490" Type="http://schemas.openxmlformats.org/officeDocument/2006/relationships/customXml" Target="../ink/ink426.xml"/><Relationship Id="rId504" Type="http://schemas.openxmlformats.org/officeDocument/2006/relationships/customXml" Target="../ink/ink433.xml"/><Relationship Id="rId546" Type="http://schemas.openxmlformats.org/officeDocument/2006/relationships/customXml" Target="../ink/ink454.xml"/><Relationship Id="rId78" Type="http://schemas.openxmlformats.org/officeDocument/2006/relationships/customXml" Target="../ink/ink220.xml"/><Relationship Id="rId101" Type="http://schemas.openxmlformats.org/officeDocument/2006/relationships/image" Target="../media/image237.png"/><Relationship Id="rId143" Type="http://schemas.openxmlformats.org/officeDocument/2006/relationships/image" Target="../media/image258.png"/><Relationship Id="rId185" Type="http://schemas.openxmlformats.org/officeDocument/2006/relationships/image" Target="../media/image279.png"/><Relationship Id="rId350" Type="http://schemas.openxmlformats.org/officeDocument/2006/relationships/customXml" Target="../ink/ink356.xml"/><Relationship Id="rId406" Type="http://schemas.openxmlformats.org/officeDocument/2006/relationships/customXml" Target="../ink/ink384.xml"/><Relationship Id="rId588" Type="http://schemas.openxmlformats.org/officeDocument/2006/relationships/customXml" Target="../ink/ink475.xml"/><Relationship Id="rId9" Type="http://schemas.openxmlformats.org/officeDocument/2006/relationships/image" Target="../media/image191.png"/><Relationship Id="rId210" Type="http://schemas.openxmlformats.org/officeDocument/2006/relationships/customXml" Target="../ink/ink286.xml"/><Relationship Id="rId392" Type="http://schemas.openxmlformats.org/officeDocument/2006/relationships/customXml" Target="../ink/ink377.xml"/><Relationship Id="rId448" Type="http://schemas.openxmlformats.org/officeDocument/2006/relationships/customXml" Target="../ink/ink405.xml"/><Relationship Id="rId613" Type="http://schemas.openxmlformats.org/officeDocument/2006/relationships/image" Target="../media/image492.png"/><Relationship Id="rId252" Type="http://schemas.openxmlformats.org/officeDocument/2006/relationships/customXml" Target="../ink/ink307.xml"/><Relationship Id="rId294" Type="http://schemas.openxmlformats.org/officeDocument/2006/relationships/customXml" Target="../ink/ink328.xml"/><Relationship Id="rId308" Type="http://schemas.openxmlformats.org/officeDocument/2006/relationships/customXml" Target="../ink/ink335.xml"/><Relationship Id="rId515" Type="http://schemas.openxmlformats.org/officeDocument/2006/relationships/image" Target="../media/image443.png"/><Relationship Id="rId47" Type="http://schemas.openxmlformats.org/officeDocument/2006/relationships/image" Target="../media/image210.png"/><Relationship Id="rId89" Type="http://schemas.openxmlformats.org/officeDocument/2006/relationships/image" Target="../media/image231.png"/><Relationship Id="rId112" Type="http://schemas.openxmlformats.org/officeDocument/2006/relationships/customXml" Target="../ink/ink237.xml"/><Relationship Id="rId154" Type="http://schemas.openxmlformats.org/officeDocument/2006/relationships/customXml" Target="../ink/ink258.xml"/><Relationship Id="rId361" Type="http://schemas.openxmlformats.org/officeDocument/2006/relationships/image" Target="../media/image367.png"/><Relationship Id="rId557" Type="http://schemas.openxmlformats.org/officeDocument/2006/relationships/image" Target="../media/image464.png"/><Relationship Id="rId599" Type="http://schemas.openxmlformats.org/officeDocument/2006/relationships/image" Target="../media/image485.png"/><Relationship Id="rId196" Type="http://schemas.openxmlformats.org/officeDocument/2006/relationships/customXml" Target="../ink/ink279.xml"/><Relationship Id="rId417" Type="http://schemas.openxmlformats.org/officeDocument/2006/relationships/image" Target="../media/image394.png"/><Relationship Id="rId459" Type="http://schemas.openxmlformats.org/officeDocument/2006/relationships/image" Target="../media/image415.png"/><Relationship Id="rId624" Type="http://schemas.openxmlformats.org/officeDocument/2006/relationships/customXml" Target="../ink/ink493.xml"/><Relationship Id="rId16" Type="http://schemas.openxmlformats.org/officeDocument/2006/relationships/customXml" Target="../ink/ink189.xml"/><Relationship Id="rId221" Type="http://schemas.openxmlformats.org/officeDocument/2006/relationships/image" Target="../media/image297.png"/><Relationship Id="rId263" Type="http://schemas.openxmlformats.org/officeDocument/2006/relationships/image" Target="../media/image318.png"/><Relationship Id="rId319" Type="http://schemas.openxmlformats.org/officeDocument/2006/relationships/image" Target="../media/image346.png"/><Relationship Id="rId470" Type="http://schemas.openxmlformats.org/officeDocument/2006/relationships/customXml" Target="../ink/ink416.xml"/><Relationship Id="rId526" Type="http://schemas.openxmlformats.org/officeDocument/2006/relationships/customXml" Target="../ink/ink444.xml"/><Relationship Id="rId58" Type="http://schemas.openxmlformats.org/officeDocument/2006/relationships/customXml" Target="../ink/ink210.xml"/><Relationship Id="rId123" Type="http://schemas.openxmlformats.org/officeDocument/2006/relationships/image" Target="../media/image248.png"/><Relationship Id="rId330" Type="http://schemas.openxmlformats.org/officeDocument/2006/relationships/customXml" Target="../ink/ink346.xml"/><Relationship Id="rId568" Type="http://schemas.openxmlformats.org/officeDocument/2006/relationships/customXml" Target="../ink/ink465.xml"/><Relationship Id="rId165" Type="http://schemas.openxmlformats.org/officeDocument/2006/relationships/image" Target="../media/image269.png"/><Relationship Id="rId372" Type="http://schemas.openxmlformats.org/officeDocument/2006/relationships/customXml" Target="../ink/ink367.xml"/><Relationship Id="rId428" Type="http://schemas.openxmlformats.org/officeDocument/2006/relationships/customXml" Target="../ink/ink395.xml"/><Relationship Id="rId232" Type="http://schemas.openxmlformats.org/officeDocument/2006/relationships/customXml" Target="../ink/ink297.xml"/><Relationship Id="rId274" Type="http://schemas.openxmlformats.org/officeDocument/2006/relationships/customXml" Target="../ink/ink318.xml"/><Relationship Id="rId481" Type="http://schemas.openxmlformats.org/officeDocument/2006/relationships/image" Target="../media/image426.png"/><Relationship Id="rId27" Type="http://schemas.openxmlformats.org/officeDocument/2006/relationships/image" Target="../media/image200.png"/><Relationship Id="rId69" Type="http://schemas.openxmlformats.org/officeDocument/2006/relationships/image" Target="../media/image221.png"/><Relationship Id="rId134" Type="http://schemas.openxmlformats.org/officeDocument/2006/relationships/customXml" Target="../ink/ink248.xml"/><Relationship Id="rId537" Type="http://schemas.openxmlformats.org/officeDocument/2006/relationships/image" Target="../media/image454.png"/><Relationship Id="rId579" Type="http://schemas.openxmlformats.org/officeDocument/2006/relationships/image" Target="../media/image475.png"/><Relationship Id="rId80" Type="http://schemas.openxmlformats.org/officeDocument/2006/relationships/customXml" Target="../ink/ink221.xml"/><Relationship Id="rId176" Type="http://schemas.openxmlformats.org/officeDocument/2006/relationships/customXml" Target="../ink/ink269.xml"/><Relationship Id="rId341" Type="http://schemas.openxmlformats.org/officeDocument/2006/relationships/image" Target="../media/image357.png"/><Relationship Id="rId383" Type="http://schemas.openxmlformats.org/officeDocument/2006/relationships/image" Target="../media/image377.png"/><Relationship Id="rId439" Type="http://schemas.openxmlformats.org/officeDocument/2006/relationships/image" Target="../media/image405.png"/><Relationship Id="rId590" Type="http://schemas.openxmlformats.org/officeDocument/2006/relationships/customXml" Target="../ink/ink476.xml"/><Relationship Id="rId604" Type="http://schemas.openxmlformats.org/officeDocument/2006/relationships/customXml" Target="../ink/ink483.xml"/><Relationship Id="rId201" Type="http://schemas.openxmlformats.org/officeDocument/2006/relationships/image" Target="../media/image287.png"/><Relationship Id="rId243" Type="http://schemas.openxmlformats.org/officeDocument/2006/relationships/image" Target="../media/image308.png"/><Relationship Id="rId285" Type="http://schemas.openxmlformats.org/officeDocument/2006/relationships/image" Target="../media/image329.png"/><Relationship Id="rId450" Type="http://schemas.openxmlformats.org/officeDocument/2006/relationships/customXml" Target="../ink/ink406.xml"/><Relationship Id="rId506" Type="http://schemas.openxmlformats.org/officeDocument/2006/relationships/customXml" Target="../ink/ink434.xml"/><Relationship Id="rId38" Type="http://schemas.openxmlformats.org/officeDocument/2006/relationships/customXml" Target="../ink/ink200.xml"/><Relationship Id="rId103" Type="http://schemas.openxmlformats.org/officeDocument/2006/relationships/image" Target="../media/image238.png"/><Relationship Id="rId310" Type="http://schemas.openxmlformats.org/officeDocument/2006/relationships/customXml" Target="../ink/ink336.xml"/><Relationship Id="rId492" Type="http://schemas.openxmlformats.org/officeDocument/2006/relationships/customXml" Target="../ink/ink427.xml"/><Relationship Id="rId548" Type="http://schemas.openxmlformats.org/officeDocument/2006/relationships/customXml" Target="../ink/ink455.xml"/><Relationship Id="rId91" Type="http://schemas.openxmlformats.org/officeDocument/2006/relationships/image" Target="../media/image232.png"/><Relationship Id="rId145" Type="http://schemas.openxmlformats.org/officeDocument/2006/relationships/image" Target="../media/image259.png"/><Relationship Id="rId187" Type="http://schemas.openxmlformats.org/officeDocument/2006/relationships/image" Target="../media/image280.png"/><Relationship Id="rId352" Type="http://schemas.openxmlformats.org/officeDocument/2006/relationships/customXml" Target="../ink/ink357.xml"/><Relationship Id="rId394" Type="http://schemas.openxmlformats.org/officeDocument/2006/relationships/customXml" Target="../ink/ink378.xml"/><Relationship Id="rId408" Type="http://schemas.openxmlformats.org/officeDocument/2006/relationships/customXml" Target="../ink/ink385.xml"/><Relationship Id="rId615" Type="http://schemas.openxmlformats.org/officeDocument/2006/relationships/image" Target="../media/image493.png"/><Relationship Id="rId212" Type="http://schemas.openxmlformats.org/officeDocument/2006/relationships/customXml" Target="../ink/ink287.xml"/><Relationship Id="rId254" Type="http://schemas.openxmlformats.org/officeDocument/2006/relationships/customXml" Target="../ink/ink308.xml"/><Relationship Id="rId49" Type="http://schemas.openxmlformats.org/officeDocument/2006/relationships/image" Target="../media/image211.png"/><Relationship Id="rId114" Type="http://schemas.openxmlformats.org/officeDocument/2006/relationships/customXml" Target="../ink/ink238.xml"/><Relationship Id="rId296" Type="http://schemas.openxmlformats.org/officeDocument/2006/relationships/customXml" Target="../ink/ink329.xml"/><Relationship Id="rId461" Type="http://schemas.openxmlformats.org/officeDocument/2006/relationships/image" Target="../media/image416.png"/><Relationship Id="rId517" Type="http://schemas.openxmlformats.org/officeDocument/2006/relationships/image" Target="../media/image444.png"/><Relationship Id="rId559" Type="http://schemas.openxmlformats.org/officeDocument/2006/relationships/image" Target="../media/image465.png"/><Relationship Id="rId60" Type="http://schemas.openxmlformats.org/officeDocument/2006/relationships/customXml" Target="../ink/ink211.xml"/><Relationship Id="rId156" Type="http://schemas.openxmlformats.org/officeDocument/2006/relationships/customXml" Target="../ink/ink259.xml"/><Relationship Id="rId198" Type="http://schemas.openxmlformats.org/officeDocument/2006/relationships/customXml" Target="../ink/ink280.xml"/><Relationship Id="rId321" Type="http://schemas.openxmlformats.org/officeDocument/2006/relationships/image" Target="../media/image347.png"/><Relationship Id="rId363" Type="http://schemas.openxmlformats.org/officeDocument/2006/relationships/image" Target="../media/image368.png"/><Relationship Id="rId419" Type="http://schemas.openxmlformats.org/officeDocument/2006/relationships/image" Target="../media/image395.png"/><Relationship Id="rId570" Type="http://schemas.openxmlformats.org/officeDocument/2006/relationships/customXml" Target="../ink/ink466.xml"/><Relationship Id="rId223" Type="http://schemas.openxmlformats.org/officeDocument/2006/relationships/image" Target="../media/image298.png"/><Relationship Id="rId430" Type="http://schemas.openxmlformats.org/officeDocument/2006/relationships/customXml" Target="../ink/ink396.xml"/><Relationship Id="rId18" Type="http://schemas.openxmlformats.org/officeDocument/2006/relationships/customXml" Target="../ink/ink190.xml"/><Relationship Id="rId265" Type="http://schemas.openxmlformats.org/officeDocument/2006/relationships/image" Target="../media/image319.png"/><Relationship Id="rId472" Type="http://schemas.openxmlformats.org/officeDocument/2006/relationships/customXml" Target="../ink/ink417.xml"/><Relationship Id="rId528" Type="http://schemas.openxmlformats.org/officeDocument/2006/relationships/customXml" Target="../ink/ink445.xml"/><Relationship Id="rId125" Type="http://schemas.openxmlformats.org/officeDocument/2006/relationships/image" Target="../media/image249.png"/><Relationship Id="rId167" Type="http://schemas.openxmlformats.org/officeDocument/2006/relationships/image" Target="../media/image270.png"/><Relationship Id="rId332" Type="http://schemas.openxmlformats.org/officeDocument/2006/relationships/customXml" Target="../ink/ink347.xml"/><Relationship Id="rId374" Type="http://schemas.openxmlformats.org/officeDocument/2006/relationships/customXml" Target="../ink/ink368.xml"/><Relationship Id="rId581" Type="http://schemas.openxmlformats.org/officeDocument/2006/relationships/image" Target="../media/image476.png"/><Relationship Id="rId71" Type="http://schemas.openxmlformats.org/officeDocument/2006/relationships/image" Target="../media/image222.png"/><Relationship Id="rId234" Type="http://schemas.openxmlformats.org/officeDocument/2006/relationships/customXml" Target="../ink/ink298.xml"/><Relationship Id="rId2" Type="http://schemas.openxmlformats.org/officeDocument/2006/relationships/customXml" Target="../ink/ink182.xml"/><Relationship Id="rId29" Type="http://schemas.openxmlformats.org/officeDocument/2006/relationships/image" Target="../media/image201.png"/><Relationship Id="rId276" Type="http://schemas.openxmlformats.org/officeDocument/2006/relationships/customXml" Target="../ink/ink319.xml"/><Relationship Id="rId441" Type="http://schemas.openxmlformats.org/officeDocument/2006/relationships/image" Target="../media/image406.png"/><Relationship Id="rId483" Type="http://schemas.openxmlformats.org/officeDocument/2006/relationships/image" Target="../media/image427.png"/><Relationship Id="rId539" Type="http://schemas.openxmlformats.org/officeDocument/2006/relationships/image" Target="../media/image455.png"/><Relationship Id="rId40" Type="http://schemas.openxmlformats.org/officeDocument/2006/relationships/customXml" Target="../ink/ink201.xml"/><Relationship Id="rId136" Type="http://schemas.openxmlformats.org/officeDocument/2006/relationships/customXml" Target="../ink/ink249.xml"/><Relationship Id="rId178" Type="http://schemas.openxmlformats.org/officeDocument/2006/relationships/customXml" Target="../ink/ink270.xml"/><Relationship Id="rId301" Type="http://schemas.openxmlformats.org/officeDocument/2006/relationships/image" Target="../media/image337.png"/><Relationship Id="rId343" Type="http://schemas.openxmlformats.org/officeDocument/2006/relationships/image" Target="../media/image358.png"/><Relationship Id="rId550" Type="http://schemas.openxmlformats.org/officeDocument/2006/relationships/customXml" Target="../ink/ink456.xml"/><Relationship Id="rId82" Type="http://schemas.openxmlformats.org/officeDocument/2006/relationships/customXml" Target="../ink/ink222.xml"/><Relationship Id="rId203" Type="http://schemas.openxmlformats.org/officeDocument/2006/relationships/image" Target="../media/image288.png"/><Relationship Id="rId385" Type="http://schemas.openxmlformats.org/officeDocument/2006/relationships/image" Target="../media/image378.png"/><Relationship Id="rId592" Type="http://schemas.openxmlformats.org/officeDocument/2006/relationships/customXml" Target="../ink/ink477.xml"/><Relationship Id="rId606" Type="http://schemas.openxmlformats.org/officeDocument/2006/relationships/customXml" Target="../ink/ink484.xml"/><Relationship Id="rId245" Type="http://schemas.openxmlformats.org/officeDocument/2006/relationships/image" Target="../media/image309.png"/><Relationship Id="rId287" Type="http://schemas.openxmlformats.org/officeDocument/2006/relationships/image" Target="../media/image330.png"/><Relationship Id="rId410" Type="http://schemas.openxmlformats.org/officeDocument/2006/relationships/customXml" Target="../ink/ink386.xml"/><Relationship Id="rId452" Type="http://schemas.openxmlformats.org/officeDocument/2006/relationships/customXml" Target="../ink/ink407.xml"/><Relationship Id="rId494" Type="http://schemas.openxmlformats.org/officeDocument/2006/relationships/customXml" Target="../ink/ink428.xml"/><Relationship Id="rId508" Type="http://schemas.openxmlformats.org/officeDocument/2006/relationships/customXml" Target="../ink/ink435.xml"/><Relationship Id="rId105" Type="http://schemas.openxmlformats.org/officeDocument/2006/relationships/image" Target="../media/image239.png"/><Relationship Id="rId147" Type="http://schemas.openxmlformats.org/officeDocument/2006/relationships/image" Target="../media/image260.png"/><Relationship Id="rId312" Type="http://schemas.openxmlformats.org/officeDocument/2006/relationships/customXml" Target="../ink/ink337.xml"/><Relationship Id="rId354" Type="http://schemas.openxmlformats.org/officeDocument/2006/relationships/customXml" Target="../ink/ink358.xml"/><Relationship Id="rId51" Type="http://schemas.openxmlformats.org/officeDocument/2006/relationships/image" Target="../media/image212.png"/><Relationship Id="rId93" Type="http://schemas.openxmlformats.org/officeDocument/2006/relationships/image" Target="../media/image233.png"/><Relationship Id="rId189" Type="http://schemas.openxmlformats.org/officeDocument/2006/relationships/image" Target="../media/image281.png"/><Relationship Id="rId396" Type="http://schemas.openxmlformats.org/officeDocument/2006/relationships/customXml" Target="../ink/ink379.xml"/><Relationship Id="rId561" Type="http://schemas.openxmlformats.org/officeDocument/2006/relationships/image" Target="../media/image466.png"/><Relationship Id="rId617" Type="http://schemas.openxmlformats.org/officeDocument/2006/relationships/image" Target="../media/image494.png"/><Relationship Id="rId214" Type="http://schemas.openxmlformats.org/officeDocument/2006/relationships/customXml" Target="../ink/ink288.xml"/><Relationship Id="rId256" Type="http://schemas.openxmlformats.org/officeDocument/2006/relationships/customXml" Target="../ink/ink309.xml"/><Relationship Id="rId298" Type="http://schemas.openxmlformats.org/officeDocument/2006/relationships/customXml" Target="../ink/ink330.xml"/><Relationship Id="rId421" Type="http://schemas.openxmlformats.org/officeDocument/2006/relationships/image" Target="../media/image396.png"/><Relationship Id="rId463" Type="http://schemas.openxmlformats.org/officeDocument/2006/relationships/image" Target="../media/image417.png"/><Relationship Id="rId519" Type="http://schemas.openxmlformats.org/officeDocument/2006/relationships/image" Target="../media/image445.png"/><Relationship Id="rId116" Type="http://schemas.openxmlformats.org/officeDocument/2006/relationships/customXml" Target="../ink/ink239.xml"/><Relationship Id="rId158" Type="http://schemas.openxmlformats.org/officeDocument/2006/relationships/customXml" Target="../ink/ink260.xml"/><Relationship Id="rId323" Type="http://schemas.openxmlformats.org/officeDocument/2006/relationships/image" Target="../media/image348.png"/><Relationship Id="rId530" Type="http://schemas.openxmlformats.org/officeDocument/2006/relationships/customXml" Target="../ink/ink446.xml"/><Relationship Id="rId20" Type="http://schemas.openxmlformats.org/officeDocument/2006/relationships/customXml" Target="../ink/ink191.xml"/><Relationship Id="rId62" Type="http://schemas.openxmlformats.org/officeDocument/2006/relationships/customXml" Target="../ink/ink212.xml"/><Relationship Id="rId365" Type="http://schemas.openxmlformats.org/officeDocument/2006/relationships/image" Target="../media/image153.png"/><Relationship Id="rId572" Type="http://schemas.openxmlformats.org/officeDocument/2006/relationships/customXml" Target="../ink/ink467.xml"/><Relationship Id="rId225" Type="http://schemas.openxmlformats.org/officeDocument/2006/relationships/image" Target="../media/image299.png"/><Relationship Id="rId267" Type="http://schemas.openxmlformats.org/officeDocument/2006/relationships/image" Target="../media/image320.png"/><Relationship Id="rId432" Type="http://schemas.openxmlformats.org/officeDocument/2006/relationships/customXml" Target="../ink/ink397.xml"/><Relationship Id="rId474" Type="http://schemas.openxmlformats.org/officeDocument/2006/relationships/customXml" Target="../ink/ink418.xml"/><Relationship Id="rId127" Type="http://schemas.openxmlformats.org/officeDocument/2006/relationships/image" Target="../media/image250.png"/><Relationship Id="rId31" Type="http://schemas.openxmlformats.org/officeDocument/2006/relationships/image" Target="../media/image202.png"/><Relationship Id="rId73" Type="http://schemas.openxmlformats.org/officeDocument/2006/relationships/image" Target="../media/image223.png"/><Relationship Id="rId169" Type="http://schemas.openxmlformats.org/officeDocument/2006/relationships/image" Target="../media/image271.png"/><Relationship Id="rId334" Type="http://schemas.openxmlformats.org/officeDocument/2006/relationships/customXml" Target="../ink/ink348.xml"/><Relationship Id="rId376" Type="http://schemas.openxmlformats.org/officeDocument/2006/relationships/customXml" Target="../ink/ink369.xml"/><Relationship Id="rId541" Type="http://schemas.openxmlformats.org/officeDocument/2006/relationships/image" Target="../media/image456.png"/><Relationship Id="rId583" Type="http://schemas.openxmlformats.org/officeDocument/2006/relationships/image" Target="../media/image477.png"/><Relationship Id="rId4" Type="http://schemas.openxmlformats.org/officeDocument/2006/relationships/customXml" Target="../ink/ink183.xml"/><Relationship Id="rId180" Type="http://schemas.openxmlformats.org/officeDocument/2006/relationships/customXml" Target="../ink/ink271.xml"/><Relationship Id="rId236" Type="http://schemas.openxmlformats.org/officeDocument/2006/relationships/customXml" Target="../ink/ink299.xml"/><Relationship Id="rId278" Type="http://schemas.openxmlformats.org/officeDocument/2006/relationships/customXml" Target="../ink/ink320.xml"/><Relationship Id="rId401" Type="http://schemas.openxmlformats.org/officeDocument/2006/relationships/image" Target="../media/image386.png"/><Relationship Id="rId443" Type="http://schemas.openxmlformats.org/officeDocument/2006/relationships/image" Target="../media/image407.png"/><Relationship Id="rId303" Type="http://schemas.openxmlformats.org/officeDocument/2006/relationships/image" Target="../media/image338.png"/><Relationship Id="rId485" Type="http://schemas.openxmlformats.org/officeDocument/2006/relationships/image" Target="../media/image428.png"/><Relationship Id="rId42" Type="http://schemas.openxmlformats.org/officeDocument/2006/relationships/customXml" Target="../ink/ink202.xml"/><Relationship Id="rId84" Type="http://schemas.openxmlformats.org/officeDocument/2006/relationships/customXml" Target="../ink/ink223.xml"/><Relationship Id="rId138" Type="http://schemas.openxmlformats.org/officeDocument/2006/relationships/customXml" Target="../ink/ink250.xml"/><Relationship Id="rId345" Type="http://schemas.openxmlformats.org/officeDocument/2006/relationships/image" Target="../media/image359.png"/><Relationship Id="rId387" Type="http://schemas.openxmlformats.org/officeDocument/2006/relationships/image" Target="../media/image379.png"/><Relationship Id="rId510" Type="http://schemas.openxmlformats.org/officeDocument/2006/relationships/customXml" Target="../ink/ink436.xml"/><Relationship Id="rId552" Type="http://schemas.openxmlformats.org/officeDocument/2006/relationships/customXml" Target="../ink/ink457.xml"/><Relationship Id="rId594" Type="http://schemas.openxmlformats.org/officeDocument/2006/relationships/customXml" Target="../ink/ink478.xml"/><Relationship Id="rId608" Type="http://schemas.openxmlformats.org/officeDocument/2006/relationships/customXml" Target="../ink/ink485.xml"/><Relationship Id="rId191" Type="http://schemas.openxmlformats.org/officeDocument/2006/relationships/image" Target="../media/image282.png"/><Relationship Id="rId205" Type="http://schemas.openxmlformats.org/officeDocument/2006/relationships/image" Target="../media/image289.png"/><Relationship Id="rId247" Type="http://schemas.openxmlformats.org/officeDocument/2006/relationships/image" Target="../media/image310.png"/><Relationship Id="rId412" Type="http://schemas.openxmlformats.org/officeDocument/2006/relationships/customXml" Target="../ink/ink387.xml"/><Relationship Id="rId107" Type="http://schemas.openxmlformats.org/officeDocument/2006/relationships/image" Target="../media/image240.png"/><Relationship Id="rId289" Type="http://schemas.openxmlformats.org/officeDocument/2006/relationships/image" Target="../media/image331.png"/><Relationship Id="rId454" Type="http://schemas.openxmlformats.org/officeDocument/2006/relationships/customXml" Target="../ink/ink408.xml"/><Relationship Id="rId496" Type="http://schemas.openxmlformats.org/officeDocument/2006/relationships/customXml" Target="../ink/ink429.xml"/><Relationship Id="rId11" Type="http://schemas.openxmlformats.org/officeDocument/2006/relationships/image" Target="../media/image192.png"/><Relationship Id="rId53" Type="http://schemas.openxmlformats.org/officeDocument/2006/relationships/image" Target="../media/image213.png"/><Relationship Id="rId149" Type="http://schemas.openxmlformats.org/officeDocument/2006/relationships/image" Target="../media/image261.png"/><Relationship Id="rId314" Type="http://schemas.openxmlformats.org/officeDocument/2006/relationships/customXml" Target="../ink/ink338.xml"/><Relationship Id="rId356" Type="http://schemas.openxmlformats.org/officeDocument/2006/relationships/customXml" Target="../ink/ink359.xml"/><Relationship Id="rId398" Type="http://schemas.openxmlformats.org/officeDocument/2006/relationships/customXml" Target="../ink/ink380.xml"/><Relationship Id="rId521" Type="http://schemas.openxmlformats.org/officeDocument/2006/relationships/image" Target="../media/image446.png"/><Relationship Id="rId563" Type="http://schemas.openxmlformats.org/officeDocument/2006/relationships/image" Target="../media/image467.png"/><Relationship Id="rId619" Type="http://schemas.openxmlformats.org/officeDocument/2006/relationships/image" Target="../media/image495.png"/><Relationship Id="rId95" Type="http://schemas.openxmlformats.org/officeDocument/2006/relationships/image" Target="../media/image234.png"/><Relationship Id="rId160" Type="http://schemas.openxmlformats.org/officeDocument/2006/relationships/customXml" Target="../ink/ink261.xml"/><Relationship Id="rId216" Type="http://schemas.openxmlformats.org/officeDocument/2006/relationships/customXml" Target="../ink/ink289.xml"/><Relationship Id="rId423" Type="http://schemas.openxmlformats.org/officeDocument/2006/relationships/image" Target="../media/image397.png"/><Relationship Id="rId258" Type="http://schemas.openxmlformats.org/officeDocument/2006/relationships/customXml" Target="../ink/ink310.xml"/><Relationship Id="rId465" Type="http://schemas.openxmlformats.org/officeDocument/2006/relationships/image" Target="../media/image418.png"/><Relationship Id="rId22" Type="http://schemas.openxmlformats.org/officeDocument/2006/relationships/customXml" Target="../ink/ink192.xml"/><Relationship Id="rId64" Type="http://schemas.openxmlformats.org/officeDocument/2006/relationships/customXml" Target="../ink/ink213.xml"/><Relationship Id="rId118" Type="http://schemas.openxmlformats.org/officeDocument/2006/relationships/customXml" Target="../ink/ink240.xml"/><Relationship Id="rId325" Type="http://schemas.openxmlformats.org/officeDocument/2006/relationships/image" Target="../media/image349.png"/><Relationship Id="rId367" Type="http://schemas.openxmlformats.org/officeDocument/2006/relationships/image" Target="../media/image369.png"/><Relationship Id="rId532" Type="http://schemas.openxmlformats.org/officeDocument/2006/relationships/customXml" Target="../ink/ink447.xml"/><Relationship Id="rId574" Type="http://schemas.openxmlformats.org/officeDocument/2006/relationships/customXml" Target="../ink/ink468.xml"/><Relationship Id="rId171" Type="http://schemas.openxmlformats.org/officeDocument/2006/relationships/image" Target="../media/image272.png"/><Relationship Id="rId227" Type="http://schemas.openxmlformats.org/officeDocument/2006/relationships/image" Target="../media/image300.png"/><Relationship Id="rId269" Type="http://schemas.openxmlformats.org/officeDocument/2006/relationships/image" Target="../media/image321.png"/><Relationship Id="rId434" Type="http://schemas.openxmlformats.org/officeDocument/2006/relationships/customXml" Target="../ink/ink398.xml"/><Relationship Id="rId476" Type="http://schemas.openxmlformats.org/officeDocument/2006/relationships/customXml" Target="../ink/ink419.xml"/><Relationship Id="rId33" Type="http://schemas.openxmlformats.org/officeDocument/2006/relationships/image" Target="../media/image203.png"/><Relationship Id="rId129" Type="http://schemas.openxmlformats.org/officeDocument/2006/relationships/image" Target="../media/image251.png"/><Relationship Id="rId280" Type="http://schemas.openxmlformats.org/officeDocument/2006/relationships/customXml" Target="../ink/ink321.xml"/><Relationship Id="rId336" Type="http://schemas.openxmlformats.org/officeDocument/2006/relationships/customXml" Target="../ink/ink349.xml"/><Relationship Id="rId501" Type="http://schemas.openxmlformats.org/officeDocument/2006/relationships/image" Target="../media/image436.png"/><Relationship Id="rId543" Type="http://schemas.openxmlformats.org/officeDocument/2006/relationships/image" Target="../media/image457.png"/><Relationship Id="rId75" Type="http://schemas.openxmlformats.org/officeDocument/2006/relationships/image" Target="../media/image224.png"/><Relationship Id="rId140" Type="http://schemas.openxmlformats.org/officeDocument/2006/relationships/customXml" Target="../ink/ink251.xml"/><Relationship Id="rId182" Type="http://schemas.openxmlformats.org/officeDocument/2006/relationships/customXml" Target="../ink/ink272.xml"/><Relationship Id="rId378" Type="http://schemas.openxmlformats.org/officeDocument/2006/relationships/customXml" Target="../ink/ink370.xml"/><Relationship Id="rId403" Type="http://schemas.openxmlformats.org/officeDocument/2006/relationships/image" Target="../media/image387.png"/><Relationship Id="rId585" Type="http://schemas.openxmlformats.org/officeDocument/2006/relationships/image" Target="../media/image478.png"/><Relationship Id="rId6" Type="http://schemas.openxmlformats.org/officeDocument/2006/relationships/customXml" Target="../ink/ink184.xml"/><Relationship Id="rId238" Type="http://schemas.openxmlformats.org/officeDocument/2006/relationships/customXml" Target="../ink/ink300.xml"/><Relationship Id="rId445" Type="http://schemas.openxmlformats.org/officeDocument/2006/relationships/image" Target="../media/image408.png"/><Relationship Id="rId487" Type="http://schemas.openxmlformats.org/officeDocument/2006/relationships/image" Target="../media/image429.png"/><Relationship Id="rId610" Type="http://schemas.openxmlformats.org/officeDocument/2006/relationships/customXml" Target="../ink/ink486.xml"/><Relationship Id="rId291" Type="http://schemas.openxmlformats.org/officeDocument/2006/relationships/image" Target="../media/image332.png"/><Relationship Id="rId305" Type="http://schemas.openxmlformats.org/officeDocument/2006/relationships/image" Target="../media/image339.png"/><Relationship Id="rId347" Type="http://schemas.openxmlformats.org/officeDocument/2006/relationships/image" Target="../media/image360.png"/><Relationship Id="rId512" Type="http://schemas.openxmlformats.org/officeDocument/2006/relationships/customXml" Target="../ink/ink437.xml"/><Relationship Id="rId44" Type="http://schemas.openxmlformats.org/officeDocument/2006/relationships/customXml" Target="../ink/ink203.xml"/><Relationship Id="rId86" Type="http://schemas.openxmlformats.org/officeDocument/2006/relationships/customXml" Target="../ink/ink224.xml"/><Relationship Id="rId151" Type="http://schemas.openxmlformats.org/officeDocument/2006/relationships/image" Target="../media/image262.png"/><Relationship Id="rId389" Type="http://schemas.openxmlformats.org/officeDocument/2006/relationships/image" Target="../media/image380.png"/><Relationship Id="rId554" Type="http://schemas.openxmlformats.org/officeDocument/2006/relationships/customXml" Target="../ink/ink458.xml"/><Relationship Id="rId596" Type="http://schemas.openxmlformats.org/officeDocument/2006/relationships/customXml" Target="../ink/ink479.xml"/><Relationship Id="rId193" Type="http://schemas.openxmlformats.org/officeDocument/2006/relationships/image" Target="../media/image283.png"/><Relationship Id="rId207" Type="http://schemas.openxmlformats.org/officeDocument/2006/relationships/image" Target="../media/image290.png"/><Relationship Id="rId249" Type="http://schemas.openxmlformats.org/officeDocument/2006/relationships/image" Target="../media/image311.png"/><Relationship Id="rId414" Type="http://schemas.openxmlformats.org/officeDocument/2006/relationships/customXml" Target="../ink/ink388.xml"/><Relationship Id="rId456" Type="http://schemas.openxmlformats.org/officeDocument/2006/relationships/customXml" Target="../ink/ink409.xml"/><Relationship Id="rId498" Type="http://schemas.openxmlformats.org/officeDocument/2006/relationships/customXml" Target="../ink/ink430.xml"/><Relationship Id="rId621" Type="http://schemas.openxmlformats.org/officeDocument/2006/relationships/image" Target="../media/image496.png"/><Relationship Id="rId13" Type="http://schemas.openxmlformats.org/officeDocument/2006/relationships/image" Target="../media/image193.png"/><Relationship Id="rId109" Type="http://schemas.openxmlformats.org/officeDocument/2006/relationships/image" Target="../media/image241.png"/><Relationship Id="rId260" Type="http://schemas.openxmlformats.org/officeDocument/2006/relationships/customXml" Target="../ink/ink311.xml"/><Relationship Id="rId316" Type="http://schemas.openxmlformats.org/officeDocument/2006/relationships/customXml" Target="../ink/ink339.xml"/><Relationship Id="rId523" Type="http://schemas.openxmlformats.org/officeDocument/2006/relationships/image" Target="../media/image447.png"/><Relationship Id="rId55" Type="http://schemas.openxmlformats.org/officeDocument/2006/relationships/image" Target="../media/image214.png"/><Relationship Id="rId97" Type="http://schemas.openxmlformats.org/officeDocument/2006/relationships/image" Target="../media/image235.png"/><Relationship Id="rId120" Type="http://schemas.openxmlformats.org/officeDocument/2006/relationships/customXml" Target="../ink/ink241.xml"/><Relationship Id="rId358" Type="http://schemas.openxmlformats.org/officeDocument/2006/relationships/customXml" Target="../ink/ink360.xml"/><Relationship Id="rId565" Type="http://schemas.openxmlformats.org/officeDocument/2006/relationships/image" Target="../media/image468.png"/><Relationship Id="rId162" Type="http://schemas.openxmlformats.org/officeDocument/2006/relationships/customXml" Target="../ink/ink262.xml"/><Relationship Id="rId218" Type="http://schemas.openxmlformats.org/officeDocument/2006/relationships/customXml" Target="../ink/ink290.xml"/><Relationship Id="rId425" Type="http://schemas.openxmlformats.org/officeDocument/2006/relationships/image" Target="../media/image398.png"/><Relationship Id="rId467" Type="http://schemas.openxmlformats.org/officeDocument/2006/relationships/image" Target="../media/image419.png"/><Relationship Id="rId271" Type="http://schemas.openxmlformats.org/officeDocument/2006/relationships/image" Target="../media/image322.png"/><Relationship Id="rId24" Type="http://schemas.openxmlformats.org/officeDocument/2006/relationships/customXml" Target="../ink/ink193.xml"/><Relationship Id="rId66" Type="http://schemas.openxmlformats.org/officeDocument/2006/relationships/customXml" Target="../ink/ink214.xml"/><Relationship Id="rId131" Type="http://schemas.openxmlformats.org/officeDocument/2006/relationships/image" Target="../media/image252.png"/><Relationship Id="rId327" Type="http://schemas.openxmlformats.org/officeDocument/2006/relationships/image" Target="../media/image350.png"/><Relationship Id="rId369" Type="http://schemas.openxmlformats.org/officeDocument/2006/relationships/image" Target="../media/image370.png"/><Relationship Id="rId534" Type="http://schemas.openxmlformats.org/officeDocument/2006/relationships/customXml" Target="../ink/ink448.xml"/><Relationship Id="rId576" Type="http://schemas.openxmlformats.org/officeDocument/2006/relationships/customXml" Target="../ink/ink469.xml"/><Relationship Id="rId173" Type="http://schemas.openxmlformats.org/officeDocument/2006/relationships/image" Target="../media/image273.png"/><Relationship Id="rId229" Type="http://schemas.openxmlformats.org/officeDocument/2006/relationships/image" Target="../media/image301.png"/><Relationship Id="rId380" Type="http://schemas.openxmlformats.org/officeDocument/2006/relationships/customXml" Target="../ink/ink371.xml"/><Relationship Id="rId436" Type="http://schemas.openxmlformats.org/officeDocument/2006/relationships/customXml" Target="../ink/ink399.xml"/><Relationship Id="rId601" Type="http://schemas.openxmlformats.org/officeDocument/2006/relationships/image" Target="../media/image486.png"/><Relationship Id="rId240" Type="http://schemas.openxmlformats.org/officeDocument/2006/relationships/customXml" Target="../ink/ink301.xml"/><Relationship Id="rId478" Type="http://schemas.openxmlformats.org/officeDocument/2006/relationships/customXml" Target="../ink/ink420.xml"/><Relationship Id="rId35" Type="http://schemas.openxmlformats.org/officeDocument/2006/relationships/image" Target="../media/image204.png"/><Relationship Id="rId77" Type="http://schemas.openxmlformats.org/officeDocument/2006/relationships/image" Target="../media/image225.png"/><Relationship Id="rId100" Type="http://schemas.openxmlformats.org/officeDocument/2006/relationships/customXml" Target="../ink/ink231.xml"/><Relationship Id="rId282" Type="http://schemas.openxmlformats.org/officeDocument/2006/relationships/customXml" Target="../ink/ink322.xml"/><Relationship Id="rId338" Type="http://schemas.openxmlformats.org/officeDocument/2006/relationships/customXml" Target="../ink/ink350.xml"/><Relationship Id="rId503" Type="http://schemas.openxmlformats.org/officeDocument/2006/relationships/image" Target="../media/image437.png"/><Relationship Id="rId545" Type="http://schemas.openxmlformats.org/officeDocument/2006/relationships/image" Target="../media/image458.png"/><Relationship Id="rId587" Type="http://schemas.openxmlformats.org/officeDocument/2006/relationships/image" Target="../media/image479.png"/><Relationship Id="rId8" Type="http://schemas.openxmlformats.org/officeDocument/2006/relationships/customXml" Target="../ink/ink185.xml"/><Relationship Id="rId142" Type="http://schemas.openxmlformats.org/officeDocument/2006/relationships/customXml" Target="../ink/ink252.xml"/><Relationship Id="rId184" Type="http://schemas.openxmlformats.org/officeDocument/2006/relationships/customXml" Target="../ink/ink273.xml"/><Relationship Id="rId391" Type="http://schemas.openxmlformats.org/officeDocument/2006/relationships/image" Target="../media/image381.png"/><Relationship Id="rId405" Type="http://schemas.openxmlformats.org/officeDocument/2006/relationships/image" Target="../media/image388.png"/><Relationship Id="rId447" Type="http://schemas.openxmlformats.org/officeDocument/2006/relationships/image" Target="../media/image409.png"/><Relationship Id="rId612" Type="http://schemas.openxmlformats.org/officeDocument/2006/relationships/customXml" Target="../ink/ink487.xml"/><Relationship Id="rId251" Type="http://schemas.openxmlformats.org/officeDocument/2006/relationships/image" Target="../media/image312.png"/><Relationship Id="rId489" Type="http://schemas.openxmlformats.org/officeDocument/2006/relationships/image" Target="../media/image430.png"/><Relationship Id="rId46" Type="http://schemas.openxmlformats.org/officeDocument/2006/relationships/customXml" Target="../ink/ink204.xml"/><Relationship Id="rId293" Type="http://schemas.openxmlformats.org/officeDocument/2006/relationships/image" Target="../media/image333.png"/><Relationship Id="rId307" Type="http://schemas.openxmlformats.org/officeDocument/2006/relationships/image" Target="../media/image340.png"/><Relationship Id="rId349" Type="http://schemas.openxmlformats.org/officeDocument/2006/relationships/image" Target="../media/image361.png"/><Relationship Id="rId514" Type="http://schemas.openxmlformats.org/officeDocument/2006/relationships/customXml" Target="../ink/ink438.xml"/><Relationship Id="rId556" Type="http://schemas.openxmlformats.org/officeDocument/2006/relationships/customXml" Target="../ink/ink459.xml"/><Relationship Id="rId88" Type="http://schemas.openxmlformats.org/officeDocument/2006/relationships/customXml" Target="../ink/ink225.xml"/><Relationship Id="rId111" Type="http://schemas.openxmlformats.org/officeDocument/2006/relationships/image" Target="../media/image242.png"/><Relationship Id="rId153" Type="http://schemas.openxmlformats.org/officeDocument/2006/relationships/image" Target="../media/image263.png"/><Relationship Id="rId195" Type="http://schemas.openxmlformats.org/officeDocument/2006/relationships/image" Target="../media/image284.png"/><Relationship Id="rId209" Type="http://schemas.openxmlformats.org/officeDocument/2006/relationships/image" Target="../media/image291.png"/><Relationship Id="rId360" Type="http://schemas.openxmlformats.org/officeDocument/2006/relationships/customXml" Target="../ink/ink361.xml"/><Relationship Id="rId416" Type="http://schemas.openxmlformats.org/officeDocument/2006/relationships/customXml" Target="../ink/ink389.xml"/><Relationship Id="rId598" Type="http://schemas.openxmlformats.org/officeDocument/2006/relationships/customXml" Target="../ink/ink480.xml"/><Relationship Id="rId220" Type="http://schemas.openxmlformats.org/officeDocument/2006/relationships/customXml" Target="../ink/ink291.xml"/><Relationship Id="rId458" Type="http://schemas.openxmlformats.org/officeDocument/2006/relationships/customXml" Target="../ink/ink410.xml"/><Relationship Id="rId623" Type="http://schemas.openxmlformats.org/officeDocument/2006/relationships/image" Target="../media/image497.png"/><Relationship Id="rId15" Type="http://schemas.openxmlformats.org/officeDocument/2006/relationships/image" Target="../media/image194.png"/><Relationship Id="rId57" Type="http://schemas.openxmlformats.org/officeDocument/2006/relationships/image" Target="../media/image215.png"/><Relationship Id="rId262" Type="http://schemas.openxmlformats.org/officeDocument/2006/relationships/customXml" Target="../ink/ink312.xml"/><Relationship Id="rId318" Type="http://schemas.openxmlformats.org/officeDocument/2006/relationships/customXml" Target="../ink/ink340.xml"/><Relationship Id="rId525" Type="http://schemas.openxmlformats.org/officeDocument/2006/relationships/image" Target="../media/image448.png"/><Relationship Id="rId567" Type="http://schemas.openxmlformats.org/officeDocument/2006/relationships/image" Target="../media/image469.png"/><Relationship Id="rId99" Type="http://schemas.openxmlformats.org/officeDocument/2006/relationships/image" Target="../media/image236.png"/><Relationship Id="rId122" Type="http://schemas.openxmlformats.org/officeDocument/2006/relationships/customXml" Target="../ink/ink242.xml"/><Relationship Id="rId164" Type="http://schemas.openxmlformats.org/officeDocument/2006/relationships/customXml" Target="../ink/ink263.xml"/><Relationship Id="rId371" Type="http://schemas.openxmlformats.org/officeDocument/2006/relationships/image" Target="../media/image371.png"/><Relationship Id="rId427" Type="http://schemas.openxmlformats.org/officeDocument/2006/relationships/image" Target="../media/image399.png"/><Relationship Id="rId469" Type="http://schemas.openxmlformats.org/officeDocument/2006/relationships/image" Target="../media/image420.png"/><Relationship Id="rId26" Type="http://schemas.openxmlformats.org/officeDocument/2006/relationships/customXml" Target="../ink/ink194.xml"/><Relationship Id="rId231" Type="http://schemas.openxmlformats.org/officeDocument/2006/relationships/image" Target="../media/image302.png"/><Relationship Id="rId273" Type="http://schemas.openxmlformats.org/officeDocument/2006/relationships/image" Target="../media/image323.png"/><Relationship Id="rId329" Type="http://schemas.openxmlformats.org/officeDocument/2006/relationships/image" Target="../media/image351.png"/><Relationship Id="rId480" Type="http://schemas.openxmlformats.org/officeDocument/2006/relationships/customXml" Target="../ink/ink421.xml"/><Relationship Id="rId536" Type="http://schemas.openxmlformats.org/officeDocument/2006/relationships/customXml" Target="../ink/ink449.xml"/><Relationship Id="rId68" Type="http://schemas.openxmlformats.org/officeDocument/2006/relationships/customXml" Target="../ink/ink215.xml"/><Relationship Id="rId133" Type="http://schemas.openxmlformats.org/officeDocument/2006/relationships/image" Target="../media/image253.png"/><Relationship Id="rId175" Type="http://schemas.openxmlformats.org/officeDocument/2006/relationships/image" Target="../media/image274.png"/><Relationship Id="rId340" Type="http://schemas.openxmlformats.org/officeDocument/2006/relationships/customXml" Target="../ink/ink351.xml"/><Relationship Id="rId578" Type="http://schemas.openxmlformats.org/officeDocument/2006/relationships/customXml" Target="../ink/ink470.xml"/><Relationship Id="rId200" Type="http://schemas.openxmlformats.org/officeDocument/2006/relationships/customXml" Target="../ink/ink281.xml"/><Relationship Id="rId382" Type="http://schemas.openxmlformats.org/officeDocument/2006/relationships/customXml" Target="../ink/ink372.xml"/><Relationship Id="rId438" Type="http://schemas.openxmlformats.org/officeDocument/2006/relationships/customXml" Target="../ink/ink400.xml"/><Relationship Id="rId603" Type="http://schemas.openxmlformats.org/officeDocument/2006/relationships/image" Target="../media/image487.png"/><Relationship Id="rId242" Type="http://schemas.openxmlformats.org/officeDocument/2006/relationships/customXml" Target="../ink/ink302.xml"/><Relationship Id="rId284" Type="http://schemas.openxmlformats.org/officeDocument/2006/relationships/customXml" Target="../ink/ink323.xml"/><Relationship Id="rId491" Type="http://schemas.openxmlformats.org/officeDocument/2006/relationships/image" Target="../media/image431.png"/><Relationship Id="rId505" Type="http://schemas.openxmlformats.org/officeDocument/2006/relationships/image" Target="../media/image438.png"/><Relationship Id="rId37" Type="http://schemas.openxmlformats.org/officeDocument/2006/relationships/image" Target="../media/image205.png"/><Relationship Id="rId79" Type="http://schemas.openxmlformats.org/officeDocument/2006/relationships/image" Target="../media/image226.png"/><Relationship Id="rId102" Type="http://schemas.openxmlformats.org/officeDocument/2006/relationships/customXml" Target="../ink/ink232.xml"/><Relationship Id="rId144" Type="http://schemas.openxmlformats.org/officeDocument/2006/relationships/customXml" Target="../ink/ink253.xml"/><Relationship Id="rId547" Type="http://schemas.openxmlformats.org/officeDocument/2006/relationships/image" Target="../media/image459.png"/><Relationship Id="rId589" Type="http://schemas.openxmlformats.org/officeDocument/2006/relationships/image" Target="../media/image480.png"/><Relationship Id="rId90" Type="http://schemas.openxmlformats.org/officeDocument/2006/relationships/customXml" Target="../ink/ink226.xml"/><Relationship Id="rId186" Type="http://schemas.openxmlformats.org/officeDocument/2006/relationships/customXml" Target="../ink/ink274.xml"/><Relationship Id="rId351" Type="http://schemas.openxmlformats.org/officeDocument/2006/relationships/image" Target="../media/image362.png"/><Relationship Id="rId393" Type="http://schemas.openxmlformats.org/officeDocument/2006/relationships/image" Target="../media/image382.png"/><Relationship Id="rId407" Type="http://schemas.openxmlformats.org/officeDocument/2006/relationships/image" Target="../media/image389.png"/><Relationship Id="rId449" Type="http://schemas.openxmlformats.org/officeDocument/2006/relationships/image" Target="../media/image410.png"/><Relationship Id="rId614" Type="http://schemas.openxmlformats.org/officeDocument/2006/relationships/customXml" Target="../ink/ink488.xml"/><Relationship Id="rId211" Type="http://schemas.openxmlformats.org/officeDocument/2006/relationships/image" Target="../media/image292.png"/><Relationship Id="rId253" Type="http://schemas.openxmlformats.org/officeDocument/2006/relationships/image" Target="../media/image313.png"/><Relationship Id="rId295" Type="http://schemas.openxmlformats.org/officeDocument/2006/relationships/image" Target="../media/image334.png"/><Relationship Id="rId309" Type="http://schemas.openxmlformats.org/officeDocument/2006/relationships/image" Target="../media/image341.png"/><Relationship Id="rId460" Type="http://schemas.openxmlformats.org/officeDocument/2006/relationships/customXml" Target="../ink/ink411.xml"/><Relationship Id="rId516" Type="http://schemas.openxmlformats.org/officeDocument/2006/relationships/customXml" Target="../ink/ink439.xml"/><Relationship Id="rId48" Type="http://schemas.openxmlformats.org/officeDocument/2006/relationships/customXml" Target="../ink/ink205.xml"/><Relationship Id="rId113" Type="http://schemas.openxmlformats.org/officeDocument/2006/relationships/image" Target="../media/image243.png"/><Relationship Id="rId320" Type="http://schemas.openxmlformats.org/officeDocument/2006/relationships/customXml" Target="../ink/ink341.xml"/><Relationship Id="rId558" Type="http://schemas.openxmlformats.org/officeDocument/2006/relationships/customXml" Target="../ink/ink460.xml"/><Relationship Id="rId155" Type="http://schemas.openxmlformats.org/officeDocument/2006/relationships/image" Target="../media/image264.png"/><Relationship Id="rId197" Type="http://schemas.openxmlformats.org/officeDocument/2006/relationships/image" Target="../media/image285.png"/><Relationship Id="rId362" Type="http://schemas.openxmlformats.org/officeDocument/2006/relationships/customXml" Target="../ink/ink362.xml"/><Relationship Id="rId418" Type="http://schemas.openxmlformats.org/officeDocument/2006/relationships/customXml" Target="../ink/ink390.xml"/><Relationship Id="rId625" Type="http://schemas.openxmlformats.org/officeDocument/2006/relationships/image" Target="../media/image498.png"/><Relationship Id="rId222" Type="http://schemas.openxmlformats.org/officeDocument/2006/relationships/customXml" Target="../ink/ink292.xml"/><Relationship Id="rId264" Type="http://schemas.openxmlformats.org/officeDocument/2006/relationships/customXml" Target="../ink/ink313.xml"/><Relationship Id="rId471" Type="http://schemas.openxmlformats.org/officeDocument/2006/relationships/image" Target="../media/image421.png"/><Relationship Id="rId17" Type="http://schemas.openxmlformats.org/officeDocument/2006/relationships/image" Target="../media/image195.png"/><Relationship Id="rId59" Type="http://schemas.openxmlformats.org/officeDocument/2006/relationships/image" Target="../media/image216.png"/><Relationship Id="rId124" Type="http://schemas.openxmlformats.org/officeDocument/2006/relationships/customXml" Target="../ink/ink243.xml"/><Relationship Id="rId527" Type="http://schemas.openxmlformats.org/officeDocument/2006/relationships/image" Target="../media/image449.png"/><Relationship Id="rId569" Type="http://schemas.openxmlformats.org/officeDocument/2006/relationships/image" Target="../media/image470.png"/><Relationship Id="rId70" Type="http://schemas.openxmlformats.org/officeDocument/2006/relationships/customXml" Target="../ink/ink216.xml"/><Relationship Id="rId166" Type="http://schemas.openxmlformats.org/officeDocument/2006/relationships/customXml" Target="../ink/ink264.xml"/><Relationship Id="rId331" Type="http://schemas.openxmlformats.org/officeDocument/2006/relationships/image" Target="../media/image352.png"/><Relationship Id="rId373" Type="http://schemas.openxmlformats.org/officeDocument/2006/relationships/image" Target="../media/image372.png"/><Relationship Id="rId429" Type="http://schemas.openxmlformats.org/officeDocument/2006/relationships/image" Target="../media/image400.png"/><Relationship Id="rId580" Type="http://schemas.openxmlformats.org/officeDocument/2006/relationships/customXml" Target="../ink/ink471.xml"/><Relationship Id="rId1" Type="http://schemas.openxmlformats.org/officeDocument/2006/relationships/slideLayout" Target="../slideLayouts/slideLayout2.xml"/><Relationship Id="rId233" Type="http://schemas.openxmlformats.org/officeDocument/2006/relationships/image" Target="../media/image303.png"/><Relationship Id="rId440" Type="http://schemas.openxmlformats.org/officeDocument/2006/relationships/customXml" Target="../ink/ink401.xml"/><Relationship Id="rId28" Type="http://schemas.openxmlformats.org/officeDocument/2006/relationships/customXml" Target="../ink/ink195.xml"/><Relationship Id="rId275" Type="http://schemas.openxmlformats.org/officeDocument/2006/relationships/image" Target="../media/image324.png"/><Relationship Id="rId300" Type="http://schemas.openxmlformats.org/officeDocument/2006/relationships/customXml" Target="../ink/ink331.xml"/><Relationship Id="rId482" Type="http://schemas.openxmlformats.org/officeDocument/2006/relationships/customXml" Target="../ink/ink422.xml"/><Relationship Id="rId538" Type="http://schemas.openxmlformats.org/officeDocument/2006/relationships/customXml" Target="../ink/ink450.xml"/><Relationship Id="rId81" Type="http://schemas.openxmlformats.org/officeDocument/2006/relationships/image" Target="../media/image227.png"/><Relationship Id="rId135" Type="http://schemas.openxmlformats.org/officeDocument/2006/relationships/image" Target="../media/image254.png"/><Relationship Id="rId177" Type="http://schemas.openxmlformats.org/officeDocument/2006/relationships/image" Target="../media/image275.png"/><Relationship Id="rId342" Type="http://schemas.openxmlformats.org/officeDocument/2006/relationships/customXml" Target="../ink/ink352.xml"/><Relationship Id="rId384" Type="http://schemas.openxmlformats.org/officeDocument/2006/relationships/customXml" Target="../ink/ink373.xml"/><Relationship Id="rId591" Type="http://schemas.openxmlformats.org/officeDocument/2006/relationships/image" Target="../media/image481.png"/><Relationship Id="rId605" Type="http://schemas.openxmlformats.org/officeDocument/2006/relationships/image" Target="../media/image488.png"/><Relationship Id="rId202" Type="http://schemas.openxmlformats.org/officeDocument/2006/relationships/customXml" Target="../ink/ink282.xml"/><Relationship Id="rId244" Type="http://schemas.openxmlformats.org/officeDocument/2006/relationships/customXml" Target="../ink/ink303.xml"/><Relationship Id="rId39" Type="http://schemas.openxmlformats.org/officeDocument/2006/relationships/image" Target="../media/image206.png"/><Relationship Id="rId286" Type="http://schemas.openxmlformats.org/officeDocument/2006/relationships/customXml" Target="../ink/ink324.xml"/><Relationship Id="rId451" Type="http://schemas.openxmlformats.org/officeDocument/2006/relationships/image" Target="../media/image411.png"/><Relationship Id="rId493" Type="http://schemas.openxmlformats.org/officeDocument/2006/relationships/image" Target="../media/image432.png"/><Relationship Id="rId507" Type="http://schemas.openxmlformats.org/officeDocument/2006/relationships/image" Target="../media/image439.png"/><Relationship Id="rId549" Type="http://schemas.openxmlformats.org/officeDocument/2006/relationships/image" Target="../media/image460.png"/><Relationship Id="rId50" Type="http://schemas.openxmlformats.org/officeDocument/2006/relationships/customXml" Target="../ink/ink206.xml"/><Relationship Id="rId104" Type="http://schemas.openxmlformats.org/officeDocument/2006/relationships/customXml" Target="../ink/ink233.xml"/><Relationship Id="rId146" Type="http://schemas.openxmlformats.org/officeDocument/2006/relationships/customXml" Target="../ink/ink254.xml"/><Relationship Id="rId188" Type="http://schemas.openxmlformats.org/officeDocument/2006/relationships/customXml" Target="../ink/ink275.xml"/><Relationship Id="rId311" Type="http://schemas.openxmlformats.org/officeDocument/2006/relationships/image" Target="../media/image342.png"/><Relationship Id="rId353" Type="http://schemas.openxmlformats.org/officeDocument/2006/relationships/image" Target="../media/image363.png"/><Relationship Id="rId395" Type="http://schemas.openxmlformats.org/officeDocument/2006/relationships/image" Target="../media/image383.png"/><Relationship Id="rId409" Type="http://schemas.openxmlformats.org/officeDocument/2006/relationships/image" Target="../media/image390.png"/><Relationship Id="rId560" Type="http://schemas.openxmlformats.org/officeDocument/2006/relationships/customXml" Target="../ink/ink461.xml"/><Relationship Id="rId92" Type="http://schemas.openxmlformats.org/officeDocument/2006/relationships/customXml" Target="../ink/ink227.xml"/><Relationship Id="rId213" Type="http://schemas.openxmlformats.org/officeDocument/2006/relationships/image" Target="../media/image293.png"/><Relationship Id="rId420" Type="http://schemas.openxmlformats.org/officeDocument/2006/relationships/customXml" Target="../ink/ink391.xml"/><Relationship Id="rId616" Type="http://schemas.openxmlformats.org/officeDocument/2006/relationships/customXml" Target="../ink/ink489.xml"/><Relationship Id="rId255" Type="http://schemas.openxmlformats.org/officeDocument/2006/relationships/image" Target="../media/image314.png"/><Relationship Id="rId297" Type="http://schemas.openxmlformats.org/officeDocument/2006/relationships/image" Target="../media/image335.png"/><Relationship Id="rId462" Type="http://schemas.openxmlformats.org/officeDocument/2006/relationships/customXml" Target="../ink/ink412.xml"/><Relationship Id="rId518" Type="http://schemas.openxmlformats.org/officeDocument/2006/relationships/customXml" Target="../ink/ink440.xml"/><Relationship Id="rId115" Type="http://schemas.openxmlformats.org/officeDocument/2006/relationships/image" Target="../media/image244.png"/><Relationship Id="rId157" Type="http://schemas.openxmlformats.org/officeDocument/2006/relationships/image" Target="../media/image265.png"/><Relationship Id="rId322" Type="http://schemas.openxmlformats.org/officeDocument/2006/relationships/customXml" Target="../ink/ink342.xml"/><Relationship Id="rId364" Type="http://schemas.openxmlformats.org/officeDocument/2006/relationships/customXml" Target="../ink/ink363.xml"/><Relationship Id="rId61" Type="http://schemas.openxmlformats.org/officeDocument/2006/relationships/image" Target="../media/image217.png"/><Relationship Id="rId199" Type="http://schemas.openxmlformats.org/officeDocument/2006/relationships/image" Target="../media/image286.png"/><Relationship Id="rId571" Type="http://schemas.openxmlformats.org/officeDocument/2006/relationships/image" Target="../media/image471.png"/><Relationship Id="rId19" Type="http://schemas.openxmlformats.org/officeDocument/2006/relationships/image" Target="../media/image196.png"/><Relationship Id="rId224" Type="http://schemas.openxmlformats.org/officeDocument/2006/relationships/customXml" Target="../ink/ink293.xml"/><Relationship Id="rId266" Type="http://schemas.openxmlformats.org/officeDocument/2006/relationships/customXml" Target="../ink/ink314.xml"/><Relationship Id="rId431" Type="http://schemas.openxmlformats.org/officeDocument/2006/relationships/image" Target="../media/image401.png"/><Relationship Id="rId473" Type="http://schemas.openxmlformats.org/officeDocument/2006/relationships/image" Target="../media/image422.png"/><Relationship Id="rId529" Type="http://schemas.openxmlformats.org/officeDocument/2006/relationships/image" Target="../media/image450.png"/><Relationship Id="rId30" Type="http://schemas.openxmlformats.org/officeDocument/2006/relationships/customXml" Target="../ink/ink196.xml"/><Relationship Id="rId126" Type="http://schemas.openxmlformats.org/officeDocument/2006/relationships/customXml" Target="../ink/ink244.xml"/><Relationship Id="rId168" Type="http://schemas.openxmlformats.org/officeDocument/2006/relationships/customXml" Target="../ink/ink265.xml"/><Relationship Id="rId333" Type="http://schemas.openxmlformats.org/officeDocument/2006/relationships/image" Target="../media/image353.png"/><Relationship Id="rId540" Type="http://schemas.openxmlformats.org/officeDocument/2006/relationships/customXml" Target="../ink/ink451.xml"/><Relationship Id="rId72" Type="http://schemas.openxmlformats.org/officeDocument/2006/relationships/customXml" Target="../ink/ink217.xml"/><Relationship Id="rId375" Type="http://schemas.openxmlformats.org/officeDocument/2006/relationships/image" Target="../media/image373.png"/><Relationship Id="rId582" Type="http://schemas.openxmlformats.org/officeDocument/2006/relationships/customXml" Target="../ink/ink472.xml"/><Relationship Id="rId3" Type="http://schemas.openxmlformats.org/officeDocument/2006/relationships/image" Target="../media/image2710.png"/><Relationship Id="rId235" Type="http://schemas.openxmlformats.org/officeDocument/2006/relationships/image" Target="../media/image304.png"/><Relationship Id="rId277" Type="http://schemas.openxmlformats.org/officeDocument/2006/relationships/image" Target="../media/image325.png"/><Relationship Id="rId400" Type="http://schemas.openxmlformats.org/officeDocument/2006/relationships/customXml" Target="../ink/ink381.xml"/><Relationship Id="rId442" Type="http://schemas.openxmlformats.org/officeDocument/2006/relationships/customXml" Target="../ink/ink402.xml"/><Relationship Id="rId484" Type="http://schemas.openxmlformats.org/officeDocument/2006/relationships/customXml" Target="../ink/ink423.xml"/><Relationship Id="rId137" Type="http://schemas.openxmlformats.org/officeDocument/2006/relationships/image" Target="../media/image255.png"/><Relationship Id="rId302" Type="http://schemas.openxmlformats.org/officeDocument/2006/relationships/customXml" Target="../ink/ink332.xml"/><Relationship Id="rId344" Type="http://schemas.openxmlformats.org/officeDocument/2006/relationships/customXml" Target="../ink/ink353.xml"/><Relationship Id="rId41" Type="http://schemas.openxmlformats.org/officeDocument/2006/relationships/image" Target="../media/image207.png"/><Relationship Id="rId83" Type="http://schemas.openxmlformats.org/officeDocument/2006/relationships/image" Target="../media/image228.png"/><Relationship Id="rId179" Type="http://schemas.openxmlformats.org/officeDocument/2006/relationships/image" Target="../media/image276.png"/><Relationship Id="rId386" Type="http://schemas.openxmlformats.org/officeDocument/2006/relationships/customXml" Target="../ink/ink374.xml"/><Relationship Id="rId551" Type="http://schemas.openxmlformats.org/officeDocument/2006/relationships/image" Target="../media/image461.png"/><Relationship Id="rId593" Type="http://schemas.openxmlformats.org/officeDocument/2006/relationships/image" Target="../media/image482.png"/><Relationship Id="rId607" Type="http://schemas.openxmlformats.org/officeDocument/2006/relationships/image" Target="../media/image489.png"/><Relationship Id="rId190" Type="http://schemas.openxmlformats.org/officeDocument/2006/relationships/customXml" Target="../ink/ink276.xml"/><Relationship Id="rId204" Type="http://schemas.openxmlformats.org/officeDocument/2006/relationships/customXml" Target="../ink/ink283.xml"/><Relationship Id="rId246" Type="http://schemas.openxmlformats.org/officeDocument/2006/relationships/customXml" Target="../ink/ink304.xml"/><Relationship Id="rId288" Type="http://schemas.openxmlformats.org/officeDocument/2006/relationships/customXml" Target="../ink/ink325.xml"/><Relationship Id="rId411" Type="http://schemas.openxmlformats.org/officeDocument/2006/relationships/image" Target="../media/image391.png"/><Relationship Id="rId453" Type="http://schemas.openxmlformats.org/officeDocument/2006/relationships/image" Target="../media/image412.png"/><Relationship Id="rId509" Type="http://schemas.openxmlformats.org/officeDocument/2006/relationships/image" Target="../media/image440.png"/><Relationship Id="rId106" Type="http://schemas.openxmlformats.org/officeDocument/2006/relationships/customXml" Target="../ink/ink234.xml"/><Relationship Id="rId313" Type="http://schemas.openxmlformats.org/officeDocument/2006/relationships/image" Target="../media/image343.png"/><Relationship Id="rId495" Type="http://schemas.openxmlformats.org/officeDocument/2006/relationships/image" Target="../media/image433.png"/><Relationship Id="rId10" Type="http://schemas.openxmlformats.org/officeDocument/2006/relationships/customXml" Target="../ink/ink186.xml"/><Relationship Id="rId52" Type="http://schemas.openxmlformats.org/officeDocument/2006/relationships/customXml" Target="../ink/ink207.xml"/><Relationship Id="rId94" Type="http://schemas.openxmlformats.org/officeDocument/2006/relationships/customXml" Target="../ink/ink228.xml"/><Relationship Id="rId148" Type="http://schemas.openxmlformats.org/officeDocument/2006/relationships/customXml" Target="../ink/ink255.xml"/><Relationship Id="rId355" Type="http://schemas.openxmlformats.org/officeDocument/2006/relationships/image" Target="../media/image364.png"/><Relationship Id="rId397" Type="http://schemas.openxmlformats.org/officeDocument/2006/relationships/image" Target="../media/image384.png"/><Relationship Id="rId520" Type="http://schemas.openxmlformats.org/officeDocument/2006/relationships/customXml" Target="../ink/ink441.xml"/><Relationship Id="rId562" Type="http://schemas.openxmlformats.org/officeDocument/2006/relationships/customXml" Target="../ink/ink462.xml"/><Relationship Id="rId618" Type="http://schemas.openxmlformats.org/officeDocument/2006/relationships/customXml" Target="../ink/ink490.xml"/><Relationship Id="rId215" Type="http://schemas.openxmlformats.org/officeDocument/2006/relationships/image" Target="../media/image294.png"/><Relationship Id="rId257" Type="http://schemas.openxmlformats.org/officeDocument/2006/relationships/image" Target="../media/image315.png"/><Relationship Id="rId422" Type="http://schemas.openxmlformats.org/officeDocument/2006/relationships/customXml" Target="../ink/ink392.xml"/><Relationship Id="rId464" Type="http://schemas.openxmlformats.org/officeDocument/2006/relationships/customXml" Target="../ink/ink413.xml"/><Relationship Id="rId299" Type="http://schemas.openxmlformats.org/officeDocument/2006/relationships/image" Target="../media/image336.png"/><Relationship Id="rId63" Type="http://schemas.openxmlformats.org/officeDocument/2006/relationships/image" Target="../media/image218.png"/><Relationship Id="rId159" Type="http://schemas.openxmlformats.org/officeDocument/2006/relationships/image" Target="../media/image266.png"/><Relationship Id="rId366" Type="http://schemas.openxmlformats.org/officeDocument/2006/relationships/customXml" Target="../ink/ink364.xml"/><Relationship Id="rId573" Type="http://schemas.openxmlformats.org/officeDocument/2006/relationships/image" Target="../media/image472.png"/><Relationship Id="rId226" Type="http://schemas.openxmlformats.org/officeDocument/2006/relationships/customXml" Target="../ink/ink294.xml"/><Relationship Id="rId433" Type="http://schemas.openxmlformats.org/officeDocument/2006/relationships/image" Target="../media/image402.png"/><Relationship Id="rId74" Type="http://schemas.openxmlformats.org/officeDocument/2006/relationships/customXml" Target="../ink/ink218.xml"/><Relationship Id="rId377" Type="http://schemas.openxmlformats.org/officeDocument/2006/relationships/image" Target="../media/image374.png"/><Relationship Id="rId500" Type="http://schemas.openxmlformats.org/officeDocument/2006/relationships/customXml" Target="../ink/ink431.xml"/><Relationship Id="rId584" Type="http://schemas.openxmlformats.org/officeDocument/2006/relationships/customXml" Target="../ink/ink473.xml"/><Relationship Id="rId5" Type="http://schemas.openxmlformats.org/officeDocument/2006/relationships/image" Target="../media/image189.png"/><Relationship Id="rId237" Type="http://schemas.openxmlformats.org/officeDocument/2006/relationships/image" Target="../media/image305.png"/><Relationship Id="rId444" Type="http://schemas.openxmlformats.org/officeDocument/2006/relationships/customXml" Target="../ink/ink403.xml"/><Relationship Id="rId290" Type="http://schemas.openxmlformats.org/officeDocument/2006/relationships/customXml" Target="../ink/ink326.xml"/><Relationship Id="rId304" Type="http://schemas.openxmlformats.org/officeDocument/2006/relationships/customXml" Target="../ink/ink333.xml"/><Relationship Id="rId388" Type="http://schemas.openxmlformats.org/officeDocument/2006/relationships/customXml" Target="../ink/ink375.xml"/><Relationship Id="rId511" Type="http://schemas.openxmlformats.org/officeDocument/2006/relationships/image" Target="../media/image441.png"/><Relationship Id="rId609" Type="http://schemas.openxmlformats.org/officeDocument/2006/relationships/image" Target="../media/image490.png"/><Relationship Id="rId85" Type="http://schemas.openxmlformats.org/officeDocument/2006/relationships/image" Target="../media/image229.png"/><Relationship Id="rId150" Type="http://schemas.openxmlformats.org/officeDocument/2006/relationships/customXml" Target="../ink/ink256.xml"/><Relationship Id="rId595" Type="http://schemas.openxmlformats.org/officeDocument/2006/relationships/image" Target="../media/image483.png"/><Relationship Id="rId248" Type="http://schemas.openxmlformats.org/officeDocument/2006/relationships/customXml" Target="../ink/ink305.xml"/><Relationship Id="rId455" Type="http://schemas.openxmlformats.org/officeDocument/2006/relationships/image" Target="../media/image413.png"/><Relationship Id="rId12" Type="http://schemas.openxmlformats.org/officeDocument/2006/relationships/customXml" Target="../ink/ink187.xml"/><Relationship Id="rId108" Type="http://schemas.openxmlformats.org/officeDocument/2006/relationships/customXml" Target="../ink/ink235.xml"/><Relationship Id="rId315" Type="http://schemas.openxmlformats.org/officeDocument/2006/relationships/image" Target="../media/image344.png"/><Relationship Id="rId522" Type="http://schemas.openxmlformats.org/officeDocument/2006/relationships/customXml" Target="../ink/ink442.xml"/><Relationship Id="rId96" Type="http://schemas.openxmlformats.org/officeDocument/2006/relationships/customXml" Target="../ink/ink229.xml"/><Relationship Id="rId161" Type="http://schemas.openxmlformats.org/officeDocument/2006/relationships/image" Target="../media/image267.png"/><Relationship Id="rId399" Type="http://schemas.openxmlformats.org/officeDocument/2006/relationships/image" Target="../media/image385.png"/><Relationship Id="rId259" Type="http://schemas.openxmlformats.org/officeDocument/2006/relationships/image" Target="../media/image316.png"/><Relationship Id="rId466" Type="http://schemas.openxmlformats.org/officeDocument/2006/relationships/customXml" Target="../ink/ink414.xml"/><Relationship Id="rId23" Type="http://schemas.openxmlformats.org/officeDocument/2006/relationships/image" Target="../media/image198.png"/><Relationship Id="rId119" Type="http://schemas.openxmlformats.org/officeDocument/2006/relationships/image" Target="../media/image246.png"/><Relationship Id="rId326" Type="http://schemas.openxmlformats.org/officeDocument/2006/relationships/customXml" Target="../ink/ink344.xml"/><Relationship Id="rId533" Type="http://schemas.openxmlformats.org/officeDocument/2006/relationships/image" Target="../media/image452.png"/><Relationship Id="rId172" Type="http://schemas.openxmlformats.org/officeDocument/2006/relationships/customXml" Target="../ink/ink267.xml"/><Relationship Id="rId477" Type="http://schemas.openxmlformats.org/officeDocument/2006/relationships/image" Target="../media/image424.png"/><Relationship Id="rId600" Type="http://schemas.openxmlformats.org/officeDocument/2006/relationships/customXml" Target="../ink/ink481.xml"/><Relationship Id="rId337" Type="http://schemas.openxmlformats.org/officeDocument/2006/relationships/image" Target="../media/image355.png"/><Relationship Id="rId34" Type="http://schemas.openxmlformats.org/officeDocument/2006/relationships/customXml" Target="../ink/ink198.xml"/><Relationship Id="rId544" Type="http://schemas.openxmlformats.org/officeDocument/2006/relationships/customXml" Target="../ink/ink453.xml"/><Relationship Id="rId183" Type="http://schemas.openxmlformats.org/officeDocument/2006/relationships/image" Target="../media/image278.png"/><Relationship Id="rId390" Type="http://schemas.openxmlformats.org/officeDocument/2006/relationships/customXml" Target="../ink/ink376.xml"/><Relationship Id="rId404" Type="http://schemas.openxmlformats.org/officeDocument/2006/relationships/customXml" Target="../ink/ink383.xml"/><Relationship Id="rId611" Type="http://schemas.openxmlformats.org/officeDocument/2006/relationships/image" Target="../media/image491.png"/><Relationship Id="rId250" Type="http://schemas.openxmlformats.org/officeDocument/2006/relationships/customXml" Target="../ink/ink306.xml"/><Relationship Id="rId488" Type="http://schemas.openxmlformats.org/officeDocument/2006/relationships/customXml" Target="../ink/ink425.xml"/><Relationship Id="rId45" Type="http://schemas.openxmlformats.org/officeDocument/2006/relationships/image" Target="../media/image209.png"/><Relationship Id="rId110" Type="http://schemas.openxmlformats.org/officeDocument/2006/relationships/customXml" Target="../ink/ink236.xml"/><Relationship Id="rId348" Type="http://schemas.openxmlformats.org/officeDocument/2006/relationships/customXml" Target="../ink/ink355.xml"/><Relationship Id="rId555" Type="http://schemas.openxmlformats.org/officeDocument/2006/relationships/image" Target="../media/image463.png"/><Relationship Id="rId194" Type="http://schemas.openxmlformats.org/officeDocument/2006/relationships/customXml" Target="../ink/ink278.xml"/><Relationship Id="rId208" Type="http://schemas.openxmlformats.org/officeDocument/2006/relationships/customXml" Target="../ink/ink285.xml"/><Relationship Id="rId415" Type="http://schemas.openxmlformats.org/officeDocument/2006/relationships/image" Target="../media/image393.png"/><Relationship Id="rId622" Type="http://schemas.openxmlformats.org/officeDocument/2006/relationships/customXml" Target="../ink/ink492.xml"/><Relationship Id="rId261" Type="http://schemas.openxmlformats.org/officeDocument/2006/relationships/image" Target="../media/image317.png"/><Relationship Id="rId499" Type="http://schemas.openxmlformats.org/officeDocument/2006/relationships/image" Target="../media/image435.png"/><Relationship Id="rId56" Type="http://schemas.openxmlformats.org/officeDocument/2006/relationships/customXml" Target="../ink/ink209.xml"/><Relationship Id="rId359" Type="http://schemas.openxmlformats.org/officeDocument/2006/relationships/image" Target="../media/image366.png"/><Relationship Id="rId566" Type="http://schemas.openxmlformats.org/officeDocument/2006/relationships/customXml" Target="../ink/ink464.xml"/><Relationship Id="rId121" Type="http://schemas.openxmlformats.org/officeDocument/2006/relationships/image" Target="../media/image247.png"/><Relationship Id="rId219" Type="http://schemas.openxmlformats.org/officeDocument/2006/relationships/image" Target="../media/image296.png"/><Relationship Id="rId426" Type="http://schemas.openxmlformats.org/officeDocument/2006/relationships/customXml" Target="../ink/ink394.xml"/><Relationship Id="rId67" Type="http://schemas.openxmlformats.org/officeDocument/2006/relationships/image" Target="../media/image220.png"/><Relationship Id="rId272" Type="http://schemas.openxmlformats.org/officeDocument/2006/relationships/customXml" Target="../ink/ink317.xml"/><Relationship Id="rId577" Type="http://schemas.openxmlformats.org/officeDocument/2006/relationships/image" Target="../media/image474.png"/><Relationship Id="rId132" Type="http://schemas.openxmlformats.org/officeDocument/2006/relationships/customXml" Target="../ink/ink247.xml"/><Relationship Id="rId437" Type="http://schemas.openxmlformats.org/officeDocument/2006/relationships/image" Target="../media/image404.png"/></Relationships>
</file>

<file path=ppt/slides/_rels/slide6.xml.rels><?xml version="1.0" encoding="UTF-8" standalone="yes"?>
<Relationships xmlns="http://schemas.openxmlformats.org/package/2006/relationships"><Relationship Id="rId117" Type="http://schemas.openxmlformats.org/officeDocument/2006/relationships/customXml" Target="../ink/ink551.xml"/><Relationship Id="rId21" Type="http://schemas.openxmlformats.org/officeDocument/2006/relationships/customXml" Target="../ink/ink503.xml"/><Relationship Id="rId42" Type="http://schemas.openxmlformats.org/officeDocument/2006/relationships/image" Target="../media/image519.png"/><Relationship Id="rId63" Type="http://schemas.openxmlformats.org/officeDocument/2006/relationships/customXml" Target="../ink/ink524.xml"/><Relationship Id="rId84" Type="http://schemas.openxmlformats.org/officeDocument/2006/relationships/image" Target="../media/image540.png"/><Relationship Id="rId138" Type="http://schemas.openxmlformats.org/officeDocument/2006/relationships/image" Target="../media/image567.png"/><Relationship Id="rId159" Type="http://schemas.openxmlformats.org/officeDocument/2006/relationships/customXml" Target="../ink/ink572.xml"/><Relationship Id="rId170" Type="http://schemas.openxmlformats.org/officeDocument/2006/relationships/image" Target="../media/image583.png"/><Relationship Id="rId107" Type="http://schemas.openxmlformats.org/officeDocument/2006/relationships/customXml" Target="../ink/ink546.xml"/><Relationship Id="rId11" Type="http://schemas.openxmlformats.org/officeDocument/2006/relationships/customXml" Target="../ink/ink498.xml"/><Relationship Id="rId32" Type="http://schemas.openxmlformats.org/officeDocument/2006/relationships/image" Target="../media/image514.png"/><Relationship Id="rId53" Type="http://schemas.openxmlformats.org/officeDocument/2006/relationships/customXml" Target="../ink/ink519.xml"/><Relationship Id="rId74" Type="http://schemas.openxmlformats.org/officeDocument/2006/relationships/image" Target="../media/image535.png"/><Relationship Id="rId128" Type="http://schemas.openxmlformats.org/officeDocument/2006/relationships/image" Target="../media/image562.png"/><Relationship Id="rId149" Type="http://schemas.openxmlformats.org/officeDocument/2006/relationships/customXml" Target="../ink/ink567.xml"/><Relationship Id="rId5" Type="http://schemas.openxmlformats.org/officeDocument/2006/relationships/customXml" Target="../ink/ink495.xml"/><Relationship Id="rId95" Type="http://schemas.openxmlformats.org/officeDocument/2006/relationships/customXml" Target="../ink/ink540.xml"/><Relationship Id="rId160" Type="http://schemas.openxmlformats.org/officeDocument/2006/relationships/image" Target="../media/image578.png"/><Relationship Id="rId181" Type="http://schemas.openxmlformats.org/officeDocument/2006/relationships/customXml" Target="../ink/ink583.xml"/><Relationship Id="rId22" Type="http://schemas.openxmlformats.org/officeDocument/2006/relationships/image" Target="../media/image509.png"/><Relationship Id="rId43" Type="http://schemas.openxmlformats.org/officeDocument/2006/relationships/customXml" Target="../ink/ink514.xml"/><Relationship Id="rId64" Type="http://schemas.openxmlformats.org/officeDocument/2006/relationships/image" Target="../media/image530.png"/><Relationship Id="rId118" Type="http://schemas.openxmlformats.org/officeDocument/2006/relationships/image" Target="../media/image557.png"/><Relationship Id="rId139" Type="http://schemas.openxmlformats.org/officeDocument/2006/relationships/customXml" Target="../ink/ink562.xml"/><Relationship Id="rId85" Type="http://schemas.openxmlformats.org/officeDocument/2006/relationships/customXml" Target="../ink/ink535.xml"/><Relationship Id="rId150" Type="http://schemas.openxmlformats.org/officeDocument/2006/relationships/image" Target="../media/image573.png"/><Relationship Id="rId171" Type="http://schemas.openxmlformats.org/officeDocument/2006/relationships/customXml" Target="../ink/ink578.xml"/><Relationship Id="rId12" Type="http://schemas.openxmlformats.org/officeDocument/2006/relationships/image" Target="../media/image504.png"/><Relationship Id="rId33" Type="http://schemas.openxmlformats.org/officeDocument/2006/relationships/customXml" Target="../ink/ink509.xml"/><Relationship Id="rId108" Type="http://schemas.openxmlformats.org/officeDocument/2006/relationships/image" Target="../media/image552.png"/><Relationship Id="rId129" Type="http://schemas.openxmlformats.org/officeDocument/2006/relationships/customXml" Target="../ink/ink557.xml"/><Relationship Id="rId54" Type="http://schemas.openxmlformats.org/officeDocument/2006/relationships/image" Target="../media/image525.png"/><Relationship Id="rId75" Type="http://schemas.openxmlformats.org/officeDocument/2006/relationships/customXml" Target="../ink/ink530.xml"/><Relationship Id="rId96" Type="http://schemas.openxmlformats.org/officeDocument/2006/relationships/image" Target="../media/image546.png"/><Relationship Id="rId140" Type="http://schemas.openxmlformats.org/officeDocument/2006/relationships/image" Target="../media/image568.png"/><Relationship Id="rId161" Type="http://schemas.openxmlformats.org/officeDocument/2006/relationships/customXml" Target="../ink/ink573.xml"/><Relationship Id="rId182" Type="http://schemas.openxmlformats.org/officeDocument/2006/relationships/image" Target="../media/image589.png"/><Relationship Id="rId6" Type="http://schemas.openxmlformats.org/officeDocument/2006/relationships/image" Target="../media/image501.png"/><Relationship Id="rId23" Type="http://schemas.openxmlformats.org/officeDocument/2006/relationships/customXml" Target="../ink/ink504.xml"/><Relationship Id="rId119" Type="http://schemas.openxmlformats.org/officeDocument/2006/relationships/customXml" Target="../ink/ink552.xml"/><Relationship Id="rId44" Type="http://schemas.openxmlformats.org/officeDocument/2006/relationships/image" Target="../media/image520.png"/><Relationship Id="rId60" Type="http://schemas.openxmlformats.org/officeDocument/2006/relationships/image" Target="../media/image35.png"/><Relationship Id="rId65" Type="http://schemas.openxmlformats.org/officeDocument/2006/relationships/customXml" Target="../ink/ink525.xml"/><Relationship Id="rId81" Type="http://schemas.openxmlformats.org/officeDocument/2006/relationships/customXml" Target="../ink/ink533.xml"/><Relationship Id="rId86" Type="http://schemas.openxmlformats.org/officeDocument/2006/relationships/image" Target="../media/image541.png"/><Relationship Id="rId130" Type="http://schemas.openxmlformats.org/officeDocument/2006/relationships/image" Target="../media/image563.png"/><Relationship Id="rId135" Type="http://schemas.openxmlformats.org/officeDocument/2006/relationships/customXml" Target="../ink/ink560.xml"/><Relationship Id="rId151" Type="http://schemas.openxmlformats.org/officeDocument/2006/relationships/customXml" Target="../ink/ink568.xml"/><Relationship Id="rId156" Type="http://schemas.openxmlformats.org/officeDocument/2006/relationships/image" Target="../media/image576.png"/><Relationship Id="rId177" Type="http://schemas.openxmlformats.org/officeDocument/2006/relationships/customXml" Target="../ink/ink581.xml"/><Relationship Id="rId172" Type="http://schemas.openxmlformats.org/officeDocument/2006/relationships/image" Target="../media/image584.png"/><Relationship Id="rId13" Type="http://schemas.openxmlformats.org/officeDocument/2006/relationships/customXml" Target="../ink/ink499.xml"/><Relationship Id="rId18" Type="http://schemas.openxmlformats.org/officeDocument/2006/relationships/image" Target="../media/image507.png"/><Relationship Id="rId39" Type="http://schemas.openxmlformats.org/officeDocument/2006/relationships/customXml" Target="../ink/ink512.xml"/><Relationship Id="rId109" Type="http://schemas.openxmlformats.org/officeDocument/2006/relationships/customXml" Target="../ink/ink547.xml"/><Relationship Id="rId34" Type="http://schemas.openxmlformats.org/officeDocument/2006/relationships/image" Target="../media/image515.png"/><Relationship Id="rId50" Type="http://schemas.openxmlformats.org/officeDocument/2006/relationships/image" Target="../media/image523.png"/><Relationship Id="rId55" Type="http://schemas.openxmlformats.org/officeDocument/2006/relationships/customXml" Target="../ink/ink520.xml"/><Relationship Id="rId76" Type="http://schemas.openxmlformats.org/officeDocument/2006/relationships/image" Target="../media/image536.png"/><Relationship Id="rId97" Type="http://schemas.openxmlformats.org/officeDocument/2006/relationships/customXml" Target="../ink/ink541.xml"/><Relationship Id="rId104" Type="http://schemas.openxmlformats.org/officeDocument/2006/relationships/image" Target="../media/image550.png"/><Relationship Id="rId120" Type="http://schemas.openxmlformats.org/officeDocument/2006/relationships/image" Target="../media/image558.png"/><Relationship Id="rId125" Type="http://schemas.openxmlformats.org/officeDocument/2006/relationships/customXml" Target="../ink/ink555.xml"/><Relationship Id="rId141" Type="http://schemas.openxmlformats.org/officeDocument/2006/relationships/customXml" Target="../ink/ink563.xml"/><Relationship Id="rId146" Type="http://schemas.openxmlformats.org/officeDocument/2006/relationships/image" Target="../media/image571.png"/><Relationship Id="rId167" Type="http://schemas.openxmlformats.org/officeDocument/2006/relationships/customXml" Target="../ink/ink576.xml"/><Relationship Id="rId7" Type="http://schemas.openxmlformats.org/officeDocument/2006/relationships/customXml" Target="../ink/ink496.xml"/><Relationship Id="rId71" Type="http://schemas.openxmlformats.org/officeDocument/2006/relationships/customXml" Target="../ink/ink528.xml"/><Relationship Id="rId92" Type="http://schemas.openxmlformats.org/officeDocument/2006/relationships/image" Target="../media/image544.png"/><Relationship Id="rId162" Type="http://schemas.openxmlformats.org/officeDocument/2006/relationships/image" Target="../media/image579.png"/><Relationship Id="rId2" Type="http://schemas.openxmlformats.org/officeDocument/2006/relationships/image" Target="../media/image499.png"/><Relationship Id="rId29" Type="http://schemas.openxmlformats.org/officeDocument/2006/relationships/customXml" Target="../ink/ink507.xml"/><Relationship Id="rId24" Type="http://schemas.openxmlformats.org/officeDocument/2006/relationships/image" Target="../media/image510.png"/><Relationship Id="rId40" Type="http://schemas.openxmlformats.org/officeDocument/2006/relationships/image" Target="../media/image518.png"/><Relationship Id="rId45" Type="http://schemas.openxmlformats.org/officeDocument/2006/relationships/customXml" Target="../ink/ink515.xml"/><Relationship Id="rId66" Type="http://schemas.openxmlformats.org/officeDocument/2006/relationships/image" Target="../media/image531.png"/><Relationship Id="rId87" Type="http://schemas.openxmlformats.org/officeDocument/2006/relationships/customXml" Target="../ink/ink536.xml"/><Relationship Id="rId110" Type="http://schemas.openxmlformats.org/officeDocument/2006/relationships/image" Target="../media/image553.png"/><Relationship Id="rId115" Type="http://schemas.openxmlformats.org/officeDocument/2006/relationships/customXml" Target="../ink/ink550.xml"/><Relationship Id="rId131" Type="http://schemas.openxmlformats.org/officeDocument/2006/relationships/customXml" Target="../ink/ink558.xml"/><Relationship Id="rId136" Type="http://schemas.openxmlformats.org/officeDocument/2006/relationships/image" Target="../media/image566.png"/><Relationship Id="rId157" Type="http://schemas.openxmlformats.org/officeDocument/2006/relationships/customXml" Target="../ink/ink571.xml"/><Relationship Id="rId178" Type="http://schemas.openxmlformats.org/officeDocument/2006/relationships/image" Target="../media/image587.png"/><Relationship Id="rId61" Type="http://schemas.openxmlformats.org/officeDocument/2006/relationships/customXml" Target="../ink/ink523.xml"/><Relationship Id="rId82" Type="http://schemas.openxmlformats.org/officeDocument/2006/relationships/image" Target="../media/image539.png"/><Relationship Id="rId152" Type="http://schemas.openxmlformats.org/officeDocument/2006/relationships/image" Target="../media/image574.png"/><Relationship Id="rId173" Type="http://schemas.openxmlformats.org/officeDocument/2006/relationships/customXml" Target="../ink/ink579.xml"/><Relationship Id="rId19" Type="http://schemas.openxmlformats.org/officeDocument/2006/relationships/customXml" Target="../ink/ink502.xml"/><Relationship Id="rId14" Type="http://schemas.openxmlformats.org/officeDocument/2006/relationships/image" Target="../media/image505.png"/><Relationship Id="rId30" Type="http://schemas.openxmlformats.org/officeDocument/2006/relationships/image" Target="../media/image513.png"/><Relationship Id="rId35" Type="http://schemas.openxmlformats.org/officeDocument/2006/relationships/customXml" Target="../ink/ink510.xml"/><Relationship Id="rId56" Type="http://schemas.openxmlformats.org/officeDocument/2006/relationships/image" Target="../media/image526.png"/><Relationship Id="rId77" Type="http://schemas.openxmlformats.org/officeDocument/2006/relationships/customXml" Target="../ink/ink531.xml"/><Relationship Id="rId100" Type="http://schemas.openxmlformats.org/officeDocument/2006/relationships/image" Target="../media/image548.png"/><Relationship Id="rId105" Type="http://schemas.openxmlformats.org/officeDocument/2006/relationships/customXml" Target="../ink/ink545.xml"/><Relationship Id="rId126" Type="http://schemas.openxmlformats.org/officeDocument/2006/relationships/image" Target="../media/image561.png"/><Relationship Id="rId147" Type="http://schemas.openxmlformats.org/officeDocument/2006/relationships/customXml" Target="../ink/ink566.xml"/><Relationship Id="rId168" Type="http://schemas.openxmlformats.org/officeDocument/2006/relationships/image" Target="../media/image582.png"/><Relationship Id="rId8" Type="http://schemas.openxmlformats.org/officeDocument/2006/relationships/image" Target="../media/image502.png"/><Relationship Id="rId51" Type="http://schemas.openxmlformats.org/officeDocument/2006/relationships/customXml" Target="../ink/ink518.xml"/><Relationship Id="rId72" Type="http://schemas.openxmlformats.org/officeDocument/2006/relationships/image" Target="../media/image36.png"/><Relationship Id="rId93" Type="http://schemas.openxmlformats.org/officeDocument/2006/relationships/customXml" Target="../ink/ink539.xml"/><Relationship Id="rId98" Type="http://schemas.openxmlformats.org/officeDocument/2006/relationships/image" Target="../media/image547.png"/><Relationship Id="rId121" Type="http://schemas.openxmlformats.org/officeDocument/2006/relationships/customXml" Target="../ink/ink553.xml"/><Relationship Id="rId142" Type="http://schemas.openxmlformats.org/officeDocument/2006/relationships/image" Target="../media/image569.png"/><Relationship Id="rId163" Type="http://schemas.openxmlformats.org/officeDocument/2006/relationships/customXml" Target="../ink/ink574.xml"/><Relationship Id="rId3" Type="http://schemas.openxmlformats.org/officeDocument/2006/relationships/customXml" Target="../ink/ink494.xml"/><Relationship Id="rId25" Type="http://schemas.openxmlformats.org/officeDocument/2006/relationships/customXml" Target="../ink/ink505.xml"/><Relationship Id="rId46" Type="http://schemas.openxmlformats.org/officeDocument/2006/relationships/image" Target="../media/image521.png"/><Relationship Id="rId67" Type="http://schemas.openxmlformats.org/officeDocument/2006/relationships/customXml" Target="../ink/ink526.xml"/><Relationship Id="rId116" Type="http://schemas.openxmlformats.org/officeDocument/2006/relationships/image" Target="../media/image556.png"/><Relationship Id="rId137" Type="http://schemas.openxmlformats.org/officeDocument/2006/relationships/customXml" Target="../ink/ink561.xml"/><Relationship Id="rId158" Type="http://schemas.openxmlformats.org/officeDocument/2006/relationships/image" Target="../media/image577.png"/><Relationship Id="rId20" Type="http://schemas.openxmlformats.org/officeDocument/2006/relationships/image" Target="../media/image508.png"/><Relationship Id="rId41" Type="http://schemas.openxmlformats.org/officeDocument/2006/relationships/customXml" Target="../ink/ink513.xml"/><Relationship Id="rId62" Type="http://schemas.openxmlformats.org/officeDocument/2006/relationships/image" Target="../media/image529.png"/><Relationship Id="rId83" Type="http://schemas.openxmlformats.org/officeDocument/2006/relationships/customXml" Target="../ink/ink534.xml"/><Relationship Id="rId88" Type="http://schemas.openxmlformats.org/officeDocument/2006/relationships/image" Target="../media/image542.png"/><Relationship Id="rId111" Type="http://schemas.openxmlformats.org/officeDocument/2006/relationships/customXml" Target="../ink/ink548.xml"/><Relationship Id="rId132" Type="http://schemas.openxmlformats.org/officeDocument/2006/relationships/image" Target="../media/image564.png"/><Relationship Id="rId153" Type="http://schemas.openxmlformats.org/officeDocument/2006/relationships/customXml" Target="../ink/ink569.xml"/><Relationship Id="rId174" Type="http://schemas.openxmlformats.org/officeDocument/2006/relationships/image" Target="../media/image585.png"/><Relationship Id="rId179" Type="http://schemas.openxmlformats.org/officeDocument/2006/relationships/customXml" Target="../ink/ink582.xml"/><Relationship Id="rId15" Type="http://schemas.openxmlformats.org/officeDocument/2006/relationships/customXml" Target="../ink/ink500.xml"/><Relationship Id="rId36" Type="http://schemas.openxmlformats.org/officeDocument/2006/relationships/image" Target="../media/image516.png"/><Relationship Id="rId57" Type="http://schemas.openxmlformats.org/officeDocument/2006/relationships/customXml" Target="../ink/ink521.xml"/><Relationship Id="rId106" Type="http://schemas.openxmlformats.org/officeDocument/2006/relationships/image" Target="../media/image551.png"/><Relationship Id="rId127" Type="http://schemas.openxmlformats.org/officeDocument/2006/relationships/customXml" Target="../ink/ink556.xml"/><Relationship Id="rId10" Type="http://schemas.openxmlformats.org/officeDocument/2006/relationships/image" Target="../media/image503.png"/><Relationship Id="rId31" Type="http://schemas.openxmlformats.org/officeDocument/2006/relationships/customXml" Target="../ink/ink508.xml"/><Relationship Id="rId52" Type="http://schemas.openxmlformats.org/officeDocument/2006/relationships/image" Target="../media/image524.png"/><Relationship Id="rId73" Type="http://schemas.openxmlformats.org/officeDocument/2006/relationships/customXml" Target="../ink/ink529.xml"/><Relationship Id="rId78" Type="http://schemas.openxmlformats.org/officeDocument/2006/relationships/image" Target="../media/image527.png"/><Relationship Id="rId94" Type="http://schemas.openxmlformats.org/officeDocument/2006/relationships/image" Target="../media/image545.png"/><Relationship Id="rId99" Type="http://schemas.openxmlformats.org/officeDocument/2006/relationships/customXml" Target="../ink/ink542.xml"/><Relationship Id="rId101" Type="http://schemas.openxmlformats.org/officeDocument/2006/relationships/customXml" Target="../ink/ink543.xml"/><Relationship Id="rId122" Type="http://schemas.openxmlformats.org/officeDocument/2006/relationships/image" Target="../media/image559.png"/><Relationship Id="rId143" Type="http://schemas.openxmlformats.org/officeDocument/2006/relationships/customXml" Target="../ink/ink564.xml"/><Relationship Id="rId148" Type="http://schemas.openxmlformats.org/officeDocument/2006/relationships/image" Target="../media/image572.png"/><Relationship Id="rId164" Type="http://schemas.openxmlformats.org/officeDocument/2006/relationships/image" Target="../media/image580.png"/><Relationship Id="rId169" Type="http://schemas.openxmlformats.org/officeDocument/2006/relationships/customXml" Target="../ink/ink577.xml"/><Relationship Id="rId4" Type="http://schemas.openxmlformats.org/officeDocument/2006/relationships/image" Target="../media/image500.png"/><Relationship Id="rId9" Type="http://schemas.openxmlformats.org/officeDocument/2006/relationships/customXml" Target="../ink/ink497.xml"/><Relationship Id="rId180" Type="http://schemas.openxmlformats.org/officeDocument/2006/relationships/image" Target="../media/image588.png"/><Relationship Id="rId26" Type="http://schemas.openxmlformats.org/officeDocument/2006/relationships/image" Target="../media/image511.png"/><Relationship Id="rId47" Type="http://schemas.openxmlformats.org/officeDocument/2006/relationships/customXml" Target="../ink/ink516.xml"/><Relationship Id="rId68" Type="http://schemas.openxmlformats.org/officeDocument/2006/relationships/image" Target="../media/image532.png"/><Relationship Id="rId89" Type="http://schemas.openxmlformats.org/officeDocument/2006/relationships/customXml" Target="../ink/ink537.xml"/><Relationship Id="rId112" Type="http://schemas.openxmlformats.org/officeDocument/2006/relationships/image" Target="../media/image554.png"/><Relationship Id="rId133" Type="http://schemas.openxmlformats.org/officeDocument/2006/relationships/customXml" Target="../ink/ink559.xml"/><Relationship Id="rId154" Type="http://schemas.openxmlformats.org/officeDocument/2006/relationships/image" Target="../media/image575.png"/><Relationship Id="rId175" Type="http://schemas.openxmlformats.org/officeDocument/2006/relationships/customXml" Target="../ink/ink580.xml"/><Relationship Id="rId16" Type="http://schemas.openxmlformats.org/officeDocument/2006/relationships/image" Target="../media/image506.png"/><Relationship Id="rId37" Type="http://schemas.openxmlformats.org/officeDocument/2006/relationships/customXml" Target="../ink/ink511.xml"/><Relationship Id="rId58" Type="http://schemas.openxmlformats.org/officeDocument/2006/relationships/image" Target="../media/image34.png"/><Relationship Id="rId79" Type="http://schemas.openxmlformats.org/officeDocument/2006/relationships/customXml" Target="../ink/ink532.xml"/><Relationship Id="rId102" Type="http://schemas.openxmlformats.org/officeDocument/2006/relationships/image" Target="../media/image549.png"/><Relationship Id="rId123" Type="http://schemas.openxmlformats.org/officeDocument/2006/relationships/customXml" Target="../ink/ink554.xml"/><Relationship Id="rId144" Type="http://schemas.openxmlformats.org/officeDocument/2006/relationships/image" Target="../media/image570.png"/><Relationship Id="rId90" Type="http://schemas.openxmlformats.org/officeDocument/2006/relationships/image" Target="../media/image543.png"/><Relationship Id="rId165" Type="http://schemas.openxmlformats.org/officeDocument/2006/relationships/customXml" Target="../ink/ink575.xml"/><Relationship Id="rId27" Type="http://schemas.openxmlformats.org/officeDocument/2006/relationships/customXml" Target="../ink/ink506.xml"/><Relationship Id="rId48" Type="http://schemas.openxmlformats.org/officeDocument/2006/relationships/image" Target="../media/image522.png"/><Relationship Id="rId69" Type="http://schemas.openxmlformats.org/officeDocument/2006/relationships/customXml" Target="../ink/ink527.xml"/><Relationship Id="rId113" Type="http://schemas.openxmlformats.org/officeDocument/2006/relationships/customXml" Target="../ink/ink549.xml"/><Relationship Id="rId134" Type="http://schemas.openxmlformats.org/officeDocument/2006/relationships/image" Target="../media/image565.png"/><Relationship Id="rId80" Type="http://schemas.openxmlformats.org/officeDocument/2006/relationships/image" Target="../media/image538.png"/><Relationship Id="rId155" Type="http://schemas.openxmlformats.org/officeDocument/2006/relationships/customXml" Target="../ink/ink570.xml"/><Relationship Id="rId176" Type="http://schemas.openxmlformats.org/officeDocument/2006/relationships/image" Target="../media/image586.png"/><Relationship Id="rId17" Type="http://schemas.openxmlformats.org/officeDocument/2006/relationships/customXml" Target="../ink/ink501.xml"/><Relationship Id="rId38" Type="http://schemas.openxmlformats.org/officeDocument/2006/relationships/image" Target="../media/image517.png"/><Relationship Id="rId59" Type="http://schemas.openxmlformats.org/officeDocument/2006/relationships/customXml" Target="../ink/ink522.xml"/><Relationship Id="rId103" Type="http://schemas.openxmlformats.org/officeDocument/2006/relationships/customXml" Target="../ink/ink544.xml"/><Relationship Id="rId124" Type="http://schemas.openxmlformats.org/officeDocument/2006/relationships/image" Target="../media/image560.png"/><Relationship Id="rId70" Type="http://schemas.openxmlformats.org/officeDocument/2006/relationships/image" Target="../media/image533.png"/><Relationship Id="rId91" Type="http://schemas.openxmlformats.org/officeDocument/2006/relationships/customXml" Target="../ink/ink538.xml"/><Relationship Id="rId145" Type="http://schemas.openxmlformats.org/officeDocument/2006/relationships/customXml" Target="../ink/ink565.xml"/><Relationship Id="rId166" Type="http://schemas.openxmlformats.org/officeDocument/2006/relationships/image" Target="../media/image581.png"/><Relationship Id="rId1" Type="http://schemas.openxmlformats.org/officeDocument/2006/relationships/slideLayout" Target="../slideLayouts/slideLayout2.xml"/><Relationship Id="rId28" Type="http://schemas.openxmlformats.org/officeDocument/2006/relationships/image" Target="../media/image512.png"/><Relationship Id="rId49" Type="http://schemas.openxmlformats.org/officeDocument/2006/relationships/customXml" Target="../ink/ink517.xml"/><Relationship Id="rId114" Type="http://schemas.openxmlformats.org/officeDocument/2006/relationships/image" Target="../media/image555.png"/></Relationships>
</file>

<file path=ppt/slides/_rels/slide7.xml.rels><?xml version="1.0" encoding="UTF-8" standalone="yes"?>
<Relationships xmlns="http://schemas.openxmlformats.org/package/2006/relationships"><Relationship Id="rId117" Type="http://schemas.openxmlformats.org/officeDocument/2006/relationships/image" Target="../media/image644.png"/><Relationship Id="rId21" Type="http://schemas.openxmlformats.org/officeDocument/2006/relationships/image" Target="../media/image596.png"/><Relationship Id="rId42" Type="http://schemas.openxmlformats.org/officeDocument/2006/relationships/customXml" Target="../ink/ink604.xml"/><Relationship Id="rId63" Type="http://schemas.openxmlformats.org/officeDocument/2006/relationships/image" Target="../media/image617.png"/><Relationship Id="rId84" Type="http://schemas.openxmlformats.org/officeDocument/2006/relationships/customXml" Target="../ink/ink625.xml"/><Relationship Id="rId138" Type="http://schemas.openxmlformats.org/officeDocument/2006/relationships/customXml" Target="../ink/ink652.xml"/><Relationship Id="rId159" Type="http://schemas.openxmlformats.org/officeDocument/2006/relationships/image" Target="../media/image665.png"/><Relationship Id="rId170" Type="http://schemas.openxmlformats.org/officeDocument/2006/relationships/image" Target="../media/image671.png"/><Relationship Id="rId107" Type="http://schemas.openxmlformats.org/officeDocument/2006/relationships/image" Target="../media/image639.png"/><Relationship Id="rId11" Type="http://schemas.openxmlformats.org/officeDocument/2006/relationships/image" Target="../media/image591.png"/><Relationship Id="rId32" Type="http://schemas.openxmlformats.org/officeDocument/2006/relationships/customXml" Target="../ink/ink599.xml"/><Relationship Id="rId53" Type="http://schemas.openxmlformats.org/officeDocument/2006/relationships/image" Target="../media/image612.png"/><Relationship Id="rId74" Type="http://schemas.openxmlformats.org/officeDocument/2006/relationships/customXml" Target="../ink/ink620.xml"/><Relationship Id="rId128" Type="http://schemas.openxmlformats.org/officeDocument/2006/relationships/customXml" Target="../ink/ink647.xml"/><Relationship Id="rId149" Type="http://schemas.openxmlformats.org/officeDocument/2006/relationships/image" Target="../media/image660.png"/><Relationship Id="rId5" Type="http://schemas.openxmlformats.org/officeDocument/2006/relationships/image" Target="../media/image534.png"/><Relationship Id="rId95" Type="http://schemas.openxmlformats.org/officeDocument/2006/relationships/image" Target="../media/image633.png"/><Relationship Id="rId160" Type="http://schemas.openxmlformats.org/officeDocument/2006/relationships/customXml" Target="../ink/ink663.xml"/><Relationship Id="rId22" Type="http://schemas.openxmlformats.org/officeDocument/2006/relationships/customXml" Target="../ink/ink594.xml"/><Relationship Id="rId43" Type="http://schemas.openxmlformats.org/officeDocument/2006/relationships/image" Target="../media/image607.png"/><Relationship Id="rId64" Type="http://schemas.openxmlformats.org/officeDocument/2006/relationships/customXml" Target="../ink/ink615.xml"/><Relationship Id="rId118" Type="http://schemas.openxmlformats.org/officeDocument/2006/relationships/customXml" Target="../ink/ink642.xml"/><Relationship Id="rId139" Type="http://schemas.openxmlformats.org/officeDocument/2006/relationships/image" Target="../media/image655.png"/><Relationship Id="rId85" Type="http://schemas.openxmlformats.org/officeDocument/2006/relationships/image" Target="../media/image628.png"/><Relationship Id="rId150" Type="http://schemas.openxmlformats.org/officeDocument/2006/relationships/customXml" Target="../ink/ink658.xml"/><Relationship Id="rId12" Type="http://schemas.openxmlformats.org/officeDocument/2006/relationships/customXml" Target="../ink/ink589.xml"/><Relationship Id="rId33" Type="http://schemas.openxmlformats.org/officeDocument/2006/relationships/image" Target="../media/image602.png"/><Relationship Id="rId108" Type="http://schemas.openxmlformats.org/officeDocument/2006/relationships/customXml" Target="../ink/ink637.xml"/><Relationship Id="rId129" Type="http://schemas.openxmlformats.org/officeDocument/2006/relationships/image" Target="../media/image650.png"/><Relationship Id="rId54" Type="http://schemas.openxmlformats.org/officeDocument/2006/relationships/customXml" Target="../ink/ink610.xml"/><Relationship Id="rId70" Type="http://schemas.openxmlformats.org/officeDocument/2006/relationships/customXml" Target="../ink/ink618.xml"/><Relationship Id="rId75" Type="http://schemas.openxmlformats.org/officeDocument/2006/relationships/image" Target="../media/image623.png"/><Relationship Id="rId91" Type="http://schemas.openxmlformats.org/officeDocument/2006/relationships/image" Target="../media/image631.png"/><Relationship Id="rId96" Type="http://schemas.openxmlformats.org/officeDocument/2006/relationships/customXml" Target="../ink/ink631.xml"/><Relationship Id="rId140" Type="http://schemas.openxmlformats.org/officeDocument/2006/relationships/customXml" Target="../ink/ink653.xml"/><Relationship Id="rId145" Type="http://schemas.openxmlformats.org/officeDocument/2006/relationships/image" Target="../media/image658.png"/><Relationship Id="rId161" Type="http://schemas.openxmlformats.org/officeDocument/2006/relationships/image" Target="../media/image666.png"/><Relationship Id="rId166" Type="http://schemas.openxmlformats.org/officeDocument/2006/relationships/customXml" Target="../ink/ink666.xml"/><Relationship Id="rId1" Type="http://schemas.openxmlformats.org/officeDocument/2006/relationships/slideLayout" Target="../slideLayouts/slideLayout2.xml"/><Relationship Id="rId6" Type="http://schemas.openxmlformats.org/officeDocument/2006/relationships/customXml" Target="../ink/ink586.xml"/><Relationship Id="rId23" Type="http://schemas.openxmlformats.org/officeDocument/2006/relationships/image" Target="../media/image597.png"/><Relationship Id="rId28" Type="http://schemas.openxmlformats.org/officeDocument/2006/relationships/customXml" Target="../ink/ink597.xml"/><Relationship Id="rId49" Type="http://schemas.openxmlformats.org/officeDocument/2006/relationships/image" Target="../media/image610.png"/><Relationship Id="rId114" Type="http://schemas.openxmlformats.org/officeDocument/2006/relationships/customXml" Target="../ink/ink640.xml"/><Relationship Id="rId119" Type="http://schemas.openxmlformats.org/officeDocument/2006/relationships/image" Target="../media/image645.png"/><Relationship Id="rId44" Type="http://schemas.openxmlformats.org/officeDocument/2006/relationships/customXml" Target="../ink/ink605.xml"/><Relationship Id="rId60" Type="http://schemas.openxmlformats.org/officeDocument/2006/relationships/customXml" Target="../ink/ink613.xml"/><Relationship Id="rId65" Type="http://schemas.openxmlformats.org/officeDocument/2006/relationships/image" Target="../media/image618.png"/><Relationship Id="rId81" Type="http://schemas.openxmlformats.org/officeDocument/2006/relationships/image" Target="../media/image626.png"/><Relationship Id="rId86" Type="http://schemas.openxmlformats.org/officeDocument/2006/relationships/customXml" Target="../ink/ink626.xml"/><Relationship Id="rId130" Type="http://schemas.openxmlformats.org/officeDocument/2006/relationships/customXml" Target="../ink/ink648.xml"/><Relationship Id="rId135" Type="http://schemas.openxmlformats.org/officeDocument/2006/relationships/image" Target="../media/image653.png"/><Relationship Id="rId151" Type="http://schemas.openxmlformats.org/officeDocument/2006/relationships/image" Target="../media/image661.png"/><Relationship Id="rId156" Type="http://schemas.openxmlformats.org/officeDocument/2006/relationships/customXml" Target="../ink/ink661.xml"/><Relationship Id="rId13" Type="http://schemas.openxmlformats.org/officeDocument/2006/relationships/image" Target="../media/image592.png"/><Relationship Id="rId18" Type="http://schemas.openxmlformats.org/officeDocument/2006/relationships/customXml" Target="../ink/ink592.xml"/><Relationship Id="rId39" Type="http://schemas.openxmlformats.org/officeDocument/2006/relationships/image" Target="../media/image605.png"/><Relationship Id="rId109" Type="http://schemas.openxmlformats.org/officeDocument/2006/relationships/image" Target="../media/image640.png"/><Relationship Id="rId34" Type="http://schemas.openxmlformats.org/officeDocument/2006/relationships/customXml" Target="../ink/ink600.xml"/><Relationship Id="rId50" Type="http://schemas.openxmlformats.org/officeDocument/2006/relationships/customXml" Target="../ink/ink608.xml"/><Relationship Id="rId55" Type="http://schemas.openxmlformats.org/officeDocument/2006/relationships/image" Target="../media/image613.png"/><Relationship Id="rId76" Type="http://schemas.openxmlformats.org/officeDocument/2006/relationships/customXml" Target="../ink/ink621.xml"/><Relationship Id="rId97" Type="http://schemas.openxmlformats.org/officeDocument/2006/relationships/image" Target="../media/image634.png"/><Relationship Id="rId104" Type="http://schemas.openxmlformats.org/officeDocument/2006/relationships/customXml" Target="../ink/ink635.xml"/><Relationship Id="rId120" Type="http://schemas.openxmlformats.org/officeDocument/2006/relationships/customXml" Target="../ink/ink643.xml"/><Relationship Id="rId125" Type="http://schemas.openxmlformats.org/officeDocument/2006/relationships/image" Target="../media/image648.png"/><Relationship Id="rId141" Type="http://schemas.openxmlformats.org/officeDocument/2006/relationships/image" Target="../media/image656.png"/><Relationship Id="rId146" Type="http://schemas.openxmlformats.org/officeDocument/2006/relationships/customXml" Target="../ink/ink656.xml"/><Relationship Id="rId167" Type="http://schemas.openxmlformats.org/officeDocument/2006/relationships/image" Target="../media/image669.png"/><Relationship Id="rId7" Type="http://schemas.openxmlformats.org/officeDocument/2006/relationships/image" Target="../media/image537.png"/><Relationship Id="rId71" Type="http://schemas.openxmlformats.org/officeDocument/2006/relationships/image" Target="../media/image621.png"/><Relationship Id="rId92" Type="http://schemas.openxmlformats.org/officeDocument/2006/relationships/customXml" Target="../ink/ink629.xml"/><Relationship Id="rId162" Type="http://schemas.openxmlformats.org/officeDocument/2006/relationships/customXml" Target="../ink/ink664.xml"/><Relationship Id="rId2" Type="http://schemas.openxmlformats.org/officeDocument/2006/relationships/customXml" Target="../ink/ink584.xml"/><Relationship Id="rId29" Type="http://schemas.openxmlformats.org/officeDocument/2006/relationships/image" Target="../media/image600.png"/><Relationship Id="rId24" Type="http://schemas.openxmlformats.org/officeDocument/2006/relationships/customXml" Target="../ink/ink595.xml"/><Relationship Id="rId40" Type="http://schemas.openxmlformats.org/officeDocument/2006/relationships/customXml" Target="../ink/ink603.xml"/><Relationship Id="rId45" Type="http://schemas.openxmlformats.org/officeDocument/2006/relationships/image" Target="../media/image608.png"/><Relationship Id="rId66" Type="http://schemas.openxmlformats.org/officeDocument/2006/relationships/customXml" Target="../ink/ink616.xml"/><Relationship Id="rId87" Type="http://schemas.openxmlformats.org/officeDocument/2006/relationships/image" Target="../media/image629.png"/><Relationship Id="rId110" Type="http://schemas.openxmlformats.org/officeDocument/2006/relationships/customXml" Target="../ink/ink638.xml"/><Relationship Id="rId115" Type="http://schemas.openxmlformats.org/officeDocument/2006/relationships/image" Target="../media/image643.png"/><Relationship Id="rId131" Type="http://schemas.openxmlformats.org/officeDocument/2006/relationships/image" Target="../media/image651.png"/><Relationship Id="rId136" Type="http://schemas.openxmlformats.org/officeDocument/2006/relationships/customXml" Target="../ink/ink651.xml"/><Relationship Id="rId157" Type="http://schemas.openxmlformats.org/officeDocument/2006/relationships/image" Target="../media/image664.png"/><Relationship Id="rId61" Type="http://schemas.openxmlformats.org/officeDocument/2006/relationships/image" Target="../media/image616.png"/><Relationship Id="rId82" Type="http://schemas.openxmlformats.org/officeDocument/2006/relationships/customXml" Target="../ink/ink624.xml"/><Relationship Id="rId152" Type="http://schemas.openxmlformats.org/officeDocument/2006/relationships/customXml" Target="../ink/ink659.xml"/><Relationship Id="rId19" Type="http://schemas.openxmlformats.org/officeDocument/2006/relationships/image" Target="../media/image595.png"/><Relationship Id="rId14" Type="http://schemas.openxmlformats.org/officeDocument/2006/relationships/customXml" Target="../ink/ink590.xml"/><Relationship Id="rId30" Type="http://schemas.openxmlformats.org/officeDocument/2006/relationships/customXml" Target="../ink/ink598.xml"/><Relationship Id="rId35" Type="http://schemas.openxmlformats.org/officeDocument/2006/relationships/image" Target="../media/image603.png"/><Relationship Id="rId56" Type="http://schemas.openxmlformats.org/officeDocument/2006/relationships/customXml" Target="../ink/ink611.xml"/><Relationship Id="rId77" Type="http://schemas.openxmlformats.org/officeDocument/2006/relationships/image" Target="../media/image624.png"/><Relationship Id="rId100" Type="http://schemas.openxmlformats.org/officeDocument/2006/relationships/customXml" Target="../ink/ink633.xml"/><Relationship Id="rId105" Type="http://schemas.openxmlformats.org/officeDocument/2006/relationships/image" Target="../media/image638.png"/><Relationship Id="rId126" Type="http://schemas.openxmlformats.org/officeDocument/2006/relationships/customXml" Target="../ink/ink646.xml"/><Relationship Id="rId147" Type="http://schemas.openxmlformats.org/officeDocument/2006/relationships/image" Target="../media/image659.png"/><Relationship Id="rId168" Type="http://schemas.openxmlformats.org/officeDocument/2006/relationships/customXml" Target="../ink/ink667.xml"/><Relationship Id="rId8" Type="http://schemas.openxmlformats.org/officeDocument/2006/relationships/customXml" Target="../ink/ink587.xml"/><Relationship Id="rId51" Type="http://schemas.openxmlformats.org/officeDocument/2006/relationships/image" Target="../media/image611.png"/><Relationship Id="rId72" Type="http://schemas.openxmlformats.org/officeDocument/2006/relationships/customXml" Target="../ink/ink619.xml"/><Relationship Id="rId93" Type="http://schemas.openxmlformats.org/officeDocument/2006/relationships/image" Target="../media/image632.png"/><Relationship Id="rId98" Type="http://schemas.openxmlformats.org/officeDocument/2006/relationships/customXml" Target="../ink/ink632.xml"/><Relationship Id="rId121" Type="http://schemas.openxmlformats.org/officeDocument/2006/relationships/image" Target="../media/image646.png"/><Relationship Id="rId142" Type="http://schemas.openxmlformats.org/officeDocument/2006/relationships/customXml" Target="../ink/ink654.xml"/><Relationship Id="rId163" Type="http://schemas.openxmlformats.org/officeDocument/2006/relationships/image" Target="../media/image667.png"/><Relationship Id="rId3" Type="http://schemas.openxmlformats.org/officeDocument/2006/relationships/image" Target="../media/image528.png"/><Relationship Id="rId25" Type="http://schemas.openxmlformats.org/officeDocument/2006/relationships/image" Target="../media/image598.png"/><Relationship Id="rId46" Type="http://schemas.openxmlformats.org/officeDocument/2006/relationships/customXml" Target="../ink/ink606.xml"/><Relationship Id="rId67" Type="http://schemas.openxmlformats.org/officeDocument/2006/relationships/image" Target="../media/image619.png"/><Relationship Id="rId116" Type="http://schemas.openxmlformats.org/officeDocument/2006/relationships/customXml" Target="../ink/ink641.xml"/><Relationship Id="rId137" Type="http://schemas.openxmlformats.org/officeDocument/2006/relationships/image" Target="../media/image654.png"/><Relationship Id="rId158" Type="http://schemas.openxmlformats.org/officeDocument/2006/relationships/customXml" Target="../ink/ink662.xml"/><Relationship Id="rId20" Type="http://schemas.openxmlformats.org/officeDocument/2006/relationships/customXml" Target="../ink/ink593.xml"/><Relationship Id="rId41" Type="http://schemas.openxmlformats.org/officeDocument/2006/relationships/image" Target="../media/image606.png"/><Relationship Id="rId62" Type="http://schemas.openxmlformats.org/officeDocument/2006/relationships/customXml" Target="../ink/ink614.xml"/><Relationship Id="rId83" Type="http://schemas.openxmlformats.org/officeDocument/2006/relationships/image" Target="../media/image627.png"/><Relationship Id="rId88" Type="http://schemas.openxmlformats.org/officeDocument/2006/relationships/customXml" Target="../ink/ink627.xml"/><Relationship Id="rId111" Type="http://schemas.openxmlformats.org/officeDocument/2006/relationships/image" Target="../media/image641.png"/><Relationship Id="rId132" Type="http://schemas.openxmlformats.org/officeDocument/2006/relationships/customXml" Target="../ink/ink649.xml"/><Relationship Id="rId153" Type="http://schemas.openxmlformats.org/officeDocument/2006/relationships/image" Target="../media/image662.png"/><Relationship Id="rId15" Type="http://schemas.openxmlformats.org/officeDocument/2006/relationships/image" Target="../media/image593.png"/><Relationship Id="rId36" Type="http://schemas.openxmlformats.org/officeDocument/2006/relationships/customXml" Target="../ink/ink601.xml"/><Relationship Id="rId57" Type="http://schemas.openxmlformats.org/officeDocument/2006/relationships/image" Target="../media/image614.png"/><Relationship Id="rId106" Type="http://schemas.openxmlformats.org/officeDocument/2006/relationships/customXml" Target="../ink/ink636.xml"/><Relationship Id="rId127" Type="http://schemas.openxmlformats.org/officeDocument/2006/relationships/image" Target="../media/image649.png"/><Relationship Id="rId10" Type="http://schemas.openxmlformats.org/officeDocument/2006/relationships/customXml" Target="../ink/ink588.xml"/><Relationship Id="rId31" Type="http://schemas.openxmlformats.org/officeDocument/2006/relationships/image" Target="../media/image601.png"/><Relationship Id="rId52" Type="http://schemas.openxmlformats.org/officeDocument/2006/relationships/customXml" Target="../ink/ink609.xml"/><Relationship Id="rId73" Type="http://schemas.openxmlformats.org/officeDocument/2006/relationships/image" Target="../media/image622.png"/><Relationship Id="rId78" Type="http://schemas.openxmlformats.org/officeDocument/2006/relationships/customXml" Target="../ink/ink622.xml"/><Relationship Id="rId94" Type="http://schemas.openxmlformats.org/officeDocument/2006/relationships/customXml" Target="../ink/ink630.xml"/><Relationship Id="rId99" Type="http://schemas.openxmlformats.org/officeDocument/2006/relationships/image" Target="../media/image635.png"/><Relationship Id="rId101" Type="http://schemas.openxmlformats.org/officeDocument/2006/relationships/image" Target="../media/image636.png"/><Relationship Id="rId122" Type="http://schemas.openxmlformats.org/officeDocument/2006/relationships/customXml" Target="../ink/ink644.xml"/><Relationship Id="rId143" Type="http://schemas.openxmlformats.org/officeDocument/2006/relationships/image" Target="../media/image657.png"/><Relationship Id="rId148" Type="http://schemas.openxmlformats.org/officeDocument/2006/relationships/customXml" Target="../ink/ink657.xml"/><Relationship Id="rId164" Type="http://schemas.openxmlformats.org/officeDocument/2006/relationships/customXml" Target="../ink/ink665.xml"/><Relationship Id="rId169" Type="http://schemas.openxmlformats.org/officeDocument/2006/relationships/image" Target="../media/image670.png"/><Relationship Id="rId4" Type="http://schemas.openxmlformats.org/officeDocument/2006/relationships/customXml" Target="../ink/ink585.xml"/><Relationship Id="rId9" Type="http://schemas.openxmlformats.org/officeDocument/2006/relationships/image" Target="../media/image590.png"/><Relationship Id="rId26" Type="http://schemas.openxmlformats.org/officeDocument/2006/relationships/customXml" Target="../ink/ink596.xml"/><Relationship Id="rId47" Type="http://schemas.openxmlformats.org/officeDocument/2006/relationships/image" Target="../media/image609.png"/><Relationship Id="rId68" Type="http://schemas.openxmlformats.org/officeDocument/2006/relationships/customXml" Target="../ink/ink617.xml"/><Relationship Id="rId89" Type="http://schemas.openxmlformats.org/officeDocument/2006/relationships/image" Target="../media/image630.png"/><Relationship Id="rId112" Type="http://schemas.openxmlformats.org/officeDocument/2006/relationships/customXml" Target="../ink/ink639.xml"/><Relationship Id="rId133" Type="http://schemas.openxmlformats.org/officeDocument/2006/relationships/image" Target="../media/image652.png"/><Relationship Id="rId154" Type="http://schemas.openxmlformats.org/officeDocument/2006/relationships/customXml" Target="../ink/ink660.xml"/><Relationship Id="rId16" Type="http://schemas.openxmlformats.org/officeDocument/2006/relationships/customXml" Target="../ink/ink591.xml"/><Relationship Id="rId37" Type="http://schemas.openxmlformats.org/officeDocument/2006/relationships/image" Target="../media/image604.png"/><Relationship Id="rId58" Type="http://schemas.openxmlformats.org/officeDocument/2006/relationships/customXml" Target="../ink/ink612.xml"/><Relationship Id="rId79" Type="http://schemas.openxmlformats.org/officeDocument/2006/relationships/image" Target="../media/image625.png"/><Relationship Id="rId102" Type="http://schemas.openxmlformats.org/officeDocument/2006/relationships/customXml" Target="../ink/ink634.xml"/><Relationship Id="rId123" Type="http://schemas.openxmlformats.org/officeDocument/2006/relationships/image" Target="../media/image647.png"/><Relationship Id="rId144" Type="http://schemas.openxmlformats.org/officeDocument/2006/relationships/customXml" Target="../ink/ink655.xml"/><Relationship Id="rId90" Type="http://schemas.openxmlformats.org/officeDocument/2006/relationships/customXml" Target="../ink/ink628.xml"/><Relationship Id="rId165" Type="http://schemas.openxmlformats.org/officeDocument/2006/relationships/image" Target="../media/image668.png"/><Relationship Id="rId27" Type="http://schemas.openxmlformats.org/officeDocument/2006/relationships/image" Target="../media/image599.png"/><Relationship Id="rId48" Type="http://schemas.openxmlformats.org/officeDocument/2006/relationships/customXml" Target="../ink/ink607.xml"/><Relationship Id="rId69" Type="http://schemas.openxmlformats.org/officeDocument/2006/relationships/image" Target="../media/image620.png"/><Relationship Id="rId113" Type="http://schemas.openxmlformats.org/officeDocument/2006/relationships/image" Target="../media/image642.png"/><Relationship Id="rId134" Type="http://schemas.openxmlformats.org/officeDocument/2006/relationships/customXml" Target="../ink/ink650.xml"/><Relationship Id="rId80" Type="http://schemas.openxmlformats.org/officeDocument/2006/relationships/customXml" Target="../ink/ink623.xml"/><Relationship Id="rId155" Type="http://schemas.openxmlformats.org/officeDocument/2006/relationships/image" Target="../media/image663.png"/><Relationship Id="rId17" Type="http://schemas.openxmlformats.org/officeDocument/2006/relationships/image" Target="../media/image594.png"/><Relationship Id="rId38" Type="http://schemas.openxmlformats.org/officeDocument/2006/relationships/customXml" Target="../ink/ink602.xml"/><Relationship Id="rId59" Type="http://schemas.openxmlformats.org/officeDocument/2006/relationships/image" Target="../media/image615.png"/><Relationship Id="rId103" Type="http://schemas.openxmlformats.org/officeDocument/2006/relationships/image" Target="../media/image637.png"/><Relationship Id="rId124" Type="http://schemas.openxmlformats.org/officeDocument/2006/relationships/customXml" Target="../ink/ink645.xml"/></Relationships>
</file>

<file path=ppt/slides/_rels/slide8.xml.rels><?xml version="1.0" encoding="UTF-8" standalone="yes"?>
<Relationships xmlns="http://schemas.openxmlformats.org/package/2006/relationships"><Relationship Id="rId117" Type="http://schemas.openxmlformats.org/officeDocument/2006/relationships/customXml" Target="../ink/ink725.xml"/><Relationship Id="rId21" Type="http://schemas.openxmlformats.org/officeDocument/2006/relationships/customXml" Target="../ink/ink677.xml"/><Relationship Id="rId42" Type="http://schemas.openxmlformats.org/officeDocument/2006/relationships/image" Target="../media/image6101.png"/><Relationship Id="rId63" Type="http://schemas.openxmlformats.org/officeDocument/2006/relationships/customXml" Target="../ink/ink698.xml"/><Relationship Id="rId84" Type="http://schemas.openxmlformats.org/officeDocument/2006/relationships/image" Target="../media/image6310.png"/><Relationship Id="rId138" Type="http://schemas.openxmlformats.org/officeDocument/2006/relationships/image" Target="../media/image6580.png"/><Relationship Id="rId159" Type="http://schemas.openxmlformats.org/officeDocument/2006/relationships/customXml" Target="../ink/ink746.xml"/><Relationship Id="rId170" Type="http://schemas.openxmlformats.org/officeDocument/2006/relationships/image" Target="../media/image674.png"/><Relationship Id="rId191" Type="http://schemas.openxmlformats.org/officeDocument/2006/relationships/customXml" Target="../ink/ink762.xml"/><Relationship Id="rId205" Type="http://schemas.openxmlformats.org/officeDocument/2006/relationships/customXml" Target="../ink/ink769.xml"/><Relationship Id="rId226" Type="http://schemas.openxmlformats.org/officeDocument/2006/relationships/image" Target="../media/image702.png"/><Relationship Id="rId107" Type="http://schemas.openxmlformats.org/officeDocument/2006/relationships/customXml" Target="../ink/ink720.xml"/><Relationship Id="rId11" Type="http://schemas.openxmlformats.org/officeDocument/2006/relationships/customXml" Target="../ink/ink672.xml"/><Relationship Id="rId32" Type="http://schemas.openxmlformats.org/officeDocument/2006/relationships/image" Target="../media/image6050.png"/><Relationship Id="rId53" Type="http://schemas.openxmlformats.org/officeDocument/2006/relationships/customXml" Target="../ink/ink693.xml"/><Relationship Id="rId74" Type="http://schemas.openxmlformats.org/officeDocument/2006/relationships/image" Target="../media/image6260.png"/><Relationship Id="rId128" Type="http://schemas.openxmlformats.org/officeDocument/2006/relationships/image" Target="../media/image6530.png"/><Relationship Id="rId149" Type="http://schemas.openxmlformats.org/officeDocument/2006/relationships/customXml" Target="../ink/ink741.xml"/><Relationship Id="rId5" Type="http://schemas.openxmlformats.org/officeDocument/2006/relationships/customXml" Target="../ink/ink669.xml"/><Relationship Id="rId95" Type="http://schemas.openxmlformats.org/officeDocument/2006/relationships/customXml" Target="../ink/ink714.xml"/><Relationship Id="rId160" Type="http://schemas.openxmlformats.org/officeDocument/2006/relationships/image" Target="../media/image6690.png"/><Relationship Id="rId181" Type="http://schemas.openxmlformats.org/officeDocument/2006/relationships/customXml" Target="../ink/ink757.xml"/><Relationship Id="rId216" Type="http://schemas.openxmlformats.org/officeDocument/2006/relationships/image" Target="../media/image697.png"/><Relationship Id="rId237" Type="http://schemas.openxmlformats.org/officeDocument/2006/relationships/customXml" Target="../ink/ink785.xml"/><Relationship Id="rId22" Type="http://schemas.openxmlformats.org/officeDocument/2006/relationships/image" Target="../media/image6000.png"/><Relationship Id="rId43" Type="http://schemas.openxmlformats.org/officeDocument/2006/relationships/customXml" Target="../ink/ink688.xml"/><Relationship Id="rId64" Type="http://schemas.openxmlformats.org/officeDocument/2006/relationships/image" Target="../media/image6210.png"/><Relationship Id="rId118" Type="http://schemas.openxmlformats.org/officeDocument/2006/relationships/image" Target="../media/image6480.png"/><Relationship Id="rId139" Type="http://schemas.openxmlformats.org/officeDocument/2006/relationships/customXml" Target="../ink/ink736.xml"/><Relationship Id="rId85" Type="http://schemas.openxmlformats.org/officeDocument/2006/relationships/customXml" Target="../ink/ink709.xml"/><Relationship Id="rId150" Type="http://schemas.openxmlformats.org/officeDocument/2006/relationships/image" Target="../media/image6640.png"/><Relationship Id="rId171" Type="http://schemas.openxmlformats.org/officeDocument/2006/relationships/customXml" Target="../ink/ink752.xml"/><Relationship Id="rId192" Type="http://schemas.openxmlformats.org/officeDocument/2006/relationships/image" Target="../media/image685.png"/><Relationship Id="rId206" Type="http://schemas.openxmlformats.org/officeDocument/2006/relationships/image" Target="../media/image692.png"/><Relationship Id="rId227" Type="http://schemas.openxmlformats.org/officeDocument/2006/relationships/customXml" Target="../ink/ink780.xml"/><Relationship Id="rId12" Type="http://schemas.openxmlformats.org/officeDocument/2006/relationships/image" Target="../media/image5950.png"/><Relationship Id="rId33" Type="http://schemas.openxmlformats.org/officeDocument/2006/relationships/customXml" Target="../ink/ink683.xml"/><Relationship Id="rId108" Type="http://schemas.openxmlformats.org/officeDocument/2006/relationships/image" Target="../media/image6430.png"/><Relationship Id="rId129" Type="http://schemas.openxmlformats.org/officeDocument/2006/relationships/customXml" Target="../ink/ink731.xml"/><Relationship Id="rId54" Type="http://schemas.openxmlformats.org/officeDocument/2006/relationships/image" Target="../media/image6160.png"/><Relationship Id="rId75" Type="http://schemas.openxmlformats.org/officeDocument/2006/relationships/customXml" Target="../ink/ink704.xml"/><Relationship Id="rId96" Type="http://schemas.openxmlformats.org/officeDocument/2006/relationships/image" Target="../media/image6370.png"/><Relationship Id="rId140" Type="http://schemas.openxmlformats.org/officeDocument/2006/relationships/image" Target="../media/image6590.png"/><Relationship Id="rId161" Type="http://schemas.openxmlformats.org/officeDocument/2006/relationships/customXml" Target="../ink/ink747.xml"/><Relationship Id="rId182" Type="http://schemas.openxmlformats.org/officeDocument/2006/relationships/image" Target="../media/image680.png"/><Relationship Id="rId217" Type="http://schemas.openxmlformats.org/officeDocument/2006/relationships/customXml" Target="../ink/ink775.xml"/><Relationship Id="rId6" Type="http://schemas.openxmlformats.org/officeDocument/2006/relationships/image" Target="../media/image5920.png"/><Relationship Id="rId238" Type="http://schemas.openxmlformats.org/officeDocument/2006/relationships/image" Target="../media/image708.png"/><Relationship Id="rId23" Type="http://schemas.openxmlformats.org/officeDocument/2006/relationships/customXml" Target="../ink/ink678.xml"/><Relationship Id="rId119" Type="http://schemas.openxmlformats.org/officeDocument/2006/relationships/customXml" Target="../ink/ink726.xml"/><Relationship Id="rId44" Type="http://schemas.openxmlformats.org/officeDocument/2006/relationships/image" Target="../media/image6110.png"/><Relationship Id="rId65" Type="http://schemas.openxmlformats.org/officeDocument/2006/relationships/customXml" Target="../ink/ink699.xml"/><Relationship Id="rId86" Type="http://schemas.openxmlformats.org/officeDocument/2006/relationships/image" Target="../media/image6320.png"/><Relationship Id="rId130" Type="http://schemas.openxmlformats.org/officeDocument/2006/relationships/image" Target="../media/image6540.png"/><Relationship Id="rId151" Type="http://schemas.openxmlformats.org/officeDocument/2006/relationships/customXml" Target="../ink/ink742.xml"/><Relationship Id="rId172" Type="http://schemas.openxmlformats.org/officeDocument/2006/relationships/image" Target="../media/image675.png"/><Relationship Id="rId193" Type="http://schemas.openxmlformats.org/officeDocument/2006/relationships/customXml" Target="../ink/ink763.xml"/><Relationship Id="rId207" Type="http://schemas.openxmlformats.org/officeDocument/2006/relationships/customXml" Target="../ink/ink770.xml"/><Relationship Id="rId228" Type="http://schemas.openxmlformats.org/officeDocument/2006/relationships/image" Target="../media/image703.png"/><Relationship Id="rId13" Type="http://schemas.openxmlformats.org/officeDocument/2006/relationships/customXml" Target="../ink/ink673.xml"/><Relationship Id="rId109" Type="http://schemas.openxmlformats.org/officeDocument/2006/relationships/customXml" Target="../ink/ink721.xml"/><Relationship Id="rId34" Type="http://schemas.openxmlformats.org/officeDocument/2006/relationships/image" Target="../media/image6060.png"/><Relationship Id="rId55" Type="http://schemas.openxmlformats.org/officeDocument/2006/relationships/customXml" Target="../ink/ink694.xml"/><Relationship Id="rId76" Type="http://schemas.openxmlformats.org/officeDocument/2006/relationships/image" Target="../media/image6270.png"/><Relationship Id="rId97" Type="http://schemas.openxmlformats.org/officeDocument/2006/relationships/customXml" Target="../ink/ink715.xml"/><Relationship Id="rId120" Type="http://schemas.openxmlformats.org/officeDocument/2006/relationships/image" Target="../media/image6490.png"/><Relationship Id="rId141" Type="http://schemas.openxmlformats.org/officeDocument/2006/relationships/customXml" Target="../ink/ink737.xml"/><Relationship Id="rId7" Type="http://schemas.openxmlformats.org/officeDocument/2006/relationships/customXml" Target="../ink/ink670.xml"/><Relationship Id="rId162" Type="http://schemas.openxmlformats.org/officeDocument/2006/relationships/image" Target="../media/image6700.png"/><Relationship Id="rId183" Type="http://schemas.openxmlformats.org/officeDocument/2006/relationships/customXml" Target="../ink/ink758.xml"/><Relationship Id="rId218" Type="http://schemas.openxmlformats.org/officeDocument/2006/relationships/image" Target="../media/image698.png"/><Relationship Id="rId239" Type="http://schemas.openxmlformats.org/officeDocument/2006/relationships/customXml" Target="../ink/ink786.xml"/><Relationship Id="rId24" Type="http://schemas.openxmlformats.org/officeDocument/2006/relationships/image" Target="../media/image6010.png"/><Relationship Id="rId45" Type="http://schemas.openxmlformats.org/officeDocument/2006/relationships/customXml" Target="../ink/ink689.xml"/><Relationship Id="rId66" Type="http://schemas.openxmlformats.org/officeDocument/2006/relationships/image" Target="../media/image6220.png"/><Relationship Id="rId87" Type="http://schemas.openxmlformats.org/officeDocument/2006/relationships/customXml" Target="../ink/ink710.xml"/><Relationship Id="rId110" Type="http://schemas.openxmlformats.org/officeDocument/2006/relationships/image" Target="../media/image6440.png"/><Relationship Id="rId131" Type="http://schemas.openxmlformats.org/officeDocument/2006/relationships/customXml" Target="../ink/ink732.xml"/><Relationship Id="rId152" Type="http://schemas.openxmlformats.org/officeDocument/2006/relationships/image" Target="../media/image6650.png"/><Relationship Id="rId173" Type="http://schemas.openxmlformats.org/officeDocument/2006/relationships/customXml" Target="../ink/ink753.xml"/><Relationship Id="rId194" Type="http://schemas.openxmlformats.org/officeDocument/2006/relationships/image" Target="../media/image686.png"/><Relationship Id="rId208" Type="http://schemas.openxmlformats.org/officeDocument/2006/relationships/image" Target="../media/image693.png"/><Relationship Id="rId229" Type="http://schemas.openxmlformats.org/officeDocument/2006/relationships/customXml" Target="../ink/ink781.xml"/><Relationship Id="rId240" Type="http://schemas.openxmlformats.org/officeDocument/2006/relationships/image" Target="../media/image709.png"/><Relationship Id="rId14" Type="http://schemas.openxmlformats.org/officeDocument/2006/relationships/image" Target="../media/image5960.png"/><Relationship Id="rId35" Type="http://schemas.openxmlformats.org/officeDocument/2006/relationships/customXml" Target="../ink/ink684.xml"/><Relationship Id="rId56" Type="http://schemas.openxmlformats.org/officeDocument/2006/relationships/image" Target="../media/image6170.png"/><Relationship Id="rId77" Type="http://schemas.openxmlformats.org/officeDocument/2006/relationships/customXml" Target="../ink/ink705.xml"/><Relationship Id="rId100" Type="http://schemas.openxmlformats.org/officeDocument/2006/relationships/image" Target="../media/image6390.png"/><Relationship Id="rId8" Type="http://schemas.openxmlformats.org/officeDocument/2006/relationships/image" Target="../media/image5930.png"/><Relationship Id="rId98" Type="http://schemas.openxmlformats.org/officeDocument/2006/relationships/image" Target="../media/image6380.png"/><Relationship Id="rId121" Type="http://schemas.openxmlformats.org/officeDocument/2006/relationships/customXml" Target="../ink/ink727.xml"/><Relationship Id="rId142" Type="http://schemas.openxmlformats.org/officeDocument/2006/relationships/image" Target="../media/image6600.png"/><Relationship Id="rId163" Type="http://schemas.openxmlformats.org/officeDocument/2006/relationships/customXml" Target="../ink/ink748.xml"/><Relationship Id="rId184" Type="http://schemas.openxmlformats.org/officeDocument/2006/relationships/image" Target="../media/image681.png"/><Relationship Id="rId219" Type="http://schemas.openxmlformats.org/officeDocument/2006/relationships/customXml" Target="../ink/ink776.xml"/><Relationship Id="rId230" Type="http://schemas.openxmlformats.org/officeDocument/2006/relationships/image" Target="../media/image704.png"/><Relationship Id="rId25" Type="http://schemas.openxmlformats.org/officeDocument/2006/relationships/customXml" Target="../ink/ink679.xml"/><Relationship Id="rId46" Type="http://schemas.openxmlformats.org/officeDocument/2006/relationships/image" Target="../media/image6120.png"/><Relationship Id="rId67" Type="http://schemas.openxmlformats.org/officeDocument/2006/relationships/customXml" Target="../ink/ink700.xml"/><Relationship Id="rId88" Type="http://schemas.openxmlformats.org/officeDocument/2006/relationships/image" Target="../media/image6330.png"/><Relationship Id="rId111" Type="http://schemas.openxmlformats.org/officeDocument/2006/relationships/customXml" Target="../ink/ink722.xml"/><Relationship Id="rId132" Type="http://schemas.openxmlformats.org/officeDocument/2006/relationships/image" Target="../media/image6550.png"/><Relationship Id="rId153" Type="http://schemas.openxmlformats.org/officeDocument/2006/relationships/customXml" Target="../ink/ink743.xml"/><Relationship Id="rId174" Type="http://schemas.openxmlformats.org/officeDocument/2006/relationships/image" Target="../media/image676.png"/><Relationship Id="rId195" Type="http://schemas.openxmlformats.org/officeDocument/2006/relationships/customXml" Target="../ink/ink764.xml"/><Relationship Id="rId209" Type="http://schemas.openxmlformats.org/officeDocument/2006/relationships/customXml" Target="../ink/ink771.xml"/><Relationship Id="rId220" Type="http://schemas.openxmlformats.org/officeDocument/2006/relationships/image" Target="../media/image699.png"/><Relationship Id="rId241" Type="http://schemas.openxmlformats.org/officeDocument/2006/relationships/customXml" Target="../ink/ink787.xml"/><Relationship Id="rId15" Type="http://schemas.openxmlformats.org/officeDocument/2006/relationships/customXml" Target="../ink/ink674.xml"/><Relationship Id="rId36" Type="http://schemas.openxmlformats.org/officeDocument/2006/relationships/image" Target="../media/image6070.png"/><Relationship Id="rId57" Type="http://schemas.openxmlformats.org/officeDocument/2006/relationships/customXml" Target="../ink/ink695.xml"/><Relationship Id="rId106" Type="http://schemas.openxmlformats.org/officeDocument/2006/relationships/image" Target="../media/image6420.png"/><Relationship Id="rId127" Type="http://schemas.openxmlformats.org/officeDocument/2006/relationships/customXml" Target="../ink/ink730.xml"/><Relationship Id="rId10" Type="http://schemas.openxmlformats.org/officeDocument/2006/relationships/image" Target="../media/image5940.png"/><Relationship Id="rId31" Type="http://schemas.openxmlformats.org/officeDocument/2006/relationships/customXml" Target="../ink/ink682.xml"/><Relationship Id="rId52" Type="http://schemas.openxmlformats.org/officeDocument/2006/relationships/image" Target="../media/image6150.png"/><Relationship Id="rId73" Type="http://schemas.openxmlformats.org/officeDocument/2006/relationships/customXml" Target="../ink/ink703.xml"/><Relationship Id="rId78" Type="http://schemas.openxmlformats.org/officeDocument/2006/relationships/image" Target="../media/image6280.png"/><Relationship Id="rId94" Type="http://schemas.openxmlformats.org/officeDocument/2006/relationships/image" Target="../media/image6360.png"/><Relationship Id="rId99" Type="http://schemas.openxmlformats.org/officeDocument/2006/relationships/customXml" Target="../ink/ink716.xml"/><Relationship Id="rId101" Type="http://schemas.openxmlformats.org/officeDocument/2006/relationships/customXml" Target="../ink/ink717.xml"/><Relationship Id="rId122" Type="http://schemas.openxmlformats.org/officeDocument/2006/relationships/image" Target="../media/image6500.png"/><Relationship Id="rId143" Type="http://schemas.openxmlformats.org/officeDocument/2006/relationships/customXml" Target="../ink/ink738.xml"/><Relationship Id="rId148" Type="http://schemas.openxmlformats.org/officeDocument/2006/relationships/image" Target="../media/image6630.png"/><Relationship Id="rId164" Type="http://schemas.openxmlformats.org/officeDocument/2006/relationships/image" Target="../media/image6710.png"/><Relationship Id="rId169" Type="http://schemas.openxmlformats.org/officeDocument/2006/relationships/customXml" Target="../ink/ink751.xml"/><Relationship Id="rId185" Type="http://schemas.openxmlformats.org/officeDocument/2006/relationships/customXml" Target="../ink/ink759.xml"/><Relationship Id="rId4" Type="http://schemas.openxmlformats.org/officeDocument/2006/relationships/image" Target="../media/image5910.png"/><Relationship Id="rId9" Type="http://schemas.openxmlformats.org/officeDocument/2006/relationships/customXml" Target="../ink/ink671.xml"/><Relationship Id="rId180" Type="http://schemas.openxmlformats.org/officeDocument/2006/relationships/image" Target="../media/image679.png"/><Relationship Id="rId210" Type="http://schemas.openxmlformats.org/officeDocument/2006/relationships/image" Target="../media/image694.png"/><Relationship Id="rId215" Type="http://schemas.openxmlformats.org/officeDocument/2006/relationships/customXml" Target="../ink/ink774.xml"/><Relationship Id="rId236" Type="http://schemas.openxmlformats.org/officeDocument/2006/relationships/image" Target="../media/image707.png"/><Relationship Id="rId26" Type="http://schemas.openxmlformats.org/officeDocument/2006/relationships/image" Target="../media/image6020.png"/><Relationship Id="rId231" Type="http://schemas.openxmlformats.org/officeDocument/2006/relationships/customXml" Target="../ink/ink782.xml"/><Relationship Id="rId47" Type="http://schemas.openxmlformats.org/officeDocument/2006/relationships/customXml" Target="../ink/ink690.xml"/><Relationship Id="rId68" Type="http://schemas.openxmlformats.org/officeDocument/2006/relationships/image" Target="../media/image6230.png"/><Relationship Id="rId89" Type="http://schemas.openxmlformats.org/officeDocument/2006/relationships/customXml" Target="../ink/ink711.xml"/><Relationship Id="rId112" Type="http://schemas.openxmlformats.org/officeDocument/2006/relationships/image" Target="../media/image6450.png"/><Relationship Id="rId133" Type="http://schemas.openxmlformats.org/officeDocument/2006/relationships/customXml" Target="../ink/ink733.xml"/><Relationship Id="rId154" Type="http://schemas.openxmlformats.org/officeDocument/2006/relationships/image" Target="../media/image6660.png"/><Relationship Id="rId175" Type="http://schemas.openxmlformats.org/officeDocument/2006/relationships/customXml" Target="../ink/ink754.xml"/><Relationship Id="rId196" Type="http://schemas.openxmlformats.org/officeDocument/2006/relationships/image" Target="../media/image687.png"/><Relationship Id="rId200" Type="http://schemas.openxmlformats.org/officeDocument/2006/relationships/image" Target="../media/image689.png"/><Relationship Id="rId16" Type="http://schemas.openxmlformats.org/officeDocument/2006/relationships/image" Target="../media/image5970.png"/><Relationship Id="rId221" Type="http://schemas.openxmlformats.org/officeDocument/2006/relationships/customXml" Target="../ink/ink777.xml"/><Relationship Id="rId242" Type="http://schemas.openxmlformats.org/officeDocument/2006/relationships/image" Target="../media/image710.png"/><Relationship Id="rId37" Type="http://schemas.openxmlformats.org/officeDocument/2006/relationships/customXml" Target="../ink/ink685.xml"/><Relationship Id="rId58" Type="http://schemas.openxmlformats.org/officeDocument/2006/relationships/image" Target="../media/image6180.png"/><Relationship Id="rId79" Type="http://schemas.openxmlformats.org/officeDocument/2006/relationships/customXml" Target="../ink/ink706.xml"/><Relationship Id="rId102" Type="http://schemas.openxmlformats.org/officeDocument/2006/relationships/image" Target="../media/image6400.png"/><Relationship Id="rId123" Type="http://schemas.openxmlformats.org/officeDocument/2006/relationships/customXml" Target="../ink/ink728.xml"/><Relationship Id="rId144" Type="http://schemas.openxmlformats.org/officeDocument/2006/relationships/image" Target="../media/image6610.png"/><Relationship Id="rId90" Type="http://schemas.openxmlformats.org/officeDocument/2006/relationships/image" Target="../media/image6340.png"/><Relationship Id="rId165" Type="http://schemas.openxmlformats.org/officeDocument/2006/relationships/customXml" Target="../ink/ink749.xml"/><Relationship Id="rId186" Type="http://schemas.openxmlformats.org/officeDocument/2006/relationships/image" Target="../media/image682.png"/><Relationship Id="rId211" Type="http://schemas.openxmlformats.org/officeDocument/2006/relationships/customXml" Target="../ink/ink772.xml"/><Relationship Id="rId232" Type="http://schemas.openxmlformats.org/officeDocument/2006/relationships/image" Target="../media/image705.png"/><Relationship Id="rId27" Type="http://schemas.openxmlformats.org/officeDocument/2006/relationships/customXml" Target="../ink/ink680.xml"/><Relationship Id="rId48" Type="http://schemas.openxmlformats.org/officeDocument/2006/relationships/image" Target="../media/image6130.png"/><Relationship Id="rId69" Type="http://schemas.openxmlformats.org/officeDocument/2006/relationships/customXml" Target="../ink/ink701.xml"/><Relationship Id="rId113" Type="http://schemas.openxmlformats.org/officeDocument/2006/relationships/customXml" Target="../ink/ink723.xml"/><Relationship Id="rId134" Type="http://schemas.openxmlformats.org/officeDocument/2006/relationships/image" Target="../media/image6560.png"/><Relationship Id="rId80" Type="http://schemas.openxmlformats.org/officeDocument/2006/relationships/image" Target="../media/image6290.png"/><Relationship Id="rId155" Type="http://schemas.openxmlformats.org/officeDocument/2006/relationships/customXml" Target="../ink/ink744.xml"/><Relationship Id="rId176" Type="http://schemas.openxmlformats.org/officeDocument/2006/relationships/image" Target="../media/image677.png"/><Relationship Id="rId197" Type="http://schemas.openxmlformats.org/officeDocument/2006/relationships/customXml" Target="../ink/ink765.xml"/><Relationship Id="rId201" Type="http://schemas.openxmlformats.org/officeDocument/2006/relationships/customXml" Target="../ink/ink767.xml"/><Relationship Id="rId222" Type="http://schemas.openxmlformats.org/officeDocument/2006/relationships/image" Target="../media/image700.png"/><Relationship Id="rId243" Type="http://schemas.openxmlformats.org/officeDocument/2006/relationships/customXml" Target="../ink/ink788.xml"/><Relationship Id="rId17" Type="http://schemas.openxmlformats.org/officeDocument/2006/relationships/customXml" Target="../ink/ink675.xml"/><Relationship Id="rId38" Type="http://schemas.openxmlformats.org/officeDocument/2006/relationships/image" Target="../media/image6080.png"/><Relationship Id="rId59" Type="http://schemas.openxmlformats.org/officeDocument/2006/relationships/customXml" Target="../ink/ink696.xml"/><Relationship Id="rId103" Type="http://schemas.openxmlformats.org/officeDocument/2006/relationships/customXml" Target="../ink/ink718.xml"/><Relationship Id="rId124" Type="http://schemas.openxmlformats.org/officeDocument/2006/relationships/image" Target="../media/image6510.png"/><Relationship Id="rId70" Type="http://schemas.openxmlformats.org/officeDocument/2006/relationships/image" Target="../media/image6240.png"/><Relationship Id="rId91" Type="http://schemas.openxmlformats.org/officeDocument/2006/relationships/customXml" Target="../ink/ink712.xml"/><Relationship Id="rId145" Type="http://schemas.openxmlformats.org/officeDocument/2006/relationships/customXml" Target="../ink/ink739.xml"/><Relationship Id="rId166" Type="http://schemas.openxmlformats.org/officeDocument/2006/relationships/image" Target="../media/image672.png"/><Relationship Id="rId187" Type="http://schemas.openxmlformats.org/officeDocument/2006/relationships/customXml" Target="../ink/ink760.xml"/><Relationship Id="rId1" Type="http://schemas.openxmlformats.org/officeDocument/2006/relationships/slideLayout" Target="../slideLayouts/slideLayout2.xml"/><Relationship Id="rId212" Type="http://schemas.openxmlformats.org/officeDocument/2006/relationships/image" Target="../media/image695.png"/><Relationship Id="rId233" Type="http://schemas.openxmlformats.org/officeDocument/2006/relationships/customXml" Target="../ink/ink783.xml"/><Relationship Id="rId28" Type="http://schemas.openxmlformats.org/officeDocument/2006/relationships/image" Target="../media/image6030.png"/><Relationship Id="rId49" Type="http://schemas.openxmlformats.org/officeDocument/2006/relationships/customXml" Target="../ink/ink691.xml"/><Relationship Id="rId114" Type="http://schemas.openxmlformats.org/officeDocument/2006/relationships/image" Target="../media/image6460.png"/><Relationship Id="rId60" Type="http://schemas.openxmlformats.org/officeDocument/2006/relationships/image" Target="../media/image6190.png"/><Relationship Id="rId81" Type="http://schemas.openxmlformats.org/officeDocument/2006/relationships/customXml" Target="../ink/ink707.xml"/><Relationship Id="rId135" Type="http://schemas.openxmlformats.org/officeDocument/2006/relationships/customXml" Target="../ink/ink734.xml"/><Relationship Id="rId156" Type="http://schemas.openxmlformats.org/officeDocument/2006/relationships/image" Target="../media/image6670.png"/><Relationship Id="rId177" Type="http://schemas.openxmlformats.org/officeDocument/2006/relationships/customXml" Target="../ink/ink755.xml"/><Relationship Id="rId198" Type="http://schemas.openxmlformats.org/officeDocument/2006/relationships/image" Target="../media/image688.png"/><Relationship Id="rId202" Type="http://schemas.openxmlformats.org/officeDocument/2006/relationships/image" Target="../media/image690.png"/><Relationship Id="rId223" Type="http://schemas.openxmlformats.org/officeDocument/2006/relationships/customXml" Target="../ink/ink778.xml"/><Relationship Id="rId244" Type="http://schemas.openxmlformats.org/officeDocument/2006/relationships/image" Target="../media/image711.png"/><Relationship Id="rId18" Type="http://schemas.openxmlformats.org/officeDocument/2006/relationships/image" Target="../media/image5980.png"/><Relationship Id="rId39" Type="http://schemas.openxmlformats.org/officeDocument/2006/relationships/customXml" Target="../ink/ink686.xml"/><Relationship Id="rId50" Type="http://schemas.openxmlformats.org/officeDocument/2006/relationships/image" Target="../media/image6140.png"/><Relationship Id="rId104" Type="http://schemas.openxmlformats.org/officeDocument/2006/relationships/image" Target="../media/image6410.png"/><Relationship Id="rId125" Type="http://schemas.openxmlformats.org/officeDocument/2006/relationships/customXml" Target="../ink/ink729.xml"/><Relationship Id="rId146" Type="http://schemas.openxmlformats.org/officeDocument/2006/relationships/image" Target="../media/image6620.png"/><Relationship Id="rId167" Type="http://schemas.openxmlformats.org/officeDocument/2006/relationships/customXml" Target="../ink/ink750.xml"/><Relationship Id="rId188" Type="http://schemas.openxmlformats.org/officeDocument/2006/relationships/image" Target="../media/image683.png"/><Relationship Id="rId71" Type="http://schemas.openxmlformats.org/officeDocument/2006/relationships/customXml" Target="../ink/ink702.xml"/><Relationship Id="rId92" Type="http://schemas.openxmlformats.org/officeDocument/2006/relationships/image" Target="../media/image6350.png"/><Relationship Id="rId213" Type="http://schemas.openxmlformats.org/officeDocument/2006/relationships/customXml" Target="../ink/ink773.xml"/><Relationship Id="rId234" Type="http://schemas.openxmlformats.org/officeDocument/2006/relationships/image" Target="../media/image706.png"/><Relationship Id="rId2" Type="http://schemas.openxmlformats.org/officeDocument/2006/relationships/image" Target="../media/image5900.png"/><Relationship Id="rId29" Type="http://schemas.openxmlformats.org/officeDocument/2006/relationships/customXml" Target="../ink/ink681.xml"/><Relationship Id="rId40" Type="http://schemas.openxmlformats.org/officeDocument/2006/relationships/image" Target="../media/image6090.png"/><Relationship Id="rId115" Type="http://schemas.openxmlformats.org/officeDocument/2006/relationships/customXml" Target="../ink/ink724.xml"/><Relationship Id="rId136" Type="http://schemas.openxmlformats.org/officeDocument/2006/relationships/image" Target="../media/image6570.png"/><Relationship Id="rId157" Type="http://schemas.openxmlformats.org/officeDocument/2006/relationships/customXml" Target="../ink/ink745.xml"/><Relationship Id="rId178" Type="http://schemas.openxmlformats.org/officeDocument/2006/relationships/image" Target="../media/image678.png"/><Relationship Id="rId61" Type="http://schemas.openxmlformats.org/officeDocument/2006/relationships/customXml" Target="../ink/ink697.xml"/><Relationship Id="rId82" Type="http://schemas.openxmlformats.org/officeDocument/2006/relationships/image" Target="../media/image6300.png"/><Relationship Id="rId199" Type="http://schemas.openxmlformats.org/officeDocument/2006/relationships/customXml" Target="../ink/ink766.xml"/><Relationship Id="rId203" Type="http://schemas.openxmlformats.org/officeDocument/2006/relationships/customXml" Target="../ink/ink768.xml"/><Relationship Id="rId19" Type="http://schemas.openxmlformats.org/officeDocument/2006/relationships/customXml" Target="../ink/ink676.xml"/><Relationship Id="rId224" Type="http://schemas.openxmlformats.org/officeDocument/2006/relationships/image" Target="../media/image701.png"/><Relationship Id="rId30" Type="http://schemas.openxmlformats.org/officeDocument/2006/relationships/image" Target="../media/image6040.png"/><Relationship Id="rId105" Type="http://schemas.openxmlformats.org/officeDocument/2006/relationships/customXml" Target="../ink/ink719.xml"/><Relationship Id="rId126" Type="http://schemas.openxmlformats.org/officeDocument/2006/relationships/image" Target="../media/image6520.png"/><Relationship Id="rId147" Type="http://schemas.openxmlformats.org/officeDocument/2006/relationships/customXml" Target="../ink/ink740.xml"/><Relationship Id="rId168" Type="http://schemas.openxmlformats.org/officeDocument/2006/relationships/image" Target="../media/image673.png"/><Relationship Id="rId51" Type="http://schemas.openxmlformats.org/officeDocument/2006/relationships/customXml" Target="../ink/ink692.xml"/><Relationship Id="rId72" Type="http://schemas.openxmlformats.org/officeDocument/2006/relationships/image" Target="../media/image6250.png"/><Relationship Id="rId93" Type="http://schemas.openxmlformats.org/officeDocument/2006/relationships/customXml" Target="../ink/ink713.xml"/><Relationship Id="rId189" Type="http://schemas.openxmlformats.org/officeDocument/2006/relationships/customXml" Target="../ink/ink761.xml"/><Relationship Id="rId3" Type="http://schemas.openxmlformats.org/officeDocument/2006/relationships/customXml" Target="../ink/ink668.xml"/><Relationship Id="rId214" Type="http://schemas.openxmlformats.org/officeDocument/2006/relationships/image" Target="../media/image696.png"/><Relationship Id="rId235" Type="http://schemas.openxmlformats.org/officeDocument/2006/relationships/customXml" Target="../ink/ink784.xml"/><Relationship Id="rId116" Type="http://schemas.openxmlformats.org/officeDocument/2006/relationships/image" Target="../media/image6470.png"/><Relationship Id="rId137" Type="http://schemas.openxmlformats.org/officeDocument/2006/relationships/customXml" Target="../ink/ink735.xml"/><Relationship Id="rId158" Type="http://schemas.openxmlformats.org/officeDocument/2006/relationships/image" Target="../media/image6680.png"/><Relationship Id="rId20" Type="http://schemas.openxmlformats.org/officeDocument/2006/relationships/image" Target="../media/image5990.png"/><Relationship Id="rId41" Type="http://schemas.openxmlformats.org/officeDocument/2006/relationships/customXml" Target="../ink/ink687.xml"/><Relationship Id="rId62" Type="http://schemas.openxmlformats.org/officeDocument/2006/relationships/image" Target="../media/image6200.png"/><Relationship Id="rId83" Type="http://schemas.openxmlformats.org/officeDocument/2006/relationships/customXml" Target="../ink/ink708.xml"/><Relationship Id="rId179" Type="http://schemas.openxmlformats.org/officeDocument/2006/relationships/customXml" Target="../ink/ink756.xml"/><Relationship Id="rId190" Type="http://schemas.openxmlformats.org/officeDocument/2006/relationships/image" Target="../media/image684.png"/><Relationship Id="rId204" Type="http://schemas.openxmlformats.org/officeDocument/2006/relationships/image" Target="../media/image691.png"/><Relationship Id="rId225" Type="http://schemas.openxmlformats.org/officeDocument/2006/relationships/customXml" Target="../ink/ink779.xml"/></Relationships>
</file>

<file path=ppt/slides/_rels/slide9.xml.rels><?xml version="1.0" encoding="UTF-8" standalone="yes"?>
<Relationships xmlns="http://schemas.openxmlformats.org/package/2006/relationships"><Relationship Id="rId117" Type="http://schemas.openxmlformats.org/officeDocument/2006/relationships/customXml" Target="../ink/ink846.xml"/><Relationship Id="rId21" Type="http://schemas.openxmlformats.org/officeDocument/2006/relationships/customXml" Target="../ink/ink798.xml"/><Relationship Id="rId42" Type="http://schemas.openxmlformats.org/officeDocument/2006/relationships/image" Target="../media/image731.png"/><Relationship Id="rId63" Type="http://schemas.openxmlformats.org/officeDocument/2006/relationships/customXml" Target="../ink/ink819.xml"/><Relationship Id="rId84" Type="http://schemas.openxmlformats.org/officeDocument/2006/relationships/image" Target="../media/image752.png"/><Relationship Id="rId138" Type="http://schemas.openxmlformats.org/officeDocument/2006/relationships/image" Target="../media/image779.png"/><Relationship Id="rId107" Type="http://schemas.openxmlformats.org/officeDocument/2006/relationships/customXml" Target="../ink/ink841.xml"/><Relationship Id="rId11" Type="http://schemas.openxmlformats.org/officeDocument/2006/relationships/customXml" Target="../ink/ink793.xml"/><Relationship Id="rId32" Type="http://schemas.openxmlformats.org/officeDocument/2006/relationships/image" Target="../media/image726.png"/><Relationship Id="rId53" Type="http://schemas.openxmlformats.org/officeDocument/2006/relationships/customXml" Target="../ink/ink814.xml"/><Relationship Id="rId74" Type="http://schemas.openxmlformats.org/officeDocument/2006/relationships/image" Target="../media/image747.png"/><Relationship Id="rId128" Type="http://schemas.openxmlformats.org/officeDocument/2006/relationships/image" Target="../media/image774.png"/><Relationship Id="rId149" Type="http://schemas.openxmlformats.org/officeDocument/2006/relationships/customXml" Target="../ink/ink862.xml"/><Relationship Id="rId5" Type="http://schemas.openxmlformats.org/officeDocument/2006/relationships/customXml" Target="../ink/ink790.xml"/><Relationship Id="rId95" Type="http://schemas.openxmlformats.org/officeDocument/2006/relationships/customXml" Target="../ink/ink835.xml"/><Relationship Id="rId22" Type="http://schemas.openxmlformats.org/officeDocument/2006/relationships/image" Target="../media/image721.png"/><Relationship Id="rId27" Type="http://schemas.openxmlformats.org/officeDocument/2006/relationships/customXml" Target="../ink/ink801.xml"/><Relationship Id="rId43" Type="http://schemas.openxmlformats.org/officeDocument/2006/relationships/customXml" Target="../ink/ink809.xml"/><Relationship Id="rId48" Type="http://schemas.openxmlformats.org/officeDocument/2006/relationships/image" Target="../media/image734.png"/><Relationship Id="rId64" Type="http://schemas.openxmlformats.org/officeDocument/2006/relationships/image" Target="../media/image742.png"/><Relationship Id="rId69" Type="http://schemas.openxmlformats.org/officeDocument/2006/relationships/customXml" Target="../ink/ink822.xml"/><Relationship Id="rId113" Type="http://schemas.openxmlformats.org/officeDocument/2006/relationships/customXml" Target="../ink/ink844.xml"/><Relationship Id="rId118" Type="http://schemas.openxmlformats.org/officeDocument/2006/relationships/image" Target="../media/image769.png"/><Relationship Id="rId134" Type="http://schemas.openxmlformats.org/officeDocument/2006/relationships/image" Target="../media/image777.png"/><Relationship Id="rId139" Type="http://schemas.openxmlformats.org/officeDocument/2006/relationships/customXml" Target="../ink/ink857.xml"/><Relationship Id="rId80" Type="http://schemas.openxmlformats.org/officeDocument/2006/relationships/image" Target="../media/image750.png"/><Relationship Id="rId85" Type="http://schemas.openxmlformats.org/officeDocument/2006/relationships/customXml" Target="../ink/ink830.xml"/><Relationship Id="rId150" Type="http://schemas.openxmlformats.org/officeDocument/2006/relationships/image" Target="../media/image785.png"/><Relationship Id="rId12" Type="http://schemas.openxmlformats.org/officeDocument/2006/relationships/image" Target="../media/image716.png"/><Relationship Id="rId17" Type="http://schemas.openxmlformats.org/officeDocument/2006/relationships/customXml" Target="../ink/ink796.xml"/><Relationship Id="rId33" Type="http://schemas.openxmlformats.org/officeDocument/2006/relationships/customXml" Target="../ink/ink804.xml"/><Relationship Id="rId38" Type="http://schemas.openxmlformats.org/officeDocument/2006/relationships/image" Target="../media/image729.png"/><Relationship Id="rId59" Type="http://schemas.openxmlformats.org/officeDocument/2006/relationships/customXml" Target="../ink/ink817.xml"/><Relationship Id="rId103" Type="http://schemas.openxmlformats.org/officeDocument/2006/relationships/customXml" Target="../ink/ink839.xml"/><Relationship Id="rId108" Type="http://schemas.openxmlformats.org/officeDocument/2006/relationships/image" Target="../media/image764.png"/><Relationship Id="rId124" Type="http://schemas.openxmlformats.org/officeDocument/2006/relationships/image" Target="../media/image772.png"/><Relationship Id="rId129" Type="http://schemas.openxmlformats.org/officeDocument/2006/relationships/customXml" Target="../ink/ink852.xml"/><Relationship Id="rId54" Type="http://schemas.openxmlformats.org/officeDocument/2006/relationships/image" Target="../media/image737.png"/><Relationship Id="rId70" Type="http://schemas.openxmlformats.org/officeDocument/2006/relationships/image" Target="../media/image745.png"/><Relationship Id="rId75" Type="http://schemas.openxmlformats.org/officeDocument/2006/relationships/customXml" Target="../ink/ink825.xml"/><Relationship Id="rId91" Type="http://schemas.openxmlformats.org/officeDocument/2006/relationships/customXml" Target="../ink/ink833.xml"/><Relationship Id="rId96" Type="http://schemas.openxmlformats.org/officeDocument/2006/relationships/image" Target="../media/image758.png"/><Relationship Id="rId140" Type="http://schemas.openxmlformats.org/officeDocument/2006/relationships/image" Target="../media/image780.png"/><Relationship Id="rId145" Type="http://schemas.openxmlformats.org/officeDocument/2006/relationships/customXml" Target="../ink/ink860.xml"/><Relationship Id="rId1" Type="http://schemas.openxmlformats.org/officeDocument/2006/relationships/slideLayout" Target="../slideLayouts/slideLayout2.xml"/><Relationship Id="rId6" Type="http://schemas.openxmlformats.org/officeDocument/2006/relationships/image" Target="../media/image713.png"/><Relationship Id="rId23" Type="http://schemas.openxmlformats.org/officeDocument/2006/relationships/customXml" Target="../ink/ink799.xml"/><Relationship Id="rId28" Type="http://schemas.openxmlformats.org/officeDocument/2006/relationships/image" Target="../media/image724.png"/><Relationship Id="rId49" Type="http://schemas.openxmlformats.org/officeDocument/2006/relationships/customXml" Target="../ink/ink812.xml"/><Relationship Id="rId114" Type="http://schemas.openxmlformats.org/officeDocument/2006/relationships/image" Target="../media/image767.png"/><Relationship Id="rId119" Type="http://schemas.openxmlformats.org/officeDocument/2006/relationships/customXml" Target="../ink/ink847.xml"/><Relationship Id="rId44" Type="http://schemas.openxmlformats.org/officeDocument/2006/relationships/image" Target="../media/image732.png"/><Relationship Id="rId60" Type="http://schemas.openxmlformats.org/officeDocument/2006/relationships/image" Target="../media/image740.png"/><Relationship Id="rId65" Type="http://schemas.openxmlformats.org/officeDocument/2006/relationships/customXml" Target="../ink/ink820.xml"/><Relationship Id="rId81" Type="http://schemas.openxmlformats.org/officeDocument/2006/relationships/customXml" Target="../ink/ink828.xml"/><Relationship Id="rId86" Type="http://schemas.openxmlformats.org/officeDocument/2006/relationships/image" Target="../media/image753.png"/><Relationship Id="rId130" Type="http://schemas.openxmlformats.org/officeDocument/2006/relationships/image" Target="../media/image775.png"/><Relationship Id="rId135" Type="http://schemas.openxmlformats.org/officeDocument/2006/relationships/customXml" Target="../ink/ink855.xml"/><Relationship Id="rId13" Type="http://schemas.openxmlformats.org/officeDocument/2006/relationships/customXml" Target="../ink/ink794.xml"/><Relationship Id="rId18" Type="http://schemas.openxmlformats.org/officeDocument/2006/relationships/image" Target="../media/image719.png"/><Relationship Id="rId39" Type="http://schemas.openxmlformats.org/officeDocument/2006/relationships/customXml" Target="../ink/ink807.xml"/><Relationship Id="rId109" Type="http://schemas.openxmlformats.org/officeDocument/2006/relationships/customXml" Target="../ink/ink842.xml"/><Relationship Id="rId34" Type="http://schemas.openxmlformats.org/officeDocument/2006/relationships/image" Target="../media/image727.png"/><Relationship Id="rId50" Type="http://schemas.openxmlformats.org/officeDocument/2006/relationships/image" Target="../media/image735.png"/><Relationship Id="rId55" Type="http://schemas.openxmlformats.org/officeDocument/2006/relationships/customXml" Target="../ink/ink815.xml"/><Relationship Id="rId76" Type="http://schemas.openxmlformats.org/officeDocument/2006/relationships/image" Target="../media/image748.png"/><Relationship Id="rId97" Type="http://schemas.openxmlformats.org/officeDocument/2006/relationships/customXml" Target="../ink/ink836.xml"/><Relationship Id="rId104" Type="http://schemas.openxmlformats.org/officeDocument/2006/relationships/image" Target="../media/image762.png"/><Relationship Id="rId120" Type="http://schemas.openxmlformats.org/officeDocument/2006/relationships/image" Target="../media/image770.png"/><Relationship Id="rId125" Type="http://schemas.openxmlformats.org/officeDocument/2006/relationships/customXml" Target="../ink/ink850.xml"/><Relationship Id="rId141" Type="http://schemas.openxmlformats.org/officeDocument/2006/relationships/customXml" Target="../ink/ink858.xml"/><Relationship Id="rId146" Type="http://schemas.openxmlformats.org/officeDocument/2006/relationships/image" Target="../media/image783.png"/><Relationship Id="rId7" Type="http://schemas.openxmlformats.org/officeDocument/2006/relationships/customXml" Target="../ink/ink791.xml"/><Relationship Id="rId71" Type="http://schemas.openxmlformats.org/officeDocument/2006/relationships/customXml" Target="../ink/ink823.xml"/><Relationship Id="rId92" Type="http://schemas.openxmlformats.org/officeDocument/2006/relationships/image" Target="../media/image756.png"/><Relationship Id="rId2" Type="http://schemas.openxmlformats.org/officeDocument/2006/relationships/image" Target="../media/image6100.png"/><Relationship Id="rId29" Type="http://schemas.openxmlformats.org/officeDocument/2006/relationships/customXml" Target="../ink/ink802.xml"/><Relationship Id="rId24" Type="http://schemas.openxmlformats.org/officeDocument/2006/relationships/image" Target="../media/image722.png"/><Relationship Id="rId40" Type="http://schemas.openxmlformats.org/officeDocument/2006/relationships/image" Target="../media/image730.png"/><Relationship Id="rId45" Type="http://schemas.openxmlformats.org/officeDocument/2006/relationships/customXml" Target="../ink/ink810.xml"/><Relationship Id="rId66" Type="http://schemas.openxmlformats.org/officeDocument/2006/relationships/image" Target="../media/image743.png"/><Relationship Id="rId87" Type="http://schemas.openxmlformats.org/officeDocument/2006/relationships/customXml" Target="../ink/ink831.xml"/><Relationship Id="rId110" Type="http://schemas.openxmlformats.org/officeDocument/2006/relationships/image" Target="../media/image765.png"/><Relationship Id="rId115" Type="http://schemas.openxmlformats.org/officeDocument/2006/relationships/customXml" Target="../ink/ink845.xml"/><Relationship Id="rId131" Type="http://schemas.openxmlformats.org/officeDocument/2006/relationships/customXml" Target="../ink/ink853.xml"/><Relationship Id="rId136" Type="http://schemas.openxmlformats.org/officeDocument/2006/relationships/image" Target="../media/image778.png"/><Relationship Id="rId61" Type="http://schemas.openxmlformats.org/officeDocument/2006/relationships/customXml" Target="../ink/ink818.xml"/><Relationship Id="rId82" Type="http://schemas.openxmlformats.org/officeDocument/2006/relationships/image" Target="../media/image751.png"/><Relationship Id="rId19" Type="http://schemas.openxmlformats.org/officeDocument/2006/relationships/customXml" Target="../ink/ink797.xml"/><Relationship Id="rId14" Type="http://schemas.openxmlformats.org/officeDocument/2006/relationships/image" Target="../media/image717.png"/><Relationship Id="rId30" Type="http://schemas.openxmlformats.org/officeDocument/2006/relationships/image" Target="../media/image725.png"/><Relationship Id="rId35" Type="http://schemas.openxmlformats.org/officeDocument/2006/relationships/customXml" Target="../ink/ink805.xml"/><Relationship Id="rId56" Type="http://schemas.openxmlformats.org/officeDocument/2006/relationships/image" Target="../media/image738.png"/><Relationship Id="rId77" Type="http://schemas.openxmlformats.org/officeDocument/2006/relationships/customXml" Target="../ink/ink826.xml"/><Relationship Id="rId100" Type="http://schemas.openxmlformats.org/officeDocument/2006/relationships/image" Target="../media/image760.png"/><Relationship Id="rId105" Type="http://schemas.openxmlformats.org/officeDocument/2006/relationships/customXml" Target="../ink/ink840.xml"/><Relationship Id="rId126" Type="http://schemas.openxmlformats.org/officeDocument/2006/relationships/image" Target="../media/image773.png"/><Relationship Id="rId147" Type="http://schemas.openxmlformats.org/officeDocument/2006/relationships/customXml" Target="../ink/ink861.xml"/><Relationship Id="rId8" Type="http://schemas.openxmlformats.org/officeDocument/2006/relationships/image" Target="../media/image714.png"/><Relationship Id="rId51" Type="http://schemas.openxmlformats.org/officeDocument/2006/relationships/customXml" Target="../ink/ink813.xml"/><Relationship Id="rId72" Type="http://schemas.openxmlformats.org/officeDocument/2006/relationships/image" Target="../media/image746.png"/><Relationship Id="rId93" Type="http://schemas.openxmlformats.org/officeDocument/2006/relationships/customXml" Target="../ink/ink834.xml"/><Relationship Id="rId98" Type="http://schemas.openxmlformats.org/officeDocument/2006/relationships/image" Target="../media/image759.png"/><Relationship Id="rId121" Type="http://schemas.openxmlformats.org/officeDocument/2006/relationships/customXml" Target="../ink/ink848.xml"/><Relationship Id="rId142" Type="http://schemas.openxmlformats.org/officeDocument/2006/relationships/image" Target="../media/image781.png"/><Relationship Id="rId3" Type="http://schemas.openxmlformats.org/officeDocument/2006/relationships/customXml" Target="../ink/ink789.xml"/><Relationship Id="rId25" Type="http://schemas.openxmlformats.org/officeDocument/2006/relationships/customXml" Target="../ink/ink800.xml"/><Relationship Id="rId46" Type="http://schemas.openxmlformats.org/officeDocument/2006/relationships/image" Target="../media/image733.png"/><Relationship Id="rId67" Type="http://schemas.openxmlformats.org/officeDocument/2006/relationships/customXml" Target="../ink/ink821.xml"/><Relationship Id="rId116" Type="http://schemas.openxmlformats.org/officeDocument/2006/relationships/image" Target="../media/image768.png"/><Relationship Id="rId137" Type="http://schemas.openxmlformats.org/officeDocument/2006/relationships/customXml" Target="../ink/ink856.xml"/><Relationship Id="rId20" Type="http://schemas.openxmlformats.org/officeDocument/2006/relationships/image" Target="../media/image720.png"/><Relationship Id="rId41" Type="http://schemas.openxmlformats.org/officeDocument/2006/relationships/customXml" Target="../ink/ink808.xml"/><Relationship Id="rId62" Type="http://schemas.openxmlformats.org/officeDocument/2006/relationships/image" Target="../media/image741.png"/><Relationship Id="rId83" Type="http://schemas.openxmlformats.org/officeDocument/2006/relationships/customXml" Target="../ink/ink829.xml"/><Relationship Id="rId88" Type="http://schemas.openxmlformats.org/officeDocument/2006/relationships/image" Target="../media/image754.png"/><Relationship Id="rId111" Type="http://schemas.openxmlformats.org/officeDocument/2006/relationships/customXml" Target="../ink/ink843.xml"/><Relationship Id="rId132" Type="http://schemas.openxmlformats.org/officeDocument/2006/relationships/image" Target="../media/image776.png"/><Relationship Id="rId15" Type="http://schemas.openxmlformats.org/officeDocument/2006/relationships/customXml" Target="../ink/ink795.xml"/><Relationship Id="rId36" Type="http://schemas.openxmlformats.org/officeDocument/2006/relationships/image" Target="../media/image728.png"/><Relationship Id="rId57" Type="http://schemas.openxmlformats.org/officeDocument/2006/relationships/customXml" Target="../ink/ink816.xml"/><Relationship Id="rId106" Type="http://schemas.openxmlformats.org/officeDocument/2006/relationships/image" Target="../media/image763.png"/><Relationship Id="rId127" Type="http://schemas.openxmlformats.org/officeDocument/2006/relationships/customXml" Target="../ink/ink851.xml"/><Relationship Id="rId10" Type="http://schemas.openxmlformats.org/officeDocument/2006/relationships/image" Target="../media/image715.png"/><Relationship Id="rId31" Type="http://schemas.openxmlformats.org/officeDocument/2006/relationships/customXml" Target="../ink/ink803.xml"/><Relationship Id="rId52" Type="http://schemas.openxmlformats.org/officeDocument/2006/relationships/image" Target="../media/image736.png"/><Relationship Id="rId73" Type="http://schemas.openxmlformats.org/officeDocument/2006/relationships/customXml" Target="../ink/ink824.xml"/><Relationship Id="rId78" Type="http://schemas.openxmlformats.org/officeDocument/2006/relationships/image" Target="../media/image749.png"/><Relationship Id="rId94" Type="http://schemas.openxmlformats.org/officeDocument/2006/relationships/image" Target="../media/image757.png"/><Relationship Id="rId99" Type="http://schemas.openxmlformats.org/officeDocument/2006/relationships/customXml" Target="../ink/ink837.xml"/><Relationship Id="rId101" Type="http://schemas.openxmlformats.org/officeDocument/2006/relationships/customXml" Target="../ink/ink838.xml"/><Relationship Id="rId122" Type="http://schemas.openxmlformats.org/officeDocument/2006/relationships/image" Target="../media/image771.png"/><Relationship Id="rId143" Type="http://schemas.openxmlformats.org/officeDocument/2006/relationships/customXml" Target="../ink/ink859.xml"/><Relationship Id="rId148" Type="http://schemas.openxmlformats.org/officeDocument/2006/relationships/image" Target="../media/image784.png"/><Relationship Id="rId4" Type="http://schemas.openxmlformats.org/officeDocument/2006/relationships/image" Target="../media/image712.png"/><Relationship Id="rId9" Type="http://schemas.openxmlformats.org/officeDocument/2006/relationships/customXml" Target="../ink/ink792.xml"/><Relationship Id="rId26" Type="http://schemas.openxmlformats.org/officeDocument/2006/relationships/image" Target="../media/image723.png"/><Relationship Id="rId47" Type="http://schemas.openxmlformats.org/officeDocument/2006/relationships/customXml" Target="../ink/ink811.xml"/><Relationship Id="rId68" Type="http://schemas.openxmlformats.org/officeDocument/2006/relationships/image" Target="../media/image744.png"/><Relationship Id="rId89" Type="http://schemas.openxmlformats.org/officeDocument/2006/relationships/customXml" Target="../ink/ink832.xml"/><Relationship Id="rId112" Type="http://schemas.openxmlformats.org/officeDocument/2006/relationships/image" Target="../media/image766.png"/><Relationship Id="rId133" Type="http://schemas.openxmlformats.org/officeDocument/2006/relationships/customXml" Target="../ink/ink854.xml"/><Relationship Id="rId16" Type="http://schemas.openxmlformats.org/officeDocument/2006/relationships/image" Target="../media/image718.png"/><Relationship Id="rId37" Type="http://schemas.openxmlformats.org/officeDocument/2006/relationships/customXml" Target="../ink/ink806.xml"/><Relationship Id="rId58" Type="http://schemas.openxmlformats.org/officeDocument/2006/relationships/image" Target="../media/image739.png"/><Relationship Id="rId79" Type="http://schemas.openxmlformats.org/officeDocument/2006/relationships/customXml" Target="../ink/ink827.xml"/><Relationship Id="rId102" Type="http://schemas.openxmlformats.org/officeDocument/2006/relationships/image" Target="../media/image761.png"/><Relationship Id="rId123" Type="http://schemas.openxmlformats.org/officeDocument/2006/relationships/customXml" Target="../ink/ink849.xml"/><Relationship Id="rId144" Type="http://schemas.openxmlformats.org/officeDocument/2006/relationships/image" Target="../media/image782.png"/><Relationship Id="rId90" Type="http://schemas.openxmlformats.org/officeDocument/2006/relationships/image" Target="../media/image75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26A4A7-D3A9-C4DD-5CEB-BF23FD8235F2}"/>
              </a:ext>
            </a:extLst>
          </p:cNvPr>
          <p:cNvSpPr>
            <a:spLocks noGrp="1"/>
          </p:cNvSpPr>
          <p:nvPr>
            <p:ph type="title"/>
          </p:nvPr>
        </p:nvSpPr>
        <p:spPr/>
        <p:txBody>
          <a:bodyPr/>
          <a:lstStyle/>
          <a:p>
            <a:r>
              <a:rPr lang="en-US" altLang="zh-TW" dirty="0"/>
              <a:t>Fisher exact test		</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BAF4C50-50F6-C0AB-B5AC-A6D7BDFF777B}"/>
                  </a:ext>
                </a:extLst>
              </p:cNvPr>
              <p:cNvSpPr>
                <a:spLocks noGrp="1"/>
              </p:cNvSpPr>
              <p:nvPr>
                <p:ph idx="1"/>
              </p:nvPr>
            </p:nvSpPr>
            <p:spPr/>
            <p:txBody>
              <a:bodyPr/>
              <a:lstStyle/>
              <a:p>
                <a:r>
                  <a:rPr lang="en-US" altLang="zh-TW" dirty="0"/>
                  <a:t>When we interested in whether two sample came from the same population, we may examine if they have the same population mean or variance? </a:t>
                </a:r>
              </a:p>
              <a:p>
                <a:pPr marL="0" indent="0">
                  <a:buNone/>
                </a:pPr>
                <a:r>
                  <a:rPr lang="en-US" altLang="zh-TW" dirty="0"/>
                  <a:t>-When examining the whether the variances are the same:</a:t>
                </a:r>
              </a:p>
              <a:p>
                <a:pPr marL="0" indent="0">
                  <a:buNone/>
                </a:pPr>
                <a:r>
                  <a:rPr lang="en-US" altLang="zh-TW" dirty="0"/>
                  <a:t>  F-test=</a:t>
                </a:r>
                <a14:m>
                  <m:oMath xmlns:m="http://schemas.openxmlformats.org/officeDocument/2006/math">
                    <m:f>
                      <m:fPr>
                        <m:ctrlPr>
                          <a:rPr lang="en-US" altLang="zh-TW" b="0" i="1" dirty="0" smtClean="0">
                            <a:latin typeface="Cambria Math" panose="02040503050406030204" pitchFamily="18" charset="0"/>
                          </a:rPr>
                        </m:ctrlPr>
                      </m:fPr>
                      <m:num>
                        <m:sSubSup>
                          <m:sSubSupPr>
                            <m:ctrlPr>
                              <a:rPr lang="en-US" altLang="zh-TW" b="0" i="1" dirty="0" smtClean="0">
                                <a:latin typeface="Cambria Math" panose="02040503050406030204" pitchFamily="18" charset="0"/>
                              </a:rPr>
                            </m:ctrlPr>
                          </m:sSubSupPr>
                          <m:e>
                            <m:r>
                              <a:rPr lang="en-US" altLang="zh-TW" i="1" dirty="0" smtClean="0">
                                <a:latin typeface="Cambria Math" panose="02040503050406030204" pitchFamily="18" charset="0"/>
                              </a:rPr>
                              <m:t>𝑆</m:t>
                            </m:r>
                          </m:e>
                          <m:sub>
                            <m:r>
                              <a:rPr lang="en-US" altLang="zh-TW" b="0" i="1" dirty="0" smtClean="0">
                                <a:latin typeface="Cambria Math" panose="02040503050406030204" pitchFamily="18" charset="0"/>
                              </a:rPr>
                              <m:t>1</m:t>
                            </m:r>
                          </m:sub>
                          <m:sup>
                            <m:r>
                              <a:rPr lang="en-US" altLang="zh-TW" i="1" dirty="0" smtClean="0">
                                <a:latin typeface="Cambria Math" panose="02040503050406030204" pitchFamily="18" charset="0"/>
                              </a:rPr>
                              <m:t>2</m:t>
                            </m:r>
                          </m:sup>
                        </m:sSubSup>
                      </m:num>
                      <m:den>
                        <m:sSubSup>
                          <m:sSubSupPr>
                            <m:ctrlPr>
                              <a:rPr lang="en-US" altLang="zh-TW" i="1" dirty="0">
                                <a:latin typeface="Cambria Math" panose="02040503050406030204" pitchFamily="18" charset="0"/>
                              </a:rPr>
                            </m:ctrlPr>
                          </m:sSubSupPr>
                          <m:e>
                            <m:r>
                              <a:rPr lang="en-US" altLang="zh-TW" i="1" dirty="0">
                                <a:latin typeface="Cambria Math" panose="02040503050406030204" pitchFamily="18" charset="0"/>
                              </a:rPr>
                              <m:t>𝑆</m:t>
                            </m:r>
                          </m:e>
                          <m:sub>
                            <m:r>
                              <a:rPr lang="en-US" altLang="zh-TW" b="0" i="1" dirty="0" smtClean="0">
                                <a:latin typeface="Cambria Math" panose="02040503050406030204" pitchFamily="18" charset="0"/>
                              </a:rPr>
                              <m:t>2</m:t>
                            </m:r>
                          </m:sub>
                          <m:sup>
                            <m:r>
                              <a:rPr lang="en-US" altLang="zh-TW" i="1" dirty="0">
                                <a:latin typeface="Cambria Math" panose="02040503050406030204" pitchFamily="18" charset="0"/>
                              </a:rPr>
                              <m:t>2</m:t>
                            </m:r>
                          </m:sup>
                        </m:sSubSup>
                      </m:den>
                    </m:f>
                    <m:sSub>
                      <m:sSubPr>
                        <m:ctrlPr>
                          <a:rPr lang="en-US" altLang="zh-TW" b="0" i="1" dirty="0" smtClean="0">
                            <a:latin typeface="Cambria Math" panose="02040503050406030204" pitchFamily="18" charset="0"/>
                          </a:rPr>
                        </m:ctrlPr>
                      </m:sSubPr>
                      <m:e>
                        <m:r>
                          <m:rPr>
                            <m:nor/>
                          </m:rPr>
                          <a:rPr lang="en-US" altLang="zh-TW" dirty="0"/>
                          <m:t>~</m:t>
                        </m:r>
                        <m:r>
                          <m:rPr>
                            <m:nor/>
                          </m:rPr>
                          <a:rPr lang="en-US" altLang="zh-TW" b="0" i="0" dirty="0" smtClean="0"/>
                          <m:t>F</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𝑛</m:t>
                            </m:r>
                          </m:e>
                          <m:sub>
                            <m:r>
                              <a:rPr lang="en-US" altLang="zh-TW" b="0" i="1" dirty="0" smtClean="0">
                                <a:latin typeface="Cambria Math" panose="02040503050406030204" pitchFamily="18" charset="0"/>
                              </a:rPr>
                              <m:t>1</m:t>
                            </m:r>
                          </m:sub>
                        </m:sSub>
                        <m:r>
                          <a:rPr lang="en-US" altLang="zh-TW" b="0" i="1" dirty="0" smtClean="0">
                            <a:latin typeface="Cambria Math" panose="02040503050406030204" pitchFamily="18" charset="0"/>
                          </a:rPr>
                          <m:t>,</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𝑛</m:t>
                            </m:r>
                          </m:e>
                          <m:sub>
                            <m:r>
                              <a:rPr lang="en-US" altLang="zh-TW" b="0" i="1" dirty="0" smtClean="0">
                                <a:latin typeface="Cambria Math" panose="02040503050406030204" pitchFamily="18" charset="0"/>
                              </a:rPr>
                              <m:t>2</m:t>
                            </m:r>
                          </m:sub>
                        </m:sSub>
                      </m:sub>
                    </m:sSub>
                  </m:oMath>
                </a14:m>
                <a:r>
                  <a:rPr lang="en-US" altLang="zh-TW" dirty="0"/>
                  <a:t>, the F distribution with degree of freedom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𝑛</m:t>
                        </m:r>
                      </m:e>
                      <m:sub>
                        <m:r>
                          <a:rPr lang="en-US" altLang="zh-TW" i="1" dirty="0" smtClean="0">
                            <a:latin typeface="Cambria Math" panose="02040503050406030204" pitchFamily="18" charset="0"/>
                          </a:rPr>
                          <m:t>1</m:t>
                        </m:r>
                      </m:sub>
                    </m:sSub>
                  </m:oMath>
                </a14:m>
                <a:r>
                  <a:rPr lang="zh-TW" altLang="en-US" dirty="0"/>
                  <a:t> </a:t>
                </a:r>
                <a:r>
                  <a:rPr lang="en-US" altLang="zh-TW" dirty="0"/>
                  <a:t>and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𝑛</m:t>
                        </m:r>
                      </m:e>
                      <m:sub>
                        <m:r>
                          <a:rPr lang="en-US" altLang="zh-TW" i="1" dirty="0" smtClean="0">
                            <a:latin typeface="Cambria Math" panose="02040503050406030204" pitchFamily="18" charset="0"/>
                          </a:rPr>
                          <m:t>2</m:t>
                        </m:r>
                      </m:sub>
                    </m:sSub>
                  </m:oMath>
                </a14:m>
                <a:endParaRPr lang="en-US" altLang="zh-TW" dirty="0"/>
              </a:p>
              <a:p>
                <a:pPr marL="0" indent="0">
                  <a:buNone/>
                </a:pPr>
                <a:r>
                  <a:rPr lang="en-US" altLang="zh-TW" dirty="0"/>
                  <a:t>-When examining the whether the means are the same:</a:t>
                </a:r>
              </a:p>
              <a:p>
                <a:pPr marL="0" indent="0">
                  <a:buNone/>
                </a:pPr>
                <a:r>
                  <a:rPr lang="en-US" altLang="zh-TW" dirty="0"/>
                  <a:t>  T test </a:t>
                </a:r>
              </a:p>
              <a:p>
                <a:pPr marL="0" indent="0">
                  <a:buNone/>
                </a:pPr>
                <a:endParaRPr lang="en-US" altLang="zh-TW" dirty="0"/>
              </a:p>
              <a:p>
                <a:pPr marL="0" indent="0">
                  <a:buNone/>
                </a:pPr>
                <a:endParaRPr lang="en-US" altLang="zh-TW" dirty="0"/>
              </a:p>
              <a:p>
                <a:pPr marL="0" indent="0">
                  <a:buNone/>
                </a:pPr>
                <a:endParaRPr lang="zh-TW" altLang="en-US" dirty="0"/>
              </a:p>
            </p:txBody>
          </p:sp>
        </mc:Choice>
        <mc:Fallback xmlns="">
          <p:sp>
            <p:nvSpPr>
              <p:cNvPr id="3" name="內容版面配置區 2">
                <a:extLst>
                  <a:ext uri="{FF2B5EF4-FFF2-40B4-BE49-F238E27FC236}">
                    <a16:creationId xmlns:a16="http://schemas.microsoft.com/office/drawing/2014/main" id="{3BAF4C50-50F6-C0AB-B5AC-A6D7BDFF777B}"/>
                  </a:ext>
                </a:extLst>
              </p:cNvPr>
              <p:cNvSpPr>
                <a:spLocks noGrp="1" noRot="1" noChangeAspect="1" noMove="1" noResize="1" noEditPoints="1" noAdjustHandles="1" noChangeArrowheads="1" noChangeShapeType="1" noTextEdit="1"/>
              </p:cNvSpPr>
              <p:nvPr>
                <p:ph idx="1"/>
              </p:nvPr>
            </p:nvSpPr>
            <p:spPr>
              <a:blipFill>
                <a:blip r:embed="rId2"/>
                <a:stretch>
                  <a:fillRect l="-667" t="-150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770447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19D618-5880-04F7-8D13-0E2830BAD111}"/>
              </a:ext>
            </a:extLst>
          </p:cNvPr>
          <p:cNvSpPr>
            <a:spLocks noGrp="1"/>
          </p:cNvSpPr>
          <p:nvPr>
            <p:ph type="title"/>
          </p:nvPr>
        </p:nvSpPr>
        <p:spPr/>
        <p:txBody>
          <a:bodyPr/>
          <a:lstStyle/>
          <a:p>
            <a:r>
              <a:rPr lang="en-US" altLang="zh-TW" dirty="0"/>
              <a:t>Chi-square of homogeneity</a:t>
            </a:r>
            <a:endParaRPr lang="zh-TW" altLang="en-US" dirty="0"/>
          </a:p>
        </p:txBody>
      </p:sp>
      <p:grpSp>
        <p:nvGrpSpPr>
          <p:cNvPr id="98" name="群組 97">
            <a:extLst>
              <a:ext uri="{FF2B5EF4-FFF2-40B4-BE49-F238E27FC236}">
                <a16:creationId xmlns:a16="http://schemas.microsoft.com/office/drawing/2014/main" id="{9C2C0DC6-3673-6400-8D83-D972ACE49F30}"/>
              </a:ext>
            </a:extLst>
          </p:cNvPr>
          <p:cNvGrpSpPr/>
          <p:nvPr/>
        </p:nvGrpSpPr>
        <p:grpSpPr>
          <a:xfrm>
            <a:off x="475099" y="1720469"/>
            <a:ext cx="5969520" cy="4929120"/>
            <a:chOff x="364867" y="1852949"/>
            <a:chExt cx="5969520" cy="4929120"/>
          </a:xfrm>
        </p:grpSpPr>
        <p:grpSp>
          <p:nvGrpSpPr>
            <p:cNvPr id="20" name="群組 19">
              <a:extLst>
                <a:ext uri="{FF2B5EF4-FFF2-40B4-BE49-F238E27FC236}">
                  <a16:creationId xmlns:a16="http://schemas.microsoft.com/office/drawing/2014/main" id="{221B6699-8489-1824-36F3-39DF7E62EC99}"/>
                </a:ext>
              </a:extLst>
            </p:cNvPr>
            <p:cNvGrpSpPr/>
            <p:nvPr/>
          </p:nvGrpSpPr>
          <p:grpSpPr>
            <a:xfrm>
              <a:off x="2551867" y="1852949"/>
              <a:ext cx="2143440" cy="426240"/>
              <a:chOff x="2551867" y="1852949"/>
              <a:chExt cx="2143440" cy="426240"/>
            </a:xfrm>
          </p:grpSpPr>
          <mc:AlternateContent xmlns:mc="http://schemas.openxmlformats.org/markup-compatibility/2006" xmlns:p14="http://schemas.microsoft.com/office/powerpoint/2010/main">
            <mc:Choice Requires="p14">
              <p:contentPart p14:bwMode="auto" r:id="rId3">
                <p14:nvContentPartPr>
                  <p14:cNvPr id="9" name="筆跡 8">
                    <a:extLst>
                      <a:ext uri="{FF2B5EF4-FFF2-40B4-BE49-F238E27FC236}">
                        <a16:creationId xmlns:a16="http://schemas.microsoft.com/office/drawing/2014/main" id="{49FFD9B1-B50D-6A06-3BE6-7BF8298F60BC}"/>
                      </a:ext>
                    </a:extLst>
                  </p14:cNvPr>
                  <p14:cNvContentPartPr/>
                  <p14:nvPr/>
                </p14:nvContentPartPr>
                <p14:xfrm>
                  <a:off x="2551867" y="1852949"/>
                  <a:ext cx="424800" cy="77760"/>
                </p14:xfrm>
              </p:contentPart>
            </mc:Choice>
            <mc:Fallback xmlns="">
              <p:pic>
                <p:nvPicPr>
                  <p:cNvPr id="9" name="筆跡 8">
                    <a:extLst>
                      <a:ext uri="{FF2B5EF4-FFF2-40B4-BE49-F238E27FC236}">
                        <a16:creationId xmlns:a16="http://schemas.microsoft.com/office/drawing/2014/main" id="{49FFD9B1-B50D-6A06-3BE6-7BF8298F60BC}"/>
                      </a:ext>
                    </a:extLst>
                  </p:cNvPr>
                  <p:cNvPicPr/>
                  <p:nvPr/>
                </p:nvPicPr>
                <p:blipFill>
                  <a:blip r:embed="rId4"/>
                  <a:stretch>
                    <a:fillRect/>
                  </a:stretch>
                </p:blipFill>
                <p:spPr>
                  <a:xfrm>
                    <a:off x="2537827" y="1838909"/>
                    <a:ext cx="4532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0" name="筆跡 9">
                    <a:extLst>
                      <a:ext uri="{FF2B5EF4-FFF2-40B4-BE49-F238E27FC236}">
                        <a16:creationId xmlns:a16="http://schemas.microsoft.com/office/drawing/2014/main" id="{FAA502B4-C5DF-906C-E1FE-74B74E98ADCF}"/>
                      </a:ext>
                    </a:extLst>
                  </p14:cNvPr>
                  <p14:cNvContentPartPr/>
                  <p14:nvPr/>
                </p14:nvContentPartPr>
                <p14:xfrm>
                  <a:off x="2656987" y="1935029"/>
                  <a:ext cx="116640" cy="344160"/>
                </p14:xfrm>
              </p:contentPart>
            </mc:Choice>
            <mc:Fallback xmlns="">
              <p:pic>
                <p:nvPicPr>
                  <p:cNvPr id="10" name="筆跡 9">
                    <a:extLst>
                      <a:ext uri="{FF2B5EF4-FFF2-40B4-BE49-F238E27FC236}">
                        <a16:creationId xmlns:a16="http://schemas.microsoft.com/office/drawing/2014/main" id="{FAA502B4-C5DF-906C-E1FE-74B74E98ADCF}"/>
                      </a:ext>
                    </a:extLst>
                  </p:cNvPr>
                  <p:cNvPicPr/>
                  <p:nvPr/>
                </p:nvPicPr>
                <p:blipFill>
                  <a:blip r:embed="rId6"/>
                  <a:stretch>
                    <a:fillRect/>
                  </a:stretch>
                </p:blipFill>
                <p:spPr>
                  <a:xfrm>
                    <a:off x="2642947" y="1920989"/>
                    <a:ext cx="14472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1" name="筆跡 10">
                    <a:extLst>
                      <a:ext uri="{FF2B5EF4-FFF2-40B4-BE49-F238E27FC236}">
                        <a16:creationId xmlns:a16="http://schemas.microsoft.com/office/drawing/2014/main" id="{6D7794C6-765E-DFAE-9D7D-7A987BA11AA9}"/>
                      </a:ext>
                    </a:extLst>
                  </p14:cNvPr>
                  <p14:cNvContentPartPr/>
                  <p14:nvPr/>
                </p14:nvContentPartPr>
                <p14:xfrm>
                  <a:off x="2890987" y="2039069"/>
                  <a:ext cx="115200" cy="213480"/>
                </p14:xfrm>
              </p:contentPart>
            </mc:Choice>
            <mc:Fallback xmlns="">
              <p:pic>
                <p:nvPicPr>
                  <p:cNvPr id="11" name="筆跡 10">
                    <a:extLst>
                      <a:ext uri="{FF2B5EF4-FFF2-40B4-BE49-F238E27FC236}">
                        <a16:creationId xmlns:a16="http://schemas.microsoft.com/office/drawing/2014/main" id="{6D7794C6-765E-DFAE-9D7D-7A987BA11AA9}"/>
                      </a:ext>
                    </a:extLst>
                  </p:cNvPr>
                  <p:cNvPicPr/>
                  <p:nvPr/>
                </p:nvPicPr>
                <p:blipFill>
                  <a:blip r:embed="rId8"/>
                  <a:stretch>
                    <a:fillRect/>
                  </a:stretch>
                </p:blipFill>
                <p:spPr>
                  <a:xfrm>
                    <a:off x="2876947" y="2025029"/>
                    <a:ext cx="1432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筆跡 11">
                    <a:extLst>
                      <a:ext uri="{FF2B5EF4-FFF2-40B4-BE49-F238E27FC236}">
                        <a16:creationId xmlns:a16="http://schemas.microsoft.com/office/drawing/2014/main" id="{A6B06150-F297-BF04-6259-DAB821900C94}"/>
                      </a:ext>
                    </a:extLst>
                  </p14:cNvPr>
                  <p14:cNvContentPartPr/>
                  <p14:nvPr/>
                </p14:nvContentPartPr>
                <p14:xfrm>
                  <a:off x="3021307" y="2050229"/>
                  <a:ext cx="192240" cy="186840"/>
                </p14:xfrm>
              </p:contentPart>
            </mc:Choice>
            <mc:Fallback xmlns="">
              <p:pic>
                <p:nvPicPr>
                  <p:cNvPr id="12" name="筆跡 11">
                    <a:extLst>
                      <a:ext uri="{FF2B5EF4-FFF2-40B4-BE49-F238E27FC236}">
                        <a16:creationId xmlns:a16="http://schemas.microsoft.com/office/drawing/2014/main" id="{A6B06150-F297-BF04-6259-DAB821900C94}"/>
                      </a:ext>
                    </a:extLst>
                  </p:cNvPr>
                  <p:cNvPicPr/>
                  <p:nvPr/>
                </p:nvPicPr>
                <p:blipFill>
                  <a:blip r:embed="rId10"/>
                  <a:stretch>
                    <a:fillRect/>
                  </a:stretch>
                </p:blipFill>
                <p:spPr>
                  <a:xfrm>
                    <a:off x="3007267" y="2036189"/>
                    <a:ext cx="2203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筆跡 12">
                    <a:extLst>
                      <a:ext uri="{FF2B5EF4-FFF2-40B4-BE49-F238E27FC236}">
                        <a16:creationId xmlns:a16="http://schemas.microsoft.com/office/drawing/2014/main" id="{70FEDC93-B9BF-0CBD-F19F-6B8E1C0D9AFC}"/>
                      </a:ext>
                    </a:extLst>
                  </p14:cNvPr>
                  <p14:cNvContentPartPr/>
                  <p14:nvPr/>
                </p14:nvContentPartPr>
                <p14:xfrm>
                  <a:off x="3233707" y="2070029"/>
                  <a:ext cx="201600" cy="177120"/>
                </p14:xfrm>
              </p:contentPart>
            </mc:Choice>
            <mc:Fallback xmlns="">
              <p:pic>
                <p:nvPicPr>
                  <p:cNvPr id="13" name="筆跡 12">
                    <a:extLst>
                      <a:ext uri="{FF2B5EF4-FFF2-40B4-BE49-F238E27FC236}">
                        <a16:creationId xmlns:a16="http://schemas.microsoft.com/office/drawing/2014/main" id="{70FEDC93-B9BF-0CBD-F19F-6B8E1C0D9AFC}"/>
                      </a:ext>
                    </a:extLst>
                  </p:cNvPr>
                  <p:cNvPicPr/>
                  <p:nvPr/>
                </p:nvPicPr>
                <p:blipFill>
                  <a:blip r:embed="rId12"/>
                  <a:stretch>
                    <a:fillRect/>
                  </a:stretch>
                </p:blipFill>
                <p:spPr>
                  <a:xfrm>
                    <a:off x="3219667" y="2055989"/>
                    <a:ext cx="2296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筆跡 13">
                    <a:extLst>
                      <a:ext uri="{FF2B5EF4-FFF2-40B4-BE49-F238E27FC236}">
                        <a16:creationId xmlns:a16="http://schemas.microsoft.com/office/drawing/2014/main" id="{5B2F1C94-7514-50C8-9459-49BE56C5165C}"/>
                      </a:ext>
                    </a:extLst>
                  </p14:cNvPr>
                  <p14:cNvContentPartPr/>
                  <p14:nvPr/>
                </p14:nvContentPartPr>
                <p14:xfrm>
                  <a:off x="3459427" y="2058509"/>
                  <a:ext cx="157680" cy="181440"/>
                </p14:xfrm>
              </p:contentPart>
            </mc:Choice>
            <mc:Fallback xmlns="">
              <p:pic>
                <p:nvPicPr>
                  <p:cNvPr id="14" name="筆跡 13">
                    <a:extLst>
                      <a:ext uri="{FF2B5EF4-FFF2-40B4-BE49-F238E27FC236}">
                        <a16:creationId xmlns:a16="http://schemas.microsoft.com/office/drawing/2014/main" id="{5B2F1C94-7514-50C8-9459-49BE56C5165C}"/>
                      </a:ext>
                    </a:extLst>
                  </p:cNvPr>
                  <p:cNvPicPr/>
                  <p:nvPr/>
                </p:nvPicPr>
                <p:blipFill>
                  <a:blip r:embed="rId14"/>
                  <a:stretch>
                    <a:fillRect/>
                  </a:stretch>
                </p:blipFill>
                <p:spPr>
                  <a:xfrm>
                    <a:off x="3445387" y="2044109"/>
                    <a:ext cx="1857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筆跡 15">
                    <a:extLst>
                      <a:ext uri="{FF2B5EF4-FFF2-40B4-BE49-F238E27FC236}">
                        <a16:creationId xmlns:a16="http://schemas.microsoft.com/office/drawing/2014/main" id="{4B0F2954-D46E-2E8B-350B-D4F62BF80B93}"/>
                      </a:ext>
                    </a:extLst>
                  </p14:cNvPr>
                  <p14:cNvContentPartPr/>
                  <p14:nvPr/>
                </p14:nvContentPartPr>
                <p14:xfrm>
                  <a:off x="3679387" y="2023229"/>
                  <a:ext cx="301320" cy="212760"/>
                </p14:xfrm>
              </p:contentPart>
            </mc:Choice>
            <mc:Fallback xmlns="">
              <p:pic>
                <p:nvPicPr>
                  <p:cNvPr id="16" name="筆跡 15">
                    <a:extLst>
                      <a:ext uri="{FF2B5EF4-FFF2-40B4-BE49-F238E27FC236}">
                        <a16:creationId xmlns:a16="http://schemas.microsoft.com/office/drawing/2014/main" id="{4B0F2954-D46E-2E8B-350B-D4F62BF80B93}"/>
                      </a:ext>
                    </a:extLst>
                  </p:cNvPr>
                  <p:cNvPicPr/>
                  <p:nvPr/>
                </p:nvPicPr>
                <p:blipFill>
                  <a:blip r:embed="rId16"/>
                  <a:stretch>
                    <a:fillRect/>
                  </a:stretch>
                </p:blipFill>
                <p:spPr>
                  <a:xfrm>
                    <a:off x="3665347" y="2009189"/>
                    <a:ext cx="32940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筆跡 16">
                    <a:extLst>
                      <a:ext uri="{FF2B5EF4-FFF2-40B4-BE49-F238E27FC236}">
                        <a16:creationId xmlns:a16="http://schemas.microsoft.com/office/drawing/2014/main" id="{26FF492C-7996-39BB-FFC8-3307A4013A9C}"/>
                      </a:ext>
                    </a:extLst>
                  </p14:cNvPr>
                  <p14:cNvContentPartPr/>
                  <p14:nvPr/>
                </p14:nvContentPartPr>
                <p14:xfrm>
                  <a:off x="4066027" y="2026469"/>
                  <a:ext cx="324360" cy="151560"/>
                </p14:xfrm>
              </p:contentPart>
            </mc:Choice>
            <mc:Fallback xmlns="">
              <p:pic>
                <p:nvPicPr>
                  <p:cNvPr id="17" name="筆跡 16">
                    <a:extLst>
                      <a:ext uri="{FF2B5EF4-FFF2-40B4-BE49-F238E27FC236}">
                        <a16:creationId xmlns:a16="http://schemas.microsoft.com/office/drawing/2014/main" id="{26FF492C-7996-39BB-FFC8-3307A4013A9C}"/>
                      </a:ext>
                    </a:extLst>
                  </p:cNvPr>
                  <p:cNvPicPr/>
                  <p:nvPr/>
                </p:nvPicPr>
                <p:blipFill>
                  <a:blip r:embed="rId18"/>
                  <a:stretch>
                    <a:fillRect/>
                  </a:stretch>
                </p:blipFill>
                <p:spPr>
                  <a:xfrm>
                    <a:off x="4051987" y="2012429"/>
                    <a:ext cx="3524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筆跡 17">
                    <a:extLst>
                      <a:ext uri="{FF2B5EF4-FFF2-40B4-BE49-F238E27FC236}">
                        <a16:creationId xmlns:a16="http://schemas.microsoft.com/office/drawing/2014/main" id="{0E3766EC-3960-64AF-DA74-FA737050ABC8}"/>
                      </a:ext>
                    </a:extLst>
                  </p14:cNvPr>
                  <p14:cNvContentPartPr/>
                  <p14:nvPr/>
                </p14:nvContentPartPr>
                <p14:xfrm>
                  <a:off x="4545187" y="1947989"/>
                  <a:ext cx="80640" cy="203040"/>
                </p14:xfrm>
              </p:contentPart>
            </mc:Choice>
            <mc:Fallback xmlns="">
              <p:pic>
                <p:nvPicPr>
                  <p:cNvPr id="18" name="筆跡 17">
                    <a:extLst>
                      <a:ext uri="{FF2B5EF4-FFF2-40B4-BE49-F238E27FC236}">
                        <a16:creationId xmlns:a16="http://schemas.microsoft.com/office/drawing/2014/main" id="{0E3766EC-3960-64AF-DA74-FA737050ABC8}"/>
                      </a:ext>
                    </a:extLst>
                  </p:cNvPr>
                  <p:cNvPicPr/>
                  <p:nvPr/>
                </p:nvPicPr>
                <p:blipFill>
                  <a:blip r:embed="rId20"/>
                  <a:stretch>
                    <a:fillRect/>
                  </a:stretch>
                </p:blipFill>
                <p:spPr>
                  <a:xfrm>
                    <a:off x="4531147" y="1933949"/>
                    <a:ext cx="1090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筆跡 18">
                    <a:extLst>
                      <a:ext uri="{FF2B5EF4-FFF2-40B4-BE49-F238E27FC236}">
                        <a16:creationId xmlns:a16="http://schemas.microsoft.com/office/drawing/2014/main" id="{A8E90008-2884-E7CC-E843-B30BCE837FC6}"/>
                      </a:ext>
                    </a:extLst>
                  </p14:cNvPr>
                  <p14:cNvContentPartPr/>
                  <p14:nvPr/>
                </p14:nvContentPartPr>
                <p14:xfrm>
                  <a:off x="4508107" y="1954109"/>
                  <a:ext cx="187200" cy="29160"/>
                </p14:xfrm>
              </p:contentPart>
            </mc:Choice>
            <mc:Fallback xmlns="">
              <p:pic>
                <p:nvPicPr>
                  <p:cNvPr id="19" name="筆跡 18">
                    <a:extLst>
                      <a:ext uri="{FF2B5EF4-FFF2-40B4-BE49-F238E27FC236}">
                        <a16:creationId xmlns:a16="http://schemas.microsoft.com/office/drawing/2014/main" id="{A8E90008-2884-E7CC-E843-B30BCE837FC6}"/>
                      </a:ext>
                    </a:extLst>
                  </p:cNvPr>
                  <p:cNvPicPr/>
                  <p:nvPr/>
                </p:nvPicPr>
                <p:blipFill>
                  <a:blip r:embed="rId22"/>
                  <a:stretch>
                    <a:fillRect/>
                  </a:stretch>
                </p:blipFill>
                <p:spPr>
                  <a:xfrm>
                    <a:off x="4494067" y="1940069"/>
                    <a:ext cx="215640" cy="57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
              <p14:nvContentPartPr>
                <p14:cNvPr id="21" name="筆跡 20">
                  <a:extLst>
                    <a:ext uri="{FF2B5EF4-FFF2-40B4-BE49-F238E27FC236}">
                      <a16:creationId xmlns:a16="http://schemas.microsoft.com/office/drawing/2014/main" id="{67826C07-6CB1-3BA9-89D8-003E65442B24}"/>
                    </a:ext>
                  </a:extLst>
                </p14:cNvPr>
                <p14:cNvContentPartPr/>
                <p14:nvPr/>
              </p14:nvContentPartPr>
              <p14:xfrm>
                <a:off x="2961187" y="2768429"/>
                <a:ext cx="45000" cy="284760"/>
              </p14:xfrm>
            </p:contentPart>
          </mc:Choice>
          <mc:Fallback xmlns="">
            <p:pic>
              <p:nvPicPr>
                <p:cNvPr id="21" name="筆跡 20">
                  <a:extLst>
                    <a:ext uri="{FF2B5EF4-FFF2-40B4-BE49-F238E27FC236}">
                      <a16:creationId xmlns:a16="http://schemas.microsoft.com/office/drawing/2014/main" id="{67826C07-6CB1-3BA9-89D8-003E65442B24}"/>
                    </a:ext>
                  </a:extLst>
                </p:cNvPr>
                <p:cNvPicPr/>
                <p:nvPr/>
              </p:nvPicPr>
              <p:blipFill>
                <a:blip r:embed="rId24"/>
                <a:stretch>
                  <a:fillRect/>
                </a:stretch>
              </p:blipFill>
              <p:spPr>
                <a:xfrm>
                  <a:off x="2947147" y="2754389"/>
                  <a:ext cx="73080" cy="3128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筆跡 21">
                  <a:extLst>
                    <a:ext uri="{FF2B5EF4-FFF2-40B4-BE49-F238E27FC236}">
                      <a16:creationId xmlns:a16="http://schemas.microsoft.com/office/drawing/2014/main" id="{B859A976-CFC9-3C79-B4E6-D09D3406E3B3}"/>
                    </a:ext>
                  </a:extLst>
                </p14:cNvPr>
                <p14:cNvContentPartPr/>
                <p14:nvPr/>
              </p14:nvContentPartPr>
              <p14:xfrm>
                <a:off x="3980707" y="2706149"/>
                <a:ext cx="325440" cy="303480"/>
              </p14:xfrm>
            </p:contentPart>
          </mc:Choice>
          <mc:Fallback xmlns="">
            <p:pic>
              <p:nvPicPr>
                <p:cNvPr id="22" name="筆跡 21">
                  <a:extLst>
                    <a:ext uri="{FF2B5EF4-FFF2-40B4-BE49-F238E27FC236}">
                      <a16:creationId xmlns:a16="http://schemas.microsoft.com/office/drawing/2014/main" id="{B859A976-CFC9-3C79-B4E6-D09D3406E3B3}"/>
                    </a:ext>
                  </a:extLst>
                </p:cNvPr>
                <p:cNvPicPr/>
                <p:nvPr/>
              </p:nvPicPr>
              <p:blipFill>
                <a:blip r:embed="rId26"/>
                <a:stretch>
                  <a:fillRect/>
                </a:stretch>
              </p:blipFill>
              <p:spPr>
                <a:xfrm>
                  <a:off x="3966667" y="2692109"/>
                  <a:ext cx="353520" cy="331560"/>
                </a:xfrm>
                <a:prstGeom prst="rect">
                  <a:avLst/>
                </a:prstGeom>
              </p:spPr>
            </p:pic>
          </mc:Fallback>
        </mc:AlternateContent>
        <p:grpSp>
          <p:nvGrpSpPr>
            <p:cNvPr id="33" name="群組 32">
              <a:extLst>
                <a:ext uri="{FF2B5EF4-FFF2-40B4-BE49-F238E27FC236}">
                  <a16:creationId xmlns:a16="http://schemas.microsoft.com/office/drawing/2014/main" id="{A9A995E8-4278-0425-9686-15B06A1627B8}"/>
                </a:ext>
              </a:extLst>
            </p:cNvPr>
            <p:cNvGrpSpPr/>
            <p:nvPr/>
          </p:nvGrpSpPr>
          <p:grpSpPr>
            <a:xfrm>
              <a:off x="747187" y="4312829"/>
              <a:ext cx="580680" cy="1429200"/>
              <a:chOff x="747187" y="4312829"/>
              <a:chExt cx="580680" cy="1429200"/>
            </a:xfrm>
          </p:grpSpPr>
          <mc:AlternateContent xmlns:mc="http://schemas.openxmlformats.org/markup-compatibility/2006" xmlns:p14="http://schemas.microsoft.com/office/powerpoint/2010/main">
            <mc:Choice Requires="p14">
              <p:contentPart p14:bwMode="auto" r:id="rId27">
                <p14:nvContentPartPr>
                  <p14:cNvPr id="23" name="筆跡 22">
                    <a:extLst>
                      <a:ext uri="{FF2B5EF4-FFF2-40B4-BE49-F238E27FC236}">
                        <a16:creationId xmlns:a16="http://schemas.microsoft.com/office/drawing/2014/main" id="{880B9EF2-D7A4-C90A-0F47-05F39C168995}"/>
                      </a:ext>
                    </a:extLst>
                  </p14:cNvPr>
                  <p14:cNvContentPartPr/>
                  <p14:nvPr/>
                </p14:nvContentPartPr>
                <p14:xfrm>
                  <a:off x="779587" y="5343149"/>
                  <a:ext cx="277560" cy="398880"/>
                </p14:xfrm>
              </p:contentPart>
            </mc:Choice>
            <mc:Fallback xmlns="">
              <p:pic>
                <p:nvPicPr>
                  <p:cNvPr id="23" name="筆跡 22">
                    <a:extLst>
                      <a:ext uri="{FF2B5EF4-FFF2-40B4-BE49-F238E27FC236}">
                        <a16:creationId xmlns:a16="http://schemas.microsoft.com/office/drawing/2014/main" id="{880B9EF2-D7A4-C90A-0F47-05F39C168995}"/>
                      </a:ext>
                    </a:extLst>
                  </p:cNvPr>
                  <p:cNvPicPr/>
                  <p:nvPr/>
                </p:nvPicPr>
                <p:blipFill>
                  <a:blip r:embed="rId28"/>
                  <a:stretch>
                    <a:fillRect/>
                  </a:stretch>
                </p:blipFill>
                <p:spPr>
                  <a:xfrm>
                    <a:off x="765547" y="5329109"/>
                    <a:ext cx="3060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4" name="筆跡 23">
                    <a:extLst>
                      <a:ext uri="{FF2B5EF4-FFF2-40B4-BE49-F238E27FC236}">
                        <a16:creationId xmlns:a16="http://schemas.microsoft.com/office/drawing/2014/main" id="{9781BFFC-7921-3F8D-B261-C6D7D8F936F5}"/>
                      </a:ext>
                    </a:extLst>
                  </p14:cNvPr>
                  <p14:cNvContentPartPr/>
                  <p14:nvPr/>
                </p14:nvContentPartPr>
                <p14:xfrm>
                  <a:off x="747187" y="5067749"/>
                  <a:ext cx="279360" cy="182160"/>
                </p14:xfrm>
              </p:contentPart>
            </mc:Choice>
            <mc:Fallback xmlns="">
              <p:pic>
                <p:nvPicPr>
                  <p:cNvPr id="24" name="筆跡 23">
                    <a:extLst>
                      <a:ext uri="{FF2B5EF4-FFF2-40B4-BE49-F238E27FC236}">
                        <a16:creationId xmlns:a16="http://schemas.microsoft.com/office/drawing/2014/main" id="{9781BFFC-7921-3F8D-B261-C6D7D8F936F5}"/>
                      </a:ext>
                    </a:extLst>
                  </p:cNvPr>
                  <p:cNvPicPr/>
                  <p:nvPr/>
                </p:nvPicPr>
                <p:blipFill>
                  <a:blip r:embed="rId30"/>
                  <a:stretch>
                    <a:fillRect/>
                  </a:stretch>
                </p:blipFill>
                <p:spPr>
                  <a:xfrm>
                    <a:off x="733147" y="5053709"/>
                    <a:ext cx="3074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筆跡 24">
                    <a:extLst>
                      <a:ext uri="{FF2B5EF4-FFF2-40B4-BE49-F238E27FC236}">
                        <a16:creationId xmlns:a16="http://schemas.microsoft.com/office/drawing/2014/main" id="{EC3299E1-90BE-B919-F311-4BAD4A3D1DFC}"/>
                      </a:ext>
                    </a:extLst>
                  </p14:cNvPr>
                  <p14:cNvContentPartPr/>
                  <p14:nvPr/>
                </p14:nvContentPartPr>
                <p14:xfrm>
                  <a:off x="836827" y="5044709"/>
                  <a:ext cx="15840" cy="202680"/>
                </p14:xfrm>
              </p:contentPart>
            </mc:Choice>
            <mc:Fallback xmlns="">
              <p:pic>
                <p:nvPicPr>
                  <p:cNvPr id="25" name="筆跡 24">
                    <a:extLst>
                      <a:ext uri="{FF2B5EF4-FFF2-40B4-BE49-F238E27FC236}">
                        <a16:creationId xmlns:a16="http://schemas.microsoft.com/office/drawing/2014/main" id="{EC3299E1-90BE-B919-F311-4BAD4A3D1DFC}"/>
                      </a:ext>
                    </a:extLst>
                  </p:cNvPr>
                  <p:cNvPicPr/>
                  <p:nvPr/>
                </p:nvPicPr>
                <p:blipFill>
                  <a:blip r:embed="rId32"/>
                  <a:stretch>
                    <a:fillRect/>
                  </a:stretch>
                </p:blipFill>
                <p:spPr>
                  <a:xfrm>
                    <a:off x="822787" y="5030309"/>
                    <a:ext cx="442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筆跡 25">
                    <a:extLst>
                      <a:ext uri="{FF2B5EF4-FFF2-40B4-BE49-F238E27FC236}">
                        <a16:creationId xmlns:a16="http://schemas.microsoft.com/office/drawing/2014/main" id="{4BDC6621-922F-1BA4-EB90-7E1E859152E4}"/>
                      </a:ext>
                    </a:extLst>
                  </p14:cNvPr>
                  <p14:cNvContentPartPr/>
                  <p14:nvPr/>
                </p14:nvContentPartPr>
                <p14:xfrm>
                  <a:off x="754027" y="4828349"/>
                  <a:ext cx="196920" cy="204480"/>
                </p14:xfrm>
              </p:contentPart>
            </mc:Choice>
            <mc:Fallback xmlns="">
              <p:pic>
                <p:nvPicPr>
                  <p:cNvPr id="26" name="筆跡 25">
                    <a:extLst>
                      <a:ext uri="{FF2B5EF4-FFF2-40B4-BE49-F238E27FC236}">
                        <a16:creationId xmlns:a16="http://schemas.microsoft.com/office/drawing/2014/main" id="{4BDC6621-922F-1BA4-EB90-7E1E859152E4}"/>
                      </a:ext>
                    </a:extLst>
                  </p:cNvPr>
                  <p:cNvPicPr/>
                  <p:nvPr/>
                </p:nvPicPr>
                <p:blipFill>
                  <a:blip r:embed="rId34"/>
                  <a:stretch>
                    <a:fillRect/>
                  </a:stretch>
                </p:blipFill>
                <p:spPr>
                  <a:xfrm>
                    <a:off x="739627" y="4814309"/>
                    <a:ext cx="22500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筆跡 27">
                    <a:extLst>
                      <a:ext uri="{FF2B5EF4-FFF2-40B4-BE49-F238E27FC236}">
                        <a16:creationId xmlns:a16="http://schemas.microsoft.com/office/drawing/2014/main" id="{FD5694FA-13A5-7386-9F52-E2FE7E52052C}"/>
                      </a:ext>
                    </a:extLst>
                  </p14:cNvPr>
                  <p14:cNvContentPartPr/>
                  <p14:nvPr/>
                </p14:nvContentPartPr>
                <p14:xfrm>
                  <a:off x="764107" y="4524509"/>
                  <a:ext cx="563760" cy="325800"/>
                </p14:xfrm>
              </p:contentPart>
            </mc:Choice>
            <mc:Fallback xmlns="">
              <p:pic>
                <p:nvPicPr>
                  <p:cNvPr id="28" name="筆跡 27">
                    <a:extLst>
                      <a:ext uri="{FF2B5EF4-FFF2-40B4-BE49-F238E27FC236}">
                        <a16:creationId xmlns:a16="http://schemas.microsoft.com/office/drawing/2014/main" id="{FD5694FA-13A5-7386-9F52-E2FE7E52052C}"/>
                      </a:ext>
                    </a:extLst>
                  </p:cNvPr>
                  <p:cNvPicPr/>
                  <p:nvPr/>
                </p:nvPicPr>
                <p:blipFill>
                  <a:blip r:embed="rId36"/>
                  <a:stretch>
                    <a:fillRect/>
                  </a:stretch>
                </p:blipFill>
                <p:spPr>
                  <a:xfrm>
                    <a:off x="750067" y="4510469"/>
                    <a:ext cx="5918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筆跡 28">
                    <a:extLst>
                      <a:ext uri="{FF2B5EF4-FFF2-40B4-BE49-F238E27FC236}">
                        <a16:creationId xmlns:a16="http://schemas.microsoft.com/office/drawing/2014/main" id="{BD8F525E-7504-E0EA-84C3-A901AE38A7AE}"/>
                      </a:ext>
                    </a:extLst>
                  </p14:cNvPr>
                  <p14:cNvContentPartPr/>
                  <p14:nvPr/>
                </p14:nvContentPartPr>
                <p14:xfrm>
                  <a:off x="811627" y="4312829"/>
                  <a:ext cx="167400" cy="165600"/>
                </p14:xfrm>
              </p:contentPart>
            </mc:Choice>
            <mc:Fallback xmlns="">
              <p:pic>
                <p:nvPicPr>
                  <p:cNvPr id="29" name="筆跡 28">
                    <a:extLst>
                      <a:ext uri="{FF2B5EF4-FFF2-40B4-BE49-F238E27FC236}">
                        <a16:creationId xmlns:a16="http://schemas.microsoft.com/office/drawing/2014/main" id="{BD8F525E-7504-E0EA-84C3-A901AE38A7AE}"/>
                      </a:ext>
                    </a:extLst>
                  </p:cNvPr>
                  <p:cNvPicPr/>
                  <p:nvPr/>
                </p:nvPicPr>
                <p:blipFill>
                  <a:blip r:embed="rId38"/>
                  <a:stretch>
                    <a:fillRect/>
                  </a:stretch>
                </p:blipFill>
                <p:spPr>
                  <a:xfrm>
                    <a:off x="797587" y="4298789"/>
                    <a:ext cx="195480" cy="193680"/>
                  </a:xfrm>
                  <a:prstGeom prst="rect">
                    <a:avLst/>
                  </a:prstGeom>
                </p:spPr>
              </p:pic>
            </mc:Fallback>
          </mc:AlternateContent>
        </p:grpSp>
        <p:grpSp>
          <p:nvGrpSpPr>
            <p:cNvPr id="32" name="群組 31">
              <a:extLst>
                <a:ext uri="{FF2B5EF4-FFF2-40B4-BE49-F238E27FC236}">
                  <a16:creationId xmlns:a16="http://schemas.microsoft.com/office/drawing/2014/main" id="{D063CC4E-6149-A52D-B729-FAC864C6A3C8}"/>
                </a:ext>
              </a:extLst>
            </p:cNvPr>
            <p:cNvGrpSpPr/>
            <p:nvPr/>
          </p:nvGrpSpPr>
          <p:grpSpPr>
            <a:xfrm>
              <a:off x="764467" y="3838349"/>
              <a:ext cx="472320" cy="330840"/>
              <a:chOff x="764467" y="3838349"/>
              <a:chExt cx="472320" cy="330840"/>
            </a:xfrm>
          </p:grpSpPr>
          <mc:AlternateContent xmlns:mc="http://schemas.openxmlformats.org/markup-compatibility/2006" xmlns:p14="http://schemas.microsoft.com/office/powerpoint/2010/main">
            <mc:Choice Requires="p14">
              <p:contentPart p14:bwMode="auto" r:id="rId39">
                <p14:nvContentPartPr>
                  <p14:cNvPr id="30" name="筆跡 29">
                    <a:extLst>
                      <a:ext uri="{FF2B5EF4-FFF2-40B4-BE49-F238E27FC236}">
                        <a16:creationId xmlns:a16="http://schemas.microsoft.com/office/drawing/2014/main" id="{C52B6AC7-B3CE-056E-3D7A-4AD06E27CC13}"/>
                      </a:ext>
                    </a:extLst>
                  </p14:cNvPr>
                  <p14:cNvContentPartPr/>
                  <p14:nvPr/>
                </p14:nvContentPartPr>
                <p14:xfrm>
                  <a:off x="797587" y="4036349"/>
                  <a:ext cx="152640" cy="132840"/>
                </p14:xfrm>
              </p:contentPart>
            </mc:Choice>
            <mc:Fallback xmlns="">
              <p:pic>
                <p:nvPicPr>
                  <p:cNvPr id="30" name="筆跡 29">
                    <a:extLst>
                      <a:ext uri="{FF2B5EF4-FFF2-40B4-BE49-F238E27FC236}">
                        <a16:creationId xmlns:a16="http://schemas.microsoft.com/office/drawing/2014/main" id="{C52B6AC7-B3CE-056E-3D7A-4AD06E27CC13}"/>
                      </a:ext>
                    </a:extLst>
                  </p:cNvPr>
                  <p:cNvPicPr/>
                  <p:nvPr/>
                </p:nvPicPr>
                <p:blipFill>
                  <a:blip r:embed="rId40"/>
                  <a:stretch>
                    <a:fillRect/>
                  </a:stretch>
                </p:blipFill>
                <p:spPr>
                  <a:xfrm>
                    <a:off x="783547" y="4022309"/>
                    <a:ext cx="1807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筆跡 30">
                    <a:extLst>
                      <a:ext uri="{FF2B5EF4-FFF2-40B4-BE49-F238E27FC236}">
                        <a16:creationId xmlns:a16="http://schemas.microsoft.com/office/drawing/2014/main" id="{42C2D2E0-36E9-039F-3C4D-254A6B2FDD2F}"/>
                      </a:ext>
                    </a:extLst>
                  </p14:cNvPr>
                  <p14:cNvContentPartPr/>
                  <p14:nvPr/>
                </p14:nvContentPartPr>
                <p14:xfrm>
                  <a:off x="764467" y="3838349"/>
                  <a:ext cx="472320" cy="184320"/>
                </p14:xfrm>
              </p:contentPart>
            </mc:Choice>
            <mc:Fallback xmlns="">
              <p:pic>
                <p:nvPicPr>
                  <p:cNvPr id="31" name="筆跡 30">
                    <a:extLst>
                      <a:ext uri="{FF2B5EF4-FFF2-40B4-BE49-F238E27FC236}">
                        <a16:creationId xmlns:a16="http://schemas.microsoft.com/office/drawing/2014/main" id="{42C2D2E0-36E9-039F-3C4D-254A6B2FDD2F}"/>
                      </a:ext>
                    </a:extLst>
                  </p:cNvPr>
                  <p:cNvPicPr/>
                  <p:nvPr/>
                </p:nvPicPr>
                <p:blipFill>
                  <a:blip r:embed="rId42"/>
                  <a:stretch>
                    <a:fillRect/>
                  </a:stretch>
                </p:blipFill>
                <p:spPr>
                  <a:xfrm>
                    <a:off x="750427" y="3824309"/>
                    <a:ext cx="500400" cy="21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34" name="筆跡 33">
                  <a:extLst>
                    <a:ext uri="{FF2B5EF4-FFF2-40B4-BE49-F238E27FC236}">
                      <a16:creationId xmlns:a16="http://schemas.microsoft.com/office/drawing/2014/main" id="{CEBD83C2-BEFE-9A07-D3C9-622228FF1EB9}"/>
                    </a:ext>
                  </a:extLst>
                </p14:cNvPr>
                <p14:cNvContentPartPr/>
                <p14:nvPr/>
              </p14:nvContentPartPr>
              <p14:xfrm>
                <a:off x="2204467" y="3620549"/>
                <a:ext cx="43200" cy="261360"/>
              </p14:xfrm>
            </p:contentPart>
          </mc:Choice>
          <mc:Fallback xmlns="">
            <p:pic>
              <p:nvPicPr>
                <p:cNvPr id="34" name="筆跡 33">
                  <a:extLst>
                    <a:ext uri="{FF2B5EF4-FFF2-40B4-BE49-F238E27FC236}">
                      <a16:creationId xmlns:a16="http://schemas.microsoft.com/office/drawing/2014/main" id="{CEBD83C2-BEFE-9A07-D3C9-622228FF1EB9}"/>
                    </a:ext>
                  </a:extLst>
                </p:cNvPr>
                <p:cNvPicPr/>
                <p:nvPr/>
              </p:nvPicPr>
              <p:blipFill>
                <a:blip r:embed="rId44"/>
                <a:stretch>
                  <a:fillRect/>
                </a:stretch>
              </p:blipFill>
              <p:spPr>
                <a:xfrm>
                  <a:off x="2190427" y="3606509"/>
                  <a:ext cx="716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筆跡 34">
                  <a:extLst>
                    <a:ext uri="{FF2B5EF4-FFF2-40B4-BE49-F238E27FC236}">
                      <a16:creationId xmlns:a16="http://schemas.microsoft.com/office/drawing/2014/main" id="{C100165D-218C-8E99-676E-FB7D112B161B}"/>
                    </a:ext>
                  </a:extLst>
                </p14:cNvPr>
                <p14:cNvContentPartPr/>
                <p14:nvPr/>
              </p14:nvContentPartPr>
              <p14:xfrm>
                <a:off x="2087827" y="4098989"/>
                <a:ext cx="236160" cy="230040"/>
              </p14:xfrm>
            </p:contentPart>
          </mc:Choice>
          <mc:Fallback xmlns="">
            <p:pic>
              <p:nvPicPr>
                <p:cNvPr id="35" name="筆跡 34">
                  <a:extLst>
                    <a:ext uri="{FF2B5EF4-FFF2-40B4-BE49-F238E27FC236}">
                      <a16:creationId xmlns:a16="http://schemas.microsoft.com/office/drawing/2014/main" id="{C100165D-218C-8E99-676E-FB7D112B161B}"/>
                    </a:ext>
                  </a:extLst>
                </p:cNvPr>
                <p:cNvPicPr/>
                <p:nvPr/>
              </p:nvPicPr>
              <p:blipFill>
                <a:blip r:embed="rId46"/>
                <a:stretch>
                  <a:fillRect/>
                </a:stretch>
              </p:blipFill>
              <p:spPr>
                <a:xfrm>
                  <a:off x="2073787" y="4084949"/>
                  <a:ext cx="264240" cy="258120"/>
                </a:xfrm>
                <a:prstGeom prst="rect">
                  <a:avLst/>
                </a:prstGeom>
              </p:spPr>
            </p:pic>
          </mc:Fallback>
        </mc:AlternateContent>
        <p:grpSp>
          <p:nvGrpSpPr>
            <p:cNvPr id="41" name="群組 40">
              <a:extLst>
                <a:ext uri="{FF2B5EF4-FFF2-40B4-BE49-F238E27FC236}">
                  <a16:creationId xmlns:a16="http://schemas.microsoft.com/office/drawing/2014/main" id="{DF38ADA8-C8DC-DE2A-5DD7-C90A8363CA22}"/>
                </a:ext>
              </a:extLst>
            </p:cNvPr>
            <p:cNvGrpSpPr/>
            <p:nvPr/>
          </p:nvGrpSpPr>
          <p:grpSpPr>
            <a:xfrm>
              <a:off x="2172787" y="4658789"/>
              <a:ext cx="23400" cy="260640"/>
              <a:chOff x="2172787" y="4658789"/>
              <a:chExt cx="23400" cy="260640"/>
            </a:xfrm>
          </p:grpSpPr>
          <mc:AlternateContent xmlns:mc="http://schemas.openxmlformats.org/markup-compatibility/2006" xmlns:p14="http://schemas.microsoft.com/office/powerpoint/2010/main">
            <mc:Choice Requires="p14">
              <p:contentPart p14:bwMode="auto" r:id="rId47">
                <p14:nvContentPartPr>
                  <p14:cNvPr id="36" name="筆跡 35">
                    <a:extLst>
                      <a:ext uri="{FF2B5EF4-FFF2-40B4-BE49-F238E27FC236}">
                        <a16:creationId xmlns:a16="http://schemas.microsoft.com/office/drawing/2014/main" id="{2D5D69CB-30EA-529A-ECE0-F1B41B9F936C}"/>
                      </a:ext>
                    </a:extLst>
                  </p14:cNvPr>
                  <p14:cNvContentPartPr/>
                  <p14:nvPr/>
                </p14:nvContentPartPr>
                <p14:xfrm>
                  <a:off x="2189707" y="4658789"/>
                  <a:ext cx="6480" cy="19440"/>
                </p14:xfrm>
              </p:contentPart>
            </mc:Choice>
            <mc:Fallback xmlns="">
              <p:pic>
                <p:nvPicPr>
                  <p:cNvPr id="36" name="筆跡 35">
                    <a:extLst>
                      <a:ext uri="{FF2B5EF4-FFF2-40B4-BE49-F238E27FC236}">
                        <a16:creationId xmlns:a16="http://schemas.microsoft.com/office/drawing/2014/main" id="{2D5D69CB-30EA-529A-ECE0-F1B41B9F936C}"/>
                      </a:ext>
                    </a:extLst>
                  </p:cNvPr>
                  <p:cNvPicPr/>
                  <p:nvPr/>
                </p:nvPicPr>
                <p:blipFill>
                  <a:blip r:embed="rId48"/>
                  <a:stretch>
                    <a:fillRect/>
                  </a:stretch>
                </p:blipFill>
                <p:spPr>
                  <a:xfrm>
                    <a:off x="2175667" y="4644749"/>
                    <a:ext cx="345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筆跡 36">
                    <a:extLst>
                      <a:ext uri="{FF2B5EF4-FFF2-40B4-BE49-F238E27FC236}">
                        <a16:creationId xmlns:a16="http://schemas.microsoft.com/office/drawing/2014/main" id="{F1CFA5BE-EF10-DF53-5681-D6AD39E600CB}"/>
                      </a:ext>
                    </a:extLst>
                  </p14:cNvPr>
                  <p14:cNvContentPartPr/>
                  <p14:nvPr/>
                </p14:nvContentPartPr>
                <p14:xfrm>
                  <a:off x="2172787" y="4753109"/>
                  <a:ext cx="23400" cy="166320"/>
                </p14:xfrm>
              </p:contentPart>
            </mc:Choice>
            <mc:Fallback xmlns="">
              <p:pic>
                <p:nvPicPr>
                  <p:cNvPr id="37" name="筆跡 36">
                    <a:extLst>
                      <a:ext uri="{FF2B5EF4-FFF2-40B4-BE49-F238E27FC236}">
                        <a16:creationId xmlns:a16="http://schemas.microsoft.com/office/drawing/2014/main" id="{F1CFA5BE-EF10-DF53-5681-D6AD39E600CB}"/>
                      </a:ext>
                    </a:extLst>
                  </p:cNvPr>
                  <p:cNvPicPr/>
                  <p:nvPr/>
                </p:nvPicPr>
                <p:blipFill>
                  <a:blip r:embed="rId50"/>
                  <a:stretch>
                    <a:fillRect/>
                  </a:stretch>
                </p:blipFill>
                <p:spPr>
                  <a:xfrm>
                    <a:off x="2158747" y="4739069"/>
                    <a:ext cx="51840" cy="194400"/>
                  </a:xfrm>
                  <a:prstGeom prst="rect">
                    <a:avLst/>
                  </a:prstGeom>
                </p:spPr>
              </p:pic>
            </mc:Fallback>
          </mc:AlternateContent>
        </p:grpSp>
        <p:grpSp>
          <p:nvGrpSpPr>
            <p:cNvPr id="40" name="群組 39">
              <a:extLst>
                <a:ext uri="{FF2B5EF4-FFF2-40B4-BE49-F238E27FC236}">
                  <a16:creationId xmlns:a16="http://schemas.microsoft.com/office/drawing/2014/main" id="{631A2389-923B-4B20-E053-36243AAC3E5F}"/>
                </a:ext>
              </a:extLst>
            </p:cNvPr>
            <p:cNvGrpSpPr/>
            <p:nvPr/>
          </p:nvGrpSpPr>
          <p:grpSpPr>
            <a:xfrm>
              <a:off x="2116267" y="5262869"/>
              <a:ext cx="283320" cy="366120"/>
              <a:chOff x="2116267" y="5262869"/>
              <a:chExt cx="283320" cy="366120"/>
            </a:xfrm>
          </p:grpSpPr>
          <mc:AlternateContent xmlns:mc="http://schemas.openxmlformats.org/markup-compatibility/2006" xmlns:p14="http://schemas.microsoft.com/office/powerpoint/2010/main">
            <mc:Choice Requires="p14">
              <p:contentPart p14:bwMode="auto" r:id="rId51">
                <p14:nvContentPartPr>
                  <p14:cNvPr id="38" name="筆跡 37">
                    <a:extLst>
                      <a:ext uri="{FF2B5EF4-FFF2-40B4-BE49-F238E27FC236}">
                        <a16:creationId xmlns:a16="http://schemas.microsoft.com/office/drawing/2014/main" id="{435E04A9-8E9E-3E5B-0B69-E8B46181BE5C}"/>
                      </a:ext>
                    </a:extLst>
                  </p14:cNvPr>
                  <p14:cNvContentPartPr/>
                  <p14:nvPr/>
                </p14:nvContentPartPr>
                <p14:xfrm>
                  <a:off x="2139667" y="5262869"/>
                  <a:ext cx="14760" cy="338040"/>
                </p14:xfrm>
              </p:contentPart>
            </mc:Choice>
            <mc:Fallback xmlns="">
              <p:pic>
                <p:nvPicPr>
                  <p:cNvPr id="38" name="筆跡 37">
                    <a:extLst>
                      <a:ext uri="{FF2B5EF4-FFF2-40B4-BE49-F238E27FC236}">
                        <a16:creationId xmlns:a16="http://schemas.microsoft.com/office/drawing/2014/main" id="{435E04A9-8E9E-3E5B-0B69-E8B46181BE5C}"/>
                      </a:ext>
                    </a:extLst>
                  </p:cNvPr>
                  <p:cNvPicPr/>
                  <p:nvPr/>
                </p:nvPicPr>
                <p:blipFill>
                  <a:blip r:embed="rId52"/>
                  <a:stretch>
                    <a:fillRect/>
                  </a:stretch>
                </p:blipFill>
                <p:spPr>
                  <a:xfrm>
                    <a:off x="2125627" y="5248469"/>
                    <a:ext cx="4320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筆跡 38">
                    <a:extLst>
                      <a:ext uri="{FF2B5EF4-FFF2-40B4-BE49-F238E27FC236}">
                        <a16:creationId xmlns:a16="http://schemas.microsoft.com/office/drawing/2014/main" id="{19A87E2D-F17E-2298-C179-D7CD9DC4B1C9}"/>
                      </a:ext>
                    </a:extLst>
                  </p14:cNvPr>
                  <p14:cNvContentPartPr/>
                  <p14:nvPr/>
                </p14:nvContentPartPr>
                <p14:xfrm>
                  <a:off x="2116267" y="5396789"/>
                  <a:ext cx="283320" cy="232200"/>
                </p14:xfrm>
              </p:contentPart>
            </mc:Choice>
            <mc:Fallback xmlns="">
              <p:pic>
                <p:nvPicPr>
                  <p:cNvPr id="39" name="筆跡 38">
                    <a:extLst>
                      <a:ext uri="{FF2B5EF4-FFF2-40B4-BE49-F238E27FC236}">
                        <a16:creationId xmlns:a16="http://schemas.microsoft.com/office/drawing/2014/main" id="{19A87E2D-F17E-2298-C179-D7CD9DC4B1C9}"/>
                      </a:ext>
                    </a:extLst>
                  </p:cNvPr>
                  <p:cNvPicPr/>
                  <p:nvPr/>
                </p:nvPicPr>
                <p:blipFill>
                  <a:blip r:embed="rId54"/>
                  <a:stretch>
                    <a:fillRect/>
                  </a:stretch>
                </p:blipFill>
                <p:spPr>
                  <a:xfrm>
                    <a:off x="2102227" y="5382749"/>
                    <a:ext cx="311760" cy="260640"/>
                  </a:xfrm>
                  <a:prstGeom prst="rect">
                    <a:avLst/>
                  </a:prstGeom>
                </p:spPr>
              </p:pic>
            </mc:Fallback>
          </mc:AlternateContent>
        </p:grpSp>
        <p:grpSp>
          <p:nvGrpSpPr>
            <p:cNvPr id="49" name="群組 48">
              <a:extLst>
                <a:ext uri="{FF2B5EF4-FFF2-40B4-BE49-F238E27FC236}">
                  <a16:creationId xmlns:a16="http://schemas.microsoft.com/office/drawing/2014/main" id="{46FC1C40-E944-0B05-8E33-E36A8D9A2630}"/>
                </a:ext>
              </a:extLst>
            </p:cNvPr>
            <p:cNvGrpSpPr/>
            <p:nvPr/>
          </p:nvGrpSpPr>
          <p:grpSpPr>
            <a:xfrm>
              <a:off x="2854627" y="3527669"/>
              <a:ext cx="326880" cy="391320"/>
              <a:chOff x="2854627" y="3527669"/>
              <a:chExt cx="326880" cy="391320"/>
            </a:xfrm>
          </p:grpSpPr>
          <mc:AlternateContent xmlns:mc="http://schemas.openxmlformats.org/markup-compatibility/2006" xmlns:p14="http://schemas.microsoft.com/office/powerpoint/2010/main">
            <mc:Choice Requires="p14">
              <p:contentPart p14:bwMode="auto" r:id="rId55">
                <p14:nvContentPartPr>
                  <p14:cNvPr id="42" name="筆跡 41">
                    <a:extLst>
                      <a:ext uri="{FF2B5EF4-FFF2-40B4-BE49-F238E27FC236}">
                        <a16:creationId xmlns:a16="http://schemas.microsoft.com/office/drawing/2014/main" id="{0D2CCF9F-E1A3-836C-2594-D8E206F868F4}"/>
                      </a:ext>
                    </a:extLst>
                  </p14:cNvPr>
                  <p14:cNvContentPartPr/>
                  <p14:nvPr/>
                </p14:nvContentPartPr>
                <p14:xfrm>
                  <a:off x="2854627" y="3527669"/>
                  <a:ext cx="183240" cy="309600"/>
                </p14:xfrm>
              </p:contentPart>
            </mc:Choice>
            <mc:Fallback xmlns="">
              <p:pic>
                <p:nvPicPr>
                  <p:cNvPr id="42" name="筆跡 41">
                    <a:extLst>
                      <a:ext uri="{FF2B5EF4-FFF2-40B4-BE49-F238E27FC236}">
                        <a16:creationId xmlns:a16="http://schemas.microsoft.com/office/drawing/2014/main" id="{0D2CCF9F-E1A3-836C-2594-D8E206F868F4}"/>
                      </a:ext>
                    </a:extLst>
                  </p:cNvPr>
                  <p:cNvPicPr/>
                  <p:nvPr/>
                </p:nvPicPr>
                <p:blipFill>
                  <a:blip r:embed="rId56"/>
                  <a:stretch>
                    <a:fillRect/>
                  </a:stretch>
                </p:blipFill>
                <p:spPr>
                  <a:xfrm>
                    <a:off x="2840587" y="3513629"/>
                    <a:ext cx="21168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3" name="筆跡 42">
                    <a:extLst>
                      <a:ext uri="{FF2B5EF4-FFF2-40B4-BE49-F238E27FC236}">
                        <a16:creationId xmlns:a16="http://schemas.microsoft.com/office/drawing/2014/main" id="{9CDBC07A-9A20-DE50-8627-07F484D88813}"/>
                      </a:ext>
                    </a:extLst>
                  </p14:cNvPr>
                  <p14:cNvContentPartPr/>
                  <p14:nvPr/>
                </p14:nvContentPartPr>
                <p14:xfrm>
                  <a:off x="3106267" y="3758069"/>
                  <a:ext cx="30240" cy="126720"/>
                </p14:xfrm>
              </p:contentPart>
            </mc:Choice>
            <mc:Fallback xmlns="">
              <p:pic>
                <p:nvPicPr>
                  <p:cNvPr id="43" name="筆跡 42">
                    <a:extLst>
                      <a:ext uri="{FF2B5EF4-FFF2-40B4-BE49-F238E27FC236}">
                        <a16:creationId xmlns:a16="http://schemas.microsoft.com/office/drawing/2014/main" id="{9CDBC07A-9A20-DE50-8627-07F484D88813}"/>
                      </a:ext>
                    </a:extLst>
                  </p:cNvPr>
                  <p:cNvPicPr/>
                  <p:nvPr/>
                </p:nvPicPr>
                <p:blipFill>
                  <a:blip r:embed="rId58"/>
                  <a:stretch>
                    <a:fillRect/>
                  </a:stretch>
                </p:blipFill>
                <p:spPr>
                  <a:xfrm>
                    <a:off x="3092227" y="3744029"/>
                    <a:ext cx="5832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4" name="筆跡 43">
                    <a:extLst>
                      <a:ext uri="{FF2B5EF4-FFF2-40B4-BE49-F238E27FC236}">
                        <a16:creationId xmlns:a16="http://schemas.microsoft.com/office/drawing/2014/main" id="{376B0E01-A8FC-EBA0-5B4F-5B2C42F2B44D}"/>
                      </a:ext>
                    </a:extLst>
                  </p14:cNvPr>
                  <p14:cNvContentPartPr/>
                  <p14:nvPr/>
                </p14:nvContentPartPr>
                <p14:xfrm>
                  <a:off x="3160267" y="3783989"/>
                  <a:ext cx="21240" cy="135000"/>
                </p14:xfrm>
              </p:contentPart>
            </mc:Choice>
            <mc:Fallback xmlns="">
              <p:pic>
                <p:nvPicPr>
                  <p:cNvPr id="44" name="筆跡 43">
                    <a:extLst>
                      <a:ext uri="{FF2B5EF4-FFF2-40B4-BE49-F238E27FC236}">
                        <a16:creationId xmlns:a16="http://schemas.microsoft.com/office/drawing/2014/main" id="{376B0E01-A8FC-EBA0-5B4F-5B2C42F2B44D}"/>
                      </a:ext>
                    </a:extLst>
                  </p:cNvPr>
                  <p:cNvPicPr/>
                  <p:nvPr/>
                </p:nvPicPr>
                <p:blipFill>
                  <a:blip r:embed="rId60"/>
                  <a:stretch>
                    <a:fillRect/>
                  </a:stretch>
                </p:blipFill>
                <p:spPr>
                  <a:xfrm>
                    <a:off x="3146227" y="3769949"/>
                    <a:ext cx="49320" cy="163440"/>
                  </a:xfrm>
                  <a:prstGeom prst="rect">
                    <a:avLst/>
                  </a:prstGeom>
                </p:spPr>
              </p:pic>
            </mc:Fallback>
          </mc:AlternateContent>
        </p:grpSp>
        <p:grpSp>
          <p:nvGrpSpPr>
            <p:cNvPr id="48" name="群組 47">
              <a:extLst>
                <a:ext uri="{FF2B5EF4-FFF2-40B4-BE49-F238E27FC236}">
                  <a16:creationId xmlns:a16="http://schemas.microsoft.com/office/drawing/2014/main" id="{7BCB7609-84CE-6D99-4E2E-E40A81815B2C}"/>
                </a:ext>
              </a:extLst>
            </p:cNvPr>
            <p:cNvGrpSpPr/>
            <p:nvPr/>
          </p:nvGrpSpPr>
          <p:grpSpPr>
            <a:xfrm>
              <a:off x="2835907" y="4154789"/>
              <a:ext cx="390960" cy="382680"/>
              <a:chOff x="2835907" y="4154789"/>
              <a:chExt cx="390960" cy="382680"/>
            </a:xfrm>
          </p:grpSpPr>
          <mc:AlternateContent xmlns:mc="http://schemas.openxmlformats.org/markup-compatibility/2006" xmlns:p14="http://schemas.microsoft.com/office/powerpoint/2010/main">
            <mc:Choice Requires="p14">
              <p:contentPart p14:bwMode="auto" r:id="rId61">
                <p14:nvContentPartPr>
                  <p14:cNvPr id="45" name="筆跡 44">
                    <a:extLst>
                      <a:ext uri="{FF2B5EF4-FFF2-40B4-BE49-F238E27FC236}">
                        <a16:creationId xmlns:a16="http://schemas.microsoft.com/office/drawing/2014/main" id="{680F0C3F-DF7E-729D-25AF-783A7EEF1EA0}"/>
                      </a:ext>
                    </a:extLst>
                  </p14:cNvPr>
                  <p14:cNvContentPartPr/>
                  <p14:nvPr/>
                </p14:nvContentPartPr>
                <p14:xfrm>
                  <a:off x="2835907" y="4154789"/>
                  <a:ext cx="186480" cy="290160"/>
                </p14:xfrm>
              </p:contentPart>
            </mc:Choice>
            <mc:Fallback xmlns="">
              <p:pic>
                <p:nvPicPr>
                  <p:cNvPr id="45" name="筆跡 44">
                    <a:extLst>
                      <a:ext uri="{FF2B5EF4-FFF2-40B4-BE49-F238E27FC236}">
                        <a16:creationId xmlns:a16="http://schemas.microsoft.com/office/drawing/2014/main" id="{680F0C3F-DF7E-729D-25AF-783A7EEF1EA0}"/>
                      </a:ext>
                    </a:extLst>
                  </p:cNvPr>
                  <p:cNvPicPr/>
                  <p:nvPr/>
                </p:nvPicPr>
                <p:blipFill>
                  <a:blip r:embed="rId62"/>
                  <a:stretch>
                    <a:fillRect/>
                  </a:stretch>
                </p:blipFill>
                <p:spPr>
                  <a:xfrm>
                    <a:off x="2821867" y="4140749"/>
                    <a:ext cx="21492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筆跡 45">
                    <a:extLst>
                      <a:ext uri="{FF2B5EF4-FFF2-40B4-BE49-F238E27FC236}">
                        <a16:creationId xmlns:a16="http://schemas.microsoft.com/office/drawing/2014/main" id="{45988661-217D-2B15-9928-87D739387D3D}"/>
                      </a:ext>
                    </a:extLst>
                  </p14:cNvPr>
                  <p14:cNvContentPartPr/>
                  <p14:nvPr/>
                </p14:nvContentPartPr>
                <p14:xfrm>
                  <a:off x="3029947" y="4328309"/>
                  <a:ext cx="54720" cy="173160"/>
                </p14:xfrm>
              </p:contentPart>
            </mc:Choice>
            <mc:Fallback xmlns="">
              <p:pic>
                <p:nvPicPr>
                  <p:cNvPr id="46" name="筆跡 45">
                    <a:extLst>
                      <a:ext uri="{FF2B5EF4-FFF2-40B4-BE49-F238E27FC236}">
                        <a16:creationId xmlns:a16="http://schemas.microsoft.com/office/drawing/2014/main" id="{45988661-217D-2B15-9928-87D739387D3D}"/>
                      </a:ext>
                    </a:extLst>
                  </p:cNvPr>
                  <p:cNvPicPr/>
                  <p:nvPr/>
                </p:nvPicPr>
                <p:blipFill>
                  <a:blip r:embed="rId64"/>
                  <a:stretch>
                    <a:fillRect/>
                  </a:stretch>
                </p:blipFill>
                <p:spPr>
                  <a:xfrm>
                    <a:off x="3015907" y="4314269"/>
                    <a:ext cx="828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7" name="筆跡 46">
                    <a:extLst>
                      <a:ext uri="{FF2B5EF4-FFF2-40B4-BE49-F238E27FC236}">
                        <a16:creationId xmlns:a16="http://schemas.microsoft.com/office/drawing/2014/main" id="{C910C878-C543-D9DC-3168-732896DBA9E9}"/>
                      </a:ext>
                    </a:extLst>
                  </p14:cNvPr>
                  <p14:cNvContentPartPr/>
                  <p14:nvPr/>
                </p14:nvContentPartPr>
                <p14:xfrm>
                  <a:off x="3066667" y="4349189"/>
                  <a:ext cx="160200" cy="188280"/>
                </p14:xfrm>
              </p:contentPart>
            </mc:Choice>
            <mc:Fallback xmlns="">
              <p:pic>
                <p:nvPicPr>
                  <p:cNvPr id="47" name="筆跡 46">
                    <a:extLst>
                      <a:ext uri="{FF2B5EF4-FFF2-40B4-BE49-F238E27FC236}">
                        <a16:creationId xmlns:a16="http://schemas.microsoft.com/office/drawing/2014/main" id="{C910C878-C543-D9DC-3168-732896DBA9E9}"/>
                      </a:ext>
                    </a:extLst>
                  </p:cNvPr>
                  <p:cNvPicPr/>
                  <p:nvPr/>
                </p:nvPicPr>
                <p:blipFill>
                  <a:blip r:embed="rId66"/>
                  <a:stretch>
                    <a:fillRect/>
                  </a:stretch>
                </p:blipFill>
                <p:spPr>
                  <a:xfrm>
                    <a:off x="3052267" y="4335149"/>
                    <a:ext cx="188280" cy="216720"/>
                  </a:xfrm>
                  <a:prstGeom prst="rect">
                    <a:avLst/>
                  </a:prstGeom>
                </p:spPr>
              </p:pic>
            </mc:Fallback>
          </mc:AlternateContent>
        </p:grpSp>
        <p:grpSp>
          <p:nvGrpSpPr>
            <p:cNvPr id="54" name="群組 53">
              <a:extLst>
                <a:ext uri="{FF2B5EF4-FFF2-40B4-BE49-F238E27FC236}">
                  <a16:creationId xmlns:a16="http://schemas.microsoft.com/office/drawing/2014/main" id="{70A112D9-9326-D2C8-EA2D-4EC0CAB5B75E}"/>
                </a:ext>
              </a:extLst>
            </p:cNvPr>
            <p:cNvGrpSpPr/>
            <p:nvPr/>
          </p:nvGrpSpPr>
          <p:grpSpPr>
            <a:xfrm>
              <a:off x="2885947" y="5269709"/>
              <a:ext cx="446760" cy="354240"/>
              <a:chOff x="2885947" y="5269709"/>
              <a:chExt cx="446760" cy="354240"/>
            </a:xfrm>
          </p:grpSpPr>
          <mc:AlternateContent xmlns:mc="http://schemas.openxmlformats.org/markup-compatibility/2006" xmlns:p14="http://schemas.microsoft.com/office/powerpoint/2010/main">
            <mc:Choice Requires="p14">
              <p:contentPart p14:bwMode="auto" r:id="rId67">
                <p14:nvContentPartPr>
                  <p14:cNvPr id="50" name="筆跡 49">
                    <a:extLst>
                      <a:ext uri="{FF2B5EF4-FFF2-40B4-BE49-F238E27FC236}">
                        <a16:creationId xmlns:a16="http://schemas.microsoft.com/office/drawing/2014/main" id="{007C8551-E039-B027-57E2-827A711695D2}"/>
                      </a:ext>
                    </a:extLst>
                  </p14:cNvPr>
                  <p14:cNvContentPartPr/>
                  <p14:nvPr/>
                </p14:nvContentPartPr>
                <p14:xfrm>
                  <a:off x="2885947" y="5269709"/>
                  <a:ext cx="222120" cy="304560"/>
                </p14:xfrm>
              </p:contentPart>
            </mc:Choice>
            <mc:Fallback xmlns="">
              <p:pic>
                <p:nvPicPr>
                  <p:cNvPr id="50" name="筆跡 49">
                    <a:extLst>
                      <a:ext uri="{FF2B5EF4-FFF2-40B4-BE49-F238E27FC236}">
                        <a16:creationId xmlns:a16="http://schemas.microsoft.com/office/drawing/2014/main" id="{007C8551-E039-B027-57E2-827A711695D2}"/>
                      </a:ext>
                    </a:extLst>
                  </p:cNvPr>
                  <p:cNvPicPr/>
                  <p:nvPr/>
                </p:nvPicPr>
                <p:blipFill>
                  <a:blip r:embed="rId68"/>
                  <a:stretch>
                    <a:fillRect/>
                  </a:stretch>
                </p:blipFill>
                <p:spPr>
                  <a:xfrm>
                    <a:off x="2871907" y="5255669"/>
                    <a:ext cx="25056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1" name="筆跡 50">
                    <a:extLst>
                      <a:ext uri="{FF2B5EF4-FFF2-40B4-BE49-F238E27FC236}">
                        <a16:creationId xmlns:a16="http://schemas.microsoft.com/office/drawing/2014/main" id="{F60F1924-6BB2-E42E-E5A2-A0BFA713D62B}"/>
                      </a:ext>
                    </a:extLst>
                  </p14:cNvPr>
                  <p14:cNvContentPartPr/>
                  <p14:nvPr/>
                </p14:nvContentPartPr>
                <p14:xfrm>
                  <a:off x="3090427" y="5428829"/>
                  <a:ext cx="42480" cy="179640"/>
                </p14:xfrm>
              </p:contentPart>
            </mc:Choice>
            <mc:Fallback xmlns="">
              <p:pic>
                <p:nvPicPr>
                  <p:cNvPr id="51" name="筆跡 50">
                    <a:extLst>
                      <a:ext uri="{FF2B5EF4-FFF2-40B4-BE49-F238E27FC236}">
                        <a16:creationId xmlns:a16="http://schemas.microsoft.com/office/drawing/2014/main" id="{F60F1924-6BB2-E42E-E5A2-A0BFA713D62B}"/>
                      </a:ext>
                    </a:extLst>
                  </p:cNvPr>
                  <p:cNvPicPr/>
                  <p:nvPr/>
                </p:nvPicPr>
                <p:blipFill>
                  <a:blip r:embed="rId70"/>
                  <a:stretch>
                    <a:fillRect/>
                  </a:stretch>
                </p:blipFill>
                <p:spPr>
                  <a:xfrm>
                    <a:off x="3076387" y="5414789"/>
                    <a:ext cx="705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筆跡 51">
                    <a:extLst>
                      <a:ext uri="{FF2B5EF4-FFF2-40B4-BE49-F238E27FC236}">
                        <a16:creationId xmlns:a16="http://schemas.microsoft.com/office/drawing/2014/main" id="{CC057696-B15E-47F5-60E4-1FA36A3AD0ED}"/>
                      </a:ext>
                    </a:extLst>
                  </p14:cNvPr>
                  <p14:cNvContentPartPr/>
                  <p14:nvPr/>
                </p14:nvContentPartPr>
                <p14:xfrm>
                  <a:off x="3190507" y="5412629"/>
                  <a:ext cx="15480" cy="197640"/>
                </p14:xfrm>
              </p:contentPart>
            </mc:Choice>
            <mc:Fallback xmlns="">
              <p:pic>
                <p:nvPicPr>
                  <p:cNvPr id="52" name="筆跡 51">
                    <a:extLst>
                      <a:ext uri="{FF2B5EF4-FFF2-40B4-BE49-F238E27FC236}">
                        <a16:creationId xmlns:a16="http://schemas.microsoft.com/office/drawing/2014/main" id="{CC057696-B15E-47F5-60E4-1FA36A3AD0ED}"/>
                      </a:ext>
                    </a:extLst>
                  </p:cNvPr>
                  <p:cNvPicPr/>
                  <p:nvPr/>
                </p:nvPicPr>
                <p:blipFill>
                  <a:blip r:embed="rId72"/>
                  <a:stretch>
                    <a:fillRect/>
                  </a:stretch>
                </p:blipFill>
                <p:spPr>
                  <a:xfrm>
                    <a:off x="3176467" y="5398589"/>
                    <a:ext cx="439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3" name="筆跡 52">
                    <a:extLst>
                      <a:ext uri="{FF2B5EF4-FFF2-40B4-BE49-F238E27FC236}">
                        <a16:creationId xmlns:a16="http://schemas.microsoft.com/office/drawing/2014/main" id="{3D8BF0CB-B5E8-A20C-FD8A-9EFABF9A895E}"/>
                      </a:ext>
                    </a:extLst>
                  </p14:cNvPr>
                  <p14:cNvContentPartPr/>
                  <p14:nvPr/>
                </p14:nvContentPartPr>
                <p14:xfrm>
                  <a:off x="3184387" y="5463389"/>
                  <a:ext cx="148320" cy="160560"/>
                </p14:xfrm>
              </p:contentPart>
            </mc:Choice>
            <mc:Fallback xmlns="">
              <p:pic>
                <p:nvPicPr>
                  <p:cNvPr id="53" name="筆跡 52">
                    <a:extLst>
                      <a:ext uri="{FF2B5EF4-FFF2-40B4-BE49-F238E27FC236}">
                        <a16:creationId xmlns:a16="http://schemas.microsoft.com/office/drawing/2014/main" id="{3D8BF0CB-B5E8-A20C-FD8A-9EFABF9A895E}"/>
                      </a:ext>
                    </a:extLst>
                  </p:cNvPr>
                  <p:cNvPicPr/>
                  <p:nvPr/>
                </p:nvPicPr>
                <p:blipFill>
                  <a:blip r:embed="rId74"/>
                  <a:stretch>
                    <a:fillRect/>
                  </a:stretch>
                </p:blipFill>
                <p:spPr>
                  <a:xfrm>
                    <a:off x="3170347" y="5449349"/>
                    <a:ext cx="176760" cy="189000"/>
                  </a:xfrm>
                  <a:prstGeom prst="rect">
                    <a:avLst/>
                  </a:prstGeom>
                </p:spPr>
              </p:pic>
            </mc:Fallback>
          </mc:AlternateContent>
        </p:grpSp>
        <p:grpSp>
          <p:nvGrpSpPr>
            <p:cNvPr id="58" name="群組 57">
              <a:extLst>
                <a:ext uri="{FF2B5EF4-FFF2-40B4-BE49-F238E27FC236}">
                  <a16:creationId xmlns:a16="http://schemas.microsoft.com/office/drawing/2014/main" id="{93DF184E-6E0F-A66C-AF96-B90878BBD682}"/>
                </a:ext>
              </a:extLst>
            </p:cNvPr>
            <p:cNvGrpSpPr/>
            <p:nvPr/>
          </p:nvGrpSpPr>
          <p:grpSpPr>
            <a:xfrm>
              <a:off x="3919507" y="3525149"/>
              <a:ext cx="483840" cy="299160"/>
              <a:chOff x="3919507" y="3525149"/>
              <a:chExt cx="483840" cy="299160"/>
            </a:xfrm>
          </p:grpSpPr>
          <mc:AlternateContent xmlns:mc="http://schemas.openxmlformats.org/markup-compatibility/2006" xmlns:p14="http://schemas.microsoft.com/office/powerpoint/2010/main">
            <mc:Choice Requires="p14">
              <p:contentPart p14:bwMode="auto" r:id="rId75">
                <p14:nvContentPartPr>
                  <p14:cNvPr id="55" name="筆跡 54">
                    <a:extLst>
                      <a:ext uri="{FF2B5EF4-FFF2-40B4-BE49-F238E27FC236}">
                        <a16:creationId xmlns:a16="http://schemas.microsoft.com/office/drawing/2014/main" id="{78CBFBD8-51A4-A8A1-8ECC-BCC7C1529EBB}"/>
                      </a:ext>
                    </a:extLst>
                  </p14:cNvPr>
                  <p14:cNvContentPartPr/>
                  <p14:nvPr/>
                </p14:nvContentPartPr>
                <p14:xfrm>
                  <a:off x="3919507" y="3525149"/>
                  <a:ext cx="200160" cy="283680"/>
                </p14:xfrm>
              </p:contentPart>
            </mc:Choice>
            <mc:Fallback xmlns="">
              <p:pic>
                <p:nvPicPr>
                  <p:cNvPr id="55" name="筆跡 54">
                    <a:extLst>
                      <a:ext uri="{FF2B5EF4-FFF2-40B4-BE49-F238E27FC236}">
                        <a16:creationId xmlns:a16="http://schemas.microsoft.com/office/drawing/2014/main" id="{78CBFBD8-51A4-A8A1-8ECC-BCC7C1529EBB}"/>
                      </a:ext>
                    </a:extLst>
                  </p:cNvPr>
                  <p:cNvPicPr/>
                  <p:nvPr/>
                </p:nvPicPr>
                <p:blipFill>
                  <a:blip r:embed="rId76"/>
                  <a:stretch>
                    <a:fillRect/>
                  </a:stretch>
                </p:blipFill>
                <p:spPr>
                  <a:xfrm>
                    <a:off x="3905467" y="3511109"/>
                    <a:ext cx="22824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筆跡 55">
                    <a:extLst>
                      <a:ext uri="{FF2B5EF4-FFF2-40B4-BE49-F238E27FC236}">
                        <a16:creationId xmlns:a16="http://schemas.microsoft.com/office/drawing/2014/main" id="{04032BA5-739A-82D9-7D78-F91AFB3DF42E}"/>
                      </a:ext>
                    </a:extLst>
                  </p14:cNvPr>
                  <p14:cNvContentPartPr/>
                  <p14:nvPr/>
                </p14:nvContentPartPr>
                <p14:xfrm>
                  <a:off x="4112827" y="3656189"/>
                  <a:ext cx="180000" cy="144720"/>
                </p14:xfrm>
              </p:contentPart>
            </mc:Choice>
            <mc:Fallback xmlns="">
              <p:pic>
                <p:nvPicPr>
                  <p:cNvPr id="56" name="筆跡 55">
                    <a:extLst>
                      <a:ext uri="{FF2B5EF4-FFF2-40B4-BE49-F238E27FC236}">
                        <a16:creationId xmlns:a16="http://schemas.microsoft.com/office/drawing/2014/main" id="{04032BA5-739A-82D9-7D78-F91AFB3DF42E}"/>
                      </a:ext>
                    </a:extLst>
                  </p:cNvPr>
                  <p:cNvPicPr/>
                  <p:nvPr/>
                </p:nvPicPr>
                <p:blipFill>
                  <a:blip r:embed="rId78"/>
                  <a:stretch>
                    <a:fillRect/>
                  </a:stretch>
                </p:blipFill>
                <p:spPr>
                  <a:xfrm>
                    <a:off x="4098787" y="3642149"/>
                    <a:ext cx="2080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7" name="筆跡 56">
                    <a:extLst>
                      <a:ext uri="{FF2B5EF4-FFF2-40B4-BE49-F238E27FC236}">
                        <a16:creationId xmlns:a16="http://schemas.microsoft.com/office/drawing/2014/main" id="{04A40514-02AC-DA5F-7339-BDF94E8511D1}"/>
                      </a:ext>
                    </a:extLst>
                  </p14:cNvPr>
                  <p14:cNvContentPartPr/>
                  <p14:nvPr/>
                </p14:nvContentPartPr>
                <p14:xfrm>
                  <a:off x="4367707" y="3665909"/>
                  <a:ext cx="35640" cy="158400"/>
                </p14:xfrm>
              </p:contentPart>
            </mc:Choice>
            <mc:Fallback xmlns="">
              <p:pic>
                <p:nvPicPr>
                  <p:cNvPr id="57" name="筆跡 56">
                    <a:extLst>
                      <a:ext uri="{FF2B5EF4-FFF2-40B4-BE49-F238E27FC236}">
                        <a16:creationId xmlns:a16="http://schemas.microsoft.com/office/drawing/2014/main" id="{04A40514-02AC-DA5F-7339-BDF94E8511D1}"/>
                      </a:ext>
                    </a:extLst>
                  </p:cNvPr>
                  <p:cNvPicPr/>
                  <p:nvPr/>
                </p:nvPicPr>
                <p:blipFill>
                  <a:blip r:embed="rId80"/>
                  <a:stretch>
                    <a:fillRect/>
                  </a:stretch>
                </p:blipFill>
                <p:spPr>
                  <a:xfrm>
                    <a:off x="4353667" y="3651869"/>
                    <a:ext cx="63720" cy="186480"/>
                  </a:xfrm>
                  <a:prstGeom prst="rect">
                    <a:avLst/>
                  </a:prstGeom>
                </p:spPr>
              </p:pic>
            </mc:Fallback>
          </mc:AlternateContent>
        </p:grpSp>
        <p:grpSp>
          <p:nvGrpSpPr>
            <p:cNvPr id="62" name="群組 61">
              <a:extLst>
                <a:ext uri="{FF2B5EF4-FFF2-40B4-BE49-F238E27FC236}">
                  <a16:creationId xmlns:a16="http://schemas.microsoft.com/office/drawing/2014/main" id="{9358BC82-5C0C-676A-7727-A8F9E73F0F2F}"/>
                </a:ext>
              </a:extLst>
            </p:cNvPr>
            <p:cNvGrpSpPr/>
            <p:nvPr/>
          </p:nvGrpSpPr>
          <p:grpSpPr>
            <a:xfrm>
              <a:off x="3971707" y="4217789"/>
              <a:ext cx="525240" cy="344160"/>
              <a:chOff x="3971707" y="4217789"/>
              <a:chExt cx="525240" cy="344160"/>
            </a:xfrm>
          </p:grpSpPr>
          <mc:AlternateContent xmlns:mc="http://schemas.openxmlformats.org/markup-compatibility/2006" xmlns:p14="http://schemas.microsoft.com/office/powerpoint/2010/main">
            <mc:Choice Requires="p14">
              <p:contentPart p14:bwMode="auto" r:id="rId81">
                <p14:nvContentPartPr>
                  <p14:cNvPr id="59" name="筆跡 58">
                    <a:extLst>
                      <a:ext uri="{FF2B5EF4-FFF2-40B4-BE49-F238E27FC236}">
                        <a16:creationId xmlns:a16="http://schemas.microsoft.com/office/drawing/2014/main" id="{E6D47EAD-C63B-184E-CFF9-3F1C5069C093}"/>
                      </a:ext>
                    </a:extLst>
                  </p14:cNvPr>
                  <p14:cNvContentPartPr/>
                  <p14:nvPr/>
                </p14:nvContentPartPr>
                <p14:xfrm>
                  <a:off x="3971707" y="4217789"/>
                  <a:ext cx="205560" cy="344160"/>
                </p14:xfrm>
              </p:contentPart>
            </mc:Choice>
            <mc:Fallback xmlns="">
              <p:pic>
                <p:nvPicPr>
                  <p:cNvPr id="59" name="筆跡 58">
                    <a:extLst>
                      <a:ext uri="{FF2B5EF4-FFF2-40B4-BE49-F238E27FC236}">
                        <a16:creationId xmlns:a16="http://schemas.microsoft.com/office/drawing/2014/main" id="{E6D47EAD-C63B-184E-CFF9-3F1C5069C093}"/>
                      </a:ext>
                    </a:extLst>
                  </p:cNvPr>
                  <p:cNvPicPr/>
                  <p:nvPr/>
                </p:nvPicPr>
                <p:blipFill>
                  <a:blip r:embed="rId82"/>
                  <a:stretch>
                    <a:fillRect/>
                  </a:stretch>
                </p:blipFill>
                <p:spPr>
                  <a:xfrm>
                    <a:off x="3957667" y="4203749"/>
                    <a:ext cx="23364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筆跡 59">
                    <a:extLst>
                      <a:ext uri="{FF2B5EF4-FFF2-40B4-BE49-F238E27FC236}">
                        <a16:creationId xmlns:a16="http://schemas.microsoft.com/office/drawing/2014/main" id="{92412BF0-BD32-6CAB-FA37-372456CB7DDB}"/>
                      </a:ext>
                    </a:extLst>
                  </p14:cNvPr>
                  <p14:cNvContentPartPr/>
                  <p14:nvPr/>
                </p14:nvContentPartPr>
                <p14:xfrm>
                  <a:off x="4192027" y="4405349"/>
                  <a:ext cx="117000" cy="103320"/>
                </p14:xfrm>
              </p:contentPart>
            </mc:Choice>
            <mc:Fallback xmlns="">
              <p:pic>
                <p:nvPicPr>
                  <p:cNvPr id="60" name="筆跡 59">
                    <a:extLst>
                      <a:ext uri="{FF2B5EF4-FFF2-40B4-BE49-F238E27FC236}">
                        <a16:creationId xmlns:a16="http://schemas.microsoft.com/office/drawing/2014/main" id="{92412BF0-BD32-6CAB-FA37-372456CB7DDB}"/>
                      </a:ext>
                    </a:extLst>
                  </p:cNvPr>
                  <p:cNvPicPr/>
                  <p:nvPr/>
                </p:nvPicPr>
                <p:blipFill>
                  <a:blip r:embed="rId84"/>
                  <a:stretch>
                    <a:fillRect/>
                  </a:stretch>
                </p:blipFill>
                <p:spPr>
                  <a:xfrm>
                    <a:off x="4177987" y="4391309"/>
                    <a:ext cx="1450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1" name="筆跡 60">
                    <a:extLst>
                      <a:ext uri="{FF2B5EF4-FFF2-40B4-BE49-F238E27FC236}">
                        <a16:creationId xmlns:a16="http://schemas.microsoft.com/office/drawing/2014/main" id="{647759C7-F40E-48A0-500E-2F232374A07C}"/>
                      </a:ext>
                    </a:extLst>
                  </p14:cNvPr>
                  <p14:cNvContentPartPr/>
                  <p14:nvPr/>
                </p14:nvContentPartPr>
                <p14:xfrm>
                  <a:off x="4354387" y="4415069"/>
                  <a:ext cx="142560" cy="91080"/>
                </p14:xfrm>
              </p:contentPart>
            </mc:Choice>
            <mc:Fallback xmlns="">
              <p:pic>
                <p:nvPicPr>
                  <p:cNvPr id="61" name="筆跡 60">
                    <a:extLst>
                      <a:ext uri="{FF2B5EF4-FFF2-40B4-BE49-F238E27FC236}">
                        <a16:creationId xmlns:a16="http://schemas.microsoft.com/office/drawing/2014/main" id="{647759C7-F40E-48A0-500E-2F232374A07C}"/>
                      </a:ext>
                    </a:extLst>
                  </p:cNvPr>
                  <p:cNvPicPr/>
                  <p:nvPr/>
                </p:nvPicPr>
                <p:blipFill>
                  <a:blip r:embed="rId86"/>
                  <a:stretch>
                    <a:fillRect/>
                  </a:stretch>
                </p:blipFill>
                <p:spPr>
                  <a:xfrm>
                    <a:off x="4339987" y="4401029"/>
                    <a:ext cx="170640" cy="119160"/>
                  </a:xfrm>
                  <a:prstGeom prst="rect">
                    <a:avLst/>
                  </a:prstGeom>
                </p:spPr>
              </p:pic>
            </mc:Fallback>
          </mc:AlternateContent>
        </p:grpSp>
        <p:grpSp>
          <p:nvGrpSpPr>
            <p:cNvPr id="66" name="群組 65">
              <a:extLst>
                <a:ext uri="{FF2B5EF4-FFF2-40B4-BE49-F238E27FC236}">
                  <a16:creationId xmlns:a16="http://schemas.microsoft.com/office/drawing/2014/main" id="{290E5F31-12E2-7592-D75D-C6CE1B0508ED}"/>
                </a:ext>
              </a:extLst>
            </p:cNvPr>
            <p:cNvGrpSpPr/>
            <p:nvPr/>
          </p:nvGrpSpPr>
          <p:grpSpPr>
            <a:xfrm>
              <a:off x="4130827" y="5186909"/>
              <a:ext cx="546120" cy="362520"/>
              <a:chOff x="4130827" y="5186909"/>
              <a:chExt cx="546120" cy="362520"/>
            </a:xfrm>
          </p:grpSpPr>
          <mc:AlternateContent xmlns:mc="http://schemas.openxmlformats.org/markup-compatibility/2006" xmlns:p14="http://schemas.microsoft.com/office/powerpoint/2010/main">
            <mc:Choice Requires="p14">
              <p:contentPart p14:bwMode="auto" r:id="rId87">
                <p14:nvContentPartPr>
                  <p14:cNvPr id="63" name="筆跡 62">
                    <a:extLst>
                      <a:ext uri="{FF2B5EF4-FFF2-40B4-BE49-F238E27FC236}">
                        <a16:creationId xmlns:a16="http://schemas.microsoft.com/office/drawing/2014/main" id="{E314C69C-D8A5-186B-EB6C-5BC5CA914761}"/>
                      </a:ext>
                    </a:extLst>
                  </p14:cNvPr>
                  <p14:cNvContentPartPr/>
                  <p14:nvPr/>
                </p14:nvContentPartPr>
                <p14:xfrm>
                  <a:off x="4130827" y="5186909"/>
                  <a:ext cx="156600" cy="343800"/>
                </p14:xfrm>
              </p:contentPart>
            </mc:Choice>
            <mc:Fallback xmlns="">
              <p:pic>
                <p:nvPicPr>
                  <p:cNvPr id="63" name="筆跡 62">
                    <a:extLst>
                      <a:ext uri="{FF2B5EF4-FFF2-40B4-BE49-F238E27FC236}">
                        <a16:creationId xmlns:a16="http://schemas.microsoft.com/office/drawing/2014/main" id="{E314C69C-D8A5-186B-EB6C-5BC5CA914761}"/>
                      </a:ext>
                    </a:extLst>
                  </p:cNvPr>
                  <p:cNvPicPr/>
                  <p:nvPr/>
                </p:nvPicPr>
                <p:blipFill>
                  <a:blip r:embed="rId88"/>
                  <a:stretch>
                    <a:fillRect/>
                  </a:stretch>
                </p:blipFill>
                <p:spPr>
                  <a:xfrm>
                    <a:off x="4116787" y="5172509"/>
                    <a:ext cx="1846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筆跡 63">
                    <a:extLst>
                      <a:ext uri="{FF2B5EF4-FFF2-40B4-BE49-F238E27FC236}">
                        <a16:creationId xmlns:a16="http://schemas.microsoft.com/office/drawing/2014/main" id="{7C68E773-65EB-3982-2FFC-C42B5AB8D0BC}"/>
                      </a:ext>
                    </a:extLst>
                  </p14:cNvPr>
                  <p14:cNvContentPartPr/>
                  <p14:nvPr/>
                </p14:nvContentPartPr>
                <p14:xfrm>
                  <a:off x="4327027" y="5330909"/>
                  <a:ext cx="135360" cy="150480"/>
                </p14:xfrm>
              </p:contentPart>
            </mc:Choice>
            <mc:Fallback xmlns="">
              <p:pic>
                <p:nvPicPr>
                  <p:cNvPr id="64" name="筆跡 63">
                    <a:extLst>
                      <a:ext uri="{FF2B5EF4-FFF2-40B4-BE49-F238E27FC236}">
                        <a16:creationId xmlns:a16="http://schemas.microsoft.com/office/drawing/2014/main" id="{7C68E773-65EB-3982-2FFC-C42B5AB8D0BC}"/>
                      </a:ext>
                    </a:extLst>
                  </p:cNvPr>
                  <p:cNvPicPr/>
                  <p:nvPr/>
                </p:nvPicPr>
                <p:blipFill>
                  <a:blip r:embed="rId90"/>
                  <a:stretch>
                    <a:fillRect/>
                  </a:stretch>
                </p:blipFill>
                <p:spPr>
                  <a:xfrm>
                    <a:off x="4312987" y="5316869"/>
                    <a:ext cx="1634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5" name="筆跡 64">
                    <a:extLst>
                      <a:ext uri="{FF2B5EF4-FFF2-40B4-BE49-F238E27FC236}">
                        <a16:creationId xmlns:a16="http://schemas.microsoft.com/office/drawing/2014/main" id="{2FB6A9D7-4FE0-2CAF-16C4-2EF2BF1AFBB5}"/>
                      </a:ext>
                    </a:extLst>
                  </p14:cNvPr>
                  <p14:cNvContentPartPr/>
                  <p14:nvPr/>
                </p14:nvContentPartPr>
                <p14:xfrm>
                  <a:off x="4499467" y="5310749"/>
                  <a:ext cx="177480" cy="238680"/>
                </p14:xfrm>
              </p:contentPart>
            </mc:Choice>
            <mc:Fallback xmlns="">
              <p:pic>
                <p:nvPicPr>
                  <p:cNvPr id="65" name="筆跡 64">
                    <a:extLst>
                      <a:ext uri="{FF2B5EF4-FFF2-40B4-BE49-F238E27FC236}">
                        <a16:creationId xmlns:a16="http://schemas.microsoft.com/office/drawing/2014/main" id="{2FB6A9D7-4FE0-2CAF-16C4-2EF2BF1AFBB5}"/>
                      </a:ext>
                    </a:extLst>
                  </p:cNvPr>
                  <p:cNvPicPr/>
                  <p:nvPr/>
                </p:nvPicPr>
                <p:blipFill>
                  <a:blip r:embed="rId92"/>
                  <a:stretch>
                    <a:fillRect/>
                  </a:stretch>
                </p:blipFill>
                <p:spPr>
                  <a:xfrm>
                    <a:off x="4485427" y="5296709"/>
                    <a:ext cx="205560" cy="266760"/>
                  </a:xfrm>
                  <a:prstGeom prst="rect">
                    <a:avLst/>
                  </a:prstGeom>
                </p:spPr>
              </p:pic>
            </mc:Fallback>
          </mc:AlternateContent>
        </p:grpSp>
        <p:sp>
          <p:nvSpPr>
            <p:cNvPr id="7" name="直線接點 6">
              <a:extLst>
                <a:ext uri="{FF2B5EF4-FFF2-40B4-BE49-F238E27FC236}">
                  <a16:creationId xmlns:a16="http://schemas.microsoft.com/office/drawing/2014/main" id="{F48B3115-2A24-49B9-9F28-A704ECE80205}"/>
                </a:ext>
              </a:extLst>
            </p:cNvPr>
            <p:cNvSpPr/>
            <p:nvPr/>
          </p:nvSpPr>
          <p:spPr>
            <a:xfrm>
              <a:off x="468360" y="5968800"/>
              <a:ext cx="5486400" cy="0"/>
            </a:xfrm>
            <a:prstGeom prst="line">
              <a:avLst/>
            </a:prstGeom>
            <a:solidFill>
              <a:srgbClr val="000000">
                <a:alpha val="5000"/>
              </a:srgbClr>
            </a:solidFill>
            <a:ln w="28575">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71" name="群組 70">
              <a:extLst>
                <a:ext uri="{FF2B5EF4-FFF2-40B4-BE49-F238E27FC236}">
                  <a16:creationId xmlns:a16="http://schemas.microsoft.com/office/drawing/2014/main" id="{16AB60AC-6936-51A5-6DB9-C876BB3D4034}"/>
                </a:ext>
              </a:extLst>
            </p:cNvPr>
            <p:cNvGrpSpPr/>
            <p:nvPr/>
          </p:nvGrpSpPr>
          <p:grpSpPr>
            <a:xfrm>
              <a:off x="600307" y="6356549"/>
              <a:ext cx="792360" cy="349200"/>
              <a:chOff x="600307" y="6356549"/>
              <a:chExt cx="792360" cy="349200"/>
            </a:xfrm>
          </p:grpSpPr>
          <mc:AlternateContent xmlns:mc="http://schemas.openxmlformats.org/markup-compatibility/2006" xmlns:p14="http://schemas.microsoft.com/office/powerpoint/2010/main">
            <mc:Choice Requires="p14">
              <p:contentPart p14:bwMode="auto" r:id="rId93">
                <p14:nvContentPartPr>
                  <p14:cNvPr id="68" name="筆跡 67">
                    <a:extLst>
                      <a:ext uri="{FF2B5EF4-FFF2-40B4-BE49-F238E27FC236}">
                        <a16:creationId xmlns:a16="http://schemas.microsoft.com/office/drawing/2014/main" id="{F5D3BB87-BE64-C04C-7F53-D3F7F6268626}"/>
                      </a:ext>
                    </a:extLst>
                  </p14:cNvPr>
                  <p14:cNvContentPartPr/>
                  <p14:nvPr/>
                </p14:nvContentPartPr>
                <p14:xfrm>
                  <a:off x="600307" y="6356549"/>
                  <a:ext cx="206640" cy="349200"/>
                </p14:xfrm>
              </p:contentPart>
            </mc:Choice>
            <mc:Fallback xmlns="">
              <p:pic>
                <p:nvPicPr>
                  <p:cNvPr id="68" name="筆跡 67">
                    <a:extLst>
                      <a:ext uri="{FF2B5EF4-FFF2-40B4-BE49-F238E27FC236}">
                        <a16:creationId xmlns:a16="http://schemas.microsoft.com/office/drawing/2014/main" id="{F5D3BB87-BE64-C04C-7F53-D3F7F6268626}"/>
                      </a:ext>
                    </a:extLst>
                  </p:cNvPr>
                  <p:cNvPicPr/>
                  <p:nvPr/>
                </p:nvPicPr>
                <p:blipFill>
                  <a:blip r:embed="rId94"/>
                  <a:stretch>
                    <a:fillRect/>
                  </a:stretch>
                </p:blipFill>
                <p:spPr>
                  <a:xfrm>
                    <a:off x="586267" y="6342509"/>
                    <a:ext cx="23508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9" name="筆跡 68">
                    <a:extLst>
                      <a:ext uri="{FF2B5EF4-FFF2-40B4-BE49-F238E27FC236}">
                        <a16:creationId xmlns:a16="http://schemas.microsoft.com/office/drawing/2014/main" id="{AD2882AB-F1C5-58C2-2A57-E44EEE2BC369}"/>
                      </a:ext>
                    </a:extLst>
                  </p14:cNvPr>
                  <p14:cNvContentPartPr/>
                  <p14:nvPr/>
                </p14:nvContentPartPr>
                <p14:xfrm>
                  <a:off x="829267" y="6495149"/>
                  <a:ext cx="168840" cy="177840"/>
                </p14:xfrm>
              </p:contentPart>
            </mc:Choice>
            <mc:Fallback xmlns="">
              <p:pic>
                <p:nvPicPr>
                  <p:cNvPr id="69" name="筆跡 68">
                    <a:extLst>
                      <a:ext uri="{FF2B5EF4-FFF2-40B4-BE49-F238E27FC236}">
                        <a16:creationId xmlns:a16="http://schemas.microsoft.com/office/drawing/2014/main" id="{AD2882AB-F1C5-58C2-2A57-E44EEE2BC369}"/>
                      </a:ext>
                    </a:extLst>
                  </p:cNvPr>
                  <p:cNvPicPr/>
                  <p:nvPr/>
                </p:nvPicPr>
                <p:blipFill>
                  <a:blip r:embed="rId96"/>
                  <a:stretch>
                    <a:fillRect/>
                  </a:stretch>
                </p:blipFill>
                <p:spPr>
                  <a:xfrm>
                    <a:off x="815227" y="6481109"/>
                    <a:ext cx="1969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0" name="筆跡 69">
                    <a:extLst>
                      <a:ext uri="{FF2B5EF4-FFF2-40B4-BE49-F238E27FC236}">
                        <a16:creationId xmlns:a16="http://schemas.microsoft.com/office/drawing/2014/main" id="{9619527E-F0C2-5DF6-92D8-974B930FB3B9}"/>
                      </a:ext>
                    </a:extLst>
                  </p14:cNvPr>
                  <p14:cNvContentPartPr/>
                  <p14:nvPr/>
                </p14:nvContentPartPr>
                <p14:xfrm>
                  <a:off x="1070107" y="6432149"/>
                  <a:ext cx="322560" cy="252000"/>
                </p14:xfrm>
              </p:contentPart>
            </mc:Choice>
            <mc:Fallback xmlns="">
              <p:pic>
                <p:nvPicPr>
                  <p:cNvPr id="70" name="筆跡 69">
                    <a:extLst>
                      <a:ext uri="{FF2B5EF4-FFF2-40B4-BE49-F238E27FC236}">
                        <a16:creationId xmlns:a16="http://schemas.microsoft.com/office/drawing/2014/main" id="{9619527E-F0C2-5DF6-92D8-974B930FB3B9}"/>
                      </a:ext>
                    </a:extLst>
                  </p:cNvPr>
                  <p:cNvPicPr/>
                  <p:nvPr/>
                </p:nvPicPr>
                <p:blipFill>
                  <a:blip r:embed="rId98"/>
                  <a:stretch>
                    <a:fillRect/>
                  </a:stretch>
                </p:blipFill>
                <p:spPr>
                  <a:xfrm>
                    <a:off x="1055707" y="6418109"/>
                    <a:ext cx="351000" cy="280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9">
              <p14:nvContentPartPr>
                <p14:cNvPr id="72" name="筆跡 71">
                  <a:extLst>
                    <a:ext uri="{FF2B5EF4-FFF2-40B4-BE49-F238E27FC236}">
                      <a16:creationId xmlns:a16="http://schemas.microsoft.com/office/drawing/2014/main" id="{2ED2321B-2BAB-0A6C-AA9A-FDB4C5C5BAE2}"/>
                    </a:ext>
                  </a:extLst>
                </p14:cNvPr>
                <p14:cNvContentPartPr/>
                <p14:nvPr/>
              </p14:nvContentPartPr>
              <p14:xfrm>
                <a:off x="2927707" y="6374189"/>
                <a:ext cx="307080" cy="398880"/>
              </p14:xfrm>
            </p:contentPart>
          </mc:Choice>
          <mc:Fallback xmlns="">
            <p:pic>
              <p:nvPicPr>
                <p:cNvPr id="72" name="筆跡 71">
                  <a:extLst>
                    <a:ext uri="{FF2B5EF4-FFF2-40B4-BE49-F238E27FC236}">
                      <a16:creationId xmlns:a16="http://schemas.microsoft.com/office/drawing/2014/main" id="{2ED2321B-2BAB-0A6C-AA9A-FDB4C5C5BAE2}"/>
                    </a:ext>
                  </a:extLst>
                </p:cNvPr>
                <p:cNvPicPr/>
                <p:nvPr/>
              </p:nvPicPr>
              <p:blipFill>
                <a:blip r:embed="rId100"/>
                <a:stretch>
                  <a:fillRect/>
                </a:stretch>
              </p:blipFill>
              <p:spPr>
                <a:xfrm>
                  <a:off x="2913667" y="6360149"/>
                  <a:ext cx="335520" cy="426960"/>
                </a:xfrm>
                <a:prstGeom prst="rect">
                  <a:avLst/>
                </a:prstGeom>
              </p:spPr>
            </p:pic>
          </mc:Fallback>
        </mc:AlternateContent>
        <p:grpSp>
          <p:nvGrpSpPr>
            <p:cNvPr id="75" name="群組 74">
              <a:extLst>
                <a:ext uri="{FF2B5EF4-FFF2-40B4-BE49-F238E27FC236}">
                  <a16:creationId xmlns:a16="http://schemas.microsoft.com/office/drawing/2014/main" id="{CD7CBCEB-C50F-1FA6-B6EA-3326C318DCA3}"/>
                </a:ext>
              </a:extLst>
            </p:cNvPr>
            <p:cNvGrpSpPr/>
            <p:nvPr/>
          </p:nvGrpSpPr>
          <p:grpSpPr>
            <a:xfrm>
              <a:off x="4048747" y="6348269"/>
              <a:ext cx="450000" cy="433800"/>
              <a:chOff x="4048747" y="6348269"/>
              <a:chExt cx="450000" cy="433800"/>
            </a:xfrm>
          </p:grpSpPr>
          <mc:AlternateContent xmlns:mc="http://schemas.openxmlformats.org/markup-compatibility/2006" xmlns:p14="http://schemas.microsoft.com/office/powerpoint/2010/main">
            <mc:Choice Requires="p14">
              <p:contentPart p14:bwMode="auto" r:id="rId101">
                <p14:nvContentPartPr>
                  <p14:cNvPr id="73" name="筆跡 72">
                    <a:extLst>
                      <a:ext uri="{FF2B5EF4-FFF2-40B4-BE49-F238E27FC236}">
                        <a16:creationId xmlns:a16="http://schemas.microsoft.com/office/drawing/2014/main" id="{98FB9A75-78D5-9D32-2CD3-BDA609B4ECE3}"/>
                      </a:ext>
                    </a:extLst>
                  </p14:cNvPr>
                  <p14:cNvContentPartPr/>
                  <p14:nvPr/>
                </p14:nvContentPartPr>
                <p14:xfrm>
                  <a:off x="4048747" y="6348269"/>
                  <a:ext cx="312840" cy="420120"/>
                </p14:xfrm>
              </p:contentPart>
            </mc:Choice>
            <mc:Fallback xmlns="">
              <p:pic>
                <p:nvPicPr>
                  <p:cNvPr id="73" name="筆跡 72">
                    <a:extLst>
                      <a:ext uri="{FF2B5EF4-FFF2-40B4-BE49-F238E27FC236}">
                        <a16:creationId xmlns:a16="http://schemas.microsoft.com/office/drawing/2014/main" id="{98FB9A75-78D5-9D32-2CD3-BDA609B4ECE3}"/>
                      </a:ext>
                    </a:extLst>
                  </p:cNvPr>
                  <p:cNvPicPr/>
                  <p:nvPr/>
                </p:nvPicPr>
                <p:blipFill>
                  <a:blip r:embed="rId102"/>
                  <a:stretch>
                    <a:fillRect/>
                  </a:stretch>
                </p:blipFill>
                <p:spPr>
                  <a:xfrm>
                    <a:off x="4034707" y="6334229"/>
                    <a:ext cx="34092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4" name="筆跡 73">
                    <a:extLst>
                      <a:ext uri="{FF2B5EF4-FFF2-40B4-BE49-F238E27FC236}">
                        <a16:creationId xmlns:a16="http://schemas.microsoft.com/office/drawing/2014/main" id="{25AC4D9C-F6DA-766E-F602-0624DDBCBA5C}"/>
                      </a:ext>
                    </a:extLst>
                  </p14:cNvPr>
                  <p14:cNvContentPartPr/>
                  <p14:nvPr/>
                </p14:nvContentPartPr>
                <p14:xfrm>
                  <a:off x="4322347" y="6534749"/>
                  <a:ext cx="176400" cy="247320"/>
                </p14:xfrm>
              </p:contentPart>
            </mc:Choice>
            <mc:Fallback xmlns="">
              <p:pic>
                <p:nvPicPr>
                  <p:cNvPr id="74" name="筆跡 73">
                    <a:extLst>
                      <a:ext uri="{FF2B5EF4-FFF2-40B4-BE49-F238E27FC236}">
                        <a16:creationId xmlns:a16="http://schemas.microsoft.com/office/drawing/2014/main" id="{25AC4D9C-F6DA-766E-F602-0624DDBCBA5C}"/>
                      </a:ext>
                    </a:extLst>
                  </p:cNvPr>
                  <p:cNvPicPr/>
                  <p:nvPr/>
                </p:nvPicPr>
                <p:blipFill>
                  <a:blip r:embed="rId104"/>
                  <a:stretch>
                    <a:fillRect/>
                  </a:stretch>
                </p:blipFill>
                <p:spPr>
                  <a:xfrm>
                    <a:off x="4308307" y="6520709"/>
                    <a:ext cx="204480" cy="275760"/>
                  </a:xfrm>
                  <a:prstGeom prst="rect">
                    <a:avLst/>
                  </a:prstGeom>
                </p:spPr>
              </p:pic>
            </mc:Fallback>
          </mc:AlternateContent>
        </p:grpSp>
        <p:sp>
          <p:nvSpPr>
            <p:cNvPr id="8" name="直線接點 7">
              <a:extLst>
                <a:ext uri="{FF2B5EF4-FFF2-40B4-BE49-F238E27FC236}">
                  <a16:creationId xmlns:a16="http://schemas.microsoft.com/office/drawing/2014/main" id="{721B9CA2-B61D-4EB8-8A98-7D11FA0A06DC}"/>
                </a:ext>
              </a:extLst>
            </p:cNvPr>
            <p:cNvSpPr/>
            <p:nvPr/>
          </p:nvSpPr>
          <p:spPr>
            <a:xfrm rot="5400000">
              <a:off x="3139380" y="4183920"/>
              <a:ext cx="4389120" cy="0"/>
            </a:xfrm>
            <a:prstGeom prst="line">
              <a:avLst/>
            </a:prstGeom>
            <a:solidFill>
              <a:srgbClr val="000000">
                <a:alpha val="5000"/>
              </a:srgbClr>
            </a:solidFill>
            <a:ln w="28575">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77" name="直線接點 76">
              <a:extLst>
                <a:ext uri="{FF2B5EF4-FFF2-40B4-BE49-F238E27FC236}">
                  <a16:creationId xmlns:a16="http://schemas.microsoft.com/office/drawing/2014/main" id="{25448E9C-CF67-DDC1-5E6C-BF01FDC32307}"/>
                </a:ext>
              </a:extLst>
            </p:cNvPr>
            <p:cNvSpPr/>
            <p:nvPr/>
          </p:nvSpPr>
          <p:spPr>
            <a:xfrm>
              <a:off x="364867" y="3187805"/>
              <a:ext cx="5486400" cy="0"/>
            </a:xfrm>
            <a:prstGeom prst="line">
              <a:avLst/>
            </a:prstGeom>
            <a:solidFill>
              <a:srgbClr val="000000">
                <a:alpha val="5000"/>
              </a:srgbClr>
            </a:solidFill>
            <a:ln w="28575">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81" name="群組 80">
              <a:extLst>
                <a:ext uri="{FF2B5EF4-FFF2-40B4-BE49-F238E27FC236}">
                  <a16:creationId xmlns:a16="http://schemas.microsoft.com/office/drawing/2014/main" id="{305ECB61-510C-6511-656F-E199EE2629B4}"/>
                </a:ext>
              </a:extLst>
            </p:cNvPr>
            <p:cNvGrpSpPr/>
            <p:nvPr/>
          </p:nvGrpSpPr>
          <p:grpSpPr>
            <a:xfrm>
              <a:off x="5530867" y="2639189"/>
              <a:ext cx="803520" cy="530640"/>
              <a:chOff x="5530867" y="2639189"/>
              <a:chExt cx="803520" cy="530640"/>
            </a:xfrm>
          </p:grpSpPr>
          <mc:AlternateContent xmlns:mc="http://schemas.openxmlformats.org/markup-compatibility/2006" xmlns:p14="http://schemas.microsoft.com/office/powerpoint/2010/main">
            <mc:Choice Requires="p14">
              <p:contentPart p14:bwMode="auto" r:id="rId105">
                <p14:nvContentPartPr>
                  <p14:cNvPr id="78" name="筆跡 77">
                    <a:extLst>
                      <a:ext uri="{FF2B5EF4-FFF2-40B4-BE49-F238E27FC236}">
                        <a16:creationId xmlns:a16="http://schemas.microsoft.com/office/drawing/2014/main" id="{7FCC49E2-3AE9-CC73-E0CE-0B7E99506EEC}"/>
                      </a:ext>
                    </a:extLst>
                  </p14:cNvPr>
                  <p14:cNvContentPartPr/>
                  <p14:nvPr/>
                </p14:nvContentPartPr>
                <p14:xfrm>
                  <a:off x="5530867" y="2639189"/>
                  <a:ext cx="212040" cy="530640"/>
                </p14:xfrm>
              </p:contentPart>
            </mc:Choice>
            <mc:Fallback xmlns="">
              <p:pic>
                <p:nvPicPr>
                  <p:cNvPr id="78" name="筆跡 77">
                    <a:extLst>
                      <a:ext uri="{FF2B5EF4-FFF2-40B4-BE49-F238E27FC236}">
                        <a16:creationId xmlns:a16="http://schemas.microsoft.com/office/drawing/2014/main" id="{7FCC49E2-3AE9-CC73-E0CE-0B7E99506EEC}"/>
                      </a:ext>
                    </a:extLst>
                  </p:cNvPr>
                  <p:cNvPicPr/>
                  <p:nvPr/>
                </p:nvPicPr>
                <p:blipFill>
                  <a:blip r:embed="rId106"/>
                  <a:stretch>
                    <a:fillRect/>
                  </a:stretch>
                </p:blipFill>
                <p:spPr>
                  <a:xfrm>
                    <a:off x="5516827" y="2625149"/>
                    <a:ext cx="240480" cy="559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9" name="筆跡 78">
                    <a:extLst>
                      <a:ext uri="{FF2B5EF4-FFF2-40B4-BE49-F238E27FC236}">
                        <a16:creationId xmlns:a16="http://schemas.microsoft.com/office/drawing/2014/main" id="{0B77E6F9-E82F-99CE-AC72-F62D2E0D006A}"/>
                      </a:ext>
                    </a:extLst>
                  </p14:cNvPr>
                  <p14:cNvContentPartPr/>
                  <p14:nvPr/>
                </p14:nvContentPartPr>
                <p14:xfrm>
                  <a:off x="5735347" y="2806229"/>
                  <a:ext cx="172080" cy="243720"/>
                </p14:xfrm>
              </p:contentPart>
            </mc:Choice>
            <mc:Fallback xmlns="">
              <p:pic>
                <p:nvPicPr>
                  <p:cNvPr id="79" name="筆跡 78">
                    <a:extLst>
                      <a:ext uri="{FF2B5EF4-FFF2-40B4-BE49-F238E27FC236}">
                        <a16:creationId xmlns:a16="http://schemas.microsoft.com/office/drawing/2014/main" id="{0B77E6F9-E82F-99CE-AC72-F62D2E0D006A}"/>
                      </a:ext>
                    </a:extLst>
                  </p:cNvPr>
                  <p:cNvPicPr/>
                  <p:nvPr/>
                </p:nvPicPr>
                <p:blipFill>
                  <a:blip r:embed="rId108"/>
                  <a:stretch>
                    <a:fillRect/>
                  </a:stretch>
                </p:blipFill>
                <p:spPr>
                  <a:xfrm>
                    <a:off x="5720947" y="2791829"/>
                    <a:ext cx="20052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0" name="筆跡 79">
                    <a:extLst>
                      <a:ext uri="{FF2B5EF4-FFF2-40B4-BE49-F238E27FC236}">
                        <a16:creationId xmlns:a16="http://schemas.microsoft.com/office/drawing/2014/main" id="{BB810DE1-6564-469F-A4FA-ABDEFC2DABF9}"/>
                      </a:ext>
                    </a:extLst>
                  </p14:cNvPr>
                  <p14:cNvContentPartPr/>
                  <p14:nvPr/>
                </p14:nvContentPartPr>
                <p14:xfrm>
                  <a:off x="5982667" y="2640989"/>
                  <a:ext cx="351720" cy="282240"/>
                </p14:xfrm>
              </p:contentPart>
            </mc:Choice>
            <mc:Fallback xmlns="">
              <p:pic>
                <p:nvPicPr>
                  <p:cNvPr id="80" name="筆跡 79">
                    <a:extLst>
                      <a:ext uri="{FF2B5EF4-FFF2-40B4-BE49-F238E27FC236}">
                        <a16:creationId xmlns:a16="http://schemas.microsoft.com/office/drawing/2014/main" id="{BB810DE1-6564-469F-A4FA-ABDEFC2DABF9}"/>
                      </a:ext>
                    </a:extLst>
                  </p:cNvPr>
                  <p:cNvPicPr/>
                  <p:nvPr/>
                </p:nvPicPr>
                <p:blipFill>
                  <a:blip r:embed="rId110"/>
                  <a:stretch>
                    <a:fillRect/>
                  </a:stretch>
                </p:blipFill>
                <p:spPr>
                  <a:xfrm>
                    <a:off x="5968627" y="2626949"/>
                    <a:ext cx="379800" cy="310320"/>
                  </a:xfrm>
                  <a:prstGeom prst="rect">
                    <a:avLst/>
                  </a:prstGeom>
                </p:spPr>
              </p:pic>
            </mc:Fallback>
          </mc:AlternateContent>
        </p:grpSp>
        <p:grpSp>
          <p:nvGrpSpPr>
            <p:cNvPr id="96" name="群組 95">
              <a:extLst>
                <a:ext uri="{FF2B5EF4-FFF2-40B4-BE49-F238E27FC236}">
                  <a16:creationId xmlns:a16="http://schemas.microsoft.com/office/drawing/2014/main" id="{945AB16F-0257-7C2D-EFD7-64A58646D5A9}"/>
                </a:ext>
              </a:extLst>
            </p:cNvPr>
            <p:cNvGrpSpPr/>
            <p:nvPr/>
          </p:nvGrpSpPr>
          <p:grpSpPr>
            <a:xfrm>
              <a:off x="5495587" y="3410309"/>
              <a:ext cx="372600" cy="433440"/>
              <a:chOff x="5495587" y="3410309"/>
              <a:chExt cx="372600" cy="433440"/>
            </a:xfrm>
          </p:grpSpPr>
          <mc:AlternateContent xmlns:mc="http://schemas.openxmlformats.org/markup-compatibility/2006" xmlns:p14="http://schemas.microsoft.com/office/powerpoint/2010/main">
            <mc:Choice Requires="p14">
              <p:contentPart p14:bwMode="auto" r:id="rId111">
                <p14:nvContentPartPr>
                  <p14:cNvPr id="82" name="筆跡 81">
                    <a:extLst>
                      <a:ext uri="{FF2B5EF4-FFF2-40B4-BE49-F238E27FC236}">
                        <a16:creationId xmlns:a16="http://schemas.microsoft.com/office/drawing/2014/main" id="{107D8BA9-C8FD-1C07-1E66-B436E1D7A396}"/>
                      </a:ext>
                    </a:extLst>
                  </p14:cNvPr>
                  <p14:cNvContentPartPr/>
                  <p14:nvPr/>
                </p14:nvContentPartPr>
                <p14:xfrm>
                  <a:off x="5537347" y="3473309"/>
                  <a:ext cx="39960" cy="370440"/>
                </p14:xfrm>
              </p:contentPart>
            </mc:Choice>
            <mc:Fallback xmlns="">
              <p:pic>
                <p:nvPicPr>
                  <p:cNvPr id="82" name="筆跡 81">
                    <a:extLst>
                      <a:ext uri="{FF2B5EF4-FFF2-40B4-BE49-F238E27FC236}">
                        <a16:creationId xmlns:a16="http://schemas.microsoft.com/office/drawing/2014/main" id="{107D8BA9-C8FD-1C07-1E66-B436E1D7A396}"/>
                      </a:ext>
                    </a:extLst>
                  </p:cNvPr>
                  <p:cNvPicPr/>
                  <p:nvPr/>
                </p:nvPicPr>
                <p:blipFill>
                  <a:blip r:embed="rId112"/>
                  <a:stretch>
                    <a:fillRect/>
                  </a:stretch>
                </p:blipFill>
                <p:spPr>
                  <a:xfrm>
                    <a:off x="5523307" y="3458909"/>
                    <a:ext cx="6804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3" name="筆跡 82">
                    <a:extLst>
                      <a:ext uri="{FF2B5EF4-FFF2-40B4-BE49-F238E27FC236}">
                        <a16:creationId xmlns:a16="http://schemas.microsoft.com/office/drawing/2014/main" id="{60834EE9-DE59-7A6C-EE03-437643E78A93}"/>
                      </a:ext>
                    </a:extLst>
                  </p14:cNvPr>
                  <p14:cNvContentPartPr/>
                  <p14:nvPr/>
                </p14:nvContentPartPr>
                <p14:xfrm>
                  <a:off x="5495587" y="3410309"/>
                  <a:ext cx="297000" cy="376200"/>
                </p14:xfrm>
              </p:contentPart>
            </mc:Choice>
            <mc:Fallback xmlns="">
              <p:pic>
                <p:nvPicPr>
                  <p:cNvPr id="83" name="筆跡 82">
                    <a:extLst>
                      <a:ext uri="{FF2B5EF4-FFF2-40B4-BE49-F238E27FC236}">
                        <a16:creationId xmlns:a16="http://schemas.microsoft.com/office/drawing/2014/main" id="{60834EE9-DE59-7A6C-EE03-437643E78A93}"/>
                      </a:ext>
                    </a:extLst>
                  </p:cNvPr>
                  <p:cNvPicPr/>
                  <p:nvPr/>
                </p:nvPicPr>
                <p:blipFill>
                  <a:blip r:embed="rId114"/>
                  <a:stretch>
                    <a:fillRect/>
                  </a:stretch>
                </p:blipFill>
                <p:spPr>
                  <a:xfrm>
                    <a:off x="5481547" y="3396269"/>
                    <a:ext cx="32508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4" name="筆跡 83">
                    <a:extLst>
                      <a:ext uri="{FF2B5EF4-FFF2-40B4-BE49-F238E27FC236}">
                        <a16:creationId xmlns:a16="http://schemas.microsoft.com/office/drawing/2014/main" id="{F610B315-C647-93BE-D9D8-35332FC2A5F2}"/>
                      </a:ext>
                    </a:extLst>
                  </p14:cNvPr>
                  <p14:cNvContentPartPr/>
                  <p14:nvPr/>
                </p14:nvContentPartPr>
                <p14:xfrm>
                  <a:off x="5861347" y="3678149"/>
                  <a:ext cx="6840" cy="143280"/>
                </p14:xfrm>
              </p:contentPart>
            </mc:Choice>
            <mc:Fallback xmlns="">
              <p:pic>
                <p:nvPicPr>
                  <p:cNvPr id="84" name="筆跡 83">
                    <a:extLst>
                      <a:ext uri="{FF2B5EF4-FFF2-40B4-BE49-F238E27FC236}">
                        <a16:creationId xmlns:a16="http://schemas.microsoft.com/office/drawing/2014/main" id="{F610B315-C647-93BE-D9D8-35332FC2A5F2}"/>
                      </a:ext>
                    </a:extLst>
                  </p:cNvPr>
                  <p:cNvPicPr/>
                  <p:nvPr/>
                </p:nvPicPr>
                <p:blipFill>
                  <a:blip r:embed="rId116"/>
                  <a:stretch>
                    <a:fillRect/>
                  </a:stretch>
                </p:blipFill>
                <p:spPr>
                  <a:xfrm>
                    <a:off x="5847307" y="3664109"/>
                    <a:ext cx="34920" cy="171360"/>
                  </a:xfrm>
                  <a:prstGeom prst="rect">
                    <a:avLst/>
                  </a:prstGeom>
                </p:spPr>
              </p:pic>
            </mc:Fallback>
          </mc:AlternateContent>
        </p:grpSp>
        <p:grpSp>
          <p:nvGrpSpPr>
            <p:cNvPr id="95" name="群組 94">
              <a:extLst>
                <a:ext uri="{FF2B5EF4-FFF2-40B4-BE49-F238E27FC236}">
                  <a16:creationId xmlns:a16="http://schemas.microsoft.com/office/drawing/2014/main" id="{7290E9D3-7D54-423C-8BB1-B10BC76AEEFD}"/>
                </a:ext>
              </a:extLst>
            </p:cNvPr>
            <p:cNvGrpSpPr/>
            <p:nvPr/>
          </p:nvGrpSpPr>
          <p:grpSpPr>
            <a:xfrm>
              <a:off x="5557507" y="4194029"/>
              <a:ext cx="459360" cy="474840"/>
              <a:chOff x="5557507" y="4194029"/>
              <a:chExt cx="459360" cy="474840"/>
            </a:xfrm>
          </p:grpSpPr>
          <mc:AlternateContent xmlns:mc="http://schemas.openxmlformats.org/markup-compatibility/2006" xmlns:p14="http://schemas.microsoft.com/office/powerpoint/2010/main">
            <mc:Choice Requires="p14">
              <p:contentPart p14:bwMode="auto" r:id="rId117">
                <p14:nvContentPartPr>
                  <p14:cNvPr id="85" name="筆跡 84">
                    <a:extLst>
                      <a:ext uri="{FF2B5EF4-FFF2-40B4-BE49-F238E27FC236}">
                        <a16:creationId xmlns:a16="http://schemas.microsoft.com/office/drawing/2014/main" id="{F94D2C47-2535-4685-F555-1A2D6D95DB94}"/>
                      </a:ext>
                    </a:extLst>
                  </p14:cNvPr>
                  <p14:cNvContentPartPr/>
                  <p14:nvPr/>
                </p14:nvContentPartPr>
                <p14:xfrm>
                  <a:off x="5582347" y="4254869"/>
                  <a:ext cx="37440" cy="335160"/>
                </p14:xfrm>
              </p:contentPart>
            </mc:Choice>
            <mc:Fallback xmlns="">
              <p:pic>
                <p:nvPicPr>
                  <p:cNvPr id="85" name="筆跡 84">
                    <a:extLst>
                      <a:ext uri="{FF2B5EF4-FFF2-40B4-BE49-F238E27FC236}">
                        <a16:creationId xmlns:a16="http://schemas.microsoft.com/office/drawing/2014/main" id="{F94D2C47-2535-4685-F555-1A2D6D95DB94}"/>
                      </a:ext>
                    </a:extLst>
                  </p:cNvPr>
                  <p:cNvPicPr/>
                  <p:nvPr/>
                </p:nvPicPr>
                <p:blipFill>
                  <a:blip r:embed="rId118"/>
                  <a:stretch>
                    <a:fillRect/>
                  </a:stretch>
                </p:blipFill>
                <p:spPr>
                  <a:xfrm>
                    <a:off x="5568307" y="4240469"/>
                    <a:ext cx="6552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6" name="筆跡 85">
                    <a:extLst>
                      <a:ext uri="{FF2B5EF4-FFF2-40B4-BE49-F238E27FC236}">
                        <a16:creationId xmlns:a16="http://schemas.microsoft.com/office/drawing/2014/main" id="{C8FA3C15-A7E5-2B27-13DB-C9E0112A84C2}"/>
                      </a:ext>
                    </a:extLst>
                  </p14:cNvPr>
                  <p14:cNvContentPartPr/>
                  <p14:nvPr/>
                </p14:nvContentPartPr>
                <p14:xfrm>
                  <a:off x="5557507" y="4194029"/>
                  <a:ext cx="281880" cy="384120"/>
                </p14:xfrm>
              </p:contentPart>
            </mc:Choice>
            <mc:Fallback xmlns="">
              <p:pic>
                <p:nvPicPr>
                  <p:cNvPr id="86" name="筆跡 85">
                    <a:extLst>
                      <a:ext uri="{FF2B5EF4-FFF2-40B4-BE49-F238E27FC236}">
                        <a16:creationId xmlns:a16="http://schemas.microsoft.com/office/drawing/2014/main" id="{C8FA3C15-A7E5-2B27-13DB-C9E0112A84C2}"/>
                      </a:ext>
                    </a:extLst>
                  </p:cNvPr>
                  <p:cNvPicPr/>
                  <p:nvPr/>
                </p:nvPicPr>
                <p:blipFill>
                  <a:blip r:embed="rId120"/>
                  <a:stretch>
                    <a:fillRect/>
                  </a:stretch>
                </p:blipFill>
                <p:spPr>
                  <a:xfrm>
                    <a:off x="5543467" y="4179989"/>
                    <a:ext cx="310320" cy="4122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7" name="筆跡 86">
                    <a:extLst>
                      <a:ext uri="{FF2B5EF4-FFF2-40B4-BE49-F238E27FC236}">
                        <a16:creationId xmlns:a16="http://schemas.microsoft.com/office/drawing/2014/main" id="{4D00C745-016B-6E75-83A8-D33AFFDDC169}"/>
                      </a:ext>
                    </a:extLst>
                  </p14:cNvPr>
                  <p14:cNvContentPartPr/>
                  <p14:nvPr/>
                </p14:nvContentPartPr>
                <p14:xfrm>
                  <a:off x="5809867" y="4410389"/>
                  <a:ext cx="207000" cy="258480"/>
                </p14:xfrm>
              </p:contentPart>
            </mc:Choice>
            <mc:Fallback xmlns="">
              <p:pic>
                <p:nvPicPr>
                  <p:cNvPr id="87" name="筆跡 86">
                    <a:extLst>
                      <a:ext uri="{FF2B5EF4-FFF2-40B4-BE49-F238E27FC236}">
                        <a16:creationId xmlns:a16="http://schemas.microsoft.com/office/drawing/2014/main" id="{4D00C745-016B-6E75-83A8-D33AFFDDC169}"/>
                      </a:ext>
                    </a:extLst>
                  </p:cNvPr>
                  <p:cNvPicPr/>
                  <p:nvPr/>
                </p:nvPicPr>
                <p:blipFill>
                  <a:blip r:embed="rId122"/>
                  <a:stretch>
                    <a:fillRect/>
                  </a:stretch>
                </p:blipFill>
                <p:spPr>
                  <a:xfrm>
                    <a:off x="5795827" y="4396349"/>
                    <a:ext cx="235080" cy="28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3">
              <p14:nvContentPartPr>
                <p14:cNvPr id="88" name="筆跡 87">
                  <a:extLst>
                    <a:ext uri="{FF2B5EF4-FFF2-40B4-BE49-F238E27FC236}">
                      <a16:creationId xmlns:a16="http://schemas.microsoft.com/office/drawing/2014/main" id="{49494542-59BA-C33D-E969-174A7D8A88D6}"/>
                    </a:ext>
                  </a:extLst>
                </p14:cNvPr>
                <p14:cNvContentPartPr/>
                <p14:nvPr/>
              </p14:nvContentPartPr>
              <p14:xfrm>
                <a:off x="5766307" y="4838789"/>
                <a:ext cx="33840" cy="67320"/>
              </p14:xfrm>
            </p:contentPart>
          </mc:Choice>
          <mc:Fallback xmlns="">
            <p:pic>
              <p:nvPicPr>
                <p:cNvPr id="88" name="筆跡 87">
                  <a:extLst>
                    <a:ext uri="{FF2B5EF4-FFF2-40B4-BE49-F238E27FC236}">
                      <a16:creationId xmlns:a16="http://schemas.microsoft.com/office/drawing/2014/main" id="{49494542-59BA-C33D-E969-174A7D8A88D6}"/>
                    </a:ext>
                  </a:extLst>
                </p:cNvPr>
                <p:cNvPicPr/>
                <p:nvPr/>
              </p:nvPicPr>
              <p:blipFill>
                <a:blip r:embed="rId124"/>
                <a:stretch>
                  <a:fillRect/>
                </a:stretch>
              </p:blipFill>
              <p:spPr>
                <a:xfrm>
                  <a:off x="5752267" y="4824389"/>
                  <a:ext cx="622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9" name="筆跡 88">
                  <a:extLst>
                    <a:ext uri="{FF2B5EF4-FFF2-40B4-BE49-F238E27FC236}">
                      <a16:creationId xmlns:a16="http://schemas.microsoft.com/office/drawing/2014/main" id="{3D14752E-F86D-7221-B061-234507893FDB}"/>
                    </a:ext>
                  </a:extLst>
                </p14:cNvPr>
                <p14:cNvContentPartPr/>
                <p14:nvPr/>
              </p14:nvContentPartPr>
              <p14:xfrm>
                <a:off x="5726347" y="5033189"/>
                <a:ext cx="14040" cy="144000"/>
              </p14:xfrm>
            </p:contentPart>
          </mc:Choice>
          <mc:Fallback xmlns="">
            <p:pic>
              <p:nvPicPr>
                <p:cNvPr id="89" name="筆跡 88">
                  <a:extLst>
                    <a:ext uri="{FF2B5EF4-FFF2-40B4-BE49-F238E27FC236}">
                      <a16:creationId xmlns:a16="http://schemas.microsoft.com/office/drawing/2014/main" id="{3D14752E-F86D-7221-B061-234507893FDB}"/>
                    </a:ext>
                  </a:extLst>
                </p:cNvPr>
                <p:cNvPicPr/>
                <p:nvPr/>
              </p:nvPicPr>
              <p:blipFill>
                <a:blip r:embed="rId126"/>
                <a:stretch>
                  <a:fillRect/>
                </a:stretch>
              </p:blipFill>
              <p:spPr>
                <a:xfrm>
                  <a:off x="5712307" y="5018789"/>
                  <a:ext cx="42120" cy="172080"/>
                </a:xfrm>
                <a:prstGeom prst="rect">
                  <a:avLst/>
                </a:prstGeom>
              </p:spPr>
            </p:pic>
          </mc:Fallback>
        </mc:AlternateContent>
        <p:grpSp>
          <p:nvGrpSpPr>
            <p:cNvPr id="94" name="群組 93">
              <a:extLst>
                <a:ext uri="{FF2B5EF4-FFF2-40B4-BE49-F238E27FC236}">
                  <a16:creationId xmlns:a16="http://schemas.microsoft.com/office/drawing/2014/main" id="{7FB9FB07-B9A7-B78F-F161-F57E73FD48DD}"/>
                </a:ext>
              </a:extLst>
            </p:cNvPr>
            <p:cNvGrpSpPr/>
            <p:nvPr/>
          </p:nvGrpSpPr>
          <p:grpSpPr>
            <a:xfrm>
              <a:off x="5493427" y="5388149"/>
              <a:ext cx="464760" cy="496800"/>
              <a:chOff x="5493427" y="5388149"/>
              <a:chExt cx="464760" cy="496800"/>
            </a:xfrm>
          </p:grpSpPr>
          <mc:AlternateContent xmlns:mc="http://schemas.openxmlformats.org/markup-compatibility/2006" xmlns:p14="http://schemas.microsoft.com/office/powerpoint/2010/main">
            <mc:Choice Requires="p14">
              <p:contentPart p14:bwMode="auto" r:id="rId127">
                <p14:nvContentPartPr>
                  <p14:cNvPr id="90" name="筆跡 89">
                    <a:extLst>
                      <a:ext uri="{FF2B5EF4-FFF2-40B4-BE49-F238E27FC236}">
                        <a16:creationId xmlns:a16="http://schemas.microsoft.com/office/drawing/2014/main" id="{A816C983-F85C-2821-2216-806ED7CA05AF}"/>
                      </a:ext>
                    </a:extLst>
                  </p14:cNvPr>
                  <p14:cNvContentPartPr/>
                  <p14:nvPr/>
                </p14:nvContentPartPr>
                <p14:xfrm>
                  <a:off x="5546707" y="5434589"/>
                  <a:ext cx="74160" cy="402120"/>
                </p14:xfrm>
              </p:contentPart>
            </mc:Choice>
            <mc:Fallback xmlns="">
              <p:pic>
                <p:nvPicPr>
                  <p:cNvPr id="90" name="筆跡 89">
                    <a:extLst>
                      <a:ext uri="{FF2B5EF4-FFF2-40B4-BE49-F238E27FC236}">
                        <a16:creationId xmlns:a16="http://schemas.microsoft.com/office/drawing/2014/main" id="{A816C983-F85C-2821-2216-806ED7CA05AF}"/>
                      </a:ext>
                    </a:extLst>
                  </p:cNvPr>
                  <p:cNvPicPr/>
                  <p:nvPr/>
                </p:nvPicPr>
                <p:blipFill>
                  <a:blip r:embed="rId128"/>
                  <a:stretch>
                    <a:fillRect/>
                  </a:stretch>
                </p:blipFill>
                <p:spPr>
                  <a:xfrm>
                    <a:off x="5532667" y="5420189"/>
                    <a:ext cx="10260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1" name="筆跡 90">
                    <a:extLst>
                      <a:ext uri="{FF2B5EF4-FFF2-40B4-BE49-F238E27FC236}">
                        <a16:creationId xmlns:a16="http://schemas.microsoft.com/office/drawing/2014/main" id="{3D07F150-33C4-7F9F-0DFA-EE2D6969EE6B}"/>
                      </a:ext>
                    </a:extLst>
                  </p14:cNvPr>
                  <p14:cNvContentPartPr/>
                  <p14:nvPr/>
                </p14:nvContentPartPr>
                <p14:xfrm>
                  <a:off x="5493427" y="5388149"/>
                  <a:ext cx="328320" cy="411840"/>
                </p14:xfrm>
              </p:contentPart>
            </mc:Choice>
            <mc:Fallback xmlns="">
              <p:pic>
                <p:nvPicPr>
                  <p:cNvPr id="91" name="筆跡 90">
                    <a:extLst>
                      <a:ext uri="{FF2B5EF4-FFF2-40B4-BE49-F238E27FC236}">
                        <a16:creationId xmlns:a16="http://schemas.microsoft.com/office/drawing/2014/main" id="{3D07F150-33C4-7F9F-0DFA-EE2D6969EE6B}"/>
                      </a:ext>
                    </a:extLst>
                  </p:cNvPr>
                  <p:cNvPicPr/>
                  <p:nvPr/>
                </p:nvPicPr>
                <p:blipFill>
                  <a:blip r:embed="rId130"/>
                  <a:stretch>
                    <a:fillRect/>
                  </a:stretch>
                </p:blipFill>
                <p:spPr>
                  <a:xfrm>
                    <a:off x="5479387" y="5374109"/>
                    <a:ext cx="356400" cy="4399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2" name="筆跡 91">
                    <a:extLst>
                      <a:ext uri="{FF2B5EF4-FFF2-40B4-BE49-F238E27FC236}">
                        <a16:creationId xmlns:a16="http://schemas.microsoft.com/office/drawing/2014/main" id="{9FFD422A-FBFE-5231-8246-F88427FAF5C4}"/>
                      </a:ext>
                    </a:extLst>
                  </p14:cNvPr>
                  <p14:cNvContentPartPr/>
                  <p14:nvPr/>
                </p14:nvContentPartPr>
                <p14:xfrm>
                  <a:off x="5854867" y="5625389"/>
                  <a:ext cx="38520" cy="217800"/>
                </p14:xfrm>
              </p:contentPart>
            </mc:Choice>
            <mc:Fallback xmlns="">
              <p:pic>
                <p:nvPicPr>
                  <p:cNvPr id="92" name="筆跡 91">
                    <a:extLst>
                      <a:ext uri="{FF2B5EF4-FFF2-40B4-BE49-F238E27FC236}">
                        <a16:creationId xmlns:a16="http://schemas.microsoft.com/office/drawing/2014/main" id="{9FFD422A-FBFE-5231-8246-F88427FAF5C4}"/>
                      </a:ext>
                    </a:extLst>
                  </p:cNvPr>
                  <p:cNvPicPr/>
                  <p:nvPr/>
                </p:nvPicPr>
                <p:blipFill>
                  <a:blip r:embed="rId132"/>
                  <a:stretch>
                    <a:fillRect/>
                  </a:stretch>
                </p:blipFill>
                <p:spPr>
                  <a:xfrm>
                    <a:off x="5840827" y="5611349"/>
                    <a:ext cx="666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3" name="筆跡 92">
                    <a:extLst>
                      <a:ext uri="{FF2B5EF4-FFF2-40B4-BE49-F238E27FC236}">
                        <a16:creationId xmlns:a16="http://schemas.microsoft.com/office/drawing/2014/main" id="{6F4F6D14-FBEB-EE38-9D0D-4367929505F1}"/>
                      </a:ext>
                    </a:extLst>
                  </p14:cNvPr>
                  <p14:cNvContentPartPr/>
                  <p14:nvPr/>
                </p14:nvContentPartPr>
                <p14:xfrm>
                  <a:off x="5840467" y="5715749"/>
                  <a:ext cx="117720" cy="169200"/>
                </p14:xfrm>
              </p:contentPart>
            </mc:Choice>
            <mc:Fallback xmlns="">
              <p:pic>
                <p:nvPicPr>
                  <p:cNvPr id="93" name="筆跡 92">
                    <a:extLst>
                      <a:ext uri="{FF2B5EF4-FFF2-40B4-BE49-F238E27FC236}">
                        <a16:creationId xmlns:a16="http://schemas.microsoft.com/office/drawing/2014/main" id="{6F4F6D14-FBEB-EE38-9D0D-4367929505F1}"/>
                      </a:ext>
                    </a:extLst>
                  </p:cNvPr>
                  <p:cNvPicPr/>
                  <p:nvPr/>
                </p:nvPicPr>
                <p:blipFill>
                  <a:blip r:embed="rId134"/>
                  <a:stretch>
                    <a:fillRect/>
                  </a:stretch>
                </p:blipFill>
                <p:spPr>
                  <a:xfrm>
                    <a:off x="5826427" y="5701709"/>
                    <a:ext cx="145800" cy="197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5">
              <p14:nvContentPartPr>
                <p14:cNvPr id="97" name="筆跡 96">
                  <a:extLst>
                    <a:ext uri="{FF2B5EF4-FFF2-40B4-BE49-F238E27FC236}">
                      <a16:creationId xmlns:a16="http://schemas.microsoft.com/office/drawing/2014/main" id="{EFAEBAAE-95C7-AB09-4C52-B21709776AFC}"/>
                    </a:ext>
                  </a:extLst>
                </p14:cNvPr>
                <p14:cNvContentPartPr/>
                <p14:nvPr/>
              </p14:nvContentPartPr>
              <p14:xfrm>
                <a:off x="5546347" y="6227669"/>
                <a:ext cx="358920" cy="310680"/>
              </p14:xfrm>
            </p:contentPart>
          </mc:Choice>
          <mc:Fallback xmlns="">
            <p:pic>
              <p:nvPicPr>
                <p:cNvPr id="97" name="筆跡 96">
                  <a:extLst>
                    <a:ext uri="{FF2B5EF4-FFF2-40B4-BE49-F238E27FC236}">
                      <a16:creationId xmlns:a16="http://schemas.microsoft.com/office/drawing/2014/main" id="{EFAEBAAE-95C7-AB09-4C52-B21709776AFC}"/>
                    </a:ext>
                  </a:extLst>
                </p:cNvPr>
                <p:cNvPicPr/>
                <p:nvPr/>
              </p:nvPicPr>
              <p:blipFill>
                <a:blip r:embed="rId136"/>
                <a:stretch>
                  <a:fillRect/>
                </a:stretch>
              </p:blipFill>
              <p:spPr>
                <a:xfrm>
                  <a:off x="5532307" y="6213629"/>
                  <a:ext cx="387000" cy="339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100" name="筆跡 99">
                <a:extLst>
                  <a:ext uri="{FF2B5EF4-FFF2-40B4-BE49-F238E27FC236}">
                    <a16:creationId xmlns:a16="http://schemas.microsoft.com/office/drawing/2014/main" id="{3B459A70-3738-593D-E0B9-E1CF599D2ACB}"/>
                  </a:ext>
                </a:extLst>
              </p14:cNvPr>
              <p14:cNvContentPartPr/>
              <p14:nvPr/>
            </p14:nvContentPartPr>
            <p14:xfrm>
              <a:off x="6946722" y="2371330"/>
              <a:ext cx="170280" cy="305640"/>
            </p14:xfrm>
          </p:contentPart>
        </mc:Choice>
        <mc:Fallback xmlns="">
          <p:pic>
            <p:nvPicPr>
              <p:cNvPr id="100" name="筆跡 99">
                <a:extLst>
                  <a:ext uri="{FF2B5EF4-FFF2-40B4-BE49-F238E27FC236}">
                    <a16:creationId xmlns:a16="http://schemas.microsoft.com/office/drawing/2014/main" id="{3B459A70-3738-593D-E0B9-E1CF599D2ACB}"/>
                  </a:ext>
                </a:extLst>
              </p:cNvPr>
              <p:cNvPicPr/>
              <p:nvPr/>
            </p:nvPicPr>
            <p:blipFill>
              <a:blip r:embed="rId138"/>
              <a:stretch>
                <a:fillRect/>
              </a:stretch>
            </p:blipFill>
            <p:spPr>
              <a:xfrm>
                <a:off x="6938082" y="2362330"/>
                <a:ext cx="187920" cy="323280"/>
              </a:xfrm>
              <a:prstGeom prst="rect">
                <a:avLst/>
              </a:prstGeom>
            </p:spPr>
          </p:pic>
        </mc:Fallback>
      </mc:AlternateContent>
      <p:grpSp>
        <p:nvGrpSpPr>
          <p:cNvPr id="104" name="群組 103">
            <a:extLst>
              <a:ext uri="{FF2B5EF4-FFF2-40B4-BE49-F238E27FC236}">
                <a16:creationId xmlns:a16="http://schemas.microsoft.com/office/drawing/2014/main" id="{CC3D61E7-2877-5DEF-A8CD-D1571863B68D}"/>
              </a:ext>
            </a:extLst>
          </p:cNvPr>
          <p:cNvGrpSpPr/>
          <p:nvPr/>
        </p:nvGrpSpPr>
        <p:grpSpPr>
          <a:xfrm>
            <a:off x="7171362" y="2508490"/>
            <a:ext cx="139320" cy="285480"/>
            <a:chOff x="7171362" y="2508490"/>
            <a:chExt cx="139320" cy="285480"/>
          </a:xfrm>
        </p:grpSpPr>
        <mc:AlternateContent xmlns:mc="http://schemas.openxmlformats.org/markup-compatibility/2006" xmlns:p14="http://schemas.microsoft.com/office/powerpoint/2010/main">
          <mc:Choice Requires="p14">
            <p:contentPart p14:bwMode="auto" r:id="rId139">
              <p14:nvContentPartPr>
                <p14:cNvPr id="101" name="筆跡 100">
                  <a:extLst>
                    <a:ext uri="{FF2B5EF4-FFF2-40B4-BE49-F238E27FC236}">
                      <a16:creationId xmlns:a16="http://schemas.microsoft.com/office/drawing/2014/main" id="{D334E431-9371-9E64-A93C-9755552CE5E0}"/>
                    </a:ext>
                  </a:extLst>
                </p14:cNvPr>
                <p14:cNvContentPartPr/>
                <p14:nvPr/>
              </p14:nvContentPartPr>
              <p14:xfrm>
                <a:off x="7171362" y="2613970"/>
                <a:ext cx="24120" cy="66600"/>
              </p14:xfrm>
            </p:contentPart>
          </mc:Choice>
          <mc:Fallback xmlns="">
            <p:pic>
              <p:nvPicPr>
                <p:cNvPr id="101" name="筆跡 100">
                  <a:extLst>
                    <a:ext uri="{FF2B5EF4-FFF2-40B4-BE49-F238E27FC236}">
                      <a16:creationId xmlns:a16="http://schemas.microsoft.com/office/drawing/2014/main" id="{D334E431-9371-9E64-A93C-9755552CE5E0}"/>
                    </a:ext>
                  </a:extLst>
                </p:cNvPr>
                <p:cNvPicPr/>
                <p:nvPr/>
              </p:nvPicPr>
              <p:blipFill>
                <a:blip r:embed="rId140"/>
                <a:stretch>
                  <a:fillRect/>
                </a:stretch>
              </p:blipFill>
              <p:spPr>
                <a:xfrm>
                  <a:off x="7162722" y="2604970"/>
                  <a:ext cx="417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2" name="筆跡 101">
                  <a:extLst>
                    <a:ext uri="{FF2B5EF4-FFF2-40B4-BE49-F238E27FC236}">
                      <a16:creationId xmlns:a16="http://schemas.microsoft.com/office/drawing/2014/main" id="{D7877A86-3FE9-287C-DB51-E6BBD3AE8819}"/>
                    </a:ext>
                  </a:extLst>
                </p14:cNvPr>
                <p14:cNvContentPartPr/>
                <p14:nvPr/>
              </p14:nvContentPartPr>
              <p14:xfrm>
                <a:off x="7178562" y="2556730"/>
                <a:ext cx="62280" cy="12240"/>
              </p14:xfrm>
            </p:contentPart>
          </mc:Choice>
          <mc:Fallback xmlns="">
            <p:pic>
              <p:nvPicPr>
                <p:cNvPr id="102" name="筆跡 101">
                  <a:extLst>
                    <a:ext uri="{FF2B5EF4-FFF2-40B4-BE49-F238E27FC236}">
                      <a16:creationId xmlns:a16="http://schemas.microsoft.com/office/drawing/2014/main" id="{D7877A86-3FE9-287C-DB51-E6BBD3AE8819}"/>
                    </a:ext>
                  </a:extLst>
                </p:cNvPr>
                <p:cNvPicPr/>
                <p:nvPr/>
              </p:nvPicPr>
              <p:blipFill>
                <a:blip r:embed="rId142"/>
                <a:stretch>
                  <a:fillRect/>
                </a:stretch>
              </p:blipFill>
              <p:spPr>
                <a:xfrm>
                  <a:off x="7169562" y="2547730"/>
                  <a:ext cx="799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3" name="筆跡 102">
                  <a:extLst>
                    <a:ext uri="{FF2B5EF4-FFF2-40B4-BE49-F238E27FC236}">
                      <a16:creationId xmlns:a16="http://schemas.microsoft.com/office/drawing/2014/main" id="{5C942697-6F9F-9E3D-6F49-7C3885F231E8}"/>
                    </a:ext>
                  </a:extLst>
                </p14:cNvPr>
                <p14:cNvContentPartPr/>
                <p14:nvPr/>
              </p14:nvContentPartPr>
              <p14:xfrm>
                <a:off x="7200522" y="2508490"/>
                <a:ext cx="110160" cy="285480"/>
              </p14:xfrm>
            </p:contentPart>
          </mc:Choice>
          <mc:Fallback xmlns="">
            <p:pic>
              <p:nvPicPr>
                <p:cNvPr id="103" name="筆跡 102">
                  <a:extLst>
                    <a:ext uri="{FF2B5EF4-FFF2-40B4-BE49-F238E27FC236}">
                      <a16:creationId xmlns:a16="http://schemas.microsoft.com/office/drawing/2014/main" id="{5C942697-6F9F-9E3D-6F49-7C3885F231E8}"/>
                    </a:ext>
                  </a:extLst>
                </p:cNvPr>
                <p:cNvPicPr/>
                <p:nvPr/>
              </p:nvPicPr>
              <p:blipFill>
                <a:blip r:embed="rId144"/>
                <a:stretch>
                  <a:fillRect/>
                </a:stretch>
              </p:blipFill>
              <p:spPr>
                <a:xfrm>
                  <a:off x="7191882" y="2499850"/>
                  <a:ext cx="127800" cy="303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5">
            <p14:nvContentPartPr>
              <p14:cNvPr id="105" name="筆跡 104">
                <a:extLst>
                  <a:ext uri="{FF2B5EF4-FFF2-40B4-BE49-F238E27FC236}">
                    <a16:creationId xmlns:a16="http://schemas.microsoft.com/office/drawing/2014/main" id="{2A1E6DCA-DE8A-81CE-7EF0-0C0A3380BBB5}"/>
                  </a:ext>
                </a:extLst>
              </p14:cNvPr>
              <p14:cNvContentPartPr/>
              <p14:nvPr/>
            </p14:nvContentPartPr>
            <p14:xfrm>
              <a:off x="7560522" y="2484730"/>
              <a:ext cx="720" cy="720"/>
            </p14:xfrm>
          </p:contentPart>
        </mc:Choice>
        <mc:Fallback xmlns="">
          <p:pic>
            <p:nvPicPr>
              <p:cNvPr id="105" name="筆跡 104">
                <a:extLst>
                  <a:ext uri="{FF2B5EF4-FFF2-40B4-BE49-F238E27FC236}">
                    <a16:creationId xmlns:a16="http://schemas.microsoft.com/office/drawing/2014/main" id="{2A1E6DCA-DE8A-81CE-7EF0-0C0A3380BBB5}"/>
                  </a:ext>
                </a:extLst>
              </p:cNvPr>
              <p:cNvPicPr/>
              <p:nvPr/>
            </p:nvPicPr>
            <p:blipFill>
              <a:blip r:embed="rId146"/>
              <a:stretch>
                <a:fillRect/>
              </a:stretch>
            </p:blipFill>
            <p:spPr>
              <a:xfrm>
                <a:off x="7551882" y="2476090"/>
                <a:ext cx="1836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6" name="筆跡 105">
                <a:extLst>
                  <a:ext uri="{FF2B5EF4-FFF2-40B4-BE49-F238E27FC236}">
                    <a16:creationId xmlns:a16="http://schemas.microsoft.com/office/drawing/2014/main" id="{24B702AB-896C-DCD7-CE28-EBA0A5061218}"/>
                  </a:ext>
                </a:extLst>
              </p14:cNvPr>
              <p14:cNvContentPartPr/>
              <p14:nvPr/>
            </p14:nvContentPartPr>
            <p14:xfrm>
              <a:off x="7547562" y="2580490"/>
              <a:ext cx="360" cy="360"/>
            </p14:xfrm>
          </p:contentPart>
        </mc:Choice>
        <mc:Fallback xmlns="">
          <p:pic>
            <p:nvPicPr>
              <p:cNvPr id="106" name="筆跡 105">
                <a:extLst>
                  <a:ext uri="{FF2B5EF4-FFF2-40B4-BE49-F238E27FC236}">
                    <a16:creationId xmlns:a16="http://schemas.microsoft.com/office/drawing/2014/main" id="{24B702AB-896C-DCD7-CE28-EBA0A5061218}"/>
                  </a:ext>
                </a:extLst>
              </p:cNvPr>
              <p:cNvPicPr/>
              <p:nvPr/>
            </p:nvPicPr>
            <p:blipFill>
              <a:blip r:embed="rId146"/>
              <a:stretch>
                <a:fillRect/>
              </a:stretch>
            </p:blipFill>
            <p:spPr>
              <a:xfrm>
                <a:off x="7538922" y="2571850"/>
                <a:ext cx="18000" cy="18000"/>
              </a:xfrm>
              <a:prstGeom prst="rect">
                <a:avLst/>
              </a:prstGeom>
            </p:spPr>
          </p:pic>
        </mc:Fallback>
      </mc:AlternateContent>
      <p:grpSp>
        <p:nvGrpSpPr>
          <p:cNvPr id="120" name="群組 119">
            <a:extLst>
              <a:ext uri="{FF2B5EF4-FFF2-40B4-BE49-F238E27FC236}">
                <a16:creationId xmlns:a16="http://schemas.microsoft.com/office/drawing/2014/main" id="{F6DAEE89-D2B7-B81F-3AFA-FDB6898D31BB}"/>
              </a:ext>
            </a:extLst>
          </p:cNvPr>
          <p:cNvGrpSpPr/>
          <p:nvPr/>
        </p:nvGrpSpPr>
        <p:grpSpPr>
          <a:xfrm>
            <a:off x="7733322" y="2422090"/>
            <a:ext cx="1354680" cy="277920"/>
            <a:chOff x="7733322" y="2422090"/>
            <a:chExt cx="1354680" cy="277920"/>
          </a:xfrm>
        </p:grpSpPr>
        <mc:AlternateContent xmlns:mc="http://schemas.openxmlformats.org/markup-compatibility/2006" xmlns:p14="http://schemas.microsoft.com/office/powerpoint/2010/main">
          <mc:Choice Requires="p14">
            <p:contentPart p14:bwMode="auto" r:id="rId148">
              <p14:nvContentPartPr>
                <p14:cNvPr id="107" name="筆跡 106">
                  <a:extLst>
                    <a:ext uri="{FF2B5EF4-FFF2-40B4-BE49-F238E27FC236}">
                      <a16:creationId xmlns:a16="http://schemas.microsoft.com/office/drawing/2014/main" id="{E510E103-DB36-532E-DB03-DB79D48E78C1}"/>
                    </a:ext>
                  </a:extLst>
                </p14:cNvPr>
                <p14:cNvContentPartPr/>
                <p14:nvPr/>
              </p14:nvContentPartPr>
              <p14:xfrm>
                <a:off x="7733322" y="2556370"/>
                <a:ext cx="68760" cy="125280"/>
              </p14:xfrm>
            </p:contentPart>
          </mc:Choice>
          <mc:Fallback xmlns="">
            <p:pic>
              <p:nvPicPr>
                <p:cNvPr id="107" name="筆跡 106">
                  <a:extLst>
                    <a:ext uri="{FF2B5EF4-FFF2-40B4-BE49-F238E27FC236}">
                      <a16:creationId xmlns:a16="http://schemas.microsoft.com/office/drawing/2014/main" id="{E510E103-DB36-532E-DB03-DB79D48E78C1}"/>
                    </a:ext>
                  </a:extLst>
                </p:cNvPr>
                <p:cNvPicPr/>
                <p:nvPr/>
              </p:nvPicPr>
              <p:blipFill>
                <a:blip r:embed="rId149"/>
                <a:stretch>
                  <a:fillRect/>
                </a:stretch>
              </p:blipFill>
              <p:spPr>
                <a:xfrm>
                  <a:off x="7724682" y="2547370"/>
                  <a:ext cx="864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8" name="筆跡 107">
                  <a:extLst>
                    <a:ext uri="{FF2B5EF4-FFF2-40B4-BE49-F238E27FC236}">
                      <a16:creationId xmlns:a16="http://schemas.microsoft.com/office/drawing/2014/main" id="{8169953F-3276-322F-3176-1A0EBBF8AA44}"/>
                    </a:ext>
                  </a:extLst>
                </p14:cNvPr>
                <p14:cNvContentPartPr/>
                <p14:nvPr/>
              </p14:nvContentPartPr>
              <p14:xfrm>
                <a:off x="7844202" y="2422090"/>
                <a:ext cx="90720" cy="252720"/>
              </p14:xfrm>
            </p:contentPart>
          </mc:Choice>
          <mc:Fallback xmlns="">
            <p:pic>
              <p:nvPicPr>
                <p:cNvPr id="108" name="筆跡 107">
                  <a:extLst>
                    <a:ext uri="{FF2B5EF4-FFF2-40B4-BE49-F238E27FC236}">
                      <a16:creationId xmlns:a16="http://schemas.microsoft.com/office/drawing/2014/main" id="{8169953F-3276-322F-3176-1A0EBBF8AA44}"/>
                    </a:ext>
                  </a:extLst>
                </p:cNvPr>
                <p:cNvPicPr/>
                <p:nvPr/>
              </p:nvPicPr>
              <p:blipFill>
                <a:blip r:embed="rId151"/>
                <a:stretch>
                  <a:fillRect/>
                </a:stretch>
              </p:blipFill>
              <p:spPr>
                <a:xfrm>
                  <a:off x="7835202" y="2413450"/>
                  <a:ext cx="1083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0" name="筆跡 109">
                  <a:extLst>
                    <a:ext uri="{FF2B5EF4-FFF2-40B4-BE49-F238E27FC236}">
                      <a16:creationId xmlns:a16="http://schemas.microsoft.com/office/drawing/2014/main" id="{63FD8D62-48EA-AA33-FBDC-9D7F40C6A818}"/>
                    </a:ext>
                  </a:extLst>
                </p14:cNvPr>
                <p14:cNvContentPartPr/>
                <p14:nvPr/>
              </p14:nvContentPartPr>
              <p14:xfrm>
                <a:off x="7984962" y="2549890"/>
                <a:ext cx="92520" cy="150120"/>
              </p14:xfrm>
            </p:contentPart>
          </mc:Choice>
          <mc:Fallback xmlns="">
            <p:pic>
              <p:nvPicPr>
                <p:cNvPr id="110" name="筆跡 109">
                  <a:extLst>
                    <a:ext uri="{FF2B5EF4-FFF2-40B4-BE49-F238E27FC236}">
                      <a16:creationId xmlns:a16="http://schemas.microsoft.com/office/drawing/2014/main" id="{63FD8D62-48EA-AA33-FBDC-9D7F40C6A818}"/>
                    </a:ext>
                  </a:extLst>
                </p:cNvPr>
                <p:cNvPicPr/>
                <p:nvPr/>
              </p:nvPicPr>
              <p:blipFill>
                <a:blip r:embed="rId153"/>
                <a:stretch>
                  <a:fillRect/>
                </a:stretch>
              </p:blipFill>
              <p:spPr>
                <a:xfrm>
                  <a:off x="7975962" y="2540890"/>
                  <a:ext cx="110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1" name="筆跡 110">
                  <a:extLst>
                    <a:ext uri="{FF2B5EF4-FFF2-40B4-BE49-F238E27FC236}">
                      <a16:creationId xmlns:a16="http://schemas.microsoft.com/office/drawing/2014/main" id="{91580987-3931-FCEE-8737-37F9BDC2D1F3}"/>
                    </a:ext>
                  </a:extLst>
                </p14:cNvPr>
                <p14:cNvContentPartPr/>
                <p14:nvPr/>
              </p14:nvContentPartPr>
              <p14:xfrm>
                <a:off x="8130762" y="2572930"/>
                <a:ext cx="92160" cy="98640"/>
              </p14:xfrm>
            </p:contentPart>
          </mc:Choice>
          <mc:Fallback xmlns="">
            <p:pic>
              <p:nvPicPr>
                <p:cNvPr id="111" name="筆跡 110">
                  <a:extLst>
                    <a:ext uri="{FF2B5EF4-FFF2-40B4-BE49-F238E27FC236}">
                      <a16:creationId xmlns:a16="http://schemas.microsoft.com/office/drawing/2014/main" id="{91580987-3931-FCEE-8737-37F9BDC2D1F3}"/>
                    </a:ext>
                  </a:extLst>
                </p:cNvPr>
                <p:cNvPicPr/>
                <p:nvPr/>
              </p:nvPicPr>
              <p:blipFill>
                <a:blip r:embed="rId155"/>
                <a:stretch>
                  <a:fillRect/>
                </a:stretch>
              </p:blipFill>
              <p:spPr>
                <a:xfrm>
                  <a:off x="8122122" y="2563930"/>
                  <a:ext cx="10980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2" name="筆跡 111">
                  <a:extLst>
                    <a:ext uri="{FF2B5EF4-FFF2-40B4-BE49-F238E27FC236}">
                      <a16:creationId xmlns:a16="http://schemas.microsoft.com/office/drawing/2014/main" id="{AC6B2982-BEF4-FAAA-6382-444278D040B3}"/>
                    </a:ext>
                  </a:extLst>
                </p14:cNvPr>
                <p14:cNvContentPartPr/>
                <p14:nvPr/>
              </p14:nvContentPartPr>
              <p14:xfrm>
                <a:off x="8265762" y="2567890"/>
                <a:ext cx="57240" cy="96120"/>
              </p14:xfrm>
            </p:contentPart>
          </mc:Choice>
          <mc:Fallback xmlns="">
            <p:pic>
              <p:nvPicPr>
                <p:cNvPr id="112" name="筆跡 111">
                  <a:extLst>
                    <a:ext uri="{FF2B5EF4-FFF2-40B4-BE49-F238E27FC236}">
                      <a16:creationId xmlns:a16="http://schemas.microsoft.com/office/drawing/2014/main" id="{AC6B2982-BEF4-FAAA-6382-444278D040B3}"/>
                    </a:ext>
                  </a:extLst>
                </p:cNvPr>
                <p:cNvPicPr/>
                <p:nvPr/>
              </p:nvPicPr>
              <p:blipFill>
                <a:blip r:embed="rId157"/>
                <a:stretch>
                  <a:fillRect/>
                </a:stretch>
              </p:blipFill>
              <p:spPr>
                <a:xfrm>
                  <a:off x="8257122" y="2558890"/>
                  <a:ext cx="748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3" name="筆跡 112">
                  <a:extLst>
                    <a:ext uri="{FF2B5EF4-FFF2-40B4-BE49-F238E27FC236}">
                      <a16:creationId xmlns:a16="http://schemas.microsoft.com/office/drawing/2014/main" id="{673E2C5F-3B2E-4D3D-B5E8-4F572A803F5B}"/>
                    </a:ext>
                  </a:extLst>
                </p14:cNvPr>
                <p14:cNvContentPartPr/>
                <p14:nvPr/>
              </p14:nvContentPartPr>
              <p14:xfrm>
                <a:off x="8375202" y="2544850"/>
                <a:ext cx="70200" cy="108720"/>
              </p14:xfrm>
            </p:contentPart>
          </mc:Choice>
          <mc:Fallback xmlns="">
            <p:pic>
              <p:nvPicPr>
                <p:cNvPr id="113" name="筆跡 112">
                  <a:extLst>
                    <a:ext uri="{FF2B5EF4-FFF2-40B4-BE49-F238E27FC236}">
                      <a16:creationId xmlns:a16="http://schemas.microsoft.com/office/drawing/2014/main" id="{673E2C5F-3B2E-4D3D-B5E8-4F572A803F5B}"/>
                    </a:ext>
                  </a:extLst>
                </p:cNvPr>
                <p:cNvPicPr/>
                <p:nvPr/>
              </p:nvPicPr>
              <p:blipFill>
                <a:blip r:embed="rId159"/>
                <a:stretch>
                  <a:fillRect/>
                </a:stretch>
              </p:blipFill>
              <p:spPr>
                <a:xfrm>
                  <a:off x="8366562" y="2535850"/>
                  <a:ext cx="878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4" name="筆跡 113">
                  <a:extLst>
                    <a:ext uri="{FF2B5EF4-FFF2-40B4-BE49-F238E27FC236}">
                      <a16:creationId xmlns:a16="http://schemas.microsoft.com/office/drawing/2014/main" id="{2BB263D2-16BF-F42A-85ED-AD66AB925A8B}"/>
                    </a:ext>
                  </a:extLst>
                </p14:cNvPr>
                <p14:cNvContentPartPr/>
                <p14:nvPr/>
              </p14:nvContentPartPr>
              <p14:xfrm>
                <a:off x="8476722" y="2548450"/>
                <a:ext cx="114120" cy="128880"/>
              </p14:xfrm>
            </p:contentPart>
          </mc:Choice>
          <mc:Fallback xmlns="">
            <p:pic>
              <p:nvPicPr>
                <p:cNvPr id="114" name="筆跡 113">
                  <a:extLst>
                    <a:ext uri="{FF2B5EF4-FFF2-40B4-BE49-F238E27FC236}">
                      <a16:creationId xmlns:a16="http://schemas.microsoft.com/office/drawing/2014/main" id="{2BB263D2-16BF-F42A-85ED-AD66AB925A8B}"/>
                    </a:ext>
                  </a:extLst>
                </p:cNvPr>
                <p:cNvPicPr/>
                <p:nvPr/>
              </p:nvPicPr>
              <p:blipFill>
                <a:blip r:embed="rId161"/>
                <a:stretch>
                  <a:fillRect/>
                </a:stretch>
              </p:blipFill>
              <p:spPr>
                <a:xfrm>
                  <a:off x="8467722" y="2539810"/>
                  <a:ext cx="1317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6" name="筆跡 115">
                  <a:extLst>
                    <a:ext uri="{FF2B5EF4-FFF2-40B4-BE49-F238E27FC236}">
                      <a16:creationId xmlns:a16="http://schemas.microsoft.com/office/drawing/2014/main" id="{AF5281CF-C544-EEAF-0F49-4669F8EAA21E}"/>
                    </a:ext>
                  </a:extLst>
                </p14:cNvPr>
                <p14:cNvContentPartPr/>
                <p14:nvPr/>
              </p14:nvContentPartPr>
              <p14:xfrm>
                <a:off x="8672202" y="2528290"/>
                <a:ext cx="55800" cy="136080"/>
              </p14:xfrm>
            </p:contentPart>
          </mc:Choice>
          <mc:Fallback xmlns="">
            <p:pic>
              <p:nvPicPr>
                <p:cNvPr id="116" name="筆跡 115">
                  <a:extLst>
                    <a:ext uri="{FF2B5EF4-FFF2-40B4-BE49-F238E27FC236}">
                      <a16:creationId xmlns:a16="http://schemas.microsoft.com/office/drawing/2014/main" id="{AF5281CF-C544-EEAF-0F49-4669F8EAA21E}"/>
                    </a:ext>
                  </a:extLst>
                </p:cNvPr>
                <p:cNvPicPr/>
                <p:nvPr/>
              </p:nvPicPr>
              <p:blipFill>
                <a:blip r:embed="rId163"/>
                <a:stretch>
                  <a:fillRect/>
                </a:stretch>
              </p:blipFill>
              <p:spPr>
                <a:xfrm>
                  <a:off x="8663562" y="2519290"/>
                  <a:ext cx="734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7" name="筆跡 116">
                  <a:extLst>
                    <a:ext uri="{FF2B5EF4-FFF2-40B4-BE49-F238E27FC236}">
                      <a16:creationId xmlns:a16="http://schemas.microsoft.com/office/drawing/2014/main" id="{9FC23EC1-7E73-52B4-35B1-0DFC0C66C25C}"/>
                    </a:ext>
                  </a:extLst>
                </p14:cNvPr>
                <p14:cNvContentPartPr/>
                <p14:nvPr/>
              </p14:nvContentPartPr>
              <p14:xfrm>
                <a:off x="8632242" y="2553490"/>
                <a:ext cx="177840" cy="101880"/>
              </p14:xfrm>
            </p:contentPart>
          </mc:Choice>
          <mc:Fallback xmlns="">
            <p:pic>
              <p:nvPicPr>
                <p:cNvPr id="117" name="筆跡 116">
                  <a:extLst>
                    <a:ext uri="{FF2B5EF4-FFF2-40B4-BE49-F238E27FC236}">
                      <a16:creationId xmlns:a16="http://schemas.microsoft.com/office/drawing/2014/main" id="{9FC23EC1-7E73-52B4-35B1-0DFC0C66C25C}"/>
                    </a:ext>
                  </a:extLst>
                </p:cNvPr>
                <p:cNvPicPr/>
                <p:nvPr/>
              </p:nvPicPr>
              <p:blipFill>
                <a:blip r:embed="rId165"/>
                <a:stretch>
                  <a:fillRect/>
                </a:stretch>
              </p:blipFill>
              <p:spPr>
                <a:xfrm>
                  <a:off x="8623602" y="2544490"/>
                  <a:ext cx="19548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8" name="筆跡 117">
                  <a:extLst>
                    <a:ext uri="{FF2B5EF4-FFF2-40B4-BE49-F238E27FC236}">
                      <a16:creationId xmlns:a16="http://schemas.microsoft.com/office/drawing/2014/main" id="{CBE7F1EC-04F1-01CF-ED15-31C98991B51B}"/>
                    </a:ext>
                  </a:extLst>
                </p14:cNvPr>
                <p14:cNvContentPartPr/>
                <p14:nvPr/>
              </p14:nvContentPartPr>
              <p14:xfrm>
                <a:off x="8810442" y="2499130"/>
                <a:ext cx="123480" cy="147960"/>
              </p14:xfrm>
            </p:contentPart>
          </mc:Choice>
          <mc:Fallback xmlns="">
            <p:pic>
              <p:nvPicPr>
                <p:cNvPr id="118" name="筆跡 117">
                  <a:extLst>
                    <a:ext uri="{FF2B5EF4-FFF2-40B4-BE49-F238E27FC236}">
                      <a16:creationId xmlns:a16="http://schemas.microsoft.com/office/drawing/2014/main" id="{CBE7F1EC-04F1-01CF-ED15-31C98991B51B}"/>
                    </a:ext>
                  </a:extLst>
                </p:cNvPr>
                <p:cNvPicPr/>
                <p:nvPr/>
              </p:nvPicPr>
              <p:blipFill>
                <a:blip r:embed="rId167"/>
                <a:stretch>
                  <a:fillRect/>
                </a:stretch>
              </p:blipFill>
              <p:spPr>
                <a:xfrm>
                  <a:off x="8801442" y="2490490"/>
                  <a:ext cx="1411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9" name="筆跡 118">
                  <a:extLst>
                    <a:ext uri="{FF2B5EF4-FFF2-40B4-BE49-F238E27FC236}">
                      <a16:creationId xmlns:a16="http://schemas.microsoft.com/office/drawing/2014/main" id="{B916C5E9-F66B-461B-50EF-58EE8D65823E}"/>
                    </a:ext>
                  </a:extLst>
                </p14:cNvPr>
                <p14:cNvContentPartPr/>
                <p14:nvPr/>
              </p14:nvContentPartPr>
              <p14:xfrm>
                <a:off x="8997642" y="2539090"/>
                <a:ext cx="90360" cy="106560"/>
              </p14:xfrm>
            </p:contentPart>
          </mc:Choice>
          <mc:Fallback xmlns="">
            <p:pic>
              <p:nvPicPr>
                <p:cNvPr id="119" name="筆跡 118">
                  <a:extLst>
                    <a:ext uri="{FF2B5EF4-FFF2-40B4-BE49-F238E27FC236}">
                      <a16:creationId xmlns:a16="http://schemas.microsoft.com/office/drawing/2014/main" id="{B916C5E9-F66B-461B-50EF-58EE8D65823E}"/>
                    </a:ext>
                  </a:extLst>
                </p:cNvPr>
                <p:cNvPicPr/>
                <p:nvPr/>
              </p:nvPicPr>
              <p:blipFill>
                <a:blip r:embed="rId169"/>
                <a:stretch>
                  <a:fillRect/>
                </a:stretch>
              </p:blipFill>
              <p:spPr>
                <a:xfrm>
                  <a:off x="8988642" y="2530450"/>
                  <a:ext cx="108000" cy="124200"/>
                </a:xfrm>
                <a:prstGeom prst="rect">
                  <a:avLst/>
                </a:prstGeom>
              </p:spPr>
            </p:pic>
          </mc:Fallback>
        </mc:AlternateContent>
      </p:grpSp>
      <p:grpSp>
        <p:nvGrpSpPr>
          <p:cNvPr id="131" name="群組 130">
            <a:extLst>
              <a:ext uri="{FF2B5EF4-FFF2-40B4-BE49-F238E27FC236}">
                <a16:creationId xmlns:a16="http://schemas.microsoft.com/office/drawing/2014/main" id="{29C92ED7-07CE-8700-8CAA-77F9FAD69DF4}"/>
              </a:ext>
            </a:extLst>
          </p:cNvPr>
          <p:cNvGrpSpPr/>
          <p:nvPr/>
        </p:nvGrpSpPr>
        <p:grpSpPr>
          <a:xfrm>
            <a:off x="9310122" y="2330290"/>
            <a:ext cx="408960" cy="404640"/>
            <a:chOff x="9310122" y="2330290"/>
            <a:chExt cx="408960" cy="404640"/>
          </a:xfrm>
        </p:grpSpPr>
        <mc:AlternateContent xmlns:mc="http://schemas.openxmlformats.org/markup-compatibility/2006" xmlns:p14="http://schemas.microsoft.com/office/powerpoint/2010/main">
          <mc:Choice Requires="p14">
            <p:contentPart p14:bwMode="auto" r:id="rId170">
              <p14:nvContentPartPr>
                <p14:cNvPr id="121" name="筆跡 120">
                  <a:extLst>
                    <a:ext uri="{FF2B5EF4-FFF2-40B4-BE49-F238E27FC236}">
                      <a16:creationId xmlns:a16="http://schemas.microsoft.com/office/drawing/2014/main" id="{CF54EB1B-4933-DEE0-6496-0ECCBA5FE96E}"/>
                    </a:ext>
                  </a:extLst>
                </p14:cNvPr>
                <p14:cNvContentPartPr/>
                <p14:nvPr/>
              </p14:nvContentPartPr>
              <p14:xfrm>
                <a:off x="9354042" y="2330290"/>
                <a:ext cx="134640" cy="404640"/>
              </p14:xfrm>
            </p:contentPart>
          </mc:Choice>
          <mc:Fallback xmlns="">
            <p:pic>
              <p:nvPicPr>
                <p:cNvPr id="121" name="筆跡 120">
                  <a:extLst>
                    <a:ext uri="{FF2B5EF4-FFF2-40B4-BE49-F238E27FC236}">
                      <a16:creationId xmlns:a16="http://schemas.microsoft.com/office/drawing/2014/main" id="{CF54EB1B-4933-DEE0-6496-0ECCBA5FE96E}"/>
                    </a:ext>
                  </a:extLst>
                </p:cNvPr>
                <p:cNvPicPr/>
                <p:nvPr/>
              </p:nvPicPr>
              <p:blipFill>
                <a:blip r:embed="rId171"/>
                <a:stretch>
                  <a:fillRect/>
                </a:stretch>
              </p:blipFill>
              <p:spPr>
                <a:xfrm>
                  <a:off x="9345042" y="2321650"/>
                  <a:ext cx="15228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2" name="筆跡 121">
                  <a:extLst>
                    <a:ext uri="{FF2B5EF4-FFF2-40B4-BE49-F238E27FC236}">
                      <a16:creationId xmlns:a16="http://schemas.microsoft.com/office/drawing/2014/main" id="{E53433E5-2E7A-F859-DB9F-5A95B337105E}"/>
                    </a:ext>
                  </a:extLst>
                </p14:cNvPr>
                <p14:cNvContentPartPr/>
                <p14:nvPr/>
              </p14:nvContentPartPr>
              <p14:xfrm>
                <a:off x="9310122" y="2540530"/>
                <a:ext cx="228600" cy="105480"/>
              </p14:xfrm>
            </p:contentPart>
          </mc:Choice>
          <mc:Fallback xmlns="">
            <p:pic>
              <p:nvPicPr>
                <p:cNvPr id="122" name="筆跡 121">
                  <a:extLst>
                    <a:ext uri="{FF2B5EF4-FFF2-40B4-BE49-F238E27FC236}">
                      <a16:creationId xmlns:a16="http://schemas.microsoft.com/office/drawing/2014/main" id="{E53433E5-2E7A-F859-DB9F-5A95B337105E}"/>
                    </a:ext>
                  </a:extLst>
                </p:cNvPr>
                <p:cNvPicPr/>
                <p:nvPr/>
              </p:nvPicPr>
              <p:blipFill>
                <a:blip r:embed="rId173"/>
                <a:stretch>
                  <a:fillRect/>
                </a:stretch>
              </p:blipFill>
              <p:spPr>
                <a:xfrm>
                  <a:off x="9301482" y="2531530"/>
                  <a:ext cx="24624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3" name="筆跡 122">
                  <a:extLst>
                    <a:ext uri="{FF2B5EF4-FFF2-40B4-BE49-F238E27FC236}">
                      <a16:creationId xmlns:a16="http://schemas.microsoft.com/office/drawing/2014/main" id="{A182F97A-DF00-8A98-F69C-CA87DA9D1837}"/>
                    </a:ext>
                  </a:extLst>
                </p14:cNvPr>
                <p14:cNvContentPartPr/>
                <p14:nvPr/>
              </p14:nvContentPartPr>
              <p14:xfrm>
                <a:off x="9570402" y="2517130"/>
                <a:ext cx="148680" cy="108360"/>
              </p14:xfrm>
            </p:contentPart>
          </mc:Choice>
          <mc:Fallback xmlns="">
            <p:pic>
              <p:nvPicPr>
                <p:cNvPr id="123" name="筆跡 122">
                  <a:extLst>
                    <a:ext uri="{FF2B5EF4-FFF2-40B4-BE49-F238E27FC236}">
                      <a16:creationId xmlns:a16="http://schemas.microsoft.com/office/drawing/2014/main" id="{A182F97A-DF00-8A98-F69C-CA87DA9D1837}"/>
                    </a:ext>
                  </a:extLst>
                </p:cNvPr>
                <p:cNvPicPr/>
                <p:nvPr/>
              </p:nvPicPr>
              <p:blipFill>
                <a:blip r:embed="rId175"/>
                <a:stretch>
                  <a:fillRect/>
                </a:stretch>
              </p:blipFill>
              <p:spPr>
                <a:xfrm>
                  <a:off x="9561402" y="2508490"/>
                  <a:ext cx="166320" cy="126000"/>
                </a:xfrm>
                <a:prstGeom prst="rect">
                  <a:avLst/>
                </a:prstGeom>
              </p:spPr>
            </p:pic>
          </mc:Fallback>
        </mc:AlternateContent>
      </p:grpSp>
      <p:grpSp>
        <p:nvGrpSpPr>
          <p:cNvPr id="130" name="群組 129">
            <a:extLst>
              <a:ext uri="{FF2B5EF4-FFF2-40B4-BE49-F238E27FC236}">
                <a16:creationId xmlns:a16="http://schemas.microsoft.com/office/drawing/2014/main" id="{DFBFC461-7870-3E23-9CAA-D9FD76282A22}"/>
              </a:ext>
            </a:extLst>
          </p:cNvPr>
          <p:cNvGrpSpPr/>
          <p:nvPr/>
        </p:nvGrpSpPr>
        <p:grpSpPr>
          <a:xfrm>
            <a:off x="7394202" y="3115090"/>
            <a:ext cx="381240" cy="254880"/>
            <a:chOff x="7394202" y="3115090"/>
            <a:chExt cx="381240" cy="254880"/>
          </a:xfrm>
        </p:grpSpPr>
        <mc:AlternateContent xmlns:mc="http://schemas.openxmlformats.org/markup-compatibility/2006" xmlns:p14="http://schemas.microsoft.com/office/powerpoint/2010/main">
          <mc:Choice Requires="p14">
            <p:contentPart p14:bwMode="auto" r:id="rId176">
              <p14:nvContentPartPr>
                <p14:cNvPr id="124" name="筆跡 123">
                  <a:extLst>
                    <a:ext uri="{FF2B5EF4-FFF2-40B4-BE49-F238E27FC236}">
                      <a16:creationId xmlns:a16="http://schemas.microsoft.com/office/drawing/2014/main" id="{7D2CB604-F8B3-CE86-5066-0BDB688F44A0}"/>
                    </a:ext>
                  </a:extLst>
                </p14:cNvPr>
                <p14:cNvContentPartPr/>
                <p14:nvPr/>
              </p14:nvContentPartPr>
              <p14:xfrm>
                <a:off x="7394202" y="3215530"/>
                <a:ext cx="40680" cy="154440"/>
              </p14:xfrm>
            </p:contentPart>
          </mc:Choice>
          <mc:Fallback xmlns="">
            <p:pic>
              <p:nvPicPr>
                <p:cNvPr id="124" name="筆跡 123">
                  <a:extLst>
                    <a:ext uri="{FF2B5EF4-FFF2-40B4-BE49-F238E27FC236}">
                      <a16:creationId xmlns:a16="http://schemas.microsoft.com/office/drawing/2014/main" id="{7D2CB604-F8B3-CE86-5066-0BDB688F44A0}"/>
                    </a:ext>
                  </a:extLst>
                </p:cNvPr>
                <p:cNvPicPr/>
                <p:nvPr/>
              </p:nvPicPr>
              <p:blipFill>
                <a:blip r:embed="rId177"/>
                <a:stretch>
                  <a:fillRect/>
                </a:stretch>
              </p:blipFill>
              <p:spPr>
                <a:xfrm>
                  <a:off x="7385562" y="3206530"/>
                  <a:ext cx="5832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5" name="筆跡 124">
                  <a:extLst>
                    <a:ext uri="{FF2B5EF4-FFF2-40B4-BE49-F238E27FC236}">
                      <a16:creationId xmlns:a16="http://schemas.microsoft.com/office/drawing/2014/main" id="{A7C7B211-9E5F-F153-19F4-7C56C12E9654}"/>
                    </a:ext>
                  </a:extLst>
                </p14:cNvPr>
                <p14:cNvContentPartPr/>
                <p14:nvPr/>
              </p14:nvContentPartPr>
              <p14:xfrm>
                <a:off x="7408962" y="3148930"/>
                <a:ext cx="58320" cy="7920"/>
              </p14:xfrm>
            </p:contentPart>
          </mc:Choice>
          <mc:Fallback xmlns="">
            <p:pic>
              <p:nvPicPr>
                <p:cNvPr id="125" name="筆跡 124">
                  <a:extLst>
                    <a:ext uri="{FF2B5EF4-FFF2-40B4-BE49-F238E27FC236}">
                      <a16:creationId xmlns:a16="http://schemas.microsoft.com/office/drawing/2014/main" id="{A7C7B211-9E5F-F153-19F4-7C56C12E9654}"/>
                    </a:ext>
                  </a:extLst>
                </p:cNvPr>
                <p:cNvPicPr/>
                <p:nvPr/>
              </p:nvPicPr>
              <p:blipFill>
                <a:blip r:embed="rId179"/>
                <a:stretch>
                  <a:fillRect/>
                </a:stretch>
              </p:blipFill>
              <p:spPr>
                <a:xfrm>
                  <a:off x="7400322" y="3139930"/>
                  <a:ext cx="759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筆跡 125">
                  <a:extLst>
                    <a:ext uri="{FF2B5EF4-FFF2-40B4-BE49-F238E27FC236}">
                      <a16:creationId xmlns:a16="http://schemas.microsoft.com/office/drawing/2014/main" id="{697EDC23-8DD2-FF2A-3C10-A22AF3CFF009}"/>
                    </a:ext>
                  </a:extLst>
                </p14:cNvPr>
                <p14:cNvContentPartPr/>
                <p14:nvPr/>
              </p14:nvContentPartPr>
              <p14:xfrm>
                <a:off x="7532082" y="3186730"/>
                <a:ext cx="47520" cy="165960"/>
              </p14:xfrm>
            </p:contentPart>
          </mc:Choice>
          <mc:Fallback xmlns="">
            <p:pic>
              <p:nvPicPr>
                <p:cNvPr id="126" name="筆跡 125">
                  <a:extLst>
                    <a:ext uri="{FF2B5EF4-FFF2-40B4-BE49-F238E27FC236}">
                      <a16:creationId xmlns:a16="http://schemas.microsoft.com/office/drawing/2014/main" id="{697EDC23-8DD2-FF2A-3C10-A22AF3CFF009}"/>
                    </a:ext>
                  </a:extLst>
                </p:cNvPr>
                <p:cNvPicPr/>
                <p:nvPr/>
              </p:nvPicPr>
              <p:blipFill>
                <a:blip r:embed="rId181"/>
                <a:stretch>
                  <a:fillRect/>
                </a:stretch>
              </p:blipFill>
              <p:spPr>
                <a:xfrm>
                  <a:off x="7523082" y="3178090"/>
                  <a:ext cx="651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7" name="筆跡 126">
                  <a:extLst>
                    <a:ext uri="{FF2B5EF4-FFF2-40B4-BE49-F238E27FC236}">
                      <a16:creationId xmlns:a16="http://schemas.microsoft.com/office/drawing/2014/main" id="{025C73DB-86DC-9CC2-E510-C6A9ED70C8D7}"/>
                    </a:ext>
                  </a:extLst>
                </p14:cNvPr>
                <p14:cNvContentPartPr/>
                <p14:nvPr/>
              </p14:nvContentPartPr>
              <p14:xfrm>
                <a:off x="7507962" y="3259810"/>
                <a:ext cx="68040" cy="19440"/>
              </p14:xfrm>
            </p:contentPart>
          </mc:Choice>
          <mc:Fallback xmlns="">
            <p:pic>
              <p:nvPicPr>
                <p:cNvPr id="127" name="筆跡 126">
                  <a:extLst>
                    <a:ext uri="{FF2B5EF4-FFF2-40B4-BE49-F238E27FC236}">
                      <a16:creationId xmlns:a16="http://schemas.microsoft.com/office/drawing/2014/main" id="{025C73DB-86DC-9CC2-E510-C6A9ED70C8D7}"/>
                    </a:ext>
                  </a:extLst>
                </p:cNvPr>
                <p:cNvPicPr/>
                <p:nvPr/>
              </p:nvPicPr>
              <p:blipFill>
                <a:blip r:embed="rId183"/>
                <a:stretch>
                  <a:fillRect/>
                </a:stretch>
              </p:blipFill>
              <p:spPr>
                <a:xfrm>
                  <a:off x="7498962" y="3251170"/>
                  <a:ext cx="856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8" name="筆跡 127">
                  <a:extLst>
                    <a:ext uri="{FF2B5EF4-FFF2-40B4-BE49-F238E27FC236}">
                      <a16:creationId xmlns:a16="http://schemas.microsoft.com/office/drawing/2014/main" id="{AC26A4F3-0E7B-071A-881C-80BBFA4631DE}"/>
                    </a:ext>
                  </a:extLst>
                </p14:cNvPr>
                <p14:cNvContentPartPr/>
                <p14:nvPr/>
              </p14:nvContentPartPr>
              <p14:xfrm>
                <a:off x="7630002" y="3115090"/>
                <a:ext cx="54000" cy="224640"/>
              </p14:xfrm>
            </p:contentPart>
          </mc:Choice>
          <mc:Fallback xmlns="">
            <p:pic>
              <p:nvPicPr>
                <p:cNvPr id="128" name="筆跡 127">
                  <a:extLst>
                    <a:ext uri="{FF2B5EF4-FFF2-40B4-BE49-F238E27FC236}">
                      <a16:creationId xmlns:a16="http://schemas.microsoft.com/office/drawing/2014/main" id="{AC26A4F3-0E7B-071A-881C-80BBFA4631DE}"/>
                    </a:ext>
                  </a:extLst>
                </p:cNvPr>
                <p:cNvPicPr/>
                <p:nvPr/>
              </p:nvPicPr>
              <p:blipFill>
                <a:blip r:embed="rId185"/>
                <a:stretch>
                  <a:fillRect/>
                </a:stretch>
              </p:blipFill>
              <p:spPr>
                <a:xfrm>
                  <a:off x="7621362" y="3106450"/>
                  <a:ext cx="716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9" name="筆跡 128">
                  <a:extLst>
                    <a:ext uri="{FF2B5EF4-FFF2-40B4-BE49-F238E27FC236}">
                      <a16:creationId xmlns:a16="http://schemas.microsoft.com/office/drawing/2014/main" id="{F85331BD-4A02-1CA8-A6A3-E5C6193DB306}"/>
                    </a:ext>
                  </a:extLst>
                </p14:cNvPr>
                <p14:cNvContentPartPr/>
                <p14:nvPr/>
              </p14:nvContentPartPr>
              <p14:xfrm>
                <a:off x="7774722" y="3331810"/>
                <a:ext cx="720" cy="360"/>
              </p14:xfrm>
            </p:contentPart>
          </mc:Choice>
          <mc:Fallback xmlns="">
            <p:pic>
              <p:nvPicPr>
                <p:cNvPr id="129" name="筆跡 128">
                  <a:extLst>
                    <a:ext uri="{FF2B5EF4-FFF2-40B4-BE49-F238E27FC236}">
                      <a16:creationId xmlns:a16="http://schemas.microsoft.com/office/drawing/2014/main" id="{F85331BD-4A02-1CA8-A6A3-E5C6193DB306}"/>
                    </a:ext>
                  </a:extLst>
                </p:cNvPr>
                <p:cNvPicPr/>
                <p:nvPr/>
              </p:nvPicPr>
              <p:blipFill>
                <a:blip r:embed="rId187"/>
                <a:stretch>
                  <a:fillRect/>
                </a:stretch>
              </p:blipFill>
              <p:spPr>
                <a:xfrm>
                  <a:off x="7765722" y="3323170"/>
                  <a:ext cx="18360" cy="18000"/>
                </a:xfrm>
                <a:prstGeom prst="rect">
                  <a:avLst/>
                </a:prstGeom>
              </p:spPr>
            </p:pic>
          </mc:Fallback>
        </mc:AlternateContent>
      </p:grpSp>
      <p:grpSp>
        <p:nvGrpSpPr>
          <p:cNvPr id="141" name="群組 140">
            <a:extLst>
              <a:ext uri="{FF2B5EF4-FFF2-40B4-BE49-F238E27FC236}">
                <a16:creationId xmlns:a16="http://schemas.microsoft.com/office/drawing/2014/main" id="{0677E68B-F623-7D07-D898-9D036A85FE88}"/>
              </a:ext>
            </a:extLst>
          </p:cNvPr>
          <p:cNvGrpSpPr/>
          <p:nvPr/>
        </p:nvGrpSpPr>
        <p:grpSpPr>
          <a:xfrm>
            <a:off x="8004149" y="3200704"/>
            <a:ext cx="1262160" cy="406080"/>
            <a:chOff x="8004149" y="3200704"/>
            <a:chExt cx="1262160" cy="406080"/>
          </a:xfrm>
        </p:grpSpPr>
        <mc:AlternateContent xmlns:mc="http://schemas.openxmlformats.org/markup-compatibility/2006" xmlns:p14="http://schemas.microsoft.com/office/powerpoint/2010/main">
          <mc:Choice Requires="p14">
            <p:contentPart p14:bwMode="auto" r:id="rId188">
              <p14:nvContentPartPr>
                <p14:cNvPr id="132" name="筆跡 131">
                  <a:extLst>
                    <a:ext uri="{FF2B5EF4-FFF2-40B4-BE49-F238E27FC236}">
                      <a16:creationId xmlns:a16="http://schemas.microsoft.com/office/drawing/2014/main" id="{DF19C06A-70AA-77ED-1FED-429C98C07943}"/>
                    </a:ext>
                  </a:extLst>
                </p14:cNvPr>
                <p14:cNvContentPartPr/>
                <p14:nvPr/>
              </p14:nvContentPartPr>
              <p14:xfrm>
                <a:off x="8004149" y="3216184"/>
                <a:ext cx="149400" cy="175680"/>
              </p14:xfrm>
            </p:contentPart>
          </mc:Choice>
          <mc:Fallback xmlns="">
            <p:pic>
              <p:nvPicPr>
                <p:cNvPr id="132" name="筆跡 131">
                  <a:extLst>
                    <a:ext uri="{FF2B5EF4-FFF2-40B4-BE49-F238E27FC236}">
                      <a16:creationId xmlns:a16="http://schemas.microsoft.com/office/drawing/2014/main" id="{DF19C06A-70AA-77ED-1FED-429C98C07943}"/>
                    </a:ext>
                  </a:extLst>
                </p:cNvPr>
                <p:cNvPicPr/>
                <p:nvPr/>
              </p:nvPicPr>
              <p:blipFill>
                <a:blip r:embed="rId189"/>
                <a:stretch>
                  <a:fillRect/>
                </a:stretch>
              </p:blipFill>
              <p:spPr>
                <a:xfrm>
                  <a:off x="7995149" y="3207544"/>
                  <a:ext cx="1670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3" name="筆跡 132">
                  <a:extLst>
                    <a:ext uri="{FF2B5EF4-FFF2-40B4-BE49-F238E27FC236}">
                      <a16:creationId xmlns:a16="http://schemas.microsoft.com/office/drawing/2014/main" id="{D66BE147-D490-35C6-9202-3AABB202AF61}"/>
                    </a:ext>
                  </a:extLst>
                </p14:cNvPr>
                <p14:cNvContentPartPr/>
                <p14:nvPr/>
              </p14:nvContentPartPr>
              <p14:xfrm>
                <a:off x="8154269" y="3219784"/>
                <a:ext cx="176760" cy="177120"/>
              </p14:xfrm>
            </p:contentPart>
          </mc:Choice>
          <mc:Fallback xmlns="">
            <p:pic>
              <p:nvPicPr>
                <p:cNvPr id="133" name="筆跡 132">
                  <a:extLst>
                    <a:ext uri="{FF2B5EF4-FFF2-40B4-BE49-F238E27FC236}">
                      <a16:creationId xmlns:a16="http://schemas.microsoft.com/office/drawing/2014/main" id="{D66BE147-D490-35C6-9202-3AABB202AF61}"/>
                    </a:ext>
                  </a:extLst>
                </p:cNvPr>
                <p:cNvPicPr/>
                <p:nvPr/>
              </p:nvPicPr>
              <p:blipFill>
                <a:blip r:embed="rId191"/>
                <a:stretch>
                  <a:fillRect/>
                </a:stretch>
              </p:blipFill>
              <p:spPr>
                <a:xfrm>
                  <a:off x="8145269" y="3210784"/>
                  <a:ext cx="1944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4" name="筆跡 133">
                  <a:extLst>
                    <a:ext uri="{FF2B5EF4-FFF2-40B4-BE49-F238E27FC236}">
                      <a16:creationId xmlns:a16="http://schemas.microsoft.com/office/drawing/2014/main" id="{BF887739-323E-DC13-4FB4-F3A551154C08}"/>
                    </a:ext>
                  </a:extLst>
                </p14:cNvPr>
                <p14:cNvContentPartPr/>
                <p14:nvPr/>
              </p14:nvContentPartPr>
              <p14:xfrm>
                <a:off x="8401229" y="3217624"/>
                <a:ext cx="67320" cy="151920"/>
              </p14:xfrm>
            </p:contentPart>
          </mc:Choice>
          <mc:Fallback xmlns="">
            <p:pic>
              <p:nvPicPr>
                <p:cNvPr id="134" name="筆跡 133">
                  <a:extLst>
                    <a:ext uri="{FF2B5EF4-FFF2-40B4-BE49-F238E27FC236}">
                      <a16:creationId xmlns:a16="http://schemas.microsoft.com/office/drawing/2014/main" id="{BF887739-323E-DC13-4FB4-F3A551154C08}"/>
                    </a:ext>
                  </a:extLst>
                </p:cNvPr>
                <p:cNvPicPr/>
                <p:nvPr/>
              </p:nvPicPr>
              <p:blipFill>
                <a:blip r:embed="rId193"/>
                <a:stretch>
                  <a:fillRect/>
                </a:stretch>
              </p:blipFill>
              <p:spPr>
                <a:xfrm>
                  <a:off x="8392229" y="3208984"/>
                  <a:ext cx="849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5" name="筆跡 134">
                  <a:extLst>
                    <a:ext uri="{FF2B5EF4-FFF2-40B4-BE49-F238E27FC236}">
                      <a16:creationId xmlns:a16="http://schemas.microsoft.com/office/drawing/2014/main" id="{295F6EB2-D02A-DCA0-EE37-DEF5D46AD884}"/>
                    </a:ext>
                  </a:extLst>
                </p14:cNvPr>
                <p14:cNvContentPartPr/>
                <p14:nvPr/>
              </p14:nvContentPartPr>
              <p14:xfrm>
                <a:off x="8365589" y="3256504"/>
                <a:ext cx="118080" cy="14040"/>
              </p14:xfrm>
            </p:contentPart>
          </mc:Choice>
          <mc:Fallback xmlns="">
            <p:pic>
              <p:nvPicPr>
                <p:cNvPr id="135" name="筆跡 134">
                  <a:extLst>
                    <a:ext uri="{FF2B5EF4-FFF2-40B4-BE49-F238E27FC236}">
                      <a16:creationId xmlns:a16="http://schemas.microsoft.com/office/drawing/2014/main" id="{295F6EB2-D02A-DCA0-EE37-DEF5D46AD884}"/>
                    </a:ext>
                  </a:extLst>
                </p:cNvPr>
                <p:cNvPicPr/>
                <p:nvPr/>
              </p:nvPicPr>
              <p:blipFill>
                <a:blip r:embed="rId195"/>
                <a:stretch>
                  <a:fillRect/>
                </a:stretch>
              </p:blipFill>
              <p:spPr>
                <a:xfrm>
                  <a:off x="8356949" y="3247504"/>
                  <a:ext cx="1357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6" name="筆跡 135">
                  <a:extLst>
                    <a:ext uri="{FF2B5EF4-FFF2-40B4-BE49-F238E27FC236}">
                      <a16:creationId xmlns:a16="http://schemas.microsoft.com/office/drawing/2014/main" id="{44C10614-31DB-984D-6691-EA6149DC878C}"/>
                    </a:ext>
                  </a:extLst>
                </p14:cNvPr>
                <p14:cNvContentPartPr/>
                <p14:nvPr/>
              </p14:nvContentPartPr>
              <p14:xfrm>
                <a:off x="8523269" y="3225184"/>
                <a:ext cx="165240" cy="147240"/>
              </p14:xfrm>
            </p:contentPart>
          </mc:Choice>
          <mc:Fallback xmlns="">
            <p:pic>
              <p:nvPicPr>
                <p:cNvPr id="136" name="筆跡 135">
                  <a:extLst>
                    <a:ext uri="{FF2B5EF4-FFF2-40B4-BE49-F238E27FC236}">
                      <a16:creationId xmlns:a16="http://schemas.microsoft.com/office/drawing/2014/main" id="{44C10614-31DB-984D-6691-EA6149DC878C}"/>
                    </a:ext>
                  </a:extLst>
                </p:cNvPr>
                <p:cNvPicPr/>
                <p:nvPr/>
              </p:nvPicPr>
              <p:blipFill>
                <a:blip r:embed="rId197"/>
                <a:stretch>
                  <a:fillRect/>
                </a:stretch>
              </p:blipFill>
              <p:spPr>
                <a:xfrm>
                  <a:off x="8514269" y="3216184"/>
                  <a:ext cx="1828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8" name="筆跡 137">
                  <a:extLst>
                    <a:ext uri="{FF2B5EF4-FFF2-40B4-BE49-F238E27FC236}">
                      <a16:creationId xmlns:a16="http://schemas.microsoft.com/office/drawing/2014/main" id="{FBA0F668-FCD3-E123-5629-6D400FC12FCF}"/>
                    </a:ext>
                  </a:extLst>
                </p14:cNvPr>
                <p14:cNvContentPartPr/>
                <p14:nvPr/>
              </p14:nvContentPartPr>
              <p14:xfrm>
                <a:off x="8650349" y="3200704"/>
                <a:ext cx="210600" cy="369000"/>
              </p14:xfrm>
            </p:contentPart>
          </mc:Choice>
          <mc:Fallback xmlns="">
            <p:pic>
              <p:nvPicPr>
                <p:cNvPr id="138" name="筆跡 137">
                  <a:extLst>
                    <a:ext uri="{FF2B5EF4-FFF2-40B4-BE49-F238E27FC236}">
                      <a16:creationId xmlns:a16="http://schemas.microsoft.com/office/drawing/2014/main" id="{FBA0F668-FCD3-E123-5629-6D400FC12FCF}"/>
                    </a:ext>
                  </a:extLst>
                </p:cNvPr>
                <p:cNvPicPr/>
                <p:nvPr/>
              </p:nvPicPr>
              <p:blipFill>
                <a:blip r:embed="rId199"/>
                <a:stretch>
                  <a:fillRect/>
                </a:stretch>
              </p:blipFill>
              <p:spPr>
                <a:xfrm>
                  <a:off x="8641709" y="3191704"/>
                  <a:ext cx="22824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9" name="筆跡 138">
                  <a:extLst>
                    <a:ext uri="{FF2B5EF4-FFF2-40B4-BE49-F238E27FC236}">
                      <a16:creationId xmlns:a16="http://schemas.microsoft.com/office/drawing/2014/main" id="{FD842A36-8C50-7165-6BE0-461ADB7B4317}"/>
                    </a:ext>
                  </a:extLst>
                </p14:cNvPr>
                <p14:cNvContentPartPr/>
                <p14:nvPr/>
              </p14:nvContentPartPr>
              <p14:xfrm>
                <a:off x="8888309" y="3243544"/>
                <a:ext cx="71280" cy="133560"/>
              </p14:xfrm>
            </p:contentPart>
          </mc:Choice>
          <mc:Fallback xmlns="">
            <p:pic>
              <p:nvPicPr>
                <p:cNvPr id="139" name="筆跡 138">
                  <a:extLst>
                    <a:ext uri="{FF2B5EF4-FFF2-40B4-BE49-F238E27FC236}">
                      <a16:creationId xmlns:a16="http://schemas.microsoft.com/office/drawing/2014/main" id="{FD842A36-8C50-7165-6BE0-461ADB7B4317}"/>
                    </a:ext>
                  </a:extLst>
                </p:cNvPr>
                <p:cNvPicPr/>
                <p:nvPr/>
              </p:nvPicPr>
              <p:blipFill>
                <a:blip r:embed="rId201"/>
                <a:stretch>
                  <a:fillRect/>
                </a:stretch>
              </p:blipFill>
              <p:spPr>
                <a:xfrm>
                  <a:off x="8879669" y="3234904"/>
                  <a:ext cx="889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0" name="筆跡 139">
                  <a:extLst>
                    <a:ext uri="{FF2B5EF4-FFF2-40B4-BE49-F238E27FC236}">
                      <a16:creationId xmlns:a16="http://schemas.microsoft.com/office/drawing/2014/main" id="{D2BDE925-6739-9D57-EB2B-B19A4A376EDD}"/>
                    </a:ext>
                  </a:extLst>
                </p14:cNvPr>
                <p14:cNvContentPartPr/>
                <p14:nvPr/>
              </p14:nvContentPartPr>
              <p14:xfrm>
                <a:off x="9033749" y="3228064"/>
                <a:ext cx="232560" cy="378720"/>
              </p14:xfrm>
            </p:contentPart>
          </mc:Choice>
          <mc:Fallback xmlns="">
            <p:pic>
              <p:nvPicPr>
                <p:cNvPr id="140" name="筆跡 139">
                  <a:extLst>
                    <a:ext uri="{FF2B5EF4-FFF2-40B4-BE49-F238E27FC236}">
                      <a16:creationId xmlns:a16="http://schemas.microsoft.com/office/drawing/2014/main" id="{D2BDE925-6739-9D57-EB2B-B19A4A376EDD}"/>
                    </a:ext>
                  </a:extLst>
                </p:cNvPr>
                <p:cNvPicPr/>
                <p:nvPr/>
              </p:nvPicPr>
              <p:blipFill>
                <a:blip r:embed="rId203"/>
                <a:stretch>
                  <a:fillRect/>
                </a:stretch>
              </p:blipFill>
              <p:spPr>
                <a:xfrm>
                  <a:off x="9025109" y="3219064"/>
                  <a:ext cx="250200" cy="396360"/>
                </a:xfrm>
                <a:prstGeom prst="rect">
                  <a:avLst/>
                </a:prstGeom>
              </p:spPr>
            </p:pic>
          </mc:Fallback>
        </mc:AlternateContent>
      </p:grpSp>
      <p:grpSp>
        <p:nvGrpSpPr>
          <p:cNvPr id="149" name="群組 148">
            <a:extLst>
              <a:ext uri="{FF2B5EF4-FFF2-40B4-BE49-F238E27FC236}">
                <a16:creationId xmlns:a16="http://schemas.microsoft.com/office/drawing/2014/main" id="{263231B4-FF5A-3C6B-2262-056E4B87E825}"/>
              </a:ext>
            </a:extLst>
          </p:cNvPr>
          <p:cNvGrpSpPr/>
          <p:nvPr/>
        </p:nvGrpSpPr>
        <p:grpSpPr>
          <a:xfrm>
            <a:off x="9486989" y="3005944"/>
            <a:ext cx="1110240" cy="520560"/>
            <a:chOff x="9486989" y="3005944"/>
            <a:chExt cx="1110240" cy="520560"/>
          </a:xfrm>
        </p:grpSpPr>
        <mc:AlternateContent xmlns:mc="http://schemas.openxmlformats.org/markup-compatibility/2006" xmlns:p14="http://schemas.microsoft.com/office/powerpoint/2010/main">
          <mc:Choice Requires="p14">
            <p:contentPart p14:bwMode="auto" r:id="rId204">
              <p14:nvContentPartPr>
                <p14:cNvPr id="142" name="筆跡 141">
                  <a:extLst>
                    <a:ext uri="{FF2B5EF4-FFF2-40B4-BE49-F238E27FC236}">
                      <a16:creationId xmlns:a16="http://schemas.microsoft.com/office/drawing/2014/main" id="{B6DDFFB1-D75F-86FA-3C02-932034F01445}"/>
                    </a:ext>
                  </a:extLst>
                </p14:cNvPr>
                <p14:cNvContentPartPr/>
                <p14:nvPr/>
              </p14:nvContentPartPr>
              <p14:xfrm>
                <a:off x="9486989" y="3226624"/>
                <a:ext cx="299160" cy="158040"/>
              </p14:xfrm>
            </p:contentPart>
          </mc:Choice>
          <mc:Fallback xmlns="">
            <p:pic>
              <p:nvPicPr>
                <p:cNvPr id="142" name="筆跡 141">
                  <a:extLst>
                    <a:ext uri="{FF2B5EF4-FFF2-40B4-BE49-F238E27FC236}">
                      <a16:creationId xmlns:a16="http://schemas.microsoft.com/office/drawing/2014/main" id="{B6DDFFB1-D75F-86FA-3C02-932034F01445}"/>
                    </a:ext>
                  </a:extLst>
                </p:cNvPr>
                <p:cNvPicPr/>
                <p:nvPr/>
              </p:nvPicPr>
              <p:blipFill>
                <a:blip r:embed="rId205"/>
                <a:stretch>
                  <a:fillRect/>
                </a:stretch>
              </p:blipFill>
              <p:spPr>
                <a:xfrm>
                  <a:off x="9477989" y="3217624"/>
                  <a:ext cx="3168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3" name="筆跡 142">
                  <a:extLst>
                    <a:ext uri="{FF2B5EF4-FFF2-40B4-BE49-F238E27FC236}">
                      <a16:creationId xmlns:a16="http://schemas.microsoft.com/office/drawing/2014/main" id="{7F729152-3D63-C990-6B4F-52E89AFD26EF}"/>
                    </a:ext>
                  </a:extLst>
                </p14:cNvPr>
                <p14:cNvContentPartPr/>
                <p14:nvPr/>
              </p14:nvContentPartPr>
              <p14:xfrm>
                <a:off x="9894869" y="3005944"/>
                <a:ext cx="136440" cy="373680"/>
              </p14:xfrm>
            </p:contentPart>
          </mc:Choice>
          <mc:Fallback xmlns="">
            <p:pic>
              <p:nvPicPr>
                <p:cNvPr id="143" name="筆跡 142">
                  <a:extLst>
                    <a:ext uri="{FF2B5EF4-FFF2-40B4-BE49-F238E27FC236}">
                      <a16:creationId xmlns:a16="http://schemas.microsoft.com/office/drawing/2014/main" id="{7F729152-3D63-C990-6B4F-52E89AFD26EF}"/>
                    </a:ext>
                  </a:extLst>
                </p:cNvPr>
                <p:cNvPicPr/>
                <p:nvPr/>
              </p:nvPicPr>
              <p:blipFill>
                <a:blip r:embed="rId207"/>
                <a:stretch>
                  <a:fillRect/>
                </a:stretch>
              </p:blipFill>
              <p:spPr>
                <a:xfrm>
                  <a:off x="9885869" y="2996944"/>
                  <a:ext cx="15408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4" name="筆跡 143">
                  <a:extLst>
                    <a:ext uri="{FF2B5EF4-FFF2-40B4-BE49-F238E27FC236}">
                      <a16:creationId xmlns:a16="http://schemas.microsoft.com/office/drawing/2014/main" id="{FD3D0EE0-7CF2-E70F-3D60-06BD967321F1}"/>
                    </a:ext>
                  </a:extLst>
                </p14:cNvPr>
                <p14:cNvContentPartPr/>
                <p14:nvPr/>
              </p14:nvContentPartPr>
              <p14:xfrm>
                <a:off x="10125269" y="3269824"/>
                <a:ext cx="86760" cy="256680"/>
              </p14:xfrm>
            </p:contentPart>
          </mc:Choice>
          <mc:Fallback xmlns="">
            <p:pic>
              <p:nvPicPr>
                <p:cNvPr id="144" name="筆跡 143">
                  <a:extLst>
                    <a:ext uri="{FF2B5EF4-FFF2-40B4-BE49-F238E27FC236}">
                      <a16:creationId xmlns:a16="http://schemas.microsoft.com/office/drawing/2014/main" id="{FD3D0EE0-7CF2-E70F-3D60-06BD967321F1}"/>
                    </a:ext>
                  </a:extLst>
                </p:cNvPr>
                <p:cNvPicPr/>
                <p:nvPr/>
              </p:nvPicPr>
              <p:blipFill>
                <a:blip r:embed="rId209"/>
                <a:stretch>
                  <a:fillRect/>
                </a:stretch>
              </p:blipFill>
              <p:spPr>
                <a:xfrm>
                  <a:off x="10116269" y="3260824"/>
                  <a:ext cx="10440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5" name="筆跡 144">
                  <a:extLst>
                    <a:ext uri="{FF2B5EF4-FFF2-40B4-BE49-F238E27FC236}">
                      <a16:creationId xmlns:a16="http://schemas.microsoft.com/office/drawing/2014/main" id="{1BE43DF3-6680-ADDF-054D-68BE2599B731}"/>
                    </a:ext>
                  </a:extLst>
                </p14:cNvPr>
                <p14:cNvContentPartPr/>
                <p14:nvPr/>
              </p14:nvContentPartPr>
              <p14:xfrm>
                <a:off x="10145429" y="3241384"/>
                <a:ext cx="96120" cy="14400"/>
              </p14:xfrm>
            </p:contentPart>
          </mc:Choice>
          <mc:Fallback xmlns="">
            <p:pic>
              <p:nvPicPr>
                <p:cNvPr id="145" name="筆跡 144">
                  <a:extLst>
                    <a:ext uri="{FF2B5EF4-FFF2-40B4-BE49-F238E27FC236}">
                      <a16:creationId xmlns:a16="http://schemas.microsoft.com/office/drawing/2014/main" id="{1BE43DF3-6680-ADDF-054D-68BE2599B731}"/>
                    </a:ext>
                  </a:extLst>
                </p:cNvPr>
                <p:cNvPicPr/>
                <p:nvPr/>
              </p:nvPicPr>
              <p:blipFill>
                <a:blip r:embed="rId211"/>
                <a:stretch>
                  <a:fillRect/>
                </a:stretch>
              </p:blipFill>
              <p:spPr>
                <a:xfrm>
                  <a:off x="10136789" y="3232384"/>
                  <a:ext cx="1137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6" name="筆跡 145">
                  <a:extLst>
                    <a:ext uri="{FF2B5EF4-FFF2-40B4-BE49-F238E27FC236}">
                      <a16:creationId xmlns:a16="http://schemas.microsoft.com/office/drawing/2014/main" id="{1ED45A50-271C-20C8-CC25-95965D425893}"/>
                    </a:ext>
                  </a:extLst>
                </p14:cNvPr>
                <p14:cNvContentPartPr/>
                <p14:nvPr/>
              </p14:nvContentPartPr>
              <p14:xfrm>
                <a:off x="10303109" y="3245344"/>
                <a:ext cx="75600" cy="145440"/>
              </p14:xfrm>
            </p:contentPart>
          </mc:Choice>
          <mc:Fallback xmlns="">
            <p:pic>
              <p:nvPicPr>
                <p:cNvPr id="146" name="筆跡 145">
                  <a:extLst>
                    <a:ext uri="{FF2B5EF4-FFF2-40B4-BE49-F238E27FC236}">
                      <a16:creationId xmlns:a16="http://schemas.microsoft.com/office/drawing/2014/main" id="{1ED45A50-271C-20C8-CC25-95965D425893}"/>
                    </a:ext>
                  </a:extLst>
                </p:cNvPr>
                <p:cNvPicPr/>
                <p:nvPr/>
              </p:nvPicPr>
              <p:blipFill>
                <a:blip r:embed="rId213"/>
                <a:stretch>
                  <a:fillRect/>
                </a:stretch>
              </p:blipFill>
              <p:spPr>
                <a:xfrm>
                  <a:off x="10294109" y="3236344"/>
                  <a:ext cx="932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7" name="筆跡 146">
                  <a:extLst>
                    <a:ext uri="{FF2B5EF4-FFF2-40B4-BE49-F238E27FC236}">
                      <a16:creationId xmlns:a16="http://schemas.microsoft.com/office/drawing/2014/main" id="{D6325407-43AE-ECB6-3320-5E5695590BCC}"/>
                    </a:ext>
                  </a:extLst>
                </p14:cNvPr>
                <p14:cNvContentPartPr/>
                <p14:nvPr/>
              </p14:nvContentPartPr>
              <p14:xfrm>
                <a:off x="10413989" y="3125104"/>
                <a:ext cx="94320" cy="278640"/>
              </p14:xfrm>
            </p:contentPart>
          </mc:Choice>
          <mc:Fallback xmlns="">
            <p:pic>
              <p:nvPicPr>
                <p:cNvPr id="147" name="筆跡 146">
                  <a:extLst>
                    <a:ext uri="{FF2B5EF4-FFF2-40B4-BE49-F238E27FC236}">
                      <a16:creationId xmlns:a16="http://schemas.microsoft.com/office/drawing/2014/main" id="{D6325407-43AE-ECB6-3320-5E5695590BCC}"/>
                    </a:ext>
                  </a:extLst>
                </p:cNvPr>
                <p:cNvPicPr/>
                <p:nvPr/>
              </p:nvPicPr>
              <p:blipFill>
                <a:blip r:embed="rId215"/>
                <a:stretch>
                  <a:fillRect/>
                </a:stretch>
              </p:blipFill>
              <p:spPr>
                <a:xfrm>
                  <a:off x="10404989" y="3116104"/>
                  <a:ext cx="11196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8" name="筆跡 147">
                  <a:extLst>
                    <a:ext uri="{FF2B5EF4-FFF2-40B4-BE49-F238E27FC236}">
                      <a16:creationId xmlns:a16="http://schemas.microsoft.com/office/drawing/2014/main" id="{15FF2D17-AB2D-B0AF-D12A-12154A1150AA}"/>
                    </a:ext>
                  </a:extLst>
                </p14:cNvPr>
                <p14:cNvContentPartPr/>
                <p14:nvPr/>
              </p14:nvContentPartPr>
              <p14:xfrm>
                <a:off x="10588589" y="3385744"/>
                <a:ext cx="8640" cy="10080"/>
              </p14:xfrm>
            </p:contentPart>
          </mc:Choice>
          <mc:Fallback xmlns="">
            <p:pic>
              <p:nvPicPr>
                <p:cNvPr id="148" name="筆跡 147">
                  <a:extLst>
                    <a:ext uri="{FF2B5EF4-FFF2-40B4-BE49-F238E27FC236}">
                      <a16:creationId xmlns:a16="http://schemas.microsoft.com/office/drawing/2014/main" id="{15FF2D17-AB2D-B0AF-D12A-12154A1150AA}"/>
                    </a:ext>
                  </a:extLst>
                </p:cNvPr>
                <p:cNvPicPr/>
                <p:nvPr/>
              </p:nvPicPr>
              <p:blipFill>
                <a:blip r:embed="rId217"/>
                <a:stretch>
                  <a:fillRect/>
                </a:stretch>
              </p:blipFill>
              <p:spPr>
                <a:xfrm>
                  <a:off x="10579949" y="3377104"/>
                  <a:ext cx="26280" cy="27720"/>
                </a:xfrm>
                <a:prstGeom prst="rect">
                  <a:avLst/>
                </a:prstGeom>
              </p:spPr>
            </p:pic>
          </mc:Fallback>
        </mc:AlternateContent>
      </p:grpSp>
      <p:grpSp>
        <p:nvGrpSpPr>
          <p:cNvPr id="159" name="群組 158">
            <a:extLst>
              <a:ext uri="{FF2B5EF4-FFF2-40B4-BE49-F238E27FC236}">
                <a16:creationId xmlns:a16="http://schemas.microsoft.com/office/drawing/2014/main" id="{5A804941-15AF-8DBF-991C-D80507DC6344}"/>
              </a:ext>
            </a:extLst>
          </p:cNvPr>
          <p:cNvGrpSpPr/>
          <p:nvPr/>
        </p:nvGrpSpPr>
        <p:grpSpPr>
          <a:xfrm>
            <a:off x="10809513" y="3234570"/>
            <a:ext cx="1146240" cy="169920"/>
            <a:chOff x="10809513" y="3234570"/>
            <a:chExt cx="1146240" cy="169920"/>
          </a:xfrm>
        </p:grpSpPr>
        <mc:AlternateContent xmlns:mc="http://schemas.openxmlformats.org/markup-compatibility/2006" xmlns:p14="http://schemas.microsoft.com/office/powerpoint/2010/main">
          <mc:Choice Requires="p14">
            <p:contentPart p14:bwMode="auto" r:id="rId218">
              <p14:nvContentPartPr>
                <p14:cNvPr id="150" name="筆跡 149">
                  <a:extLst>
                    <a:ext uri="{FF2B5EF4-FFF2-40B4-BE49-F238E27FC236}">
                      <a16:creationId xmlns:a16="http://schemas.microsoft.com/office/drawing/2014/main" id="{DE5438CE-6CF2-2E2C-0A87-8DBA4C108C70}"/>
                    </a:ext>
                  </a:extLst>
                </p14:cNvPr>
                <p14:cNvContentPartPr/>
                <p14:nvPr/>
              </p14:nvContentPartPr>
              <p14:xfrm>
                <a:off x="10809513" y="3280650"/>
                <a:ext cx="115200" cy="123840"/>
              </p14:xfrm>
            </p:contentPart>
          </mc:Choice>
          <mc:Fallback xmlns="">
            <p:pic>
              <p:nvPicPr>
                <p:cNvPr id="150" name="筆跡 149">
                  <a:extLst>
                    <a:ext uri="{FF2B5EF4-FFF2-40B4-BE49-F238E27FC236}">
                      <a16:creationId xmlns:a16="http://schemas.microsoft.com/office/drawing/2014/main" id="{DE5438CE-6CF2-2E2C-0A87-8DBA4C108C70}"/>
                    </a:ext>
                  </a:extLst>
                </p:cNvPr>
                <p:cNvPicPr/>
                <p:nvPr/>
              </p:nvPicPr>
              <p:blipFill>
                <a:blip r:embed="rId219"/>
                <a:stretch>
                  <a:fillRect/>
                </a:stretch>
              </p:blipFill>
              <p:spPr>
                <a:xfrm>
                  <a:off x="10800873" y="3271650"/>
                  <a:ext cx="1328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1" name="筆跡 150">
                  <a:extLst>
                    <a:ext uri="{FF2B5EF4-FFF2-40B4-BE49-F238E27FC236}">
                      <a16:creationId xmlns:a16="http://schemas.microsoft.com/office/drawing/2014/main" id="{94D32BBA-C0EA-8929-48AD-5E3BA0B128AA}"/>
                    </a:ext>
                  </a:extLst>
                </p14:cNvPr>
                <p14:cNvContentPartPr/>
                <p14:nvPr/>
              </p14:nvContentPartPr>
              <p14:xfrm>
                <a:off x="10818873" y="3304770"/>
                <a:ext cx="126000" cy="24840"/>
              </p14:xfrm>
            </p:contentPart>
          </mc:Choice>
          <mc:Fallback xmlns="">
            <p:pic>
              <p:nvPicPr>
                <p:cNvPr id="151" name="筆跡 150">
                  <a:extLst>
                    <a:ext uri="{FF2B5EF4-FFF2-40B4-BE49-F238E27FC236}">
                      <a16:creationId xmlns:a16="http://schemas.microsoft.com/office/drawing/2014/main" id="{94D32BBA-C0EA-8929-48AD-5E3BA0B128AA}"/>
                    </a:ext>
                  </a:extLst>
                </p:cNvPr>
                <p:cNvPicPr/>
                <p:nvPr/>
              </p:nvPicPr>
              <p:blipFill>
                <a:blip r:embed="rId221"/>
                <a:stretch>
                  <a:fillRect/>
                </a:stretch>
              </p:blipFill>
              <p:spPr>
                <a:xfrm>
                  <a:off x="10809873" y="3296130"/>
                  <a:ext cx="1436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2" name="筆跡 151">
                  <a:extLst>
                    <a:ext uri="{FF2B5EF4-FFF2-40B4-BE49-F238E27FC236}">
                      <a16:creationId xmlns:a16="http://schemas.microsoft.com/office/drawing/2014/main" id="{46575186-736F-58F4-69C8-2D0889801A1E}"/>
                    </a:ext>
                  </a:extLst>
                </p14:cNvPr>
                <p14:cNvContentPartPr/>
                <p14:nvPr/>
              </p14:nvContentPartPr>
              <p14:xfrm>
                <a:off x="10970433" y="3254010"/>
                <a:ext cx="65160" cy="115920"/>
              </p14:xfrm>
            </p:contentPart>
          </mc:Choice>
          <mc:Fallback xmlns="">
            <p:pic>
              <p:nvPicPr>
                <p:cNvPr id="152" name="筆跡 151">
                  <a:extLst>
                    <a:ext uri="{FF2B5EF4-FFF2-40B4-BE49-F238E27FC236}">
                      <a16:creationId xmlns:a16="http://schemas.microsoft.com/office/drawing/2014/main" id="{46575186-736F-58F4-69C8-2D0889801A1E}"/>
                    </a:ext>
                  </a:extLst>
                </p:cNvPr>
                <p:cNvPicPr/>
                <p:nvPr/>
              </p:nvPicPr>
              <p:blipFill>
                <a:blip r:embed="rId223"/>
                <a:stretch>
                  <a:fillRect/>
                </a:stretch>
              </p:blipFill>
              <p:spPr>
                <a:xfrm>
                  <a:off x="10961793" y="3245370"/>
                  <a:ext cx="828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53" name="筆跡 152">
                  <a:extLst>
                    <a:ext uri="{FF2B5EF4-FFF2-40B4-BE49-F238E27FC236}">
                      <a16:creationId xmlns:a16="http://schemas.microsoft.com/office/drawing/2014/main" id="{35685072-5FAA-F54D-EE85-13563A912544}"/>
                    </a:ext>
                  </a:extLst>
                </p14:cNvPr>
                <p14:cNvContentPartPr/>
                <p14:nvPr/>
              </p14:nvContentPartPr>
              <p14:xfrm>
                <a:off x="11047473" y="3257970"/>
                <a:ext cx="124200" cy="117000"/>
              </p14:xfrm>
            </p:contentPart>
          </mc:Choice>
          <mc:Fallback xmlns="">
            <p:pic>
              <p:nvPicPr>
                <p:cNvPr id="153" name="筆跡 152">
                  <a:extLst>
                    <a:ext uri="{FF2B5EF4-FFF2-40B4-BE49-F238E27FC236}">
                      <a16:creationId xmlns:a16="http://schemas.microsoft.com/office/drawing/2014/main" id="{35685072-5FAA-F54D-EE85-13563A912544}"/>
                    </a:ext>
                  </a:extLst>
                </p:cNvPr>
                <p:cNvPicPr/>
                <p:nvPr/>
              </p:nvPicPr>
              <p:blipFill>
                <a:blip r:embed="rId225"/>
                <a:stretch>
                  <a:fillRect/>
                </a:stretch>
              </p:blipFill>
              <p:spPr>
                <a:xfrm>
                  <a:off x="11038833" y="3249330"/>
                  <a:ext cx="1418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4" name="筆跡 153">
                  <a:extLst>
                    <a:ext uri="{FF2B5EF4-FFF2-40B4-BE49-F238E27FC236}">
                      <a16:creationId xmlns:a16="http://schemas.microsoft.com/office/drawing/2014/main" id="{6EBC5287-8D01-7DA2-CB07-AA34E13F8C62}"/>
                    </a:ext>
                  </a:extLst>
                </p14:cNvPr>
                <p14:cNvContentPartPr/>
                <p14:nvPr/>
              </p14:nvContentPartPr>
              <p14:xfrm>
                <a:off x="11182833" y="3265890"/>
                <a:ext cx="97920" cy="115560"/>
              </p14:xfrm>
            </p:contentPart>
          </mc:Choice>
          <mc:Fallback xmlns="">
            <p:pic>
              <p:nvPicPr>
                <p:cNvPr id="154" name="筆跡 153">
                  <a:extLst>
                    <a:ext uri="{FF2B5EF4-FFF2-40B4-BE49-F238E27FC236}">
                      <a16:creationId xmlns:a16="http://schemas.microsoft.com/office/drawing/2014/main" id="{6EBC5287-8D01-7DA2-CB07-AA34E13F8C62}"/>
                    </a:ext>
                  </a:extLst>
                </p:cNvPr>
                <p:cNvPicPr/>
                <p:nvPr/>
              </p:nvPicPr>
              <p:blipFill>
                <a:blip r:embed="rId227"/>
                <a:stretch>
                  <a:fillRect/>
                </a:stretch>
              </p:blipFill>
              <p:spPr>
                <a:xfrm>
                  <a:off x="11174193" y="3256890"/>
                  <a:ext cx="1155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5" name="筆跡 154">
                  <a:extLst>
                    <a:ext uri="{FF2B5EF4-FFF2-40B4-BE49-F238E27FC236}">
                      <a16:creationId xmlns:a16="http://schemas.microsoft.com/office/drawing/2014/main" id="{A06631E0-4533-CA98-158D-3104C415C6C1}"/>
                    </a:ext>
                  </a:extLst>
                </p14:cNvPr>
                <p14:cNvContentPartPr/>
                <p14:nvPr/>
              </p14:nvContentPartPr>
              <p14:xfrm>
                <a:off x="11292273" y="3249690"/>
                <a:ext cx="93240" cy="106920"/>
              </p14:xfrm>
            </p:contentPart>
          </mc:Choice>
          <mc:Fallback xmlns="">
            <p:pic>
              <p:nvPicPr>
                <p:cNvPr id="155" name="筆跡 154">
                  <a:extLst>
                    <a:ext uri="{FF2B5EF4-FFF2-40B4-BE49-F238E27FC236}">
                      <a16:creationId xmlns:a16="http://schemas.microsoft.com/office/drawing/2014/main" id="{A06631E0-4533-CA98-158D-3104C415C6C1}"/>
                    </a:ext>
                  </a:extLst>
                </p:cNvPr>
                <p:cNvPicPr/>
                <p:nvPr/>
              </p:nvPicPr>
              <p:blipFill>
                <a:blip r:embed="rId229"/>
                <a:stretch>
                  <a:fillRect/>
                </a:stretch>
              </p:blipFill>
              <p:spPr>
                <a:xfrm>
                  <a:off x="11283633" y="3240690"/>
                  <a:ext cx="1108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6" name="筆跡 155">
                  <a:extLst>
                    <a:ext uri="{FF2B5EF4-FFF2-40B4-BE49-F238E27FC236}">
                      <a16:creationId xmlns:a16="http://schemas.microsoft.com/office/drawing/2014/main" id="{EB9D91AA-A01F-9CD5-B5FA-17BFA31638A3}"/>
                    </a:ext>
                  </a:extLst>
                </p14:cNvPr>
                <p14:cNvContentPartPr/>
                <p14:nvPr/>
              </p14:nvContentPartPr>
              <p14:xfrm>
                <a:off x="11394513" y="3265170"/>
                <a:ext cx="158040" cy="111600"/>
              </p14:xfrm>
            </p:contentPart>
          </mc:Choice>
          <mc:Fallback xmlns="">
            <p:pic>
              <p:nvPicPr>
                <p:cNvPr id="156" name="筆跡 155">
                  <a:extLst>
                    <a:ext uri="{FF2B5EF4-FFF2-40B4-BE49-F238E27FC236}">
                      <a16:creationId xmlns:a16="http://schemas.microsoft.com/office/drawing/2014/main" id="{EB9D91AA-A01F-9CD5-B5FA-17BFA31638A3}"/>
                    </a:ext>
                  </a:extLst>
                </p:cNvPr>
                <p:cNvPicPr/>
                <p:nvPr/>
              </p:nvPicPr>
              <p:blipFill>
                <a:blip r:embed="rId231"/>
                <a:stretch>
                  <a:fillRect/>
                </a:stretch>
              </p:blipFill>
              <p:spPr>
                <a:xfrm>
                  <a:off x="11385873" y="3256170"/>
                  <a:ext cx="1756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7" name="筆跡 156">
                  <a:extLst>
                    <a:ext uri="{FF2B5EF4-FFF2-40B4-BE49-F238E27FC236}">
                      <a16:creationId xmlns:a16="http://schemas.microsoft.com/office/drawing/2014/main" id="{A7370721-C16D-5750-C3D8-2C12C3804357}"/>
                    </a:ext>
                  </a:extLst>
                </p14:cNvPr>
                <p14:cNvContentPartPr/>
                <p14:nvPr/>
              </p14:nvContentPartPr>
              <p14:xfrm>
                <a:off x="11591073" y="3234570"/>
                <a:ext cx="313560" cy="135720"/>
              </p14:xfrm>
            </p:contentPart>
          </mc:Choice>
          <mc:Fallback xmlns="">
            <p:pic>
              <p:nvPicPr>
                <p:cNvPr id="157" name="筆跡 156">
                  <a:extLst>
                    <a:ext uri="{FF2B5EF4-FFF2-40B4-BE49-F238E27FC236}">
                      <a16:creationId xmlns:a16="http://schemas.microsoft.com/office/drawing/2014/main" id="{A7370721-C16D-5750-C3D8-2C12C3804357}"/>
                    </a:ext>
                  </a:extLst>
                </p:cNvPr>
                <p:cNvPicPr/>
                <p:nvPr/>
              </p:nvPicPr>
              <p:blipFill>
                <a:blip r:embed="rId233"/>
                <a:stretch>
                  <a:fillRect/>
                </a:stretch>
              </p:blipFill>
              <p:spPr>
                <a:xfrm>
                  <a:off x="11582433" y="3225570"/>
                  <a:ext cx="3312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8" name="筆跡 157">
                  <a:extLst>
                    <a:ext uri="{FF2B5EF4-FFF2-40B4-BE49-F238E27FC236}">
                      <a16:creationId xmlns:a16="http://schemas.microsoft.com/office/drawing/2014/main" id="{E6C3BC10-E9DC-3D39-93BF-0FD2CEA48C9D}"/>
                    </a:ext>
                  </a:extLst>
                </p14:cNvPr>
                <p14:cNvContentPartPr/>
                <p14:nvPr/>
              </p14:nvContentPartPr>
              <p14:xfrm>
                <a:off x="11820753" y="3270570"/>
                <a:ext cx="135000" cy="11880"/>
              </p14:xfrm>
            </p:contentPart>
          </mc:Choice>
          <mc:Fallback xmlns="">
            <p:pic>
              <p:nvPicPr>
                <p:cNvPr id="158" name="筆跡 157">
                  <a:extLst>
                    <a:ext uri="{FF2B5EF4-FFF2-40B4-BE49-F238E27FC236}">
                      <a16:creationId xmlns:a16="http://schemas.microsoft.com/office/drawing/2014/main" id="{E6C3BC10-E9DC-3D39-93BF-0FD2CEA48C9D}"/>
                    </a:ext>
                  </a:extLst>
                </p:cNvPr>
                <p:cNvPicPr/>
                <p:nvPr/>
              </p:nvPicPr>
              <p:blipFill>
                <a:blip r:embed="rId235"/>
                <a:stretch>
                  <a:fillRect/>
                </a:stretch>
              </p:blipFill>
              <p:spPr>
                <a:xfrm>
                  <a:off x="11811753" y="3261930"/>
                  <a:ext cx="152640" cy="29520"/>
                </a:xfrm>
                <a:prstGeom prst="rect">
                  <a:avLst/>
                </a:prstGeom>
              </p:spPr>
            </p:pic>
          </mc:Fallback>
        </mc:AlternateContent>
      </p:grpSp>
      <p:grpSp>
        <p:nvGrpSpPr>
          <p:cNvPr id="164" name="群組 163">
            <a:extLst>
              <a:ext uri="{FF2B5EF4-FFF2-40B4-BE49-F238E27FC236}">
                <a16:creationId xmlns:a16="http://schemas.microsoft.com/office/drawing/2014/main" id="{0AC7EA49-729B-C2B9-2DC2-DEC5CC41F731}"/>
              </a:ext>
            </a:extLst>
          </p:cNvPr>
          <p:cNvGrpSpPr/>
          <p:nvPr/>
        </p:nvGrpSpPr>
        <p:grpSpPr>
          <a:xfrm>
            <a:off x="6740280" y="3846960"/>
            <a:ext cx="255960" cy="253080"/>
            <a:chOff x="6740280" y="3846960"/>
            <a:chExt cx="255960" cy="253080"/>
          </a:xfrm>
        </p:grpSpPr>
        <mc:AlternateContent xmlns:mc="http://schemas.openxmlformats.org/markup-compatibility/2006" xmlns:p14="http://schemas.microsoft.com/office/powerpoint/2010/main">
          <mc:Choice Requires="p14">
            <p:contentPart p14:bwMode="auto" r:id="rId236">
              <p14:nvContentPartPr>
                <p14:cNvPr id="160" name="筆跡 159">
                  <a:extLst>
                    <a:ext uri="{FF2B5EF4-FFF2-40B4-BE49-F238E27FC236}">
                      <a16:creationId xmlns:a16="http://schemas.microsoft.com/office/drawing/2014/main" id="{4CE84371-3AEB-8564-E1D9-DC877406DF84}"/>
                    </a:ext>
                  </a:extLst>
                </p14:cNvPr>
                <p14:cNvContentPartPr/>
                <p14:nvPr/>
              </p14:nvContentPartPr>
              <p14:xfrm>
                <a:off x="6753960" y="3882960"/>
                <a:ext cx="9000" cy="217080"/>
              </p14:xfrm>
            </p:contentPart>
          </mc:Choice>
          <mc:Fallback xmlns="">
            <p:pic>
              <p:nvPicPr>
                <p:cNvPr id="160" name="筆跡 159">
                  <a:extLst>
                    <a:ext uri="{FF2B5EF4-FFF2-40B4-BE49-F238E27FC236}">
                      <a16:creationId xmlns:a16="http://schemas.microsoft.com/office/drawing/2014/main" id="{4CE84371-3AEB-8564-E1D9-DC877406DF84}"/>
                    </a:ext>
                  </a:extLst>
                </p:cNvPr>
                <p:cNvPicPr/>
                <p:nvPr/>
              </p:nvPicPr>
              <p:blipFill>
                <a:blip r:embed="rId237"/>
                <a:stretch>
                  <a:fillRect/>
                </a:stretch>
              </p:blipFill>
              <p:spPr>
                <a:xfrm>
                  <a:off x="6745320" y="3874320"/>
                  <a:ext cx="266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1" name="筆跡 160">
                  <a:extLst>
                    <a:ext uri="{FF2B5EF4-FFF2-40B4-BE49-F238E27FC236}">
                      <a16:creationId xmlns:a16="http://schemas.microsoft.com/office/drawing/2014/main" id="{04C1B30F-2F99-4D1D-A4D2-54A20C67F412}"/>
                    </a:ext>
                  </a:extLst>
                </p14:cNvPr>
                <p14:cNvContentPartPr/>
                <p14:nvPr/>
              </p14:nvContentPartPr>
              <p14:xfrm>
                <a:off x="6740280" y="3846960"/>
                <a:ext cx="148680" cy="215280"/>
              </p14:xfrm>
            </p:contentPart>
          </mc:Choice>
          <mc:Fallback xmlns="">
            <p:pic>
              <p:nvPicPr>
                <p:cNvPr id="161" name="筆跡 160">
                  <a:extLst>
                    <a:ext uri="{FF2B5EF4-FFF2-40B4-BE49-F238E27FC236}">
                      <a16:creationId xmlns:a16="http://schemas.microsoft.com/office/drawing/2014/main" id="{04C1B30F-2F99-4D1D-A4D2-54A20C67F412}"/>
                    </a:ext>
                  </a:extLst>
                </p:cNvPr>
                <p:cNvPicPr/>
                <p:nvPr/>
              </p:nvPicPr>
              <p:blipFill>
                <a:blip r:embed="rId239"/>
                <a:stretch>
                  <a:fillRect/>
                </a:stretch>
              </p:blipFill>
              <p:spPr>
                <a:xfrm>
                  <a:off x="6731640" y="3837960"/>
                  <a:ext cx="1663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62" name="筆跡 161">
                  <a:extLst>
                    <a:ext uri="{FF2B5EF4-FFF2-40B4-BE49-F238E27FC236}">
                      <a16:creationId xmlns:a16="http://schemas.microsoft.com/office/drawing/2014/main" id="{E1C7E422-E458-FE4C-2093-0D2CBEB8537D}"/>
                    </a:ext>
                  </a:extLst>
                </p14:cNvPr>
                <p14:cNvContentPartPr/>
                <p14:nvPr/>
              </p14:nvContentPartPr>
              <p14:xfrm>
                <a:off x="6949080" y="3990600"/>
                <a:ext cx="33840" cy="85320"/>
              </p14:xfrm>
            </p:contentPart>
          </mc:Choice>
          <mc:Fallback xmlns="">
            <p:pic>
              <p:nvPicPr>
                <p:cNvPr id="162" name="筆跡 161">
                  <a:extLst>
                    <a:ext uri="{FF2B5EF4-FFF2-40B4-BE49-F238E27FC236}">
                      <a16:creationId xmlns:a16="http://schemas.microsoft.com/office/drawing/2014/main" id="{E1C7E422-E458-FE4C-2093-0D2CBEB8537D}"/>
                    </a:ext>
                  </a:extLst>
                </p:cNvPr>
                <p:cNvPicPr/>
                <p:nvPr/>
              </p:nvPicPr>
              <p:blipFill>
                <a:blip r:embed="rId241"/>
                <a:stretch>
                  <a:fillRect/>
                </a:stretch>
              </p:blipFill>
              <p:spPr>
                <a:xfrm>
                  <a:off x="6940080" y="3981960"/>
                  <a:ext cx="514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3" name="筆跡 162">
                  <a:extLst>
                    <a:ext uri="{FF2B5EF4-FFF2-40B4-BE49-F238E27FC236}">
                      <a16:creationId xmlns:a16="http://schemas.microsoft.com/office/drawing/2014/main" id="{90D385A6-1C77-178C-48F9-5C4511CB0090}"/>
                    </a:ext>
                  </a:extLst>
                </p14:cNvPr>
                <p14:cNvContentPartPr/>
                <p14:nvPr/>
              </p14:nvContentPartPr>
              <p14:xfrm>
                <a:off x="6948000" y="3947040"/>
                <a:ext cx="48240" cy="2520"/>
              </p14:xfrm>
            </p:contentPart>
          </mc:Choice>
          <mc:Fallback xmlns="">
            <p:pic>
              <p:nvPicPr>
                <p:cNvPr id="163" name="筆跡 162">
                  <a:extLst>
                    <a:ext uri="{FF2B5EF4-FFF2-40B4-BE49-F238E27FC236}">
                      <a16:creationId xmlns:a16="http://schemas.microsoft.com/office/drawing/2014/main" id="{90D385A6-1C77-178C-48F9-5C4511CB0090}"/>
                    </a:ext>
                  </a:extLst>
                </p:cNvPr>
                <p:cNvPicPr/>
                <p:nvPr/>
              </p:nvPicPr>
              <p:blipFill>
                <a:blip r:embed="rId243"/>
                <a:stretch>
                  <a:fillRect/>
                </a:stretch>
              </p:blipFill>
              <p:spPr>
                <a:xfrm>
                  <a:off x="6939360" y="3938040"/>
                  <a:ext cx="65880" cy="20160"/>
                </a:xfrm>
                <a:prstGeom prst="rect">
                  <a:avLst/>
                </a:prstGeom>
              </p:spPr>
            </p:pic>
          </mc:Fallback>
        </mc:AlternateContent>
      </p:grpSp>
      <p:grpSp>
        <p:nvGrpSpPr>
          <p:cNvPr id="185" name="群組 184">
            <a:extLst>
              <a:ext uri="{FF2B5EF4-FFF2-40B4-BE49-F238E27FC236}">
                <a16:creationId xmlns:a16="http://schemas.microsoft.com/office/drawing/2014/main" id="{DF330AD3-7C32-E488-179A-2464987DB488}"/>
              </a:ext>
            </a:extLst>
          </p:cNvPr>
          <p:cNvGrpSpPr/>
          <p:nvPr/>
        </p:nvGrpSpPr>
        <p:grpSpPr>
          <a:xfrm>
            <a:off x="7216920" y="3914640"/>
            <a:ext cx="129240" cy="59400"/>
            <a:chOff x="7216920" y="3914640"/>
            <a:chExt cx="129240" cy="59400"/>
          </a:xfrm>
        </p:grpSpPr>
        <mc:AlternateContent xmlns:mc="http://schemas.openxmlformats.org/markup-compatibility/2006" xmlns:p14="http://schemas.microsoft.com/office/powerpoint/2010/main">
          <mc:Choice Requires="p14">
            <p:contentPart p14:bwMode="auto" r:id="rId244">
              <p14:nvContentPartPr>
                <p14:cNvPr id="180" name="筆跡 179">
                  <a:extLst>
                    <a:ext uri="{FF2B5EF4-FFF2-40B4-BE49-F238E27FC236}">
                      <a16:creationId xmlns:a16="http://schemas.microsoft.com/office/drawing/2014/main" id="{4AB76921-F0A3-BB87-4DB1-40C5164FE67C}"/>
                    </a:ext>
                  </a:extLst>
                </p14:cNvPr>
                <p14:cNvContentPartPr/>
                <p14:nvPr/>
              </p14:nvContentPartPr>
              <p14:xfrm>
                <a:off x="7216920" y="3914640"/>
                <a:ext cx="129240" cy="28080"/>
              </p14:xfrm>
            </p:contentPart>
          </mc:Choice>
          <mc:Fallback xmlns="">
            <p:pic>
              <p:nvPicPr>
                <p:cNvPr id="180" name="筆跡 179">
                  <a:extLst>
                    <a:ext uri="{FF2B5EF4-FFF2-40B4-BE49-F238E27FC236}">
                      <a16:creationId xmlns:a16="http://schemas.microsoft.com/office/drawing/2014/main" id="{4AB76921-F0A3-BB87-4DB1-40C5164FE67C}"/>
                    </a:ext>
                  </a:extLst>
                </p:cNvPr>
                <p:cNvPicPr/>
                <p:nvPr/>
              </p:nvPicPr>
              <p:blipFill>
                <a:blip r:embed="rId245"/>
                <a:stretch>
                  <a:fillRect/>
                </a:stretch>
              </p:blipFill>
              <p:spPr>
                <a:xfrm>
                  <a:off x="7207920" y="3906000"/>
                  <a:ext cx="1468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1" name="筆跡 180">
                  <a:extLst>
                    <a:ext uri="{FF2B5EF4-FFF2-40B4-BE49-F238E27FC236}">
                      <a16:creationId xmlns:a16="http://schemas.microsoft.com/office/drawing/2014/main" id="{DD159243-AD12-5992-BB13-0B6D72D2F39C}"/>
                    </a:ext>
                  </a:extLst>
                </p14:cNvPr>
                <p14:cNvContentPartPr/>
                <p14:nvPr/>
              </p14:nvContentPartPr>
              <p14:xfrm>
                <a:off x="7237440" y="3964680"/>
                <a:ext cx="88920" cy="9360"/>
              </p14:xfrm>
            </p:contentPart>
          </mc:Choice>
          <mc:Fallback xmlns="">
            <p:pic>
              <p:nvPicPr>
                <p:cNvPr id="181" name="筆跡 180">
                  <a:extLst>
                    <a:ext uri="{FF2B5EF4-FFF2-40B4-BE49-F238E27FC236}">
                      <a16:creationId xmlns:a16="http://schemas.microsoft.com/office/drawing/2014/main" id="{DD159243-AD12-5992-BB13-0B6D72D2F39C}"/>
                    </a:ext>
                  </a:extLst>
                </p:cNvPr>
                <p:cNvPicPr/>
                <p:nvPr/>
              </p:nvPicPr>
              <p:blipFill>
                <a:blip r:embed="rId247"/>
                <a:stretch>
                  <a:fillRect/>
                </a:stretch>
              </p:blipFill>
              <p:spPr>
                <a:xfrm>
                  <a:off x="7228800" y="3956040"/>
                  <a:ext cx="106560" cy="27000"/>
                </a:xfrm>
                <a:prstGeom prst="rect">
                  <a:avLst/>
                </a:prstGeom>
              </p:spPr>
            </p:pic>
          </mc:Fallback>
        </mc:AlternateContent>
      </p:grpSp>
      <p:grpSp>
        <p:nvGrpSpPr>
          <p:cNvPr id="213" name="群組 212">
            <a:extLst>
              <a:ext uri="{FF2B5EF4-FFF2-40B4-BE49-F238E27FC236}">
                <a16:creationId xmlns:a16="http://schemas.microsoft.com/office/drawing/2014/main" id="{035A6622-AC3A-D993-180C-CCEC4966AE92}"/>
              </a:ext>
            </a:extLst>
          </p:cNvPr>
          <p:cNvGrpSpPr/>
          <p:nvPr/>
        </p:nvGrpSpPr>
        <p:grpSpPr>
          <a:xfrm>
            <a:off x="6780240" y="4646160"/>
            <a:ext cx="198360" cy="326160"/>
            <a:chOff x="6780240" y="4646160"/>
            <a:chExt cx="198360" cy="326160"/>
          </a:xfrm>
        </p:grpSpPr>
        <mc:AlternateContent xmlns:mc="http://schemas.openxmlformats.org/markup-compatibility/2006" xmlns:p14="http://schemas.microsoft.com/office/powerpoint/2010/main">
          <mc:Choice Requires="p14">
            <p:contentPart p14:bwMode="auto" r:id="rId248">
              <p14:nvContentPartPr>
                <p14:cNvPr id="207" name="筆跡 206">
                  <a:extLst>
                    <a:ext uri="{FF2B5EF4-FFF2-40B4-BE49-F238E27FC236}">
                      <a16:creationId xmlns:a16="http://schemas.microsoft.com/office/drawing/2014/main" id="{5B4E6014-5F04-3D12-EE4C-57D98416A10E}"/>
                    </a:ext>
                  </a:extLst>
                </p14:cNvPr>
                <p14:cNvContentPartPr/>
                <p14:nvPr/>
              </p14:nvContentPartPr>
              <p14:xfrm>
                <a:off x="6780240" y="4646160"/>
                <a:ext cx="129960" cy="198360"/>
              </p14:xfrm>
            </p:contentPart>
          </mc:Choice>
          <mc:Fallback xmlns="">
            <p:pic>
              <p:nvPicPr>
                <p:cNvPr id="207" name="筆跡 206">
                  <a:extLst>
                    <a:ext uri="{FF2B5EF4-FFF2-40B4-BE49-F238E27FC236}">
                      <a16:creationId xmlns:a16="http://schemas.microsoft.com/office/drawing/2014/main" id="{5B4E6014-5F04-3D12-EE4C-57D98416A10E}"/>
                    </a:ext>
                  </a:extLst>
                </p:cNvPr>
                <p:cNvPicPr/>
                <p:nvPr/>
              </p:nvPicPr>
              <p:blipFill>
                <a:blip r:embed="rId249"/>
                <a:stretch>
                  <a:fillRect/>
                </a:stretch>
              </p:blipFill>
              <p:spPr>
                <a:xfrm>
                  <a:off x="6771240" y="4637520"/>
                  <a:ext cx="147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8" name="筆跡 207">
                  <a:extLst>
                    <a:ext uri="{FF2B5EF4-FFF2-40B4-BE49-F238E27FC236}">
                      <a16:creationId xmlns:a16="http://schemas.microsoft.com/office/drawing/2014/main" id="{6683CB32-ED0B-9A9B-3711-E707E5BFEDA7}"/>
                    </a:ext>
                  </a:extLst>
                </p14:cNvPr>
                <p14:cNvContentPartPr/>
                <p14:nvPr/>
              </p14:nvContentPartPr>
              <p14:xfrm>
                <a:off x="6898320" y="4780080"/>
                <a:ext cx="80280" cy="192240"/>
              </p14:xfrm>
            </p:contentPart>
          </mc:Choice>
          <mc:Fallback xmlns="">
            <p:pic>
              <p:nvPicPr>
                <p:cNvPr id="208" name="筆跡 207">
                  <a:extLst>
                    <a:ext uri="{FF2B5EF4-FFF2-40B4-BE49-F238E27FC236}">
                      <a16:creationId xmlns:a16="http://schemas.microsoft.com/office/drawing/2014/main" id="{6683CB32-ED0B-9A9B-3711-E707E5BFEDA7}"/>
                    </a:ext>
                  </a:extLst>
                </p:cNvPr>
                <p:cNvPicPr/>
                <p:nvPr/>
              </p:nvPicPr>
              <p:blipFill>
                <a:blip r:embed="rId251"/>
                <a:stretch>
                  <a:fillRect/>
                </a:stretch>
              </p:blipFill>
              <p:spPr>
                <a:xfrm>
                  <a:off x="6889320" y="4771080"/>
                  <a:ext cx="979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9" name="筆跡 208">
                  <a:extLst>
                    <a:ext uri="{FF2B5EF4-FFF2-40B4-BE49-F238E27FC236}">
                      <a16:creationId xmlns:a16="http://schemas.microsoft.com/office/drawing/2014/main" id="{956D5015-744F-2CAA-4088-CE58C75B8346}"/>
                    </a:ext>
                  </a:extLst>
                </p14:cNvPr>
                <p14:cNvContentPartPr/>
                <p14:nvPr/>
              </p14:nvContentPartPr>
              <p14:xfrm>
                <a:off x="6957360" y="4729680"/>
                <a:ext cx="19800" cy="4320"/>
              </p14:xfrm>
            </p:contentPart>
          </mc:Choice>
          <mc:Fallback xmlns="">
            <p:pic>
              <p:nvPicPr>
                <p:cNvPr id="209" name="筆跡 208">
                  <a:extLst>
                    <a:ext uri="{FF2B5EF4-FFF2-40B4-BE49-F238E27FC236}">
                      <a16:creationId xmlns:a16="http://schemas.microsoft.com/office/drawing/2014/main" id="{956D5015-744F-2CAA-4088-CE58C75B8346}"/>
                    </a:ext>
                  </a:extLst>
                </p:cNvPr>
                <p:cNvPicPr/>
                <p:nvPr/>
              </p:nvPicPr>
              <p:blipFill>
                <a:blip r:embed="rId253"/>
                <a:stretch>
                  <a:fillRect/>
                </a:stretch>
              </p:blipFill>
              <p:spPr>
                <a:xfrm>
                  <a:off x="6948360" y="4720680"/>
                  <a:ext cx="37440" cy="21960"/>
                </a:xfrm>
                <a:prstGeom prst="rect">
                  <a:avLst/>
                </a:prstGeom>
              </p:spPr>
            </p:pic>
          </mc:Fallback>
        </mc:AlternateContent>
      </p:grpSp>
      <p:grpSp>
        <p:nvGrpSpPr>
          <p:cNvPr id="212" name="群組 211">
            <a:extLst>
              <a:ext uri="{FF2B5EF4-FFF2-40B4-BE49-F238E27FC236}">
                <a16:creationId xmlns:a16="http://schemas.microsoft.com/office/drawing/2014/main" id="{D709B3C3-2A53-6EFF-4919-FEB7B849DD62}"/>
              </a:ext>
            </a:extLst>
          </p:cNvPr>
          <p:cNvGrpSpPr/>
          <p:nvPr/>
        </p:nvGrpSpPr>
        <p:grpSpPr>
          <a:xfrm>
            <a:off x="7179480" y="4710960"/>
            <a:ext cx="106920" cy="46800"/>
            <a:chOff x="7179480" y="4710960"/>
            <a:chExt cx="106920" cy="46800"/>
          </a:xfrm>
        </p:grpSpPr>
        <mc:AlternateContent xmlns:mc="http://schemas.openxmlformats.org/markup-compatibility/2006" xmlns:p14="http://schemas.microsoft.com/office/powerpoint/2010/main">
          <mc:Choice Requires="p14">
            <p:contentPart p14:bwMode="auto" r:id="rId254">
              <p14:nvContentPartPr>
                <p14:cNvPr id="210" name="筆跡 209">
                  <a:extLst>
                    <a:ext uri="{FF2B5EF4-FFF2-40B4-BE49-F238E27FC236}">
                      <a16:creationId xmlns:a16="http://schemas.microsoft.com/office/drawing/2014/main" id="{FE7F5459-38D1-15E5-E8EC-9DA143942C9B}"/>
                    </a:ext>
                  </a:extLst>
                </p14:cNvPr>
                <p14:cNvContentPartPr/>
                <p14:nvPr/>
              </p14:nvContentPartPr>
              <p14:xfrm>
                <a:off x="7179480" y="4710960"/>
                <a:ext cx="88920" cy="3960"/>
              </p14:xfrm>
            </p:contentPart>
          </mc:Choice>
          <mc:Fallback xmlns="">
            <p:pic>
              <p:nvPicPr>
                <p:cNvPr id="210" name="筆跡 209">
                  <a:extLst>
                    <a:ext uri="{FF2B5EF4-FFF2-40B4-BE49-F238E27FC236}">
                      <a16:creationId xmlns:a16="http://schemas.microsoft.com/office/drawing/2014/main" id="{FE7F5459-38D1-15E5-E8EC-9DA143942C9B}"/>
                    </a:ext>
                  </a:extLst>
                </p:cNvPr>
                <p:cNvPicPr/>
                <p:nvPr/>
              </p:nvPicPr>
              <p:blipFill>
                <a:blip r:embed="rId255"/>
                <a:stretch>
                  <a:fillRect/>
                </a:stretch>
              </p:blipFill>
              <p:spPr>
                <a:xfrm>
                  <a:off x="7170480" y="4702320"/>
                  <a:ext cx="1065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11" name="筆跡 210">
                  <a:extLst>
                    <a:ext uri="{FF2B5EF4-FFF2-40B4-BE49-F238E27FC236}">
                      <a16:creationId xmlns:a16="http://schemas.microsoft.com/office/drawing/2014/main" id="{D2C1F62A-9125-0C71-AB81-EBE192BD7A31}"/>
                    </a:ext>
                  </a:extLst>
                </p14:cNvPr>
                <p14:cNvContentPartPr/>
                <p14:nvPr/>
              </p14:nvContentPartPr>
              <p14:xfrm>
                <a:off x="7195320" y="4748400"/>
                <a:ext cx="91080" cy="9360"/>
              </p14:xfrm>
            </p:contentPart>
          </mc:Choice>
          <mc:Fallback xmlns="">
            <p:pic>
              <p:nvPicPr>
                <p:cNvPr id="211" name="筆跡 210">
                  <a:extLst>
                    <a:ext uri="{FF2B5EF4-FFF2-40B4-BE49-F238E27FC236}">
                      <a16:creationId xmlns:a16="http://schemas.microsoft.com/office/drawing/2014/main" id="{D2C1F62A-9125-0C71-AB81-EBE192BD7A31}"/>
                    </a:ext>
                  </a:extLst>
                </p:cNvPr>
                <p:cNvPicPr/>
                <p:nvPr/>
              </p:nvPicPr>
              <p:blipFill>
                <a:blip r:embed="rId257"/>
                <a:stretch>
                  <a:fillRect/>
                </a:stretch>
              </p:blipFill>
              <p:spPr>
                <a:xfrm>
                  <a:off x="7186320" y="4739400"/>
                  <a:ext cx="108720" cy="27000"/>
                </a:xfrm>
                <a:prstGeom prst="rect">
                  <a:avLst/>
                </a:prstGeom>
              </p:spPr>
            </p:pic>
          </mc:Fallback>
        </mc:AlternateContent>
      </p:grpSp>
      <p:grpSp>
        <p:nvGrpSpPr>
          <p:cNvPr id="224" name="群組 223">
            <a:extLst>
              <a:ext uri="{FF2B5EF4-FFF2-40B4-BE49-F238E27FC236}">
                <a16:creationId xmlns:a16="http://schemas.microsoft.com/office/drawing/2014/main" id="{1B6DD76F-6892-3609-FC0B-7A3326B26E75}"/>
              </a:ext>
            </a:extLst>
          </p:cNvPr>
          <p:cNvGrpSpPr/>
          <p:nvPr/>
        </p:nvGrpSpPr>
        <p:grpSpPr>
          <a:xfrm>
            <a:off x="7587360" y="4399560"/>
            <a:ext cx="171720" cy="537120"/>
            <a:chOff x="7587360" y="4399560"/>
            <a:chExt cx="171720" cy="537120"/>
          </a:xfrm>
        </p:grpSpPr>
        <mc:AlternateContent xmlns:mc="http://schemas.openxmlformats.org/markup-compatibility/2006" xmlns:p14="http://schemas.microsoft.com/office/powerpoint/2010/main">
          <mc:Choice Requires="p14">
            <p:contentPart p14:bwMode="auto" r:id="rId258">
              <p14:nvContentPartPr>
                <p14:cNvPr id="214" name="筆跡 213">
                  <a:extLst>
                    <a:ext uri="{FF2B5EF4-FFF2-40B4-BE49-F238E27FC236}">
                      <a16:creationId xmlns:a16="http://schemas.microsoft.com/office/drawing/2014/main" id="{A5B7B109-A08D-6D52-2D8F-F903719A0764}"/>
                    </a:ext>
                  </a:extLst>
                </p14:cNvPr>
                <p14:cNvContentPartPr/>
                <p14:nvPr/>
              </p14:nvContentPartPr>
              <p14:xfrm>
                <a:off x="7597080" y="4399560"/>
                <a:ext cx="2520" cy="159480"/>
              </p14:xfrm>
            </p:contentPart>
          </mc:Choice>
          <mc:Fallback xmlns="">
            <p:pic>
              <p:nvPicPr>
                <p:cNvPr id="214" name="筆跡 213">
                  <a:extLst>
                    <a:ext uri="{FF2B5EF4-FFF2-40B4-BE49-F238E27FC236}">
                      <a16:creationId xmlns:a16="http://schemas.microsoft.com/office/drawing/2014/main" id="{A5B7B109-A08D-6D52-2D8F-F903719A0764}"/>
                    </a:ext>
                  </a:extLst>
                </p:cNvPr>
                <p:cNvPicPr/>
                <p:nvPr/>
              </p:nvPicPr>
              <p:blipFill>
                <a:blip r:embed="rId259"/>
                <a:stretch>
                  <a:fillRect/>
                </a:stretch>
              </p:blipFill>
              <p:spPr>
                <a:xfrm>
                  <a:off x="7588080" y="4390920"/>
                  <a:ext cx="201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15" name="筆跡 214">
                  <a:extLst>
                    <a:ext uri="{FF2B5EF4-FFF2-40B4-BE49-F238E27FC236}">
                      <a16:creationId xmlns:a16="http://schemas.microsoft.com/office/drawing/2014/main" id="{BE410212-9E1C-0DC1-1771-5D4225F708EB}"/>
                    </a:ext>
                  </a:extLst>
                </p14:cNvPr>
                <p14:cNvContentPartPr/>
                <p14:nvPr/>
              </p14:nvContentPartPr>
              <p14:xfrm>
                <a:off x="7600320" y="4437000"/>
                <a:ext cx="121680" cy="86400"/>
              </p14:xfrm>
            </p:contentPart>
          </mc:Choice>
          <mc:Fallback xmlns="">
            <p:pic>
              <p:nvPicPr>
                <p:cNvPr id="215" name="筆跡 214">
                  <a:extLst>
                    <a:ext uri="{FF2B5EF4-FFF2-40B4-BE49-F238E27FC236}">
                      <a16:creationId xmlns:a16="http://schemas.microsoft.com/office/drawing/2014/main" id="{BE410212-9E1C-0DC1-1771-5D4225F708EB}"/>
                    </a:ext>
                  </a:extLst>
                </p:cNvPr>
                <p:cNvPicPr/>
                <p:nvPr/>
              </p:nvPicPr>
              <p:blipFill>
                <a:blip r:embed="rId261"/>
                <a:stretch>
                  <a:fillRect/>
                </a:stretch>
              </p:blipFill>
              <p:spPr>
                <a:xfrm>
                  <a:off x="7591320" y="4428000"/>
                  <a:ext cx="1393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17" name="筆跡 216">
                  <a:extLst>
                    <a:ext uri="{FF2B5EF4-FFF2-40B4-BE49-F238E27FC236}">
                      <a16:creationId xmlns:a16="http://schemas.microsoft.com/office/drawing/2014/main" id="{A08A40AA-5C66-728A-7D8A-FAEEF0394C65}"/>
                    </a:ext>
                  </a:extLst>
                </p14:cNvPr>
                <p14:cNvContentPartPr/>
                <p14:nvPr/>
              </p14:nvContentPartPr>
              <p14:xfrm>
                <a:off x="7587360" y="4606560"/>
                <a:ext cx="163440" cy="17280"/>
              </p14:xfrm>
            </p:contentPart>
          </mc:Choice>
          <mc:Fallback xmlns="">
            <p:pic>
              <p:nvPicPr>
                <p:cNvPr id="217" name="筆跡 216">
                  <a:extLst>
                    <a:ext uri="{FF2B5EF4-FFF2-40B4-BE49-F238E27FC236}">
                      <a16:creationId xmlns:a16="http://schemas.microsoft.com/office/drawing/2014/main" id="{A08A40AA-5C66-728A-7D8A-FAEEF0394C65}"/>
                    </a:ext>
                  </a:extLst>
                </p:cNvPr>
                <p:cNvPicPr/>
                <p:nvPr/>
              </p:nvPicPr>
              <p:blipFill>
                <a:blip r:embed="rId263"/>
                <a:stretch>
                  <a:fillRect/>
                </a:stretch>
              </p:blipFill>
              <p:spPr>
                <a:xfrm>
                  <a:off x="7578720" y="4597560"/>
                  <a:ext cx="1810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18" name="筆跡 217">
                  <a:extLst>
                    <a:ext uri="{FF2B5EF4-FFF2-40B4-BE49-F238E27FC236}">
                      <a16:creationId xmlns:a16="http://schemas.microsoft.com/office/drawing/2014/main" id="{74C0E0F3-FC6D-B948-45DE-53F3537C5A89}"/>
                    </a:ext>
                  </a:extLst>
                </p14:cNvPr>
                <p14:cNvContentPartPr/>
                <p14:nvPr/>
              </p14:nvContentPartPr>
              <p14:xfrm>
                <a:off x="7591680" y="4629240"/>
                <a:ext cx="140760" cy="87120"/>
              </p14:xfrm>
            </p:contentPart>
          </mc:Choice>
          <mc:Fallback xmlns="">
            <p:pic>
              <p:nvPicPr>
                <p:cNvPr id="218" name="筆跡 217">
                  <a:extLst>
                    <a:ext uri="{FF2B5EF4-FFF2-40B4-BE49-F238E27FC236}">
                      <a16:creationId xmlns:a16="http://schemas.microsoft.com/office/drawing/2014/main" id="{74C0E0F3-FC6D-B948-45DE-53F3537C5A89}"/>
                    </a:ext>
                  </a:extLst>
                </p:cNvPr>
                <p:cNvPicPr/>
                <p:nvPr/>
              </p:nvPicPr>
              <p:blipFill>
                <a:blip r:embed="rId265"/>
                <a:stretch>
                  <a:fillRect/>
                </a:stretch>
              </p:blipFill>
              <p:spPr>
                <a:xfrm>
                  <a:off x="7582680" y="4620240"/>
                  <a:ext cx="1584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20" name="筆跡 219">
                  <a:extLst>
                    <a:ext uri="{FF2B5EF4-FFF2-40B4-BE49-F238E27FC236}">
                      <a16:creationId xmlns:a16="http://schemas.microsoft.com/office/drawing/2014/main" id="{9A68C008-B05C-EFAD-F33D-8D743DF02F6E}"/>
                    </a:ext>
                  </a:extLst>
                </p14:cNvPr>
                <p14:cNvContentPartPr/>
                <p14:nvPr/>
              </p14:nvContentPartPr>
              <p14:xfrm>
                <a:off x="7592040" y="4837680"/>
                <a:ext cx="24480" cy="99000"/>
              </p14:xfrm>
            </p:contentPart>
          </mc:Choice>
          <mc:Fallback xmlns="">
            <p:pic>
              <p:nvPicPr>
                <p:cNvPr id="220" name="筆跡 219">
                  <a:extLst>
                    <a:ext uri="{FF2B5EF4-FFF2-40B4-BE49-F238E27FC236}">
                      <a16:creationId xmlns:a16="http://schemas.microsoft.com/office/drawing/2014/main" id="{9A68C008-B05C-EFAD-F33D-8D743DF02F6E}"/>
                    </a:ext>
                  </a:extLst>
                </p:cNvPr>
                <p:cNvPicPr/>
                <p:nvPr/>
              </p:nvPicPr>
              <p:blipFill>
                <a:blip r:embed="rId267"/>
                <a:stretch>
                  <a:fillRect/>
                </a:stretch>
              </p:blipFill>
              <p:spPr>
                <a:xfrm>
                  <a:off x="7583400" y="4829040"/>
                  <a:ext cx="421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21" name="筆跡 220">
                  <a:extLst>
                    <a:ext uri="{FF2B5EF4-FFF2-40B4-BE49-F238E27FC236}">
                      <a16:creationId xmlns:a16="http://schemas.microsoft.com/office/drawing/2014/main" id="{224AEB0A-73FC-09A6-E653-4CF67B5A20EA}"/>
                    </a:ext>
                  </a:extLst>
                </p14:cNvPr>
                <p14:cNvContentPartPr/>
                <p14:nvPr/>
              </p14:nvContentPartPr>
              <p14:xfrm>
                <a:off x="7599960" y="4783680"/>
                <a:ext cx="50040" cy="9360"/>
              </p14:xfrm>
            </p:contentPart>
          </mc:Choice>
          <mc:Fallback xmlns="">
            <p:pic>
              <p:nvPicPr>
                <p:cNvPr id="221" name="筆跡 220">
                  <a:extLst>
                    <a:ext uri="{FF2B5EF4-FFF2-40B4-BE49-F238E27FC236}">
                      <a16:creationId xmlns:a16="http://schemas.microsoft.com/office/drawing/2014/main" id="{224AEB0A-73FC-09A6-E653-4CF67B5A20EA}"/>
                    </a:ext>
                  </a:extLst>
                </p:cNvPr>
                <p:cNvPicPr/>
                <p:nvPr/>
              </p:nvPicPr>
              <p:blipFill>
                <a:blip r:embed="rId269"/>
                <a:stretch>
                  <a:fillRect/>
                </a:stretch>
              </p:blipFill>
              <p:spPr>
                <a:xfrm>
                  <a:off x="7590960" y="4774680"/>
                  <a:ext cx="676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22" name="筆跡 221">
                  <a:extLst>
                    <a:ext uri="{FF2B5EF4-FFF2-40B4-BE49-F238E27FC236}">
                      <a16:creationId xmlns:a16="http://schemas.microsoft.com/office/drawing/2014/main" id="{C55ED0C7-D7A0-8BEC-0440-7DCB9DA579D2}"/>
                    </a:ext>
                  </a:extLst>
                </p14:cNvPr>
                <p14:cNvContentPartPr/>
                <p14:nvPr/>
              </p14:nvContentPartPr>
              <p14:xfrm>
                <a:off x="7631640" y="4832640"/>
                <a:ext cx="67680" cy="53640"/>
              </p14:xfrm>
            </p:contentPart>
          </mc:Choice>
          <mc:Fallback xmlns="">
            <p:pic>
              <p:nvPicPr>
                <p:cNvPr id="222" name="筆跡 221">
                  <a:extLst>
                    <a:ext uri="{FF2B5EF4-FFF2-40B4-BE49-F238E27FC236}">
                      <a16:creationId xmlns:a16="http://schemas.microsoft.com/office/drawing/2014/main" id="{C55ED0C7-D7A0-8BEC-0440-7DCB9DA579D2}"/>
                    </a:ext>
                  </a:extLst>
                </p:cNvPr>
                <p:cNvPicPr/>
                <p:nvPr/>
              </p:nvPicPr>
              <p:blipFill>
                <a:blip r:embed="rId271"/>
                <a:stretch>
                  <a:fillRect/>
                </a:stretch>
              </p:blipFill>
              <p:spPr>
                <a:xfrm>
                  <a:off x="7623000" y="4823640"/>
                  <a:ext cx="853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23" name="筆跡 222">
                  <a:extLst>
                    <a:ext uri="{FF2B5EF4-FFF2-40B4-BE49-F238E27FC236}">
                      <a16:creationId xmlns:a16="http://schemas.microsoft.com/office/drawing/2014/main" id="{DED5A4A0-BB85-C028-0F13-E77798B92D27}"/>
                    </a:ext>
                  </a:extLst>
                </p14:cNvPr>
                <p14:cNvContentPartPr/>
                <p14:nvPr/>
              </p14:nvContentPartPr>
              <p14:xfrm>
                <a:off x="7734240" y="4808160"/>
                <a:ext cx="24840" cy="85320"/>
              </p14:xfrm>
            </p:contentPart>
          </mc:Choice>
          <mc:Fallback xmlns="">
            <p:pic>
              <p:nvPicPr>
                <p:cNvPr id="223" name="筆跡 222">
                  <a:extLst>
                    <a:ext uri="{FF2B5EF4-FFF2-40B4-BE49-F238E27FC236}">
                      <a16:creationId xmlns:a16="http://schemas.microsoft.com/office/drawing/2014/main" id="{DED5A4A0-BB85-C028-0F13-E77798B92D27}"/>
                    </a:ext>
                  </a:extLst>
                </p:cNvPr>
                <p:cNvPicPr/>
                <p:nvPr/>
              </p:nvPicPr>
              <p:blipFill>
                <a:blip r:embed="rId273"/>
                <a:stretch>
                  <a:fillRect/>
                </a:stretch>
              </p:blipFill>
              <p:spPr>
                <a:xfrm>
                  <a:off x="7725240" y="4799160"/>
                  <a:ext cx="42480" cy="102960"/>
                </a:xfrm>
                <a:prstGeom prst="rect">
                  <a:avLst/>
                </a:prstGeom>
              </p:spPr>
            </p:pic>
          </mc:Fallback>
        </mc:AlternateContent>
      </p:grpSp>
      <p:grpSp>
        <p:nvGrpSpPr>
          <p:cNvPr id="229" name="群組 228">
            <a:extLst>
              <a:ext uri="{FF2B5EF4-FFF2-40B4-BE49-F238E27FC236}">
                <a16:creationId xmlns:a16="http://schemas.microsoft.com/office/drawing/2014/main" id="{5C156C6C-557A-8715-8183-F53189FFC1B4}"/>
              </a:ext>
            </a:extLst>
          </p:cNvPr>
          <p:cNvGrpSpPr/>
          <p:nvPr/>
        </p:nvGrpSpPr>
        <p:grpSpPr>
          <a:xfrm>
            <a:off x="7945920" y="4566240"/>
            <a:ext cx="310680" cy="375480"/>
            <a:chOff x="7945920" y="4566240"/>
            <a:chExt cx="310680" cy="375480"/>
          </a:xfrm>
        </p:grpSpPr>
        <mc:AlternateContent xmlns:mc="http://schemas.openxmlformats.org/markup-compatibility/2006" xmlns:p14="http://schemas.microsoft.com/office/powerpoint/2010/main">
          <mc:Choice Requires="p14">
            <p:contentPart p14:bwMode="auto" r:id="rId274">
              <p14:nvContentPartPr>
                <p14:cNvPr id="225" name="筆跡 224">
                  <a:extLst>
                    <a:ext uri="{FF2B5EF4-FFF2-40B4-BE49-F238E27FC236}">
                      <a16:creationId xmlns:a16="http://schemas.microsoft.com/office/drawing/2014/main" id="{0315E9D6-945C-2119-2998-ABE6D1784ADA}"/>
                    </a:ext>
                  </a:extLst>
                </p14:cNvPr>
                <p14:cNvContentPartPr/>
                <p14:nvPr/>
              </p14:nvContentPartPr>
              <p14:xfrm>
                <a:off x="7945920" y="4566240"/>
                <a:ext cx="113400" cy="239760"/>
              </p14:xfrm>
            </p:contentPart>
          </mc:Choice>
          <mc:Fallback xmlns="">
            <p:pic>
              <p:nvPicPr>
                <p:cNvPr id="225" name="筆跡 224">
                  <a:extLst>
                    <a:ext uri="{FF2B5EF4-FFF2-40B4-BE49-F238E27FC236}">
                      <a16:creationId xmlns:a16="http://schemas.microsoft.com/office/drawing/2014/main" id="{0315E9D6-945C-2119-2998-ABE6D1784ADA}"/>
                    </a:ext>
                  </a:extLst>
                </p:cNvPr>
                <p:cNvPicPr/>
                <p:nvPr/>
              </p:nvPicPr>
              <p:blipFill>
                <a:blip r:embed="rId275"/>
                <a:stretch>
                  <a:fillRect/>
                </a:stretch>
              </p:blipFill>
              <p:spPr>
                <a:xfrm>
                  <a:off x="7936920" y="4557240"/>
                  <a:ext cx="1310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26" name="筆跡 225">
                  <a:extLst>
                    <a:ext uri="{FF2B5EF4-FFF2-40B4-BE49-F238E27FC236}">
                      <a16:creationId xmlns:a16="http://schemas.microsoft.com/office/drawing/2014/main" id="{7891F287-ECB1-B230-4A17-C0BED6A5C131}"/>
                    </a:ext>
                  </a:extLst>
                </p14:cNvPr>
                <p14:cNvContentPartPr/>
                <p14:nvPr/>
              </p14:nvContentPartPr>
              <p14:xfrm>
                <a:off x="8110080" y="4712040"/>
                <a:ext cx="39240" cy="78480"/>
              </p14:xfrm>
            </p:contentPart>
          </mc:Choice>
          <mc:Fallback xmlns="">
            <p:pic>
              <p:nvPicPr>
                <p:cNvPr id="226" name="筆跡 225">
                  <a:extLst>
                    <a:ext uri="{FF2B5EF4-FFF2-40B4-BE49-F238E27FC236}">
                      <a16:creationId xmlns:a16="http://schemas.microsoft.com/office/drawing/2014/main" id="{7891F287-ECB1-B230-4A17-C0BED6A5C131}"/>
                    </a:ext>
                  </a:extLst>
                </p:cNvPr>
                <p:cNvPicPr/>
                <p:nvPr/>
              </p:nvPicPr>
              <p:blipFill>
                <a:blip r:embed="rId277"/>
                <a:stretch>
                  <a:fillRect/>
                </a:stretch>
              </p:blipFill>
              <p:spPr>
                <a:xfrm>
                  <a:off x="8101080" y="4703400"/>
                  <a:ext cx="5688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27" name="筆跡 226">
                  <a:extLst>
                    <a:ext uri="{FF2B5EF4-FFF2-40B4-BE49-F238E27FC236}">
                      <a16:creationId xmlns:a16="http://schemas.microsoft.com/office/drawing/2014/main" id="{E894420D-B039-085B-CDFE-5FBEF8250EB3}"/>
                    </a:ext>
                  </a:extLst>
                </p14:cNvPr>
                <p14:cNvContentPartPr/>
                <p14:nvPr/>
              </p14:nvContentPartPr>
              <p14:xfrm>
                <a:off x="8124120" y="4680000"/>
                <a:ext cx="28080" cy="8640"/>
              </p14:xfrm>
            </p:contentPart>
          </mc:Choice>
          <mc:Fallback xmlns="">
            <p:pic>
              <p:nvPicPr>
                <p:cNvPr id="227" name="筆跡 226">
                  <a:extLst>
                    <a:ext uri="{FF2B5EF4-FFF2-40B4-BE49-F238E27FC236}">
                      <a16:creationId xmlns:a16="http://schemas.microsoft.com/office/drawing/2014/main" id="{E894420D-B039-085B-CDFE-5FBEF8250EB3}"/>
                    </a:ext>
                  </a:extLst>
                </p:cNvPr>
                <p:cNvPicPr/>
                <p:nvPr/>
              </p:nvPicPr>
              <p:blipFill>
                <a:blip r:embed="rId279"/>
                <a:stretch>
                  <a:fillRect/>
                </a:stretch>
              </p:blipFill>
              <p:spPr>
                <a:xfrm>
                  <a:off x="8115480" y="4671000"/>
                  <a:ext cx="457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28" name="筆跡 227">
                  <a:extLst>
                    <a:ext uri="{FF2B5EF4-FFF2-40B4-BE49-F238E27FC236}">
                      <a16:creationId xmlns:a16="http://schemas.microsoft.com/office/drawing/2014/main" id="{9D76232A-7B86-C81B-A2D9-96DC305F4CC4}"/>
                    </a:ext>
                  </a:extLst>
                </p14:cNvPr>
                <p14:cNvContentPartPr/>
                <p14:nvPr/>
              </p14:nvContentPartPr>
              <p14:xfrm>
                <a:off x="8149320" y="4666680"/>
                <a:ext cx="107280" cy="275040"/>
              </p14:xfrm>
            </p:contentPart>
          </mc:Choice>
          <mc:Fallback xmlns="">
            <p:pic>
              <p:nvPicPr>
                <p:cNvPr id="228" name="筆跡 227">
                  <a:extLst>
                    <a:ext uri="{FF2B5EF4-FFF2-40B4-BE49-F238E27FC236}">
                      <a16:creationId xmlns:a16="http://schemas.microsoft.com/office/drawing/2014/main" id="{9D76232A-7B86-C81B-A2D9-96DC305F4CC4}"/>
                    </a:ext>
                  </a:extLst>
                </p:cNvPr>
                <p:cNvPicPr/>
                <p:nvPr/>
              </p:nvPicPr>
              <p:blipFill>
                <a:blip r:embed="rId281"/>
                <a:stretch>
                  <a:fillRect/>
                </a:stretch>
              </p:blipFill>
              <p:spPr>
                <a:xfrm>
                  <a:off x="8140320" y="4657680"/>
                  <a:ext cx="124920" cy="292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2">
            <p14:nvContentPartPr>
              <p14:cNvPr id="230" name="筆跡 229">
                <a:extLst>
                  <a:ext uri="{FF2B5EF4-FFF2-40B4-BE49-F238E27FC236}">
                    <a16:creationId xmlns:a16="http://schemas.microsoft.com/office/drawing/2014/main" id="{6CA9DF95-406E-F9D3-65CC-A357E3375A33}"/>
                  </a:ext>
                </a:extLst>
              </p14:cNvPr>
              <p14:cNvContentPartPr/>
              <p14:nvPr/>
            </p14:nvContentPartPr>
            <p14:xfrm>
              <a:off x="8643600" y="4113000"/>
              <a:ext cx="28440" cy="66240"/>
            </p14:xfrm>
          </p:contentPart>
        </mc:Choice>
        <mc:Fallback xmlns="">
          <p:pic>
            <p:nvPicPr>
              <p:cNvPr id="230" name="筆跡 229">
                <a:extLst>
                  <a:ext uri="{FF2B5EF4-FFF2-40B4-BE49-F238E27FC236}">
                    <a16:creationId xmlns:a16="http://schemas.microsoft.com/office/drawing/2014/main" id="{6CA9DF95-406E-F9D3-65CC-A357E3375A33}"/>
                  </a:ext>
                </a:extLst>
              </p:cNvPr>
              <p:cNvPicPr/>
              <p:nvPr/>
            </p:nvPicPr>
            <p:blipFill>
              <a:blip r:embed="rId283"/>
              <a:stretch>
                <a:fillRect/>
              </a:stretch>
            </p:blipFill>
            <p:spPr>
              <a:xfrm>
                <a:off x="8634600" y="4104360"/>
                <a:ext cx="46080" cy="83880"/>
              </a:xfrm>
              <a:prstGeom prst="rect">
                <a:avLst/>
              </a:prstGeom>
            </p:spPr>
          </p:pic>
        </mc:Fallback>
      </mc:AlternateContent>
      <p:grpSp>
        <p:nvGrpSpPr>
          <p:cNvPr id="232" name="群組 231">
            <a:extLst>
              <a:ext uri="{FF2B5EF4-FFF2-40B4-BE49-F238E27FC236}">
                <a16:creationId xmlns:a16="http://schemas.microsoft.com/office/drawing/2014/main" id="{A6CB2032-0C05-F8E9-4F32-A72FE846ED03}"/>
              </a:ext>
            </a:extLst>
          </p:cNvPr>
          <p:cNvGrpSpPr/>
          <p:nvPr/>
        </p:nvGrpSpPr>
        <p:grpSpPr>
          <a:xfrm>
            <a:off x="7554240" y="3731400"/>
            <a:ext cx="681480" cy="478440"/>
            <a:chOff x="7554240" y="3731400"/>
            <a:chExt cx="681480" cy="478440"/>
          </a:xfrm>
        </p:grpSpPr>
        <mc:AlternateContent xmlns:mc="http://schemas.openxmlformats.org/markup-compatibility/2006" xmlns:p14="http://schemas.microsoft.com/office/powerpoint/2010/main">
          <mc:Choice Requires="p14">
            <p:contentPart p14:bwMode="auto" r:id="rId284">
              <p14:nvContentPartPr>
                <p14:cNvPr id="192" name="筆跡 191">
                  <a:extLst>
                    <a:ext uri="{FF2B5EF4-FFF2-40B4-BE49-F238E27FC236}">
                      <a16:creationId xmlns:a16="http://schemas.microsoft.com/office/drawing/2014/main" id="{A7AF8BEC-2FEB-5853-4C11-8D89FA5BD1DA}"/>
                    </a:ext>
                  </a:extLst>
                </p14:cNvPr>
                <p14:cNvContentPartPr/>
                <p14:nvPr/>
              </p14:nvContentPartPr>
              <p14:xfrm>
                <a:off x="7624800" y="3857400"/>
                <a:ext cx="131760" cy="20880"/>
              </p14:xfrm>
            </p:contentPart>
          </mc:Choice>
          <mc:Fallback xmlns="">
            <p:pic>
              <p:nvPicPr>
                <p:cNvPr id="192" name="筆跡 191">
                  <a:extLst>
                    <a:ext uri="{FF2B5EF4-FFF2-40B4-BE49-F238E27FC236}">
                      <a16:creationId xmlns:a16="http://schemas.microsoft.com/office/drawing/2014/main" id="{A7AF8BEC-2FEB-5853-4C11-8D89FA5BD1DA}"/>
                    </a:ext>
                  </a:extLst>
                </p:cNvPr>
                <p:cNvPicPr/>
                <p:nvPr/>
              </p:nvPicPr>
              <p:blipFill>
                <a:blip r:embed="rId285"/>
                <a:stretch>
                  <a:fillRect/>
                </a:stretch>
              </p:blipFill>
              <p:spPr>
                <a:xfrm>
                  <a:off x="7616160" y="3848760"/>
                  <a:ext cx="1494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93" name="筆跡 192">
                  <a:extLst>
                    <a:ext uri="{FF2B5EF4-FFF2-40B4-BE49-F238E27FC236}">
                      <a16:creationId xmlns:a16="http://schemas.microsoft.com/office/drawing/2014/main" id="{5BC91121-9A70-18EF-0F4F-716352D458DD}"/>
                    </a:ext>
                  </a:extLst>
                </p14:cNvPr>
                <p14:cNvContentPartPr/>
                <p14:nvPr/>
              </p14:nvContentPartPr>
              <p14:xfrm>
                <a:off x="7554240" y="3887280"/>
                <a:ext cx="218160" cy="105480"/>
              </p14:xfrm>
            </p:contentPart>
          </mc:Choice>
          <mc:Fallback xmlns="">
            <p:pic>
              <p:nvPicPr>
                <p:cNvPr id="193" name="筆跡 192">
                  <a:extLst>
                    <a:ext uri="{FF2B5EF4-FFF2-40B4-BE49-F238E27FC236}">
                      <a16:creationId xmlns:a16="http://schemas.microsoft.com/office/drawing/2014/main" id="{5BC91121-9A70-18EF-0F4F-716352D458DD}"/>
                    </a:ext>
                  </a:extLst>
                </p:cNvPr>
                <p:cNvPicPr/>
                <p:nvPr/>
              </p:nvPicPr>
              <p:blipFill>
                <a:blip r:embed="rId287"/>
                <a:stretch>
                  <a:fillRect/>
                </a:stretch>
              </p:blipFill>
              <p:spPr>
                <a:xfrm>
                  <a:off x="7545600" y="3878280"/>
                  <a:ext cx="2358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95" name="筆跡 194">
                  <a:extLst>
                    <a:ext uri="{FF2B5EF4-FFF2-40B4-BE49-F238E27FC236}">
                      <a16:creationId xmlns:a16="http://schemas.microsoft.com/office/drawing/2014/main" id="{550B41CE-60DE-0160-FBCF-D3FD4D0522B7}"/>
                    </a:ext>
                  </a:extLst>
                </p14:cNvPr>
                <p14:cNvContentPartPr/>
                <p14:nvPr/>
              </p14:nvContentPartPr>
              <p14:xfrm>
                <a:off x="7579800" y="4060080"/>
                <a:ext cx="46800" cy="149760"/>
              </p14:xfrm>
            </p:contentPart>
          </mc:Choice>
          <mc:Fallback xmlns="">
            <p:pic>
              <p:nvPicPr>
                <p:cNvPr id="195" name="筆跡 194">
                  <a:extLst>
                    <a:ext uri="{FF2B5EF4-FFF2-40B4-BE49-F238E27FC236}">
                      <a16:creationId xmlns:a16="http://schemas.microsoft.com/office/drawing/2014/main" id="{550B41CE-60DE-0160-FBCF-D3FD4D0522B7}"/>
                    </a:ext>
                  </a:extLst>
                </p:cNvPr>
                <p:cNvPicPr/>
                <p:nvPr/>
              </p:nvPicPr>
              <p:blipFill>
                <a:blip r:embed="rId289"/>
                <a:stretch>
                  <a:fillRect/>
                </a:stretch>
              </p:blipFill>
              <p:spPr>
                <a:xfrm>
                  <a:off x="7571160" y="4051440"/>
                  <a:ext cx="644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6" name="筆跡 195">
                  <a:extLst>
                    <a:ext uri="{FF2B5EF4-FFF2-40B4-BE49-F238E27FC236}">
                      <a16:creationId xmlns:a16="http://schemas.microsoft.com/office/drawing/2014/main" id="{627C8C62-8974-16C1-452A-CA660097C10C}"/>
                    </a:ext>
                  </a:extLst>
                </p14:cNvPr>
                <p14:cNvContentPartPr/>
                <p14:nvPr/>
              </p14:nvContentPartPr>
              <p14:xfrm>
                <a:off x="7601400" y="4032360"/>
                <a:ext cx="41400" cy="8640"/>
              </p14:xfrm>
            </p:contentPart>
          </mc:Choice>
          <mc:Fallback xmlns="">
            <p:pic>
              <p:nvPicPr>
                <p:cNvPr id="196" name="筆跡 195">
                  <a:extLst>
                    <a:ext uri="{FF2B5EF4-FFF2-40B4-BE49-F238E27FC236}">
                      <a16:creationId xmlns:a16="http://schemas.microsoft.com/office/drawing/2014/main" id="{627C8C62-8974-16C1-452A-CA660097C10C}"/>
                    </a:ext>
                  </a:extLst>
                </p:cNvPr>
                <p:cNvPicPr/>
                <p:nvPr/>
              </p:nvPicPr>
              <p:blipFill>
                <a:blip r:embed="rId291"/>
                <a:stretch>
                  <a:fillRect/>
                </a:stretch>
              </p:blipFill>
              <p:spPr>
                <a:xfrm>
                  <a:off x="7592400" y="4023360"/>
                  <a:ext cx="59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7" name="筆跡 196">
                  <a:extLst>
                    <a:ext uri="{FF2B5EF4-FFF2-40B4-BE49-F238E27FC236}">
                      <a16:creationId xmlns:a16="http://schemas.microsoft.com/office/drawing/2014/main" id="{D5F7B64D-A8E3-A9AA-F76C-A714100C3F58}"/>
                    </a:ext>
                  </a:extLst>
                </p14:cNvPr>
                <p14:cNvContentPartPr/>
                <p14:nvPr/>
              </p14:nvContentPartPr>
              <p14:xfrm>
                <a:off x="7650000" y="4071240"/>
                <a:ext cx="77400" cy="41040"/>
              </p14:xfrm>
            </p:contentPart>
          </mc:Choice>
          <mc:Fallback xmlns="">
            <p:pic>
              <p:nvPicPr>
                <p:cNvPr id="197" name="筆跡 196">
                  <a:extLst>
                    <a:ext uri="{FF2B5EF4-FFF2-40B4-BE49-F238E27FC236}">
                      <a16:creationId xmlns:a16="http://schemas.microsoft.com/office/drawing/2014/main" id="{D5F7B64D-A8E3-A9AA-F76C-A714100C3F58}"/>
                    </a:ext>
                  </a:extLst>
                </p:cNvPr>
                <p:cNvPicPr/>
                <p:nvPr/>
              </p:nvPicPr>
              <p:blipFill>
                <a:blip r:embed="rId293"/>
                <a:stretch>
                  <a:fillRect/>
                </a:stretch>
              </p:blipFill>
              <p:spPr>
                <a:xfrm>
                  <a:off x="7641000" y="4062240"/>
                  <a:ext cx="950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98" name="筆跡 197">
                  <a:extLst>
                    <a:ext uri="{FF2B5EF4-FFF2-40B4-BE49-F238E27FC236}">
                      <a16:creationId xmlns:a16="http://schemas.microsoft.com/office/drawing/2014/main" id="{30F3E02E-6339-11AF-1F74-5097480062B9}"/>
                    </a:ext>
                  </a:extLst>
                </p14:cNvPr>
                <p14:cNvContentPartPr/>
                <p14:nvPr/>
              </p14:nvContentPartPr>
              <p14:xfrm>
                <a:off x="7772760" y="4057200"/>
                <a:ext cx="13320" cy="97920"/>
              </p14:xfrm>
            </p:contentPart>
          </mc:Choice>
          <mc:Fallback xmlns="">
            <p:pic>
              <p:nvPicPr>
                <p:cNvPr id="198" name="筆跡 197">
                  <a:extLst>
                    <a:ext uri="{FF2B5EF4-FFF2-40B4-BE49-F238E27FC236}">
                      <a16:creationId xmlns:a16="http://schemas.microsoft.com/office/drawing/2014/main" id="{30F3E02E-6339-11AF-1F74-5097480062B9}"/>
                    </a:ext>
                  </a:extLst>
                </p:cNvPr>
                <p:cNvPicPr/>
                <p:nvPr/>
              </p:nvPicPr>
              <p:blipFill>
                <a:blip r:embed="rId295"/>
                <a:stretch>
                  <a:fillRect/>
                </a:stretch>
              </p:blipFill>
              <p:spPr>
                <a:xfrm>
                  <a:off x="7764120" y="4048560"/>
                  <a:ext cx="309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99" name="筆跡 198">
                  <a:extLst>
                    <a:ext uri="{FF2B5EF4-FFF2-40B4-BE49-F238E27FC236}">
                      <a16:creationId xmlns:a16="http://schemas.microsoft.com/office/drawing/2014/main" id="{C6356B3A-ED85-F71C-FE2B-A6B16B56726A}"/>
                    </a:ext>
                  </a:extLst>
                </p14:cNvPr>
                <p14:cNvContentPartPr/>
                <p14:nvPr/>
              </p14:nvContentPartPr>
              <p14:xfrm>
                <a:off x="7628760" y="3731400"/>
                <a:ext cx="123120" cy="99000"/>
              </p14:xfrm>
            </p:contentPart>
          </mc:Choice>
          <mc:Fallback xmlns="">
            <p:pic>
              <p:nvPicPr>
                <p:cNvPr id="199" name="筆跡 198">
                  <a:extLst>
                    <a:ext uri="{FF2B5EF4-FFF2-40B4-BE49-F238E27FC236}">
                      <a16:creationId xmlns:a16="http://schemas.microsoft.com/office/drawing/2014/main" id="{C6356B3A-ED85-F71C-FE2B-A6B16B56726A}"/>
                    </a:ext>
                  </a:extLst>
                </p:cNvPr>
                <p:cNvPicPr/>
                <p:nvPr/>
              </p:nvPicPr>
              <p:blipFill>
                <a:blip r:embed="rId297"/>
                <a:stretch>
                  <a:fillRect/>
                </a:stretch>
              </p:blipFill>
              <p:spPr>
                <a:xfrm>
                  <a:off x="7620120" y="3722400"/>
                  <a:ext cx="1407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01" name="筆跡 200">
                  <a:extLst>
                    <a:ext uri="{FF2B5EF4-FFF2-40B4-BE49-F238E27FC236}">
                      <a16:creationId xmlns:a16="http://schemas.microsoft.com/office/drawing/2014/main" id="{36B0FF13-BEAF-8617-296D-FF6026245FF5}"/>
                    </a:ext>
                  </a:extLst>
                </p14:cNvPr>
                <p14:cNvContentPartPr/>
                <p14:nvPr/>
              </p14:nvContentPartPr>
              <p14:xfrm>
                <a:off x="7916040" y="3870720"/>
                <a:ext cx="108720" cy="194040"/>
              </p14:xfrm>
            </p:contentPart>
          </mc:Choice>
          <mc:Fallback xmlns="">
            <p:pic>
              <p:nvPicPr>
                <p:cNvPr id="201" name="筆跡 200">
                  <a:extLst>
                    <a:ext uri="{FF2B5EF4-FFF2-40B4-BE49-F238E27FC236}">
                      <a16:creationId xmlns:a16="http://schemas.microsoft.com/office/drawing/2014/main" id="{36B0FF13-BEAF-8617-296D-FF6026245FF5}"/>
                    </a:ext>
                  </a:extLst>
                </p:cNvPr>
                <p:cNvPicPr/>
                <p:nvPr/>
              </p:nvPicPr>
              <p:blipFill>
                <a:blip r:embed="rId299"/>
                <a:stretch>
                  <a:fillRect/>
                </a:stretch>
              </p:blipFill>
              <p:spPr>
                <a:xfrm>
                  <a:off x="7907400" y="3861720"/>
                  <a:ext cx="1263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03" name="筆跡 202">
                  <a:extLst>
                    <a:ext uri="{FF2B5EF4-FFF2-40B4-BE49-F238E27FC236}">
                      <a16:creationId xmlns:a16="http://schemas.microsoft.com/office/drawing/2014/main" id="{C42FCD94-4B87-FC0B-7D9C-7C2F98BE3CB8}"/>
                    </a:ext>
                  </a:extLst>
                </p14:cNvPr>
                <p14:cNvContentPartPr/>
                <p14:nvPr/>
              </p14:nvContentPartPr>
              <p14:xfrm>
                <a:off x="8067960" y="4007880"/>
                <a:ext cx="57600" cy="62640"/>
              </p14:xfrm>
            </p:contentPart>
          </mc:Choice>
          <mc:Fallback xmlns="">
            <p:pic>
              <p:nvPicPr>
                <p:cNvPr id="203" name="筆跡 202">
                  <a:extLst>
                    <a:ext uri="{FF2B5EF4-FFF2-40B4-BE49-F238E27FC236}">
                      <a16:creationId xmlns:a16="http://schemas.microsoft.com/office/drawing/2014/main" id="{C42FCD94-4B87-FC0B-7D9C-7C2F98BE3CB8}"/>
                    </a:ext>
                  </a:extLst>
                </p:cNvPr>
                <p:cNvPicPr/>
                <p:nvPr/>
              </p:nvPicPr>
              <p:blipFill>
                <a:blip r:embed="rId301"/>
                <a:stretch>
                  <a:fillRect/>
                </a:stretch>
              </p:blipFill>
              <p:spPr>
                <a:xfrm>
                  <a:off x="8059320" y="3998880"/>
                  <a:ext cx="7524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4" name="筆跡 203">
                  <a:extLst>
                    <a:ext uri="{FF2B5EF4-FFF2-40B4-BE49-F238E27FC236}">
                      <a16:creationId xmlns:a16="http://schemas.microsoft.com/office/drawing/2014/main" id="{8539A689-DF33-A5E1-0140-65F46004BBF8}"/>
                    </a:ext>
                  </a:extLst>
                </p14:cNvPr>
                <p14:cNvContentPartPr/>
                <p14:nvPr/>
              </p14:nvContentPartPr>
              <p14:xfrm>
                <a:off x="8152560" y="3994200"/>
                <a:ext cx="46080" cy="141480"/>
              </p14:xfrm>
            </p:contentPart>
          </mc:Choice>
          <mc:Fallback xmlns="">
            <p:pic>
              <p:nvPicPr>
                <p:cNvPr id="204" name="筆跡 203">
                  <a:extLst>
                    <a:ext uri="{FF2B5EF4-FFF2-40B4-BE49-F238E27FC236}">
                      <a16:creationId xmlns:a16="http://schemas.microsoft.com/office/drawing/2014/main" id="{8539A689-DF33-A5E1-0140-65F46004BBF8}"/>
                    </a:ext>
                  </a:extLst>
                </p:cNvPr>
                <p:cNvPicPr/>
                <p:nvPr/>
              </p:nvPicPr>
              <p:blipFill>
                <a:blip r:embed="rId303"/>
                <a:stretch>
                  <a:fillRect/>
                </a:stretch>
              </p:blipFill>
              <p:spPr>
                <a:xfrm>
                  <a:off x="8143560" y="3985200"/>
                  <a:ext cx="637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05" name="筆跡 204">
                  <a:extLst>
                    <a:ext uri="{FF2B5EF4-FFF2-40B4-BE49-F238E27FC236}">
                      <a16:creationId xmlns:a16="http://schemas.microsoft.com/office/drawing/2014/main" id="{EF4153EC-9E6D-3A34-8964-86AE366C6654}"/>
                    </a:ext>
                  </a:extLst>
                </p14:cNvPr>
                <p14:cNvContentPartPr/>
                <p14:nvPr/>
              </p14:nvContentPartPr>
              <p14:xfrm>
                <a:off x="8177040" y="3960000"/>
                <a:ext cx="58680" cy="3240"/>
              </p14:xfrm>
            </p:contentPart>
          </mc:Choice>
          <mc:Fallback xmlns="">
            <p:pic>
              <p:nvPicPr>
                <p:cNvPr id="205" name="筆跡 204">
                  <a:extLst>
                    <a:ext uri="{FF2B5EF4-FFF2-40B4-BE49-F238E27FC236}">
                      <a16:creationId xmlns:a16="http://schemas.microsoft.com/office/drawing/2014/main" id="{EF4153EC-9E6D-3A34-8964-86AE366C6654}"/>
                    </a:ext>
                  </a:extLst>
                </p:cNvPr>
                <p:cNvPicPr/>
                <p:nvPr/>
              </p:nvPicPr>
              <p:blipFill>
                <a:blip r:embed="rId305"/>
                <a:stretch>
                  <a:fillRect/>
                </a:stretch>
              </p:blipFill>
              <p:spPr>
                <a:xfrm>
                  <a:off x="8168040" y="3951000"/>
                  <a:ext cx="763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31" name="筆跡 230">
                  <a:extLst>
                    <a:ext uri="{FF2B5EF4-FFF2-40B4-BE49-F238E27FC236}">
                      <a16:creationId xmlns:a16="http://schemas.microsoft.com/office/drawing/2014/main" id="{F6293638-0C91-908B-1196-87E836B1F6F4}"/>
                    </a:ext>
                  </a:extLst>
                </p14:cNvPr>
                <p14:cNvContentPartPr/>
                <p14:nvPr/>
              </p14:nvContentPartPr>
              <p14:xfrm>
                <a:off x="8032680" y="3972240"/>
                <a:ext cx="10440" cy="1080"/>
              </p14:xfrm>
            </p:contentPart>
          </mc:Choice>
          <mc:Fallback xmlns="">
            <p:pic>
              <p:nvPicPr>
                <p:cNvPr id="231" name="筆跡 230">
                  <a:extLst>
                    <a:ext uri="{FF2B5EF4-FFF2-40B4-BE49-F238E27FC236}">
                      <a16:creationId xmlns:a16="http://schemas.microsoft.com/office/drawing/2014/main" id="{F6293638-0C91-908B-1196-87E836B1F6F4}"/>
                    </a:ext>
                  </a:extLst>
                </p:cNvPr>
                <p:cNvPicPr/>
                <p:nvPr/>
              </p:nvPicPr>
              <p:blipFill>
                <a:blip r:embed="rId307"/>
                <a:stretch>
                  <a:fillRect/>
                </a:stretch>
              </p:blipFill>
              <p:spPr>
                <a:xfrm>
                  <a:off x="8024040" y="3963240"/>
                  <a:ext cx="28080" cy="18720"/>
                </a:xfrm>
                <a:prstGeom prst="rect">
                  <a:avLst/>
                </a:prstGeom>
              </p:spPr>
            </p:pic>
          </mc:Fallback>
        </mc:AlternateContent>
      </p:grpSp>
      <p:grpSp>
        <p:nvGrpSpPr>
          <p:cNvPr id="250" name="群組 249">
            <a:extLst>
              <a:ext uri="{FF2B5EF4-FFF2-40B4-BE49-F238E27FC236}">
                <a16:creationId xmlns:a16="http://schemas.microsoft.com/office/drawing/2014/main" id="{B0701FC8-4051-12CB-B620-FFEE596BC7E1}"/>
              </a:ext>
            </a:extLst>
          </p:cNvPr>
          <p:cNvGrpSpPr/>
          <p:nvPr/>
        </p:nvGrpSpPr>
        <p:grpSpPr>
          <a:xfrm>
            <a:off x="9138960" y="3944520"/>
            <a:ext cx="68040" cy="216360"/>
            <a:chOff x="9138960" y="3944520"/>
            <a:chExt cx="68040" cy="216360"/>
          </a:xfrm>
        </p:grpSpPr>
        <mc:AlternateContent xmlns:mc="http://schemas.openxmlformats.org/markup-compatibility/2006" xmlns:p14="http://schemas.microsoft.com/office/powerpoint/2010/main">
          <mc:Choice Requires="p14">
            <p:contentPart p14:bwMode="auto" r:id="rId308">
              <p14:nvContentPartPr>
                <p14:cNvPr id="236" name="筆跡 235">
                  <a:extLst>
                    <a:ext uri="{FF2B5EF4-FFF2-40B4-BE49-F238E27FC236}">
                      <a16:creationId xmlns:a16="http://schemas.microsoft.com/office/drawing/2014/main" id="{EC581933-45A3-8A49-1D9E-B2D7F447CFD5}"/>
                    </a:ext>
                  </a:extLst>
                </p14:cNvPr>
                <p14:cNvContentPartPr/>
                <p14:nvPr/>
              </p14:nvContentPartPr>
              <p14:xfrm>
                <a:off x="9138960" y="4001040"/>
                <a:ext cx="53640" cy="159840"/>
              </p14:xfrm>
            </p:contentPart>
          </mc:Choice>
          <mc:Fallback xmlns="">
            <p:pic>
              <p:nvPicPr>
                <p:cNvPr id="236" name="筆跡 235">
                  <a:extLst>
                    <a:ext uri="{FF2B5EF4-FFF2-40B4-BE49-F238E27FC236}">
                      <a16:creationId xmlns:a16="http://schemas.microsoft.com/office/drawing/2014/main" id="{EC581933-45A3-8A49-1D9E-B2D7F447CFD5}"/>
                    </a:ext>
                  </a:extLst>
                </p:cNvPr>
                <p:cNvPicPr/>
                <p:nvPr/>
              </p:nvPicPr>
              <p:blipFill>
                <a:blip r:embed="rId309"/>
                <a:stretch>
                  <a:fillRect/>
                </a:stretch>
              </p:blipFill>
              <p:spPr>
                <a:xfrm>
                  <a:off x="9129960" y="3992400"/>
                  <a:ext cx="712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7" name="筆跡 236">
                  <a:extLst>
                    <a:ext uri="{FF2B5EF4-FFF2-40B4-BE49-F238E27FC236}">
                      <a16:creationId xmlns:a16="http://schemas.microsoft.com/office/drawing/2014/main" id="{8683AA43-6C0E-1407-5EEA-5C491BC23854}"/>
                    </a:ext>
                  </a:extLst>
                </p14:cNvPr>
                <p14:cNvContentPartPr/>
                <p14:nvPr/>
              </p14:nvContentPartPr>
              <p14:xfrm>
                <a:off x="9169560" y="3944520"/>
                <a:ext cx="37440" cy="13320"/>
              </p14:xfrm>
            </p:contentPart>
          </mc:Choice>
          <mc:Fallback xmlns="">
            <p:pic>
              <p:nvPicPr>
                <p:cNvPr id="237" name="筆跡 236">
                  <a:extLst>
                    <a:ext uri="{FF2B5EF4-FFF2-40B4-BE49-F238E27FC236}">
                      <a16:creationId xmlns:a16="http://schemas.microsoft.com/office/drawing/2014/main" id="{8683AA43-6C0E-1407-5EEA-5C491BC23854}"/>
                    </a:ext>
                  </a:extLst>
                </p:cNvPr>
                <p:cNvPicPr/>
                <p:nvPr/>
              </p:nvPicPr>
              <p:blipFill>
                <a:blip r:embed="rId311"/>
                <a:stretch>
                  <a:fillRect/>
                </a:stretch>
              </p:blipFill>
              <p:spPr>
                <a:xfrm>
                  <a:off x="9160920" y="3935880"/>
                  <a:ext cx="55080" cy="30960"/>
                </a:xfrm>
                <a:prstGeom prst="rect">
                  <a:avLst/>
                </a:prstGeom>
              </p:spPr>
            </p:pic>
          </mc:Fallback>
        </mc:AlternateContent>
      </p:grpSp>
      <p:grpSp>
        <p:nvGrpSpPr>
          <p:cNvPr id="249" name="群組 248">
            <a:extLst>
              <a:ext uri="{FF2B5EF4-FFF2-40B4-BE49-F238E27FC236}">
                <a16:creationId xmlns:a16="http://schemas.microsoft.com/office/drawing/2014/main" id="{E0B62E25-0BD3-855B-7256-61FC809A4A7B}"/>
              </a:ext>
            </a:extLst>
          </p:cNvPr>
          <p:cNvGrpSpPr/>
          <p:nvPr/>
        </p:nvGrpSpPr>
        <p:grpSpPr>
          <a:xfrm>
            <a:off x="9360000" y="3989160"/>
            <a:ext cx="74880" cy="154080"/>
            <a:chOff x="9360000" y="3989160"/>
            <a:chExt cx="74880" cy="154080"/>
          </a:xfrm>
        </p:grpSpPr>
        <mc:AlternateContent xmlns:mc="http://schemas.openxmlformats.org/markup-compatibility/2006" xmlns:p14="http://schemas.microsoft.com/office/powerpoint/2010/main">
          <mc:Choice Requires="p14">
            <p:contentPart p14:bwMode="auto" r:id="rId312">
              <p14:nvContentPartPr>
                <p14:cNvPr id="238" name="筆跡 237">
                  <a:extLst>
                    <a:ext uri="{FF2B5EF4-FFF2-40B4-BE49-F238E27FC236}">
                      <a16:creationId xmlns:a16="http://schemas.microsoft.com/office/drawing/2014/main" id="{6F2B3614-A69A-0AC0-3FD2-D7B8AA2812CF}"/>
                    </a:ext>
                  </a:extLst>
                </p14:cNvPr>
                <p14:cNvContentPartPr/>
                <p14:nvPr/>
              </p14:nvContentPartPr>
              <p14:xfrm>
                <a:off x="9360000" y="3989160"/>
                <a:ext cx="74880" cy="154080"/>
              </p14:xfrm>
            </p:contentPart>
          </mc:Choice>
          <mc:Fallback xmlns="">
            <p:pic>
              <p:nvPicPr>
                <p:cNvPr id="238" name="筆跡 237">
                  <a:extLst>
                    <a:ext uri="{FF2B5EF4-FFF2-40B4-BE49-F238E27FC236}">
                      <a16:creationId xmlns:a16="http://schemas.microsoft.com/office/drawing/2014/main" id="{6F2B3614-A69A-0AC0-3FD2-D7B8AA2812CF}"/>
                    </a:ext>
                  </a:extLst>
                </p:cNvPr>
                <p:cNvPicPr/>
                <p:nvPr/>
              </p:nvPicPr>
              <p:blipFill>
                <a:blip r:embed="rId313"/>
                <a:stretch>
                  <a:fillRect/>
                </a:stretch>
              </p:blipFill>
              <p:spPr>
                <a:xfrm>
                  <a:off x="9351000" y="3980160"/>
                  <a:ext cx="925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9" name="筆跡 238">
                  <a:extLst>
                    <a:ext uri="{FF2B5EF4-FFF2-40B4-BE49-F238E27FC236}">
                      <a16:creationId xmlns:a16="http://schemas.microsoft.com/office/drawing/2014/main" id="{CF2C0CA1-5F5A-011E-32FB-479619E735BA}"/>
                    </a:ext>
                  </a:extLst>
                </p14:cNvPr>
                <p14:cNvContentPartPr/>
                <p14:nvPr/>
              </p14:nvContentPartPr>
              <p14:xfrm>
                <a:off x="9365040" y="4065480"/>
                <a:ext cx="62280" cy="9360"/>
              </p14:xfrm>
            </p:contentPart>
          </mc:Choice>
          <mc:Fallback xmlns="">
            <p:pic>
              <p:nvPicPr>
                <p:cNvPr id="239" name="筆跡 238">
                  <a:extLst>
                    <a:ext uri="{FF2B5EF4-FFF2-40B4-BE49-F238E27FC236}">
                      <a16:creationId xmlns:a16="http://schemas.microsoft.com/office/drawing/2014/main" id="{CF2C0CA1-5F5A-011E-32FB-479619E735BA}"/>
                    </a:ext>
                  </a:extLst>
                </p:cNvPr>
                <p:cNvPicPr/>
                <p:nvPr/>
              </p:nvPicPr>
              <p:blipFill>
                <a:blip r:embed="rId315"/>
                <a:stretch>
                  <a:fillRect/>
                </a:stretch>
              </p:blipFill>
              <p:spPr>
                <a:xfrm>
                  <a:off x="9356400" y="4056840"/>
                  <a:ext cx="79920" cy="27000"/>
                </a:xfrm>
                <a:prstGeom prst="rect">
                  <a:avLst/>
                </a:prstGeom>
              </p:spPr>
            </p:pic>
          </mc:Fallback>
        </mc:AlternateContent>
      </p:grpSp>
      <p:grpSp>
        <p:nvGrpSpPr>
          <p:cNvPr id="248" name="群組 247">
            <a:extLst>
              <a:ext uri="{FF2B5EF4-FFF2-40B4-BE49-F238E27FC236}">
                <a16:creationId xmlns:a16="http://schemas.microsoft.com/office/drawing/2014/main" id="{82454213-A6FB-5BBF-606D-C2504FB46296}"/>
              </a:ext>
            </a:extLst>
          </p:cNvPr>
          <p:cNvGrpSpPr/>
          <p:nvPr/>
        </p:nvGrpSpPr>
        <p:grpSpPr>
          <a:xfrm>
            <a:off x="9592200" y="3887640"/>
            <a:ext cx="577080" cy="316800"/>
            <a:chOff x="9592200" y="3887640"/>
            <a:chExt cx="577080" cy="316800"/>
          </a:xfrm>
        </p:grpSpPr>
        <mc:AlternateContent xmlns:mc="http://schemas.openxmlformats.org/markup-compatibility/2006" xmlns:p14="http://schemas.microsoft.com/office/powerpoint/2010/main">
          <mc:Choice Requires="p14">
            <p:contentPart p14:bwMode="auto" r:id="rId316">
              <p14:nvContentPartPr>
                <p14:cNvPr id="240" name="筆跡 239">
                  <a:extLst>
                    <a:ext uri="{FF2B5EF4-FFF2-40B4-BE49-F238E27FC236}">
                      <a16:creationId xmlns:a16="http://schemas.microsoft.com/office/drawing/2014/main" id="{28AAE1DE-DBA4-A7D2-9E7D-F9A6F9112082}"/>
                    </a:ext>
                  </a:extLst>
                </p14:cNvPr>
                <p14:cNvContentPartPr/>
                <p14:nvPr/>
              </p14:nvContentPartPr>
              <p14:xfrm>
                <a:off x="9592200" y="3887640"/>
                <a:ext cx="122040" cy="308160"/>
              </p14:xfrm>
            </p:contentPart>
          </mc:Choice>
          <mc:Fallback xmlns="">
            <p:pic>
              <p:nvPicPr>
                <p:cNvPr id="240" name="筆跡 239">
                  <a:extLst>
                    <a:ext uri="{FF2B5EF4-FFF2-40B4-BE49-F238E27FC236}">
                      <a16:creationId xmlns:a16="http://schemas.microsoft.com/office/drawing/2014/main" id="{28AAE1DE-DBA4-A7D2-9E7D-F9A6F9112082}"/>
                    </a:ext>
                  </a:extLst>
                </p:cNvPr>
                <p:cNvPicPr/>
                <p:nvPr/>
              </p:nvPicPr>
              <p:blipFill>
                <a:blip r:embed="rId317"/>
                <a:stretch>
                  <a:fillRect/>
                </a:stretch>
              </p:blipFill>
              <p:spPr>
                <a:xfrm>
                  <a:off x="9583200" y="3878640"/>
                  <a:ext cx="13968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41" name="筆跡 240">
                  <a:extLst>
                    <a:ext uri="{FF2B5EF4-FFF2-40B4-BE49-F238E27FC236}">
                      <a16:creationId xmlns:a16="http://schemas.microsoft.com/office/drawing/2014/main" id="{C6EA4CC0-D2E1-DD5F-D0DF-459EC973CB0E}"/>
                    </a:ext>
                  </a:extLst>
                </p14:cNvPr>
                <p14:cNvContentPartPr/>
                <p14:nvPr/>
              </p14:nvContentPartPr>
              <p14:xfrm>
                <a:off x="9803880" y="3992040"/>
                <a:ext cx="50400" cy="212400"/>
              </p14:xfrm>
            </p:contentPart>
          </mc:Choice>
          <mc:Fallback xmlns="">
            <p:pic>
              <p:nvPicPr>
                <p:cNvPr id="241" name="筆跡 240">
                  <a:extLst>
                    <a:ext uri="{FF2B5EF4-FFF2-40B4-BE49-F238E27FC236}">
                      <a16:creationId xmlns:a16="http://schemas.microsoft.com/office/drawing/2014/main" id="{C6EA4CC0-D2E1-DD5F-D0DF-459EC973CB0E}"/>
                    </a:ext>
                  </a:extLst>
                </p:cNvPr>
                <p:cNvPicPr/>
                <p:nvPr/>
              </p:nvPicPr>
              <p:blipFill>
                <a:blip r:embed="rId319"/>
                <a:stretch>
                  <a:fillRect/>
                </a:stretch>
              </p:blipFill>
              <p:spPr>
                <a:xfrm>
                  <a:off x="9794880" y="3983040"/>
                  <a:ext cx="680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42" name="筆跡 241">
                  <a:extLst>
                    <a:ext uri="{FF2B5EF4-FFF2-40B4-BE49-F238E27FC236}">
                      <a16:creationId xmlns:a16="http://schemas.microsoft.com/office/drawing/2014/main" id="{9E27F65A-E2CE-C41F-873D-C13DB155CFED}"/>
                    </a:ext>
                  </a:extLst>
                </p14:cNvPr>
                <p14:cNvContentPartPr/>
                <p14:nvPr/>
              </p14:nvContentPartPr>
              <p14:xfrm>
                <a:off x="9903960" y="4122000"/>
                <a:ext cx="43200" cy="63720"/>
              </p14:xfrm>
            </p:contentPart>
          </mc:Choice>
          <mc:Fallback xmlns="">
            <p:pic>
              <p:nvPicPr>
                <p:cNvPr id="242" name="筆跡 241">
                  <a:extLst>
                    <a:ext uri="{FF2B5EF4-FFF2-40B4-BE49-F238E27FC236}">
                      <a16:creationId xmlns:a16="http://schemas.microsoft.com/office/drawing/2014/main" id="{9E27F65A-E2CE-C41F-873D-C13DB155CFED}"/>
                    </a:ext>
                  </a:extLst>
                </p:cNvPr>
                <p:cNvPicPr/>
                <p:nvPr/>
              </p:nvPicPr>
              <p:blipFill>
                <a:blip r:embed="rId321"/>
                <a:stretch>
                  <a:fillRect/>
                </a:stretch>
              </p:blipFill>
              <p:spPr>
                <a:xfrm>
                  <a:off x="9894960" y="4113000"/>
                  <a:ext cx="608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43" name="筆跡 242">
                  <a:extLst>
                    <a:ext uri="{FF2B5EF4-FFF2-40B4-BE49-F238E27FC236}">
                      <a16:creationId xmlns:a16="http://schemas.microsoft.com/office/drawing/2014/main" id="{B7CC3330-B1C7-4C36-0D32-B5D06BA04C50}"/>
                    </a:ext>
                  </a:extLst>
                </p14:cNvPr>
                <p14:cNvContentPartPr/>
                <p14:nvPr/>
              </p14:nvContentPartPr>
              <p14:xfrm>
                <a:off x="10063440" y="3981960"/>
                <a:ext cx="105840" cy="166680"/>
              </p14:xfrm>
            </p:contentPart>
          </mc:Choice>
          <mc:Fallback xmlns="">
            <p:pic>
              <p:nvPicPr>
                <p:cNvPr id="243" name="筆跡 242">
                  <a:extLst>
                    <a:ext uri="{FF2B5EF4-FFF2-40B4-BE49-F238E27FC236}">
                      <a16:creationId xmlns:a16="http://schemas.microsoft.com/office/drawing/2014/main" id="{B7CC3330-B1C7-4C36-0D32-B5D06BA04C50}"/>
                    </a:ext>
                  </a:extLst>
                </p:cNvPr>
                <p:cNvPicPr/>
                <p:nvPr/>
              </p:nvPicPr>
              <p:blipFill>
                <a:blip r:embed="rId323"/>
                <a:stretch>
                  <a:fillRect/>
                </a:stretch>
              </p:blipFill>
              <p:spPr>
                <a:xfrm>
                  <a:off x="10054800" y="3972960"/>
                  <a:ext cx="123480" cy="18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4">
            <p14:nvContentPartPr>
              <p14:cNvPr id="246" name="筆跡 245">
                <a:extLst>
                  <a:ext uri="{FF2B5EF4-FFF2-40B4-BE49-F238E27FC236}">
                    <a16:creationId xmlns:a16="http://schemas.microsoft.com/office/drawing/2014/main" id="{1D0CE29F-F844-B6F0-B90B-F4CCC54ECEFC}"/>
                  </a:ext>
                </a:extLst>
              </p14:cNvPr>
              <p14:cNvContentPartPr/>
              <p14:nvPr/>
            </p14:nvContentPartPr>
            <p14:xfrm>
              <a:off x="8641440" y="4775400"/>
              <a:ext cx="32760" cy="92880"/>
            </p14:xfrm>
          </p:contentPart>
        </mc:Choice>
        <mc:Fallback xmlns="">
          <p:pic>
            <p:nvPicPr>
              <p:cNvPr id="246" name="筆跡 245">
                <a:extLst>
                  <a:ext uri="{FF2B5EF4-FFF2-40B4-BE49-F238E27FC236}">
                    <a16:creationId xmlns:a16="http://schemas.microsoft.com/office/drawing/2014/main" id="{1D0CE29F-F844-B6F0-B90B-F4CCC54ECEFC}"/>
                  </a:ext>
                </a:extLst>
              </p:cNvPr>
              <p:cNvPicPr/>
              <p:nvPr/>
            </p:nvPicPr>
            <p:blipFill>
              <a:blip r:embed="rId325"/>
              <a:stretch>
                <a:fillRect/>
              </a:stretch>
            </p:blipFill>
            <p:spPr>
              <a:xfrm>
                <a:off x="8632800" y="4766400"/>
                <a:ext cx="50400" cy="110520"/>
              </a:xfrm>
              <a:prstGeom prst="rect">
                <a:avLst/>
              </a:prstGeom>
            </p:spPr>
          </p:pic>
        </mc:Fallback>
      </mc:AlternateContent>
      <p:grpSp>
        <p:nvGrpSpPr>
          <p:cNvPr id="255" name="群組 254">
            <a:extLst>
              <a:ext uri="{FF2B5EF4-FFF2-40B4-BE49-F238E27FC236}">
                <a16:creationId xmlns:a16="http://schemas.microsoft.com/office/drawing/2014/main" id="{09B00D2D-5B32-029C-337A-A576A63FB516}"/>
              </a:ext>
            </a:extLst>
          </p:cNvPr>
          <p:cNvGrpSpPr/>
          <p:nvPr/>
        </p:nvGrpSpPr>
        <p:grpSpPr>
          <a:xfrm>
            <a:off x="9150120" y="4660200"/>
            <a:ext cx="285120" cy="289800"/>
            <a:chOff x="9150120" y="4660200"/>
            <a:chExt cx="285120" cy="289800"/>
          </a:xfrm>
        </p:grpSpPr>
        <mc:AlternateContent xmlns:mc="http://schemas.openxmlformats.org/markup-compatibility/2006" xmlns:p14="http://schemas.microsoft.com/office/powerpoint/2010/main">
          <mc:Choice Requires="p14">
            <p:contentPart p14:bwMode="auto" r:id="rId326">
              <p14:nvContentPartPr>
                <p14:cNvPr id="251" name="筆跡 250">
                  <a:extLst>
                    <a:ext uri="{FF2B5EF4-FFF2-40B4-BE49-F238E27FC236}">
                      <a16:creationId xmlns:a16="http://schemas.microsoft.com/office/drawing/2014/main" id="{23D2F039-8351-93FE-33B8-556EC53B90EC}"/>
                    </a:ext>
                  </a:extLst>
                </p14:cNvPr>
                <p14:cNvContentPartPr/>
                <p14:nvPr/>
              </p14:nvContentPartPr>
              <p14:xfrm>
                <a:off x="9150120" y="4746240"/>
                <a:ext cx="58680" cy="203760"/>
              </p14:xfrm>
            </p:contentPart>
          </mc:Choice>
          <mc:Fallback xmlns="">
            <p:pic>
              <p:nvPicPr>
                <p:cNvPr id="251" name="筆跡 250">
                  <a:extLst>
                    <a:ext uri="{FF2B5EF4-FFF2-40B4-BE49-F238E27FC236}">
                      <a16:creationId xmlns:a16="http://schemas.microsoft.com/office/drawing/2014/main" id="{23D2F039-8351-93FE-33B8-556EC53B90EC}"/>
                    </a:ext>
                  </a:extLst>
                </p:cNvPr>
                <p:cNvPicPr/>
                <p:nvPr/>
              </p:nvPicPr>
              <p:blipFill>
                <a:blip r:embed="rId327"/>
                <a:stretch>
                  <a:fillRect/>
                </a:stretch>
              </p:blipFill>
              <p:spPr>
                <a:xfrm>
                  <a:off x="9141480" y="4737600"/>
                  <a:ext cx="763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52" name="筆跡 251">
                  <a:extLst>
                    <a:ext uri="{FF2B5EF4-FFF2-40B4-BE49-F238E27FC236}">
                      <a16:creationId xmlns:a16="http://schemas.microsoft.com/office/drawing/2014/main" id="{13823F5E-F93B-8561-FDB2-66469060BBC7}"/>
                    </a:ext>
                  </a:extLst>
                </p14:cNvPr>
                <p14:cNvContentPartPr/>
                <p14:nvPr/>
              </p14:nvContentPartPr>
              <p14:xfrm>
                <a:off x="9190800" y="4660200"/>
                <a:ext cx="28800" cy="1080"/>
              </p14:xfrm>
            </p:contentPart>
          </mc:Choice>
          <mc:Fallback xmlns="">
            <p:pic>
              <p:nvPicPr>
                <p:cNvPr id="252" name="筆跡 251">
                  <a:extLst>
                    <a:ext uri="{FF2B5EF4-FFF2-40B4-BE49-F238E27FC236}">
                      <a16:creationId xmlns:a16="http://schemas.microsoft.com/office/drawing/2014/main" id="{13823F5E-F93B-8561-FDB2-66469060BBC7}"/>
                    </a:ext>
                  </a:extLst>
                </p:cNvPr>
                <p:cNvPicPr/>
                <p:nvPr/>
              </p:nvPicPr>
              <p:blipFill>
                <a:blip r:embed="rId329"/>
                <a:stretch>
                  <a:fillRect/>
                </a:stretch>
              </p:blipFill>
              <p:spPr>
                <a:xfrm>
                  <a:off x="9182160" y="4651200"/>
                  <a:ext cx="46440" cy="187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53" name="筆跡 252">
                  <a:extLst>
                    <a:ext uri="{FF2B5EF4-FFF2-40B4-BE49-F238E27FC236}">
                      <a16:creationId xmlns:a16="http://schemas.microsoft.com/office/drawing/2014/main" id="{99763FC9-86DA-EA0C-DB49-33DEE3A5A615}"/>
                    </a:ext>
                  </a:extLst>
                </p14:cNvPr>
                <p14:cNvContentPartPr/>
                <p14:nvPr/>
              </p14:nvContentPartPr>
              <p14:xfrm>
                <a:off x="9349920" y="4681440"/>
                <a:ext cx="85320" cy="128160"/>
              </p14:xfrm>
            </p:contentPart>
          </mc:Choice>
          <mc:Fallback xmlns="">
            <p:pic>
              <p:nvPicPr>
                <p:cNvPr id="253" name="筆跡 252">
                  <a:extLst>
                    <a:ext uri="{FF2B5EF4-FFF2-40B4-BE49-F238E27FC236}">
                      <a16:creationId xmlns:a16="http://schemas.microsoft.com/office/drawing/2014/main" id="{99763FC9-86DA-EA0C-DB49-33DEE3A5A615}"/>
                    </a:ext>
                  </a:extLst>
                </p:cNvPr>
                <p:cNvPicPr/>
                <p:nvPr/>
              </p:nvPicPr>
              <p:blipFill>
                <a:blip r:embed="rId331"/>
                <a:stretch>
                  <a:fillRect/>
                </a:stretch>
              </p:blipFill>
              <p:spPr>
                <a:xfrm>
                  <a:off x="9340920" y="4672800"/>
                  <a:ext cx="102960" cy="14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2">
            <p14:nvContentPartPr>
              <p14:cNvPr id="254" name="筆跡 253">
                <a:extLst>
                  <a:ext uri="{FF2B5EF4-FFF2-40B4-BE49-F238E27FC236}">
                    <a16:creationId xmlns:a16="http://schemas.microsoft.com/office/drawing/2014/main" id="{8732AE2A-1EFB-ABDE-938A-E94F5AD04E5B}"/>
                  </a:ext>
                </a:extLst>
              </p14:cNvPr>
              <p14:cNvContentPartPr/>
              <p14:nvPr/>
            </p14:nvContentPartPr>
            <p14:xfrm>
              <a:off x="9586080" y="4601520"/>
              <a:ext cx="75960" cy="291600"/>
            </p14:xfrm>
          </p:contentPart>
        </mc:Choice>
        <mc:Fallback xmlns="">
          <p:pic>
            <p:nvPicPr>
              <p:cNvPr id="254" name="筆跡 253">
                <a:extLst>
                  <a:ext uri="{FF2B5EF4-FFF2-40B4-BE49-F238E27FC236}">
                    <a16:creationId xmlns:a16="http://schemas.microsoft.com/office/drawing/2014/main" id="{8732AE2A-1EFB-ABDE-938A-E94F5AD04E5B}"/>
                  </a:ext>
                </a:extLst>
              </p:cNvPr>
              <p:cNvPicPr/>
              <p:nvPr/>
            </p:nvPicPr>
            <p:blipFill>
              <a:blip r:embed="rId333"/>
              <a:stretch>
                <a:fillRect/>
              </a:stretch>
            </p:blipFill>
            <p:spPr>
              <a:xfrm>
                <a:off x="9577080" y="4592520"/>
                <a:ext cx="93600" cy="309240"/>
              </a:xfrm>
              <a:prstGeom prst="rect">
                <a:avLst/>
              </a:prstGeom>
            </p:spPr>
          </p:pic>
        </mc:Fallback>
      </mc:AlternateContent>
      <p:grpSp>
        <p:nvGrpSpPr>
          <p:cNvPr id="265" name="群組 264">
            <a:extLst>
              <a:ext uri="{FF2B5EF4-FFF2-40B4-BE49-F238E27FC236}">
                <a16:creationId xmlns:a16="http://schemas.microsoft.com/office/drawing/2014/main" id="{207D2CBB-74A8-6A88-00D2-CC2A47109C66}"/>
              </a:ext>
            </a:extLst>
          </p:cNvPr>
          <p:cNvGrpSpPr/>
          <p:nvPr/>
        </p:nvGrpSpPr>
        <p:grpSpPr>
          <a:xfrm>
            <a:off x="10239480" y="3896640"/>
            <a:ext cx="560880" cy="311040"/>
            <a:chOff x="10239480" y="3896640"/>
            <a:chExt cx="560880" cy="311040"/>
          </a:xfrm>
        </p:grpSpPr>
        <mc:AlternateContent xmlns:mc="http://schemas.openxmlformats.org/markup-compatibility/2006" xmlns:p14="http://schemas.microsoft.com/office/powerpoint/2010/main">
          <mc:Choice Requires="p14">
            <p:contentPart p14:bwMode="auto" r:id="rId334">
              <p14:nvContentPartPr>
                <p14:cNvPr id="256" name="筆跡 255">
                  <a:extLst>
                    <a:ext uri="{FF2B5EF4-FFF2-40B4-BE49-F238E27FC236}">
                      <a16:creationId xmlns:a16="http://schemas.microsoft.com/office/drawing/2014/main" id="{FCA764DB-A186-B99C-01E5-63EDBAB55433}"/>
                    </a:ext>
                  </a:extLst>
                </p14:cNvPr>
                <p14:cNvContentPartPr/>
                <p14:nvPr/>
              </p14:nvContentPartPr>
              <p14:xfrm>
                <a:off x="10239480" y="4115520"/>
                <a:ext cx="43200" cy="92160"/>
              </p14:xfrm>
            </p:contentPart>
          </mc:Choice>
          <mc:Fallback xmlns="">
            <p:pic>
              <p:nvPicPr>
                <p:cNvPr id="256" name="筆跡 255">
                  <a:extLst>
                    <a:ext uri="{FF2B5EF4-FFF2-40B4-BE49-F238E27FC236}">
                      <a16:creationId xmlns:a16="http://schemas.microsoft.com/office/drawing/2014/main" id="{FCA764DB-A186-B99C-01E5-63EDBAB55433}"/>
                    </a:ext>
                  </a:extLst>
                </p:cNvPr>
                <p:cNvPicPr/>
                <p:nvPr/>
              </p:nvPicPr>
              <p:blipFill>
                <a:blip r:embed="rId335"/>
                <a:stretch>
                  <a:fillRect/>
                </a:stretch>
              </p:blipFill>
              <p:spPr>
                <a:xfrm>
                  <a:off x="10230840" y="4106520"/>
                  <a:ext cx="608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57" name="筆跡 256">
                  <a:extLst>
                    <a:ext uri="{FF2B5EF4-FFF2-40B4-BE49-F238E27FC236}">
                      <a16:creationId xmlns:a16="http://schemas.microsoft.com/office/drawing/2014/main" id="{DC5AEA31-A63E-8369-F279-515567D67049}"/>
                    </a:ext>
                  </a:extLst>
                </p14:cNvPr>
                <p14:cNvContentPartPr/>
                <p14:nvPr/>
              </p14:nvContentPartPr>
              <p14:xfrm>
                <a:off x="10362600" y="4081680"/>
                <a:ext cx="15480" cy="2160"/>
              </p14:xfrm>
            </p:contentPart>
          </mc:Choice>
          <mc:Fallback xmlns="">
            <p:pic>
              <p:nvPicPr>
                <p:cNvPr id="257" name="筆跡 256">
                  <a:extLst>
                    <a:ext uri="{FF2B5EF4-FFF2-40B4-BE49-F238E27FC236}">
                      <a16:creationId xmlns:a16="http://schemas.microsoft.com/office/drawing/2014/main" id="{DC5AEA31-A63E-8369-F279-515567D67049}"/>
                    </a:ext>
                  </a:extLst>
                </p:cNvPr>
                <p:cNvPicPr/>
                <p:nvPr/>
              </p:nvPicPr>
              <p:blipFill>
                <a:blip r:embed="rId337"/>
                <a:stretch>
                  <a:fillRect/>
                </a:stretch>
              </p:blipFill>
              <p:spPr>
                <a:xfrm>
                  <a:off x="10353600" y="4073040"/>
                  <a:ext cx="331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58" name="筆跡 257">
                  <a:extLst>
                    <a:ext uri="{FF2B5EF4-FFF2-40B4-BE49-F238E27FC236}">
                      <a16:creationId xmlns:a16="http://schemas.microsoft.com/office/drawing/2014/main" id="{F78AA4F9-CE88-4229-9A26-A93B34AE4A70}"/>
                    </a:ext>
                  </a:extLst>
                </p14:cNvPr>
                <p14:cNvContentPartPr/>
                <p14:nvPr/>
              </p14:nvContentPartPr>
              <p14:xfrm>
                <a:off x="10436400" y="4066200"/>
                <a:ext cx="86760" cy="8640"/>
              </p14:xfrm>
            </p:contentPart>
          </mc:Choice>
          <mc:Fallback xmlns="">
            <p:pic>
              <p:nvPicPr>
                <p:cNvPr id="258" name="筆跡 257">
                  <a:extLst>
                    <a:ext uri="{FF2B5EF4-FFF2-40B4-BE49-F238E27FC236}">
                      <a16:creationId xmlns:a16="http://schemas.microsoft.com/office/drawing/2014/main" id="{F78AA4F9-CE88-4229-9A26-A93B34AE4A70}"/>
                    </a:ext>
                  </a:extLst>
                </p:cNvPr>
                <p:cNvPicPr/>
                <p:nvPr/>
              </p:nvPicPr>
              <p:blipFill>
                <a:blip r:embed="rId339"/>
                <a:stretch>
                  <a:fillRect/>
                </a:stretch>
              </p:blipFill>
              <p:spPr>
                <a:xfrm>
                  <a:off x="10427760" y="4057200"/>
                  <a:ext cx="1044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59" name="筆跡 258">
                  <a:extLst>
                    <a:ext uri="{FF2B5EF4-FFF2-40B4-BE49-F238E27FC236}">
                      <a16:creationId xmlns:a16="http://schemas.microsoft.com/office/drawing/2014/main" id="{E8B6FA5F-2320-7760-7504-03C723A347FB}"/>
                    </a:ext>
                  </a:extLst>
                </p14:cNvPr>
                <p14:cNvContentPartPr/>
                <p14:nvPr/>
              </p14:nvContentPartPr>
              <p14:xfrm>
                <a:off x="10527840" y="4099320"/>
                <a:ext cx="52200" cy="72000"/>
              </p14:xfrm>
            </p:contentPart>
          </mc:Choice>
          <mc:Fallback xmlns="">
            <p:pic>
              <p:nvPicPr>
                <p:cNvPr id="259" name="筆跡 258">
                  <a:extLst>
                    <a:ext uri="{FF2B5EF4-FFF2-40B4-BE49-F238E27FC236}">
                      <a16:creationId xmlns:a16="http://schemas.microsoft.com/office/drawing/2014/main" id="{E8B6FA5F-2320-7760-7504-03C723A347FB}"/>
                    </a:ext>
                  </a:extLst>
                </p:cNvPr>
                <p:cNvPicPr/>
                <p:nvPr/>
              </p:nvPicPr>
              <p:blipFill>
                <a:blip r:embed="rId341"/>
                <a:stretch>
                  <a:fillRect/>
                </a:stretch>
              </p:blipFill>
              <p:spPr>
                <a:xfrm>
                  <a:off x="10519200" y="4090680"/>
                  <a:ext cx="698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60" name="筆跡 259">
                  <a:extLst>
                    <a:ext uri="{FF2B5EF4-FFF2-40B4-BE49-F238E27FC236}">
                      <a16:creationId xmlns:a16="http://schemas.microsoft.com/office/drawing/2014/main" id="{1DB671D2-73D2-8E5D-13CD-DA3B93052C2C}"/>
                    </a:ext>
                  </a:extLst>
                </p14:cNvPr>
                <p14:cNvContentPartPr/>
                <p14:nvPr/>
              </p14:nvContentPartPr>
              <p14:xfrm>
                <a:off x="10703520" y="3896640"/>
                <a:ext cx="46080" cy="212400"/>
              </p14:xfrm>
            </p:contentPart>
          </mc:Choice>
          <mc:Fallback xmlns="">
            <p:pic>
              <p:nvPicPr>
                <p:cNvPr id="260" name="筆跡 259">
                  <a:extLst>
                    <a:ext uri="{FF2B5EF4-FFF2-40B4-BE49-F238E27FC236}">
                      <a16:creationId xmlns:a16="http://schemas.microsoft.com/office/drawing/2014/main" id="{1DB671D2-73D2-8E5D-13CD-DA3B93052C2C}"/>
                    </a:ext>
                  </a:extLst>
                </p:cNvPr>
                <p:cNvPicPr/>
                <p:nvPr/>
              </p:nvPicPr>
              <p:blipFill>
                <a:blip r:embed="rId343"/>
                <a:stretch>
                  <a:fillRect/>
                </a:stretch>
              </p:blipFill>
              <p:spPr>
                <a:xfrm>
                  <a:off x="10694880" y="3888000"/>
                  <a:ext cx="637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61" name="筆跡 260">
                  <a:extLst>
                    <a:ext uri="{FF2B5EF4-FFF2-40B4-BE49-F238E27FC236}">
                      <a16:creationId xmlns:a16="http://schemas.microsoft.com/office/drawing/2014/main" id="{9D000A78-B111-7A32-2F50-02E52C207D8B}"/>
                    </a:ext>
                  </a:extLst>
                </p14:cNvPr>
                <p14:cNvContentPartPr/>
                <p14:nvPr/>
              </p14:nvContentPartPr>
              <p14:xfrm>
                <a:off x="10722240" y="4025160"/>
                <a:ext cx="78120" cy="53280"/>
              </p14:xfrm>
            </p:contentPart>
          </mc:Choice>
          <mc:Fallback xmlns="">
            <p:pic>
              <p:nvPicPr>
                <p:cNvPr id="261" name="筆跡 260">
                  <a:extLst>
                    <a:ext uri="{FF2B5EF4-FFF2-40B4-BE49-F238E27FC236}">
                      <a16:creationId xmlns:a16="http://schemas.microsoft.com/office/drawing/2014/main" id="{9D000A78-B111-7A32-2F50-02E52C207D8B}"/>
                    </a:ext>
                  </a:extLst>
                </p:cNvPr>
                <p:cNvPicPr/>
                <p:nvPr/>
              </p:nvPicPr>
              <p:blipFill>
                <a:blip r:embed="rId345"/>
                <a:stretch>
                  <a:fillRect/>
                </a:stretch>
              </p:blipFill>
              <p:spPr>
                <a:xfrm>
                  <a:off x="10713600" y="4016520"/>
                  <a:ext cx="95760" cy="70920"/>
                </a:xfrm>
                <a:prstGeom prst="rect">
                  <a:avLst/>
                </a:prstGeom>
              </p:spPr>
            </p:pic>
          </mc:Fallback>
        </mc:AlternateContent>
      </p:grpSp>
      <p:grpSp>
        <p:nvGrpSpPr>
          <p:cNvPr id="264" name="群組 263">
            <a:extLst>
              <a:ext uri="{FF2B5EF4-FFF2-40B4-BE49-F238E27FC236}">
                <a16:creationId xmlns:a16="http://schemas.microsoft.com/office/drawing/2014/main" id="{2CE6EB7A-4262-8961-9CEC-6CC12612E976}"/>
              </a:ext>
            </a:extLst>
          </p:cNvPr>
          <p:cNvGrpSpPr/>
          <p:nvPr/>
        </p:nvGrpSpPr>
        <p:grpSpPr>
          <a:xfrm>
            <a:off x="10945800" y="3861720"/>
            <a:ext cx="62640" cy="270720"/>
            <a:chOff x="10945800" y="3861720"/>
            <a:chExt cx="62640" cy="270720"/>
          </a:xfrm>
        </p:grpSpPr>
        <mc:AlternateContent xmlns:mc="http://schemas.openxmlformats.org/markup-compatibility/2006" xmlns:p14="http://schemas.microsoft.com/office/powerpoint/2010/main">
          <mc:Choice Requires="p14">
            <p:contentPart p14:bwMode="auto" r:id="rId346">
              <p14:nvContentPartPr>
                <p14:cNvPr id="262" name="筆跡 261">
                  <a:extLst>
                    <a:ext uri="{FF2B5EF4-FFF2-40B4-BE49-F238E27FC236}">
                      <a16:creationId xmlns:a16="http://schemas.microsoft.com/office/drawing/2014/main" id="{551AEF86-3536-053E-FEF7-10E4885876A1}"/>
                    </a:ext>
                  </a:extLst>
                </p14:cNvPr>
                <p14:cNvContentPartPr/>
                <p14:nvPr/>
              </p14:nvContentPartPr>
              <p14:xfrm>
                <a:off x="10945800" y="3861720"/>
                <a:ext cx="29520" cy="139320"/>
              </p14:xfrm>
            </p:contentPart>
          </mc:Choice>
          <mc:Fallback xmlns="">
            <p:pic>
              <p:nvPicPr>
                <p:cNvPr id="262" name="筆跡 261">
                  <a:extLst>
                    <a:ext uri="{FF2B5EF4-FFF2-40B4-BE49-F238E27FC236}">
                      <a16:creationId xmlns:a16="http://schemas.microsoft.com/office/drawing/2014/main" id="{551AEF86-3536-053E-FEF7-10E4885876A1}"/>
                    </a:ext>
                  </a:extLst>
                </p:cNvPr>
                <p:cNvPicPr/>
                <p:nvPr/>
              </p:nvPicPr>
              <p:blipFill>
                <a:blip r:embed="rId347"/>
                <a:stretch>
                  <a:fillRect/>
                </a:stretch>
              </p:blipFill>
              <p:spPr>
                <a:xfrm>
                  <a:off x="10937160" y="3853080"/>
                  <a:ext cx="4716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63" name="筆跡 262">
                  <a:extLst>
                    <a:ext uri="{FF2B5EF4-FFF2-40B4-BE49-F238E27FC236}">
                      <a16:creationId xmlns:a16="http://schemas.microsoft.com/office/drawing/2014/main" id="{71420732-DA1C-5A27-D094-67C0B6E5EFC2}"/>
                    </a:ext>
                  </a:extLst>
                </p14:cNvPr>
                <p14:cNvContentPartPr/>
                <p14:nvPr/>
              </p14:nvContentPartPr>
              <p14:xfrm>
                <a:off x="10979280" y="3981960"/>
                <a:ext cx="29160" cy="150480"/>
              </p14:xfrm>
            </p:contentPart>
          </mc:Choice>
          <mc:Fallback xmlns="">
            <p:pic>
              <p:nvPicPr>
                <p:cNvPr id="263" name="筆跡 262">
                  <a:extLst>
                    <a:ext uri="{FF2B5EF4-FFF2-40B4-BE49-F238E27FC236}">
                      <a16:creationId xmlns:a16="http://schemas.microsoft.com/office/drawing/2014/main" id="{71420732-DA1C-5A27-D094-67C0B6E5EFC2}"/>
                    </a:ext>
                  </a:extLst>
                </p:cNvPr>
                <p:cNvPicPr/>
                <p:nvPr/>
              </p:nvPicPr>
              <p:blipFill>
                <a:blip r:embed="rId349"/>
                <a:stretch>
                  <a:fillRect/>
                </a:stretch>
              </p:blipFill>
              <p:spPr>
                <a:xfrm>
                  <a:off x="10970280" y="3972960"/>
                  <a:ext cx="46800" cy="168120"/>
                </a:xfrm>
                <a:prstGeom prst="rect">
                  <a:avLst/>
                </a:prstGeom>
              </p:spPr>
            </p:pic>
          </mc:Fallback>
        </mc:AlternateContent>
      </p:grpSp>
      <p:grpSp>
        <p:nvGrpSpPr>
          <p:cNvPr id="272" name="群組 271">
            <a:extLst>
              <a:ext uri="{FF2B5EF4-FFF2-40B4-BE49-F238E27FC236}">
                <a16:creationId xmlns:a16="http://schemas.microsoft.com/office/drawing/2014/main" id="{797E221B-C1CD-2D2E-28BD-9E16DAAE0A35}"/>
              </a:ext>
            </a:extLst>
          </p:cNvPr>
          <p:cNvGrpSpPr/>
          <p:nvPr/>
        </p:nvGrpSpPr>
        <p:grpSpPr>
          <a:xfrm>
            <a:off x="9807840" y="4657680"/>
            <a:ext cx="292320" cy="189000"/>
            <a:chOff x="9807840" y="4657680"/>
            <a:chExt cx="292320" cy="189000"/>
          </a:xfrm>
        </p:grpSpPr>
        <mc:AlternateContent xmlns:mc="http://schemas.openxmlformats.org/markup-compatibility/2006" xmlns:p14="http://schemas.microsoft.com/office/powerpoint/2010/main">
          <mc:Choice Requires="p14">
            <p:contentPart p14:bwMode="auto" r:id="rId350">
              <p14:nvContentPartPr>
                <p14:cNvPr id="266" name="筆跡 265">
                  <a:extLst>
                    <a:ext uri="{FF2B5EF4-FFF2-40B4-BE49-F238E27FC236}">
                      <a16:creationId xmlns:a16="http://schemas.microsoft.com/office/drawing/2014/main" id="{A7ABBBEE-FAD9-C41C-2826-FDC89FC59140}"/>
                    </a:ext>
                  </a:extLst>
                </p14:cNvPr>
                <p14:cNvContentPartPr/>
                <p14:nvPr/>
              </p14:nvContentPartPr>
              <p14:xfrm>
                <a:off x="9807840" y="4662000"/>
                <a:ext cx="31320" cy="182520"/>
              </p14:xfrm>
            </p:contentPart>
          </mc:Choice>
          <mc:Fallback xmlns="">
            <p:pic>
              <p:nvPicPr>
                <p:cNvPr id="266" name="筆跡 265">
                  <a:extLst>
                    <a:ext uri="{FF2B5EF4-FFF2-40B4-BE49-F238E27FC236}">
                      <a16:creationId xmlns:a16="http://schemas.microsoft.com/office/drawing/2014/main" id="{A7ABBBEE-FAD9-C41C-2826-FDC89FC59140}"/>
                    </a:ext>
                  </a:extLst>
                </p:cNvPr>
                <p:cNvPicPr/>
                <p:nvPr/>
              </p:nvPicPr>
              <p:blipFill>
                <a:blip r:embed="rId351"/>
                <a:stretch>
                  <a:fillRect/>
                </a:stretch>
              </p:blipFill>
              <p:spPr>
                <a:xfrm>
                  <a:off x="9798840" y="4653360"/>
                  <a:ext cx="489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67" name="筆跡 266">
                  <a:extLst>
                    <a:ext uri="{FF2B5EF4-FFF2-40B4-BE49-F238E27FC236}">
                      <a16:creationId xmlns:a16="http://schemas.microsoft.com/office/drawing/2014/main" id="{4C04AB05-3330-91E2-E481-EDE345C1E2A6}"/>
                    </a:ext>
                  </a:extLst>
                </p14:cNvPr>
                <p14:cNvContentPartPr/>
                <p14:nvPr/>
              </p14:nvContentPartPr>
              <p14:xfrm>
                <a:off x="9862560" y="4784400"/>
                <a:ext cx="42840" cy="62280"/>
              </p14:xfrm>
            </p:contentPart>
          </mc:Choice>
          <mc:Fallback xmlns="">
            <p:pic>
              <p:nvPicPr>
                <p:cNvPr id="267" name="筆跡 266">
                  <a:extLst>
                    <a:ext uri="{FF2B5EF4-FFF2-40B4-BE49-F238E27FC236}">
                      <a16:creationId xmlns:a16="http://schemas.microsoft.com/office/drawing/2014/main" id="{4C04AB05-3330-91E2-E481-EDE345C1E2A6}"/>
                    </a:ext>
                  </a:extLst>
                </p:cNvPr>
                <p:cNvPicPr/>
                <p:nvPr/>
              </p:nvPicPr>
              <p:blipFill>
                <a:blip r:embed="rId353"/>
                <a:stretch>
                  <a:fillRect/>
                </a:stretch>
              </p:blipFill>
              <p:spPr>
                <a:xfrm>
                  <a:off x="9853920" y="4775760"/>
                  <a:ext cx="6048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68" name="筆跡 267">
                  <a:extLst>
                    <a:ext uri="{FF2B5EF4-FFF2-40B4-BE49-F238E27FC236}">
                      <a16:creationId xmlns:a16="http://schemas.microsoft.com/office/drawing/2014/main" id="{D80A8F57-ECE9-1E58-CCAA-CC5659332712}"/>
                    </a:ext>
                  </a:extLst>
                </p14:cNvPr>
                <p14:cNvContentPartPr/>
                <p14:nvPr/>
              </p14:nvContentPartPr>
              <p14:xfrm>
                <a:off x="9995760" y="4657680"/>
                <a:ext cx="104400" cy="169560"/>
              </p14:xfrm>
            </p:contentPart>
          </mc:Choice>
          <mc:Fallback xmlns="">
            <p:pic>
              <p:nvPicPr>
                <p:cNvPr id="268" name="筆跡 267">
                  <a:extLst>
                    <a:ext uri="{FF2B5EF4-FFF2-40B4-BE49-F238E27FC236}">
                      <a16:creationId xmlns:a16="http://schemas.microsoft.com/office/drawing/2014/main" id="{D80A8F57-ECE9-1E58-CCAA-CC5659332712}"/>
                    </a:ext>
                  </a:extLst>
                </p:cNvPr>
                <p:cNvPicPr/>
                <p:nvPr/>
              </p:nvPicPr>
              <p:blipFill>
                <a:blip r:embed="rId355"/>
                <a:stretch>
                  <a:fillRect/>
                </a:stretch>
              </p:blipFill>
              <p:spPr>
                <a:xfrm>
                  <a:off x="9986760" y="4649040"/>
                  <a:ext cx="122040" cy="187200"/>
                </a:xfrm>
                <a:prstGeom prst="rect">
                  <a:avLst/>
                </a:prstGeom>
              </p:spPr>
            </p:pic>
          </mc:Fallback>
        </mc:AlternateContent>
      </p:grpSp>
      <p:grpSp>
        <p:nvGrpSpPr>
          <p:cNvPr id="271" name="群組 270">
            <a:extLst>
              <a:ext uri="{FF2B5EF4-FFF2-40B4-BE49-F238E27FC236}">
                <a16:creationId xmlns:a16="http://schemas.microsoft.com/office/drawing/2014/main" id="{052C2A2A-D59D-C0C8-933E-1A138700D112}"/>
              </a:ext>
            </a:extLst>
          </p:cNvPr>
          <p:cNvGrpSpPr/>
          <p:nvPr/>
        </p:nvGrpSpPr>
        <p:grpSpPr>
          <a:xfrm>
            <a:off x="10274400" y="4626720"/>
            <a:ext cx="49680" cy="259200"/>
            <a:chOff x="10274400" y="4626720"/>
            <a:chExt cx="49680" cy="259200"/>
          </a:xfrm>
        </p:grpSpPr>
        <mc:AlternateContent xmlns:mc="http://schemas.openxmlformats.org/markup-compatibility/2006" xmlns:p14="http://schemas.microsoft.com/office/powerpoint/2010/main">
          <mc:Choice Requires="p14">
            <p:contentPart p14:bwMode="auto" r:id="rId356">
              <p14:nvContentPartPr>
                <p14:cNvPr id="269" name="筆跡 268">
                  <a:extLst>
                    <a:ext uri="{FF2B5EF4-FFF2-40B4-BE49-F238E27FC236}">
                      <a16:creationId xmlns:a16="http://schemas.microsoft.com/office/drawing/2014/main" id="{B977B161-007A-3C91-3886-23FF93718EB5}"/>
                    </a:ext>
                  </a:extLst>
                </p14:cNvPr>
                <p14:cNvContentPartPr/>
                <p14:nvPr/>
              </p14:nvContentPartPr>
              <p14:xfrm>
                <a:off x="10274400" y="4626720"/>
                <a:ext cx="24840" cy="136440"/>
              </p14:xfrm>
            </p:contentPart>
          </mc:Choice>
          <mc:Fallback xmlns="">
            <p:pic>
              <p:nvPicPr>
                <p:cNvPr id="269" name="筆跡 268">
                  <a:extLst>
                    <a:ext uri="{FF2B5EF4-FFF2-40B4-BE49-F238E27FC236}">
                      <a16:creationId xmlns:a16="http://schemas.microsoft.com/office/drawing/2014/main" id="{B977B161-007A-3C91-3886-23FF93718EB5}"/>
                    </a:ext>
                  </a:extLst>
                </p:cNvPr>
                <p:cNvPicPr/>
                <p:nvPr/>
              </p:nvPicPr>
              <p:blipFill>
                <a:blip r:embed="rId357"/>
                <a:stretch>
                  <a:fillRect/>
                </a:stretch>
              </p:blipFill>
              <p:spPr>
                <a:xfrm>
                  <a:off x="10265760" y="4617720"/>
                  <a:ext cx="424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70" name="筆跡 269">
                  <a:extLst>
                    <a:ext uri="{FF2B5EF4-FFF2-40B4-BE49-F238E27FC236}">
                      <a16:creationId xmlns:a16="http://schemas.microsoft.com/office/drawing/2014/main" id="{39CFAB85-E3D0-6C92-1059-A3FCC3C05D1F}"/>
                    </a:ext>
                  </a:extLst>
                </p14:cNvPr>
                <p14:cNvContentPartPr/>
                <p14:nvPr/>
              </p14:nvContentPartPr>
              <p14:xfrm>
                <a:off x="10300320" y="4761000"/>
                <a:ext cx="23760" cy="124920"/>
              </p14:xfrm>
            </p:contentPart>
          </mc:Choice>
          <mc:Fallback xmlns="">
            <p:pic>
              <p:nvPicPr>
                <p:cNvPr id="270" name="筆跡 269">
                  <a:extLst>
                    <a:ext uri="{FF2B5EF4-FFF2-40B4-BE49-F238E27FC236}">
                      <a16:creationId xmlns:a16="http://schemas.microsoft.com/office/drawing/2014/main" id="{39CFAB85-E3D0-6C92-1059-A3FCC3C05D1F}"/>
                    </a:ext>
                  </a:extLst>
                </p:cNvPr>
                <p:cNvPicPr/>
                <p:nvPr/>
              </p:nvPicPr>
              <p:blipFill>
                <a:blip r:embed="rId359"/>
                <a:stretch>
                  <a:fillRect/>
                </a:stretch>
              </p:blipFill>
              <p:spPr>
                <a:xfrm>
                  <a:off x="10291320" y="4752000"/>
                  <a:ext cx="41400" cy="142560"/>
                </a:xfrm>
                <a:prstGeom prst="rect">
                  <a:avLst/>
                </a:prstGeom>
              </p:spPr>
            </p:pic>
          </mc:Fallback>
        </mc:AlternateContent>
      </p:grpSp>
    </p:spTree>
    <p:extLst>
      <p:ext uri="{BB962C8B-B14F-4D97-AF65-F5344CB8AC3E}">
        <p14:creationId xmlns:p14="http://schemas.microsoft.com/office/powerpoint/2010/main" val="3378930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19D618-5880-04F7-8D13-0E2830BAD111}"/>
              </a:ext>
            </a:extLst>
          </p:cNvPr>
          <p:cNvSpPr>
            <a:spLocks noGrp="1"/>
          </p:cNvSpPr>
          <p:nvPr>
            <p:ph type="title"/>
          </p:nvPr>
        </p:nvSpPr>
        <p:spPr/>
        <p:txBody>
          <a:bodyPr/>
          <a:lstStyle/>
          <a:p>
            <a:r>
              <a:rPr lang="en-US" altLang="zh-TW" dirty="0"/>
              <a:t>Chi-square of homogeneity</a:t>
            </a:r>
            <a:endParaRPr lang="zh-TW" altLang="en-US" dirty="0"/>
          </a:p>
        </p:txBody>
      </p:sp>
      <p:grpSp>
        <p:nvGrpSpPr>
          <p:cNvPr id="100" name="群組 99">
            <a:extLst>
              <a:ext uri="{FF2B5EF4-FFF2-40B4-BE49-F238E27FC236}">
                <a16:creationId xmlns:a16="http://schemas.microsoft.com/office/drawing/2014/main" id="{2A141E9D-83A2-D90F-50B0-151DFD546CA6}"/>
              </a:ext>
            </a:extLst>
          </p:cNvPr>
          <p:cNvGrpSpPr/>
          <p:nvPr/>
        </p:nvGrpSpPr>
        <p:grpSpPr>
          <a:xfrm>
            <a:off x="670943" y="2280714"/>
            <a:ext cx="775080" cy="381960"/>
            <a:chOff x="670943" y="2280714"/>
            <a:chExt cx="775080" cy="381960"/>
          </a:xfrm>
        </p:grpSpPr>
        <mc:AlternateContent xmlns:mc="http://schemas.openxmlformats.org/markup-compatibility/2006" xmlns:p14="http://schemas.microsoft.com/office/powerpoint/2010/main">
          <mc:Choice Requires="p14">
            <p:contentPart p14:bwMode="auto" r:id="rId3">
              <p14:nvContentPartPr>
                <p14:cNvPr id="6" name="筆跡 5">
                  <a:extLst>
                    <a:ext uri="{FF2B5EF4-FFF2-40B4-BE49-F238E27FC236}">
                      <a16:creationId xmlns:a16="http://schemas.microsoft.com/office/drawing/2014/main" id="{8CB69CC6-3C93-E6B7-2570-C9996ABCCB82}"/>
                    </a:ext>
                  </a:extLst>
                </p14:cNvPr>
                <p14:cNvContentPartPr/>
                <p14:nvPr/>
              </p14:nvContentPartPr>
              <p14:xfrm>
                <a:off x="670943" y="2280714"/>
                <a:ext cx="407880" cy="381960"/>
              </p14:xfrm>
            </p:contentPart>
          </mc:Choice>
          <mc:Fallback xmlns="">
            <p:pic>
              <p:nvPicPr>
                <p:cNvPr id="6" name="筆跡 5">
                  <a:extLst>
                    <a:ext uri="{FF2B5EF4-FFF2-40B4-BE49-F238E27FC236}">
                      <a16:creationId xmlns:a16="http://schemas.microsoft.com/office/drawing/2014/main" id="{8CB69CC6-3C93-E6B7-2570-C9996ABCCB82}"/>
                    </a:ext>
                  </a:extLst>
                </p:cNvPr>
                <p:cNvPicPr/>
                <p:nvPr/>
              </p:nvPicPr>
              <p:blipFill>
                <a:blip r:embed="rId4"/>
                <a:stretch>
                  <a:fillRect/>
                </a:stretch>
              </p:blipFill>
              <p:spPr>
                <a:xfrm>
                  <a:off x="661943" y="2272074"/>
                  <a:ext cx="425520" cy="3996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 name="筆跡 14">
                  <a:extLst>
                    <a:ext uri="{FF2B5EF4-FFF2-40B4-BE49-F238E27FC236}">
                      <a16:creationId xmlns:a16="http://schemas.microsoft.com/office/drawing/2014/main" id="{4080E96D-6730-3509-246E-118B237669C1}"/>
                    </a:ext>
                  </a:extLst>
                </p14:cNvPr>
                <p14:cNvContentPartPr/>
                <p14:nvPr/>
              </p14:nvContentPartPr>
              <p14:xfrm>
                <a:off x="780743" y="2300874"/>
                <a:ext cx="209880" cy="343800"/>
              </p14:xfrm>
            </p:contentPart>
          </mc:Choice>
          <mc:Fallback xmlns="">
            <p:pic>
              <p:nvPicPr>
                <p:cNvPr id="15" name="筆跡 14">
                  <a:extLst>
                    <a:ext uri="{FF2B5EF4-FFF2-40B4-BE49-F238E27FC236}">
                      <a16:creationId xmlns:a16="http://schemas.microsoft.com/office/drawing/2014/main" id="{4080E96D-6730-3509-246E-118B237669C1}"/>
                    </a:ext>
                  </a:extLst>
                </p:cNvPr>
                <p:cNvPicPr/>
                <p:nvPr/>
              </p:nvPicPr>
              <p:blipFill>
                <a:blip r:embed="rId6"/>
                <a:stretch>
                  <a:fillRect/>
                </a:stretch>
              </p:blipFill>
              <p:spPr>
                <a:xfrm>
                  <a:off x="771743" y="2292234"/>
                  <a:ext cx="227520" cy="361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6" name="筆跡 75">
                  <a:extLst>
                    <a:ext uri="{FF2B5EF4-FFF2-40B4-BE49-F238E27FC236}">
                      <a16:creationId xmlns:a16="http://schemas.microsoft.com/office/drawing/2014/main" id="{9E363608-8D24-5DD2-07EF-EB1A447FD663}"/>
                    </a:ext>
                  </a:extLst>
                </p14:cNvPr>
                <p14:cNvContentPartPr/>
                <p14:nvPr/>
              </p14:nvContentPartPr>
              <p14:xfrm>
                <a:off x="1291583" y="2455674"/>
                <a:ext cx="127800" cy="12240"/>
              </p14:xfrm>
            </p:contentPart>
          </mc:Choice>
          <mc:Fallback xmlns="">
            <p:pic>
              <p:nvPicPr>
                <p:cNvPr id="76" name="筆跡 75">
                  <a:extLst>
                    <a:ext uri="{FF2B5EF4-FFF2-40B4-BE49-F238E27FC236}">
                      <a16:creationId xmlns:a16="http://schemas.microsoft.com/office/drawing/2014/main" id="{9E363608-8D24-5DD2-07EF-EB1A447FD663}"/>
                    </a:ext>
                  </a:extLst>
                </p:cNvPr>
                <p:cNvPicPr/>
                <p:nvPr/>
              </p:nvPicPr>
              <p:blipFill>
                <a:blip r:embed="rId8"/>
                <a:stretch>
                  <a:fillRect/>
                </a:stretch>
              </p:blipFill>
              <p:spPr>
                <a:xfrm>
                  <a:off x="1282943" y="2447034"/>
                  <a:ext cx="1454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9" name="筆跡 98">
                  <a:extLst>
                    <a:ext uri="{FF2B5EF4-FFF2-40B4-BE49-F238E27FC236}">
                      <a16:creationId xmlns:a16="http://schemas.microsoft.com/office/drawing/2014/main" id="{5D69E2C8-1C42-C01D-3525-9F74D134508F}"/>
                    </a:ext>
                  </a:extLst>
                </p14:cNvPr>
                <p14:cNvContentPartPr/>
                <p14:nvPr/>
              </p14:nvContentPartPr>
              <p14:xfrm>
                <a:off x="1312823" y="2516514"/>
                <a:ext cx="133200" cy="5760"/>
              </p14:xfrm>
            </p:contentPart>
          </mc:Choice>
          <mc:Fallback xmlns="">
            <p:pic>
              <p:nvPicPr>
                <p:cNvPr id="99" name="筆跡 98">
                  <a:extLst>
                    <a:ext uri="{FF2B5EF4-FFF2-40B4-BE49-F238E27FC236}">
                      <a16:creationId xmlns:a16="http://schemas.microsoft.com/office/drawing/2014/main" id="{5D69E2C8-1C42-C01D-3525-9F74D134508F}"/>
                    </a:ext>
                  </a:extLst>
                </p:cNvPr>
                <p:cNvPicPr/>
                <p:nvPr/>
              </p:nvPicPr>
              <p:blipFill>
                <a:blip r:embed="rId10"/>
                <a:stretch>
                  <a:fillRect/>
                </a:stretch>
              </p:blipFill>
              <p:spPr>
                <a:xfrm>
                  <a:off x="1304183" y="2507874"/>
                  <a:ext cx="150840" cy="23400"/>
                </a:xfrm>
                <a:prstGeom prst="rect">
                  <a:avLst/>
                </a:prstGeom>
              </p:spPr>
            </p:pic>
          </mc:Fallback>
        </mc:AlternateContent>
      </p:grpSp>
      <p:grpSp>
        <p:nvGrpSpPr>
          <p:cNvPr id="104" name="群組 103">
            <a:extLst>
              <a:ext uri="{FF2B5EF4-FFF2-40B4-BE49-F238E27FC236}">
                <a16:creationId xmlns:a16="http://schemas.microsoft.com/office/drawing/2014/main" id="{7C196037-8A51-577E-68F6-3EEFB40F5B54}"/>
              </a:ext>
            </a:extLst>
          </p:cNvPr>
          <p:cNvGrpSpPr/>
          <p:nvPr/>
        </p:nvGrpSpPr>
        <p:grpSpPr>
          <a:xfrm>
            <a:off x="1757423" y="2072634"/>
            <a:ext cx="230040" cy="442080"/>
            <a:chOff x="1757423" y="2072634"/>
            <a:chExt cx="230040" cy="442080"/>
          </a:xfrm>
        </p:grpSpPr>
        <mc:AlternateContent xmlns:mc="http://schemas.openxmlformats.org/markup-compatibility/2006" xmlns:p14="http://schemas.microsoft.com/office/powerpoint/2010/main">
          <mc:Choice Requires="p14">
            <p:contentPart p14:bwMode="auto" r:id="rId11">
              <p14:nvContentPartPr>
                <p14:cNvPr id="101" name="筆跡 100">
                  <a:extLst>
                    <a:ext uri="{FF2B5EF4-FFF2-40B4-BE49-F238E27FC236}">
                      <a16:creationId xmlns:a16="http://schemas.microsoft.com/office/drawing/2014/main" id="{150FD651-6991-D5A7-C524-F26D1358BE20}"/>
                    </a:ext>
                  </a:extLst>
                </p14:cNvPr>
                <p14:cNvContentPartPr/>
                <p14:nvPr/>
              </p14:nvContentPartPr>
              <p14:xfrm>
                <a:off x="1802783" y="2072634"/>
                <a:ext cx="163800" cy="182160"/>
              </p14:xfrm>
            </p:contentPart>
          </mc:Choice>
          <mc:Fallback xmlns="">
            <p:pic>
              <p:nvPicPr>
                <p:cNvPr id="101" name="筆跡 100">
                  <a:extLst>
                    <a:ext uri="{FF2B5EF4-FFF2-40B4-BE49-F238E27FC236}">
                      <a16:creationId xmlns:a16="http://schemas.microsoft.com/office/drawing/2014/main" id="{150FD651-6991-D5A7-C524-F26D1358BE20}"/>
                    </a:ext>
                  </a:extLst>
                </p:cNvPr>
                <p:cNvPicPr/>
                <p:nvPr/>
              </p:nvPicPr>
              <p:blipFill>
                <a:blip r:embed="rId12"/>
                <a:stretch>
                  <a:fillRect/>
                </a:stretch>
              </p:blipFill>
              <p:spPr>
                <a:xfrm>
                  <a:off x="1793783" y="2063634"/>
                  <a:ext cx="1814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2" name="筆跡 101">
                  <a:extLst>
                    <a:ext uri="{FF2B5EF4-FFF2-40B4-BE49-F238E27FC236}">
                      <a16:creationId xmlns:a16="http://schemas.microsoft.com/office/drawing/2014/main" id="{A1D23D9A-C5BE-65D4-2AA4-F0D152EF17DD}"/>
                    </a:ext>
                  </a:extLst>
                </p14:cNvPr>
                <p14:cNvContentPartPr/>
                <p14:nvPr/>
              </p14:nvContentPartPr>
              <p14:xfrm>
                <a:off x="1806383" y="2320674"/>
                <a:ext cx="170280" cy="17640"/>
              </p14:xfrm>
            </p:contentPart>
          </mc:Choice>
          <mc:Fallback xmlns="">
            <p:pic>
              <p:nvPicPr>
                <p:cNvPr id="102" name="筆跡 101">
                  <a:extLst>
                    <a:ext uri="{FF2B5EF4-FFF2-40B4-BE49-F238E27FC236}">
                      <a16:creationId xmlns:a16="http://schemas.microsoft.com/office/drawing/2014/main" id="{A1D23D9A-C5BE-65D4-2AA4-F0D152EF17DD}"/>
                    </a:ext>
                  </a:extLst>
                </p:cNvPr>
                <p:cNvPicPr/>
                <p:nvPr/>
              </p:nvPicPr>
              <p:blipFill>
                <a:blip r:embed="rId14"/>
                <a:stretch>
                  <a:fillRect/>
                </a:stretch>
              </p:blipFill>
              <p:spPr>
                <a:xfrm>
                  <a:off x="1797743" y="2312034"/>
                  <a:ext cx="1879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3" name="筆跡 102">
                  <a:extLst>
                    <a:ext uri="{FF2B5EF4-FFF2-40B4-BE49-F238E27FC236}">
                      <a16:creationId xmlns:a16="http://schemas.microsoft.com/office/drawing/2014/main" id="{2405292B-6A46-50EF-2E65-B8E6324B3567}"/>
                    </a:ext>
                  </a:extLst>
                </p14:cNvPr>
                <p14:cNvContentPartPr/>
                <p14:nvPr/>
              </p14:nvContentPartPr>
              <p14:xfrm>
                <a:off x="1757423" y="2362434"/>
                <a:ext cx="230040" cy="152280"/>
              </p14:xfrm>
            </p:contentPart>
          </mc:Choice>
          <mc:Fallback xmlns="">
            <p:pic>
              <p:nvPicPr>
                <p:cNvPr id="103" name="筆跡 102">
                  <a:extLst>
                    <a:ext uri="{FF2B5EF4-FFF2-40B4-BE49-F238E27FC236}">
                      <a16:creationId xmlns:a16="http://schemas.microsoft.com/office/drawing/2014/main" id="{2405292B-6A46-50EF-2E65-B8E6324B3567}"/>
                    </a:ext>
                  </a:extLst>
                </p:cNvPr>
                <p:cNvPicPr/>
                <p:nvPr/>
              </p:nvPicPr>
              <p:blipFill>
                <a:blip r:embed="rId16"/>
                <a:stretch>
                  <a:fillRect/>
                </a:stretch>
              </p:blipFill>
              <p:spPr>
                <a:xfrm>
                  <a:off x="1748423" y="2353434"/>
                  <a:ext cx="247680" cy="169920"/>
                </a:xfrm>
                <a:prstGeom prst="rect">
                  <a:avLst/>
                </a:prstGeom>
              </p:spPr>
            </p:pic>
          </mc:Fallback>
        </mc:AlternateContent>
      </p:grpSp>
      <p:grpSp>
        <p:nvGrpSpPr>
          <p:cNvPr id="109" name="群組 108">
            <a:extLst>
              <a:ext uri="{FF2B5EF4-FFF2-40B4-BE49-F238E27FC236}">
                <a16:creationId xmlns:a16="http://schemas.microsoft.com/office/drawing/2014/main" id="{05638264-0511-F851-5D1F-527C84E200AA}"/>
              </a:ext>
            </a:extLst>
          </p:cNvPr>
          <p:cNvGrpSpPr/>
          <p:nvPr/>
        </p:nvGrpSpPr>
        <p:grpSpPr>
          <a:xfrm>
            <a:off x="1798823" y="2596074"/>
            <a:ext cx="187920" cy="232920"/>
            <a:chOff x="1798823" y="2596074"/>
            <a:chExt cx="187920" cy="232920"/>
          </a:xfrm>
        </p:grpSpPr>
        <mc:AlternateContent xmlns:mc="http://schemas.openxmlformats.org/markup-compatibility/2006" xmlns:p14="http://schemas.microsoft.com/office/powerpoint/2010/main">
          <mc:Choice Requires="p14">
            <p:contentPart p14:bwMode="auto" r:id="rId17">
              <p14:nvContentPartPr>
                <p14:cNvPr id="105" name="筆跡 104">
                  <a:extLst>
                    <a:ext uri="{FF2B5EF4-FFF2-40B4-BE49-F238E27FC236}">
                      <a16:creationId xmlns:a16="http://schemas.microsoft.com/office/drawing/2014/main" id="{A5439C00-D46E-BAC4-4B8A-5281F0F5B860}"/>
                    </a:ext>
                  </a:extLst>
                </p14:cNvPr>
                <p14:cNvContentPartPr/>
                <p14:nvPr/>
              </p14:nvContentPartPr>
              <p14:xfrm>
                <a:off x="1798823" y="2688594"/>
                <a:ext cx="37800" cy="140400"/>
              </p14:xfrm>
            </p:contentPart>
          </mc:Choice>
          <mc:Fallback xmlns="">
            <p:pic>
              <p:nvPicPr>
                <p:cNvPr id="105" name="筆跡 104">
                  <a:extLst>
                    <a:ext uri="{FF2B5EF4-FFF2-40B4-BE49-F238E27FC236}">
                      <a16:creationId xmlns:a16="http://schemas.microsoft.com/office/drawing/2014/main" id="{A5439C00-D46E-BAC4-4B8A-5281F0F5B860}"/>
                    </a:ext>
                  </a:extLst>
                </p:cNvPr>
                <p:cNvPicPr/>
                <p:nvPr/>
              </p:nvPicPr>
              <p:blipFill>
                <a:blip r:embed="rId18"/>
                <a:stretch>
                  <a:fillRect/>
                </a:stretch>
              </p:blipFill>
              <p:spPr>
                <a:xfrm>
                  <a:off x="1790183" y="2679594"/>
                  <a:ext cx="5544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06" name="筆跡 105">
                  <a:extLst>
                    <a:ext uri="{FF2B5EF4-FFF2-40B4-BE49-F238E27FC236}">
                      <a16:creationId xmlns:a16="http://schemas.microsoft.com/office/drawing/2014/main" id="{951C7457-FD51-A2DB-BB01-55F769AA705E}"/>
                    </a:ext>
                  </a:extLst>
                </p14:cNvPr>
                <p14:cNvContentPartPr/>
                <p14:nvPr/>
              </p14:nvContentPartPr>
              <p14:xfrm>
                <a:off x="1822223" y="2596074"/>
                <a:ext cx="83520" cy="79920"/>
              </p14:xfrm>
            </p:contentPart>
          </mc:Choice>
          <mc:Fallback xmlns="">
            <p:pic>
              <p:nvPicPr>
                <p:cNvPr id="106" name="筆跡 105">
                  <a:extLst>
                    <a:ext uri="{FF2B5EF4-FFF2-40B4-BE49-F238E27FC236}">
                      <a16:creationId xmlns:a16="http://schemas.microsoft.com/office/drawing/2014/main" id="{951C7457-FD51-A2DB-BB01-55F769AA705E}"/>
                    </a:ext>
                  </a:extLst>
                </p:cNvPr>
                <p:cNvPicPr/>
                <p:nvPr/>
              </p:nvPicPr>
              <p:blipFill>
                <a:blip r:embed="rId20"/>
                <a:stretch>
                  <a:fillRect/>
                </a:stretch>
              </p:blipFill>
              <p:spPr>
                <a:xfrm>
                  <a:off x="1813223" y="2587074"/>
                  <a:ext cx="1011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7" name="筆跡 106">
                  <a:extLst>
                    <a:ext uri="{FF2B5EF4-FFF2-40B4-BE49-F238E27FC236}">
                      <a16:creationId xmlns:a16="http://schemas.microsoft.com/office/drawing/2014/main" id="{88FBAB38-2550-9A15-12B0-16DFB499AA6E}"/>
                    </a:ext>
                  </a:extLst>
                </p14:cNvPr>
                <p14:cNvContentPartPr/>
                <p14:nvPr/>
              </p14:nvContentPartPr>
              <p14:xfrm>
                <a:off x="1831583" y="2722434"/>
                <a:ext cx="113400" cy="13680"/>
              </p14:xfrm>
            </p:contentPart>
          </mc:Choice>
          <mc:Fallback xmlns="">
            <p:pic>
              <p:nvPicPr>
                <p:cNvPr id="107" name="筆跡 106">
                  <a:extLst>
                    <a:ext uri="{FF2B5EF4-FFF2-40B4-BE49-F238E27FC236}">
                      <a16:creationId xmlns:a16="http://schemas.microsoft.com/office/drawing/2014/main" id="{88FBAB38-2550-9A15-12B0-16DFB499AA6E}"/>
                    </a:ext>
                  </a:extLst>
                </p:cNvPr>
                <p:cNvPicPr/>
                <p:nvPr/>
              </p:nvPicPr>
              <p:blipFill>
                <a:blip r:embed="rId22"/>
                <a:stretch>
                  <a:fillRect/>
                </a:stretch>
              </p:blipFill>
              <p:spPr>
                <a:xfrm>
                  <a:off x="1822583" y="2713794"/>
                  <a:ext cx="1310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8" name="筆跡 107">
                  <a:extLst>
                    <a:ext uri="{FF2B5EF4-FFF2-40B4-BE49-F238E27FC236}">
                      <a16:creationId xmlns:a16="http://schemas.microsoft.com/office/drawing/2014/main" id="{875B99CA-574D-B2A0-429C-22B744BBC890}"/>
                    </a:ext>
                  </a:extLst>
                </p14:cNvPr>
                <p14:cNvContentPartPr/>
                <p14:nvPr/>
              </p14:nvContentPartPr>
              <p14:xfrm>
                <a:off x="1968383" y="2640714"/>
                <a:ext cx="18360" cy="169560"/>
              </p14:xfrm>
            </p:contentPart>
          </mc:Choice>
          <mc:Fallback xmlns="">
            <p:pic>
              <p:nvPicPr>
                <p:cNvPr id="108" name="筆跡 107">
                  <a:extLst>
                    <a:ext uri="{FF2B5EF4-FFF2-40B4-BE49-F238E27FC236}">
                      <a16:creationId xmlns:a16="http://schemas.microsoft.com/office/drawing/2014/main" id="{875B99CA-574D-B2A0-429C-22B744BBC890}"/>
                    </a:ext>
                  </a:extLst>
                </p:cNvPr>
                <p:cNvPicPr/>
                <p:nvPr/>
              </p:nvPicPr>
              <p:blipFill>
                <a:blip r:embed="rId24"/>
                <a:stretch>
                  <a:fillRect/>
                </a:stretch>
              </p:blipFill>
              <p:spPr>
                <a:xfrm>
                  <a:off x="1959383" y="2632074"/>
                  <a:ext cx="36000" cy="187200"/>
                </a:xfrm>
                <a:prstGeom prst="rect">
                  <a:avLst/>
                </a:prstGeom>
              </p:spPr>
            </p:pic>
          </mc:Fallback>
        </mc:AlternateContent>
      </p:grpSp>
      <p:grpSp>
        <p:nvGrpSpPr>
          <p:cNvPr id="114" name="群組 113">
            <a:extLst>
              <a:ext uri="{FF2B5EF4-FFF2-40B4-BE49-F238E27FC236}">
                <a16:creationId xmlns:a16="http://schemas.microsoft.com/office/drawing/2014/main" id="{6C86CBCF-9CEE-D79E-4CE5-C827AED0AD8B}"/>
              </a:ext>
            </a:extLst>
          </p:cNvPr>
          <p:cNvGrpSpPr/>
          <p:nvPr/>
        </p:nvGrpSpPr>
        <p:grpSpPr>
          <a:xfrm>
            <a:off x="2190503" y="1968954"/>
            <a:ext cx="264960" cy="484920"/>
            <a:chOff x="2190503" y="1968954"/>
            <a:chExt cx="264960" cy="484920"/>
          </a:xfrm>
        </p:grpSpPr>
        <mc:AlternateContent xmlns:mc="http://schemas.openxmlformats.org/markup-compatibility/2006" xmlns:p14="http://schemas.microsoft.com/office/powerpoint/2010/main">
          <mc:Choice Requires="p14">
            <p:contentPart p14:bwMode="auto" r:id="rId25">
              <p14:nvContentPartPr>
                <p14:cNvPr id="110" name="筆跡 109">
                  <a:extLst>
                    <a:ext uri="{FF2B5EF4-FFF2-40B4-BE49-F238E27FC236}">
                      <a16:creationId xmlns:a16="http://schemas.microsoft.com/office/drawing/2014/main" id="{51FCFBCB-C9B7-8F6D-BEF8-FFDF3700C39A}"/>
                    </a:ext>
                  </a:extLst>
                </p14:cNvPr>
                <p14:cNvContentPartPr/>
                <p14:nvPr/>
              </p14:nvContentPartPr>
              <p14:xfrm>
                <a:off x="2301743" y="1968954"/>
                <a:ext cx="9360" cy="239040"/>
              </p14:xfrm>
            </p:contentPart>
          </mc:Choice>
          <mc:Fallback xmlns="">
            <p:pic>
              <p:nvPicPr>
                <p:cNvPr id="110" name="筆跡 109">
                  <a:extLst>
                    <a:ext uri="{FF2B5EF4-FFF2-40B4-BE49-F238E27FC236}">
                      <a16:creationId xmlns:a16="http://schemas.microsoft.com/office/drawing/2014/main" id="{51FCFBCB-C9B7-8F6D-BEF8-FFDF3700C39A}"/>
                    </a:ext>
                  </a:extLst>
                </p:cNvPr>
                <p:cNvPicPr/>
                <p:nvPr/>
              </p:nvPicPr>
              <p:blipFill>
                <a:blip r:embed="rId26"/>
                <a:stretch>
                  <a:fillRect/>
                </a:stretch>
              </p:blipFill>
              <p:spPr>
                <a:xfrm>
                  <a:off x="2292743" y="1960314"/>
                  <a:ext cx="270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11" name="筆跡 110">
                  <a:extLst>
                    <a:ext uri="{FF2B5EF4-FFF2-40B4-BE49-F238E27FC236}">
                      <a16:creationId xmlns:a16="http://schemas.microsoft.com/office/drawing/2014/main" id="{F89A5CB7-48EA-D7ED-7725-17C57E8C0000}"/>
                    </a:ext>
                  </a:extLst>
                </p14:cNvPr>
                <p14:cNvContentPartPr/>
                <p14:nvPr/>
              </p14:nvContentPartPr>
              <p14:xfrm>
                <a:off x="2322983" y="2006394"/>
                <a:ext cx="124560" cy="140400"/>
              </p14:xfrm>
            </p:contentPart>
          </mc:Choice>
          <mc:Fallback xmlns="">
            <p:pic>
              <p:nvPicPr>
                <p:cNvPr id="111" name="筆跡 110">
                  <a:extLst>
                    <a:ext uri="{FF2B5EF4-FFF2-40B4-BE49-F238E27FC236}">
                      <a16:creationId xmlns:a16="http://schemas.microsoft.com/office/drawing/2014/main" id="{F89A5CB7-48EA-D7ED-7725-17C57E8C0000}"/>
                    </a:ext>
                  </a:extLst>
                </p:cNvPr>
                <p:cNvPicPr/>
                <p:nvPr/>
              </p:nvPicPr>
              <p:blipFill>
                <a:blip r:embed="rId28"/>
                <a:stretch>
                  <a:fillRect/>
                </a:stretch>
              </p:blipFill>
              <p:spPr>
                <a:xfrm>
                  <a:off x="2313983" y="1997754"/>
                  <a:ext cx="1422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12" name="筆跡 111">
                  <a:extLst>
                    <a:ext uri="{FF2B5EF4-FFF2-40B4-BE49-F238E27FC236}">
                      <a16:creationId xmlns:a16="http://schemas.microsoft.com/office/drawing/2014/main" id="{7125CACA-EAC2-E39E-D167-5E990D4AABDA}"/>
                    </a:ext>
                  </a:extLst>
                </p14:cNvPr>
                <p14:cNvContentPartPr/>
                <p14:nvPr/>
              </p14:nvContentPartPr>
              <p14:xfrm>
                <a:off x="2253863" y="2268474"/>
                <a:ext cx="163800" cy="16560"/>
              </p14:xfrm>
            </p:contentPart>
          </mc:Choice>
          <mc:Fallback xmlns="">
            <p:pic>
              <p:nvPicPr>
                <p:cNvPr id="112" name="筆跡 111">
                  <a:extLst>
                    <a:ext uri="{FF2B5EF4-FFF2-40B4-BE49-F238E27FC236}">
                      <a16:creationId xmlns:a16="http://schemas.microsoft.com/office/drawing/2014/main" id="{7125CACA-EAC2-E39E-D167-5E990D4AABDA}"/>
                    </a:ext>
                  </a:extLst>
                </p:cNvPr>
                <p:cNvPicPr/>
                <p:nvPr/>
              </p:nvPicPr>
              <p:blipFill>
                <a:blip r:embed="rId30"/>
                <a:stretch>
                  <a:fillRect/>
                </a:stretch>
              </p:blipFill>
              <p:spPr>
                <a:xfrm>
                  <a:off x="2245223" y="2259474"/>
                  <a:ext cx="1814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13" name="筆跡 112">
                  <a:extLst>
                    <a:ext uri="{FF2B5EF4-FFF2-40B4-BE49-F238E27FC236}">
                      <a16:creationId xmlns:a16="http://schemas.microsoft.com/office/drawing/2014/main" id="{F45DB27F-67B4-70C8-35EE-E5BD22E48440}"/>
                    </a:ext>
                  </a:extLst>
                </p14:cNvPr>
                <p14:cNvContentPartPr/>
                <p14:nvPr/>
              </p14:nvContentPartPr>
              <p14:xfrm>
                <a:off x="2190503" y="2288634"/>
                <a:ext cx="264960" cy="165240"/>
              </p14:xfrm>
            </p:contentPart>
          </mc:Choice>
          <mc:Fallback xmlns="">
            <p:pic>
              <p:nvPicPr>
                <p:cNvPr id="113" name="筆跡 112">
                  <a:extLst>
                    <a:ext uri="{FF2B5EF4-FFF2-40B4-BE49-F238E27FC236}">
                      <a16:creationId xmlns:a16="http://schemas.microsoft.com/office/drawing/2014/main" id="{F45DB27F-67B4-70C8-35EE-E5BD22E48440}"/>
                    </a:ext>
                  </a:extLst>
                </p:cNvPr>
                <p:cNvPicPr/>
                <p:nvPr/>
              </p:nvPicPr>
              <p:blipFill>
                <a:blip r:embed="rId32"/>
                <a:stretch>
                  <a:fillRect/>
                </a:stretch>
              </p:blipFill>
              <p:spPr>
                <a:xfrm>
                  <a:off x="2181503" y="2279994"/>
                  <a:ext cx="282600" cy="182880"/>
                </a:xfrm>
                <a:prstGeom prst="rect">
                  <a:avLst/>
                </a:prstGeom>
              </p:spPr>
            </p:pic>
          </mc:Fallback>
        </mc:AlternateContent>
      </p:grpSp>
      <p:grpSp>
        <p:nvGrpSpPr>
          <p:cNvPr id="119" name="群組 118">
            <a:extLst>
              <a:ext uri="{FF2B5EF4-FFF2-40B4-BE49-F238E27FC236}">
                <a16:creationId xmlns:a16="http://schemas.microsoft.com/office/drawing/2014/main" id="{D31BA7A1-43C8-E4BB-EA8C-DC3F6BA7F851}"/>
              </a:ext>
            </a:extLst>
          </p:cNvPr>
          <p:cNvGrpSpPr/>
          <p:nvPr/>
        </p:nvGrpSpPr>
        <p:grpSpPr>
          <a:xfrm>
            <a:off x="2181143" y="2572314"/>
            <a:ext cx="329400" cy="317520"/>
            <a:chOff x="2181143" y="2572314"/>
            <a:chExt cx="329400" cy="317520"/>
          </a:xfrm>
        </p:grpSpPr>
        <mc:AlternateContent xmlns:mc="http://schemas.openxmlformats.org/markup-compatibility/2006" xmlns:p14="http://schemas.microsoft.com/office/powerpoint/2010/main">
          <mc:Choice Requires="p14">
            <p:contentPart p14:bwMode="auto" r:id="rId33">
              <p14:nvContentPartPr>
                <p14:cNvPr id="115" name="筆跡 114">
                  <a:extLst>
                    <a:ext uri="{FF2B5EF4-FFF2-40B4-BE49-F238E27FC236}">
                      <a16:creationId xmlns:a16="http://schemas.microsoft.com/office/drawing/2014/main" id="{FF2C600C-98F6-1578-F62E-D8EBA13D198B}"/>
                    </a:ext>
                  </a:extLst>
                </p14:cNvPr>
                <p14:cNvContentPartPr/>
                <p14:nvPr/>
              </p14:nvContentPartPr>
              <p14:xfrm>
                <a:off x="2181143" y="2645754"/>
                <a:ext cx="91440" cy="244080"/>
              </p14:xfrm>
            </p:contentPart>
          </mc:Choice>
          <mc:Fallback xmlns="">
            <p:pic>
              <p:nvPicPr>
                <p:cNvPr id="115" name="筆跡 114">
                  <a:extLst>
                    <a:ext uri="{FF2B5EF4-FFF2-40B4-BE49-F238E27FC236}">
                      <a16:creationId xmlns:a16="http://schemas.microsoft.com/office/drawing/2014/main" id="{FF2C600C-98F6-1578-F62E-D8EBA13D198B}"/>
                    </a:ext>
                  </a:extLst>
                </p:cNvPr>
                <p:cNvPicPr/>
                <p:nvPr/>
              </p:nvPicPr>
              <p:blipFill>
                <a:blip r:embed="rId34"/>
                <a:stretch>
                  <a:fillRect/>
                </a:stretch>
              </p:blipFill>
              <p:spPr>
                <a:xfrm>
                  <a:off x="2172143" y="2637114"/>
                  <a:ext cx="10908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16" name="筆跡 115">
                  <a:extLst>
                    <a:ext uri="{FF2B5EF4-FFF2-40B4-BE49-F238E27FC236}">
                      <a16:creationId xmlns:a16="http://schemas.microsoft.com/office/drawing/2014/main" id="{EC46C345-B052-CD98-AC34-1DE4FAE6229F}"/>
                    </a:ext>
                  </a:extLst>
                </p14:cNvPr>
                <p14:cNvContentPartPr/>
                <p14:nvPr/>
              </p14:nvContentPartPr>
              <p14:xfrm>
                <a:off x="2241623" y="2572314"/>
                <a:ext cx="41400" cy="24480"/>
              </p14:xfrm>
            </p:contentPart>
          </mc:Choice>
          <mc:Fallback xmlns="">
            <p:pic>
              <p:nvPicPr>
                <p:cNvPr id="116" name="筆跡 115">
                  <a:extLst>
                    <a:ext uri="{FF2B5EF4-FFF2-40B4-BE49-F238E27FC236}">
                      <a16:creationId xmlns:a16="http://schemas.microsoft.com/office/drawing/2014/main" id="{EC46C345-B052-CD98-AC34-1DE4FAE6229F}"/>
                    </a:ext>
                  </a:extLst>
                </p:cNvPr>
                <p:cNvPicPr/>
                <p:nvPr/>
              </p:nvPicPr>
              <p:blipFill>
                <a:blip r:embed="rId36"/>
                <a:stretch>
                  <a:fillRect/>
                </a:stretch>
              </p:blipFill>
              <p:spPr>
                <a:xfrm>
                  <a:off x="2232623" y="2563674"/>
                  <a:ext cx="590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17" name="筆跡 116">
                  <a:extLst>
                    <a:ext uri="{FF2B5EF4-FFF2-40B4-BE49-F238E27FC236}">
                      <a16:creationId xmlns:a16="http://schemas.microsoft.com/office/drawing/2014/main" id="{3366595B-7425-F90B-94F7-586EBD621550}"/>
                    </a:ext>
                  </a:extLst>
                </p14:cNvPr>
                <p14:cNvContentPartPr/>
                <p14:nvPr/>
              </p14:nvContentPartPr>
              <p14:xfrm>
                <a:off x="2334863" y="2635314"/>
                <a:ext cx="119520" cy="53280"/>
              </p14:xfrm>
            </p:contentPart>
          </mc:Choice>
          <mc:Fallback xmlns="">
            <p:pic>
              <p:nvPicPr>
                <p:cNvPr id="117" name="筆跡 116">
                  <a:extLst>
                    <a:ext uri="{FF2B5EF4-FFF2-40B4-BE49-F238E27FC236}">
                      <a16:creationId xmlns:a16="http://schemas.microsoft.com/office/drawing/2014/main" id="{3366595B-7425-F90B-94F7-586EBD621550}"/>
                    </a:ext>
                  </a:extLst>
                </p:cNvPr>
                <p:cNvPicPr/>
                <p:nvPr/>
              </p:nvPicPr>
              <p:blipFill>
                <a:blip r:embed="rId38"/>
                <a:stretch>
                  <a:fillRect/>
                </a:stretch>
              </p:blipFill>
              <p:spPr>
                <a:xfrm>
                  <a:off x="2326223" y="2626674"/>
                  <a:ext cx="13716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18" name="筆跡 117">
                  <a:extLst>
                    <a:ext uri="{FF2B5EF4-FFF2-40B4-BE49-F238E27FC236}">
                      <a16:creationId xmlns:a16="http://schemas.microsoft.com/office/drawing/2014/main" id="{A25CD787-1D0F-FA45-9728-4C7136475C43}"/>
                    </a:ext>
                  </a:extLst>
                </p14:cNvPr>
                <p14:cNvContentPartPr/>
                <p14:nvPr/>
              </p14:nvContentPartPr>
              <p14:xfrm>
                <a:off x="2496503" y="2583114"/>
                <a:ext cx="14040" cy="193320"/>
              </p14:xfrm>
            </p:contentPart>
          </mc:Choice>
          <mc:Fallback xmlns="">
            <p:pic>
              <p:nvPicPr>
                <p:cNvPr id="118" name="筆跡 117">
                  <a:extLst>
                    <a:ext uri="{FF2B5EF4-FFF2-40B4-BE49-F238E27FC236}">
                      <a16:creationId xmlns:a16="http://schemas.microsoft.com/office/drawing/2014/main" id="{A25CD787-1D0F-FA45-9728-4C7136475C43}"/>
                    </a:ext>
                  </a:extLst>
                </p:cNvPr>
                <p:cNvPicPr/>
                <p:nvPr/>
              </p:nvPicPr>
              <p:blipFill>
                <a:blip r:embed="rId40"/>
                <a:stretch>
                  <a:fillRect/>
                </a:stretch>
              </p:blipFill>
              <p:spPr>
                <a:xfrm>
                  <a:off x="2487503" y="2574474"/>
                  <a:ext cx="31680" cy="210960"/>
                </a:xfrm>
                <a:prstGeom prst="rect">
                  <a:avLst/>
                </a:prstGeom>
              </p:spPr>
            </p:pic>
          </mc:Fallback>
        </mc:AlternateContent>
      </p:grpSp>
      <p:grpSp>
        <p:nvGrpSpPr>
          <p:cNvPr id="134" name="群組 133">
            <a:extLst>
              <a:ext uri="{FF2B5EF4-FFF2-40B4-BE49-F238E27FC236}">
                <a16:creationId xmlns:a16="http://schemas.microsoft.com/office/drawing/2014/main" id="{3F46966D-7427-821F-FDAD-5960CF8E3185}"/>
              </a:ext>
            </a:extLst>
          </p:cNvPr>
          <p:cNvGrpSpPr/>
          <p:nvPr/>
        </p:nvGrpSpPr>
        <p:grpSpPr>
          <a:xfrm>
            <a:off x="2765423" y="2068674"/>
            <a:ext cx="1908720" cy="492120"/>
            <a:chOff x="2765423" y="2068674"/>
            <a:chExt cx="1908720" cy="492120"/>
          </a:xfrm>
        </p:grpSpPr>
        <mc:AlternateContent xmlns:mc="http://schemas.openxmlformats.org/markup-compatibility/2006" xmlns:p14="http://schemas.microsoft.com/office/powerpoint/2010/main">
          <mc:Choice Requires="p14">
            <p:contentPart p14:bwMode="auto" r:id="rId41">
              <p14:nvContentPartPr>
                <p14:cNvPr id="120" name="筆跡 119">
                  <a:extLst>
                    <a:ext uri="{FF2B5EF4-FFF2-40B4-BE49-F238E27FC236}">
                      <a16:creationId xmlns:a16="http://schemas.microsoft.com/office/drawing/2014/main" id="{CBAC7FD7-B0F0-284B-F34D-48392B06DCE5}"/>
                    </a:ext>
                  </a:extLst>
                </p14:cNvPr>
                <p14:cNvContentPartPr/>
                <p14:nvPr/>
              </p14:nvContentPartPr>
              <p14:xfrm>
                <a:off x="2891783" y="2068674"/>
                <a:ext cx="63360" cy="375480"/>
              </p14:xfrm>
            </p:contentPart>
          </mc:Choice>
          <mc:Fallback xmlns="">
            <p:pic>
              <p:nvPicPr>
                <p:cNvPr id="120" name="筆跡 119">
                  <a:extLst>
                    <a:ext uri="{FF2B5EF4-FFF2-40B4-BE49-F238E27FC236}">
                      <a16:creationId xmlns:a16="http://schemas.microsoft.com/office/drawing/2014/main" id="{CBAC7FD7-B0F0-284B-F34D-48392B06DCE5}"/>
                    </a:ext>
                  </a:extLst>
                </p:cNvPr>
                <p:cNvPicPr/>
                <p:nvPr/>
              </p:nvPicPr>
              <p:blipFill>
                <a:blip r:embed="rId42"/>
                <a:stretch>
                  <a:fillRect/>
                </a:stretch>
              </p:blipFill>
              <p:spPr>
                <a:xfrm>
                  <a:off x="2883143" y="2059674"/>
                  <a:ext cx="81000" cy="393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21" name="筆跡 120">
                  <a:extLst>
                    <a:ext uri="{FF2B5EF4-FFF2-40B4-BE49-F238E27FC236}">
                      <a16:creationId xmlns:a16="http://schemas.microsoft.com/office/drawing/2014/main" id="{65814CC2-EC78-9E27-B963-58A0E79BEAC2}"/>
                    </a:ext>
                  </a:extLst>
                </p14:cNvPr>
                <p14:cNvContentPartPr/>
                <p14:nvPr/>
              </p14:nvContentPartPr>
              <p14:xfrm>
                <a:off x="3112103" y="2095674"/>
                <a:ext cx="138960" cy="221040"/>
              </p14:xfrm>
            </p:contentPart>
          </mc:Choice>
          <mc:Fallback xmlns="">
            <p:pic>
              <p:nvPicPr>
                <p:cNvPr id="121" name="筆跡 120">
                  <a:extLst>
                    <a:ext uri="{FF2B5EF4-FFF2-40B4-BE49-F238E27FC236}">
                      <a16:creationId xmlns:a16="http://schemas.microsoft.com/office/drawing/2014/main" id="{65814CC2-EC78-9E27-B963-58A0E79BEAC2}"/>
                    </a:ext>
                  </a:extLst>
                </p:cNvPr>
                <p:cNvPicPr/>
                <p:nvPr/>
              </p:nvPicPr>
              <p:blipFill>
                <a:blip r:embed="rId44"/>
                <a:stretch>
                  <a:fillRect/>
                </a:stretch>
              </p:blipFill>
              <p:spPr>
                <a:xfrm>
                  <a:off x="3103463" y="2086674"/>
                  <a:ext cx="1566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22" name="筆跡 121">
                  <a:extLst>
                    <a:ext uri="{FF2B5EF4-FFF2-40B4-BE49-F238E27FC236}">
                      <a16:creationId xmlns:a16="http://schemas.microsoft.com/office/drawing/2014/main" id="{30A43CC5-2A01-BFE6-0D79-3E4290CC6D75}"/>
                    </a:ext>
                  </a:extLst>
                </p14:cNvPr>
                <p14:cNvContentPartPr/>
                <p14:nvPr/>
              </p14:nvContentPartPr>
              <p14:xfrm>
                <a:off x="3291383" y="2251554"/>
                <a:ext cx="78840" cy="118080"/>
              </p14:xfrm>
            </p:contentPart>
          </mc:Choice>
          <mc:Fallback xmlns="">
            <p:pic>
              <p:nvPicPr>
                <p:cNvPr id="122" name="筆跡 121">
                  <a:extLst>
                    <a:ext uri="{FF2B5EF4-FFF2-40B4-BE49-F238E27FC236}">
                      <a16:creationId xmlns:a16="http://schemas.microsoft.com/office/drawing/2014/main" id="{30A43CC5-2A01-BFE6-0D79-3E4290CC6D75}"/>
                    </a:ext>
                  </a:extLst>
                </p:cNvPr>
                <p:cNvPicPr/>
                <p:nvPr/>
              </p:nvPicPr>
              <p:blipFill>
                <a:blip r:embed="rId46"/>
                <a:stretch>
                  <a:fillRect/>
                </a:stretch>
              </p:blipFill>
              <p:spPr>
                <a:xfrm>
                  <a:off x="3282383" y="2242914"/>
                  <a:ext cx="964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23" name="筆跡 122">
                  <a:extLst>
                    <a:ext uri="{FF2B5EF4-FFF2-40B4-BE49-F238E27FC236}">
                      <a16:creationId xmlns:a16="http://schemas.microsoft.com/office/drawing/2014/main" id="{6A95DEA7-E664-A10B-ECD6-FD822565B463}"/>
                    </a:ext>
                  </a:extLst>
                </p14:cNvPr>
                <p14:cNvContentPartPr/>
                <p14:nvPr/>
              </p14:nvContentPartPr>
              <p14:xfrm>
                <a:off x="3323423" y="2200434"/>
                <a:ext cx="149760" cy="330120"/>
              </p14:xfrm>
            </p:contentPart>
          </mc:Choice>
          <mc:Fallback xmlns="">
            <p:pic>
              <p:nvPicPr>
                <p:cNvPr id="123" name="筆跡 122">
                  <a:extLst>
                    <a:ext uri="{FF2B5EF4-FFF2-40B4-BE49-F238E27FC236}">
                      <a16:creationId xmlns:a16="http://schemas.microsoft.com/office/drawing/2014/main" id="{6A95DEA7-E664-A10B-ECD6-FD822565B463}"/>
                    </a:ext>
                  </a:extLst>
                </p:cNvPr>
                <p:cNvPicPr/>
                <p:nvPr/>
              </p:nvPicPr>
              <p:blipFill>
                <a:blip r:embed="rId48"/>
                <a:stretch>
                  <a:fillRect/>
                </a:stretch>
              </p:blipFill>
              <p:spPr>
                <a:xfrm>
                  <a:off x="3314423" y="2191434"/>
                  <a:ext cx="1674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24" name="筆跡 123">
                  <a:extLst>
                    <a:ext uri="{FF2B5EF4-FFF2-40B4-BE49-F238E27FC236}">
                      <a16:creationId xmlns:a16="http://schemas.microsoft.com/office/drawing/2014/main" id="{3F978E01-D36E-EFF8-5ADC-814BC17A87EC}"/>
                    </a:ext>
                  </a:extLst>
                </p14:cNvPr>
                <p14:cNvContentPartPr/>
                <p14:nvPr/>
              </p14:nvContentPartPr>
              <p14:xfrm>
                <a:off x="3430343" y="2197194"/>
                <a:ext cx="52920" cy="9000"/>
              </p14:xfrm>
            </p:contentPart>
          </mc:Choice>
          <mc:Fallback xmlns="">
            <p:pic>
              <p:nvPicPr>
                <p:cNvPr id="124" name="筆跡 123">
                  <a:extLst>
                    <a:ext uri="{FF2B5EF4-FFF2-40B4-BE49-F238E27FC236}">
                      <a16:creationId xmlns:a16="http://schemas.microsoft.com/office/drawing/2014/main" id="{3F978E01-D36E-EFF8-5ADC-814BC17A87EC}"/>
                    </a:ext>
                  </a:extLst>
                </p:cNvPr>
                <p:cNvPicPr/>
                <p:nvPr/>
              </p:nvPicPr>
              <p:blipFill>
                <a:blip r:embed="rId50"/>
                <a:stretch>
                  <a:fillRect/>
                </a:stretch>
              </p:blipFill>
              <p:spPr>
                <a:xfrm>
                  <a:off x="3421343" y="2188554"/>
                  <a:ext cx="705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25" name="筆跡 124">
                  <a:extLst>
                    <a:ext uri="{FF2B5EF4-FFF2-40B4-BE49-F238E27FC236}">
                      <a16:creationId xmlns:a16="http://schemas.microsoft.com/office/drawing/2014/main" id="{349C11E2-B526-B325-4982-308170AB3455}"/>
                    </a:ext>
                  </a:extLst>
                </p14:cNvPr>
                <p14:cNvContentPartPr/>
                <p14:nvPr/>
              </p14:nvContentPartPr>
              <p14:xfrm>
                <a:off x="3611783" y="2194314"/>
                <a:ext cx="192960" cy="29880"/>
              </p14:xfrm>
            </p:contentPart>
          </mc:Choice>
          <mc:Fallback xmlns="">
            <p:pic>
              <p:nvPicPr>
                <p:cNvPr id="125" name="筆跡 124">
                  <a:extLst>
                    <a:ext uri="{FF2B5EF4-FFF2-40B4-BE49-F238E27FC236}">
                      <a16:creationId xmlns:a16="http://schemas.microsoft.com/office/drawing/2014/main" id="{349C11E2-B526-B325-4982-308170AB3455}"/>
                    </a:ext>
                  </a:extLst>
                </p:cNvPr>
                <p:cNvPicPr/>
                <p:nvPr/>
              </p:nvPicPr>
              <p:blipFill>
                <a:blip r:embed="rId52"/>
                <a:stretch>
                  <a:fillRect/>
                </a:stretch>
              </p:blipFill>
              <p:spPr>
                <a:xfrm>
                  <a:off x="3602783" y="2185674"/>
                  <a:ext cx="2106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26" name="筆跡 125">
                  <a:extLst>
                    <a:ext uri="{FF2B5EF4-FFF2-40B4-BE49-F238E27FC236}">
                      <a16:creationId xmlns:a16="http://schemas.microsoft.com/office/drawing/2014/main" id="{09580134-42B2-3CD3-DFEB-BCD8A468B741}"/>
                    </a:ext>
                  </a:extLst>
                </p14:cNvPr>
                <p14:cNvContentPartPr/>
                <p14:nvPr/>
              </p14:nvContentPartPr>
              <p14:xfrm>
                <a:off x="3938663" y="2072994"/>
                <a:ext cx="239760" cy="34200"/>
              </p14:xfrm>
            </p:contentPart>
          </mc:Choice>
          <mc:Fallback xmlns="">
            <p:pic>
              <p:nvPicPr>
                <p:cNvPr id="126" name="筆跡 125">
                  <a:extLst>
                    <a:ext uri="{FF2B5EF4-FFF2-40B4-BE49-F238E27FC236}">
                      <a16:creationId xmlns:a16="http://schemas.microsoft.com/office/drawing/2014/main" id="{09580134-42B2-3CD3-DFEB-BCD8A468B741}"/>
                    </a:ext>
                  </a:extLst>
                </p:cNvPr>
                <p:cNvPicPr/>
                <p:nvPr/>
              </p:nvPicPr>
              <p:blipFill>
                <a:blip r:embed="rId54"/>
                <a:stretch>
                  <a:fillRect/>
                </a:stretch>
              </p:blipFill>
              <p:spPr>
                <a:xfrm>
                  <a:off x="3930023" y="2063994"/>
                  <a:ext cx="2574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27" name="筆跡 126">
                  <a:extLst>
                    <a:ext uri="{FF2B5EF4-FFF2-40B4-BE49-F238E27FC236}">
                      <a16:creationId xmlns:a16="http://schemas.microsoft.com/office/drawing/2014/main" id="{B86D66A4-4474-B52C-C755-DEECA61A52DD}"/>
                    </a:ext>
                  </a:extLst>
                </p14:cNvPr>
                <p14:cNvContentPartPr/>
                <p14:nvPr/>
              </p14:nvContentPartPr>
              <p14:xfrm>
                <a:off x="3968183" y="2121594"/>
                <a:ext cx="95760" cy="228240"/>
              </p14:xfrm>
            </p:contentPart>
          </mc:Choice>
          <mc:Fallback xmlns="">
            <p:pic>
              <p:nvPicPr>
                <p:cNvPr id="127" name="筆跡 126">
                  <a:extLst>
                    <a:ext uri="{FF2B5EF4-FFF2-40B4-BE49-F238E27FC236}">
                      <a16:creationId xmlns:a16="http://schemas.microsoft.com/office/drawing/2014/main" id="{B86D66A4-4474-B52C-C755-DEECA61A52DD}"/>
                    </a:ext>
                  </a:extLst>
                </p:cNvPr>
                <p:cNvPicPr/>
                <p:nvPr/>
              </p:nvPicPr>
              <p:blipFill>
                <a:blip r:embed="rId56"/>
                <a:stretch>
                  <a:fillRect/>
                </a:stretch>
              </p:blipFill>
              <p:spPr>
                <a:xfrm>
                  <a:off x="3959543" y="2112594"/>
                  <a:ext cx="11340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28" name="筆跡 127">
                  <a:extLst>
                    <a:ext uri="{FF2B5EF4-FFF2-40B4-BE49-F238E27FC236}">
                      <a16:creationId xmlns:a16="http://schemas.microsoft.com/office/drawing/2014/main" id="{D3D0CCD2-83DC-90AD-6611-F1CC40FFE5F4}"/>
                    </a:ext>
                  </a:extLst>
                </p14:cNvPr>
                <p14:cNvContentPartPr/>
                <p14:nvPr/>
              </p14:nvContentPartPr>
              <p14:xfrm>
                <a:off x="3983663" y="2217714"/>
                <a:ext cx="258120" cy="149040"/>
              </p14:xfrm>
            </p:contentPart>
          </mc:Choice>
          <mc:Fallback xmlns="">
            <p:pic>
              <p:nvPicPr>
                <p:cNvPr id="128" name="筆跡 127">
                  <a:extLst>
                    <a:ext uri="{FF2B5EF4-FFF2-40B4-BE49-F238E27FC236}">
                      <a16:creationId xmlns:a16="http://schemas.microsoft.com/office/drawing/2014/main" id="{D3D0CCD2-83DC-90AD-6611-F1CC40FFE5F4}"/>
                    </a:ext>
                  </a:extLst>
                </p:cNvPr>
                <p:cNvPicPr/>
                <p:nvPr/>
              </p:nvPicPr>
              <p:blipFill>
                <a:blip r:embed="rId58"/>
                <a:stretch>
                  <a:fillRect/>
                </a:stretch>
              </p:blipFill>
              <p:spPr>
                <a:xfrm>
                  <a:off x="3975023" y="2209074"/>
                  <a:ext cx="2757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29" name="筆跡 128">
                  <a:extLst>
                    <a:ext uri="{FF2B5EF4-FFF2-40B4-BE49-F238E27FC236}">
                      <a16:creationId xmlns:a16="http://schemas.microsoft.com/office/drawing/2014/main" id="{8B7DFCE2-49D8-4B78-7FB1-725533D817DF}"/>
                    </a:ext>
                  </a:extLst>
                </p14:cNvPr>
                <p14:cNvContentPartPr/>
                <p14:nvPr/>
              </p14:nvContentPartPr>
              <p14:xfrm>
                <a:off x="4202183" y="2207274"/>
                <a:ext cx="127440" cy="290160"/>
              </p14:xfrm>
            </p:contentPart>
          </mc:Choice>
          <mc:Fallback xmlns="">
            <p:pic>
              <p:nvPicPr>
                <p:cNvPr id="129" name="筆跡 128">
                  <a:extLst>
                    <a:ext uri="{FF2B5EF4-FFF2-40B4-BE49-F238E27FC236}">
                      <a16:creationId xmlns:a16="http://schemas.microsoft.com/office/drawing/2014/main" id="{8B7DFCE2-49D8-4B78-7FB1-725533D817DF}"/>
                    </a:ext>
                  </a:extLst>
                </p:cNvPr>
                <p:cNvPicPr/>
                <p:nvPr/>
              </p:nvPicPr>
              <p:blipFill>
                <a:blip r:embed="rId60"/>
                <a:stretch>
                  <a:fillRect/>
                </a:stretch>
              </p:blipFill>
              <p:spPr>
                <a:xfrm>
                  <a:off x="4193543" y="2198274"/>
                  <a:ext cx="14508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30" name="筆跡 129">
                  <a:extLst>
                    <a:ext uri="{FF2B5EF4-FFF2-40B4-BE49-F238E27FC236}">
                      <a16:creationId xmlns:a16="http://schemas.microsoft.com/office/drawing/2014/main" id="{4931E525-2846-CBF4-9947-5BC631A0E65F}"/>
                    </a:ext>
                  </a:extLst>
                </p14:cNvPr>
                <p14:cNvContentPartPr/>
                <p14:nvPr/>
              </p14:nvContentPartPr>
              <p14:xfrm>
                <a:off x="4276703" y="2208354"/>
                <a:ext cx="96480" cy="20880"/>
              </p14:xfrm>
            </p:contentPart>
          </mc:Choice>
          <mc:Fallback xmlns="">
            <p:pic>
              <p:nvPicPr>
                <p:cNvPr id="130" name="筆跡 129">
                  <a:extLst>
                    <a:ext uri="{FF2B5EF4-FFF2-40B4-BE49-F238E27FC236}">
                      <a16:creationId xmlns:a16="http://schemas.microsoft.com/office/drawing/2014/main" id="{4931E525-2846-CBF4-9947-5BC631A0E65F}"/>
                    </a:ext>
                  </a:extLst>
                </p:cNvPr>
                <p:cNvPicPr/>
                <p:nvPr/>
              </p:nvPicPr>
              <p:blipFill>
                <a:blip r:embed="rId62"/>
                <a:stretch>
                  <a:fillRect/>
                </a:stretch>
              </p:blipFill>
              <p:spPr>
                <a:xfrm>
                  <a:off x="4268063" y="2199714"/>
                  <a:ext cx="1141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1" name="筆跡 130">
                  <a:extLst>
                    <a:ext uri="{FF2B5EF4-FFF2-40B4-BE49-F238E27FC236}">
                      <a16:creationId xmlns:a16="http://schemas.microsoft.com/office/drawing/2014/main" id="{EB62A7A2-B7B3-4E0E-8A41-9A87F181218A}"/>
                    </a:ext>
                  </a:extLst>
                </p14:cNvPr>
                <p14:cNvContentPartPr/>
                <p14:nvPr/>
              </p14:nvContentPartPr>
              <p14:xfrm>
                <a:off x="4441223" y="2095674"/>
                <a:ext cx="116640" cy="306360"/>
              </p14:xfrm>
            </p:contentPart>
          </mc:Choice>
          <mc:Fallback xmlns="">
            <p:pic>
              <p:nvPicPr>
                <p:cNvPr id="131" name="筆跡 130">
                  <a:extLst>
                    <a:ext uri="{FF2B5EF4-FFF2-40B4-BE49-F238E27FC236}">
                      <a16:creationId xmlns:a16="http://schemas.microsoft.com/office/drawing/2014/main" id="{EB62A7A2-B7B3-4E0E-8A41-9A87F181218A}"/>
                    </a:ext>
                  </a:extLst>
                </p:cNvPr>
                <p:cNvPicPr/>
                <p:nvPr/>
              </p:nvPicPr>
              <p:blipFill>
                <a:blip r:embed="rId64"/>
                <a:stretch>
                  <a:fillRect/>
                </a:stretch>
              </p:blipFill>
              <p:spPr>
                <a:xfrm>
                  <a:off x="4432583" y="2086674"/>
                  <a:ext cx="1342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33" name="筆跡 132">
                  <a:extLst>
                    <a:ext uri="{FF2B5EF4-FFF2-40B4-BE49-F238E27FC236}">
                      <a16:creationId xmlns:a16="http://schemas.microsoft.com/office/drawing/2014/main" id="{7F7BA227-428B-D5EB-F0ED-B9D60181BC05}"/>
                    </a:ext>
                  </a:extLst>
                </p14:cNvPr>
                <p14:cNvContentPartPr/>
                <p14:nvPr/>
              </p14:nvContentPartPr>
              <p14:xfrm>
                <a:off x="2765423" y="2472234"/>
                <a:ext cx="1908720" cy="88560"/>
              </p14:xfrm>
            </p:contentPart>
          </mc:Choice>
          <mc:Fallback xmlns="">
            <p:pic>
              <p:nvPicPr>
                <p:cNvPr id="133" name="筆跡 132">
                  <a:extLst>
                    <a:ext uri="{FF2B5EF4-FFF2-40B4-BE49-F238E27FC236}">
                      <a16:creationId xmlns:a16="http://schemas.microsoft.com/office/drawing/2014/main" id="{7F7BA227-428B-D5EB-F0ED-B9D60181BC05}"/>
                    </a:ext>
                  </a:extLst>
                </p:cNvPr>
                <p:cNvPicPr/>
                <p:nvPr/>
              </p:nvPicPr>
              <p:blipFill>
                <a:blip r:embed="rId66"/>
                <a:stretch>
                  <a:fillRect/>
                </a:stretch>
              </p:blipFill>
              <p:spPr>
                <a:xfrm>
                  <a:off x="2756423" y="2463234"/>
                  <a:ext cx="1926360" cy="106200"/>
                </a:xfrm>
                <a:prstGeom prst="rect">
                  <a:avLst/>
                </a:prstGeom>
              </p:spPr>
            </p:pic>
          </mc:Fallback>
        </mc:AlternateContent>
      </p:grpSp>
      <p:grpSp>
        <p:nvGrpSpPr>
          <p:cNvPr id="139" name="群組 138">
            <a:extLst>
              <a:ext uri="{FF2B5EF4-FFF2-40B4-BE49-F238E27FC236}">
                <a16:creationId xmlns:a16="http://schemas.microsoft.com/office/drawing/2014/main" id="{3138722D-B492-1AFF-D4DC-467C51865653}"/>
              </a:ext>
            </a:extLst>
          </p:cNvPr>
          <p:cNvGrpSpPr/>
          <p:nvPr/>
        </p:nvGrpSpPr>
        <p:grpSpPr>
          <a:xfrm>
            <a:off x="3530783" y="2677434"/>
            <a:ext cx="442080" cy="437400"/>
            <a:chOff x="3530783" y="2677434"/>
            <a:chExt cx="442080" cy="437400"/>
          </a:xfrm>
        </p:grpSpPr>
        <mc:AlternateContent xmlns:mc="http://schemas.openxmlformats.org/markup-compatibility/2006" xmlns:p14="http://schemas.microsoft.com/office/powerpoint/2010/main">
          <mc:Choice Requires="p14">
            <p:contentPart p14:bwMode="auto" r:id="rId67">
              <p14:nvContentPartPr>
                <p14:cNvPr id="135" name="筆跡 134">
                  <a:extLst>
                    <a:ext uri="{FF2B5EF4-FFF2-40B4-BE49-F238E27FC236}">
                      <a16:creationId xmlns:a16="http://schemas.microsoft.com/office/drawing/2014/main" id="{8FC37023-C705-B131-5802-C2ED8F66F106}"/>
                    </a:ext>
                  </a:extLst>
                </p14:cNvPr>
                <p14:cNvContentPartPr/>
                <p14:nvPr/>
              </p14:nvContentPartPr>
              <p14:xfrm>
                <a:off x="3530783" y="2677434"/>
                <a:ext cx="254880" cy="28080"/>
              </p14:xfrm>
            </p:contentPart>
          </mc:Choice>
          <mc:Fallback xmlns="">
            <p:pic>
              <p:nvPicPr>
                <p:cNvPr id="135" name="筆跡 134">
                  <a:extLst>
                    <a:ext uri="{FF2B5EF4-FFF2-40B4-BE49-F238E27FC236}">
                      <a16:creationId xmlns:a16="http://schemas.microsoft.com/office/drawing/2014/main" id="{8FC37023-C705-B131-5802-C2ED8F66F106}"/>
                    </a:ext>
                  </a:extLst>
                </p:cNvPr>
                <p:cNvPicPr/>
                <p:nvPr/>
              </p:nvPicPr>
              <p:blipFill>
                <a:blip r:embed="rId68"/>
                <a:stretch>
                  <a:fillRect/>
                </a:stretch>
              </p:blipFill>
              <p:spPr>
                <a:xfrm>
                  <a:off x="3521783" y="2668794"/>
                  <a:ext cx="2725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36" name="筆跡 135">
                  <a:extLst>
                    <a:ext uri="{FF2B5EF4-FFF2-40B4-BE49-F238E27FC236}">
                      <a16:creationId xmlns:a16="http://schemas.microsoft.com/office/drawing/2014/main" id="{52FBD91E-9BFA-7399-CE6E-0D5C4189D504}"/>
                    </a:ext>
                  </a:extLst>
                </p14:cNvPr>
                <p14:cNvContentPartPr/>
                <p14:nvPr/>
              </p14:nvContentPartPr>
              <p14:xfrm>
                <a:off x="3557063" y="2732154"/>
                <a:ext cx="183600" cy="207000"/>
              </p14:xfrm>
            </p:contentPart>
          </mc:Choice>
          <mc:Fallback xmlns="">
            <p:pic>
              <p:nvPicPr>
                <p:cNvPr id="136" name="筆跡 135">
                  <a:extLst>
                    <a:ext uri="{FF2B5EF4-FFF2-40B4-BE49-F238E27FC236}">
                      <a16:creationId xmlns:a16="http://schemas.microsoft.com/office/drawing/2014/main" id="{52FBD91E-9BFA-7399-CE6E-0D5C4189D504}"/>
                    </a:ext>
                  </a:extLst>
                </p:cNvPr>
                <p:cNvPicPr/>
                <p:nvPr/>
              </p:nvPicPr>
              <p:blipFill>
                <a:blip r:embed="rId70"/>
                <a:stretch>
                  <a:fillRect/>
                </a:stretch>
              </p:blipFill>
              <p:spPr>
                <a:xfrm>
                  <a:off x="3548063" y="2723514"/>
                  <a:ext cx="2012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37" name="筆跡 136">
                  <a:extLst>
                    <a:ext uri="{FF2B5EF4-FFF2-40B4-BE49-F238E27FC236}">
                      <a16:creationId xmlns:a16="http://schemas.microsoft.com/office/drawing/2014/main" id="{423A3FAA-7639-0245-B6BD-0C22FE03AFC6}"/>
                    </a:ext>
                  </a:extLst>
                </p14:cNvPr>
                <p14:cNvContentPartPr/>
                <p14:nvPr/>
              </p14:nvContentPartPr>
              <p14:xfrm>
                <a:off x="3751463" y="2818194"/>
                <a:ext cx="95400" cy="132840"/>
              </p14:xfrm>
            </p:contentPart>
          </mc:Choice>
          <mc:Fallback xmlns="">
            <p:pic>
              <p:nvPicPr>
                <p:cNvPr id="137" name="筆跡 136">
                  <a:extLst>
                    <a:ext uri="{FF2B5EF4-FFF2-40B4-BE49-F238E27FC236}">
                      <a16:creationId xmlns:a16="http://schemas.microsoft.com/office/drawing/2014/main" id="{423A3FAA-7639-0245-B6BD-0C22FE03AFC6}"/>
                    </a:ext>
                  </a:extLst>
                </p:cNvPr>
                <p:cNvPicPr/>
                <p:nvPr/>
              </p:nvPicPr>
              <p:blipFill>
                <a:blip r:embed="rId72"/>
                <a:stretch>
                  <a:fillRect/>
                </a:stretch>
              </p:blipFill>
              <p:spPr>
                <a:xfrm>
                  <a:off x="3742823" y="2809194"/>
                  <a:ext cx="113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38" name="筆跡 137">
                  <a:extLst>
                    <a:ext uri="{FF2B5EF4-FFF2-40B4-BE49-F238E27FC236}">
                      <a16:creationId xmlns:a16="http://schemas.microsoft.com/office/drawing/2014/main" id="{FE33A4BA-9CAF-3B56-5C5A-4F0B9595330B}"/>
                    </a:ext>
                  </a:extLst>
                </p14:cNvPr>
                <p14:cNvContentPartPr/>
                <p14:nvPr/>
              </p14:nvContentPartPr>
              <p14:xfrm>
                <a:off x="3813383" y="2766354"/>
                <a:ext cx="159480" cy="348480"/>
              </p14:xfrm>
            </p:contentPart>
          </mc:Choice>
          <mc:Fallback xmlns="">
            <p:pic>
              <p:nvPicPr>
                <p:cNvPr id="138" name="筆跡 137">
                  <a:extLst>
                    <a:ext uri="{FF2B5EF4-FFF2-40B4-BE49-F238E27FC236}">
                      <a16:creationId xmlns:a16="http://schemas.microsoft.com/office/drawing/2014/main" id="{FE33A4BA-9CAF-3B56-5C5A-4F0B9595330B}"/>
                    </a:ext>
                  </a:extLst>
                </p:cNvPr>
                <p:cNvPicPr/>
                <p:nvPr/>
              </p:nvPicPr>
              <p:blipFill>
                <a:blip r:embed="rId74"/>
                <a:stretch>
                  <a:fillRect/>
                </a:stretch>
              </p:blipFill>
              <p:spPr>
                <a:xfrm>
                  <a:off x="3804743" y="2757714"/>
                  <a:ext cx="177120" cy="366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140" name="筆跡 139">
                <a:extLst>
                  <a:ext uri="{FF2B5EF4-FFF2-40B4-BE49-F238E27FC236}">
                    <a16:creationId xmlns:a16="http://schemas.microsoft.com/office/drawing/2014/main" id="{FC119879-27FA-F991-F45F-97A48A3BBA48}"/>
                  </a:ext>
                </a:extLst>
              </p14:cNvPr>
              <p14:cNvContentPartPr/>
              <p14:nvPr/>
            </p14:nvContentPartPr>
            <p14:xfrm>
              <a:off x="4605383" y="1885074"/>
              <a:ext cx="98280" cy="71640"/>
            </p14:xfrm>
          </p:contentPart>
        </mc:Choice>
        <mc:Fallback xmlns="">
          <p:pic>
            <p:nvPicPr>
              <p:cNvPr id="140" name="筆跡 139">
                <a:extLst>
                  <a:ext uri="{FF2B5EF4-FFF2-40B4-BE49-F238E27FC236}">
                    <a16:creationId xmlns:a16="http://schemas.microsoft.com/office/drawing/2014/main" id="{FC119879-27FA-F991-F45F-97A48A3BBA48}"/>
                  </a:ext>
                </a:extLst>
              </p:cNvPr>
              <p:cNvPicPr/>
              <p:nvPr/>
            </p:nvPicPr>
            <p:blipFill>
              <a:blip r:embed="rId76"/>
              <a:stretch>
                <a:fillRect/>
              </a:stretch>
            </p:blipFill>
            <p:spPr>
              <a:xfrm>
                <a:off x="4596383" y="1876074"/>
                <a:ext cx="1159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41" name="筆跡 140">
                <a:extLst>
                  <a:ext uri="{FF2B5EF4-FFF2-40B4-BE49-F238E27FC236}">
                    <a16:creationId xmlns:a16="http://schemas.microsoft.com/office/drawing/2014/main" id="{29DC6370-D4AF-2634-0DB1-F8D8976A8438}"/>
                  </a:ext>
                </a:extLst>
              </p14:cNvPr>
              <p14:cNvContentPartPr/>
              <p14:nvPr/>
            </p14:nvContentPartPr>
            <p14:xfrm>
              <a:off x="5052503" y="2406714"/>
              <a:ext cx="399960" cy="107280"/>
            </p14:xfrm>
          </p:contentPart>
        </mc:Choice>
        <mc:Fallback xmlns="">
          <p:pic>
            <p:nvPicPr>
              <p:cNvPr id="141" name="筆跡 140">
                <a:extLst>
                  <a:ext uri="{FF2B5EF4-FFF2-40B4-BE49-F238E27FC236}">
                    <a16:creationId xmlns:a16="http://schemas.microsoft.com/office/drawing/2014/main" id="{29DC6370-D4AF-2634-0DB1-F8D8976A8438}"/>
                  </a:ext>
                </a:extLst>
              </p:cNvPr>
              <p:cNvPicPr/>
              <p:nvPr/>
            </p:nvPicPr>
            <p:blipFill>
              <a:blip r:embed="rId78"/>
              <a:stretch>
                <a:fillRect/>
              </a:stretch>
            </p:blipFill>
            <p:spPr>
              <a:xfrm>
                <a:off x="5043503" y="2398074"/>
                <a:ext cx="417600" cy="124920"/>
              </a:xfrm>
              <a:prstGeom prst="rect">
                <a:avLst/>
              </a:prstGeom>
            </p:spPr>
          </p:pic>
        </mc:Fallback>
      </mc:AlternateContent>
      <p:grpSp>
        <p:nvGrpSpPr>
          <p:cNvPr id="153" name="群組 152">
            <a:extLst>
              <a:ext uri="{FF2B5EF4-FFF2-40B4-BE49-F238E27FC236}">
                <a16:creationId xmlns:a16="http://schemas.microsoft.com/office/drawing/2014/main" id="{6CB9573E-E90C-3F95-92D9-6F2963F75BB7}"/>
              </a:ext>
            </a:extLst>
          </p:cNvPr>
          <p:cNvGrpSpPr/>
          <p:nvPr/>
        </p:nvGrpSpPr>
        <p:grpSpPr>
          <a:xfrm>
            <a:off x="5759903" y="1989474"/>
            <a:ext cx="979560" cy="812520"/>
            <a:chOff x="5759903" y="1989474"/>
            <a:chExt cx="979560" cy="812520"/>
          </a:xfrm>
        </p:grpSpPr>
        <mc:AlternateContent xmlns:mc="http://schemas.openxmlformats.org/markup-compatibility/2006" xmlns:p14="http://schemas.microsoft.com/office/powerpoint/2010/main">
          <mc:Choice Requires="p14">
            <p:contentPart p14:bwMode="auto" r:id="rId79">
              <p14:nvContentPartPr>
                <p14:cNvPr id="142" name="筆跡 141">
                  <a:extLst>
                    <a:ext uri="{FF2B5EF4-FFF2-40B4-BE49-F238E27FC236}">
                      <a16:creationId xmlns:a16="http://schemas.microsoft.com/office/drawing/2014/main" id="{2EB116CA-8FAE-5597-A15A-E1448323599C}"/>
                    </a:ext>
                  </a:extLst>
                </p14:cNvPr>
                <p14:cNvContentPartPr/>
                <p14:nvPr/>
              </p14:nvContentPartPr>
              <p14:xfrm>
                <a:off x="5759903" y="2210154"/>
                <a:ext cx="442440" cy="387000"/>
              </p14:xfrm>
            </p:contentPart>
          </mc:Choice>
          <mc:Fallback xmlns="">
            <p:pic>
              <p:nvPicPr>
                <p:cNvPr id="142" name="筆跡 141">
                  <a:extLst>
                    <a:ext uri="{FF2B5EF4-FFF2-40B4-BE49-F238E27FC236}">
                      <a16:creationId xmlns:a16="http://schemas.microsoft.com/office/drawing/2014/main" id="{2EB116CA-8FAE-5597-A15A-E1448323599C}"/>
                    </a:ext>
                  </a:extLst>
                </p:cNvPr>
                <p:cNvPicPr/>
                <p:nvPr/>
              </p:nvPicPr>
              <p:blipFill>
                <a:blip r:embed="rId80"/>
                <a:stretch>
                  <a:fillRect/>
                </a:stretch>
              </p:blipFill>
              <p:spPr>
                <a:xfrm>
                  <a:off x="5750903" y="2201154"/>
                  <a:ext cx="46008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43" name="筆跡 142">
                  <a:extLst>
                    <a:ext uri="{FF2B5EF4-FFF2-40B4-BE49-F238E27FC236}">
                      <a16:creationId xmlns:a16="http://schemas.microsoft.com/office/drawing/2014/main" id="{DF8B6C02-7567-68EE-AA20-F0AFAC2B8614}"/>
                    </a:ext>
                  </a:extLst>
                </p14:cNvPr>
                <p14:cNvContentPartPr/>
                <p14:nvPr/>
              </p14:nvContentPartPr>
              <p14:xfrm>
                <a:off x="5865743" y="2215914"/>
                <a:ext cx="351720" cy="431640"/>
              </p14:xfrm>
            </p:contentPart>
          </mc:Choice>
          <mc:Fallback xmlns="">
            <p:pic>
              <p:nvPicPr>
                <p:cNvPr id="143" name="筆跡 142">
                  <a:extLst>
                    <a:ext uri="{FF2B5EF4-FFF2-40B4-BE49-F238E27FC236}">
                      <a16:creationId xmlns:a16="http://schemas.microsoft.com/office/drawing/2014/main" id="{DF8B6C02-7567-68EE-AA20-F0AFAC2B8614}"/>
                    </a:ext>
                  </a:extLst>
                </p:cNvPr>
                <p:cNvPicPr/>
                <p:nvPr/>
              </p:nvPicPr>
              <p:blipFill>
                <a:blip r:embed="rId82"/>
                <a:stretch>
                  <a:fillRect/>
                </a:stretch>
              </p:blipFill>
              <p:spPr>
                <a:xfrm>
                  <a:off x="5856743" y="2206914"/>
                  <a:ext cx="369360" cy="4492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44" name="筆跡 143">
                  <a:extLst>
                    <a:ext uri="{FF2B5EF4-FFF2-40B4-BE49-F238E27FC236}">
                      <a16:creationId xmlns:a16="http://schemas.microsoft.com/office/drawing/2014/main" id="{DD921D5A-C57B-0AC7-6DE2-DBA27B597972}"/>
                    </a:ext>
                  </a:extLst>
                </p14:cNvPr>
                <p14:cNvContentPartPr/>
                <p14:nvPr/>
              </p14:nvContentPartPr>
              <p14:xfrm>
                <a:off x="6216743" y="1989474"/>
                <a:ext cx="173520" cy="192240"/>
              </p14:xfrm>
            </p:contentPart>
          </mc:Choice>
          <mc:Fallback xmlns="">
            <p:pic>
              <p:nvPicPr>
                <p:cNvPr id="144" name="筆跡 143">
                  <a:extLst>
                    <a:ext uri="{FF2B5EF4-FFF2-40B4-BE49-F238E27FC236}">
                      <a16:creationId xmlns:a16="http://schemas.microsoft.com/office/drawing/2014/main" id="{DD921D5A-C57B-0AC7-6DE2-DBA27B597972}"/>
                    </a:ext>
                  </a:extLst>
                </p:cNvPr>
                <p:cNvPicPr/>
                <p:nvPr/>
              </p:nvPicPr>
              <p:blipFill>
                <a:blip r:embed="rId84"/>
                <a:stretch>
                  <a:fillRect/>
                </a:stretch>
              </p:blipFill>
              <p:spPr>
                <a:xfrm>
                  <a:off x="6207743" y="1980474"/>
                  <a:ext cx="1911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49" name="筆跡 148">
                  <a:extLst>
                    <a:ext uri="{FF2B5EF4-FFF2-40B4-BE49-F238E27FC236}">
                      <a16:creationId xmlns:a16="http://schemas.microsoft.com/office/drawing/2014/main" id="{9199090A-4E61-0E4F-BA90-42CDC2B3D1ED}"/>
                    </a:ext>
                  </a:extLst>
                </p14:cNvPr>
                <p14:cNvContentPartPr/>
                <p14:nvPr/>
              </p14:nvContentPartPr>
              <p14:xfrm>
                <a:off x="6333743" y="2540634"/>
                <a:ext cx="39240" cy="261360"/>
              </p14:xfrm>
            </p:contentPart>
          </mc:Choice>
          <mc:Fallback xmlns="">
            <p:pic>
              <p:nvPicPr>
                <p:cNvPr id="149" name="筆跡 148">
                  <a:extLst>
                    <a:ext uri="{FF2B5EF4-FFF2-40B4-BE49-F238E27FC236}">
                      <a16:creationId xmlns:a16="http://schemas.microsoft.com/office/drawing/2014/main" id="{9199090A-4E61-0E4F-BA90-42CDC2B3D1ED}"/>
                    </a:ext>
                  </a:extLst>
                </p:cNvPr>
                <p:cNvPicPr/>
                <p:nvPr/>
              </p:nvPicPr>
              <p:blipFill>
                <a:blip r:embed="rId86"/>
                <a:stretch>
                  <a:fillRect/>
                </a:stretch>
              </p:blipFill>
              <p:spPr>
                <a:xfrm>
                  <a:off x="6325103" y="2531994"/>
                  <a:ext cx="5688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50" name="筆跡 149">
                  <a:extLst>
                    <a:ext uri="{FF2B5EF4-FFF2-40B4-BE49-F238E27FC236}">
                      <a16:creationId xmlns:a16="http://schemas.microsoft.com/office/drawing/2014/main" id="{B0C87B44-36D0-6C76-1F3B-20574E3D47FB}"/>
                    </a:ext>
                  </a:extLst>
                </p14:cNvPr>
                <p14:cNvContentPartPr/>
                <p14:nvPr/>
              </p14:nvContentPartPr>
              <p14:xfrm>
                <a:off x="6371903" y="2596794"/>
                <a:ext cx="88920" cy="135720"/>
              </p14:xfrm>
            </p:contentPart>
          </mc:Choice>
          <mc:Fallback xmlns="">
            <p:pic>
              <p:nvPicPr>
                <p:cNvPr id="150" name="筆跡 149">
                  <a:extLst>
                    <a:ext uri="{FF2B5EF4-FFF2-40B4-BE49-F238E27FC236}">
                      <a16:creationId xmlns:a16="http://schemas.microsoft.com/office/drawing/2014/main" id="{B0C87B44-36D0-6C76-1F3B-20574E3D47FB}"/>
                    </a:ext>
                  </a:extLst>
                </p:cNvPr>
                <p:cNvPicPr/>
                <p:nvPr/>
              </p:nvPicPr>
              <p:blipFill>
                <a:blip r:embed="rId88"/>
                <a:stretch>
                  <a:fillRect/>
                </a:stretch>
              </p:blipFill>
              <p:spPr>
                <a:xfrm>
                  <a:off x="6362903" y="2588154"/>
                  <a:ext cx="1065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51" name="筆跡 150">
                  <a:extLst>
                    <a:ext uri="{FF2B5EF4-FFF2-40B4-BE49-F238E27FC236}">
                      <a16:creationId xmlns:a16="http://schemas.microsoft.com/office/drawing/2014/main" id="{FFE6174E-8FDE-AA32-61A6-832AAF8CEDA9}"/>
                    </a:ext>
                  </a:extLst>
                </p14:cNvPr>
                <p14:cNvContentPartPr/>
                <p14:nvPr/>
              </p14:nvContentPartPr>
              <p14:xfrm>
                <a:off x="6566303" y="2642514"/>
                <a:ext cx="141480" cy="11520"/>
              </p14:xfrm>
            </p:contentPart>
          </mc:Choice>
          <mc:Fallback xmlns="">
            <p:pic>
              <p:nvPicPr>
                <p:cNvPr id="151" name="筆跡 150">
                  <a:extLst>
                    <a:ext uri="{FF2B5EF4-FFF2-40B4-BE49-F238E27FC236}">
                      <a16:creationId xmlns:a16="http://schemas.microsoft.com/office/drawing/2014/main" id="{FFE6174E-8FDE-AA32-61A6-832AAF8CEDA9}"/>
                    </a:ext>
                  </a:extLst>
                </p:cNvPr>
                <p:cNvPicPr/>
                <p:nvPr/>
              </p:nvPicPr>
              <p:blipFill>
                <a:blip r:embed="rId90"/>
                <a:stretch>
                  <a:fillRect/>
                </a:stretch>
              </p:blipFill>
              <p:spPr>
                <a:xfrm>
                  <a:off x="6557303" y="2633874"/>
                  <a:ext cx="1591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52" name="筆跡 151">
                  <a:extLst>
                    <a:ext uri="{FF2B5EF4-FFF2-40B4-BE49-F238E27FC236}">
                      <a16:creationId xmlns:a16="http://schemas.microsoft.com/office/drawing/2014/main" id="{503ED1BE-71F4-D803-54F6-3E223E1AD445}"/>
                    </a:ext>
                  </a:extLst>
                </p14:cNvPr>
                <p14:cNvContentPartPr/>
                <p14:nvPr/>
              </p14:nvContentPartPr>
              <p14:xfrm>
                <a:off x="6725783" y="2586354"/>
                <a:ext cx="13680" cy="178560"/>
              </p14:xfrm>
            </p:contentPart>
          </mc:Choice>
          <mc:Fallback xmlns="">
            <p:pic>
              <p:nvPicPr>
                <p:cNvPr id="152" name="筆跡 151">
                  <a:extLst>
                    <a:ext uri="{FF2B5EF4-FFF2-40B4-BE49-F238E27FC236}">
                      <a16:creationId xmlns:a16="http://schemas.microsoft.com/office/drawing/2014/main" id="{503ED1BE-71F4-D803-54F6-3E223E1AD445}"/>
                    </a:ext>
                  </a:extLst>
                </p:cNvPr>
                <p:cNvPicPr/>
                <p:nvPr/>
              </p:nvPicPr>
              <p:blipFill>
                <a:blip r:embed="rId92"/>
                <a:stretch>
                  <a:fillRect/>
                </a:stretch>
              </p:blipFill>
              <p:spPr>
                <a:xfrm>
                  <a:off x="6717143" y="2577354"/>
                  <a:ext cx="31320" cy="196200"/>
                </a:xfrm>
                <a:prstGeom prst="rect">
                  <a:avLst/>
                </a:prstGeom>
              </p:spPr>
            </p:pic>
          </mc:Fallback>
        </mc:AlternateContent>
      </p:grpSp>
      <p:grpSp>
        <p:nvGrpSpPr>
          <p:cNvPr id="178" name="群組 177">
            <a:extLst>
              <a:ext uri="{FF2B5EF4-FFF2-40B4-BE49-F238E27FC236}">
                <a16:creationId xmlns:a16="http://schemas.microsoft.com/office/drawing/2014/main" id="{2471D0E7-6B4C-22E4-14C7-611D6E7FA965}"/>
              </a:ext>
            </a:extLst>
          </p:cNvPr>
          <p:cNvGrpSpPr/>
          <p:nvPr/>
        </p:nvGrpSpPr>
        <p:grpSpPr>
          <a:xfrm>
            <a:off x="853463" y="3686874"/>
            <a:ext cx="1726560" cy="422640"/>
            <a:chOff x="853463" y="3686874"/>
            <a:chExt cx="1726560" cy="422640"/>
          </a:xfrm>
        </p:grpSpPr>
        <mc:AlternateContent xmlns:mc="http://schemas.openxmlformats.org/markup-compatibility/2006" xmlns:p14="http://schemas.microsoft.com/office/powerpoint/2010/main">
          <mc:Choice Requires="p14">
            <p:contentPart p14:bwMode="auto" r:id="rId93">
              <p14:nvContentPartPr>
                <p14:cNvPr id="154" name="筆跡 153">
                  <a:extLst>
                    <a:ext uri="{FF2B5EF4-FFF2-40B4-BE49-F238E27FC236}">
                      <a16:creationId xmlns:a16="http://schemas.microsoft.com/office/drawing/2014/main" id="{2CB2B206-FAB7-7882-B6C4-2095E50120B2}"/>
                    </a:ext>
                  </a:extLst>
                </p14:cNvPr>
                <p14:cNvContentPartPr/>
                <p14:nvPr/>
              </p14:nvContentPartPr>
              <p14:xfrm>
                <a:off x="853463" y="3686874"/>
                <a:ext cx="347040" cy="396360"/>
              </p14:xfrm>
            </p:contentPart>
          </mc:Choice>
          <mc:Fallback xmlns="">
            <p:pic>
              <p:nvPicPr>
                <p:cNvPr id="154" name="筆跡 153">
                  <a:extLst>
                    <a:ext uri="{FF2B5EF4-FFF2-40B4-BE49-F238E27FC236}">
                      <a16:creationId xmlns:a16="http://schemas.microsoft.com/office/drawing/2014/main" id="{2CB2B206-FAB7-7882-B6C4-2095E50120B2}"/>
                    </a:ext>
                  </a:extLst>
                </p:cNvPr>
                <p:cNvPicPr/>
                <p:nvPr/>
              </p:nvPicPr>
              <p:blipFill>
                <a:blip r:embed="rId94"/>
                <a:stretch>
                  <a:fillRect/>
                </a:stretch>
              </p:blipFill>
              <p:spPr>
                <a:xfrm>
                  <a:off x="844463" y="3678234"/>
                  <a:ext cx="364680" cy="414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55" name="筆跡 154">
                  <a:extLst>
                    <a:ext uri="{FF2B5EF4-FFF2-40B4-BE49-F238E27FC236}">
                      <a16:creationId xmlns:a16="http://schemas.microsoft.com/office/drawing/2014/main" id="{E3DF2E22-D00C-9A05-58C8-A289DB46255E}"/>
                    </a:ext>
                  </a:extLst>
                </p14:cNvPr>
                <p14:cNvContentPartPr/>
                <p14:nvPr/>
              </p14:nvContentPartPr>
              <p14:xfrm>
                <a:off x="1283663" y="3890634"/>
                <a:ext cx="50760" cy="182520"/>
              </p14:xfrm>
            </p:contentPart>
          </mc:Choice>
          <mc:Fallback xmlns="">
            <p:pic>
              <p:nvPicPr>
                <p:cNvPr id="155" name="筆跡 154">
                  <a:extLst>
                    <a:ext uri="{FF2B5EF4-FFF2-40B4-BE49-F238E27FC236}">
                      <a16:creationId xmlns:a16="http://schemas.microsoft.com/office/drawing/2014/main" id="{E3DF2E22-D00C-9A05-58C8-A289DB46255E}"/>
                    </a:ext>
                  </a:extLst>
                </p:cNvPr>
                <p:cNvPicPr/>
                <p:nvPr/>
              </p:nvPicPr>
              <p:blipFill>
                <a:blip r:embed="rId96"/>
                <a:stretch>
                  <a:fillRect/>
                </a:stretch>
              </p:blipFill>
              <p:spPr>
                <a:xfrm>
                  <a:off x="1274663" y="3881634"/>
                  <a:ext cx="684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56" name="筆跡 155">
                  <a:extLst>
                    <a:ext uri="{FF2B5EF4-FFF2-40B4-BE49-F238E27FC236}">
                      <a16:creationId xmlns:a16="http://schemas.microsoft.com/office/drawing/2014/main" id="{1F081131-802F-FA23-78DF-A3076B1907B2}"/>
                    </a:ext>
                  </a:extLst>
                </p14:cNvPr>
                <p14:cNvContentPartPr/>
                <p14:nvPr/>
              </p14:nvContentPartPr>
              <p14:xfrm>
                <a:off x="1416503" y="3860394"/>
                <a:ext cx="83160" cy="194760"/>
              </p14:xfrm>
            </p:contentPart>
          </mc:Choice>
          <mc:Fallback xmlns="">
            <p:pic>
              <p:nvPicPr>
                <p:cNvPr id="156" name="筆跡 155">
                  <a:extLst>
                    <a:ext uri="{FF2B5EF4-FFF2-40B4-BE49-F238E27FC236}">
                      <a16:creationId xmlns:a16="http://schemas.microsoft.com/office/drawing/2014/main" id="{1F081131-802F-FA23-78DF-A3076B1907B2}"/>
                    </a:ext>
                  </a:extLst>
                </p:cNvPr>
                <p:cNvPicPr/>
                <p:nvPr/>
              </p:nvPicPr>
              <p:blipFill>
                <a:blip r:embed="rId98"/>
                <a:stretch>
                  <a:fillRect/>
                </a:stretch>
              </p:blipFill>
              <p:spPr>
                <a:xfrm>
                  <a:off x="1407863" y="3851754"/>
                  <a:ext cx="1008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57" name="筆跡 156">
                  <a:extLst>
                    <a:ext uri="{FF2B5EF4-FFF2-40B4-BE49-F238E27FC236}">
                      <a16:creationId xmlns:a16="http://schemas.microsoft.com/office/drawing/2014/main" id="{433AC2AF-3967-CB44-069F-07601A89685A}"/>
                    </a:ext>
                  </a:extLst>
                </p14:cNvPr>
                <p14:cNvContentPartPr/>
                <p14:nvPr/>
              </p14:nvContentPartPr>
              <p14:xfrm>
                <a:off x="1515143" y="3907914"/>
                <a:ext cx="285120" cy="201600"/>
              </p14:xfrm>
            </p:contentPart>
          </mc:Choice>
          <mc:Fallback xmlns="">
            <p:pic>
              <p:nvPicPr>
                <p:cNvPr id="157" name="筆跡 156">
                  <a:extLst>
                    <a:ext uri="{FF2B5EF4-FFF2-40B4-BE49-F238E27FC236}">
                      <a16:creationId xmlns:a16="http://schemas.microsoft.com/office/drawing/2014/main" id="{433AC2AF-3967-CB44-069F-07601A89685A}"/>
                    </a:ext>
                  </a:extLst>
                </p:cNvPr>
                <p:cNvPicPr/>
                <p:nvPr/>
              </p:nvPicPr>
              <p:blipFill>
                <a:blip r:embed="rId100"/>
                <a:stretch>
                  <a:fillRect/>
                </a:stretch>
              </p:blipFill>
              <p:spPr>
                <a:xfrm>
                  <a:off x="1506503" y="3898914"/>
                  <a:ext cx="3027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58" name="筆跡 157">
                  <a:extLst>
                    <a:ext uri="{FF2B5EF4-FFF2-40B4-BE49-F238E27FC236}">
                      <a16:creationId xmlns:a16="http://schemas.microsoft.com/office/drawing/2014/main" id="{3E176C96-E85F-AFA5-370D-84DE4FC574EC}"/>
                    </a:ext>
                  </a:extLst>
                </p14:cNvPr>
                <p14:cNvContentPartPr/>
                <p14:nvPr/>
              </p14:nvContentPartPr>
              <p14:xfrm>
                <a:off x="1871903" y="3867234"/>
                <a:ext cx="64080" cy="191160"/>
              </p14:xfrm>
            </p:contentPart>
          </mc:Choice>
          <mc:Fallback xmlns="">
            <p:pic>
              <p:nvPicPr>
                <p:cNvPr id="158" name="筆跡 157">
                  <a:extLst>
                    <a:ext uri="{FF2B5EF4-FFF2-40B4-BE49-F238E27FC236}">
                      <a16:creationId xmlns:a16="http://schemas.microsoft.com/office/drawing/2014/main" id="{3E176C96-E85F-AFA5-370D-84DE4FC574EC}"/>
                    </a:ext>
                  </a:extLst>
                </p:cNvPr>
                <p:cNvPicPr/>
                <p:nvPr/>
              </p:nvPicPr>
              <p:blipFill>
                <a:blip r:embed="rId102"/>
                <a:stretch>
                  <a:fillRect/>
                </a:stretch>
              </p:blipFill>
              <p:spPr>
                <a:xfrm>
                  <a:off x="1862903" y="3858234"/>
                  <a:ext cx="817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59" name="筆跡 158">
                  <a:extLst>
                    <a:ext uri="{FF2B5EF4-FFF2-40B4-BE49-F238E27FC236}">
                      <a16:creationId xmlns:a16="http://schemas.microsoft.com/office/drawing/2014/main" id="{44C9757C-DDBD-8A19-EDEB-76A4767CF040}"/>
                    </a:ext>
                  </a:extLst>
                </p14:cNvPr>
                <p14:cNvContentPartPr/>
                <p14:nvPr/>
              </p14:nvContentPartPr>
              <p14:xfrm>
                <a:off x="1807103" y="3910434"/>
                <a:ext cx="200160" cy="52560"/>
              </p14:xfrm>
            </p:contentPart>
          </mc:Choice>
          <mc:Fallback xmlns="">
            <p:pic>
              <p:nvPicPr>
                <p:cNvPr id="159" name="筆跡 158">
                  <a:extLst>
                    <a:ext uri="{FF2B5EF4-FFF2-40B4-BE49-F238E27FC236}">
                      <a16:creationId xmlns:a16="http://schemas.microsoft.com/office/drawing/2014/main" id="{44C9757C-DDBD-8A19-EDEB-76A4767CF040}"/>
                    </a:ext>
                  </a:extLst>
                </p:cNvPr>
                <p:cNvPicPr/>
                <p:nvPr/>
              </p:nvPicPr>
              <p:blipFill>
                <a:blip r:embed="rId104"/>
                <a:stretch>
                  <a:fillRect/>
                </a:stretch>
              </p:blipFill>
              <p:spPr>
                <a:xfrm>
                  <a:off x="1798463" y="3901434"/>
                  <a:ext cx="2178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60" name="筆跡 159">
                  <a:extLst>
                    <a:ext uri="{FF2B5EF4-FFF2-40B4-BE49-F238E27FC236}">
                      <a16:creationId xmlns:a16="http://schemas.microsoft.com/office/drawing/2014/main" id="{66838467-74A7-B6CF-49B1-8E230F5A9D43}"/>
                    </a:ext>
                  </a:extLst>
                </p14:cNvPr>
                <p14:cNvContentPartPr/>
                <p14:nvPr/>
              </p14:nvContentPartPr>
              <p14:xfrm>
                <a:off x="2026703" y="3890634"/>
                <a:ext cx="100080" cy="198360"/>
              </p14:xfrm>
            </p:contentPart>
          </mc:Choice>
          <mc:Fallback xmlns="">
            <p:pic>
              <p:nvPicPr>
                <p:cNvPr id="160" name="筆跡 159">
                  <a:extLst>
                    <a:ext uri="{FF2B5EF4-FFF2-40B4-BE49-F238E27FC236}">
                      <a16:creationId xmlns:a16="http://schemas.microsoft.com/office/drawing/2014/main" id="{66838467-74A7-B6CF-49B1-8E230F5A9D43}"/>
                    </a:ext>
                  </a:extLst>
                </p:cNvPr>
                <p:cNvPicPr/>
                <p:nvPr/>
              </p:nvPicPr>
              <p:blipFill>
                <a:blip r:embed="rId106"/>
                <a:stretch>
                  <a:fillRect/>
                </a:stretch>
              </p:blipFill>
              <p:spPr>
                <a:xfrm>
                  <a:off x="2018063" y="3881634"/>
                  <a:ext cx="117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61" name="筆跡 160">
                  <a:extLst>
                    <a:ext uri="{FF2B5EF4-FFF2-40B4-BE49-F238E27FC236}">
                      <a16:creationId xmlns:a16="http://schemas.microsoft.com/office/drawing/2014/main" id="{FC2C14C9-3759-748B-CB2E-5E1B6E3832E8}"/>
                    </a:ext>
                  </a:extLst>
                </p14:cNvPr>
                <p14:cNvContentPartPr/>
                <p14:nvPr/>
              </p14:nvContentPartPr>
              <p14:xfrm>
                <a:off x="2171423" y="3913314"/>
                <a:ext cx="115560" cy="157320"/>
              </p14:xfrm>
            </p:contentPart>
          </mc:Choice>
          <mc:Fallback xmlns="">
            <p:pic>
              <p:nvPicPr>
                <p:cNvPr id="161" name="筆跡 160">
                  <a:extLst>
                    <a:ext uri="{FF2B5EF4-FFF2-40B4-BE49-F238E27FC236}">
                      <a16:creationId xmlns:a16="http://schemas.microsoft.com/office/drawing/2014/main" id="{FC2C14C9-3759-748B-CB2E-5E1B6E3832E8}"/>
                    </a:ext>
                  </a:extLst>
                </p:cNvPr>
                <p:cNvPicPr/>
                <p:nvPr/>
              </p:nvPicPr>
              <p:blipFill>
                <a:blip r:embed="rId108"/>
                <a:stretch>
                  <a:fillRect/>
                </a:stretch>
              </p:blipFill>
              <p:spPr>
                <a:xfrm>
                  <a:off x="2162423" y="3904314"/>
                  <a:ext cx="1332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62" name="筆跡 161">
                  <a:extLst>
                    <a:ext uri="{FF2B5EF4-FFF2-40B4-BE49-F238E27FC236}">
                      <a16:creationId xmlns:a16="http://schemas.microsoft.com/office/drawing/2014/main" id="{80AA4BE0-6AAA-52CB-2D56-8938590FDE37}"/>
                    </a:ext>
                  </a:extLst>
                </p14:cNvPr>
                <p14:cNvContentPartPr/>
                <p14:nvPr/>
              </p14:nvContentPartPr>
              <p14:xfrm>
                <a:off x="2357903" y="3908274"/>
                <a:ext cx="131760" cy="168120"/>
              </p14:xfrm>
            </p:contentPart>
          </mc:Choice>
          <mc:Fallback xmlns="">
            <p:pic>
              <p:nvPicPr>
                <p:cNvPr id="162" name="筆跡 161">
                  <a:extLst>
                    <a:ext uri="{FF2B5EF4-FFF2-40B4-BE49-F238E27FC236}">
                      <a16:creationId xmlns:a16="http://schemas.microsoft.com/office/drawing/2014/main" id="{80AA4BE0-6AAA-52CB-2D56-8938590FDE37}"/>
                    </a:ext>
                  </a:extLst>
                </p:cNvPr>
                <p:cNvPicPr/>
                <p:nvPr/>
              </p:nvPicPr>
              <p:blipFill>
                <a:blip r:embed="rId110"/>
                <a:stretch>
                  <a:fillRect/>
                </a:stretch>
              </p:blipFill>
              <p:spPr>
                <a:xfrm>
                  <a:off x="2349263" y="3899634"/>
                  <a:ext cx="1494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63" name="筆跡 162">
                  <a:extLst>
                    <a:ext uri="{FF2B5EF4-FFF2-40B4-BE49-F238E27FC236}">
                      <a16:creationId xmlns:a16="http://schemas.microsoft.com/office/drawing/2014/main" id="{E1D24C36-6941-F35A-2E40-851D61CC24B5}"/>
                    </a:ext>
                  </a:extLst>
                </p14:cNvPr>
                <p14:cNvContentPartPr/>
                <p14:nvPr/>
              </p14:nvContentPartPr>
              <p14:xfrm>
                <a:off x="2473823" y="3922314"/>
                <a:ext cx="106200" cy="172080"/>
              </p14:xfrm>
            </p:contentPart>
          </mc:Choice>
          <mc:Fallback xmlns="">
            <p:pic>
              <p:nvPicPr>
                <p:cNvPr id="163" name="筆跡 162">
                  <a:extLst>
                    <a:ext uri="{FF2B5EF4-FFF2-40B4-BE49-F238E27FC236}">
                      <a16:creationId xmlns:a16="http://schemas.microsoft.com/office/drawing/2014/main" id="{E1D24C36-6941-F35A-2E40-851D61CC24B5}"/>
                    </a:ext>
                  </a:extLst>
                </p:cNvPr>
                <p:cNvPicPr/>
                <p:nvPr/>
              </p:nvPicPr>
              <p:blipFill>
                <a:blip r:embed="rId112"/>
                <a:stretch>
                  <a:fillRect/>
                </a:stretch>
              </p:blipFill>
              <p:spPr>
                <a:xfrm>
                  <a:off x="2465183" y="3913674"/>
                  <a:ext cx="123840" cy="189720"/>
                </a:xfrm>
                <a:prstGeom prst="rect">
                  <a:avLst/>
                </a:prstGeom>
              </p:spPr>
            </p:pic>
          </mc:Fallback>
        </mc:AlternateContent>
      </p:grpSp>
      <p:grpSp>
        <p:nvGrpSpPr>
          <p:cNvPr id="177" name="群組 176">
            <a:extLst>
              <a:ext uri="{FF2B5EF4-FFF2-40B4-BE49-F238E27FC236}">
                <a16:creationId xmlns:a16="http://schemas.microsoft.com/office/drawing/2014/main" id="{752A8795-8900-C06C-6460-7C5638B16D23}"/>
              </a:ext>
            </a:extLst>
          </p:cNvPr>
          <p:cNvGrpSpPr/>
          <p:nvPr/>
        </p:nvGrpSpPr>
        <p:grpSpPr>
          <a:xfrm>
            <a:off x="2852183" y="3592554"/>
            <a:ext cx="378720" cy="651960"/>
            <a:chOff x="2852183" y="3592554"/>
            <a:chExt cx="378720" cy="651960"/>
          </a:xfrm>
        </p:grpSpPr>
        <mc:AlternateContent xmlns:mc="http://schemas.openxmlformats.org/markup-compatibility/2006" xmlns:p14="http://schemas.microsoft.com/office/powerpoint/2010/main">
          <mc:Choice Requires="p14">
            <p:contentPart p14:bwMode="auto" r:id="rId113">
              <p14:nvContentPartPr>
                <p14:cNvPr id="164" name="筆跡 163">
                  <a:extLst>
                    <a:ext uri="{FF2B5EF4-FFF2-40B4-BE49-F238E27FC236}">
                      <a16:creationId xmlns:a16="http://schemas.microsoft.com/office/drawing/2014/main" id="{2E91FFEA-753E-207B-778D-F7F82F98181F}"/>
                    </a:ext>
                  </a:extLst>
                </p14:cNvPr>
                <p14:cNvContentPartPr/>
                <p14:nvPr/>
              </p14:nvContentPartPr>
              <p14:xfrm>
                <a:off x="2852183" y="3592554"/>
                <a:ext cx="378360" cy="651960"/>
              </p14:xfrm>
            </p:contentPart>
          </mc:Choice>
          <mc:Fallback xmlns="">
            <p:pic>
              <p:nvPicPr>
                <p:cNvPr id="164" name="筆跡 163">
                  <a:extLst>
                    <a:ext uri="{FF2B5EF4-FFF2-40B4-BE49-F238E27FC236}">
                      <a16:creationId xmlns:a16="http://schemas.microsoft.com/office/drawing/2014/main" id="{2E91FFEA-753E-207B-778D-F7F82F98181F}"/>
                    </a:ext>
                  </a:extLst>
                </p:cNvPr>
                <p:cNvPicPr/>
                <p:nvPr/>
              </p:nvPicPr>
              <p:blipFill>
                <a:blip r:embed="rId114"/>
                <a:stretch>
                  <a:fillRect/>
                </a:stretch>
              </p:blipFill>
              <p:spPr>
                <a:xfrm>
                  <a:off x="2843183" y="3583554"/>
                  <a:ext cx="396000" cy="6696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65" name="筆跡 164">
                  <a:extLst>
                    <a:ext uri="{FF2B5EF4-FFF2-40B4-BE49-F238E27FC236}">
                      <a16:creationId xmlns:a16="http://schemas.microsoft.com/office/drawing/2014/main" id="{FB260A4A-3203-6B5B-8E15-1986A754777D}"/>
                    </a:ext>
                  </a:extLst>
                </p14:cNvPr>
                <p14:cNvContentPartPr/>
                <p14:nvPr/>
              </p14:nvContentPartPr>
              <p14:xfrm>
                <a:off x="2963783" y="3907194"/>
                <a:ext cx="267120" cy="37800"/>
              </p14:xfrm>
            </p:contentPart>
          </mc:Choice>
          <mc:Fallback xmlns="">
            <p:pic>
              <p:nvPicPr>
                <p:cNvPr id="165" name="筆跡 164">
                  <a:extLst>
                    <a:ext uri="{FF2B5EF4-FFF2-40B4-BE49-F238E27FC236}">
                      <a16:creationId xmlns:a16="http://schemas.microsoft.com/office/drawing/2014/main" id="{FB260A4A-3203-6B5B-8E15-1986A754777D}"/>
                    </a:ext>
                  </a:extLst>
                </p:cNvPr>
                <p:cNvPicPr/>
                <p:nvPr/>
              </p:nvPicPr>
              <p:blipFill>
                <a:blip r:embed="rId116"/>
                <a:stretch>
                  <a:fillRect/>
                </a:stretch>
              </p:blipFill>
              <p:spPr>
                <a:xfrm>
                  <a:off x="2954783" y="3898554"/>
                  <a:ext cx="284760" cy="55440"/>
                </a:xfrm>
                <a:prstGeom prst="rect">
                  <a:avLst/>
                </a:prstGeom>
              </p:spPr>
            </p:pic>
          </mc:Fallback>
        </mc:AlternateContent>
      </p:grpSp>
      <p:grpSp>
        <p:nvGrpSpPr>
          <p:cNvPr id="176" name="群組 175">
            <a:extLst>
              <a:ext uri="{FF2B5EF4-FFF2-40B4-BE49-F238E27FC236}">
                <a16:creationId xmlns:a16="http://schemas.microsoft.com/office/drawing/2014/main" id="{49D4F4D4-2E95-EF8F-D34C-460094265EE5}"/>
              </a:ext>
            </a:extLst>
          </p:cNvPr>
          <p:cNvGrpSpPr/>
          <p:nvPr/>
        </p:nvGrpSpPr>
        <p:grpSpPr>
          <a:xfrm>
            <a:off x="3638783" y="3842394"/>
            <a:ext cx="1588680" cy="276120"/>
            <a:chOff x="3638783" y="3842394"/>
            <a:chExt cx="1588680" cy="276120"/>
          </a:xfrm>
        </p:grpSpPr>
        <mc:AlternateContent xmlns:mc="http://schemas.openxmlformats.org/markup-compatibility/2006" xmlns:p14="http://schemas.microsoft.com/office/powerpoint/2010/main">
          <mc:Choice Requires="p14">
            <p:contentPart p14:bwMode="auto" r:id="rId117">
              <p14:nvContentPartPr>
                <p14:cNvPr id="166" name="筆跡 165">
                  <a:extLst>
                    <a:ext uri="{FF2B5EF4-FFF2-40B4-BE49-F238E27FC236}">
                      <a16:creationId xmlns:a16="http://schemas.microsoft.com/office/drawing/2014/main" id="{BDA0B1B6-4E9A-503B-5C67-DAFB6DE37AF4}"/>
                    </a:ext>
                  </a:extLst>
                </p14:cNvPr>
                <p14:cNvContentPartPr/>
                <p14:nvPr/>
              </p14:nvContentPartPr>
              <p14:xfrm>
                <a:off x="3638783" y="3906834"/>
                <a:ext cx="294120" cy="190440"/>
              </p14:xfrm>
            </p:contentPart>
          </mc:Choice>
          <mc:Fallback xmlns="">
            <p:pic>
              <p:nvPicPr>
                <p:cNvPr id="166" name="筆跡 165">
                  <a:extLst>
                    <a:ext uri="{FF2B5EF4-FFF2-40B4-BE49-F238E27FC236}">
                      <a16:creationId xmlns:a16="http://schemas.microsoft.com/office/drawing/2014/main" id="{BDA0B1B6-4E9A-503B-5C67-DAFB6DE37AF4}"/>
                    </a:ext>
                  </a:extLst>
                </p:cNvPr>
                <p:cNvPicPr/>
                <p:nvPr/>
              </p:nvPicPr>
              <p:blipFill>
                <a:blip r:embed="rId118"/>
                <a:stretch>
                  <a:fillRect/>
                </a:stretch>
              </p:blipFill>
              <p:spPr>
                <a:xfrm>
                  <a:off x="3629783" y="3897834"/>
                  <a:ext cx="3117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67" name="筆跡 166">
                  <a:extLst>
                    <a:ext uri="{FF2B5EF4-FFF2-40B4-BE49-F238E27FC236}">
                      <a16:creationId xmlns:a16="http://schemas.microsoft.com/office/drawing/2014/main" id="{A971F349-5C0E-4EC1-73EB-155CEDB0C9A4}"/>
                    </a:ext>
                  </a:extLst>
                </p14:cNvPr>
                <p14:cNvContentPartPr/>
                <p14:nvPr/>
              </p14:nvContentPartPr>
              <p14:xfrm>
                <a:off x="3978263" y="3935994"/>
                <a:ext cx="106560" cy="134280"/>
              </p14:xfrm>
            </p:contentPart>
          </mc:Choice>
          <mc:Fallback xmlns="">
            <p:pic>
              <p:nvPicPr>
                <p:cNvPr id="167" name="筆跡 166">
                  <a:extLst>
                    <a:ext uri="{FF2B5EF4-FFF2-40B4-BE49-F238E27FC236}">
                      <a16:creationId xmlns:a16="http://schemas.microsoft.com/office/drawing/2014/main" id="{A971F349-5C0E-4EC1-73EB-155CEDB0C9A4}"/>
                    </a:ext>
                  </a:extLst>
                </p:cNvPr>
                <p:cNvPicPr/>
                <p:nvPr/>
              </p:nvPicPr>
              <p:blipFill>
                <a:blip r:embed="rId120"/>
                <a:stretch>
                  <a:fillRect/>
                </a:stretch>
              </p:blipFill>
              <p:spPr>
                <a:xfrm>
                  <a:off x="3969623" y="3927354"/>
                  <a:ext cx="1242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68" name="筆跡 167">
                  <a:extLst>
                    <a:ext uri="{FF2B5EF4-FFF2-40B4-BE49-F238E27FC236}">
                      <a16:creationId xmlns:a16="http://schemas.microsoft.com/office/drawing/2014/main" id="{BBEF595E-42E1-CCA0-09BA-5D2F6A62AACB}"/>
                    </a:ext>
                  </a:extLst>
                </p14:cNvPr>
                <p14:cNvContentPartPr/>
                <p14:nvPr/>
              </p14:nvContentPartPr>
              <p14:xfrm>
                <a:off x="4202903" y="3906474"/>
                <a:ext cx="79200" cy="138600"/>
              </p14:xfrm>
            </p:contentPart>
          </mc:Choice>
          <mc:Fallback xmlns="">
            <p:pic>
              <p:nvPicPr>
                <p:cNvPr id="168" name="筆跡 167">
                  <a:extLst>
                    <a:ext uri="{FF2B5EF4-FFF2-40B4-BE49-F238E27FC236}">
                      <a16:creationId xmlns:a16="http://schemas.microsoft.com/office/drawing/2014/main" id="{BBEF595E-42E1-CCA0-09BA-5D2F6A62AACB}"/>
                    </a:ext>
                  </a:extLst>
                </p:cNvPr>
                <p:cNvPicPr/>
                <p:nvPr/>
              </p:nvPicPr>
              <p:blipFill>
                <a:blip r:embed="rId122"/>
                <a:stretch>
                  <a:fillRect/>
                </a:stretch>
              </p:blipFill>
              <p:spPr>
                <a:xfrm>
                  <a:off x="4194263" y="3897474"/>
                  <a:ext cx="968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69" name="筆跡 168">
                  <a:extLst>
                    <a:ext uri="{FF2B5EF4-FFF2-40B4-BE49-F238E27FC236}">
                      <a16:creationId xmlns:a16="http://schemas.microsoft.com/office/drawing/2014/main" id="{F8CED957-5F54-7B14-1B1C-A72FF380E392}"/>
                    </a:ext>
                  </a:extLst>
                </p14:cNvPr>
                <p14:cNvContentPartPr/>
                <p14:nvPr/>
              </p14:nvContentPartPr>
              <p14:xfrm>
                <a:off x="4155743" y="3923034"/>
                <a:ext cx="202680" cy="125280"/>
              </p14:xfrm>
            </p:contentPart>
          </mc:Choice>
          <mc:Fallback xmlns="">
            <p:pic>
              <p:nvPicPr>
                <p:cNvPr id="169" name="筆跡 168">
                  <a:extLst>
                    <a:ext uri="{FF2B5EF4-FFF2-40B4-BE49-F238E27FC236}">
                      <a16:creationId xmlns:a16="http://schemas.microsoft.com/office/drawing/2014/main" id="{F8CED957-5F54-7B14-1B1C-A72FF380E392}"/>
                    </a:ext>
                  </a:extLst>
                </p:cNvPr>
                <p:cNvPicPr/>
                <p:nvPr/>
              </p:nvPicPr>
              <p:blipFill>
                <a:blip r:embed="rId124"/>
                <a:stretch>
                  <a:fillRect/>
                </a:stretch>
              </p:blipFill>
              <p:spPr>
                <a:xfrm>
                  <a:off x="4146743" y="3914394"/>
                  <a:ext cx="2203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70" name="筆跡 169">
                  <a:extLst>
                    <a:ext uri="{FF2B5EF4-FFF2-40B4-BE49-F238E27FC236}">
                      <a16:creationId xmlns:a16="http://schemas.microsoft.com/office/drawing/2014/main" id="{97EFD16D-3A4D-F280-F650-22775970B1A3}"/>
                    </a:ext>
                  </a:extLst>
                </p14:cNvPr>
                <p14:cNvContentPartPr/>
                <p14:nvPr/>
              </p14:nvContentPartPr>
              <p14:xfrm>
                <a:off x="4374623" y="3842394"/>
                <a:ext cx="26640" cy="18000"/>
              </p14:xfrm>
            </p:contentPart>
          </mc:Choice>
          <mc:Fallback xmlns="">
            <p:pic>
              <p:nvPicPr>
                <p:cNvPr id="170" name="筆跡 169">
                  <a:extLst>
                    <a:ext uri="{FF2B5EF4-FFF2-40B4-BE49-F238E27FC236}">
                      <a16:creationId xmlns:a16="http://schemas.microsoft.com/office/drawing/2014/main" id="{97EFD16D-3A4D-F280-F650-22775970B1A3}"/>
                    </a:ext>
                  </a:extLst>
                </p:cNvPr>
                <p:cNvPicPr/>
                <p:nvPr/>
              </p:nvPicPr>
              <p:blipFill>
                <a:blip r:embed="rId126"/>
                <a:stretch>
                  <a:fillRect/>
                </a:stretch>
              </p:blipFill>
              <p:spPr>
                <a:xfrm>
                  <a:off x="4365983" y="3833754"/>
                  <a:ext cx="442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71" name="筆跡 170">
                  <a:extLst>
                    <a:ext uri="{FF2B5EF4-FFF2-40B4-BE49-F238E27FC236}">
                      <a16:creationId xmlns:a16="http://schemas.microsoft.com/office/drawing/2014/main" id="{F0453480-E9BC-CD4F-D342-74676BBD81D4}"/>
                    </a:ext>
                  </a:extLst>
                </p14:cNvPr>
                <p14:cNvContentPartPr/>
                <p14:nvPr/>
              </p14:nvContentPartPr>
              <p14:xfrm>
                <a:off x="4417103" y="3923034"/>
                <a:ext cx="132480" cy="162000"/>
              </p14:xfrm>
            </p:contentPart>
          </mc:Choice>
          <mc:Fallback xmlns="">
            <p:pic>
              <p:nvPicPr>
                <p:cNvPr id="171" name="筆跡 170">
                  <a:extLst>
                    <a:ext uri="{FF2B5EF4-FFF2-40B4-BE49-F238E27FC236}">
                      <a16:creationId xmlns:a16="http://schemas.microsoft.com/office/drawing/2014/main" id="{F0453480-E9BC-CD4F-D342-74676BBD81D4}"/>
                    </a:ext>
                  </a:extLst>
                </p:cNvPr>
                <p:cNvPicPr/>
                <p:nvPr/>
              </p:nvPicPr>
              <p:blipFill>
                <a:blip r:embed="rId128"/>
                <a:stretch>
                  <a:fillRect/>
                </a:stretch>
              </p:blipFill>
              <p:spPr>
                <a:xfrm>
                  <a:off x="4408463" y="3914394"/>
                  <a:ext cx="1501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72" name="筆跡 171">
                  <a:extLst>
                    <a:ext uri="{FF2B5EF4-FFF2-40B4-BE49-F238E27FC236}">
                      <a16:creationId xmlns:a16="http://schemas.microsoft.com/office/drawing/2014/main" id="{1B3B444E-2EA8-F9BA-6F3B-ABB6DB4D0ED1}"/>
                    </a:ext>
                  </a:extLst>
                </p14:cNvPr>
                <p14:cNvContentPartPr/>
                <p14:nvPr/>
              </p14:nvContentPartPr>
              <p14:xfrm>
                <a:off x="4636343" y="3935634"/>
                <a:ext cx="131760" cy="129960"/>
              </p14:xfrm>
            </p:contentPart>
          </mc:Choice>
          <mc:Fallback xmlns="">
            <p:pic>
              <p:nvPicPr>
                <p:cNvPr id="172" name="筆跡 171">
                  <a:extLst>
                    <a:ext uri="{FF2B5EF4-FFF2-40B4-BE49-F238E27FC236}">
                      <a16:creationId xmlns:a16="http://schemas.microsoft.com/office/drawing/2014/main" id="{1B3B444E-2EA8-F9BA-6F3B-ABB6DB4D0ED1}"/>
                    </a:ext>
                  </a:extLst>
                </p:cNvPr>
                <p:cNvPicPr/>
                <p:nvPr/>
              </p:nvPicPr>
              <p:blipFill>
                <a:blip r:embed="rId130"/>
                <a:stretch>
                  <a:fillRect/>
                </a:stretch>
              </p:blipFill>
              <p:spPr>
                <a:xfrm>
                  <a:off x="4627343" y="3926634"/>
                  <a:ext cx="1494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73" name="筆跡 172">
                  <a:extLst>
                    <a:ext uri="{FF2B5EF4-FFF2-40B4-BE49-F238E27FC236}">
                      <a16:creationId xmlns:a16="http://schemas.microsoft.com/office/drawing/2014/main" id="{FCE07808-1787-19B0-91E4-050818D05387}"/>
                    </a:ext>
                  </a:extLst>
                </p14:cNvPr>
                <p14:cNvContentPartPr/>
                <p14:nvPr/>
              </p14:nvContentPartPr>
              <p14:xfrm>
                <a:off x="4834343" y="3900714"/>
                <a:ext cx="105120" cy="177840"/>
              </p14:xfrm>
            </p:contentPart>
          </mc:Choice>
          <mc:Fallback xmlns="">
            <p:pic>
              <p:nvPicPr>
                <p:cNvPr id="173" name="筆跡 172">
                  <a:extLst>
                    <a:ext uri="{FF2B5EF4-FFF2-40B4-BE49-F238E27FC236}">
                      <a16:creationId xmlns:a16="http://schemas.microsoft.com/office/drawing/2014/main" id="{FCE07808-1787-19B0-91E4-050818D05387}"/>
                    </a:ext>
                  </a:extLst>
                </p:cNvPr>
                <p:cNvPicPr/>
                <p:nvPr/>
              </p:nvPicPr>
              <p:blipFill>
                <a:blip r:embed="rId132"/>
                <a:stretch>
                  <a:fillRect/>
                </a:stretch>
              </p:blipFill>
              <p:spPr>
                <a:xfrm>
                  <a:off x="4825703" y="3891714"/>
                  <a:ext cx="1227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74" name="筆跡 173">
                  <a:extLst>
                    <a:ext uri="{FF2B5EF4-FFF2-40B4-BE49-F238E27FC236}">
                      <a16:creationId xmlns:a16="http://schemas.microsoft.com/office/drawing/2014/main" id="{8373D7BD-4E25-7AF0-6368-D47F004BA784}"/>
                    </a:ext>
                  </a:extLst>
                </p14:cNvPr>
                <p14:cNvContentPartPr/>
                <p14:nvPr/>
              </p14:nvContentPartPr>
              <p14:xfrm>
                <a:off x="4965743" y="3939954"/>
                <a:ext cx="111960" cy="115920"/>
              </p14:xfrm>
            </p:contentPart>
          </mc:Choice>
          <mc:Fallback xmlns="">
            <p:pic>
              <p:nvPicPr>
                <p:cNvPr id="174" name="筆跡 173">
                  <a:extLst>
                    <a:ext uri="{FF2B5EF4-FFF2-40B4-BE49-F238E27FC236}">
                      <a16:creationId xmlns:a16="http://schemas.microsoft.com/office/drawing/2014/main" id="{8373D7BD-4E25-7AF0-6368-D47F004BA784}"/>
                    </a:ext>
                  </a:extLst>
                </p:cNvPr>
                <p:cNvPicPr/>
                <p:nvPr/>
              </p:nvPicPr>
              <p:blipFill>
                <a:blip r:embed="rId134"/>
                <a:stretch>
                  <a:fillRect/>
                </a:stretch>
              </p:blipFill>
              <p:spPr>
                <a:xfrm>
                  <a:off x="4956743" y="3930954"/>
                  <a:ext cx="129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75" name="筆跡 174">
                  <a:extLst>
                    <a:ext uri="{FF2B5EF4-FFF2-40B4-BE49-F238E27FC236}">
                      <a16:creationId xmlns:a16="http://schemas.microsoft.com/office/drawing/2014/main" id="{C266B60E-DF64-D232-395E-6C56E6ADC468}"/>
                    </a:ext>
                  </a:extLst>
                </p14:cNvPr>
                <p14:cNvContentPartPr/>
                <p14:nvPr/>
              </p14:nvContentPartPr>
              <p14:xfrm>
                <a:off x="5075543" y="3879834"/>
                <a:ext cx="151920" cy="238680"/>
              </p14:xfrm>
            </p:contentPart>
          </mc:Choice>
          <mc:Fallback xmlns="">
            <p:pic>
              <p:nvPicPr>
                <p:cNvPr id="175" name="筆跡 174">
                  <a:extLst>
                    <a:ext uri="{FF2B5EF4-FFF2-40B4-BE49-F238E27FC236}">
                      <a16:creationId xmlns:a16="http://schemas.microsoft.com/office/drawing/2014/main" id="{C266B60E-DF64-D232-395E-6C56E6ADC468}"/>
                    </a:ext>
                  </a:extLst>
                </p:cNvPr>
                <p:cNvPicPr/>
                <p:nvPr/>
              </p:nvPicPr>
              <p:blipFill>
                <a:blip r:embed="rId136"/>
                <a:stretch>
                  <a:fillRect/>
                </a:stretch>
              </p:blipFill>
              <p:spPr>
                <a:xfrm>
                  <a:off x="5066543" y="3871194"/>
                  <a:ext cx="169560" cy="256320"/>
                </a:xfrm>
                <a:prstGeom prst="rect">
                  <a:avLst/>
                </a:prstGeom>
              </p:spPr>
            </p:pic>
          </mc:Fallback>
        </mc:AlternateContent>
      </p:grpSp>
      <p:grpSp>
        <p:nvGrpSpPr>
          <p:cNvPr id="182" name="群組 181">
            <a:extLst>
              <a:ext uri="{FF2B5EF4-FFF2-40B4-BE49-F238E27FC236}">
                <a16:creationId xmlns:a16="http://schemas.microsoft.com/office/drawing/2014/main" id="{1457CA78-8857-8AA8-6668-AE034EBCAE9C}"/>
              </a:ext>
            </a:extLst>
          </p:cNvPr>
          <p:cNvGrpSpPr/>
          <p:nvPr/>
        </p:nvGrpSpPr>
        <p:grpSpPr>
          <a:xfrm>
            <a:off x="1121663" y="5104914"/>
            <a:ext cx="453600" cy="406080"/>
            <a:chOff x="1121663" y="5104914"/>
            <a:chExt cx="453600" cy="406080"/>
          </a:xfrm>
        </p:grpSpPr>
        <mc:AlternateContent xmlns:mc="http://schemas.openxmlformats.org/markup-compatibility/2006" xmlns:p14="http://schemas.microsoft.com/office/powerpoint/2010/main">
          <mc:Choice Requires="p14">
            <p:contentPart p14:bwMode="auto" r:id="rId137">
              <p14:nvContentPartPr>
                <p14:cNvPr id="179" name="筆跡 178">
                  <a:extLst>
                    <a:ext uri="{FF2B5EF4-FFF2-40B4-BE49-F238E27FC236}">
                      <a16:creationId xmlns:a16="http://schemas.microsoft.com/office/drawing/2014/main" id="{A2FFA7D6-9F7A-DDCC-F1B9-7C8EC9784C10}"/>
                    </a:ext>
                  </a:extLst>
                </p14:cNvPr>
                <p14:cNvContentPartPr/>
                <p14:nvPr/>
              </p14:nvContentPartPr>
              <p14:xfrm>
                <a:off x="1121663" y="5104914"/>
                <a:ext cx="348480" cy="406080"/>
              </p14:xfrm>
            </p:contentPart>
          </mc:Choice>
          <mc:Fallback xmlns="">
            <p:pic>
              <p:nvPicPr>
                <p:cNvPr id="179" name="筆跡 178">
                  <a:extLst>
                    <a:ext uri="{FF2B5EF4-FFF2-40B4-BE49-F238E27FC236}">
                      <a16:creationId xmlns:a16="http://schemas.microsoft.com/office/drawing/2014/main" id="{A2FFA7D6-9F7A-DDCC-F1B9-7C8EC9784C10}"/>
                    </a:ext>
                  </a:extLst>
                </p:cNvPr>
                <p:cNvPicPr/>
                <p:nvPr/>
              </p:nvPicPr>
              <p:blipFill>
                <a:blip r:embed="rId138"/>
                <a:stretch>
                  <a:fillRect/>
                </a:stretch>
              </p:blipFill>
              <p:spPr>
                <a:xfrm>
                  <a:off x="1113023" y="5095914"/>
                  <a:ext cx="36612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80" name="筆跡 179">
                  <a:extLst>
                    <a:ext uri="{FF2B5EF4-FFF2-40B4-BE49-F238E27FC236}">
                      <a16:creationId xmlns:a16="http://schemas.microsoft.com/office/drawing/2014/main" id="{AA208D08-A5EC-559B-3570-1C7C8DFD68D0}"/>
                    </a:ext>
                  </a:extLst>
                </p14:cNvPr>
                <p14:cNvContentPartPr/>
                <p14:nvPr/>
              </p14:nvContentPartPr>
              <p14:xfrm>
                <a:off x="1206983" y="5145954"/>
                <a:ext cx="267840" cy="315720"/>
              </p14:xfrm>
            </p:contentPart>
          </mc:Choice>
          <mc:Fallback xmlns="">
            <p:pic>
              <p:nvPicPr>
                <p:cNvPr id="180" name="筆跡 179">
                  <a:extLst>
                    <a:ext uri="{FF2B5EF4-FFF2-40B4-BE49-F238E27FC236}">
                      <a16:creationId xmlns:a16="http://schemas.microsoft.com/office/drawing/2014/main" id="{AA208D08-A5EC-559B-3570-1C7C8DFD68D0}"/>
                    </a:ext>
                  </a:extLst>
                </p:cNvPr>
                <p:cNvPicPr/>
                <p:nvPr/>
              </p:nvPicPr>
              <p:blipFill>
                <a:blip r:embed="rId140"/>
                <a:stretch>
                  <a:fillRect/>
                </a:stretch>
              </p:blipFill>
              <p:spPr>
                <a:xfrm>
                  <a:off x="1198343" y="5136954"/>
                  <a:ext cx="28548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81" name="筆跡 180">
                  <a:extLst>
                    <a:ext uri="{FF2B5EF4-FFF2-40B4-BE49-F238E27FC236}">
                      <a16:creationId xmlns:a16="http://schemas.microsoft.com/office/drawing/2014/main" id="{10D31780-E560-9F65-16D1-663C469B18DE}"/>
                    </a:ext>
                  </a:extLst>
                </p14:cNvPr>
                <p14:cNvContentPartPr/>
                <p14:nvPr/>
              </p14:nvContentPartPr>
              <p14:xfrm>
                <a:off x="1500383" y="5367714"/>
                <a:ext cx="74880" cy="115560"/>
              </p14:xfrm>
            </p:contentPart>
          </mc:Choice>
          <mc:Fallback xmlns="">
            <p:pic>
              <p:nvPicPr>
                <p:cNvPr id="181" name="筆跡 180">
                  <a:extLst>
                    <a:ext uri="{FF2B5EF4-FFF2-40B4-BE49-F238E27FC236}">
                      <a16:creationId xmlns:a16="http://schemas.microsoft.com/office/drawing/2014/main" id="{10D31780-E560-9F65-16D1-663C469B18DE}"/>
                    </a:ext>
                  </a:extLst>
                </p:cNvPr>
                <p:cNvPicPr/>
                <p:nvPr/>
              </p:nvPicPr>
              <p:blipFill>
                <a:blip r:embed="rId142"/>
                <a:stretch>
                  <a:fillRect/>
                </a:stretch>
              </p:blipFill>
              <p:spPr>
                <a:xfrm>
                  <a:off x="1491383" y="5359074"/>
                  <a:ext cx="92520" cy="133200"/>
                </a:xfrm>
                <a:prstGeom prst="rect">
                  <a:avLst/>
                </a:prstGeom>
              </p:spPr>
            </p:pic>
          </mc:Fallback>
        </mc:AlternateContent>
      </p:grpSp>
      <p:grpSp>
        <p:nvGrpSpPr>
          <p:cNvPr id="185" name="群組 184">
            <a:extLst>
              <a:ext uri="{FF2B5EF4-FFF2-40B4-BE49-F238E27FC236}">
                <a16:creationId xmlns:a16="http://schemas.microsoft.com/office/drawing/2014/main" id="{00122F9C-99D7-AF19-4188-E45024AB1DF3}"/>
              </a:ext>
            </a:extLst>
          </p:cNvPr>
          <p:cNvGrpSpPr/>
          <p:nvPr/>
        </p:nvGrpSpPr>
        <p:grpSpPr>
          <a:xfrm>
            <a:off x="1790183" y="5246754"/>
            <a:ext cx="171360" cy="81720"/>
            <a:chOff x="1790183" y="5246754"/>
            <a:chExt cx="171360" cy="81720"/>
          </a:xfrm>
        </p:grpSpPr>
        <mc:AlternateContent xmlns:mc="http://schemas.openxmlformats.org/markup-compatibility/2006" xmlns:p14="http://schemas.microsoft.com/office/powerpoint/2010/main">
          <mc:Choice Requires="p14">
            <p:contentPart p14:bwMode="auto" r:id="rId143">
              <p14:nvContentPartPr>
                <p14:cNvPr id="183" name="筆跡 182">
                  <a:extLst>
                    <a:ext uri="{FF2B5EF4-FFF2-40B4-BE49-F238E27FC236}">
                      <a16:creationId xmlns:a16="http://schemas.microsoft.com/office/drawing/2014/main" id="{783F1809-50C4-4B2F-65A6-521497262A5B}"/>
                    </a:ext>
                  </a:extLst>
                </p14:cNvPr>
                <p14:cNvContentPartPr/>
                <p14:nvPr/>
              </p14:nvContentPartPr>
              <p14:xfrm>
                <a:off x="1790183" y="5246754"/>
                <a:ext cx="171360" cy="31680"/>
              </p14:xfrm>
            </p:contentPart>
          </mc:Choice>
          <mc:Fallback xmlns="">
            <p:pic>
              <p:nvPicPr>
                <p:cNvPr id="183" name="筆跡 182">
                  <a:extLst>
                    <a:ext uri="{FF2B5EF4-FFF2-40B4-BE49-F238E27FC236}">
                      <a16:creationId xmlns:a16="http://schemas.microsoft.com/office/drawing/2014/main" id="{783F1809-50C4-4B2F-65A6-521497262A5B}"/>
                    </a:ext>
                  </a:extLst>
                </p:cNvPr>
                <p:cNvPicPr/>
                <p:nvPr/>
              </p:nvPicPr>
              <p:blipFill>
                <a:blip r:embed="rId144"/>
                <a:stretch>
                  <a:fillRect/>
                </a:stretch>
              </p:blipFill>
              <p:spPr>
                <a:xfrm>
                  <a:off x="1781183" y="5238114"/>
                  <a:ext cx="1890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84" name="筆跡 183">
                  <a:extLst>
                    <a:ext uri="{FF2B5EF4-FFF2-40B4-BE49-F238E27FC236}">
                      <a16:creationId xmlns:a16="http://schemas.microsoft.com/office/drawing/2014/main" id="{ACD425CB-789F-B7AF-B0DC-1BED2A53231B}"/>
                    </a:ext>
                  </a:extLst>
                </p14:cNvPr>
                <p14:cNvContentPartPr/>
                <p14:nvPr/>
              </p14:nvContentPartPr>
              <p14:xfrm>
                <a:off x="1813943" y="5321994"/>
                <a:ext cx="116640" cy="6480"/>
              </p14:xfrm>
            </p:contentPart>
          </mc:Choice>
          <mc:Fallback xmlns="">
            <p:pic>
              <p:nvPicPr>
                <p:cNvPr id="184" name="筆跡 183">
                  <a:extLst>
                    <a:ext uri="{FF2B5EF4-FFF2-40B4-BE49-F238E27FC236}">
                      <a16:creationId xmlns:a16="http://schemas.microsoft.com/office/drawing/2014/main" id="{ACD425CB-789F-B7AF-B0DC-1BED2A53231B}"/>
                    </a:ext>
                  </a:extLst>
                </p:cNvPr>
                <p:cNvPicPr/>
                <p:nvPr/>
              </p:nvPicPr>
              <p:blipFill>
                <a:blip r:embed="rId146"/>
                <a:stretch>
                  <a:fillRect/>
                </a:stretch>
              </p:blipFill>
              <p:spPr>
                <a:xfrm>
                  <a:off x="1804943" y="5312994"/>
                  <a:ext cx="134280" cy="2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7">
            <p14:nvContentPartPr>
              <p14:cNvPr id="186" name="筆跡 185">
                <a:extLst>
                  <a:ext uri="{FF2B5EF4-FFF2-40B4-BE49-F238E27FC236}">
                    <a16:creationId xmlns:a16="http://schemas.microsoft.com/office/drawing/2014/main" id="{C4F07683-B385-EB14-7042-F9CB3A8577EF}"/>
                  </a:ext>
                </a:extLst>
              </p14:cNvPr>
              <p14:cNvContentPartPr/>
              <p14:nvPr/>
            </p14:nvContentPartPr>
            <p14:xfrm>
              <a:off x="2252063" y="4814754"/>
              <a:ext cx="183960" cy="179280"/>
            </p14:xfrm>
          </p:contentPart>
        </mc:Choice>
        <mc:Fallback xmlns="">
          <p:pic>
            <p:nvPicPr>
              <p:cNvPr id="186" name="筆跡 185">
                <a:extLst>
                  <a:ext uri="{FF2B5EF4-FFF2-40B4-BE49-F238E27FC236}">
                    <a16:creationId xmlns:a16="http://schemas.microsoft.com/office/drawing/2014/main" id="{C4F07683-B385-EB14-7042-F9CB3A8577EF}"/>
                  </a:ext>
                </a:extLst>
              </p:cNvPr>
              <p:cNvPicPr/>
              <p:nvPr/>
            </p:nvPicPr>
            <p:blipFill>
              <a:blip r:embed="rId148"/>
              <a:stretch>
                <a:fillRect/>
              </a:stretch>
            </p:blipFill>
            <p:spPr>
              <a:xfrm>
                <a:off x="2243063" y="4805754"/>
                <a:ext cx="201600" cy="196920"/>
              </a:xfrm>
              <a:prstGeom prst="rect">
                <a:avLst/>
              </a:prstGeom>
            </p:spPr>
          </p:pic>
        </mc:Fallback>
      </mc:AlternateContent>
      <p:grpSp>
        <p:nvGrpSpPr>
          <p:cNvPr id="194" name="群組 193">
            <a:extLst>
              <a:ext uri="{FF2B5EF4-FFF2-40B4-BE49-F238E27FC236}">
                <a16:creationId xmlns:a16="http://schemas.microsoft.com/office/drawing/2014/main" id="{A573EDCB-EF6F-FED1-2AA1-E702ECCB8BAA}"/>
              </a:ext>
            </a:extLst>
          </p:cNvPr>
          <p:cNvGrpSpPr/>
          <p:nvPr/>
        </p:nvGrpSpPr>
        <p:grpSpPr>
          <a:xfrm>
            <a:off x="2247383" y="5093034"/>
            <a:ext cx="224640" cy="182160"/>
            <a:chOff x="2247383" y="5093034"/>
            <a:chExt cx="224640" cy="182160"/>
          </a:xfrm>
        </p:grpSpPr>
        <mc:AlternateContent xmlns:mc="http://schemas.openxmlformats.org/markup-compatibility/2006" xmlns:p14="http://schemas.microsoft.com/office/powerpoint/2010/main">
          <mc:Choice Requires="p14">
            <p:contentPart p14:bwMode="auto" r:id="rId149">
              <p14:nvContentPartPr>
                <p14:cNvPr id="187" name="筆跡 186">
                  <a:extLst>
                    <a:ext uri="{FF2B5EF4-FFF2-40B4-BE49-F238E27FC236}">
                      <a16:creationId xmlns:a16="http://schemas.microsoft.com/office/drawing/2014/main" id="{AC06E31A-680F-28F8-F887-6B33B06591CC}"/>
                    </a:ext>
                  </a:extLst>
                </p14:cNvPr>
                <p14:cNvContentPartPr/>
                <p14:nvPr/>
              </p14:nvContentPartPr>
              <p14:xfrm>
                <a:off x="2247383" y="5093034"/>
                <a:ext cx="219600" cy="28440"/>
              </p14:xfrm>
            </p:contentPart>
          </mc:Choice>
          <mc:Fallback xmlns="">
            <p:pic>
              <p:nvPicPr>
                <p:cNvPr id="187" name="筆跡 186">
                  <a:extLst>
                    <a:ext uri="{FF2B5EF4-FFF2-40B4-BE49-F238E27FC236}">
                      <a16:creationId xmlns:a16="http://schemas.microsoft.com/office/drawing/2014/main" id="{AC06E31A-680F-28F8-F887-6B33B06591CC}"/>
                    </a:ext>
                  </a:extLst>
                </p:cNvPr>
                <p:cNvPicPr/>
                <p:nvPr/>
              </p:nvPicPr>
              <p:blipFill>
                <a:blip r:embed="rId150"/>
                <a:stretch>
                  <a:fillRect/>
                </a:stretch>
              </p:blipFill>
              <p:spPr>
                <a:xfrm>
                  <a:off x="2238383" y="5084034"/>
                  <a:ext cx="2372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88" name="筆跡 187">
                  <a:extLst>
                    <a:ext uri="{FF2B5EF4-FFF2-40B4-BE49-F238E27FC236}">
                      <a16:creationId xmlns:a16="http://schemas.microsoft.com/office/drawing/2014/main" id="{7B8E96CB-1F34-63BF-FD12-78E9E746AC19}"/>
                    </a:ext>
                  </a:extLst>
                </p14:cNvPr>
                <p14:cNvContentPartPr/>
                <p14:nvPr/>
              </p14:nvContentPartPr>
              <p14:xfrm>
                <a:off x="2270783" y="5143074"/>
                <a:ext cx="201240" cy="132120"/>
              </p14:xfrm>
            </p:contentPart>
          </mc:Choice>
          <mc:Fallback xmlns="">
            <p:pic>
              <p:nvPicPr>
                <p:cNvPr id="188" name="筆跡 187">
                  <a:extLst>
                    <a:ext uri="{FF2B5EF4-FFF2-40B4-BE49-F238E27FC236}">
                      <a16:creationId xmlns:a16="http://schemas.microsoft.com/office/drawing/2014/main" id="{7B8E96CB-1F34-63BF-FD12-78E9E746AC19}"/>
                    </a:ext>
                  </a:extLst>
                </p:cNvPr>
                <p:cNvPicPr/>
                <p:nvPr/>
              </p:nvPicPr>
              <p:blipFill>
                <a:blip r:embed="rId152"/>
                <a:stretch>
                  <a:fillRect/>
                </a:stretch>
              </p:blipFill>
              <p:spPr>
                <a:xfrm>
                  <a:off x="2261783" y="5134434"/>
                  <a:ext cx="218880" cy="149760"/>
                </a:xfrm>
                <a:prstGeom prst="rect">
                  <a:avLst/>
                </a:prstGeom>
              </p:spPr>
            </p:pic>
          </mc:Fallback>
        </mc:AlternateContent>
      </p:grpSp>
      <p:grpSp>
        <p:nvGrpSpPr>
          <p:cNvPr id="204" name="群組 203">
            <a:extLst>
              <a:ext uri="{FF2B5EF4-FFF2-40B4-BE49-F238E27FC236}">
                <a16:creationId xmlns:a16="http://schemas.microsoft.com/office/drawing/2014/main" id="{807B4F02-6789-2A3F-973C-C59D3CCA56F2}"/>
              </a:ext>
            </a:extLst>
          </p:cNvPr>
          <p:cNvGrpSpPr/>
          <p:nvPr/>
        </p:nvGrpSpPr>
        <p:grpSpPr>
          <a:xfrm>
            <a:off x="2697383" y="4828074"/>
            <a:ext cx="261000" cy="460440"/>
            <a:chOff x="2697383" y="4828074"/>
            <a:chExt cx="261000" cy="460440"/>
          </a:xfrm>
        </p:grpSpPr>
        <mc:AlternateContent xmlns:mc="http://schemas.openxmlformats.org/markup-compatibility/2006" xmlns:p14="http://schemas.microsoft.com/office/powerpoint/2010/main">
          <mc:Choice Requires="p14">
            <p:contentPart p14:bwMode="auto" r:id="rId153">
              <p14:nvContentPartPr>
                <p14:cNvPr id="195" name="筆跡 194">
                  <a:extLst>
                    <a:ext uri="{FF2B5EF4-FFF2-40B4-BE49-F238E27FC236}">
                      <a16:creationId xmlns:a16="http://schemas.microsoft.com/office/drawing/2014/main" id="{85D86258-D021-E280-532B-5ADB5E1EE225}"/>
                    </a:ext>
                  </a:extLst>
                </p14:cNvPr>
                <p14:cNvContentPartPr/>
                <p14:nvPr/>
              </p14:nvContentPartPr>
              <p14:xfrm>
                <a:off x="2791343" y="4828074"/>
                <a:ext cx="34920" cy="206640"/>
              </p14:xfrm>
            </p:contentPart>
          </mc:Choice>
          <mc:Fallback xmlns="">
            <p:pic>
              <p:nvPicPr>
                <p:cNvPr id="195" name="筆跡 194">
                  <a:extLst>
                    <a:ext uri="{FF2B5EF4-FFF2-40B4-BE49-F238E27FC236}">
                      <a16:creationId xmlns:a16="http://schemas.microsoft.com/office/drawing/2014/main" id="{85D86258-D021-E280-532B-5ADB5E1EE225}"/>
                    </a:ext>
                  </a:extLst>
                </p:cNvPr>
                <p:cNvPicPr/>
                <p:nvPr/>
              </p:nvPicPr>
              <p:blipFill>
                <a:blip r:embed="rId154"/>
                <a:stretch>
                  <a:fillRect/>
                </a:stretch>
              </p:blipFill>
              <p:spPr>
                <a:xfrm>
                  <a:off x="2782343" y="4819434"/>
                  <a:ext cx="5256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96" name="筆跡 195">
                  <a:extLst>
                    <a:ext uri="{FF2B5EF4-FFF2-40B4-BE49-F238E27FC236}">
                      <a16:creationId xmlns:a16="http://schemas.microsoft.com/office/drawing/2014/main" id="{6496782B-9A91-CDED-B99C-C89A28C6EE27}"/>
                    </a:ext>
                  </a:extLst>
                </p14:cNvPr>
                <p14:cNvContentPartPr/>
                <p14:nvPr/>
              </p14:nvContentPartPr>
              <p14:xfrm>
                <a:off x="2823383" y="4864794"/>
                <a:ext cx="135000" cy="130320"/>
              </p14:xfrm>
            </p:contentPart>
          </mc:Choice>
          <mc:Fallback xmlns="">
            <p:pic>
              <p:nvPicPr>
                <p:cNvPr id="196" name="筆跡 195">
                  <a:extLst>
                    <a:ext uri="{FF2B5EF4-FFF2-40B4-BE49-F238E27FC236}">
                      <a16:creationId xmlns:a16="http://schemas.microsoft.com/office/drawing/2014/main" id="{6496782B-9A91-CDED-B99C-C89A28C6EE27}"/>
                    </a:ext>
                  </a:extLst>
                </p:cNvPr>
                <p:cNvPicPr/>
                <p:nvPr/>
              </p:nvPicPr>
              <p:blipFill>
                <a:blip r:embed="rId156"/>
                <a:stretch>
                  <a:fillRect/>
                </a:stretch>
              </p:blipFill>
              <p:spPr>
                <a:xfrm>
                  <a:off x="2814743" y="4856154"/>
                  <a:ext cx="1526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97" name="筆跡 196">
                  <a:extLst>
                    <a:ext uri="{FF2B5EF4-FFF2-40B4-BE49-F238E27FC236}">
                      <a16:creationId xmlns:a16="http://schemas.microsoft.com/office/drawing/2014/main" id="{CEB74609-906E-6442-378F-762D2D7701D9}"/>
                    </a:ext>
                  </a:extLst>
                </p14:cNvPr>
                <p14:cNvContentPartPr/>
                <p14:nvPr/>
              </p14:nvContentPartPr>
              <p14:xfrm>
                <a:off x="2745983" y="5106354"/>
                <a:ext cx="164880" cy="19440"/>
              </p14:xfrm>
            </p:contentPart>
          </mc:Choice>
          <mc:Fallback xmlns="">
            <p:pic>
              <p:nvPicPr>
                <p:cNvPr id="197" name="筆跡 196">
                  <a:extLst>
                    <a:ext uri="{FF2B5EF4-FFF2-40B4-BE49-F238E27FC236}">
                      <a16:creationId xmlns:a16="http://schemas.microsoft.com/office/drawing/2014/main" id="{CEB74609-906E-6442-378F-762D2D7701D9}"/>
                    </a:ext>
                  </a:extLst>
                </p:cNvPr>
                <p:cNvPicPr/>
                <p:nvPr/>
              </p:nvPicPr>
              <p:blipFill>
                <a:blip r:embed="rId158"/>
                <a:stretch>
                  <a:fillRect/>
                </a:stretch>
              </p:blipFill>
              <p:spPr>
                <a:xfrm>
                  <a:off x="2736983" y="5097354"/>
                  <a:ext cx="1825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98" name="筆跡 197">
                  <a:extLst>
                    <a:ext uri="{FF2B5EF4-FFF2-40B4-BE49-F238E27FC236}">
                      <a16:creationId xmlns:a16="http://schemas.microsoft.com/office/drawing/2014/main" id="{981DA25E-41ED-3903-21AA-33151AFE8B84}"/>
                    </a:ext>
                  </a:extLst>
                </p14:cNvPr>
                <p14:cNvContentPartPr/>
                <p14:nvPr/>
              </p14:nvContentPartPr>
              <p14:xfrm>
                <a:off x="2697383" y="5141994"/>
                <a:ext cx="248040" cy="146520"/>
              </p14:xfrm>
            </p:contentPart>
          </mc:Choice>
          <mc:Fallback xmlns="">
            <p:pic>
              <p:nvPicPr>
                <p:cNvPr id="198" name="筆跡 197">
                  <a:extLst>
                    <a:ext uri="{FF2B5EF4-FFF2-40B4-BE49-F238E27FC236}">
                      <a16:creationId xmlns:a16="http://schemas.microsoft.com/office/drawing/2014/main" id="{981DA25E-41ED-3903-21AA-33151AFE8B84}"/>
                    </a:ext>
                  </a:extLst>
                </p:cNvPr>
                <p:cNvPicPr/>
                <p:nvPr/>
              </p:nvPicPr>
              <p:blipFill>
                <a:blip r:embed="rId160"/>
                <a:stretch>
                  <a:fillRect/>
                </a:stretch>
              </p:blipFill>
              <p:spPr>
                <a:xfrm>
                  <a:off x="2688383" y="5133354"/>
                  <a:ext cx="265680" cy="164160"/>
                </a:xfrm>
                <a:prstGeom prst="rect">
                  <a:avLst/>
                </a:prstGeom>
              </p:spPr>
            </p:pic>
          </mc:Fallback>
        </mc:AlternateContent>
      </p:grpSp>
      <p:grpSp>
        <p:nvGrpSpPr>
          <p:cNvPr id="203" name="群組 202">
            <a:extLst>
              <a:ext uri="{FF2B5EF4-FFF2-40B4-BE49-F238E27FC236}">
                <a16:creationId xmlns:a16="http://schemas.microsoft.com/office/drawing/2014/main" id="{21CBC864-ED79-3A25-D1E6-CB4A38506EA8}"/>
              </a:ext>
            </a:extLst>
          </p:cNvPr>
          <p:cNvGrpSpPr/>
          <p:nvPr/>
        </p:nvGrpSpPr>
        <p:grpSpPr>
          <a:xfrm>
            <a:off x="2252423" y="5392554"/>
            <a:ext cx="714960" cy="335520"/>
            <a:chOff x="2252423" y="5392554"/>
            <a:chExt cx="714960" cy="335520"/>
          </a:xfrm>
        </p:grpSpPr>
        <mc:AlternateContent xmlns:mc="http://schemas.openxmlformats.org/markup-compatibility/2006" xmlns:p14="http://schemas.microsoft.com/office/powerpoint/2010/main">
          <mc:Choice Requires="p14">
            <p:contentPart p14:bwMode="auto" r:id="rId161">
              <p14:nvContentPartPr>
                <p14:cNvPr id="189" name="筆跡 188">
                  <a:extLst>
                    <a:ext uri="{FF2B5EF4-FFF2-40B4-BE49-F238E27FC236}">
                      <a16:creationId xmlns:a16="http://schemas.microsoft.com/office/drawing/2014/main" id="{757946C5-927A-5D7A-7AB5-BC3D186AC997}"/>
                    </a:ext>
                  </a:extLst>
                </p14:cNvPr>
                <p14:cNvContentPartPr/>
                <p14:nvPr/>
              </p14:nvContentPartPr>
              <p14:xfrm>
                <a:off x="2254943" y="5442234"/>
                <a:ext cx="48600" cy="151560"/>
              </p14:xfrm>
            </p:contentPart>
          </mc:Choice>
          <mc:Fallback xmlns="">
            <p:pic>
              <p:nvPicPr>
                <p:cNvPr id="189" name="筆跡 188">
                  <a:extLst>
                    <a:ext uri="{FF2B5EF4-FFF2-40B4-BE49-F238E27FC236}">
                      <a16:creationId xmlns:a16="http://schemas.microsoft.com/office/drawing/2014/main" id="{757946C5-927A-5D7A-7AB5-BC3D186AC997}"/>
                    </a:ext>
                  </a:extLst>
                </p:cNvPr>
                <p:cNvPicPr/>
                <p:nvPr/>
              </p:nvPicPr>
              <p:blipFill>
                <a:blip r:embed="rId162"/>
                <a:stretch>
                  <a:fillRect/>
                </a:stretch>
              </p:blipFill>
              <p:spPr>
                <a:xfrm>
                  <a:off x="2245943" y="5433234"/>
                  <a:ext cx="662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90" name="筆跡 189">
                  <a:extLst>
                    <a:ext uri="{FF2B5EF4-FFF2-40B4-BE49-F238E27FC236}">
                      <a16:creationId xmlns:a16="http://schemas.microsoft.com/office/drawing/2014/main" id="{C6A4DA30-9176-4BE9-AEA0-0A1078E1F083}"/>
                    </a:ext>
                  </a:extLst>
                </p14:cNvPr>
                <p14:cNvContentPartPr/>
                <p14:nvPr/>
              </p14:nvContentPartPr>
              <p14:xfrm>
                <a:off x="2252423" y="5392554"/>
                <a:ext cx="84240" cy="9000"/>
              </p14:xfrm>
            </p:contentPart>
          </mc:Choice>
          <mc:Fallback xmlns="">
            <p:pic>
              <p:nvPicPr>
                <p:cNvPr id="190" name="筆跡 189">
                  <a:extLst>
                    <a:ext uri="{FF2B5EF4-FFF2-40B4-BE49-F238E27FC236}">
                      <a16:creationId xmlns:a16="http://schemas.microsoft.com/office/drawing/2014/main" id="{C6A4DA30-9176-4BE9-AEA0-0A1078E1F083}"/>
                    </a:ext>
                  </a:extLst>
                </p:cNvPr>
                <p:cNvPicPr/>
                <p:nvPr/>
              </p:nvPicPr>
              <p:blipFill>
                <a:blip r:embed="rId164"/>
                <a:stretch>
                  <a:fillRect/>
                </a:stretch>
              </p:blipFill>
              <p:spPr>
                <a:xfrm>
                  <a:off x="2243783" y="5383554"/>
                  <a:ext cx="1018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91" name="筆跡 190">
                  <a:extLst>
                    <a:ext uri="{FF2B5EF4-FFF2-40B4-BE49-F238E27FC236}">
                      <a16:creationId xmlns:a16="http://schemas.microsoft.com/office/drawing/2014/main" id="{C9B50396-BF24-63EC-DAE9-1A404EB4B1AE}"/>
                    </a:ext>
                  </a:extLst>
                </p14:cNvPr>
                <p14:cNvContentPartPr/>
                <p14:nvPr/>
              </p14:nvContentPartPr>
              <p14:xfrm>
                <a:off x="2337743" y="5433594"/>
                <a:ext cx="88560" cy="13320"/>
              </p14:xfrm>
            </p:contentPart>
          </mc:Choice>
          <mc:Fallback xmlns="">
            <p:pic>
              <p:nvPicPr>
                <p:cNvPr id="191" name="筆跡 190">
                  <a:extLst>
                    <a:ext uri="{FF2B5EF4-FFF2-40B4-BE49-F238E27FC236}">
                      <a16:creationId xmlns:a16="http://schemas.microsoft.com/office/drawing/2014/main" id="{C9B50396-BF24-63EC-DAE9-1A404EB4B1AE}"/>
                    </a:ext>
                  </a:extLst>
                </p:cNvPr>
                <p:cNvPicPr/>
                <p:nvPr/>
              </p:nvPicPr>
              <p:blipFill>
                <a:blip r:embed="rId166"/>
                <a:stretch>
                  <a:fillRect/>
                </a:stretch>
              </p:blipFill>
              <p:spPr>
                <a:xfrm>
                  <a:off x="2328743" y="5424954"/>
                  <a:ext cx="1062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92" name="筆跡 191">
                  <a:extLst>
                    <a:ext uri="{FF2B5EF4-FFF2-40B4-BE49-F238E27FC236}">
                      <a16:creationId xmlns:a16="http://schemas.microsoft.com/office/drawing/2014/main" id="{A10CA785-DCEC-016F-0EFF-92E67A490537}"/>
                    </a:ext>
                  </a:extLst>
                </p14:cNvPr>
                <p14:cNvContentPartPr/>
                <p14:nvPr/>
              </p14:nvContentPartPr>
              <p14:xfrm>
                <a:off x="2320823" y="5403714"/>
                <a:ext cx="192960" cy="155880"/>
              </p14:xfrm>
            </p:contentPart>
          </mc:Choice>
          <mc:Fallback xmlns="">
            <p:pic>
              <p:nvPicPr>
                <p:cNvPr id="192" name="筆跡 191">
                  <a:extLst>
                    <a:ext uri="{FF2B5EF4-FFF2-40B4-BE49-F238E27FC236}">
                      <a16:creationId xmlns:a16="http://schemas.microsoft.com/office/drawing/2014/main" id="{A10CA785-DCEC-016F-0EFF-92E67A490537}"/>
                    </a:ext>
                  </a:extLst>
                </p:cNvPr>
                <p:cNvPicPr/>
                <p:nvPr/>
              </p:nvPicPr>
              <p:blipFill>
                <a:blip r:embed="rId168"/>
                <a:stretch>
                  <a:fillRect/>
                </a:stretch>
              </p:blipFill>
              <p:spPr>
                <a:xfrm>
                  <a:off x="2312183" y="5394714"/>
                  <a:ext cx="21060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99" name="筆跡 198">
                  <a:extLst>
                    <a:ext uri="{FF2B5EF4-FFF2-40B4-BE49-F238E27FC236}">
                      <a16:creationId xmlns:a16="http://schemas.microsoft.com/office/drawing/2014/main" id="{493F8DDE-4D37-4890-94AE-FA07E2176445}"/>
                    </a:ext>
                  </a:extLst>
                </p14:cNvPr>
                <p14:cNvContentPartPr/>
                <p14:nvPr/>
              </p14:nvContentPartPr>
              <p14:xfrm>
                <a:off x="2669303" y="5471394"/>
                <a:ext cx="83160" cy="256680"/>
              </p14:xfrm>
            </p:contentPart>
          </mc:Choice>
          <mc:Fallback xmlns="">
            <p:pic>
              <p:nvPicPr>
                <p:cNvPr id="199" name="筆跡 198">
                  <a:extLst>
                    <a:ext uri="{FF2B5EF4-FFF2-40B4-BE49-F238E27FC236}">
                      <a16:creationId xmlns:a16="http://schemas.microsoft.com/office/drawing/2014/main" id="{493F8DDE-4D37-4890-94AE-FA07E2176445}"/>
                    </a:ext>
                  </a:extLst>
                </p:cNvPr>
                <p:cNvPicPr/>
                <p:nvPr/>
              </p:nvPicPr>
              <p:blipFill>
                <a:blip r:embed="rId170"/>
                <a:stretch>
                  <a:fillRect/>
                </a:stretch>
              </p:blipFill>
              <p:spPr>
                <a:xfrm>
                  <a:off x="2660303" y="5462394"/>
                  <a:ext cx="10080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00" name="筆跡 199">
                  <a:extLst>
                    <a:ext uri="{FF2B5EF4-FFF2-40B4-BE49-F238E27FC236}">
                      <a16:creationId xmlns:a16="http://schemas.microsoft.com/office/drawing/2014/main" id="{D5078F36-0EFA-7D1C-4CA6-C55B65F38EE1}"/>
                    </a:ext>
                  </a:extLst>
                </p14:cNvPr>
                <p14:cNvContentPartPr/>
                <p14:nvPr/>
              </p14:nvContentPartPr>
              <p14:xfrm>
                <a:off x="2724743" y="5416314"/>
                <a:ext cx="57600" cy="8640"/>
              </p14:xfrm>
            </p:contentPart>
          </mc:Choice>
          <mc:Fallback xmlns="">
            <p:pic>
              <p:nvPicPr>
                <p:cNvPr id="200" name="筆跡 199">
                  <a:extLst>
                    <a:ext uri="{FF2B5EF4-FFF2-40B4-BE49-F238E27FC236}">
                      <a16:creationId xmlns:a16="http://schemas.microsoft.com/office/drawing/2014/main" id="{D5078F36-0EFA-7D1C-4CA6-C55B65F38EE1}"/>
                    </a:ext>
                  </a:extLst>
                </p:cNvPr>
                <p:cNvPicPr/>
                <p:nvPr/>
              </p:nvPicPr>
              <p:blipFill>
                <a:blip r:embed="rId172"/>
                <a:stretch>
                  <a:fillRect/>
                </a:stretch>
              </p:blipFill>
              <p:spPr>
                <a:xfrm>
                  <a:off x="2716103" y="5407314"/>
                  <a:ext cx="752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01" name="筆跡 200">
                  <a:extLst>
                    <a:ext uri="{FF2B5EF4-FFF2-40B4-BE49-F238E27FC236}">
                      <a16:creationId xmlns:a16="http://schemas.microsoft.com/office/drawing/2014/main" id="{D376397F-839F-B319-5415-59D8B3F2CC9B}"/>
                    </a:ext>
                  </a:extLst>
                </p14:cNvPr>
                <p14:cNvContentPartPr/>
                <p14:nvPr/>
              </p14:nvContentPartPr>
              <p14:xfrm>
                <a:off x="2782703" y="5445474"/>
                <a:ext cx="132120" cy="79560"/>
              </p14:xfrm>
            </p:contentPart>
          </mc:Choice>
          <mc:Fallback xmlns="">
            <p:pic>
              <p:nvPicPr>
                <p:cNvPr id="201" name="筆跡 200">
                  <a:extLst>
                    <a:ext uri="{FF2B5EF4-FFF2-40B4-BE49-F238E27FC236}">
                      <a16:creationId xmlns:a16="http://schemas.microsoft.com/office/drawing/2014/main" id="{D376397F-839F-B319-5415-59D8B3F2CC9B}"/>
                    </a:ext>
                  </a:extLst>
                </p:cNvPr>
                <p:cNvPicPr/>
                <p:nvPr/>
              </p:nvPicPr>
              <p:blipFill>
                <a:blip r:embed="rId174"/>
                <a:stretch>
                  <a:fillRect/>
                </a:stretch>
              </p:blipFill>
              <p:spPr>
                <a:xfrm>
                  <a:off x="2773703" y="5436474"/>
                  <a:ext cx="1497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02" name="筆跡 201">
                  <a:extLst>
                    <a:ext uri="{FF2B5EF4-FFF2-40B4-BE49-F238E27FC236}">
                      <a16:creationId xmlns:a16="http://schemas.microsoft.com/office/drawing/2014/main" id="{9EAF73B1-B0D1-99A2-6A4B-08E1BF508370}"/>
                    </a:ext>
                  </a:extLst>
                </p14:cNvPr>
                <p14:cNvContentPartPr/>
                <p14:nvPr/>
              </p14:nvContentPartPr>
              <p14:xfrm>
                <a:off x="2958383" y="5404794"/>
                <a:ext cx="9000" cy="137880"/>
              </p14:xfrm>
            </p:contentPart>
          </mc:Choice>
          <mc:Fallback xmlns="">
            <p:pic>
              <p:nvPicPr>
                <p:cNvPr id="202" name="筆跡 201">
                  <a:extLst>
                    <a:ext uri="{FF2B5EF4-FFF2-40B4-BE49-F238E27FC236}">
                      <a16:creationId xmlns:a16="http://schemas.microsoft.com/office/drawing/2014/main" id="{9EAF73B1-B0D1-99A2-6A4B-08E1BF508370}"/>
                    </a:ext>
                  </a:extLst>
                </p:cNvPr>
                <p:cNvPicPr/>
                <p:nvPr/>
              </p:nvPicPr>
              <p:blipFill>
                <a:blip r:embed="rId176"/>
                <a:stretch>
                  <a:fillRect/>
                </a:stretch>
              </p:blipFill>
              <p:spPr>
                <a:xfrm>
                  <a:off x="2949743" y="5395794"/>
                  <a:ext cx="26640" cy="155520"/>
                </a:xfrm>
                <a:prstGeom prst="rect">
                  <a:avLst/>
                </a:prstGeom>
              </p:spPr>
            </p:pic>
          </mc:Fallback>
        </mc:AlternateContent>
      </p:grpSp>
      <p:grpSp>
        <p:nvGrpSpPr>
          <p:cNvPr id="235" name="群組 234">
            <a:extLst>
              <a:ext uri="{FF2B5EF4-FFF2-40B4-BE49-F238E27FC236}">
                <a16:creationId xmlns:a16="http://schemas.microsoft.com/office/drawing/2014/main" id="{AC3AF703-0752-57EC-A4F2-BB0A60AE199C}"/>
              </a:ext>
            </a:extLst>
          </p:cNvPr>
          <p:cNvGrpSpPr/>
          <p:nvPr/>
        </p:nvGrpSpPr>
        <p:grpSpPr>
          <a:xfrm>
            <a:off x="3258263" y="4491114"/>
            <a:ext cx="3168000" cy="935640"/>
            <a:chOff x="3258263" y="4491114"/>
            <a:chExt cx="3168000" cy="935640"/>
          </a:xfrm>
        </p:grpSpPr>
        <mc:AlternateContent xmlns:mc="http://schemas.openxmlformats.org/markup-compatibility/2006" xmlns:p14="http://schemas.microsoft.com/office/powerpoint/2010/main">
          <mc:Choice Requires="p14">
            <p:contentPart p14:bwMode="auto" r:id="rId177">
              <p14:nvContentPartPr>
                <p14:cNvPr id="205" name="筆跡 204">
                  <a:extLst>
                    <a:ext uri="{FF2B5EF4-FFF2-40B4-BE49-F238E27FC236}">
                      <a16:creationId xmlns:a16="http://schemas.microsoft.com/office/drawing/2014/main" id="{3B93308D-11DA-792E-F2A2-CEE46DB4FF50}"/>
                    </a:ext>
                  </a:extLst>
                </p14:cNvPr>
                <p14:cNvContentPartPr/>
                <p14:nvPr/>
              </p14:nvContentPartPr>
              <p14:xfrm>
                <a:off x="3631943" y="4795314"/>
                <a:ext cx="14040" cy="373320"/>
              </p14:xfrm>
            </p:contentPart>
          </mc:Choice>
          <mc:Fallback xmlns="">
            <p:pic>
              <p:nvPicPr>
                <p:cNvPr id="205" name="筆跡 204">
                  <a:extLst>
                    <a:ext uri="{FF2B5EF4-FFF2-40B4-BE49-F238E27FC236}">
                      <a16:creationId xmlns:a16="http://schemas.microsoft.com/office/drawing/2014/main" id="{3B93308D-11DA-792E-F2A2-CEE46DB4FF50}"/>
                    </a:ext>
                  </a:extLst>
                </p:cNvPr>
                <p:cNvPicPr/>
                <p:nvPr/>
              </p:nvPicPr>
              <p:blipFill>
                <a:blip r:embed="rId178"/>
                <a:stretch>
                  <a:fillRect/>
                </a:stretch>
              </p:blipFill>
              <p:spPr>
                <a:xfrm>
                  <a:off x="3622943" y="4786674"/>
                  <a:ext cx="31680" cy="3909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06" name="筆跡 205">
                  <a:extLst>
                    <a:ext uri="{FF2B5EF4-FFF2-40B4-BE49-F238E27FC236}">
                      <a16:creationId xmlns:a16="http://schemas.microsoft.com/office/drawing/2014/main" id="{F8112753-4F4A-B4F0-C4EC-B16FD364D9FC}"/>
                    </a:ext>
                  </a:extLst>
                </p14:cNvPr>
                <p14:cNvContentPartPr/>
                <p14:nvPr/>
              </p14:nvContentPartPr>
              <p14:xfrm>
                <a:off x="3787823" y="4784514"/>
                <a:ext cx="148320" cy="280800"/>
              </p14:xfrm>
            </p:contentPart>
          </mc:Choice>
          <mc:Fallback xmlns="">
            <p:pic>
              <p:nvPicPr>
                <p:cNvPr id="206" name="筆跡 205">
                  <a:extLst>
                    <a:ext uri="{FF2B5EF4-FFF2-40B4-BE49-F238E27FC236}">
                      <a16:creationId xmlns:a16="http://schemas.microsoft.com/office/drawing/2014/main" id="{F8112753-4F4A-B4F0-C4EC-B16FD364D9FC}"/>
                    </a:ext>
                  </a:extLst>
                </p:cNvPr>
                <p:cNvPicPr/>
                <p:nvPr/>
              </p:nvPicPr>
              <p:blipFill>
                <a:blip r:embed="rId180"/>
                <a:stretch>
                  <a:fillRect/>
                </a:stretch>
              </p:blipFill>
              <p:spPr>
                <a:xfrm>
                  <a:off x="3778823" y="4775514"/>
                  <a:ext cx="1659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07" name="筆跡 206">
                  <a:extLst>
                    <a:ext uri="{FF2B5EF4-FFF2-40B4-BE49-F238E27FC236}">
                      <a16:creationId xmlns:a16="http://schemas.microsoft.com/office/drawing/2014/main" id="{1C068673-6BF4-C0FB-55BE-049E93487D53}"/>
                    </a:ext>
                  </a:extLst>
                </p14:cNvPr>
                <p14:cNvContentPartPr/>
                <p14:nvPr/>
              </p14:nvContentPartPr>
              <p14:xfrm>
                <a:off x="4009583" y="4988994"/>
                <a:ext cx="74160" cy="106200"/>
              </p14:xfrm>
            </p:contentPart>
          </mc:Choice>
          <mc:Fallback xmlns="">
            <p:pic>
              <p:nvPicPr>
                <p:cNvPr id="207" name="筆跡 206">
                  <a:extLst>
                    <a:ext uri="{FF2B5EF4-FFF2-40B4-BE49-F238E27FC236}">
                      <a16:creationId xmlns:a16="http://schemas.microsoft.com/office/drawing/2014/main" id="{1C068673-6BF4-C0FB-55BE-049E93487D53}"/>
                    </a:ext>
                  </a:extLst>
                </p:cNvPr>
                <p:cNvPicPr/>
                <p:nvPr/>
              </p:nvPicPr>
              <p:blipFill>
                <a:blip r:embed="rId182"/>
                <a:stretch>
                  <a:fillRect/>
                </a:stretch>
              </p:blipFill>
              <p:spPr>
                <a:xfrm>
                  <a:off x="4000943" y="4979994"/>
                  <a:ext cx="918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08" name="筆跡 207">
                  <a:extLst>
                    <a:ext uri="{FF2B5EF4-FFF2-40B4-BE49-F238E27FC236}">
                      <a16:creationId xmlns:a16="http://schemas.microsoft.com/office/drawing/2014/main" id="{B2E0B620-C8E5-AADB-B6E3-6FC84841AEA5}"/>
                    </a:ext>
                  </a:extLst>
                </p14:cNvPr>
                <p14:cNvContentPartPr/>
                <p14:nvPr/>
              </p14:nvContentPartPr>
              <p14:xfrm>
                <a:off x="4049183" y="4935354"/>
                <a:ext cx="73800" cy="20520"/>
              </p14:xfrm>
            </p:contentPart>
          </mc:Choice>
          <mc:Fallback xmlns="">
            <p:pic>
              <p:nvPicPr>
                <p:cNvPr id="208" name="筆跡 207">
                  <a:extLst>
                    <a:ext uri="{FF2B5EF4-FFF2-40B4-BE49-F238E27FC236}">
                      <a16:creationId xmlns:a16="http://schemas.microsoft.com/office/drawing/2014/main" id="{B2E0B620-C8E5-AADB-B6E3-6FC84841AEA5}"/>
                    </a:ext>
                  </a:extLst>
                </p:cNvPr>
                <p:cNvPicPr/>
                <p:nvPr/>
              </p:nvPicPr>
              <p:blipFill>
                <a:blip r:embed="rId184"/>
                <a:stretch>
                  <a:fillRect/>
                </a:stretch>
              </p:blipFill>
              <p:spPr>
                <a:xfrm>
                  <a:off x="4040543" y="4926714"/>
                  <a:ext cx="914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09" name="筆跡 208">
                  <a:extLst>
                    <a:ext uri="{FF2B5EF4-FFF2-40B4-BE49-F238E27FC236}">
                      <a16:creationId xmlns:a16="http://schemas.microsoft.com/office/drawing/2014/main" id="{513E4521-25DD-A325-3255-F3A269599FE4}"/>
                    </a:ext>
                  </a:extLst>
                </p14:cNvPr>
                <p14:cNvContentPartPr/>
                <p14:nvPr/>
              </p14:nvContentPartPr>
              <p14:xfrm>
                <a:off x="4100663" y="4941114"/>
                <a:ext cx="109440" cy="291240"/>
              </p14:xfrm>
            </p:contentPart>
          </mc:Choice>
          <mc:Fallback xmlns="">
            <p:pic>
              <p:nvPicPr>
                <p:cNvPr id="209" name="筆跡 208">
                  <a:extLst>
                    <a:ext uri="{FF2B5EF4-FFF2-40B4-BE49-F238E27FC236}">
                      <a16:creationId xmlns:a16="http://schemas.microsoft.com/office/drawing/2014/main" id="{513E4521-25DD-A325-3255-F3A269599FE4}"/>
                    </a:ext>
                  </a:extLst>
                </p:cNvPr>
                <p:cNvPicPr/>
                <p:nvPr/>
              </p:nvPicPr>
              <p:blipFill>
                <a:blip r:embed="rId186"/>
                <a:stretch>
                  <a:fillRect/>
                </a:stretch>
              </p:blipFill>
              <p:spPr>
                <a:xfrm>
                  <a:off x="4091663" y="4932474"/>
                  <a:ext cx="12708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210" name="筆跡 209">
                  <a:extLst>
                    <a:ext uri="{FF2B5EF4-FFF2-40B4-BE49-F238E27FC236}">
                      <a16:creationId xmlns:a16="http://schemas.microsoft.com/office/drawing/2014/main" id="{47170EEE-AECD-0D1A-AF36-D86197DC049F}"/>
                    </a:ext>
                  </a:extLst>
                </p14:cNvPr>
                <p14:cNvContentPartPr/>
                <p14:nvPr/>
              </p14:nvContentPartPr>
              <p14:xfrm>
                <a:off x="4295423" y="4993314"/>
                <a:ext cx="146160" cy="8640"/>
              </p14:xfrm>
            </p:contentPart>
          </mc:Choice>
          <mc:Fallback xmlns="">
            <p:pic>
              <p:nvPicPr>
                <p:cNvPr id="210" name="筆跡 209">
                  <a:extLst>
                    <a:ext uri="{FF2B5EF4-FFF2-40B4-BE49-F238E27FC236}">
                      <a16:creationId xmlns:a16="http://schemas.microsoft.com/office/drawing/2014/main" id="{47170EEE-AECD-0D1A-AF36-D86197DC049F}"/>
                    </a:ext>
                  </a:extLst>
                </p:cNvPr>
                <p:cNvPicPr/>
                <p:nvPr/>
              </p:nvPicPr>
              <p:blipFill>
                <a:blip r:embed="rId188"/>
                <a:stretch>
                  <a:fillRect/>
                </a:stretch>
              </p:blipFill>
              <p:spPr>
                <a:xfrm>
                  <a:off x="4286423" y="4984674"/>
                  <a:ext cx="1638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23" name="筆跡 222">
                  <a:extLst>
                    <a:ext uri="{FF2B5EF4-FFF2-40B4-BE49-F238E27FC236}">
                      <a16:creationId xmlns:a16="http://schemas.microsoft.com/office/drawing/2014/main" id="{FA6174B4-EF70-B979-E2B2-881F2489AC5E}"/>
                    </a:ext>
                  </a:extLst>
                </p14:cNvPr>
                <p14:cNvContentPartPr/>
                <p14:nvPr/>
              </p14:nvContentPartPr>
              <p14:xfrm>
                <a:off x="3456623" y="4621794"/>
                <a:ext cx="145440" cy="674640"/>
              </p14:xfrm>
            </p:contentPart>
          </mc:Choice>
          <mc:Fallback xmlns="">
            <p:pic>
              <p:nvPicPr>
                <p:cNvPr id="223" name="筆跡 222">
                  <a:extLst>
                    <a:ext uri="{FF2B5EF4-FFF2-40B4-BE49-F238E27FC236}">
                      <a16:creationId xmlns:a16="http://schemas.microsoft.com/office/drawing/2014/main" id="{FA6174B4-EF70-B979-E2B2-881F2489AC5E}"/>
                    </a:ext>
                  </a:extLst>
                </p:cNvPr>
                <p:cNvPicPr/>
                <p:nvPr/>
              </p:nvPicPr>
              <p:blipFill>
                <a:blip r:embed="rId190"/>
                <a:stretch>
                  <a:fillRect/>
                </a:stretch>
              </p:blipFill>
              <p:spPr>
                <a:xfrm>
                  <a:off x="3447983" y="4613154"/>
                  <a:ext cx="163080" cy="6922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11" name="筆跡 210">
                  <a:extLst>
                    <a:ext uri="{FF2B5EF4-FFF2-40B4-BE49-F238E27FC236}">
                      <a16:creationId xmlns:a16="http://schemas.microsoft.com/office/drawing/2014/main" id="{9C987A78-F4CE-0A1D-9844-CDE05E0932DB}"/>
                    </a:ext>
                  </a:extLst>
                </p14:cNvPr>
                <p14:cNvContentPartPr/>
                <p14:nvPr/>
              </p14:nvContentPartPr>
              <p14:xfrm>
                <a:off x="4632383" y="4847874"/>
                <a:ext cx="182520" cy="16200"/>
              </p14:xfrm>
            </p:contentPart>
          </mc:Choice>
          <mc:Fallback xmlns="">
            <p:pic>
              <p:nvPicPr>
                <p:cNvPr id="211" name="筆跡 210">
                  <a:extLst>
                    <a:ext uri="{FF2B5EF4-FFF2-40B4-BE49-F238E27FC236}">
                      <a16:creationId xmlns:a16="http://schemas.microsoft.com/office/drawing/2014/main" id="{9C987A78-F4CE-0A1D-9844-CDE05E0932DB}"/>
                    </a:ext>
                  </a:extLst>
                </p:cNvPr>
                <p:cNvPicPr/>
                <p:nvPr/>
              </p:nvPicPr>
              <p:blipFill>
                <a:blip r:embed="rId192"/>
                <a:stretch>
                  <a:fillRect/>
                </a:stretch>
              </p:blipFill>
              <p:spPr>
                <a:xfrm>
                  <a:off x="4623383" y="4838874"/>
                  <a:ext cx="2001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12" name="筆跡 211">
                  <a:extLst>
                    <a:ext uri="{FF2B5EF4-FFF2-40B4-BE49-F238E27FC236}">
                      <a16:creationId xmlns:a16="http://schemas.microsoft.com/office/drawing/2014/main" id="{209D3506-F232-6174-58D7-06F2F4CBDAE7}"/>
                    </a:ext>
                  </a:extLst>
                </p14:cNvPr>
                <p14:cNvContentPartPr/>
                <p14:nvPr/>
              </p14:nvContentPartPr>
              <p14:xfrm>
                <a:off x="4659023" y="4873434"/>
                <a:ext cx="153720" cy="226800"/>
              </p14:xfrm>
            </p:contentPart>
          </mc:Choice>
          <mc:Fallback xmlns="">
            <p:pic>
              <p:nvPicPr>
                <p:cNvPr id="212" name="筆跡 211">
                  <a:extLst>
                    <a:ext uri="{FF2B5EF4-FFF2-40B4-BE49-F238E27FC236}">
                      <a16:creationId xmlns:a16="http://schemas.microsoft.com/office/drawing/2014/main" id="{209D3506-F232-6174-58D7-06F2F4CBDAE7}"/>
                    </a:ext>
                  </a:extLst>
                </p:cNvPr>
                <p:cNvPicPr/>
                <p:nvPr/>
              </p:nvPicPr>
              <p:blipFill>
                <a:blip r:embed="rId194"/>
                <a:stretch>
                  <a:fillRect/>
                </a:stretch>
              </p:blipFill>
              <p:spPr>
                <a:xfrm>
                  <a:off x="4650383" y="4864434"/>
                  <a:ext cx="1713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13" name="筆跡 212">
                  <a:extLst>
                    <a:ext uri="{FF2B5EF4-FFF2-40B4-BE49-F238E27FC236}">
                      <a16:creationId xmlns:a16="http://schemas.microsoft.com/office/drawing/2014/main" id="{34525C32-E08D-8596-DDEB-CCB98946AEAB}"/>
                    </a:ext>
                  </a:extLst>
                </p14:cNvPr>
                <p14:cNvContentPartPr/>
                <p14:nvPr/>
              </p14:nvContentPartPr>
              <p14:xfrm>
                <a:off x="4845503" y="4947594"/>
                <a:ext cx="83880" cy="150120"/>
              </p14:xfrm>
            </p:contentPart>
          </mc:Choice>
          <mc:Fallback xmlns="">
            <p:pic>
              <p:nvPicPr>
                <p:cNvPr id="213" name="筆跡 212">
                  <a:extLst>
                    <a:ext uri="{FF2B5EF4-FFF2-40B4-BE49-F238E27FC236}">
                      <a16:creationId xmlns:a16="http://schemas.microsoft.com/office/drawing/2014/main" id="{34525C32-E08D-8596-DDEB-CCB98946AEAB}"/>
                    </a:ext>
                  </a:extLst>
                </p:cNvPr>
                <p:cNvPicPr/>
                <p:nvPr/>
              </p:nvPicPr>
              <p:blipFill>
                <a:blip r:embed="rId196"/>
                <a:stretch>
                  <a:fillRect/>
                </a:stretch>
              </p:blipFill>
              <p:spPr>
                <a:xfrm>
                  <a:off x="4836503" y="4938594"/>
                  <a:ext cx="1015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14" name="筆跡 213">
                  <a:extLst>
                    <a:ext uri="{FF2B5EF4-FFF2-40B4-BE49-F238E27FC236}">
                      <a16:creationId xmlns:a16="http://schemas.microsoft.com/office/drawing/2014/main" id="{78BB5D01-E1EC-6435-29CF-186C429D3962}"/>
                    </a:ext>
                  </a:extLst>
                </p14:cNvPr>
                <p14:cNvContentPartPr/>
                <p14:nvPr/>
              </p14:nvContentPartPr>
              <p14:xfrm>
                <a:off x="4962143" y="5014914"/>
                <a:ext cx="35640" cy="245160"/>
              </p14:xfrm>
            </p:contentPart>
          </mc:Choice>
          <mc:Fallback xmlns="">
            <p:pic>
              <p:nvPicPr>
                <p:cNvPr id="214" name="筆跡 213">
                  <a:extLst>
                    <a:ext uri="{FF2B5EF4-FFF2-40B4-BE49-F238E27FC236}">
                      <a16:creationId xmlns:a16="http://schemas.microsoft.com/office/drawing/2014/main" id="{78BB5D01-E1EC-6435-29CF-186C429D3962}"/>
                    </a:ext>
                  </a:extLst>
                </p:cNvPr>
                <p:cNvPicPr/>
                <p:nvPr/>
              </p:nvPicPr>
              <p:blipFill>
                <a:blip r:embed="rId198"/>
                <a:stretch>
                  <a:fillRect/>
                </a:stretch>
              </p:blipFill>
              <p:spPr>
                <a:xfrm>
                  <a:off x="4953143" y="5006274"/>
                  <a:ext cx="5328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15" name="筆跡 214">
                  <a:extLst>
                    <a:ext uri="{FF2B5EF4-FFF2-40B4-BE49-F238E27FC236}">
                      <a16:creationId xmlns:a16="http://schemas.microsoft.com/office/drawing/2014/main" id="{A537CEBC-992E-D376-3E72-B46989190023}"/>
                    </a:ext>
                  </a:extLst>
                </p14:cNvPr>
                <p14:cNvContentPartPr/>
                <p14:nvPr/>
              </p14:nvContentPartPr>
              <p14:xfrm>
                <a:off x="4997063" y="4947594"/>
                <a:ext cx="28440" cy="6840"/>
              </p14:xfrm>
            </p:contentPart>
          </mc:Choice>
          <mc:Fallback xmlns="">
            <p:pic>
              <p:nvPicPr>
                <p:cNvPr id="215" name="筆跡 214">
                  <a:extLst>
                    <a:ext uri="{FF2B5EF4-FFF2-40B4-BE49-F238E27FC236}">
                      <a16:creationId xmlns:a16="http://schemas.microsoft.com/office/drawing/2014/main" id="{A537CEBC-992E-D376-3E72-B46989190023}"/>
                    </a:ext>
                  </a:extLst>
                </p:cNvPr>
                <p:cNvPicPr/>
                <p:nvPr/>
              </p:nvPicPr>
              <p:blipFill>
                <a:blip r:embed="rId200"/>
                <a:stretch>
                  <a:fillRect/>
                </a:stretch>
              </p:blipFill>
              <p:spPr>
                <a:xfrm>
                  <a:off x="4988063" y="4938594"/>
                  <a:ext cx="460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16" name="筆跡 215">
                  <a:extLst>
                    <a:ext uri="{FF2B5EF4-FFF2-40B4-BE49-F238E27FC236}">
                      <a16:creationId xmlns:a16="http://schemas.microsoft.com/office/drawing/2014/main" id="{9C1FBFA5-5929-EA98-6E34-CE8E197BF753}"/>
                    </a:ext>
                  </a:extLst>
                </p14:cNvPr>
                <p14:cNvContentPartPr/>
                <p14:nvPr/>
              </p14:nvContentPartPr>
              <p14:xfrm>
                <a:off x="5112623" y="4799274"/>
                <a:ext cx="37440" cy="457920"/>
              </p14:xfrm>
            </p:contentPart>
          </mc:Choice>
          <mc:Fallback xmlns="">
            <p:pic>
              <p:nvPicPr>
                <p:cNvPr id="216" name="筆跡 215">
                  <a:extLst>
                    <a:ext uri="{FF2B5EF4-FFF2-40B4-BE49-F238E27FC236}">
                      <a16:creationId xmlns:a16="http://schemas.microsoft.com/office/drawing/2014/main" id="{9C1FBFA5-5929-EA98-6E34-CE8E197BF753}"/>
                    </a:ext>
                  </a:extLst>
                </p:cNvPr>
                <p:cNvPicPr/>
                <p:nvPr/>
              </p:nvPicPr>
              <p:blipFill>
                <a:blip r:embed="rId202"/>
                <a:stretch>
                  <a:fillRect/>
                </a:stretch>
              </p:blipFill>
              <p:spPr>
                <a:xfrm>
                  <a:off x="5103623" y="4790274"/>
                  <a:ext cx="5508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19" name="筆跡 218">
                  <a:extLst>
                    <a:ext uri="{FF2B5EF4-FFF2-40B4-BE49-F238E27FC236}">
                      <a16:creationId xmlns:a16="http://schemas.microsoft.com/office/drawing/2014/main" id="{A8AAC384-ACD2-19C1-D35A-BB0866121046}"/>
                    </a:ext>
                  </a:extLst>
                </p14:cNvPr>
                <p14:cNvContentPartPr/>
                <p14:nvPr/>
              </p14:nvContentPartPr>
              <p14:xfrm>
                <a:off x="5317823" y="4954434"/>
                <a:ext cx="136800" cy="14760"/>
              </p14:xfrm>
            </p:contentPart>
          </mc:Choice>
          <mc:Fallback xmlns="">
            <p:pic>
              <p:nvPicPr>
                <p:cNvPr id="219" name="筆跡 218">
                  <a:extLst>
                    <a:ext uri="{FF2B5EF4-FFF2-40B4-BE49-F238E27FC236}">
                      <a16:creationId xmlns:a16="http://schemas.microsoft.com/office/drawing/2014/main" id="{A8AAC384-ACD2-19C1-D35A-BB0866121046}"/>
                    </a:ext>
                  </a:extLst>
                </p:cNvPr>
                <p:cNvPicPr/>
                <p:nvPr/>
              </p:nvPicPr>
              <p:blipFill>
                <a:blip r:embed="rId204"/>
                <a:stretch>
                  <a:fillRect/>
                </a:stretch>
              </p:blipFill>
              <p:spPr>
                <a:xfrm>
                  <a:off x="5309183" y="4945434"/>
                  <a:ext cx="1544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220" name="筆跡 219">
                  <a:extLst>
                    <a:ext uri="{FF2B5EF4-FFF2-40B4-BE49-F238E27FC236}">
                      <a16:creationId xmlns:a16="http://schemas.microsoft.com/office/drawing/2014/main" id="{71BD0C6F-1612-388E-053B-EF2973C8B52B}"/>
                    </a:ext>
                  </a:extLst>
                </p14:cNvPr>
                <p14:cNvContentPartPr/>
                <p14:nvPr/>
              </p14:nvContentPartPr>
              <p14:xfrm>
                <a:off x="5556503" y="4843914"/>
                <a:ext cx="142200" cy="200880"/>
              </p14:xfrm>
            </p:contentPart>
          </mc:Choice>
          <mc:Fallback xmlns="">
            <p:pic>
              <p:nvPicPr>
                <p:cNvPr id="220" name="筆跡 219">
                  <a:extLst>
                    <a:ext uri="{FF2B5EF4-FFF2-40B4-BE49-F238E27FC236}">
                      <a16:creationId xmlns:a16="http://schemas.microsoft.com/office/drawing/2014/main" id="{71BD0C6F-1612-388E-053B-EF2973C8B52B}"/>
                    </a:ext>
                  </a:extLst>
                </p:cNvPr>
                <p:cNvPicPr/>
                <p:nvPr/>
              </p:nvPicPr>
              <p:blipFill>
                <a:blip r:embed="rId206"/>
                <a:stretch>
                  <a:fillRect/>
                </a:stretch>
              </p:blipFill>
              <p:spPr>
                <a:xfrm>
                  <a:off x="5547503" y="4834914"/>
                  <a:ext cx="1598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221" name="筆跡 220">
                  <a:extLst>
                    <a:ext uri="{FF2B5EF4-FFF2-40B4-BE49-F238E27FC236}">
                      <a16:creationId xmlns:a16="http://schemas.microsoft.com/office/drawing/2014/main" id="{BBBD46E7-11A2-4657-39D9-B27AFB20FE66}"/>
                    </a:ext>
                  </a:extLst>
                </p14:cNvPr>
                <p14:cNvContentPartPr/>
                <p14:nvPr/>
              </p14:nvContentPartPr>
              <p14:xfrm>
                <a:off x="5722823" y="4991154"/>
                <a:ext cx="13680" cy="6480"/>
              </p14:xfrm>
            </p:contentPart>
          </mc:Choice>
          <mc:Fallback xmlns="">
            <p:pic>
              <p:nvPicPr>
                <p:cNvPr id="221" name="筆跡 220">
                  <a:extLst>
                    <a:ext uri="{FF2B5EF4-FFF2-40B4-BE49-F238E27FC236}">
                      <a16:creationId xmlns:a16="http://schemas.microsoft.com/office/drawing/2014/main" id="{BBBD46E7-11A2-4657-39D9-B27AFB20FE66}"/>
                    </a:ext>
                  </a:extLst>
                </p:cNvPr>
                <p:cNvPicPr/>
                <p:nvPr/>
              </p:nvPicPr>
              <p:blipFill>
                <a:blip r:embed="rId208"/>
                <a:stretch>
                  <a:fillRect/>
                </a:stretch>
              </p:blipFill>
              <p:spPr>
                <a:xfrm>
                  <a:off x="5713823" y="4982154"/>
                  <a:ext cx="313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222" name="筆跡 221">
                  <a:extLst>
                    <a:ext uri="{FF2B5EF4-FFF2-40B4-BE49-F238E27FC236}">
                      <a16:creationId xmlns:a16="http://schemas.microsoft.com/office/drawing/2014/main" id="{5104A2C2-598F-ED7A-FCC2-DC7776BE7B8A}"/>
                    </a:ext>
                  </a:extLst>
                </p14:cNvPr>
                <p14:cNvContentPartPr/>
                <p14:nvPr/>
              </p14:nvContentPartPr>
              <p14:xfrm>
                <a:off x="5761343" y="4849314"/>
                <a:ext cx="176400" cy="189360"/>
              </p14:xfrm>
            </p:contentPart>
          </mc:Choice>
          <mc:Fallback xmlns="">
            <p:pic>
              <p:nvPicPr>
                <p:cNvPr id="222" name="筆跡 221">
                  <a:extLst>
                    <a:ext uri="{FF2B5EF4-FFF2-40B4-BE49-F238E27FC236}">
                      <a16:creationId xmlns:a16="http://schemas.microsoft.com/office/drawing/2014/main" id="{5104A2C2-598F-ED7A-FCC2-DC7776BE7B8A}"/>
                    </a:ext>
                  </a:extLst>
                </p:cNvPr>
                <p:cNvPicPr/>
                <p:nvPr/>
              </p:nvPicPr>
              <p:blipFill>
                <a:blip r:embed="rId210"/>
                <a:stretch>
                  <a:fillRect/>
                </a:stretch>
              </p:blipFill>
              <p:spPr>
                <a:xfrm>
                  <a:off x="5752703" y="4840314"/>
                  <a:ext cx="1940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224" name="筆跡 223">
                  <a:extLst>
                    <a:ext uri="{FF2B5EF4-FFF2-40B4-BE49-F238E27FC236}">
                      <a16:creationId xmlns:a16="http://schemas.microsoft.com/office/drawing/2014/main" id="{181220B4-CC24-C03C-1CFE-9992D5FEE039}"/>
                    </a:ext>
                  </a:extLst>
                </p14:cNvPr>
                <p14:cNvContentPartPr/>
                <p14:nvPr/>
              </p14:nvContentPartPr>
              <p14:xfrm>
                <a:off x="6033503" y="4702074"/>
                <a:ext cx="150840" cy="460080"/>
              </p14:xfrm>
            </p:contentPart>
          </mc:Choice>
          <mc:Fallback xmlns="">
            <p:pic>
              <p:nvPicPr>
                <p:cNvPr id="224" name="筆跡 223">
                  <a:extLst>
                    <a:ext uri="{FF2B5EF4-FFF2-40B4-BE49-F238E27FC236}">
                      <a16:creationId xmlns:a16="http://schemas.microsoft.com/office/drawing/2014/main" id="{181220B4-CC24-C03C-1CFE-9992D5FEE039}"/>
                    </a:ext>
                  </a:extLst>
                </p:cNvPr>
                <p:cNvPicPr/>
                <p:nvPr/>
              </p:nvPicPr>
              <p:blipFill>
                <a:blip r:embed="rId212"/>
                <a:stretch>
                  <a:fillRect/>
                </a:stretch>
              </p:blipFill>
              <p:spPr>
                <a:xfrm>
                  <a:off x="6024863" y="4693434"/>
                  <a:ext cx="168480" cy="47772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225" name="筆跡 224">
                  <a:extLst>
                    <a:ext uri="{FF2B5EF4-FFF2-40B4-BE49-F238E27FC236}">
                      <a16:creationId xmlns:a16="http://schemas.microsoft.com/office/drawing/2014/main" id="{3441BF7B-2835-99E0-0180-297B1DACF308}"/>
                    </a:ext>
                  </a:extLst>
                </p14:cNvPr>
                <p14:cNvContentPartPr/>
                <p14:nvPr/>
              </p14:nvContentPartPr>
              <p14:xfrm>
                <a:off x="6157703" y="4491114"/>
                <a:ext cx="122760" cy="100080"/>
              </p14:xfrm>
            </p:contentPart>
          </mc:Choice>
          <mc:Fallback xmlns="">
            <p:pic>
              <p:nvPicPr>
                <p:cNvPr id="225" name="筆跡 224">
                  <a:extLst>
                    <a:ext uri="{FF2B5EF4-FFF2-40B4-BE49-F238E27FC236}">
                      <a16:creationId xmlns:a16="http://schemas.microsoft.com/office/drawing/2014/main" id="{3441BF7B-2835-99E0-0180-297B1DACF308}"/>
                    </a:ext>
                  </a:extLst>
                </p:cNvPr>
                <p:cNvPicPr/>
                <p:nvPr/>
              </p:nvPicPr>
              <p:blipFill>
                <a:blip r:embed="rId214"/>
                <a:stretch>
                  <a:fillRect/>
                </a:stretch>
              </p:blipFill>
              <p:spPr>
                <a:xfrm>
                  <a:off x="6149063" y="4482114"/>
                  <a:ext cx="1404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228" name="筆跡 227">
                  <a:extLst>
                    <a:ext uri="{FF2B5EF4-FFF2-40B4-BE49-F238E27FC236}">
                      <a16:creationId xmlns:a16="http://schemas.microsoft.com/office/drawing/2014/main" id="{90599597-3270-A7E6-5CE2-00C2ADCD8C4E}"/>
                    </a:ext>
                  </a:extLst>
                </p14:cNvPr>
                <p14:cNvContentPartPr/>
                <p14:nvPr/>
              </p14:nvContentPartPr>
              <p14:xfrm>
                <a:off x="3258263" y="5364474"/>
                <a:ext cx="3168000" cy="62280"/>
              </p14:xfrm>
            </p:contentPart>
          </mc:Choice>
          <mc:Fallback xmlns="">
            <p:pic>
              <p:nvPicPr>
                <p:cNvPr id="228" name="筆跡 227">
                  <a:extLst>
                    <a:ext uri="{FF2B5EF4-FFF2-40B4-BE49-F238E27FC236}">
                      <a16:creationId xmlns:a16="http://schemas.microsoft.com/office/drawing/2014/main" id="{90599597-3270-A7E6-5CE2-00C2ADCD8C4E}"/>
                    </a:ext>
                  </a:extLst>
                </p:cNvPr>
                <p:cNvPicPr/>
                <p:nvPr/>
              </p:nvPicPr>
              <p:blipFill>
                <a:blip r:embed="rId216"/>
                <a:stretch>
                  <a:fillRect/>
                </a:stretch>
              </p:blipFill>
              <p:spPr>
                <a:xfrm>
                  <a:off x="3249623" y="5355834"/>
                  <a:ext cx="3185640" cy="79920"/>
                </a:xfrm>
                <a:prstGeom prst="rect">
                  <a:avLst/>
                </a:prstGeom>
              </p:spPr>
            </p:pic>
          </mc:Fallback>
        </mc:AlternateContent>
      </p:grpSp>
      <p:grpSp>
        <p:nvGrpSpPr>
          <p:cNvPr id="234" name="群組 233">
            <a:extLst>
              <a:ext uri="{FF2B5EF4-FFF2-40B4-BE49-F238E27FC236}">
                <a16:creationId xmlns:a16="http://schemas.microsoft.com/office/drawing/2014/main" id="{09900F9B-BEF0-2FAE-75B2-9B17677B75D4}"/>
              </a:ext>
            </a:extLst>
          </p:cNvPr>
          <p:cNvGrpSpPr/>
          <p:nvPr/>
        </p:nvGrpSpPr>
        <p:grpSpPr>
          <a:xfrm>
            <a:off x="4480103" y="5616474"/>
            <a:ext cx="511560" cy="469080"/>
            <a:chOff x="4480103" y="5616474"/>
            <a:chExt cx="511560" cy="469080"/>
          </a:xfrm>
        </p:grpSpPr>
        <mc:AlternateContent xmlns:mc="http://schemas.openxmlformats.org/markup-compatibility/2006" xmlns:p14="http://schemas.microsoft.com/office/powerpoint/2010/main">
          <mc:Choice Requires="p14">
            <p:contentPart p14:bwMode="auto" r:id="rId217">
              <p14:nvContentPartPr>
                <p14:cNvPr id="229" name="筆跡 228">
                  <a:extLst>
                    <a:ext uri="{FF2B5EF4-FFF2-40B4-BE49-F238E27FC236}">
                      <a16:creationId xmlns:a16="http://schemas.microsoft.com/office/drawing/2014/main" id="{76CFDF13-C918-7BE9-DCFA-A20F4F5569C1}"/>
                    </a:ext>
                  </a:extLst>
                </p14:cNvPr>
                <p14:cNvContentPartPr/>
                <p14:nvPr/>
              </p14:nvContentPartPr>
              <p14:xfrm>
                <a:off x="4480103" y="5616474"/>
                <a:ext cx="296280" cy="39240"/>
              </p14:xfrm>
            </p:contentPart>
          </mc:Choice>
          <mc:Fallback xmlns="">
            <p:pic>
              <p:nvPicPr>
                <p:cNvPr id="229" name="筆跡 228">
                  <a:extLst>
                    <a:ext uri="{FF2B5EF4-FFF2-40B4-BE49-F238E27FC236}">
                      <a16:creationId xmlns:a16="http://schemas.microsoft.com/office/drawing/2014/main" id="{76CFDF13-C918-7BE9-DCFA-A20F4F5569C1}"/>
                    </a:ext>
                  </a:extLst>
                </p:cNvPr>
                <p:cNvPicPr/>
                <p:nvPr/>
              </p:nvPicPr>
              <p:blipFill>
                <a:blip r:embed="rId218"/>
                <a:stretch>
                  <a:fillRect/>
                </a:stretch>
              </p:blipFill>
              <p:spPr>
                <a:xfrm>
                  <a:off x="4471463" y="5607474"/>
                  <a:ext cx="3139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30" name="筆跡 229">
                  <a:extLst>
                    <a:ext uri="{FF2B5EF4-FFF2-40B4-BE49-F238E27FC236}">
                      <a16:creationId xmlns:a16="http://schemas.microsoft.com/office/drawing/2014/main" id="{1AE3588F-8309-181A-CB6E-246FACAB93AA}"/>
                    </a:ext>
                  </a:extLst>
                </p14:cNvPr>
                <p14:cNvContentPartPr/>
                <p14:nvPr/>
              </p14:nvContentPartPr>
              <p14:xfrm>
                <a:off x="4523663" y="5672634"/>
                <a:ext cx="123120" cy="233640"/>
              </p14:xfrm>
            </p:contentPart>
          </mc:Choice>
          <mc:Fallback xmlns="">
            <p:pic>
              <p:nvPicPr>
                <p:cNvPr id="230" name="筆跡 229">
                  <a:extLst>
                    <a:ext uri="{FF2B5EF4-FFF2-40B4-BE49-F238E27FC236}">
                      <a16:creationId xmlns:a16="http://schemas.microsoft.com/office/drawing/2014/main" id="{1AE3588F-8309-181A-CB6E-246FACAB93AA}"/>
                    </a:ext>
                  </a:extLst>
                </p:cNvPr>
                <p:cNvPicPr/>
                <p:nvPr/>
              </p:nvPicPr>
              <p:blipFill>
                <a:blip r:embed="rId220"/>
                <a:stretch>
                  <a:fillRect/>
                </a:stretch>
              </p:blipFill>
              <p:spPr>
                <a:xfrm>
                  <a:off x="4514663" y="5663994"/>
                  <a:ext cx="14076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31" name="筆跡 230">
                  <a:extLst>
                    <a:ext uri="{FF2B5EF4-FFF2-40B4-BE49-F238E27FC236}">
                      <a16:creationId xmlns:a16="http://schemas.microsoft.com/office/drawing/2014/main" id="{7697CB7E-61D3-AAF3-CA77-D00701E9AF21}"/>
                    </a:ext>
                  </a:extLst>
                </p14:cNvPr>
                <p14:cNvContentPartPr/>
                <p14:nvPr/>
              </p14:nvContentPartPr>
              <p14:xfrm>
                <a:off x="4534463" y="5784954"/>
                <a:ext cx="271800" cy="122760"/>
              </p14:xfrm>
            </p:contentPart>
          </mc:Choice>
          <mc:Fallback xmlns="">
            <p:pic>
              <p:nvPicPr>
                <p:cNvPr id="231" name="筆跡 230">
                  <a:extLst>
                    <a:ext uri="{FF2B5EF4-FFF2-40B4-BE49-F238E27FC236}">
                      <a16:creationId xmlns:a16="http://schemas.microsoft.com/office/drawing/2014/main" id="{7697CB7E-61D3-AAF3-CA77-D00701E9AF21}"/>
                    </a:ext>
                  </a:extLst>
                </p:cNvPr>
                <p:cNvPicPr/>
                <p:nvPr/>
              </p:nvPicPr>
              <p:blipFill>
                <a:blip r:embed="rId222"/>
                <a:stretch>
                  <a:fillRect/>
                </a:stretch>
              </p:blipFill>
              <p:spPr>
                <a:xfrm>
                  <a:off x="4525463" y="5775954"/>
                  <a:ext cx="28944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232" name="筆跡 231">
                  <a:extLst>
                    <a:ext uri="{FF2B5EF4-FFF2-40B4-BE49-F238E27FC236}">
                      <a16:creationId xmlns:a16="http://schemas.microsoft.com/office/drawing/2014/main" id="{B48442C4-A236-95D2-8065-CD1DCE4E999A}"/>
                    </a:ext>
                  </a:extLst>
                </p14:cNvPr>
                <p14:cNvContentPartPr/>
                <p14:nvPr/>
              </p14:nvContentPartPr>
              <p14:xfrm>
                <a:off x="4748663" y="5773434"/>
                <a:ext cx="93240" cy="16920"/>
              </p14:xfrm>
            </p:contentPart>
          </mc:Choice>
          <mc:Fallback xmlns="">
            <p:pic>
              <p:nvPicPr>
                <p:cNvPr id="232" name="筆跡 231">
                  <a:extLst>
                    <a:ext uri="{FF2B5EF4-FFF2-40B4-BE49-F238E27FC236}">
                      <a16:creationId xmlns:a16="http://schemas.microsoft.com/office/drawing/2014/main" id="{B48442C4-A236-95D2-8065-CD1DCE4E999A}"/>
                    </a:ext>
                  </a:extLst>
                </p:cNvPr>
                <p:cNvPicPr/>
                <p:nvPr/>
              </p:nvPicPr>
              <p:blipFill>
                <a:blip r:embed="rId224"/>
                <a:stretch>
                  <a:fillRect/>
                </a:stretch>
              </p:blipFill>
              <p:spPr>
                <a:xfrm>
                  <a:off x="4740023" y="5764794"/>
                  <a:ext cx="11088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233" name="筆跡 232">
                  <a:extLst>
                    <a:ext uri="{FF2B5EF4-FFF2-40B4-BE49-F238E27FC236}">
                      <a16:creationId xmlns:a16="http://schemas.microsoft.com/office/drawing/2014/main" id="{51523DE9-0DD0-5E8C-1115-974CF0E87456}"/>
                    </a:ext>
                  </a:extLst>
                </p14:cNvPr>
                <p14:cNvContentPartPr/>
                <p14:nvPr/>
              </p14:nvContentPartPr>
              <p14:xfrm>
                <a:off x="4812743" y="5717274"/>
                <a:ext cx="178920" cy="368280"/>
              </p14:xfrm>
            </p:contentPart>
          </mc:Choice>
          <mc:Fallback xmlns="">
            <p:pic>
              <p:nvPicPr>
                <p:cNvPr id="233" name="筆跡 232">
                  <a:extLst>
                    <a:ext uri="{FF2B5EF4-FFF2-40B4-BE49-F238E27FC236}">
                      <a16:creationId xmlns:a16="http://schemas.microsoft.com/office/drawing/2014/main" id="{51523DE9-0DD0-5E8C-1115-974CF0E87456}"/>
                    </a:ext>
                  </a:extLst>
                </p:cNvPr>
                <p:cNvPicPr/>
                <p:nvPr/>
              </p:nvPicPr>
              <p:blipFill>
                <a:blip r:embed="rId226"/>
                <a:stretch>
                  <a:fillRect/>
                </a:stretch>
              </p:blipFill>
              <p:spPr>
                <a:xfrm>
                  <a:off x="4803743" y="5708634"/>
                  <a:ext cx="196560" cy="38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7">
            <p14:nvContentPartPr>
              <p14:cNvPr id="236" name="筆跡 235">
                <a:extLst>
                  <a:ext uri="{FF2B5EF4-FFF2-40B4-BE49-F238E27FC236}">
                    <a16:creationId xmlns:a16="http://schemas.microsoft.com/office/drawing/2014/main" id="{348249EA-FD1B-9802-7E6D-8589F70498E0}"/>
                  </a:ext>
                </a:extLst>
              </p14:cNvPr>
              <p14:cNvContentPartPr/>
              <p14:nvPr/>
            </p14:nvContentPartPr>
            <p14:xfrm>
              <a:off x="7155613" y="2780650"/>
              <a:ext cx="48960" cy="57600"/>
            </p14:xfrm>
          </p:contentPart>
        </mc:Choice>
        <mc:Fallback xmlns="">
          <p:pic>
            <p:nvPicPr>
              <p:cNvPr id="236" name="筆跡 235">
                <a:extLst>
                  <a:ext uri="{FF2B5EF4-FFF2-40B4-BE49-F238E27FC236}">
                    <a16:creationId xmlns:a16="http://schemas.microsoft.com/office/drawing/2014/main" id="{348249EA-FD1B-9802-7E6D-8589F70498E0}"/>
                  </a:ext>
                </a:extLst>
              </p:cNvPr>
              <p:cNvPicPr/>
              <p:nvPr/>
            </p:nvPicPr>
            <p:blipFill>
              <a:blip r:embed="rId228"/>
              <a:stretch>
                <a:fillRect/>
              </a:stretch>
            </p:blipFill>
            <p:spPr>
              <a:xfrm>
                <a:off x="7146973" y="2772010"/>
                <a:ext cx="66600" cy="75240"/>
              </a:xfrm>
              <a:prstGeom prst="rect">
                <a:avLst/>
              </a:prstGeom>
            </p:spPr>
          </p:pic>
        </mc:Fallback>
      </mc:AlternateContent>
      <p:grpSp>
        <p:nvGrpSpPr>
          <p:cNvPr id="248" name="群組 247">
            <a:extLst>
              <a:ext uri="{FF2B5EF4-FFF2-40B4-BE49-F238E27FC236}">
                <a16:creationId xmlns:a16="http://schemas.microsoft.com/office/drawing/2014/main" id="{F534721A-6399-8CE5-F460-B76F10891B9A}"/>
              </a:ext>
            </a:extLst>
          </p:cNvPr>
          <p:cNvGrpSpPr/>
          <p:nvPr/>
        </p:nvGrpSpPr>
        <p:grpSpPr>
          <a:xfrm>
            <a:off x="7530733" y="2427850"/>
            <a:ext cx="863640" cy="413640"/>
            <a:chOff x="7530733" y="2427850"/>
            <a:chExt cx="863640" cy="413640"/>
          </a:xfrm>
        </p:grpSpPr>
        <mc:AlternateContent xmlns:mc="http://schemas.openxmlformats.org/markup-compatibility/2006" xmlns:p14="http://schemas.microsoft.com/office/powerpoint/2010/main">
          <mc:Choice Requires="p14">
            <p:contentPart p14:bwMode="auto" r:id="rId229">
              <p14:nvContentPartPr>
                <p14:cNvPr id="237" name="筆跡 236">
                  <a:extLst>
                    <a:ext uri="{FF2B5EF4-FFF2-40B4-BE49-F238E27FC236}">
                      <a16:creationId xmlns:a16="http://schemas.microsoft.com/office/drawing/2014/main" id="{C7F24AD7-58ED-ABE8-6EE0-B347171A8672}"/>
                    </a:ext>
                  </a:extLst>
                </p14:cNvPr>
                <p14:cNvContentPartPr/>
                <p14:nvPr/>
              </p14:nvContentPartPr>
              <p14:xfrm>
                <a:off x="7530733" y="2464570"/>
                <a:ext cx="106560" cy="202320"/>
              </p14:xfrm>
            </p:contentPart>
          </mc:Choice>
          <mc:Fallback xmlns="">
            <p:pic>
              <p:nvPicPr>
                <p:cNvPr id="237" name="筆跡 236">
                  <a:extLst>
                    <a:ext uri="{FF2B5EF4-FFF2-40B4-BE49-F238E27FC236}">
                      <a16:creationId xmlns:a16="http://schemas.microsoft.com/office/drawing/2014/main" id="{C7F24AD7-58ED-ABE8-6EE0-B347171A8672}"/>
                    </a:ext>
                  </a:extLst>
                </p:cNvPr>
                <p:cNvPicPr/>
                <p:nvPr/>
              </p:nvPicPr>
              <p:blipFill>
                <a:blip r:embed="rId230"/>
                <a:stretch>
                  <a:fillRect/>
                </a:stretch>
              </p:blipFill>
              <p:spPr>
                <a:xfrm>
                  <a:off x="7521733" y="2455570"/>
                  <a:ext cx="1242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238" name="筆跡 237">
                  <a:extLst>
                    <a:ext uri="{FF2B5EF4-FFF2-40B4-BE49-F238E27FC236}">
                      <a16:creationId xmlns:a16="http://schemas.microsoft.com/office/drawing/2014/main" id="{F5D38859-60A0-AA09-544D-AF9D9788FF64}"/>
                    </a:ext>
                  </a:extLst>
                </p14:cNvPr>
                <p14:cNvContentPartPr/>
                <p14:nvPr/>
              </p14:nvContentPartPr>
              <p14:xfrm>
                <a:off x="7661773" y="2480050"/>
                <a:ext cx="114840" cy="138600"/>
              </p14:xfrm>
            </p:contentPart>
          </mc:Choice>
          <mc:Fallback xmlns="">
            <p:pic>
              <p:nvPicPr>
                <p:cNvPr id="238" name="筆跡 237">
                  <a:extLst>
                    <a:ext uri="{FF2B5EF4-FFF2-40B4-BE49-F238E27FC236}">
                      <a16:creationId xmlns:a16="http://schemas.microsoft.com/office/drawing/2014/main" id="{F5D38859-60A0-AA09-544D-AF9D9788FF64}"/>
                    </a:ext>
                  </a:extLst>
                </p:cNvPr>
                <p:cNvPicPr/>
                <p:nvPr/>
              </p:nvPicPr>
              <p:blipFill>
                <a:blip r:embed="rId232"/>
                <a:stretch>
                  <a:fillRect/>
                </a:stretch>
              </p:blipFill>
              <p:spPr>
                <a:xfrm>
                  <a:off x="7653133" y="2471050"/>
                  <a:ext cx="1324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39" name="筆跡 238">
                  <a:extLst>
                    <a:ext uri="{FF2B5EF4-FFF2-40B4-BE49-F238E27FC236}">
                      <a16:creationId xmlns:a16="http://schemas.microsoft.com/office/drawing/2014/main" id="{957F3CD1-D71A-C476-9961-6F9C32D76E73}"/>
                    </a:ext>
                  </a:extLst>
                </p14:cNvPr>
                <p14:cNvContentPartPr/>
                <p14:nvPr/>
              </p14:nvContentPartPr>
              <p14:xfrm>
                <a:off x="7721893" y="2514970"/>
                <a:ext cx="110880" cy="326520"/>
              </p14:xfrm>
            </p:contentPart>
          </mc:Choice>
          <mc:Fallback xmlns="">
            <p:pic>
              <p:nvPicPr>
                <p:cNvPr id="239" name="筆跡 238">
                  <a:extLst>
                    <a:ext uri="{FF2B5EF4-FFF2-40B4-BE49-F238E27FC236}">
                      <a16:creationId xmlns:a16="http://schemas.microsoft.com/office/drawing/2014/main" id="{957F3CD1-D71A-C476-9961-6F9C32D76E73}"/>
                    </a:ext>
                  </a:extLst>
                </p:cNvPr>
                <p:cNvPicPr/>
                <p:nvPr/>
              </p:nvPicPr>
              <p:blipFill>
                <a:blip r:embed="rId234"/>
                <a:stretch>
                  <a:fillRect/>
                </a:stretch>
              </p:blipFill>
              <p:spPr>
                <a:xfrm>
                  <a:off x="7712893" y="2505970"/>
                  <a:ext cx="12852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40" name="筆跡 239">
                  <a:extLst>
                    <a:ext uri="{FF2B5EF4-FFF2-40B4-BE49-F238E27FC236}">
                      <a16:creationId xmlns:a16="http://schemas.microsoft.com/office/drawing/2014/main" id="{23807EFC-CB44-1E25-D0BB-30E02F7D1134}"/>
                    </a:ext>
                  </a:extLst>
                </p14:cNvPr>
                <p14:cNvContentPartPr/>
                <p14:nvPr/>
              </p14:nvContentPartPr>
              <p14:xfrm>
                <a:off x="7788493" y="2436490"/>
                <a:ext cx="90360" cy="19080"/>
              </p14:xfrm>
            </p:contentPart>
          </mc:Choice>
          <mc:Fallback xmlns="">
            <p:pic>
              <p:nvPicPr>
                <p:cNvPr id="240" name="筆跡 239">
                  <a:extLst>
                    <a:ext uri="{FF2B5EF4-FFF2-40B4-BE49-F238E27FC236}">
                      <a16:creationId xmlns:a16="http://schemas.microsoft.com/office/drawing/2014/main" id="{23807EFC-CB44-1E25-D0BB-30E02F7D1134}"/>
                    </a:ext>
                  </a:extLst>
                </p:cNvPr>
                <p:cNvPicPr/>
                <p:nvPr/>
              </p:nvPicPr>
              <p:blipFill>
                <a:blip r:embed="rId236"/>
                <a:stretch>
                  <a:fillRect/>
                </a:stretch>
              </p:blipFill>
              <p:spPr>
                <a:xfrm>
                  <a:off x="7779853" y="2427490"/>
                  <a:ext cx="1080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41" name="筆跡 240">
                  <a:extLst>
                    <a:ext uri="{FF2B5EF4-FFF2-40B4-BE49-F238E27FC236}">
                      <a16:creationId xmlns:a16="http://schemas.microsoft.com/office/drawing/2014/main" id="{B0A1C4D2-AA2E-9773-F8C5-86FFE5E63991}"/>
                    </a:ext>
                  </a:extLst>
                </p14:cNvPr>
                <p14:cNvContentPartPr/>
                <p14:nvPr/>
              </p14:nvContentPartPr>
              <p14:xfrm>
                <a:off x="7889293" y="2459170"/>
                <a:ext cx="264600" cy="177840"/>
              </p14:xfrm>
            </p:contentPart>
          </mc:Choice>
          <mc:Fallback xmlns="">
            <p:pic>
              <p:nvPicPr>
                <p:cNvPr id="241" name="筆跡 240">
                  <a:extLst>
                    <a:ext uri="{FF2B5EF4-FFF2-40B4-BE49-F238E27FC236}">
                      <a16:creationId xmlns:a16="http://schemas.microsoft.com/office/drawing/2014/main" id="{B0A1C4D2-AA2E-9773-F8C5-86FFE5E63991}"/>
                    </a:ext>
                  </a:extLst>
                </p:cNvPr>
                <p:cNvPicPr/>
                <p:nvPr/>
              </p:nvPicPr>
              <p:blipFill>
                <a:blip r:embed="rId238"/>
                <a:stretch>
                  <a:fillRect/>
                </a:stretch>
              </p:blipFill>
              <p:spPr>
                <a:xfrm>
                  <a:off x="7880653" y="2450170"/>
                  <a:ext cx="2822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42" name="筆跡 241">
                  <a:extLst>
                    <a:ext uri="{FF2B5EF4-FFF2-40B4-BE49-F238E27FC236}">
                      <a16:creationId xmlns:a16="http://schemas.microsoft.com/office/drawing/2014/main" id="{A0C32487-18C1-95C5-34B5-4154C236E862}"/>
                    </a:ext>
                  </a:extLst>
                </p14:cNvPr>
                <p14:cNvContentPartPr/>
                <p14:nvPr/>
              </p14:nvContentPartPr>
              <p14:xfrm>
                <a:off x="8245333" y="2427850"/>
                <a:ext cx="87480" cy="159840"/>
              </p14:xfrm>
            </p:contentPart>
          </mc:Choice>
          <mc:Fallback xmlns="">
            <p:pic>
              <p:nvPicPr>
                <p:cNvPr id="242" name="筆跡 241">
                  <a:extLst>
                    <a:ext uri="{FF2B5EF4-FFF2-40B4-BE49-F238E27FC236}">
                      <a16:creationId xmlns:a16="http://schemas.microsoft.com/office/drawing/2014/main" id="{A0C32487-18C1-95C5-34B5-4154C236E862}"/>
                    </a:ext>
                  </a:extLst>
                </p:cNvPr>
                <p:cNvPicPr/>
                <p:nvPr/>
              </p:nvPicPr>
              <p:blipFill>
                <a:blip r:embed="rId240"/>
                <a:stretch>
                  <a:fillRect/>
                </a:stretch>
              </p:blipFill>
              <p:spPr>
                <a:xfrm>
                  <a:off x="8236333" y="2419210"/>
                  <a:ext cx="1051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43" name="筆跡 242">
                  <a:extLst>
                    <a:ext uri="{FF2B5EF4-FFF2-40B4-BE49-F238E27FC236}">
                      <a16:creationId xmlns:a16="http://schemas.microsoft.com/office/drawing/2014/main" id="{A00E0EB7-E970-9423-6580-D309B6D07A44}"/>
                    </a:ext>
                  </a:extLst>
                </p14:cNvPr>
                <p14:cNvContentPartPr/>
                <p14:nvPr/>
              </p14:nvContentPartPr>
              <p14:xfrm>
                <a:off x="8213653" y="2478250"/>
                <a:ext cx="180720" cy="13320"/>
              </p14:xfrm>
            </p:contentPart>
          </mc:Choice>
          <mc:Fallback xmlns="">
            <p:pic>
              <p:nvPicPr>
                <p:cNvPr id="243" name="筆跡 242">
                  <a:extLst>
                    <a:ext uri="{FF2B5EF4-FFF2-40B4-BE49-F238E27FC236}">
                      <a16:creationId xmlns:a16="http://schemas.microsoft.com/office/drawing/2014/main" id="{A00E0EB7-E970-9423-6580-D309B6D07A44}"/>
                    </a:ext>
                  </a:extLst>
                </p:cNvPr>
                <p:cNvPicPr/>
                <p:nvPr/>
              </p:nvPicPr>
              <p:blipFill>
                <a:blip r:embed="rId242"/>
                <a:stretch>
                  <a:fillRect/>
                </a:stretch>
              </p:blipFill>
              <p:spPr>
                <a:xfrm>
                  <a:off x="8204653" y="2469250"/>
                  <a:ext cx="198360" cy="30960"/>
                </a:xfrm>
                <a:prstGeom prst="rect">
                  <a:avLst/>
                </a:prstGeom>
              </p:spPr>
            </p:pic>
          </mc:Fallback>
        </mc:AlternateContent>
      </p:grpSp>
      <p:grpSp>
        <p:nvGrpSpPr>
          <p:cNvPr id="252" name="群組 251">
            <a:extLst>
              <a:ext uri="{FF2B5EF4-FFF2-40B4-BE49-F238E27FC236}">
                <a16:creationId xmlns:a16="http://schemas.microsoft.com/office/drawing/2014/main" id="{00F59DAD-6405-E32C-D511-17B8FC884E7A}"/>
              </a:ext>
            </a:extLst>
          </p:cNvPr>
          <p:cNvGrpSpPr/>
          <p:nvPr/>
        </p:nvGrpSpPr>
        <p:grpSpPr>
          <a:xfrm>
            <a:off x="8915653" y="2381050"/>
            <a:ext cx="243360" cy="272520"/>
            <a:chOff x="8915653" y="2381050"/>
            <a:chExt cx="243360" cy="272520"/>
          </a:xfrm>
        </p:grpSpPr>
        <mc:AlternateContent xmlns:mc="http://schemas.openxmlformats.org/markup-compatibility/2006" xmlns:p14="http://schemas.microsoft.com/office/powerpoint/2010/main">
          <mc:Choice Requires="p14">
            <p:contentPart p14:bwMode="auto" r:id="rId243">
              <p14:nvContentPartPr>
                <p14:cNvPr id="249" name="筆跡 248">
                  <a:extLst>
                    <a:ext uri="{FF2B5EF4-FFF2-40B4-BE49-F238E27FC236}">
                      <a16:creationId xmlns:a16="http://schemas.microsoft.com/office/drawing/2014/main" id="{060F0D36-3716-526E-6F5B-953A2D1D9212}"/>
                    </a:ext>
                  </a:extLst>
                </p14:cNvPr>
                <p14:cNvContentPartPr/>
                <p14:nvPr/>
              </p14:nvContentPartPr>
              <p14:xfrm>
                <a:off x="8915653" y="2381050"/>
                <a:ext cx="22320" cy="272520"/>
              </p14:xfrm>
            </p:contentPart>
          </mc:Choice>
          <mc:Fallback xmlns="">
            <p:pic>
              <p:nvPicPr>
                <p:cNvPr id="249" name="筆跡 248">
                  <a:extLst>
                    <a:ext uri="{FF2B5EF4-FFF2-40B4-BE49-F238E27FC236}">
                      <a16:creationId xmlns:a16="http://schemas.microsoft.com/office/drawing/2014/main" id="{060F0D36-3716-526E-6F5B-953A2D1D9212}"/>
                    </a:ext>
                  </a:extLst>
                </p:cNvPr>
                <p:cNvPicPr/>
                <p:nvPr/>
              </p:nvPicPr>
              <p:blipFill>
                <a:blip r:embed="rId244"/>
                <a:stretch>
                  <a:fillRect/>
                </a:stretch>
              </p:blipFill>
              <p:spPr>
                <a:xfrm>
                  <a:off x="8906653" y="2372410"/>
                  <a:ext cx="3996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50" name="筆跡 249">
                  <a:extLst>
                    <a:ext uri="{FF2B5EF4-FFF2-40B4-BE49-F238E27FC236}">
                      <a16:creationId xmlns:a16="http://schemas.microsoft.com/office/drawing/2014/main" id="{608739C1-0F26-DB84-522F-5DA1B70154FE}"/>
                    </a:ext>
                  </a:extLst>
                </p14:cNvPr>
                <p14:cNvContentPartPr/>
                <p14:nvPr/>
              </p14:nvContentPartPr>
              <p14:xfrm>
                <a:off x="9008533" y="2386810"/>
                <a:ext cx="16920" cy="263880"/>
              </p14:xfrm>
            </p:contentPart>
          </mc:Choice>
          <mc:Fallback xmlns="">
            <p:pic>
              <p:nvPicPr>
                <p:cNvPr id="250" name="筆跡 249">
                  <a:extLst>
                    <a:ext uri="{FF2B5EF4-FFF2-40B4-BE49-F238E27FC236}">
                      <a16:creationId xmlns:a16="http://schemas.microsoft.com/office/drawing/2014/main" id="{608739C1-0F26-DB84-522F-5DA1B70154FE}"/>
                    </a:ext>
                  </a:extLst>
                </p:cNvPr>
                <p:cNvPicPr/>
                <p:nvPr/>
              </p:nvPicPr>
              <p:blipFill>
                <a:blip r:embed="rId246"/>
                <a:stretch>
                  <a:fillRect/>
                </a:stretch>
              </p:blipFill>
              <p:spPr>
                <a:xfrm>
                  <a:off x="8999533" y="2377810"/>
                  <a:ext cx="345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51" name="筆跡 250">
                  <a:extLst>
                    <a:ext uri="{FF2B5EF4-FFF2-40B4-BE49-F238E27FC236}">
                      <a16:creationId xmlns:a16="http://schemas.microsoft.com/office/drawing/2014/main" id="{FC717634-948C-FEC0-6155-4DD3A4630514}"/>
                    </a:ext>
                  </a:extLst>
                </p14:cNvPr>
                <p14:cNvContentPartPr/>
                <p14:nvPr/>
              </p14:nvContentPartPr>
              <p14:xfrm>
                <a:off x="8937613" y="2537650"/>
                <a:ext cx="221400" cy="92880"/>
              </p14:xfrm>
            </p:contentPart>
          </mc:Choice>
          <mc:Fallback xmlns="">
            <p:pic>
              <p:nvPicPr>
                <p:cNvPr id="251" name="筆跡 250">
                  <a:extLst>
                    <a:ext uri="{FF2B5EF4-FFF2-40B4-BE49-F238E27FC236}">
                      <a16:creationId xmlns:a16="http://schemas.microsoft.com/office/drawing/2014/main" id="{FC717634-948C-FEC0-6155-4DD3A4630514}"/>
                    </a:ext>
                  </a:extLst>
                </p:cNvPr>
                <p:cNvPicPr/>
                <p:nvPr/>
              </p:nvPicPr>
              <p:blipFill>
                <a:blip r:embed="rId248"/>
                <a:stretch>
                  <a:fillRect/>
                </a:stretch>
              </p:blipFill>
              <p:spPr>
                <a:xfrm>
                  <a:off x="8928973" y="2529010"/>
                  <a:ext cx="239040" cy="110520"/>
                </a:xfrm>
                <a:prstGeom prst="rect">
                  <a:avLst/>
                </a:prstGeom>
              </p:spPr>
            </p:pic>
          </mc:Fallback>
        </mc:AlternateContent>
      </p:grpSp>
    </p:spTree>
    <p:extLst>
      <p:ext uri="{BB962C8B-B14F-4D97-AF65-F5344CB8AC3E}">
        <p14:creationId xmlns:p14="http://schemas.microsoft.com/office/powerpoint/2010/main" val="2433506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C5DA9BF-7C9F-E0A4-96D6-F14265B5D115}"/>
              </a:ext>
            </a:extLst>
          </p:cNvPr>
          <p:cNvSpPr>
            <a:spLocks noGrp="1"/>
          </p:cNvSpPr>
          <p:nvPr>
            <p:ph type="title"/>
          </p:nvPr>
        </p:nvSpPr>
        <p:spPr/>
        <p:txBody>
          <a:bodyPr/>
          <a:lstStyle/>
          <a:p>
            <a:r>
              <a:rPr lang="en-US" altLang="zh-TW" dirty="0"/>
              <a:t>Chi-square of homogeneity</a:t>
            </a:r>
            <a:endParaRPr lang="zh-TW" altLang="en-US" dirty="0"/>
          </a:p>
        </p:txBody>
      </p:sp>
      <p:sp>
        <p:nvSpPr>
          <p:cNvPr id="3" name="內容版面配置區 2">
            <a:extLst>
              <a:ext uri="{FF2B5EF4-FFF2-40B4-BE49-F238E27FC236}">
                <a16:creationId xmlns:a16="http://schemas.microsoft.com/office/drawing/2014/main" id="{639BC0BA-AB04-CB3A-24CD-B16B4944E791}"/>
              </a:ext>
            </a:extLst>
          </p:cNvPr>
          <p:cNvSpPr>
            <a:spLocks noGrp="1"/>
          </p:cNvSpPr>
          <p:nvPr>
            <p:ph idx="1"/>
          </p:nvPr>
        </p:nvSpPr>
        <p:spPr/>
        <p:txBody>
          <a:bodyPr/>
          <a:lstStyle/>
          <a:p>
            <a:r>
              <a:rPr lang="en-US" altLang="zh-TW" dirty="0"/>
              <a:t>If we are wondering whether males with higher body weight have a higher heart rate than those with normal weight.</a:t>
            </a:r>
            <a:endParaRPr lang="zh-TW" altLang="en-US" dirty="0"/>
          </a:p>
        </p:txBody>
      </p:sp>
      <p:grpSp>
        <p:nvGrpSpPr>
          <p:cNvPr id="209" name="群組 208">
            <a:extLst>
              <a:ext uri="{FF2B5EF4-FFF2-40B4-BE49-F238E27FC236}">
                <a16:creationId xmlns:a16="http://schemas.microsoft.com/office/drawing/2014/main" id="{E28F19F0-A792-FF85-C7EB-5E6213EBDD93}"/>
              </a:ext>
            </a:extLst>
          </p:cNvPr>
          <p:cNvGrpSpPr/>
          <p:nvPr/>
        </p:nvGrpSpPr>
        <p:grpSpPr>
          <a:xfrm>
            <a:off x="2014958" y="2774846"/>
            <a:ext cx="8002229" cy="4098303"/>
            <a:chOff x="2014958" y="2774846"/>
            <a:chExt cx="8002229" cy="4098303"/>
          </a:xfrm>
        </p:grpSpPr>
        <p:grpSp>
          <p:nvGrpSpPr>
            <p:cNvPr id="161" name="群組 160">
              <a:extLst>
                <a:ext uri="{FF2B5EF4-FFF2-40B4-BE49-F238E27FC236}">
                  <a16:creationId xmlns:a16="http://schemas.microsoft.com/office/drawing/2014/main" id="{91550F64-C50B-5322-DF64-B390F213CF02}"/>
                </a:ext>
              </a:extLst>
            </p:cNvPr>
            <p:cNvGrpSpPr/>
            <p:nvPr/>
          </p:nvGrpSpPr>
          <p:grpSpPr>
            <a:xfrm>
              <a:off x="9072187" y="3556109"/>
              <a:ext cx="945000" cy="285840"/>
              <a:chOff x="9072187" y="3556109"/>
              <a:chExt cx="945000" cy="285840"/>
            </a:xfrm>
          </p:grpSpPr>
          <mc:AlternateContent xmlns:mc="http://schemas.openxmlformats.org/markup-compatibility/2006" xmlns:p14="http://schemas.microsoft.com/office/powerpoint/2010/main">
            <mc:Choice Requires="p14">
              <p:contentPart p14:bwMode="auto" r:id="rId2">
                <p14:nvContentPartPr>
                  <p14:cNvPr id="158" name="筆跡 157">
                    <a:extLst>
                      <a:ext uri="{FF2B5EF4-FFF2-40B4-BE49-F238E27FC236}">
                        <a16:creationId xmlns:a16="http://schemas.microsoft.com/office/drawing/2014/main" id="{48D5DB9C-CBD8-DF74-FAA6-63F5F24D8EDE}"/>
                      </a:ext>
                    </a:extLst>
                  </p14:cNvPr>
                  <p14:cNvContentPartPr/>
                  <p14:nvPr/>
                </p14:nvContentPartPr>
                <p14:xfrm>
                  <a:off x="9072187" y="3556109"/>
                  <a:ext cx="250200" cy="284400"/>
                </p14:xfrm>
              </p:contentPart>
            </mc:Choice>
            <mc:Fallback xmlns="">
              <p:pic>
                <p:nvPicPr>
                  <p:cNvPr id="158" name="筆跡 157">
                    <a:extLst>
                      <a:ext uri="{FF2B5EF4-FFF2-40B4-BE49-F238E27FC236}">
                        <a16:creationId xmlns:a16="http://schemas.microsoft.com/office/drawing/2014/main" id="{48D5DB9C-CBD8-DF74-FAA6-63F5F24D8EDE}"/>
                      </a:ext>
                    </a:extLst>
                  </p:cNvPr>
                  <p:cNvPicPr/>
                  <p:nvPr/>
                </p:nvPicPr>
                <p:blipFill>
                  <a:blip r:embed="rId3"/>
                  <a:stretch>
                    <a:fillRect/>
                  </a:stretch>
                </p:blipFill>
                <p:spPr>
                  <a:xfrm>
                    <a:off x="9066067" y="3549989"/>
                    <a:ext cx="26244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59" name="筆跡 158">
                    <a:extLst>
                      <a:ext uri="{FF2B5EF4-FFF2-40B4-BE49-F238E27FC236}">
                        <a16:creationId xmlns:a16="http://schemas.microsoft.com/office/drawing/2014/main" id="{17A1AF3F-2E74-DF19-D2DC-A3A8711D4087}"/>
                      </a:ext>
                    </a:extLst>
                  </p14:cNvPr>
                  <p14:cNvContentPartPr/>
                  <p14:nvPr/>
                </p14:nvContentPartPr>
                <p14:xfrm>
                  <a:off x="9386467" y="3609749"/>
                  <a:ext cx="187920" cy="192600"/>
                </p14:xfrm>
              </p:contentPart>
            </mc:Choice>
            <mc:Fallback xmlns="">
              <p:pic>
                <p:nvPicPr>
                  <p:cNvPr id="159" name="筆跡 158">
                    <a:extLst>
                      <a:ext uri="{FF2B5EF4-FFF2-40B4-BE49-F238E27FC236}">
                        <a16:creationId xmlns:a16="http://schemas.microsoft.com/office/drawing/2014/main" id="{17A1AF3F-2E74-DF19-D2DC-A3A8711D4087}"/>
                      </a:ext>
                    </a:extLst>
                  </p:cNvPr>
                  <p:cNvPicPr/>
                  <p:nvPr/>
                </p:nvPicPr>
                <p:blipFill>
                  <a:blip r:embed="rId5"/>
                  <a:stretch>
                    <a:fillRect/>
                  </a:stretch>
                </p:blipFill>
                <p:spPr>
                  <a:xfrm>
                    <a:off x="9380347" y="3603629"/>
                    <a:ext cx="20016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0" name="筆跡 159">
                    <a:extLst>
                      <a:ext uri="{FF2B5EF4-FFF2-40B4-BE49-F238E27FC236}">
                        <a16:creationId xmlns:a16="http://schemas.microsoft.com/office/drawing/2014/main" id="{A2FF2DF1-5C0C-A5B9-540F-A39EB8BDCBFB}"/>
                      </a:ext>
                    </a:extLst>
                  </p14:cNvPr>
                  <p14:cNvContentPartPr/>
                  <p14:nvPr/>
                </p14:nvContentPartPr>
                <p14:xfrm>
                  <a:off x="9630187" y="3620189"/>
                  <a:ext cx="387000" cy="221760"/>
                </p14:xfrm>
              </p:contentPart>
            </mc:Choice>
            <mc:Fallback xmlns="">
              <p:pic>
                <p:nvPicPr>
                  <p:cNvPr id="160" name="筆跡 159">
                    <a:extLst>
                      <a:ext uri="{FF2B5EF4-FFF2-40B4-BE49-F238E27FC236}">
                        <a16:creationId xmlns:a16="http://schemas.microsoft.com/office/drawing/2014/main" id="{A2FF2DF1-5C0C-A5B9-540F-A39EB8BDCBFB}"/>
                      </a:ext>
                    </a:extLst>
                  </p:cNvPr>
                  <p:cNvPicPr/>
                  <p:nvPr/>
                </p:nvPicPr>
                <p:blipFill>
                  <a:blip r:embed="rId7"/>
                  <a:stretch>
                    <a:fillRect/>
                  </a:stretch>
                </p:blipFill>
                <p:spPr>
                  <a:xfrm>
                    <a:off x="9624067" y="3614069"/>
                    <a:ext cx="399240" cy="234000"/>
                  </a:xfrm>
                  <a:prstGeom prst="rect">
                    <a:avLst/>
                  </a:prstGeom>
                </p:spPr>
              </p:pic>
            </mc:Fallback>
          </mc:AlternateContent>
        </p:grpSp>
        <p:grpSp>
          <p:nvGrpSpPr>
            <p:cNvPr id="208" name="群組 207">
              <a:extLst>
                <a:ext uri="{FF2B5EF4-FFF2-40B4-BE49-F238E27FC236}">
                  <a16:creationId xmlns:a16="http://schemas.microsoft.com/office/drawing/2014/main" id="{EF6FCD9C-0364-2478-5278-AFA822B9245F}"/>
                </a:ext>
              </a:extLst>
            </p:cNvPr>
            <p:cNvGrpSpPr/>
            <p:nvPr/>
          </p:nvGrpSpPr>
          <p:grpSpPr>
            <a:xfrm>
              <a:off x="2014958" y="2774846"/>
              <a:ext cx="7748429" cy="4098303"/>
              <a:chOff x="2014958" y="2774846"/>
              <a:chExt cx="7748429" cy="4098303"/>
            </a:xfrm>
          </p:grpSpPr>
          <mc:AlternateContent xmlns:mc="http://schemas.openxmlformats.org/markup-compatibility/2006" xmlns:p14="http://schemas.microsoft.com/office/powerpoint/2010/main">
            <mc:Choice Requires="p14">
              <p:contentPart p14:bwMode="auto" r:id="rId8">
                <p14:nvContentPartPr>
                  <p14:cNvPr id="7" name="筆跡 6">
                    <a:extLst>
                      <a:ext uri="{FF2B5EF4-FFF2-40B4-BE49-F238E27FC236}">
                        <a16:creationId xmlns:a16="http://schemas.microsoft.com/office/drawing/2014/main" id="{32BEBB11-83D5-FC65-30C3-0B2E865238B2}"/>
                      </a:ext>
                    </a:extLst>
                  </p14:cNvPr>
                  <p14:cNvContentPartPr/>
                  <p14:nvPr/>
                </p14:nvContentPartPr>
                <p14:xfrm>
                  <a:off x="2246293" y="3627686"/>
                  <a:ext cx="250560" cy="372960"/>
                </p14:xfrm>
              </p:contentPart>
            </mc:Choice>
            <mc:Fallback xmlns="">
              <p:pic>
                <p:nvPicPr>
                  <p:cNvPr id="7" name="筆跡 6">
                    <a:extLst>
                      <a:ext uri="{FF2B5EF4-FFF2-40B4-BE49-F238E27FC236}">
                        <a16:creationId xmlns:a16="http://schemas.microsoft.com/office/drawing/2014/main" id="{32BEBB11-83D5-FC65-30C3-0B2E865238B2}"/>
                      </a:ext>
                    </a:extLst>
                  </p:cNvPr>
                  <p:cNvPicPr/>
                  <p:nvPr/>
                </p:nvPicPr>
                <p:blipFill>
                  <a:blip r:embed="rId9"/>
                  <a:stretch>
                    <a:fillRect/>
                  </a:stretch>
                </p:blipFill>
                <p:spPr>
                  <a:xfrm>
                    <a:off x="2240173" y="3621566"/>
                    <a:ext cx="262800" cy="385200"/>
                  </a:xfrm>
                  <a:prstGeom prst="rect">
                    <a:avLst/>
                  </a:prstGeom>
                </p:spPr>
              </p:pic>
            </mc:Fallback>
          </mc:AlternateContent>
          <p:grpSp>
            <p:nvGrpSpPr>
              <p:cNvPr id="18" name="群組 17">
                <a:extLst>
                  <a:ext uri="{FF2B5EF4-FFF2-40B4-BE49-F238E27FC236}">
                    <a16:creationId xmlns:a16="http://schemas.microsoft.com/office/drawing/2014/main" id="{D739F363-1123-FB26-144D-BEB864B4F5DA}"/>
                  </a:ext>
                </a:extLst>
              </p:cNvPr>
              <p:cNvGrpSpPr/>
              <p:nvPr/>
            </p:nvGrpSpPr>
            <p:grpSpPr>
              <a:xfrm>
                <a:off x="2519893" y="3407726"/>
                <a:ext cx="635400" cy="450360"/>
                <a:chOff x="2519893" y="3407726"/>
                <a:chExt cx="635400" cy="450360"/>
              </a:xfrm>
            </p:grpSpPr>
            <mc:AlternateContent xmlns:mc="http://schemas.openxmlformats.org/markup-compatibility/2006" xmlns:p14="http://schemas.microsoft.com/office/powerpoint/2010/main">
              <mc:Choice Requires="p14">
                <p:contentPart p14:bwMode="auto" r:id="rId10">
                  <p14:nvContentPartPr>
                    <p14:cNvPr id="8" name="筆跡 7">
                      <a:extLst>
                        <a:ext uri="{FF2B5EF4-FFF2-40B4-BE49-F238E27FC236}">
                          <a16:creationId xmlns:a16="http://schemas.microsoft.com/office/drawing/2014/main" id="{AEA5687D-A1BC-5C76-233D-479D7CED6199}"/>
                        </a:ext>
                      </a:extLst>
                    </p14:cNvPr>
                    <p14:cNvContentPartPr/>
                    <p14:nvPr/>
                  </p14:nvContentPartPr>
                  <p14:xfrm>
                    <a:off x="2519893" y="3689246"/>
                    <a:ext cx="187560" cy="168840"/>
                  </p14:xfrm>
                </p:contentPart>
              </mc:Choice>
              <mc:Fallback xmlns="">
                <p:pic>
                  <p:nvPicPr>
                    <p:cNvPr id="8" name="筆跡 7">
                      <a:extLst>
                        <a:ext uri="{FF2B5EF4-FFF2-40B4-BE49-F238E27FC236}">
                          <a16:creationId xmlns:a16="http://schemas.microsoft.com/office/drawing/2014/main" id="{AEA5687D-A1BC-5C76-233D-479D7CED6199}"/>
                        </a:ext>
                      </a:extLst>
                    </p:cNvPr>
                    <p:cNvPicPr/>
                    <p:nvPr/>
                  </p:nvPicPr>
                  <p:blipFill>
                    <a:blip r:embed="rId11"/>
                    <a:stretch>
                      <a:fillRect/>
                    </a:stretch>
                  </p:blipFill>
                  <p:spPr>
                    <a:xfrm>
                      <a:off x="2513773" y="3683126"/>
                      <a:ext cx="1998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筆跡 8">
                      <a:extLst>
                        <a:ext uri="{FF2B5EF4-FFF2-40B4-BE49-F238E27FC236}">
                          <a16:creationId xmlns:a16="http://schemas.microsoft.com/office/drawing/2014/main" id="{DF2E4A2C-D6AE-C8A0-3C61-660D0AC9AC2B}"/>
                        </a:ext>
                      </a:extLst>
                    </p14:cNvPr>
                    <p14:cNvContentPartPr/>
                    <p14:nvPr/>
                  </p14:nvContentPartPr>
                  <p14:xfrm>
                    <a:off x="2699533" y="3632366"/>
                    <a:ext cx="145080" cy="196560"/>
                  </p14:xfrm>
                </p:contentPart>
              </mc:Choice>
              <mc:Fallback xmlns="">
                <p:pic>
                  <p:nvPicPr>
                    <p:cNvPr id="9" name="筆跡 8">
                      <a:extLst>
                        <a:ext uri="{FF2B5EF4-FFF2-40B4-BE49-F238E27FC236}">
                          <a16:creationId xmlns:a16="http://schemas.microsoft.com/office/drawing/2014/main" id="{DF2E4A2C-D6AE-C8A0-3C61-660D0AC9AC2B}"/>
                        </a:ext>
                      </a:extLst>
                    </p:cNvPr>
                    <p:cNvPicPr/>
                    <p:nvPr/>
                  </p:nvPicPr>
                  <p:blipFill>
                    <a:blip r:embed="rId13"/>
                    <a:stretch>
                      <a:fillRect/>
                    </a:stretch>
                  </p:blipFill>
                  <p:spPr>
                    <a:xfrm>
                      <a:off x="2693413" y="3626246"/>
                      <a:ext cx="1573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筆跡 9">
                      <a:extLst>
                        <a:ext uri="{FF2B5EF4-FFF2-40B4-BE49-F238E27FC236}">
                          <a16:creationId xmlns:a16="http://schemas.microsoft.com/office/drawing/2014/main" id="{A584F9BD-EC01-57AF-FDEF-3CEA401C5A22}"/>
                        </a:ext>
                      </a:extLst>
                    </p14:cNvPr>
                    <p14:cNvContentPartPr/>
                    <p14:nvPr/>
                  </p14:nvContentPartPr>
                  <p14:xfrm>
                    <a:off x="2872333" y="3533006"/>
                    <a:ext cx="87840" cy="214920"/>
                  </p14:xfrm>
                </p:contentPart>
              </mc:Choice>
              <mc:Fallback xmlns="">
                <p:pic>
                  <p:nvPicPr>
                    <p:cNvPr id="10" name="筆跡 9">
                      <a:extLst>
                        <a:ext uri="{FF2B5EF4-FFF2-40B4-BE49-F238E27FC236}">
                          <a16:creationId xmlns:a16="http://schemas.microsoft.com/office/drawing/2014/main" id="{A584F9BD-EC01-57AF-FDEF-3CEA401C5A22}"/>
                        </a:ext>
                      </a:extLst>
                    </p:cNvPr>
                    <p:cNvPicPr/>
                    <p:nvPr/>
                  </p:nvPicPr>
                  <p:blipFill>
                    <a:blip r:embed="rId15"/>
                    <a:stretch>
                      <a:fillRect/>
                    </a:stretch>
                  </p:blipFill>
                  <p:spPr>
                    <a:xfrm>
                      <a:off x="2866213" y="3526886"/>
                      <a:ext cx="1000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筆跡 11">
                      <a:extLst>
                        <a:ext uri="{FF2B5EF4-FFF2-40B4-BE49-F238E27FC236}">
                          <a16:creationId xmlns:a16="http://schemas.microsoft.com/office/drawing/2014/main" id="{230CC6D8-28B6-3F9E-C1AA-6D9A05528547}"/>
                        </a:ext>
                      </a:extLst>
                    </p14:cNvPr>
                    <p14:cNvContentPartPr/>
                    <p14:nvPr/>
                  </p14:nvContentPartPr>
                  <p14:xfrm>
                    <a:off x="3019213" y="3422486"/>
                    <a:ext cx="111600" cy="194760"/>
                  </p14:xfrm>
                </p:contentPart>
              </mc:Choice>
              <mc:Fallback xmlns="">
                <p:pic>
                  <p:nvPicPr>
                    <p:cNvPr id="12" name="筆跡 11">
                      <a:extLst>
                        <a:ext uri="{FF2B5EF4-FFF2-40B4-BE49-F238E27FC236}">
                          <a16:creationId xmlns:a16="http://schemas.microsoft.com/office/drawing/2014/main" id="{230CC6D8-28B6-3F9E-C1AA-6D9A05528547}"/>
                        </a:ext>
                      </a:extLst>
                    </p:cNvPr>
                    <p:cNvPicPr/>
                    <p:nvPr/>
                  </p:nvPicPr>
                  <p:blipFill>
                    <a:blip r:embed="rId17"/>
                    <a:stretch>
                      <a:fillRect/>
                    </a:stretch>
                  </p:blipFill>
                  <p:spPr>
                    <a:xfrm>
                      <a:off x="3013093" y="3416366"/>
                      <a:ext cx="1238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筆跡 12">
                      <a:extLst>
                        <a:ext uri="{FF2B5EF4-FFF2-40B4-BE49-F238E27FC236}">
                          <a16:creationId xmlns:a16="http://schemas.microsoft.com/office/drawing/2014/main" id="{F167466F-7FF3-6A73-4F17-76897E81C547}"/>
                        </a:ext>
                      </a:extLst>
                    </p14:cNvPr>
                    <p14:cNvContentPartPr/>
                    <p14:nvPr/>
                  </p14:nvContentPartPr>
                  <p14:xfrm>
                    <a:off x="2984653" y="3407726"/>
                    <a:ext cx="170640" cy="97920"/>
                  </p14:xfrm>
                </p:contentPart>
              </mc:Choice>
              <mc:Fallback xmlns="">
                <p:pic>
                  <p:nvPicPr>
                    <p:cNvPr id="13" name="筆跡 12">
                      <a:extLst>
                        <a:ext uri="{FF2B5EF4-FFF2-40B4-BE49-F238E27FC236}">
                          <a16:creationId xmlns:a16="http://schemas.microsoft.com/office/drawing/2014/main" id="{F167466F-7FF3-6A73-4F17-76897E81C547}"/>
                        </a:ext>
                      </a:extLst>
                    </p:cNvPr>
                    <p:cNvPicPr/>
                    <p:nvPr/>
                  </p:nvPicPr>
                  <p:blipFill>
                    <a:blip r:embed="rId19"/>
                    <a:stretch>
                      <a:fillRect/>
                    </a:stretch>
                  </p:blipFill>
                  <p:spPr>
                    <a:xfrm>
                      <a:off x="2978533" y="3401606"/>
                      <a:ext cx="182880" cy="110160"/>
                    </a:xfrm>
                    <a:prstGeom prst="rect">
                      <a:avLst/>
                    </a:prstGeom>
                  </p:spPr>
                </p:pic>
              </mc:Fallback>
            </mc:AlternateContent>
          </p:grpSp>
          <p:grpSp>
            <p:nvGrpSpPr>
              <p:cNvPr id="24" name="群組 23">
                <a:extLst>
                  <a:ext uri="{FF2B5EF4-FFF2-40B4-BE49-F238E27FC236}">
                    <a16:creationId xmlns:a16="http://schemas.microsoft.com/office/drawing/2014/main" id="{A8BC835C-6650-0F15-B543-41D67C4EDC16}"/>
                  </a:ext>
                </a:extLst>
              </p:cNvPr>
              <p:cNvGrpSpPr/>
              <p:nvPr/>
            </p:nvGrpSpPr>
            <p:grpSpPr>
              <a:xfrm>
                <a:off x="5534173" y="2774846"/>
                <a:ext cx="1143720" cy="338760"/>
                <a:chOff x="5534173" y="2774846"/>
                <a:chExt cx="1143720" cy="338760"/>
              </a:xfrm>
            </p:grpSpPr>
            <mc:AlternateContent xmlns:mc="http://schemas.openxmlformats.org/markup-compatibility/2006" xmlns:p14="http://schemas.microsoft.com/office/powerpoint/2010/main">
              <mc:Choice Requires="p14">
                <p:contentPart p14:bwMode="auto" r:id="rId20">
                  <p14:nvContentPartPr>
                    <p14:cNvPr id="19" name="筆跡 18">
                      <a:extLst>
                        <a:ext uri="{FF2B5EF4-FFF2-40B4-BE49-F238E27FC236}">
                          <a16:creationId xmlns:a16="http://schemas.microsoft.com/office/drawing/2014/main" id="{4CE71662-38A1-4AF5-C74B-9156FE51B773}"/>
                        </a:ext>
                      </a:extLst>
                    </p14:cNvPr>
                    <p14:cNvContentPartPr/>
                    <p14:nvPr/>
                  </p14:nvContentPartPr>
                  <p14:xfrm>
                    <a:off x="5534173" y="2869166"/>
                    <a:ext cx="163080" cy="198720"/>
                  </p14:xfrm>
                </p:contentPart>
              </mc:Choice>
              <mc:Fallback xmlns="">
                <p:pic>
                  <p:nvPicPr>
                    <p:cNvPr id="19" name="筆跡 18">
                      <a:extLst>
                        <a:ext uri="{FF2B5EF4-FFF2-40B4-BE49-F238E27FC236}">
                          <a16:creationId xmlns:a16="http://schemas.microsoft.com/office/drawing/2014/main" id="{4CE71662-38A1-4AF5-C74B-9156FE51B773}"/>
                        </a:ext>
                      </a:extLst>
                    </p:cNvPr>
                    <p:cNvPicPr/>
                    <p:nvPr/>
                  </p:nvPicPr>
                  <p:blipFill>
                    <a:blip r:embed="rId21"/>
                    <a:stretch>
                      <a:fillRect/>
                    </a:stretch>
                  </p:blipFill>
                  <p:spPr>
                    <a:xfrm>
                      <a:off x="5528053" y="2863046"/>
                      <a:ext cx="1753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筆跡 19">
                      <a:extLst>
                        <a:ext uri="{FF2B5EF4-FFF2-40B4-BE49-F238E27FC236}">
                          <a16:creationId xmlns:a16="http://schemas.microsoft.com/office/drawing/2014/main" id="{4A04228F-B913-3D79-D28A-6F0EDB99295E}"/>
                        </a:ext>
                      </a:extLst>
                    </p14:cNvPr>
                    <p14:cNvContentPartPr/>
                    <p14:nvPr/>
                  </p14:nvContentPartPr>
                  <p14:xfrm>
                    <a:off x="5767093" y="2889326"/>
                    <a:ext cx="124560" cy="155520"/>
                  </p14:xfrm>
                </p:contentPart>
              </mc:Choice>
              <mc:Fallback xmlns="">
                <p:pic>
                  <p:nvPicPr>
                    <p:cNvPr id="20" name="筆跡 19">
                      <a:extLst>
                        <a:ext uri="{FF2B5EF4-FFF2-40B4-BE49-F238E27FC236}">
                          <a16:creationId xmlns:a16="http://schemas.microsoft.com/office/drawing/2014/main" id="{4A04228F-B913-3D79-D28A-6F0EDB99295E}"/>
                        </a:ext>
                      </a:extLst>
                    </p:cNvPr>
                    <p:cNvPicPr/>
                    <p:nvPr/>
                  </p:nvPicPr>
                  <p:blipFill>
                    <a:blip r:embed="rId23"/>
                    <a:stretch>
                      <a:fillRect/>
                    </a:stretch>
                  </p:blipFill>
                  <p:spPr>
                    <a:xfrm>
                      <a:off x="5760973" y="2883206"/>
                      <a:ext cx="1368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筆跡 20">
                      <a:extLst>
                        <a:ext uri="{FF2B5EF4-FFF2-40B4-BE49-F238E27FC236}">
                          <a16:creationId xmlns:a16="http://schemas.microsoft.com/office/drawing/2014/main" id="{393A83C5-F2D9-9772-2E1E-C520F2DA805A}"/>
                        </a:ext>
                      </a:extLst>
                    </p14:cNvPr>
                    <p14:cNvContentPartPr/>
                    <p14:nvPr/>
                  </p14:nvContentPartPr>
                  <p14:xfrm>
                    <a:off x="5927653" y="2876366"/>
                    <a:ext cx="232200" cy="164520"/>
                  </p14:xfrm>
                </p:contentPart>
              </mc:Choice>
              <mc:Fallback xmlns="">
                <p:pic>
                  <p:nvPicPr>
                    <p:cNvPr id="21" name="筆跡 20">
                      <a:extLst>
                        <a:ext uri="{FF2B5EF4-FFF2-40B4-BE49-F238E27FC236}">
                          <a16:creationId xmlns:a16="http://schemas.microsoft.com/office/drawing/2014/main" id="{393A83C5-F2D9-9772-2E1E-C520F2DA805A}"/>
                        </a:ext>
                      </a:extLst>
                    </p:cNvPr>
                    <p:cNvPicPr/>
                    <p:nvPr/>
                  </p:nvPicPr>
                  <p:blipFill>
                    <a:blip r:embed="rId25"/>
                    <a:stretch>
                      <a:fillRect/>
                    </a:stretch>
                  </p:blipFill>
                  <p:spPr>
                    <a:xfrm>
                      <a:off x="5921533" y="2870246"/>
                      <a:ext cx="2444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筆跡 21">
                      <a:extLst>
                        <a:ext uri="{FF2B5EF4-FFF2-40B4-BE49-F238E27FC236}">
                          <a16:creationId xmlns:a16="http://schemas.microsoft.com/office/drawing/2014/main" id="{FE5D1A8D-F612-D988-8973-B79A76763DFB}"/>
                        </a:ext>
                      </a:extLst>
                    </p14:cNvPr>
                    <p14:cNvContentPartPr/>
                    <p14:nvPr/>
                  </p14:nvContentPartPr>
                  <p14:xfrm>
                    <a:off x="6240133" y="2774846"/>
                    <a:ext cx="111960" cy="338760"/>
                  </p14:xfrm>
                </p:contentPart>
              </mc:Choice>
              <mc:Fallback xmlns="">
                <p:pic>
                  <p:nvPicPr>
                    <p:cNvPr id="22" name="筆跡 21">
                      <a:extLst>
                        <a:ext uri="{FF2B5EF4-FFF2-40B4-BE49-F238E27FC236}">
                          <a16:creationId xmlns:a16="http://schemas.microsoft.com/office/drawing/2014/main" id="{FE5D1A8D-F612-D988-8973-B79A76763DFB}"/>
                        </a:ext>
                      </a:extLst>
                    </p:cNvPr>
                    <p:cNvPicPr/>
                    <p:nvPr/>
                  </p:nvPicPr>
                  <p:blipFill>
                    <a:blip r:embed="rId27"/>
                    <a:stretch>
                      <a:fillRect/>
                    </a:stretch>
                  </p:blipFill>
                  <p:spPr>
                    <a:xfrm>
                      <a:off x="6234013" y="2768726"/>
                      <a:ext cx="12420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筆跡 22">
                      <a:extLst>
                        <a:ext uri="{FF2B5EF4-FFF2-40B4-BE49-F238E27FC236}">
                          <a16:creationId xmlns:a16="http://schemas.microsoft.com/office/drawing/2014/main" id="{B56286B1-D3F6-17F9-47F3-B5F453EE43FC}"/>
                        </a:ext>
                      </a:extLst>
                    </p14:cNvPr>
                    <p14:cNvContentPartPr/>
                    <p14:nvPr/>
                  </p14:nvContentPartPr>
                  <p14:xfrm>
                    <a:off x="6328333" y="2911286"/>
                    <a:ext cx="349560" cy="146520"/>
                  </p14:xfrm>
                </p:contentPart>
              </mc:Choice>
              <mc:Fallback xmlns="">
                <p:pic>
                  <p:nvPicPr>
                    <p:cNvPr id="23" name="筆跡 22">
                      <a:extLst>
                        <a:ext uri="{FF2B5EF4-FFF2-40B4-BE49-F238E27FC236}">
                          <a16:creationId xmlns:a16="http://schemas.microsoft.com/office/drawing/2014/main" id="{B56286B1-D3F6-17F9-47F3-B5F453EE43FC}"/>
                        </a:ext>
                      </a:extLst>
                    </p:cNvPr>
                    <p:cNvPicPr/>
                    <p:nvPr/>
                  </p:nvPicPr>
                  <p:blipFill>
                    <a:blip r:embed="rId29"/>
                    <a:stretch>
                      <a:fillRect/>
                    </a:stretch>
                  </p:blipFill>
                  <p:spPr>
                    <a:xfrm>
                      <a:off x="6322213" y="2905166"/>
                      <a:ext cx="361800" cy="158760"/>
                    </a:xfrm>
                    <a:prstGeom prst="rect">
                      <a:avLst/>
                    </a:prstGeom>
                  </p:spPr>
                </p:pic>
              </mc:Fallback>
            </mc:AlternateContent>
          </p:grpSp>
          <p:grpSp>
            <p:nvGrpSpPr>
              <p:cNvPr id="31" name="群組 30">
                <a:extLst>
                  <a:ext uri="{FF2B5EF4-FFF2-40B4-BE49-F238E27FC236}">
                    <a16:creationId xmlns:a16="http://schemas.microsoft.com/office/drawing/2014/main" id="{D0824807-96B3-FDCA-D557-649FCB829574}"/>
                  </a:ext>
                </a:extLst>
              </p:cNvPr>
              <p:cNvGrpSpPr/>
              <p:nvPr/>
            </p:nvGrpSpPr>
            <p:grpSpPr>
              <a:xfrm>
                <a:off x="4755133" y="3569006"/>
                <a:ext cx="869040" cy="246600"/>
                <a:chOff x="4755133" y="3569006"/>
                <a:chExt cx="869040" cy="246600"/>
              </a:xfrm>
            </p:grpSpPr>
            <mc:AlternateContent xmlns:mc="http://schemas.openxmlformats.org/markup-compatibility/2006" xmlns:p14="http://schemas.microsoft.com/office/powerpoint/2010/main">
              <mc:Choice Requires="p14">
                <p:contentPart p14:bwMode="auto" r:id="rId30">
                  <p14:nvContentPartPr>
                    <p14:cNvPr id="25" name="筆跡 24">
                      <a:extLst>
                        <a:ext uri="{FF2B5EF4-FFF2-40B4-BE49-F238E27FC236}">
                          <a16:creationId xmlns:a16="http://schemas.microsoft.com/office/drawing/2014/main" id="{E8111439-6D77-0C41-ED2C-8FAFF0F3195C}"/>
                        </a:ext>
                      </a:extLst>
                    </p14:cNvPr>
                    <p14:cNvContentPartPr/>
                    <p14:nvPr/>
                  </p14:nvContentPartPr>
                  <p14:xfrm>
                    <a:off x="4755133" y="3645326"/>
                    <a:ext cx="149040" cy="170280"/>
                  </p14:xfrm>
                </p:contentPart>
              </mc:Choice>
              <mc:Fallback xmlns="">
                <p:pic>
                  <p:nvPicPr>
                    <p:cNvPr id="25" name="筆跡 24">
                      <a:extLst>
                        <a:ext uri="{FF2B5EF4-FFF2-40B4-BE49-F238E27FC236}">
                          <a16:creationId xmlns:a16="http://schemas.microsoft.com/office/drawing/2014/main" id="{E8111439-6D77-0C41-ED2C-8FAFF0F3195C}"/>
                        </a:ext>
                      </a:extLst>
                    </p:cNvPr>
                    <p:cNvPicPr/>
                    <p:nvPr/>
                  </p:nvPicPr>
                  <p:blipFill>
                    <a:blip r:embed="rId31"/>
                    <a:stretch>
                      <a:fillRect/>
                    </a:stretch>
                  </p:blipFill>
                  <p:spPr>
                    <a:xfrm>
                      <a:off x="4749013" y="3639206"/>
                      <a:ext cx="1612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筆跡 25">
                      <a:extLst>
                        <a:ext uri="{FF2B5EF4-FFF2-40B4-BE49-F238E27FC236}">
                          <a16:creationId xmlns:a16="http://schemas.microsoft.com/office/drawing/2014/main" id="{BB6E87E6-90AB-30C1-7AFC-1FA3D962C2CA}"/>
                        </a:ext>
                      </a:extLst>
                    </p14:cNvPr>
                    <p14:cNvContentPartPr/>
                    <p14:nvPr/>
                  </p14:nvContentPartPr>
                  <p14:xfrm>
                    <a:off x="4943413" y="3633806"/>
                    <a:ext cx="84960" cy="156600"/>
                  </p14:xfrm>
                </p:contentPart>
              </mc:Choice>
              <mc:Fallback xmlns="">
                <p:pic>
                  <p:nvPicPr>
                    <p:cNvPr id="26" name="筆跡 25">
                      <a:extLst>
                        <a:ext uri="{FF2B5EF4-FFF2-40B4-BE49-F238E27FC236}">
                          <a16:creationId xmlns:a16="http://schemas.microsoft.com/office/drawing/2014/main" id="{BB6E87E6-90AB-30C1-7AFC-1FA3D962C2CA}"/>
                        </a:ext>
                      </a:extLst>
                    </p:cNvPr>
                    <p:cNvPicPr/>
                    <p:nvPr/>
                  </p:nvPicPr>
                  <p:blipFill>
                    <a:blip r:embed="rId33"/>
                    <a:stretch>
                      <a:fillRect/>
                    </a:stretch>
                  </p:blipFill>
                  <p:spPr>
                    <a:xfrm>
                      <a:off x="4937293" y="3627686"/>
                      <a:ext cx="972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筆跡 26">
                      <a:extLst>
                        <a:ext uri="{FF2B5EF4-FFF2-40B4-BE49-F238E27FC236}">
                          <a16:creationId xmlns:a16="http://schemas.microsoft.com/office/drawing/2014/main" id="{7FA63C7D-7715-97F9-B0B4-F17B4A148BB6}"/>
                        </a:ext>
                      </a:extLst>
                    </p14:cNvPr>
                    <p14:cNvContentPartPr/>
                    <p14:nvPr/>
                  </p14:nvContentPartPr>
                  <p14:xfrm>
                    <a:off x="5044573" y="3652526"/>
                    <a:ext cx="68400" cy="145440"/>
                  </p14:xfrm>
                </p:contentPart>
              </mc:Choice>
              <mc:Fallback xmlns="">
                <p:pic>
                  <p:nvPicPr>
                    <p:cNvPr id="27" name="筆跡 26">
                      <a:extLst>
                        <a:ext uri="{FF2B5EF4-FFF2-40B4-BE49-F238E27FC236}">
                          <a16:creationId xmlns:a16="http://schemas.microsoft.com/office/drawing/2014/main" id="{7FA63C7D-7715-97F9-B0B4-F17B4A148BB6}"/>
                        </a:ext>
                      </a:extLst>
                    </p:cNvPr>
                    <p:cNvPicPr/>
                    <p:nvPr/>
                  </p:nvPicPr>
                  <p:blipFill>
                    <a:blip r:embed="rId35"/>
                    <a:stretch>
                      <a:fillRect/>
                    </a:stretch>
                  </p:blipFill>
                  <p:spPr>
                    <a:xfrm>
                      <a:off x="5038453" y="3646406"/>
                      <a:ext cx="806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8" name="筆跡 27">
                      <a:extLst>
                        <a:ext uri="{FF2B5EF4-FFF2-40B4-BE49-F238E27FC236}">
                          <a16:creationId xmlns:a16="http://schemas.microsoft.com/office/drawing/2014/main" id="{8CDAC1C9-515F-6398-8C47-CCD5D53FE882}"/>
                        </a:ext>
                      </a:extLst>
                    </p14:cNvPr>
                    <p14:cNvContentPartPr/>
                    <p14:nvPr/>
                  </p14:nvContentPartPr>
                  <p14:xfrm>
                    <a:off x="5132773" y="3648926"/>
                    <a:ext cx="220680" cy="159120"/>
                  </p14:xfrm>
                </p:contentPart>
              </mc:Choice>
              <mc:Fallback xmlns="">
                <p:pic>
                  <p:nvPicPr>
                    <p:cNvPr id="28" name="筆跡 27">
                      <a:extLst>
                        <a:ext uri="{FF2B5EF4-FFF2-40B4-BE49-F238E27FC236}">
                          <a16:creationId xmlns:a16="http://schemas.microsoft.com/office/drawing/2014/main" id="{8CDAC1C9-515F-6398-8C47-CCD5D53FE882}"/>
                        </a:ext>
                      </a:extLst>
                    </p:cNvPr>
                    <p:cNvPicPr/>
                    <p:nvPr/>
                  </p:nvPicPr>
                  <p:blipFill>
                    <a:blip r:embed="rId37"/>
                    <a:stretch>
                      <a:fillRect/>
                    </a:stretch>
                  </p:blipFill>
                  <p:spPr>
                    <a:xfrm>
                      <a:off x="5126653" y="3642806"/>
                      <a:ext cx="2329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筆跡 29">
                      <a:extLst>
                        <a:ext uri="{FF2B5EF4-FFF2-40B4-BE49-F238E27FC236}">
                          <a16:creationId xmlns:a16="http://schemas.microsoft.com/office/drawing/2014/main" id="{3A02BCA7-32F1-CAAE-0A04-ECF4262908B3}"/>
                        </a:ext>
                      </a:extLst>
                    </p14:cNvPr>
                    <p14:cNvContentPartPr/>
                    <p14:nvPr/>
                  </p14:nvContentPartPr>
                  <p14:xfrm>
                    <a:off x="5388013" y="3569006"/>
                    <a:ext cx="236160" cy="230760"/>
                  </p14:xfrm>
                </p:contentPart>
              </mc:Choice>
              <mc:Fallback xmlns="">
                <p:pic>
                  <p:nvPicPr>
                    <p:cNvPr id="30" name="筆跡 29">
                      <a:extLst>
                        <a:ext uri="{FF2B5EF4-FFF2-40B4-BE49-F238E27FC236}">
                          <a16:creationId xmlns:a16="http://schemas.microsoft.com/office/drawing/2014/main" id="{3A02BCA7-32F1-CAAE-0A04-ECF4262908B3}"/>
                        </a:ext>
                      </a:extLst>
                    </p:cNvPr>
                    <p:cNvPicPr/>
                    <p:nvPr/>
                  </p:nvPicPr>
                  <p:blipFill>
                    <a:blip r:embed="rId39"/>
                    <a:stretch>
                      <a:fillRect/>
                    </a:stretch>
                  </p:blipFill>
                  <p:spPr>
                    <a:xfrm>
                      <a:off x="5381893" y="3562886"/>
                      <a:ext cx="248400" cy="243000"/>
                    </a:xfrm>
                    <a:prstGeom prst="rect">
                      <a:avLst/>
                    </a:prstGeom>
                  </p:spPr>
                </p:pic>
              </mc:Fallback>
            </mc:AlternateContent>
          </p:grpSp>
          <p:grpSp>
            <p:nvGrpSpPr>
              <p:cNvPr id="42" name="群組 41">
                <a:extLst>
                  <a:ext uri="{FF2B5EF4-FFF2-40B4-BE49-F238E27FC236}">
                    <a16:creationId xmlns:a16="http://schemas.microsoft.com/office/drawing/2014/main" id="{6F8DC0C9-AAFF-83B5-3FB5-D3E0BEC635A2}"/>
                  </a:ext>
                </a:extLst>
              </p:cNvPr>
              <p:cNvGrpSpPr/>
              <p:nvPr/>
            </p:nvGrpSpPr>
            <p:grpSpPr>
              <a:xfrm>
                <a:off x="6974893" y="3440126"/>
                <a:ext cx="1517760" cy="502560"/>
                <a:chOff x="6974893" y="3440126"/>
                <a:chExt cx="1517760" cy="502560"/>
              </a:xfrm>
            </p:grpSpPr>
            <mc:AlternateContent xmlns:mc="http://schemas.openxmlformats.org/markup-compatibility/2006" xmlns:p14="http://schemas.microsoft.com/office/powerpoint/2010/main">
              <mc:Choice Requires="p14">
                <p:contentPart p14:bwMode="auto" r:id="rId40">
                  <p14:nvContentPartPr>
                    <p14:cNvPr id="32" name="筆跡 31">
                      <a:extLst>
                        <a:ext uri="{FF2B5EF4-FFF2-40B4-BE49-F238E27FC236}">
                          <a16:creationId xmlns:a16="http://schemas.microsoft.com/office/drawing/2014/main" id="{0EFE230F-1E55-188E-10F1-F5D4E985577A}"/>
                        </a:ext>
                      </a:extLst>
                    </p14:cNvPr>
                    <p14:cNvContentPartPr/>
                    <p14:nvPr/>
                  </p14:nvContentPartPr>
                  <p14:xfrm>
                    <a:off x="6974893" y="3632726"/>
                    <a:ext cx="104040" cy="156240"/>
                  </p14:xfrm>
                </p:contentPart>
              </mc:Choice>
              <mc:Fallback xmlns="">
                <p:pic>
                  <p:nvPicPr>
                    <p:cNvPr id="32" name="筆跡 31">
                      <a:extLst>
                        <a:ext uri="{FF2B5EF4-FFF2-40B4-BE49-F238E27FC236}">
                          <a16:creationId xmlns:a16="http://schemas.microsoft.com/office/drawing/2014/main" id="{0EFE230F-1E55-188E-10F1-F5D4E985577A}"/>
                        </a:ext>
                      </a:extLst>
                    </p:cNvPr>
                    <p:cNvPicPr/>
                    <p:nvPr/>
                  </p:nvPicPr>
                  <p:blipFill>
                    <a:blip r:embed="rId41"/>
                    <a:stretch>
                      <a:fillRect/>
                    </a:stretch>
                  </p:blipFill>
                  <p:spPr>
                    <a:xfrm>
                      <a:off x="6968773" y="3626606"/>
                      <a:ext cx="1162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筆跡 32">
                      <a:extLst>
                        <a:ext uri="{FF2B5EF4-FFF2-40B4-BE49-F238E27FC236}">
                          <a16:creationId xmlns:a16="http://schemas.microsoft.com/office/drawing/2014/main" id="{2C35E9E3-35CD-0170-923F-5EA3B66508F3}"/>
                        </a:ext>
                      </a:extLst>
                    </p14:cNvPr>
                    <p14:cNvContentPartPr/>
                    <p14:nvPr/>
                  </p14:nvContentPartPr>
                  <p14:xfrm>
                    <a:off x="7113853" y="3644966"/>
                    <a:ext cx="101160" cy="141120"/>
                  </p14:xfrm>
                </p:contentPart>
              </mc:Choice>
              <mc:Fallback xmlns="">
                <p:pic>
                  <p:nvPicPr>
                    <p:cNvPr id="33" name="筆跡 32">
                      <a:extLst>
                        <a:ext uri="{FF2B5EF4-FFF2-40B4-BE49-F238E27FC236}">
                          <a16:creationId xmlns:a16="http://schemas.microsoft.com/office/drawing/2014/main" id="{2C35E9E3-35CD-0170-923F-5EA3B66508F3}"/>
                        </a:ext>
                      </a:extLst>
                    </p:cNvPr>
                    <p:cNvPicPr/>
                    <p:nvPr/>
                  </p:nvPicPr>
                  <p:blipFill>
                    <a:blip r:embed="rId43"/>
                    <a:stretch>
                      <a:fillRect/>
                    </a:stretch>
                  </p:blipFill>
                  <p:spPr>
                    <a:xfrm>
                      <a:off x="7107733" y="3638846"/>
                      <a:ext cx="1134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筆跡 33">
                      <a:extLst>
                        <a:ext uri="{FF2B5EF4-FFF2-40B4-BE49-F238E27FC236}">
                          <a16:creationId xmlns:a16="http://schemas.microsoft.com/office/drawing/2014/main" id="{30613FA3-0DA7-C40B-E662-A95E1812AC93}"/>
                        </a:ext>
                      </a:extLst>
                    </p14:cNvPr>
                    <p14:cNvContentPartPr/>
                    <p14:nvPr/>
                  </p14:nvContentPartPr>
                  <p14:xfrm>
                    <a:off x="7236973" y="3624086"/>
                    <a:ext cx="308160" cy="130320"/>
                  </p14:xfrm>
                </p:contentPart>
              </mc:Choice>
              <mc:Fallback xmlns="">
                <p:pic>
                  <p:nvPicPr>
                    <p:cNvPr id="34" name="筆跡 33">
                      <a:extLst>
                        <a:ext uri="{FF2B5EF4-FFF2-40B4-BE49-F238E27FC236}">
                          <a16:creationId xmlns:a16="http://schemas.microsoft.com/office/drawing/2014/main" id="{30613FA3-0DA7-C40B-E662-A95E1812AC93}"/>
                        </a:ext>
                      </a:extLst>
                    </p:cNvPr>
                    <p:cNvPicPr/>
                    <p:nvPr/>
                  </p:nvPicPr>
                  <p:blipFill>
                    <a:blip r:embed="rId45"/>
                    <a:stretch>
                      <a:fillRect/>
                    </a:stretch>
                  </p:blipFill>
                  <p:spPr>
                    <a:xfrm>
                      <a:off x="7230853" y="3617966"/>
                      <a:ext cx="3204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筆跡 35">
                      <a:extLst>
                        <a:ext uri="{FF2B5EF4-FFF2-40B4-BE49-F238E27FC236}">
                          <a16:creationId xmlns:a16="http://schemas.microsoft.com/office/drawing/2014/main" id="{3F3BF939-319B-B9D9-BAB1-6990831265A5}"/>
                        </a:ext>
                      </a:extLst>
                    </p14:cNvPr>
                    <p14:cNvContentPartPr/>
                    <p14:nvPr/>
                  </p14:nvContentPartPr>
                  <p14:xfrm>
                    <a:off x="7596253" y="3589886"/>
                    <a:ext cx="200160" cy="196200"/>
                  </p14:xfrm>
                </p:contentPart>
              </mc:Choice>
              <mc:Fallback xmlns="">
                <p:pic>
                  <p:nvPicPr>
                    <p:cNvPr id="36" name="筆跡 35">
                      <a:extLst>
                        <a:ext uri="{FF2B5EF4-FFF2-40B4-BE49-F238E27FC236}">
                          <a16:creationId xmlns:a16="http://schemas.microsoft.com/office/drawing/2014/main" id="{3F3BF939-319B-B9D9-BAB1-6990831265A5}"/>
                        </a:ext>
                      </a:extLst>
                    </p:cNvPr>
                    <p:cNvPicPr/>
                    <p:nvPr/>
                  </p:nvPicPr>
                  <p:blipFill>
                    <a:blip r:embed="rId47"/>
                    <a:stretch>
                      <a:fillRect/>
                    </a:stretch>
                  </p:blipFill>
                  <p:spPr>
                    <a:xfrm>
                      <a:off x="7590133" y="3583766"/>
                      <a:ext cx="2124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筆跡 36">
                      <a:extLst>
                        <a:ext uri="{FF2B5EF4-FFF2-40B4-BE49-F238E27FC236}">
                          <a16:creationId xmlns:a16="http://schemas.microsoft.com/office/drawing/2014/main" id="{93C6BD77-D282-BEA9-C7DC-8627CF82407D}"/>
                        </a:ext>
                      </a:extLst>
                    </p14:cNvPr>
                    <p14:cNvContentPartPr/>
                    <p14:nvPr/>
                  </p14:nvContentPartPr>
                  <p14:xfrm>
                    <a:off x="7805413" y="3610046"/>
                    <a:ext cx="200880" cy="129960"/>
                  </p14:xfrm>
                </p:contentPart>
              </mc:Choice>
              <mc:Fallback xmlns="">
                <p:pic>
                  <p:nvPicPr>
                    <p:cNvPr id="37" name="筆跡 36">
                      <a:extLst>
                        <a:ext uri="{FF2B5EF4-FFF2-40B4-BE49-F238E27FC236}">
                          <a16:creationId xmlns:a16="http://schemas.microsoft.com/office/drawing/2014/main" id="{93C6BD77-D282-BEA9-C7DC-8627CF82407D}"/>
                        </a:ext>
                      </a:extLst>
                    </p:cNvPr>
                    <p:cNvPicPr/>
                    <p:nvPr/>
                  </p:nvPicPr>
                  <p:blipFill>
                    <a:blip r:embed="rId49"/>
                    <a:stretch>
                      <a:fillRect/>
                    </a:stretch>
                  </p:blipFill>
                  <p:spPr>
                    <a:xfrm>
                      <a:off x="7799293" y="3603926"/>
                      <a:ext cx="2131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筆跡 37">
                      <a:extLst>
                        <a:ext uri="{FF2B5EF4-FFF2-40B4-BE49-F238E27FC236}">
                          <a16:creationId xmlns:a16="http://schemas.microsoft.com/office/drawing/2014/main" id="{4C0A7C41-EB87-1E73-0DC3-316891592F94}"/>
                        </a:ext>
                      </a:extLst>
                    </p14:cNvPr>
                    <p14:cNvContentPartPr/>
                    <p14:nvPr/>
                  </p14:nvContentPartPr>
                  <p14:xfrm>
                    <a:off x="8017453" y="3560366"/>
                    <a:ext cx="171000" cy="382320"/>
                  </p14:xfrm>
                </p:contentPart>
              </mc:Choice>
              <mc:Fallback xmlns="">
                <p:pic>
                  <p:nvPicPr>
                    <p:cNvPr id="38" name="筆跡 37">
                      <a:extLst>
                        <a:ext uri="{FF2B5EF4-FFF2-40B4-BE49-F238E27FC236}">
                          <a16:creationId xmlns:a16="http://schemas.microsoft.com/office/drawing/2014/main" id="{4C0A7C41-EB87-1E73-0DC3-316891592F94}"/>
                        </a:ext>
                      </a:extLst>
                    </p:cNvPr>
                    <p:cNvPicPr/>
                    <p:nvPr/>
                  </p:nvPicPr>
                  <p:blipFill>
                    <a:blip r:embed="rId51"/>
                    <a:stretch>
                      <a:fillRect/>
                    </a:stretch>
                  </p:blipFill>
                  <p:spPr>
                    <a:xfrm>
                      <a:off x="8011333" y="3554246"/>
                      <a:ext cx="18324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9" name="筆跡 38">
                      <a:extLst>
                        <a:ext uri="{FF2B5EF4-FFF2-40B4-BE49-F238E27FC236}">
                          <a16:creationId xmlns:a16="http://schemas.microsoft.com/office/drawing/2014/main" id="{F5EF0781-DCB8-01D2-4076-C3BD4E9C9EDA}"/>
                        </a:ext>
                      </a:extLst>
                    </p14:cNvPr>
                    <p14:cNvContentPartPr/>
                    <p14:nvPr/>
                  </p14:nvContentPartPr>
                  <p14:xfrm>
                    <a:off x="8207893" y="3440126"/>
                    <a:ext cx="118800" cy="364680"/>
                  </p14:xfrm>
                </p:contentPart>
              </mc:Choice>
              <mc:Fallback xmlns="">
                <p:pic>
                  <p:nvPicPr>
                    <p:cNvPr id="39" name="筆跡 38">
                      <a:extLst>
                        <a:ext uri="{FF2B5EF4-FFF2-40B4-BE49-F238E27FC236}">
                          <a16:creationId xmlns:a16="http://schemas.microsoft.com/office/drawing/2014/main" id="{F5EF0781-DCB8-01D2-4076-C3BD4E9C9EDA}"/>
                        </a:ext>
                      </a:extLst>
                    </p:cNvPr>
                    <p:cNvPicPr/>
                    <p:nvPr/>
                  </p:nvPicPr>
                  <p:blipFill>
                    <a:blip r:embed="rId53"/>
                    <a:stretch>
                      <a:fillRect/>
                    </a:stretch>
                  </p:blipFill>
                  <p:spPr>
                    <a:xfrm>
                      <a:off x="8201773" y="3434006"/>
                      <a:ext cx="13104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0" name="筆跡 39">
                      <a:extLst>
                        <a:ext uri="{FF2B5EF4-FFF2-40B4-BE49-F238E27FC236}">
                          <a16:creationId xmlns:a16="http://schemas.microsoft.com/office/drawing/2014/main" id="{9C42D176-2F40-5F28-5F22-0816C11FB52F}"/>
                        </a:ext>
                      </a:extLst>
                    </p14:cNvPr>
                    <p14:cNvContentPartPr/>
                    <p14:nvPr/>
                  </p14:nvContentPartPr>
                  <p14:xfrm>
                    <a:off x="8428573" y="3597446"/>
                    <a:ext cx="57960" cy="180000"/>
                  </p14:xfrm>
                </p:contentPart>
              </mc:Choice>
              <mc:Fallback xmlns="">
                <p:pic>
                  <p:nvPicPr>
                    <p:cNvPr id="40" name="筆跡 39">
                      <a:extLst>
                        <a:ext uri="{FF2B5EF4-FFF2-40B4-BE49-F238E27FC236}">
                          <a16:creationId xmlns:a16="http://schemas.microsoft.com/office/drawing/2014/main" id="{9C42D176-2F40-5F28-5F22-0816C11FB52F}"/>
                        </a:ext>
                      </a:extLst>
                    </p:cNvPr>
                    <p:cNvPicPr/>
                    <p:nvPr/>
                  </p:nvPicPr>
                  <p:blipFill>
                    <a:blip r:embed="rId55"/>
                    <a:stretch>
                      <a:fillRect/>
                    </a:stretch>
                  </p:blipFill>
                  <p:spPr>
                    <a:xfrm>
                      <a:off x="8422453" y="3591326"/>
                      <a:ext cx="7020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筆跡 40">
                      <a:extLst>
                        <a:ext uri="{FF2B5EF4-FFF2-40B4-BE49-F238E27FC236}">
                          <a16:creationId xmlns:a16="http://schemas.microsoft.com/office/drawing/2014/main" id="{F43FFD82-43A0-9376-B144-02209CC596EA}"/>
                        </a:ext>
                      </a:extLst>
                    </p14:cNvPr>
                    <p14:cNvContentPartPr/>
                    <p14:nvPr/>
                  </p14:nvContentPartPr>
                  <p14:xfrm>
                    <a:off x="8360533" y="3652526"/>
                    <a:ext cx="132120" cy="10440"/>
                  </p14:xfrm>
                </p:contentPart>
              </mc:Choice>
              <mc:Fallback xmlns="">
                <p:pic>
                  <p:nvPicPr>
                    <p:cNvPr id="41" name="筆跡 40">
                      <a:extLst>
                        <a:ext uri="{FF2B5EF4-FFF2-40B4-BE49-F238E27FC236}">
                          <a16:creationId xmlns:a16="http://schemas.microsoft.com/office/drawing/2014/main" id="{F43FFD82-43A0-9376-B144-02209CC596EA}"/>
                        </a:ext>
                      </a:extLst>
                    </p:cNvPr>
                    <p:cNvPicPr/>
                    <p:nvPr/>
                  </p:nvPicPr>
                  <p:blipFill>
                    <a:blip r:embed="rId57"/>
                    <a:stretch>
                      <a:fillRect/>
                    </a:stretch>
                  </p:blipFill>
                  <p:spPr>
                    <a:xfrm>
                      <a:off x="8354413" y="3646406"/>
                      <a:ext cx="144360" cy="22680"/>
                    </a:xfrm>
                    <a:prstGeom prst="rect">
                      <a:avLst/>
                    </a:prstGeom>
                  </p:spPr>
                </p:pic>
              </mc:Fallback>
            </mc:AlternateContent>
          </p:grpSp>
          <p:grpSp>
            <p:nvGrpSpPr>
              <p:cNvPr id="54" name="群組 53">
                <a:extLst>
                  <a:ext uri="{FF2B5EF4-FFF2-40B4-BE49-F238E27FC236}">
                    <a16:creationId xmlns:a16="http://schemas.microsoft.com/office/drawing/2014/main" id="{CB006E7F-AF44-73A1-56FC-72E425A2AE09}"/>
                  </a:ext>
                </a:extLst>
              </p:cNvPr>
              <p:cNvGrpSpPr/>
              <p:nvPr/>
            </p:nvGrpSpPr>
            <p:grpSpPr>
              <a:xfrm>
                <a:off x="2516438" y="5076029"/>
                <a:ext cx="822240" cy="322200"/>
                <a:chOff x="2516438" y="5076029"/>
                <a:chExt cx="822240" cy="322200"/>
              </a:xfrm>
            </p:grpSpPr>
            <mc:AlternateContent xmlns:mc="http://schemas.openxmlformats.org/markup-compatibility/2006" xmlns:p14="http://schemas.microsoft.com/office/powerpoint/2010/main">
              <mc:Choice Requires="p14">
                <p:contentPart p14:bwMode="auto" r:id="rId58">
                  <p14:nvContentPartPr>
                    <p14:cNvPr id="49" name="筆跡 48">
                      <a:extLst>
                        <a:ext uri="{FF2B5EF4-FFF2-40B4-BE49-F238E27FC236}">
                          <a16:creationId xmlns:a16="http://schemas.microsoft.com/office/drawing/2014/main" id="{5B3E5688-3CF7-25F7-A7DA-C52C56E3D4DD}"/>
                        </a:ext>
                      </a:extLst>
                    </p14:cNvPr>
                    <p14:cNvContentPartPr/>
                    <p14:nvPr/>
                  </p14:nvContentPartPr>
                  <p14:xfrm>
                    <a:off x="2516438" y="5076029"/>
                    <a:ext cx="97560" cy="145800"/>
                  </p14:xfrm>
                </p:contentPart>
              </mc:Choice>
              <mc:Fallback xmlns="">
                <p:pic>
                  <p:nvPicPr>
                    <p:cNvPr id="49" name="筆跡 48">
                      <a:extLst>
                        <a:ext uri="{FF2B5EF4-FFF2-40B4-BE49-F238E27FC236}">
                          <a16:creationId xmlns:a16="http://schemas.microsoft.com/office/drawing/2014/main" id="{5B3E5688-3CF7-25F7-A7DA-C52C56E3D4DD}"/>
                        </a:ext>
                      </a:extLst>
                    </p:cNvPr>
                    <p:cNvPicPr/>
                    <p:nvPr/>
                  </p:nvPicPr>
                  <p:blipFill>
                    <a:blip r:embed="rId59"/>
                    <a:stretch>
                      <a:fillRect/>
                    </a:stretch>
                  </p:blipFill>
                  <p:spPr>
                    <a:xfrm>
                      <a:off x="2510318" y="5069909"/>
                      <a:ext cx="1098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0" name="筆跡 49">
                      <a:extLst>
                        <a:ext uri="{FF2B5EF4-FFF2-40B4-BE49-F238E27FC236}">
                          <a16:creationId xmlns:a16="http://schemas.microsoft.com/office/drawing/2014/main" id="{BF36313B-6A04-85F5-4480-52FB23658B30}"/>
                        </a:ext>
                      </a:extLst>
                    </p14:cNvPr>
                    <p14:cNvContentPartPr/>
                    <p14:nvPr/>
                  </p14:nvContentPartPr>
                  <p14:xfrm>
                    <a:off x="2544878" y="5085389"/>
                    <a:ext cx="100440" cy="312840"/>
                  </p14:xfrm>
                </p:contentPart>
              </mc:Choice>
              <mc:Fallback xmlns="">
                <p:pic>
                  <p:nvPicPr>
                    <p:cNvPr id="50" name="筆跡 49">
                      <a:extLst>
                        <a:ext uri="{FF2B5EF4-FFF2-40B4-BE49-F238E27FC236}">
                          <a16:creationId xmlns:a16="http://schemas.microsoft.com/office/drawing/2014/main" id="{BF36313B-6A04-85F5-4480-52FB23658B30}"/>
                        </a:ext>
                      </a:extLst>
                    </p:cNvPr>
                    <p:cNvPicPr/>
                    <p:nvPr/>
                  </p:nvPicPr>
                  <p:blipFill>
                    <a:blip r:embed="rId61"/>
                    <a:stretch>
                      <a:fillRect/>
                    </a:stretch>
                  </p:blipFill>
                  <p:spPr>
                    <a:xfrm>
                      <a:off x="2538758" y="5079269"/>
                      <a:ext cx="1126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1" name="筆跡 50">
                      <a:extLst>
                        <a:ext uri="{FF2B5EF4-FFF2-40B4-BE49-F238E27FC236}">
                          <a16:creationId xmlns:a16="http://schemas.microsoft.com/office/drawing/2014/main" id="{5813B08D-8F50-71C8-6125-54F920F68358}"/>
                        </a:ext>
                      </a:extLst>
                    </p14:cNvPr>
                    <p14:cNvContentPartPr/>
                    <p14:nvPr/>
                  </p14:nvContentPartPr>
                  <p14:xfrm>
                    <a:off x="2641358" y="5150549"/>
                    <a:ext cx="123480" cy="200160"/>
                  </p14:xfrm>
                </p:contentPart>
              </mc:Choice>
              <mc:Fallback xmlns="">
                <p:pic>
                  <p:nvPicPr>
                    <p:cNvPr id="51" name="筆跡 50">
                      <a:extLst>
                        <a:ext uri="{FF2B5EF4-FFF2-40B4-BE49-F238E27FC236}">
                          <a16:creationId xmlns:a16="http://schemas.microsoft.com/office/drawing/2014/main" id="{5813B08D-8F50-71C8-6125-54F920F68358}"/>
                        </a:ext>
                      </a:extLst>
                    </p:cNvPr>
                    <p:cNvPicPr/>
                    <p:nvPr/>
                  </p:nvPicPr>
                  <p:blipFill>
                    <a:blip r:embed="rId63"/>
                    <a:stretch>
                      <a:fillRect/>
                    </a:stretch>
                  </p:blipFill>
                  <p:spPr>
                    <a:xfrm>
                      <a:off x="2635238" y="5144429"/>
                      <a:ext cx="1357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2" name="筆跡 51">
                      <a:extLst>
                        <a:ext uri="{FF2B5EF4-FFF2-40B4-BE49-F238E27FC236}">
                          <a16:creationId xmlns:a16="http://schemas.microsoft.com/office/drawing/2014/main" id="{52C27C79-43AD-89E4-F440-187EAA9EEAE1}"/>
                        </a:ext>
                      </a:extLst>
                    </p14:cNvPr>
                    <p14:cNvContentPartPr/>
                    <p14:nvPr/>
                  </p14:nvContentPartPr>
                  <p14:xfrm>
                    <a:off x="2823518" y="5213909"/>
                    <a:ext cx="132480" cy="12240"/>
                  </p14:xfrm>
                </p:contentPart>
              </mc:Choice>
              <mc:Fallback xmlns="">
                <p:pic>
                  <p:nvPicPr>
                    <p:cNvPr id="52" name="筆跡 51">
                      <a:extLst>
                        <a:ext uri="{FF2B5EF4-FFF2-40B4-BE49-F238E27FC236}">
                          <a16:creationId xmlns:a16="http://schemas.microsoft.com/office/drawing/2014/main" id="{52C27C79-43AD-89E4-F440-187EAA9EEAE1}"/>
                        </a:ext>
                      </a:extLst>
                    </p:cNvPr>
                    <p:cNvPicPr/>
                    <p:nvPr/>
                  </p:nvPicPr>
                  <p:blipFill>
                    <a:blip r:embed="rId65"/>
                    <a:stretch>
                      <a:fillRect/>
                    </a:stretch>
                  </p:blipFill>
                  <p:spPr>
                    <a:xfrm>
                      <a:off x="2817398" y="5207789"/>
                      <a:ext cx="1447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3" name="筆跡 52">
                      <a:extLst>
                        <a:ext uri="{FF2B5EF4-FFF2-40B4-BE49-F238E27FC236}">
                          <a16:creationId xmlns:a16="http://schemas.microsoft.com/office/drawing/2014/main" id="{9565B854-F79D-9D3C-9F06-13E63783F034}"/>
                        </a:ext>
                      </a:extLst>
                    </p14:cNvPr>
                    <p14:cNvContentPartPr/>
                    <p14:nvPr/>
                  </p14:nvContentPartPr>
                  <p14:xfrm>
                    <a:off x="3032318" y="5094029"/>
                    <a:ext cx="306360" cy="240480"/>
                  </p14:xfrm>
                </p:contentPart>
              </mc:Choice>
              <mc:Fallback xmlns="">
                <p:pic>
                  <p:nvPicPr>
                    <p:cNvPr id="53" name="筆跡 52">
                      <a:extLst>
                        <a:ext uri="{FF2B5EF4-FFF2-40B4-BE49-F238E27FC236}">
                          <a16:creationId xmlns:a16="http://schemas.microsoft.com/office/drawing/2014/main" id="{9565B854-F79D-9D3C-9F06-13E63783F034}"/>
                        </a:ext>
                      </a:extLst>
                    </p:cNvPr>
                    <p:cNvPicPr/>
                    <p:nvPr/>
                  </p:nvPicPr>
                  <p:blipFill>
                    <a:blip r:embed="rId67"/>
                    <a:stretch>
                      <a:fillRect/>
                    </a:stretch>
                  </p:blipFill>
                  <p:spPr>
                    <a:xfrm>
                      <a:off x="3026198" y="5087909"/>
                      <a:ext cx="318600" cy="252720"/>
                    </a:xfrm>
                    <a:prstGeom prst="rect">
                      <a:avLst/>
                    </a:prstGeom>
                  </p:spPr>
                </p:pic>
              </mc:Fallback>
            </mc:AlternateContent>
          </p:grpSp>
          <p:grpSp>
            <p:nvGrpSpPr>
              <p:cNvPr id="57" name="群組 56">
                <a:extLst>
                  <a:ext uri="{FF2B5EF4-FFF2-40B4-BE49-F238E27FC236}">
                    <a16:creationId xmlns:a16="http://schemas.microsoft.com/office/drawing/2014/main" id="{19D62682-2A4C-1F01-334D-C3742154E764}"/>
                  </a:ext>
                </a:extLst>
              </p:cNvPr>
              <p:cNvGrpSpPr/>
              <p:nvPr/>
            </p:nvGrpSpPr>
            <p:grpSpPr>
              <a:xfrm>
                <a:off x="2657198" y="5839229"/>
                <a:ext cx="583920" cy="351720"/>
                <a:chOff x="2657198" y="5839229"/>
                <a:chExt cx="583920" cy="351720"/>
              </a:xfrm>
            </p:grpSpPr>
            <mc:AlternateContent xmlns:mc="http://schemas.openxmlformats.org/markup-compatibility/2006" xmlns:p14="http://schemas.microsoft.com/office/powerpoint/2010/main">
              <mc:Choice Requires="p14">
                <p:contentPart p14:bwMode="auto" r:id="rId68">
                  <p14:nvContentPartPr>
                    <p14:cNvPr id="55" name="筆跡 54">
                      <a:extLst>
                        <a:ext uri="{FF2B5EF4-FFF2-40B4-BE49-F238E27FC236}">
                          <a16:creationId xmlns:a16="http://schemas.microsoft.com/office/drawing/2014/main" id="{6275D6C5-55F5-3CB6-4868-0CB14C9A40F0}"/>
                        </a:ext>
                      </a:extLst>
                    </p14:cNvPr>
                    <p14:cNvContentPartPr/>
                    <p14:nvPr/>
                  </p14:nvContentPartPr>
                  <p14:xfrm>
                    <a:off x="2657198" y="5839229"/>
                    <a:ext cx="300600" cy="351720"/>
                  </p14:xfrm>
                </p:contentPart>
              </mc:Choice>
              <mc:Fallback xmlns="">
                <p:pic>
                  <p:nvPicPr>
                    <p:cNvPr id="55" name="筆跡 54">
                      <a:extLst>
                        <a:ext uri="{FF2B5EF4-FFF2-40B4-BE49-F238E27FC236}">
                          <a16:creationId xmlns:a16="http://schemas.microsoft.com/office/drawing/2014/main" id="{6275D6C5-55F5-3CB6-4868-0CB14C9A40F0}"/>
                        </a:ext>
                      </a:extLst>
                    </p:cNvPr>
                    <p:cNvPicPr/>
                    <p:nvPr/>
                  </p:nvPicPr>
                  <p:blipFill>
                    <a:blip r:embed="rId69"/>
                    <a:stretch>
                      <a:fillRect/>
                    </a:stretch>
                  </p:blipFill>
                  <p:spPr>
                    <a:xfrm>
                      <a:off x="2651078" y="5833109"/>
                      <a:ext cx="31284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6" name="筆跡 55">
                      <a:extLst>
                        <a:ext uri="{FF2B5EF4-FFF2-40B4-BE49-F238E27FC236}">
                          <a16:creationId xmlns:a16="http://schemas.microsoft.com/office/drawing/2014/main" id="{C09D97A5-4B9E-5A73-49E0-6A2A28C50C04}"/>
                        </a:ext>
                      </a:extLst>
                    </p14:cNvPr>
                    <p14:cNvContentPartPr/>
                    <p14:nvPr/>
                  </p14:nvContentPartPr>
                  <p14:xfrm>
                    <a:off x="3043478" y="5972069"/>
                    <a:ext cx="197640" cy="133200"/>
                  </p14:xfrm>
                </p:contentPart>
              </mc:Choice>
              <mc:Fallback xmlns="">
                <p:pic>
                  <p:nvPicPr>
                    <p:cNvPr id="56" name="筆跡 55">
                      <a:extLst>
                        <a:ext uri="{FF2B5EF4-FFF2-40B4-BE49-F238E27FC236}">
                          <a16:creationId xmlns:a16="http://schemas.microsoft.com/office/drawing/2014/main" id="{C09D97A5-4B9E-5A73-49E0-6A2A28C50C04}"/>
                        </a:ext>
                      </a:extLst>
                    </p:cNvPr>
                    <p:cNvPicPr/>
                    <p:nvPr/>
                  </p:nvPicPr>
                  <p:blipFill>
                    <a:blip r:embed="rId71"/>
                    <a:stretch>
                      <a:fillRect/>
                    </a:stretch>
                  </p:blipFill>
                  <p:spPr>
                    <a:xfrm>
                      <a:off x="3037358" y="5965949"/>
                      <a:ext cx="209880" cy="145440"/>
                    </a:xfrm>
                    <a:prstGeom prst="rect">
                      <a:avLst/>
                    </a:prstGeom>
                  </p:spPr>
                </p:pic>
              </mc:Fallback>
            </mc:AlternateContent>
          </p:grpSp>
          <p:grpSp>
            <p:nvGrpSpPr>
              <p:cNvPr id="81" name="群組 80">
                <a:extLst>
                  <a:ext uri="{FF2B5EF4-FFF2-40B4-BE49-F238E27FC236}">
                    <a16:creationId xmlns:a16="http://schemas.microsoft.com/office/drawing/2014/main" id="{304D46E7-7869-EED1-12A2-34D98DCB4753}"/>
                  </a:ext>
                </a:extLst>
              </p:cNvPr>
              <p:cNvGrpSpPr/>
              <p:nvPr/>
            </p:nvGrpSpPr>
            <p:grpSpPr>
              <a:xfrm>
                <a:off x="4688318" y="4980989"/>
                <a:ext cx="1396440" cy="375840"/>
                <a:chOff x="4688318" y="4980989"/>
                <a:chExt cx="1396440" cy="375840"/>
              </a:xfrm>
            </p:grpSpPr>
            <mc:AlternateContent xmlns:mc="http://schemas.openxmlformats.org/markup-compatibility/2006" xmlns:p14="http://schemas.microsoft.com/office/powerpoint/2010/main">
              <mc:Choice Requires="p14">
                <p:contentPart p14:bwMode="auto" r:id="rId72">
                  <p14:nvContentPartPr>
                    <p14:cNvPr id="72" name="筆跡 71">
                      <a:extLst>
                        <a:ext uri="{FF2B5EF4-FFF2-40B4-BE49-F238E27FC236}">
                          <a16:creationId xmlns:a16="http://schemas.microsoft.com/office/drawing/2014/main" id="{AA9BE606-623B-D1E4-61D9-EF10A1B50FF8}"/>
                        </a:ext>
                      </a:extLst>
                    </p14:cNvPr>
                    <p14:cNvContentPartPr/>
                    <p14:nvPr/>
                  </p14:nvContentPartPr>
                  <p14:xfrm>
                    <a:off x="4688318" y="5033909"/>
                    <a:ext cx="113760" cy="284040"/>
                  </p14:xfrm>
                </p:contentPart>
              </mc:Choice>
              <mc:Fallback xmlns="">
                <p:pic>
                  <p:nvPicPr>
                    <p:cNvPr id="72" name="筆跡 71">
                      <a:extLst>
                        <a:ext uri="{FF2B5EF4-FFF2-40B4-BE49-F238E27FC236}">
                          <a16:creationId xmlns:a16="http://schemas.microsoft.com/office/drawing/2014/main" id="{AA9BE606-623B-D1E4-61D9-EF10A1B50FF8}"/>
                        </a:ext>
                      </a:extLst>
                    </p:cNvPr>
                    <p:cNvPicPr/>
                    <p:nvPr/>
                  </p:nvPicPr>
                  <p:blipFill>
                    <a:blip r:embed="rId73"/>
                    <a:stretch>
                      <a:fillRect/>
                    </a:stretch>
                  </p:blipFill>
                  <p:spPr>
                    <a:xfrm>
                      <a:off x="4682198" y="5027789"/>
                      <a:ext cx="126000" cy="296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3" name="筆跡 72">
                      <a:extLst>
                        <a:ext uri="{FF2B5EF4-FFF2-40B4-BE49-F238E27FC236}">
                          <a16:creationId xmlns:a16="http://schemas.microsoft.com/office/drawing/2014/main" id="{45F190B6-2ECC-AF49-44E5-E545FC3740C9}"/>
                        </a:ext>
                      </a:extLst>
                    </p14:cNvPr>
                    <p14:cNvContentPartPr/>
                    <p14:nvPr/>
                  </p14:nvContentPartPr>
                  <p14:xfrm>
                    <a:off x="4845998" y="5093309"/>
                    <a:ext cx="205200" cy="150120"/>
                  </p14:xfrm>
                </p:contentPart>
              </mc:Choice>
              <mc:Fallback xmlns="">
                <p:pic>
                  <p:nvPicPr>
                    <p:cNvPr id="73" name="筆跡 72">
                      <a:extLst>
                        <a:ext uri="{FF2B5EF4-FFF2-40B4-BE49-F238E27FC236}">
                          <a16:creationId xmlns:a16="http://schemas.microsoft.com/office/drawing/2014/main" id="{45F190B6-2ECC-AF49-44E5-E545FC3740C9}"/>
                        </a:ext>
                      </a:extLst>
                    </p:cNvPr>
                    <p:cNvPicPr/>
                    <p:nvPr/>
                  </p:nvPicPr>
                  <p:blipFill>
                    <a:blip r:embed="rId75"/>
                    <a:stretch>
                      <a:fillRect/>
                    </a:stretch>
                  </p:blipFill>
                  <p:spPr>
                    <a:xfrm>
                      <a:off x="4839878" y="5087189"/>
                      <a:ext cx="2174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4" name="筆跡 73">
                      <a:extLst>
                        <a:ext uri="{FF2B5EF4-FFF2-40B4-BE49-F238E27FC236}">
                          <a16:creationId xmlns:a16="http://schemas.microsoft.com/office/drawing/2014/main" id="{38D31489-48A3-48FE-1108-937B8BABEC25}"/>
                        </a:ext>
                      </a:extLst>
                    </p14:cNvPr>
                    <p14:cNvContentPartPr/>
                    <p14:nvPr/>
                  </p14:nvContentPartPr>
                  <p14:xfrm>
                    <a:off x="4929518" y="5094029"/>
                    <a:ext cx="81000" cy="187200"/>
                  </p14:xfrm>
                </p:contentPart>
              </mc:Choice>
              <mc:Fallback xmlns="">
                <p:pic>
                  <p:nvPicPr>
                    <p:cNvPr id="74" name="筆跡 73">
                      <a:extLst>
                        <a:ext uri="{FF2B5EF4-FFF2-40B4-BE49-F238E27FC236}">
                          <a16:creationId xmlns:a16="http://schemas.microsoft.com/office/drawing/2014/main" id="{38D31489-48A3-48FE-1108-937B8BABEC25}"/>
                        </a:ext>
                      </a:extLst>
                    </p:cNvPr>
                    <p:cNvPicPr/>
                    <p:nvPr/>
                  </p:nvPicPr>
                  <p:blipFill>
                    <a:blip r:embed="rId77"/>
                    <a:stretch>
                      <a:fillRect/>
                    </a:stretch>
                  </p:blipFill>
                  <p:spPr>
                    <a:xfrm>
                      <a:off x="4923398" y="5087909"/>
                      <a:ext cx="9324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6" name="筆跡 75">
                      <a:extLst>
                        <a:ext uri="{FF2B5EF4-FFF2-40B4-BE49-F238E27FC236}">
                          <a16:creationId xmlns:a16="http://schemas.microsoft.com/office/drawing/2014/main" id="{09CDAEF1-ABEF-A4BC-2636-BA66ECF50728}"/>
                        </a:ext>
                      </a:extLst>
                    </p14:cNvPr>
                    <p14:cNvContentPartPr/>
                    <p14:nvPr/>
                  </p14:nvContentPartPr>
                  <p14:xfrm>
                    <a:off x="5185838" y="5009789"/>
                    <a:ext cx="52560" cy="290880"/>
                  </p14:xfrm>
                </p:contentPart>
              </mc:Choice>
              <mc:Fallback xmlns="">
                <p:pic>
                  <p:nvPicPr>
                    <p:cNvPr id="76" name="筆跡 75">
                      <a:extLst>
                        <a:ext uri="{FF2B5EF4-FFF2-40B4-BE49-F238E27FC236}">
                          <a16:creationId xmlns:a16="http://schemas.microsoft.com/office/drawing/2014/main" id="{09CDAEF1-ABEF-A4BC-2636-BA66ECF50728}"/>
                        </a:ext>
                      </a:extLst>
                    </p:cNvPr>
                    <p:cNvPicPr/>
                    <p:nvPr/>
                  </p:nvPicPr>
                  <p:blipFill>
                    <a:blip r:embed="rId79"/>
                    <a:stretch>
                      <a:fillRect/>
                    </a:stretch>
                  </p:blipFill>
                  <p:spPr>
                    <a:xfrm>
                      <a:off x="5179718" y="5003669"/>
                      <a:ext cx="6480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7" name="筆跡 76">
                      <a:extLst>
                        <a:ext uri="{FF2B5EF4-FFF2-40B4-BE49-F238E27FC236}">
                          <a16:creationId xmlns:a16="http://schemas.microsoft.com/office/drawing/2014/main" id="{21F03531-3F8C-3E54-53F6-EF068AD6B9E9}"/>
                        </a:ext>
                      </a:extLst>
                    </p14:cNvPr>
                    <p14:cNvContentPartPr/>
                    <p14:nvPr/>
                  </p14:nvContentPartPr>
                  <p14:xfrm>
                    <a:off x="5346038" y="4980989"/>
                    <a:ext cx="123480" cy="288000"/>
                  </p14:xfrm>
                </p:contentPart>
              </mc:Choice>
              <mc:Fallback xmlns="">
                <p:pic>
                  <p:nvPicPr>
                    <p:cNvPr id="77" name="筆跡 76">
                      <a:extLst>
                        <a:ext uri="{FF2B5EF4-FFF2-40B4-BE49-F238E27FC236}">
                          <a16:creationId xmlns:a16="http://schemas.microsoft.com/office/drawing/2014/main" id="{21F03531-3F8C-3E54-53F6-EF068AD6B9E9}"/>
                        </a:ext>
                      </a:extLst>
                    </p:cNvPr>
                    <p:cNvPicPr/>
                    <p:nvPr/>
                  </p:nvPicPr>
                  <p:blipFill>
                    <a:blip r:embed="rId81"/>
                    <a:stretch>
                      <a:fillRect/>
                    </a:stretch>
                  </p:blipFill>
                  <p:spPr>
                    <a:xfrm>
                      <a:off x="5339918" y="4974869"/>
                      <a:ext cx="1357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8" name="筆跡 77">
                      <a:extLst>
                        <a:ext uri="{FF2B5EF4-FFF2-40B4-BE49-F238E27FC236}">
                          <a16:creationId xmlns:a16="http://schemas.microsoft.com/office/drawing/2014/main" id="{A454DA4C-748A-A5F5-6A8A-139F5627BDA9}"/>
                        </a:ext>
                      </a:extLst>
                    </p14:cNvPr>
                    <p14:cNvContentPartPr/>
                    <p14:nvPr/>
                  </p14:nvContentPartPr>
                  <p14:xfrm>
                    <a:off x="5501918" y="5040749"/>
                    <a:ext cx="118080" cy="211320"/>
                  </p14:xfrm>
                </p:contentPart>
              </mc:Choice>
              <mc:Fallback xmlns="">
                <p:pic>
                  <p:nvPicPr>
                    <p:cNvPr id="78" name="筆跡 77">
                      <a:extLst>
                        <a:ext uri="{FF2B5EF4-FFF2-40B4-BE49-F238E27FC236}">
                          <a16:creationId xmlns:a16="http://schemas.microsoft.com/office/drawing/2014/main" id="{A454DA4C-748A-A5F5-6A8A-139F5627BDA9}"/>
                        </a:ext>
                      </a:extLst>
                    </p:cNvPr>
                    <p:cNvPicPr/>
                    <p:nvPr/>
                  </p:nvPicPr>
                  <p:blipFill>
                    <a:blip r:embed="rId83"/>
                    <a:stretch>
                      <a:fillRect/>
                    </a:stretch>
                  </p:blipFill>
                  <p:spPr>
                    <a:xfrm>
                      <a:off x="5495798" y="5034629"/>
                      <a:ext cx="1303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9" name="筆跡 78">
                      <a:extLst>
                        <a:ext uri="{FF2B5EF4-FFF2-40B4-BE49-F238E27FC236}">
                          <a16:creationId xmlns:a16="http://schemas.microsoft.com/office/drawing/2014/main" id="{D267BF8B-C969-2DBD-E099-ABF0B9C27CA1}"/>
                        </a:ext>
                      </a:extLst>
                    </p14:cNvPr>
                    <p14:cNvContentPartPr/>
                    <p14:nvPr/>
                  </p14:nvContentPartPr>
                  <p14:xfrm>
                    <a:off x="5727998" y="5206349"/>
                    <a:ext cx="21600" cy="33840"/>
                  </p14:xfrm>
                </p:contentPart>
              </mc:Choice>
              <mc:Fallback xmlns="">
                <p:pic>
                  <p:nvPicPr>
                    <p:cNvPr id="79" name="筆跡 78">
                      <a:extLst>
                        <a:ext uri="{FF2B5EF4-FFF2-40B4-BE49-F238E27FC236}">
                          <a16:creationId xmlns:a16="http://schemas.microsoft.com/office/drawing/2014/main" id="{D267BF8B-C969-2DBD-E099-ABF0B9C27CA1}"/>
                        </a:ext>
                      </a:extLst>
                    </p:cNvPr>
                    <p:cNvPicPr/>
                    <p:nvPr/>
                  </p:nvPicPr>
                  <p:blipFill>
                    <a:blip r:embed="rId85"/>
                    <a:stretch>
                      <a:fillRect/>
                    </a:stretch>
                  </p:blipFill>
                  <p:spPr>
                    <a:xfrm>
                      <a:off x="5721878" y="5200229"/>
                      <a:ext cx="338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0" name="筆跡 79">
                      <a:extLst>
                        <a:ext uri="{FF2B5EF4-FFF2-40B4-BE49-F238E27FC236}">
                          <a16:creationId xmlns:a16="http://schemas.microsoft.com/office/drawing/2014/main" id="{0E7E2AB4-AC87-A114-5898-7B9A913ADDED}"/>
                        </a:ext>
                      </a:extLst>
                    </p14:cNvPr>
                    <p14:cNvContentPartPr/>
                    <p14:nvPr/>
                  </p14:nvContentPartPr>
                  <p14:xfrm>
                    <a:off x="5816198" y="5040749"/>
                    <a:ext cx="268560" cy="316080"/>
                  </p14:xfrm>
                </p:contentPart>
              </mc:Choice>
              <mc:Fallback xmlns="">
                <p:pic>
                  <p:nvPicPr>
                    <p:cNvPr id="80" name="筆跡 79">
                      <a:extLst>
                        <a:ext uri="{FF2B5EF4-FFF2-40B4-BE49-F238E27FC236}">
                          <a16:creationId xmlns:a16="http://schemas.microsoft.com/office/drawing/2014/main" id="{0E7E2AB4-AC87-A114-5898-7B9A913ADDED}"/>
                        </a:ext>
                      </a:extLst>
                    </p:cNvPr>
                    <p:cNvPicPr/>
                    <p:nvPr/>
                  </p:nvPicPr>
                  <p:blipFill>
                    <a:blip r:embed="rId87"/>
                    <a:stretch>
                      <a:fillRect/>
                    </a:stretch>
                  </p:blipFill>
                  <p:spPr>
                    <a:xfrm>
                      <a:off x="5810078" y="5034629"/>
                      <a:ext cx="280800" cy="328320"/>
                    </a:xfrm>
                    <a:prstGeom prst="rect">
                      <a:avLst/>
                    </a:prstGeom>
                  </p:spPr>
                </p:pic>
              </mc:Fallback>
            </mc:AlternateContent>
          </p:grpSp>
          <p:grpSp>
            <p:nvGrpSpPr>
              <p:cNvPr id="84" name="群組 83">
                <a:extLst>
                  <a:ext uri="{FF2B5EF4-FFF2-40B4-BE49-F238E27FC236}">
                    <a16:creationId xmlns:a16="http://schemas.microsoft.com/office/drawing/2014/main" id="{0BFDFD11-17BB-E239-2A4F-0C2DE718AEC3}"/>
                  </a:ext>
                </a:extLst>
              </p:cNvPr>
              <p:cNvGrpSpPr/>
              <p:nvPr/>
            </p:nvGrpSpPr>
            <p:grpSpPr>
              <a:xfrm>
                <a:off x="4668518" y="5827349"/>
                <a:ext cx="248760" cy="319680"/>
                <a:chOff x="4668518" y="5827349"/>
                <a:chExt cx="248760" cy="319680"/>
              </a:xfrm>
            </p:grpSpPr>
            <mc:AlternateContent xmlns:mc="http://schemas.openxmlformats.org/markup-compatibility/2006" xmlns:p14="http://schemas.microsoft.com/office/powerpoint/2010/main">
              <mc:Choice Requires="p14">
                <p:contentPart p14:bwMode="auto" r:id="rId88">
                  <p14:nvContentPartPr>
                    <p14:cNvPr id="82" name="筆跡 81">
                      <a:extLst>
                        <a:ext uri="{FF2B5EF4-FFF2-40B4-BE49-F238E27FC236}">
                          <a16:creationId xmlns:a16="http://schemas.microsoft.com/office/drawing/2014/main" id="{FC5563B2-2934-F857-BFD1-3F307D458514}"/>
                        </a:ext>
                      </a:extLst>
                    </p14:cNvPr>
                    <p14:cNvContentPartPr/>
                    <p14:nvPr/>
                  </p14:nvContentPartPr>
                  <p14:xfrm>
                    <a:off x="4668518" y="5827349"/>
                    <a:ext cx="94320" cy="319680"/>
                  </p14:xfrm>
                </p:contentPart>
              </mc:Choice>
              <mc:Fallback xmlns="">
                <p:pic>
                  <p:nvPicPr>
                    <p:cNvPr id="82" name="筆跡 81">
                      <a:extLst>
                        <a:ext uri="{FF2B5EF4-FFF2-40B4-BE49-F238E27FC236}">
                          <a16:creationId xmlns:a16="http://schemas.microsoft.com/office/drawing/2014/main" id="{FC5563B2-2934-F857-BFD1-3F307D458514}"/>
                        </a:ext>
                      </a:extLst>
                    </p:cNvPr>
                    <p:cNvPicPr/>
                    <p:nvPr/>
                  </p:nvPicPr>
                  <p:blipFill>
                    <a:blip r:embed="rId89"/>
                    <a:stretch>
                      <a:fillRect/>
                    </a:stretch>
                  </p:blipFill>
                  <p:spPr>
                    <a:xfrm>
                      <a:off x="4662398" y="5821229"/>
                      <a:ext cx="106560" cy="331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3" name="筆跡 82">
                      <a:extLst>
                        <a:ext uri="{FF2B5EF4-FFF2-40B4-BE49-F238E27FC236}">
                          <a16:creationId xmlns:a16="http://schemas.microsoft.com/office/drawing/2014/main" id="{66483804-FAB9-4D57-548F-4A959816BC8C}"/>
                        </a:ext>
                      </a:extLst>
                    </p14:cNvPr>
                    <p14:cNvContentPartPr/>
                    <p14:nvPr/>
                  </p14:nvContentPartPr>
                  <p14:xfrm>
                    <a:off x="4683998" y="5940389"/>
                    <a:ext cx="233280" cy="181800"/>
                  </p14:xfrm>
                </p:contentPart>
              </mc:Choice>
              <mc:Fallback xmlns="">
                <p:pic>
                  <p:nvPicPr>
                    <p:cNvPr id="83" name="筆跡 82">
                      <a:extLst>
                        <a:ext uri="{FF2B5EF4-FFF2-40B4-BE49-F238E27FC236}">
                          <a16:creationId xmlns:a16="http://schemas.microsoft.com/office/drawing/2014/main" id="{66483804-FAB9-4D57-548F-4A959816BC8C}"/>
                        </a:ext>
                      </a:extLst>
                    </p:cNvPr>
                    <p:cNvPicPr/>
                    <p:nvPr/>
                  </p:nvPicPr>
                  <p:blipFill>
                    <a:blip r:embed="rId91"/>
                    <a:stretch>
                      <a:fillRect/>
                    </a:stretch>
                  </p:blipFill>
                  <p:spPr>
                    <a:xfrm>
                      <a:off x="4677878" y="5934269"/>
                      <a:ext cx="245520" cy="194040"/>
                    </a:xfrm>
                    <a:prstGeom prst="rect">
                      <a:avLst/>
                    </a:prstGeom>
                  </p:spPr>
                </p:pic>
              </mc:Fallback>
            </mc:AlternateContent>
          </p:grpSp>
          <p:grpSp>
            <p:nvGrpSpPr>
              <p:cNvPr id="93" name="群組 92">
                <a:extLst>
                  <a:ext uri="{FF2B5EF4-FFF2-40B4-BE49-F238E27FC236}">
                    <a16:creationId xmlns:a16="http://schemas.microsoft.com/office/drawing/2014/main" id="{617C41EA-50E8-2B7E-58E9-66DCF5BFE3BC}"/>
                  </a:ext>
                </a:extLst>
              </p:cNvPr>
              <p:cNvGrpSpPr/>
              <p:nvPr/>
            </p:nvGrpSpPr>
            <p:grpSpPr>
              <a:xfrm>
                <a:off x="5083958" y="5859389"/>
                <a:ext cx="973800" cy="305640"/>
                <a:chOff x="5083958" y="5859389"/>
                <a:chExt cx="973800" cy="305640"/>
              </a:xfrm>
            </p:grpSpPr>
            <mc:AlternateContent xmlns:mc="http://schemas.openxmlformats.org/markup-compatibility/2006" xmlns:p14="http://schemas.microsoft.com/office/powerpoint/2010/main">
              <mc:Choice Requires="p14">
                <p:contentPart p14:bwMode="auto" r:id="rId92">
                  <p14:nvContentPartPr>
                    <p14:cNvPr id="85" name="筆跡 84">
                      <a:extLst>
                        <a:ext uri="{FF2B5EF4-FFF2-40B4-BE49-F238E27FC236}">
                          <a16:creationId xmlns:a16="http://schemas.microsoft.com/office/drawing/2014/main" id="{02AC0BA9-3AE7-8E55-ADFE-4E6D8F2EF514}"/>
                        </a:ext>
                      </a:extLst>
                    </p14:cNvPr>
                    <p14:cNvContentPartPr/>
                    <p14:nvPr/>
                  </p14:nvContentPartPr>
                  <p14:xfrm>
                    <a:off x="5083958" y="5897909"/>
                    <a:ext cx="39960" cy="267120"/>
                  </p14:xfrm>
                </p:contentPart>
              </mc:Choice>
              <mc:Fallback xmlns="">
                <p:pic>
                  <p:nvPicPr>
                    <p:cNvPr id="85" name="筆跡 84">
                      <a:extLst>
                        <a:ext uri="{FF2B5EF4-FFF2-40B4-BE49-F238E27FC236}">
                          <a16:creationId xmlns:a16="http://schemas.microsoft.com/office/drawing/2014/main" id="{02AC0BA9-3AE7-8E55-ADFE-4E6D8F2EF514}"/>
                        </a:ext>
                      </a:extLst>
                    </p:cNvPr>
                    <p:cNvPicPr/>
                    <p:nvPr/>
                  </p:nvPicPr>
                  <p:blipFill>
                    <a:blip r:embed="rId93"/>
                    <a:stretch>
                      <a:fillRect/>
                    </a:stretch>
                  </p:blipFill>
                  <p:spPr>
                    <a:xfrm>
                      <a:off x="5077838" y="5891789"/>
                      <a:ext cx="522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6" name="筆跡 85">
                      <a:extLst>
                        <a:ext uri="{FF2B5EF4-FFF2-40B4-BE49-F238E27FC236}">
                          <a16:creationId xmlns:a16="http://schemas.microsoft.com/office/drawing/2014/main" id="{B57B6D4E-AAB3-4C48-F2DC-8A6E17660C0D}"/>
                        </a:ext>
                      </a:extLst>
                    </p14:cNvPr>
                    <p14:cNvContentPartPr/>
                    <p14:nvPr/>
                  </p14:nvContentPartPr>
                  <p14:xfrm>
                    <a:off x="5218958" y="5925269"/>
                    <a:ext cx="109440" cy="192240"/>
                  </p14:xfrm>
                </p:contentPart>
              </mc:Choice>
              <mc:Fallback xmlns="">
                <p:pic>
                  <p:nvPicPr>
                    <p:cNvPr id="86" name="筆跡 85">
                      <a:extLst>
                        <a:ext uri="{FF2B5EF4-FFF2-40B4-BE49-F238E27FC236}">
                          <a16:creationId xmlns:a16="http://schemas.microsoft.com/office/drawing/2014/main" id="{B57B6D4E-AAB3-4C48-F2DC-8A6E17660C0D}"/>
                        </a:ext>
                      </a:extLst>
                    </p:cNvPr>
                    <p:cNvPicPr/>
                    <p:nvPr/>
                  </p:nvPicPr>
                  <p:blipFill>
                    <a:blip r:embed="rId95"/>
                    <a:stretch>
                      <a:fillRect/>
                    </a:stretch>
                  </p:blipFill>
                  <p:spPr>
                    <a:xfrm>
                      <a:off x="5212838" y="5919149"/>
                      <a:ext cx="1216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7" name="筆跡 86">
                      <a:extLst>
                        <a:ext uri="{FF2B5EF4-FFF2-40B4-BE49-F238E27FC236}">
                          <a16:creationId xmlns:a16="http://schemas.microsoft.com/office/drawing/2014/main" id="{2AD99260-CDC7-7837-30D2-8529D71BFF2D}"/>
                        </a:ext>
                      </a:extLst>
                    </p14:cNvPr>
                    <p14:cNvContentPartPr/>
                    <p14:nvPr/>
                  </p14:nvContentPartPr>
                  <p14:xfrm>
                    <a:off x="5258558" y="5935349"/>
                    <a:ext cx="140760" cy="14400"/>
                  </p14:xfrm>
                </p:contentPart>
              </mc:Choice>
              <mc:Fallback xmlns="">
                <p:pic>
                  <p:nvPicPr>
                    <p:cNvPr id="87" name="筆跡 86">
                      <a:extLst>
                        <a:ext uri="{FF2B5EF4-FFF2-40B4-BE49-F238E27FC236}">
                          <a16:creationId xmlns:a16="http://schemas.microsoft.com/office/drawing/2014/main" id="{2AD99260-CDC7-7837-30D2-8529D71BFF2D}"/>
                        </a:ext>
                      </a:extLst>
                    </p:cNvPr>
                    <p:cNvPicPr/>
                    <p:nvPr/>
                  </p:nvPicPr>
                  <p:blipFill>
                    <a:blip r:embed="rId97"/>
                    <a:stretch>
                      <a:fillRect/>
                    </a:stretch>
                  </p:blipFill>
                  <p:spPr>
                    <a:xfrm>
                      <a:off x="5252438" y="5929229"/>
                      <a:ext cx="1530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8" name="筆跡 87">
                      <a:extLst>
                        <a:ext uri="{FF2B5EF4-FFF2-40B4-BE49-F238E27FC236}">
                          <a16:creationId xmlns:a16="http://schemas.microsoft.com/office/drawing/2014/main" id="{D4B6F84D-143B-2E0F-31D2-C6E3920C5A89}"/>
                        </a:ext>
                      </a:extLst>
                    </p14:cNvPr>
                    <p14:cNvContentPartPr/>
                    <p14:nvPr/>
                  </p14:nvContentPartPr>
                  <p14:xfrm>
                    <a:off x="5402918" y="5890349"/>
                    <a:ext cx="86760" cy="205920"/>
                  </p14:xfrm>
                </p:contentPart>
              </mc:Choice>
              <mc:Fallback xmlns="">
                <p:pic>
                  <p:nvPicPr>
                    <p:cNvPr id="88" name="筆跡 87">
                      <a:extLst>
                        <a:ext uri="{FF2B5EF4-FFF2-40B4-BE49-F238E27FC236}">
                          <a16:creationId xmlns:a16="http://schemas.microsoft.com/office/drawing/2014/main" id="{D4B6F84D-143B-2E0F-31D2-C6E3920C5A89}"/>
                        </a:ext>
                      </a:extLst>
                    </p:cNvPr>
                    <p:cNvPicPr/>
                    <p:nvPr/>
                  </p:nvPicPr>
                  <p:blipFill>
                    <a:blip r:embed="rId99"/>
                    <a:stretch>
                      <a:fillRect/>
                    </a:stretch>
                  </p:blipFill>
                  <p:spPr>
                    <a:xfrm>
                      <a:off x="5396798" y="5884229"/>
                      <a:ext cx="990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0" name="筆跡 89">
                      <a:extLst>
                        <a:ext uri="{FF2B5EF4-FFF2-40B4-BE49-F238E27FC236}">
                          <a16:creationId xmlns:a16="http://schemas.microsoft.com/office/drawing/2014/main" id="{C60CC2C8-000E-B3C0-906B-0BEA344320BF}"/>
                        </a:ext>
                      </a:extLst>
                    </p14:cNvPr>
                    <p14:cNvContentPartPr/>
                    <p14:nvPr/>
                  </p14:nvContentPartPr>
                  <p14:xfrm>
                    <a:off x="5631878" y="6078269"/>
                    <a:ext cx="20160" cy="21600"/>
                  </p14:xfrm>
                </p:contentPart>
              </mc:Choice>
              <mc:Fallback xmlns="">
                <p:pic>
                  <p:nvPicPr>
                    <p:cNvPr id="90" name="筆跡 89">
                      <a:extLst>
                        <a:ext uri="{FF2B5EF4-FFF2-40B4-BE49-F238E27FC236}">
                          <a16:creationId xmlns:a16="http://schemas.microsoft.com/office/drawing/2014/main" id="{C60CC2C8-000E-B3C0-906B-0BEA344320BF}"/>
                        </a:ext>
                      </a:extLst>
                    </p:cNvPr>
                    <p:cNvPicPr/>
                    <p:nvPr/>
                  </p:nvPicPr>
                  <p:blipFill>
                    <a:blip r:embed="rId101"/>
                    <a:stretch>
                      <a:fillRect/>
                    </a:stretch>
                  </p:blipFill>
                  <p:spPr>
                    <a:xfrm>
                      <a:off x="5625758" y="6072149"/>
                      <a:ext cx="324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1" name="筆跡 90">
                      <a:extLst>
                        <a:ext uri="{FF2B5EF4-FFF2-40B4-BE49-F238E27FC236}">
                          <a16:creationId xmlns:a16="http://schemas.microsoft.com/office/drawing/2014/main" id="{F277AB86-1A13-8637-BBE7-94198E121B5C}"/>
                        </a:ext>
                      </a:extLst>
                    </p14:cNvPr>
                    <p14:cNvContentPartPr/>
                    <p14:nvPr/>
                  </p14:nvContentPartPr>
                  <p14:xfrm>
                    <a:off x="5761478" y="5859389"/>
                    <a:ext cx="162720" cy="291240"/>
                  </p14:xfrm>
                </p:contentPart>
              </mc:Choice>
              <mc:Fallback xmlns="">
                <p:pic>
                  <p:nvPicPr>
                    <p:cNvPr id="91" name="筆跡 90">
                      <a:extLst>
                        <a:ext uri="{FF2B5EF4-FFF2-40B4-BE49-F238E27FC236}">
                          <a16:creationId xmlns:a16="http://schemas.microsoft.com/office/drawing/2014/main" id="{F277AB86-1A13-8637-BBE7-94198E121B5C}"/>
                        </a:ext>
                      </a:extLst>
                    </p:cNvPr>
                    <p:cNvPicPr/>
                    <p:nvPr/>
                  </p:nvPicPr>
                  <p:blipFill>
                    <a:blip r:embed="rId103"/>
                    <a:stretch>
                      <a:fillRect/>
                    </a:stretch>
                  </p:blipFill>
                  <p:spPr>
                    <a:xfrm>
                      <a:off x="5755358" y="5853269"/>
                      <a:ext cx="17496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2" name="筆跡 91">
                      <a:extLst>
                        <a:ext uri="{FF2B5EF4-FFF2-40B4-BE49-F238E27FC236}">
                          <a16:creationId xmlns:a16="http://schemas.microsoft.com/office/drawing/2014/main" id="{42BBEC08-3B16-1565-C49E-178FFC84047A}"/>
                        </a:ext>
                      </a:extLst>
                    </p14:cNvPr>
                    <p14:cNvContentPartPr/>
                    <p14:nvPr/>
                  </p14:nvContentPartPr>
                  <p14:xfrm>
                    <a:off x="5938598" y="5891069"/>
                    <a:ext cx="119160" cy="263880"/>
                  </p14:xfrm>
                </p:contentPart>
              </mc:Choice>
              <mc:Fallback xmlns="">
                <p:pic>
                  <p:nvPicPr>
                    <p:cNvPr id="92" name="筆跡 91">
                      <a:extLst>
                        <a:ext uri="{FF2B5EF4-FFF2-40B4-BE49-F238E27FC236}">
                          <a16:creationId xmlns:a16="http://schemas.microsoft.com/office/drawing/2014/main" id="{42BBEC08-3B16-1565-C49E-178FFC84047A}"/>
                        </a:ext>
                      </a:extLst>
                    </p:cNvPr>
                    <p:cNvPicPr/>
                    <p:nvPr/>
                  </p:nvPicPr>
                  <p:blipFill>
                    <a:blip r:embed="rId105"/>
                    <a:stretch>
                      <a:fillRect/>
                    </a:stretch>
                  </p:blipFill>
                  <p:spPr>
                    <a:xfrm>
                      <a:off x="5932478" y="5884949"/>
                      <a:ext cx="131400" cy="276120"/>
                    </a:xfrm>
                    <a:prstGeom prst="rect">
                      <a:avLst/>
                    </a:prstGeom>
                  </p:spPr>
                </p:pic>
              </mc:Fallback>
            </mc:AlternateContent>
          </p:grpSp>
          <p:grpSp>
            <p:nvGrpSpPr>
              <p:cNvPr id="109" name="群組 108">
                <a:extLst>
                  <a:ext uri="{FF2B5EF4-FFF2-40B4-BE49-F238E27FC236}">
                    <a16:creationId xmlns:a16="http://schemas.microsoft.com/office/drawing/2014/main" id="{6B06EEF4-9029-6B60-B437-3395335FBD2C}"/>
                  </a:ext>
                </a:extLst>
              </p:cNvPr>
              <p:cNvGrpSpPr/>
              <p:nvPr/>
            </p:nvGrpSpPr>
            <p:grpSpPr>
              <a:xfrm>
                <a:off x="7135958" y="4954349"/>
                <a:ext cx="281880" cy="298080"/>
                <a:chOff x="7135958" y="4954349"/>
                <a:chExt cx="281880" cy="298080"/>
              </a:xfrm>
            </p:grpSpPr>
            <mc:AlternateContent xmlns:mc="http://schemas.openxmlformats.org/markup-compatibility/2006" xmlns:p14="http://schemas.microsoft.com/office/powerpoint/2010/main">
              <mc:Choice Requires="p14">
                <p:contentPart p14:bwMode="auto" r:id="rId106">
                  <p14:nvContentPartPr>
                    <p14:cNvPr id="106" name="筆跡 105">
                      <a:extLst>
                        <a:ext uri="{FF2B5EF4-FFF2-40B4-BE49-F238E27FC236}">
                          <a16:creationId xmlns:a16="http://schemas.microsoft.com/office/drawing/2014/main" id="{E5F17F56-8140-FB50-054A-B6AF722DB192}"/>
                        </a:ext>
                      </a:extLst>
                    </p14:cNvPr>
                    <p14:cNvContentPartPr/>
                    <p14:nvPr/>
                  </p14:nvContentPartPr>
                  <p14:xfrm>
                    <a:off x="7135958" y="4954349"/>
                    <a:ext cx="115920" cy="286200"/>
                  </p14:xfrm>
                </p:contentPart>
              </mc:Choice>
              <mc:Fallback xmlns="">
                <p:pic>
                  <p:nvPicPr>
                    <p:cNvPr id="106" name="筆跡 105">
                      <a:extLst>
                        <a:ext uri="{FF2B5EF4-FFF2-40B4-BE49-F238E27FC236}">
                          <a16:creationId xmlns:a16="http://schemas.microsoft.com/office/drawing/2014/main" id="{E5F17F56-8140-FB50-054A-B6AF722DB192}"/>
                        </a:ext>
                      </a:extLst>
                    </p:cNvPr>
                    <p:cNvPicPr/>
                    <p:nvPr/>
                  </p:nvPicPr>
                  <p:blipFill>
                    <a:blip r:embed="rId107"/>
                    <a:stretch>
                      <a:fillRect/>
                    </a:stretch>
                  </p:blipFill>
                  <p:spPr>
                    <a:xfrm>
                      <a:off x="7129838" y="4948229"/>
                      <a:ext cx="12816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7" name="筆跡 106">
                      <a:extLst>
                        <a:ext uri="{FF2B5EF4-FFF2-40B4-BE49-F238E27FC236}">
                          <a16:creationId xmlns:a16="http://schemas.microsoft.com/office/drawing/2014/main" id="{24611443-9586-D0D7-EEAB-57964AB5B04E}"/>
                        </a:ext>
                      </a:extLst>
                    </p14:cNvPr>
                    <p14:cNvContentPartPr/>
                    <p14:nvPr/>
                  </p14:nvContentPartPr>
                  <p14:xfrm>
                    <a:off x="7260878" y="5034269"/>
                    <a:ext cx="122760" cy="218160"/>
                  </p14:xfrm>
                </p:contentPart>
              </mc:Choice>
              <mc:Fallback xmlns="">
                <p:pic>
                  <p:nvPicPr>
                    <p:cNvPr id="107" name="筆跡 106">
                      <a:extLst>
                        <a:ext uri="{FF2B5EF4-FFF2-40B4-BE49-F238E27FC236}">
                          <a16:creationId xmlns:a16="http://schemas.microsoft.com/office/drawing/2014/main" id="{24611443-9586-D0D7-EEAB-57964AB5B04E}"/>
                        </a:ext>
                      </a:extLst>
                    </p:cNvPr>
                    <p:cNvPicPr/>
                    <p:nvPr/>
                  </p:nvPicPr>
                  <p:blipFill>
                    <a:blip r:embed="rId109"/>
                    <a:stretch>
                      <a:fillRect/>
                    </a:stretch>
                  </p:blipFill>
                  <p:spPr>
                    <a:xfrm>
                      <a:off x="7254758" y="5028149"/>
                      <a:ext cx="13500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8" name="筆跡 107">
                      <a:extLst>
                        <a:ext uri="{FF2B5EF4-FFF2-40B4-BE49-F238E27FC236}">
                          <a16:creationId xmlns:a16="http://schemas.microsoft.com/office/drawing/2014/main" id="{1B95EC61-38E2-4C4D-2D8E-DC6E00222084}"/>
                        </a:ext>
                      </a:extLst>
                    </p14:cNvPr>
                    <p14:cNvContentPartPr/>
                    <p14:nvPr/>
                  </p14:nvContentPartPr>
                  <p14:xfrm>
                    <a:off x="7280678" y="5042189"/>
                    <a:ext cx="137160" cy="32040"/>
                  </p14:xfrm>
                </p:contentPart>
              </mc:Choice>
              <mc:Fallback xmlns="">
                <p:pic>
                  <p:nvPicPr>
                    <p:cNvPr id="108" name="筆跡 107">
                      <a:extLst>
                        <a:ext uri="{FF2B5EF4-FFF2-40B4-BE49-F238E27FC236}">
                          <a16:creationId xmlns:a16="http://schemas.microsoft.com/office/drawing/2014/main" id="{1B95EC61-38E2-4C4D-2D8E-DC6E00222084}"/>
                        </a:ext>
                      </a:extLst>
                    </p:cNvPr>
                    <p:cNvPicPr/>
                    <p:nvPr/>
                  </p:nvPicPr>
                  <p:blipFill>
                    <a:blip r:embed="rId111"/>
                    <a:stretch>
                      <a:fillRect/>
                    </a:stretch>
                  </p:blipFill>
                  <p:spPr>
                    <a:xfrm>
                      <a:off x="7274558" y="5036069"/>
                      <a:ext cx="149400" cy="44280"/>
                    </a:xfrm>
                    <a:prstGeom prst="rect">
                      <a:avLst/>
                    </a:prstGeom>
                  </p:spPr>
                </p:pic>
              </mc:Fallback>
            </mc:AlternateContent>
          </p:grpSp>
          <p:grpSp>
            <p:nvGrpSpPr>
              <p:cNvPr id="113" name="群組 112">
                <a:extLst>
                  <a:ext uri="{FF2B5EF4-FFF2-40B4-BE49-F238E27FC236}">
                    <a16:creationId xmlns:a16="http://schemas.microsoft.com/office/drawing/2014/main" id="{F7BE8A21-A1D1-9CB8-753F-948C27D8A8A5}"/>
                  </a:ext>
                </a:extLst>
              </p:cNvPr>
              <p:cNvGrpSpPr/>
              <p:nvPr/>
            </p:nvGrpSpPr>
            <p:grpSpPr>
              <a:xfrm>
                <a:off x="7612958" y="4957229"/>
                <a:ext cx="387000" cy="293400"/>
                <a:chOff x="7612958" y="4957229"/>
                <a:chExt cx="387000" cy="293400"/>
              </a:xfrm>
            </p:grpSpPr>
            <mc:AlternateContent xmlns:mc="http://schemas.openxmlformats.org/markup-compatibility/2006" xmlns:p14="http://schemas.microsoft.com/office/powerpoint/2010/main">
              <mc:Choice Requires="p14">
                <p:contentPart p14:bwMode="auto" r:id="rId112">
                  <p14:nvContentPartPr>
                    <p14:cNvPr id="110" name="筆跡 109">
                      <a:extLst>
                        <a:ext uri="{FF2B5EF4-FFF2-40B4-BE49-F238E27FC236}">
                          <a16:creationId xmlns:a16="http://schemas.microsoft.com/office/drawing/2014/main" id="{CA48DDE8-4305-FBAD-5D5A-6AEB1C5B0AFC}"/>
                        </a:ext>
                      </a:extLst>
                    </p14:cNvPr>
                    <p14:cNvContentPartPr/>
                    <p14:nvPr/>
                  </p14:nvContentPartPr>
                  <p14:xfrm>
                    <a:off x="7612958" y="4984229"/>
                    <a:ext cx="59040" cy="263160"/>
                  </p14:xfrm>
                </p:contentPart>
              </mc:Choice>
              <mc:Fallback xmlns="">
                <p:pic>
                  <p:nvPicPr>
                    <p:cNvPr id="110" name="筆跡 109">
                      <a:extLst>
                        <a:ext uri="{FF2B5EF4-FFF2-40B4-BE49-F238E27FC236}">
                          <a16:creationId xmlns:a16="http://schemas.microsoft.com/office/drawing/2014/main" id="{CA48DDE8-4305-FBAD-5D5A-6AEB1C5B0AFC}"/>
                        </a:ext>
                      </a:extLst>
                    </p:cNvPr>
                    <p:cNvPicPr/>
                    <p:nvPr/>
                  </p:nvPicPr>
                  <p:blipFill>
                    <a:blip r:embed="rId113"/>
                    <a:stretch>
                      <a:fillRect/>
                    </a:stretch>
                  </p:blipFill>
                  <p:spPr>
                    <a:xfrm>
                      <a:off x="7606838" y="4978109"/>
                      <a:ext cx="712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1" name="筆跡 110">
                      <a:extLst>
                        <a:ext uri="{FF2B5EF4-FFF2-40B4-BE49-F238E27FC236}">
                          <a16:creationId xmlns:a16="http://schemas.microsoft.com/office/drawing/2014/main" id="{26F3CC22-1635-E248-915C-10C8E383B6CA}"/>
                        </a:ext>
                      </a:extLst>
                    </p14:cNvPr>
                    <p14:cNvContentPartPr/>
                    <p14:nvPr/>
                  </p14:nvContentPartPr>
                  <p14:xfrm>
                    <a:off x="7718078" y="4957229"/>
                    <a:ext cx="114480" cy="289800"/>
                  </p14:xfrm>
                </p:contentPart>
              </mc:Choice>
              <mc:Fallback xmlns="">
                <p:pic>
                  <p:nvPicPr>
                    <p:cNvPr id="111" name="筆跡 110">
                      <a:extLst>
                        <a:ext uri="{FF2B5EF4-FFF2-40B4-BE49-F238E27FC236}">
                          <a16:creationId xmlns:a16="http://schemas.microsoft.com/office/drawing/2014/main" id="{26F3CC22-1635-E248-915C-10C8E383B6CA}"/>
                        </a:ext>
                      </a:extLst>
                    </p:cNvPr>
                    <p:cNvPicPr/>
                    <p:nvPr/>
                  </p:nvPicPr>
                  <p:blipFill>
                    <a:blip r:embed="rId115"/>
                    <a:stretch>
                      <a:fillRect/>
                    </a:stretch>
                  </p:blipFill>
                  <p:spPr>
                    <a:xfrm>
                      <a:off x="7711958" y="4951109"/>
                      <a:ext cx="12672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2" name="筆跡 111">
                      <a:extLst>
                        <a:ext uri="{FF2B5EF4-FFF2-40B4-BE49-F238E27FC236}">
                          <a16:creationId xmlns:a16="http://schemas.microsoft.com/office/drawing/2014/main" id="{059960D4-8430-4748-2DE2-0CBBDE0D1BF3}"/>
                        </a:ext>
                      </a:extLst>
                    </p14:cNvPr>
                    <p14:cNvContentPartPr/>
                    <p14:nvPr/>
                  </p14:nvContentPartPr>
                  <p14:xfrm>
                    <a:off x="7879358" y="4975949"/>
                    <a:ext cx="120600" cy="274680"/>
                  </p14:xfrm>
                </p:contentPart>
              </mc:Choice>
              <mc:Fallback xmlns="">
                <p:pic>
                  <p:nvPicPr>
                    <p:cNvPr id="112" name="筆跡 111">
                      <a:extLst>
                        <a:ext uri="{FF2B5EF4-FFF2-40B4-BE49-F238E27FC236}">
                          <a16:creationId xmlns:a16="http://schemas.microsoft.com/office/drawing/2014/main" id="{059960D4-8430-4748-2DE2-0CBBDE0D1BF3}"/>
                        </a:ext>
                      </a:extLst>
                    </p:cNvPr>
                    <p:cNvPicPr/>
                    <p:nvPr/>
                  </p:nvPicPr>
                  <p:blipFill>
                    <a:blip r:embed="rId117"/>
                    <a:stretch>
                      <a:fillRect/>
                    </a:stretch>
                  </p:blipFill>
                  <p:spPr>
                    <a:xfrm>
                      <a:off x="7873238" y="4969829"/>
                      <a:ext cx="132840" cy="286920"/>
                    </a:xfrm>
                    <a:prstGeom prst="rect">
                      <a:avLst/>
                    </a:prstGeom>
                  </p:spPr>
                </p:pic>
              </mc:Fallback>
            </mc:AlternateContent>
          </p:grpSp>
          <p:grpSp>
            <p:nvGrpSpPr>
              <p:cNvPr id="118" name="群組 117">
                <a:extLst>
                  <a:ext uri="{FF2B5EF4-FFF2-40B4-BE49-F238E27FC236}">
                    <a16:creationId xmlns:a16="http://schemas.microsoft.com/office/drawing/2014/main" id="{7489D17F-7CFF-DFE8-192F-B0DB39FF03C2}"/>
                  </a:ext>
                </a:extLst>
              </p:cNvPr>
              <p:cNvGrpSpPr/>
              <p:nvPr/>
            </p:nvGrpSpPr>
            <p:grpSpPr>
              <a:xfrm>
                <a:off x="8139638" y="4986749"/>
                <a:ext cx="420120" cy="255240"/>
                <a:chOff x="8139638" y="4986749"/>
                <a:chExt cx="420120" cy="255240"/>
              </a:xfrm>
            </p:grpSpPr>
            <mc:AlternateContent xmlns:mc="http://schemas.openxmlformats.org/markup-compatibility/2006" xmlns:p14="http://schemas.microsoft.com/office/powerpoint/2010/main">
              <mc:Choice Requires="p14">
                <p:contentPart p14:bwMode="auto" r:id="rId118">
                  <p14:nvContentPartPr>
                    <p14:cNvPr id="114" name="筆跡 113">
                      <a:extLst>
                        <a:ext uri="{FF2B5EF4-FFF2-40B4-BE49-F238E27FC236}">
                          <a16:creationId xmlns:a16="http://schemas.microsoft.com/office/drawing/2014/main" id="{988B1819-2CCB-203E-CDCF-D9DAE253D257}"/>
                        </a:ext>
                      </a:extLst>
                    </p14:cNvPr>
                    <p14:cNvContentPartPr/>
                    <p14:nvPr/>
                  </p14:nvContentPartPr>
                  <p14:xfrm>
                    <a:off x="8139638" y="5196989"/>
                    <a:ext cx="720" cy="2880"/>
                  </p14:xfrm>
                </p:contentPart>
              </mc:Choice>
              <mc:Fallback xmlns="">
                <p:pic>
                  <p:nvPicPr>
                    <p:cNvPr id="114" name="筆跡 113">
                      <a:extLst>
                        <a:ext uri="{FF2B5EF4-FFF2-40B4-BE49-F238E27FC236}">
                          <a16:creationId xmlns:a16="http://schemas.microsoft.com/office/drawing/2014/main" id="{988B1819-2CCB-203E-CDCF-D9DAE253D257}"/>
                        </a:ext>
                      </a:extLst>
                    </p:cNvPr>
                    <p:cNvPicPr/>
                    <p:nvPr/>
                  </p:nvPicPr>
                  <p:blipFill>
                    <a:blip r:embed="rId119"/>
                    <a:stretch>
                      <a:fillRect/>
                    </a:stretch>
                  </p:blipFill>
                  <p:spPr>
                    <a:xfrm>
                      <a:off x="8133518" y="5190869"/>
                      <a:ext cx="1296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5" name="筆跡 114">
                      <a:extLst>
                        <a:ext uri="{FF2B5EF4-FFF2-40B4-BE49-F238E27FC236}">
                          <a16:creationId xmlns:a16="http://schemas.microsoft.com/office/drawing/2014/main" id="{435738BD-C413-98E5-E033-F394549CD4AC}"/>
                        </a:ext>
                      </a:extLst>
                    </p14:cNvPr>
                    <p14:cNvContentPartPr/>
                    <p14:nvPr/>
                  </p14:nvContentPartPr>
                  <p14:xfrm>
                    <a:off x="8190758" y="5045789"/>
                    <a:ext cx="181440" cy="108720"/>
                  </p14:xfrm>
                </p:contentPart>
              </mc:Choice>
              <mc:Fallback xmlns="">
                <p:pic>
                  <p:nvPicPr>
                    <p:cNvPr id="115" name="筆跡 114">
                      <a:extLst>
                        <a:ext uri="{FF2B5EF4-FFF2-40B4-BE49-F238E27FC236}">
                          <a16:creationId xmlns:a16="http://schemas.microsoft.com/office/drawing/2014/main" id="{435738BD-C413-98E5-E033-F394549CD4AC}"/>
                        </a:ext>
                      </a:extLst>
                    </p:cNvPr>
                    <p:cNvPicPr/>
                    <p:nvPr/>
                  </p:nvPicPr>
                  <p:blipFill>
                    <a:blip r:embed="rId121"/>
                    <a:stretch>
                      <a:fillRect/>
                    </a:stretch>
                  </p:blipFill>
                  <p:spPr>
                    <a:xfrm>
                      <a:off x="8184638" y="5039669"/>
                      <a:ext cx="19368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6" name="筆跡 115">
                      <a:extLst>
                        <a:ext uri="{FF2B5EF4-FFF2-40B4-BE49-F238E27FC236}">
                          <a16:creationId xmlns:a16="http://schemas.microsoft.com/office/drawing/2014/main" id="{F3FF1538-B3CE-C0E0-E767-8B151687AE95}"/>
                        </a:ext>
                      </a:extLst>
                    </p14:cNvPr>
                    <p14:cNvContentPartPr/>
                    <p14:nvPr/>
                  </p14:nvContentPartPr>
                  <p14:xfrm>
                    <a:off x="8285798" y="5006189"/>
                    <a:ext cx="83520" cy="210240"/>
                  </p14:xfrm>
                </p:contentPart>
              </mc:Choice>
              <mc:Fallback xmlns="">
                <p:pic>
                  <p:nvPicPr>
                    <p:cNvPr id="116" name="筆跡 115">
                      <a:extLst>
                        <a:ext uri="{FF2B5EF4-FFF2-40B4-BE49-F238E27FC236}">
                          <a16:creationId xmlns:a16="http://schemas.microsoft.com/office/drawing/2014/main" id="{F3FF1538-B3CE-C0E0-E767-8B151687AE95}"/>
                        </a:ext>
                      </a:extLst>
                    </p:cNvPr>
                    <p:cNvPicPr/>
                    <p:nvPr/>
                  </p:nvPicPr>
                  <p:blipFill>
                    <a:blip r:embed="rId123"/>
                    <a:stretch>
                      <a:fillRect/>
                    </a:stretch>
                  </p:blipFill>
                  <p:spPr>
                    <a:xfrm>
                      <a:off x="8279678" y="5000069"/>
                      <a:ext cx="957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7" name="筆跡 116">
                      <a:extLst>
                        <a:ext uri="{FF2B5EF4-FFF2-40B4-BE49-F238E27FC236}">
                          <a16:creationId xmlns:a16="http://schemas.microsoft.com/office/drawing/2014/main" id="{DC289040-1393-EFC0-1D5D-3039B066BA8C}"/>
                        </a:ext>
                      </a:extLst>
                    </p14:cNvPr>
                    <p14:cNvContentPartPr/>
                    <p14:nvPr/>
                  </p14:nvContentPartPr>
                  <p14:xfrm>
                    <a:off x="8443118" y="4986749"/>
                    <a:ext cx="116640" cy="255240"/>
                  </p14:xfrm>
                </p:contentPart>
              </mc:Choice>
              <mc:Fallback xmlns="">
                <p:pic>
                  <p:nvPicPr>
                    <p:cNvPr id="117" name="筆跡 116">
                      <a:extLst>
                        <a:ext uri="{FF2B5EF4-FFF2-40B4-BE49-F238E27FC236}">
                          <a16:creationId xmlns:a16="http://schemas.microsoft.com/office/drawing/2014/main" id="{DC289040-1393-EFC0-1D5D-3039B066BA8C}"/>
                        </a:ext>
                      </a:extLst>
                    </p:cNvPr>
                    <p:cNvPicPr/>
                    <p:nvPr/>
                  </p:nvPicPr>
                  <p:blipFill>
                    <a:blip r:embed="rId125"/>
                    <a:stretch>
                      <a:fillRect/>
                    </a:stretch>
                  </p:blipFill>
                  <p:spPr>
                    <a:xfrm>
                      <a:off x="8436998" y="4980629"/>
                      <a:ext cx="128880" cy="267480"/>
                    </a:xfrm>
                    <a:prstGeom prst="rect">
                      <a:avLst/>
                    </a:prstGeom>
                  </p:spPr>
                </p:pic>
              </mc:Fallback>
            </mc:AlternateContent>
          </p:grpSp>
          <p:grpSp>
            <p:nvGrpSpPr>
              <p:cNvPr id="122" name="群組 121">
                <a:extLst>
                  <a:ext uri="{FF2B5EF4-FFF2-40B4-BE49-F238E27FC236}">
                    <a16:creationId xmlns:a16="http://schemas.microsoft.com/office/drawing/2014/main" id="{956BD527-5371-F7AD-7375-EBDF5553ECBB}"/>
                  </a:ext>
                </a:extLst>
              </p:cNvPr>
              <p:cNvGrpSpPr/>
              <p:nvPr/>
            </p:nvGrpSpPr>
            <p:grpSpPr>
              <a:xfrm>
                <a:off x="7182758" y="5745269"/>
                <a:ext cx="252000" cy="355680"/>
                <a:chOff x="7182758" y="5745269"/>
                <a:chExt cx="252000" cy="355680"/>
              </a:xfrm>
            </p:grpSpPr>
            <mc:AlternateContent xmlns:mc="http://schemas.openxmlformats.org/markup-compatibility/2006" xmlns:p14="http://schemas.microsoft.com/office/powerpoint/2010/main">
              <mc:Choice Requires="p14">
                <p:contentPart p14:bwMode="auto" r:id="rId126">
                  <p14:nvContentPartPr>
                    <p14:cNvPr id="119" name="筆跡 118">
                      <a:extLst>
                        <a:ext uri="{FF2B5EF4-FFF2-40B4-BE49-F238E27FC236}">
                          <a16:creationId xmlns:a16="http://schemas.microsoft.com/office/drawing/2014/main" id="{AFF2CCA8-B829-8460-5018-BC6409E83838}"/>
                        </a:ext>
                      </a:extLst>
                    </p14:cNvPr>
                    <p14:cNvContentPartPr/>
                    <p14:nvPr/>
                  </p14:nvContentPartPr>
                  <p14:xfrm>
                    <a:off x="7182758" y="5745269"/>
                    <a:ext cx="129960" cy="278280"/>
                  </p14:xfrm>
                </p:contentPart>
              </mc:Choice>
              <mc:Fallback xmlns="">
                <p:pic>
                  <p:nvPicPr>
                    <p:cNvPr id="119" name="筆跡 118">
                      <a:extLst>
                        <a:ext uri="{FF2B5EF4-FFF2-40B4-BE49-F238E27FC236}">
                          <a16:creationId xmlns:a16="http://schemas.microsoft.com/office/drawing/2014/main" id="{AFF2CCA8-B829-8460-5018-BC6409E83838}"/>
                        </a:ext>
                      </a:extLst>
                    </p:cNvPr>
                    <p:cNvPicPr/>
                    <p:nvPr/>
                  </p:nvPicPr>
                  <p:blipFill>
                    <a:blip r:embed="rId127"/>
                    <a:stretch>
                      <a:fillRect/>
                    </a:stretch>
                  </p:blipFill>
                  <p:spPr>
                    <a:xfrm>
                      <a:off x="7176638" y="5739149"/>
                      <a:ext cx="14220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0" name="筆跡 119">
                      <a:extLst>
                        <a:ext uri="{FF2B5EF4-FFF2-40B4-BE49-F238E27FC236}">
                          <a16:creationId xmlns:a16="http://schemas.microsoft.com/office/drawing/2014/main" id="{375C52A7-9B79-169C-BBEC-5356C93DF825}"/>
                        </a:ext>
                      </a:extLst>
                    </p14:cNvPr>
                    <p14:cNvContentPartPr/>
                    <p14:nvPr/>
                  </p14:nvContentPartPr>
                  <p14:xfrm>
                    <a:off x="7289678" y="5784869"/>
                    <a:ext cx="145080" cy="93240"/>
                  </p14:xfrm>
                </p:contentPart>
              </mc:Choice>
              <mc:Fallback xmlns="">
                <p:pic>
                  <p:nvPicPr>
                    <p:cNvPr id="120" name="筆跡 119">
                      <a:extLst>
                        <a:ext uri="{FF2B5EF4-FFF2-40B4-BE49-F238E27FC236}">
                          <a16:creationId xmlns:a16="http://schemas.microsoft.com/office/drawing/2014/main" id="{375C52A7-9B79-169C-BBEC-5356C93DF825}"/>
                        </a:ext>
                      </a:extLst>
                    </p:cNvPr>
                    <p:cNvPicPr/>
                    <p:nvPr/>
                  </p:nvPicPr>
                  <p:blipFill>
                    <a:blip r:embed="rId129"/>
                    <a:stretch>
                      <a:fillRect/>
                    </a:stretch>
                  </p:blipFill>
                  <p:spPr>
                    <a:xfrm>
                      <a:off x="7283558" y="5778749"/>
                      <a:ext cx="1573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1" name="筆跡 120">
                      <a:extLst>
                        <a:ext uri="{FF2B5EF4-FFF2-40B4-BE49-F238E27FC236}">
                          <a16:creationId xmlns:a16="http://schemas.microsoft.com/office/drawing/2014/main" id="{4E54AF42-CFA9-53A6-7DF1-80C7C92B7026}"/>
                        </a:ext>
                      </a:extLst>
                    </p14:cNvPr>
                    <p14:cNvContentPartPr/>
                    <p14:nvPr/>
                  </p14:nvContentPartPr>
                  <p14:xfrm>
                    <a:off x="7320278" y="5808989"/>
                    <a:ext cx="109800" cy="291960"/>
                  </p14:xfrm>
                </p:contentPart>
              </mc:Choice>
              <mc:Fallback xmlns="">
                <p:pic>
                  <p:nvPicPr>
                    <p:cNvPr id="121" name="筆跡 120">
                      <a:extLst>
                        <a:ext uri="{FF2B5EF4-FFF2-40B4-BE49-F238E27FC236}">
                          <a16:creationId xmlns:a16="http://schemas.microsoft.com/office/drawing/2014/main" id="{4E54AF42-CFA9-53A6-7DF1-80C7C92B7026}"/>
                        </a:ext>
                      </a:extLst>
                    </p:cNvPr>
                    <p:cNvPicPr/>
                    <p:nvPr/>
                  </p:nvPicPr>
                  <p:blipFill>
                    <a:blip r:embed="rId131"/>
                    <a:stretch>
                      <a:fillRect/>
                    </a:stretch>
                  </p:blipFill>
                  <p:spPr>
                    <a:xfrm>
                      <a:off x="7314158" y="5802869"/>
                      <a:ext cx="122040" cy="304200"/>
                    </a:xfrm>
                    <a:prstGeom prst="rect">
                      <a:avLst/>
                    </a:prstGeom>
                  </p:spPr>
                </p:pic>
              </mc:Fallback>
            </mc:AlternateContent>
          </p:grpSp>
          <p:grpSp>
            <p:nvGrpSpPr>
              <p:cNvPr id="126" name="群組 125">
                <a:extLst>
                  <a:ext uri="{FF2B5EF4-FFF2-40B4-BE49-F238E27FC236}">
                    <a16:creationId xmlns:a16="http://schemas.microsoft.com/office/drawing/2014/main" id="{68250CBE-396F-965C-C226-E01EC670117E}"/>
                  </a:ext>
                </a:extLst>
              </p:cNvPr>
              <p:cNvGrpSpPr/>
              <p:nvPr/>
            </p:nvGrpSpPr>
            <p:grpSpPr>
              <a:xfrm>
                <a:off x="7666238" y="5733029"/>
                <a:ext cx="317520" cy="255240"/>
                <a:chOff x="7666238" y="5733029"/>
                <a:chExt cx="317520" cy="255240"/>
              </a:xfrm>
            </p:grpSpPr>
            <mc:AlternateContent xmlns:mc="http://schemas.openxmlformats.org/markup-compatibility/2006" xmlns:p14="http://schemas.microsoft.com/office/powerpoint/2010/main">
              <mc:Choice Requires="p14">
                <p:contentPart p14:bwMode="auto" r:id="rId132">
                  <p14:nvContentPartPr>
                    <p14:cNvPr id="123" name="筆跡 122">
                      <a:extLst>
                        <a:ext uri="{FF2B5EF4-FFF2-40B4-BE49-F238E27FC236}">
                          <a16:creationId xmlns:a16="http://schemas.microsoft.com/office/drawing/2014/main" id="{C587557C-C5BE-99AB-AE2E-FAAF57BBE732}"/>
                        </a:ext>
                      </a:extLst>
                    </p14:cNvPr>
                    <p14:cNvContentPartPr/>
                    <p14:nvPr/>
                  </p14:nvContentPartPr>
                  <p14:xfrm>
                    <a:off x="7666238" y="5733029"/>
                    <a:ext cx="52920" cy="233640"/>
                  </p14:xfrm>
                </p:contentPart>
              </mc:Choice>
              <mc:Fallback xmlns="">
                <p:pic>
                  <p:nvPicPr>
                    <p:cNvPr id="123" name="筆跡 122">
                      <a:extLst>
                        <a:ext uri="{FF2B5EF4-FFF2-40B4-BE49-F238E27FC236}">
                          <a16:creationId xmlns:a16="http://schemas.microsoft.com/office/drawing/2014/main" id="{C587557C-C5BE-99AB-AE2E-FAAF57BBE732}"/>
                        </a:ext>
                      </a:extLst>
                    </p:cNvPr>
                    <p:cNvPicPr/>
                    <p:nvPr/>
                  </p:nvPicPr>
                  <p:blipFill>
                    <a:blip r:embed="rId133"/>
                    <a:stretch>
                      <a:fillRect/>
                    </a:stretch>
                  </p:blipFill>
                  <p:spPr>
                    <a:xfrm>
                      <a:off x="7660118" y="5726909"/>
                      <a:ext cx="65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4" name="筆跡 123">
                      <a:extLst>
                        <a:ext uri="{FF2B5EF4-FFF2-40B4-BE49-F238E27FC236}">
                          <a16:creationId xmlns:a16="http://schemas.microsoft.com/office/drawing/2014/main" id="{557170E1-457E-FEB2-E276-ACCCA3A2D73B}"/>
                        </a:ext>
                      </a:extLst>
                    </p14:cNvPr>
                    <p14:cNvContentPartPr/>
                    <p14:nvPr/>
                  </p14:nvContentPartPr>
                  <p14:xfrm>
                    <a:off x="7756238" y="5735549"/>
                    <a:ext cx="92160" cy="252720"/>
                  </p14:xfrm>
                </p:contentPart>
              </mc:Choice>
              <mc:Fallback xmlns="">
                <p:pic>
                  <p:nvPicPr>
                    <p:cNvPr id="124" name="筆跡 123">
                      <a:extLst>
                        <a:ext uri="{FF2B5EF4-FFF2-40B4-BE49-F238E27FC236}">
                          <a16:creationId xmlns:a16="http://schemas.microsoft.com/office/drawing/2014/main" id="{557170E1-457E-FEB2-E276-ACCCA3A2D73B}"/>
                        </a:ext>
                      </a:extLst>
                    </p:cNvPr>
                    <p:cNvPicPr/>
                    <p:nvPr/>
                  </p:nvPicPr>
                  <p:blipFill>
                    <a:blip r:embed="rId135"/>
                    <a:stretch>
                      <a:fillRect/>
                    </a:stretch>
                  </p:blipFill>
                  <p:spPr>
                    <a:xfrm>
                      <a:off x="7750118" y="5729429"/>
                      <a:ext cx="10440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5" name="筆跡 124">
                      <a:extLst>
                        <a:ext uri="{FF2B5EF4-FFF2-40B4-BE49-F238E27FC236}">
                          <a16:creationId xmlns:a16="http://schemas.microsoft.com/office/drawing/2014/main" id="{46ABA9E0-3EBC-B856-8AD2-063A3F09771F}"/>
                        </a:ext>
                      </a:extLst>
                    </p14:cNvPr>
                    <p14:cNvContentPartPr/>
                    <p14:nvPr/>
                  </p14:nvContentPartPr>
                  <p14:xfrm>
                    <a:off x="7879358" y="5824829"/>
                    <a:ext cx="104400" cy="128160"/>
                  </p14:xfrm>
                </p:contentPart>
              </mc:Choice>
              <mc:Fallback xmlns="">
                <p:pic>
                  <p:nvPicPr>
                    <p:cNvPr id="125" name="筆跡 124">
                      <a:extLst>
                        <a:ext uri="{FF2B5EF4-FFF2-40B4-BE49-F238E27FC236}">
                          <a16:creationId xmlns:a16="http://schemas.microsoft.com/office/drawing/2014/main" id="{46ABA9E0-3EBC-B856-8AD2-063A3F09771F}"/>
                        </a:ext>
                      </a:extLst>
                    </p:cNvPr>
                    <p:cNvPicPr/>
                    <p:nvPr/>
                  </p:nvPicPr>
                  <p:blipFill>
                    <a:blip r:embed="rId137"/>
                    <a:stretch>
                      <a:fillRect/>
                    </a:stretch>
                  </p:blipFill>
                  <p:spPr>
                    <a:xfrm>
                      <a:off x="7873238" y="5818709"/>
                      <a:ext cx="116640" cy="140400"/>
                    </a:xfrm>
                    <a:prstGeom prst="rect">
                      <a:avLst/>
                    </a:prstGeom>
                  </p:spPr>
                </p:pic>
              </mc:Fallback>
            </mc:AlternateContent>
          </p:grpSp>
          <p:grpSp>
            <p:nvGrpSpPr>
              <p:cNvPr id="130" name="群組 129">
                <a:extLst>
                  <a:ext uri="{FF2B5EF4-FFF2-40B4-BE49-F238E27FC236}">
                    <a16:creationId xmlns:a16="http://schemas.microsoft.com/office/drawing/2014/main" id="{AFF1A1D8-E23F-0F43-FF39-993D0CF79A7D}"/>
                  </a:ext>
                </a:extLst>
              </p:cNvPr>
              <p:cNvGrpSpPr/>
              <p:nvPr/>
            </p:nvGrpSpPr>
            <p:grpSpPr>
              <a:xfrm>
                <a:off x="8132438" y="5703149"/>
                <a:ext cx="457200" cy="301680"/>
                <a:chOff x="8132438" y="5703149"/>
                <a:chExt cx="457200" cy="301680"/>
              </a:xfrm>
            </p:grpSpPr>
            <mc:AlternateContent xmlns:mc="http://schemas.openxmlformats.org/markup-compatibility/2006" xmlns:p14="http://schemas.microsoft.com/office/powerpoint/2010/main">
              <mc:Choice Requires="p14">
                <p:contentPart p14:bwMode="auto" r:id="rId138">
                  <p14:nvContentPartPr>
                    <p14:cNvPr id="127" name="筆跡 126">
                      <a:extLst>
                        <a:ext uri="{FF2B5EF4-FFF2-40B4-BE49-F238E27FC236}">
                          <a16:creationId xmlns:a16="http://schemas.microsoft.com/office/drawing/2014/main" id="{DCE8767C-E885-955B-7329-6D6E1C5BC176}"/>
                        </a:ext>
                      </a:extLst>
                    </p14:cNvPr>
                    <p14:cNvContentPartPr/>
                    <p14:nvPr/>
                  </p14:nvContentPartPr>
                  <p14:xfrm>
                    <a:off x="8132438" y="5901149"/>
                    <a:ext cx="4320" cy="12240"/>
                  </p14:xfrm>
                </p:contentPart>
              </mc:Choice>
              <mc:Fallback xmlns="">
                <p:pic>
                  <p:nvPicPr>
                    <p:cNvPr id="127" name="筆跡 126">
                      <a:extLst>
                        <a:ext uri="{FF2B5EF4-FFF2-40B4-BE49-F238E27FC236}">
                          <a16:creationId xmlns:a16="http://schemas.microsoft.com/office/drawing/2014/main" id="{DCE8767C-E885-955B-7329-6D6E1C5BC176}"/>
                        </a:ext>
                      </a:extLst>
                    </p:cNvPr>
                    <p:cNvPicPr/>
                    <p:nvPr/>
                  </p:nvPicPr>
                  <p:blipFill>
                    <a:blip r:embed="rId139"/>
                    <a:stretch>
                      <a:fillRect/>
                    </a:stretch>
                  </p:blipFill>
                  <p:spPr>
                    <a:xfrm>
                      <a:off x="8126318" y="5895029"/>
                      <a:ext cx="165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8" name="筆跡 127">
                      <a:extLst>
                        <a:ext uri="{FF2B5EF4-FFF2-40B4-BE49-F238E27FC236}">
                          <a16:creationId xmlns:a16="http://schemas.microsoft.com/office/drawing/2014/main" id="{361BF626-0532-0F36-8B6E-6596ECF1414F}"/>
                        </a:ext>
                      </a:extLst>
                    </p14:cNvPr>
                    <p14:cNvContentPartPr/>
                    <p14:nvPr/>
                  </p14:nvContentPartPr>
                  <p14:xfrm>
                    <a:off x="8214878" y="5703149"/>
                    <a:ext cx="170280" cy="228600"/>
                  </p14:xfrm>
                </p:contentPart>
              </mc:Choice>
              <mc:Fallback xmlns="">
                <p:pic>
                  <p:nvPicPr>
                    <p:cNvPr id="128" name="筆跡 127">
                      <a:extLst>
                        <a:ext uri="{FF2B5EF4-FFF2-40B4-BE49-F238E27FC236}">
                          <a16:creationId xmlns:a16="http://schemas.microsoft.com/office/drawing/2014/main" id="{361BF626-0532-0F36-8B6E-6596ECF1414F}"/>
                        </a:ext>
                      </a:extLst>
                    </p:cNvPr>
                    <p:cNvPicPr/>
                    <p:nvPr/>
                  </p:nvPicPr>
                  <p:blipFill>
                    <a:blip r:embed="rId141"/>
                    <a:stretch>
                      <a:fillRect/>
                    </a:stretch>
                  </p:blipFill>
                  <p:spPr>
                    <a:xfrm>
                      <a:off x="8208758" y="5697029"/>
                      <a:ext cx="1825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9" name="筆跡 128">
                      <a:extLst>
                        <a:ext uri="{FF2B5EF4-FFF2-40B4-BE49-F238E27FC236}">
                          <a16:creationId xmlns:a16="http://schemas.microsoft.com/office/drawing/2014/main" id="{07B92C4A-757F-B27E-A2CA-082B833BACA0}"/>
                        </a:ext>
                      </a:extLst>
                    </p14:cNvPr>
                    <p14:cNvContentPartPr/>
                    <p14:nvPr/>
                  </p14:nvContentPartPr>
                  <p14:xfrm>
                    <a:off x="8471918" y="5715389"/>
                    <a:ext cx="117720" cy="289440"/>
                  </p14:xfrm>
                </p:contentPart>
              </mc:Choice>
              <mc:Fallback xmlns="">
                <p:pic>
                  <p:nvPicPr>
                    <p:cNvPr id="129" name="筆跡 128">
                      <a:extLst>
                        <a:ext uri="{FF2B5EF4-FFF2-40B4-BE49-F238E27FC236}">
                          <a16:creationId xmlns:a16="http://schemas.microsoft.com/office/drawing/2014/main" id="{07B92C4A-757F-B27E-A2CA-082B833BACA0}"/>
                        </a:ext>
                      </a:extLst>
                    </p:cNvPr>
                    <p:cNvPicPr/>
                    <p:nvPr/>
                  </p:nvPicPr>
                  <p:blipFill>
                    <a:blip r:embed="rId143"/>
                    <a:stretch>
                      <a:fillRect/>
                    </a:stretch>
                  </p:blipFill>
                  <p:spPr>
                    <a:xfrm>
                      <a:off x="8465798" y="5709269"/>
                      <a:ext cx="129960" cy="301680"/>
                    </a:xfrm>
                    <a:prstGeom prst="rect">
                      <a:avLst/>
                    </a:prstGeom>
                  </p:spPr>
                </p:pic>
              </mc:Fallback>
            </mc:AlternateContent>
          </p:grpSp>
          <p:grpSp>
            <p:nvGrpSpPr>
              <p:cNvPr id="132" name="群組 131">
                <a:extLst>
                  <a:ext uri="{FF2B5EF4-FFF2-40B4-BE49-F238E27FC236}">
                    <a16:creationId xmlns:a16="http://schemas.microsoft.com/office/drawing/2014/main" id="{98306C15-CBC6-59FC-ACD7-4137AC6F36F1}"/>
                  </a:ext>
                </a:extLst>
              </p:cNvPr>
              <p:cNvGrpSpPr/>
              <p:nvPr/>
            </p:nvGrpSpPr>
            <p:grpSpPr>
              <a:xfrm>
                <a:off x="2607158" y="4262069"/>
                <a:ext cx="5873400" cy="334440"/>
                <a:chOff x="2607158" y="4262069"/>
                <a:chExt cx="5873400" cy="334440"/>
              </a:xfrm>
            </p:grpSpPr>
            <mc:AlternateContent xmlns:mc="http://schemas.openxmlformats.org/markup-compatibility/2006" xmlns:p14="http://schemas.microsoft.com/office/powerpoint/2010/main">
              <mc:Choice Requires="p14">
                <p:contentPart p14:bwMode="auto" r:id="rId144">
                  <p14:nvContentPartPr>
                    <p14:cNvPr id="44" name="筆跡 43">
                      <a:extLst>
                        <a:ext uri="{FF2B5EF4-FFF2-40B4-BE49-F238E27FC236}">
                          <a16:creationId xmlns:a16="http://schemas.microsoft.com/office/drawing/2014/main" id="{94592FBB-C5AB-837C-5ACE-9B7CA125C63B}"/>
                        </a:ext>
                      </a:extLst>
                    </p14:cNvPr>
                    <p14:cNvContentPartPr/>
                    <p14:nvPr/>
                  </p14:nvContentPartPr>
                  <p14:xfrm>
                    <a:off x="2607158" y="4309229"/>
                    <a:ext cx="159840" cy="149760"/>
                  </p14:xfrm>
                </p:contentPart>
              </mc:Choice>
              <mc:Fallback xmlns="">
                <p:pic>
                  <p:nvPicPr>
                    <p:cNvPr id="44" name="筆跡 43">
                      <a:extLst>
                        <a:ext uri="{FF2B5EF4-FFF2-40B4-BE49-F238E27FC236}">
                          <a16:creationId xmlns:a16="http://schemas.microsoft.com/office/drawing/2014/main" id="{94592FBB-C5AB-837C-5ACE-9B7CA125C63B}"/>
                        </a:ext>
                      </a:extLst>
                    </p:cNvPr>
                    <p:cNvPicPr/>
                    <p:nvPr/>
                  </p:nvPicPr>
                  <p:blipFill>
                    <a:blip r:embed="rId145"/>
                    <a:stretch>
                      <a:fillRect/>
                    </a:stretch>
                  </p:blipFill>
                  <p:spPr>
                    <a:xfrm>
                      <a:off x="2601038" y="4303109"/>
                      <a:ext cx="1720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45" name="筆跡 44">
                      <a:extLst>
                        <a:ext uri="{FF2B5EF4-FFF2-40B4-BE49-F238E27FC236}">
                          <a16:creationId xmlns:a16="http://schemas.microsoft.com/office/drawing/2014/main" id="{0A60D171-4D3F-0466-C484-F79398AB7452}"/>
                        </a:ext>
                      </a:extLst>
                    </p14:cNvPr>
                    <p14:cNvContentPartPr/>
                    <p14:nvPr/>
                  </p14:nvContentPartPr>
                  <p14:xfrm>
                    <a:off x="2821358" y="4325429"/>
                    <a:ext cx="67680" cy="141480"/>
                  </p14:xfrm>
                </p:contentPart>
              </mc:Choice>
              <mc:Fallback xmlns="">
                <p:pic>
                  <p:nvPicPr>
                    <p:cNvPr id="45" name="筆跡 44">
                      <a:extLst>
                        <a:ext uri="{FF2B5EF4-FFF2-40B4-BE49-F238E27FC236}">
                          <a16:creationId xmlns:a16="http://schemas.microsoft.com/office/drawing/2014/main" id="{0A60D171-4D3F-0466-C484-F79398AB7452}"/>
                        </a:ext>
                      </a:extLst>
                    </p:cNvPr>
                    <p:cNvPicPr/>
                    <p:nvPr/>
                  </p:nvPicPr>
                  <p:blipFill>
                    <a:blip r:embed="rId147"/>
                    <a:stretch>
                      <a:fillRect/>
                    </a:stretch>
                  </p:blipFill>
                  <p:spPr>
                    <a:xfrm>
                      <a:off x="2815238" y="4319309"/>
                      <a:ext cx="799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46" name="筆跡 45">
                      <a:extLst>
                        <a:ext uri="{FF2B5EF4-FFF2-40B4-BE49-F238E27FC236}">
                          <a16:creationId xmlns:a16="http://schemas.microsoft.com/office/drawing/2014/main" id="{C174D1BA-1A3A-7002-EC9F-33D9B562AAE2}"/>
                        </a:ext>
                      </a:extLst>
                    </p14:cNvPr>
                    <p14:cNvContentPartPr/>
                    <p14:nvPr/>
                  </p14:nvContentPartPr>
                  <p14:xfrm>
                    <a:off x="2859518" y="4337669"/>
                    <a:ext cx="113400" cy="240840"/>
                  </p14:xfrm>
                </p:contentPart>
              </mc:Choice>
              <mc:Fallback xmlns="">
                <p:pic>
                  <p:nvPicPr>
                    <p:cNvPr id="46" name="筆跡 45">
                      <a:extLst>
                        <a:ext uri="{FF2B5EF4-FFF2-40B4-BE49-F238E27FC236}">
                          <a16:creationId xmlns:a16="http://schemas.microsoft.com/office/drawing/2014/main" id="{C174D1BA-1A3A-7002-EC9F-33D9B562AAE2}"/>
                        </a:ext>
                      </a:extLst>
                    </p:cNvPr>
                    <p:cNvPicPr/>
                    <p:nvPr/>
                  </p:nvPicPr>
                  <p:blipFill>
                    <a:blip r:embed="rId149"/>
                    <a:stretch>
                      <a:fillRect/>
                    </a:stretch>
                  </p:blipFill>
                  <p:spPr>
                    <a:xfrm>
                      <a:off x="2853398" y="4331549"/>
                      <a:ext cx="1256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47" name="筆跡 46">
                      <a:extLst>
                        <a:ext uri="{FF2B5EF4-FFF2-40B4-BE49-F238E27FC236}">
                          <a16:creationId xmlns:a16="http://schemas.microsoft.com/office/drawing/2014/main" id="{6E796CB8-AF3D-5878-3EDA-CB04F56C0487}"/>
                        </a:ext>
                      </a:extLst>
                    </p14:cNvPr>
                    <p14:cNvContentPartPr/>
                    <p14:nvPr/>
                  </p14:nvContentPartPr>
                  <p14:xfrm>
                    <a:off x="2994158" y="4313189"/>
                    <a:ext cx="169200" cy="209160"/>
                  </p14:xfrm>
                </p:contentPart>
              </mc:Choice>
              <mc:Fallback xmlns="">
                <p:pic>
                  <p:nvPicPr>
                    <p:cNvPr id="47" name="筆跡 46">
                      <a:extLst>
                        <a:ext uri="{FF2B5EF4-FFF2-40B4-BE49-F238E27FC236}">
                          <a16:creationId xmlns:a16="http://schemas.microsoft.com/office/drawing/2014/main" id="{6E796CB8-AF3D-5878-3EDA-CB04F56C0487}"/>
                        </a:ext>
                      </a:extLst>
                    </p:cNvPr>
                    <p:cNvPicPr/>
                    <p:nvPr/>
                  </p:nvPicPr>
                  <p:blipFill>
                    <a:blip r:embed="rId151"/>
                    <a:stretch>
                      <a:fillRect/>
                    </a:stretch>
                  </p:blipFill>
                  <p:spPr>
                    <a:xfrm>
                      <a:off x="2988038" y="4307069"/>
                      <a:ext cx="1814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58" name="筆跡 57">
                      <a:extLst>
                        <a:ext uri="{FF2B5EF4-FFF2-40B4-BE49-F238E27FC236}">
                          <a16:creationId xmlns:a16="http://schemas.microsoft.com/office/drawing/2014/main" id="{7946D6B5-F6A5-7DAC-C0C5-423ABD7F9DE1}"/>
                        </a:ext>
                      </a:extLst>
                    </p14:cNvPr>
                    <p14:cNvContentPartPr/>
                    <p14:nvPr/>
                  </p14:nvContentPartPr>
                  <p14:xfrm>
                    <a:off x="4723958" y="4304549"/>
                    <a:ext cx="142920" cy="229680"/>
                  </p14:xfrm>
                </p:contentPart>
              </mc:Choice>
              <mc:Fallback xmlns="">
                <p:pic>
                  <p:nvPicPr>
                    <p:cNvPr id="58" name="筆跡 57">
                      <a:extLst>
                        <a:ext uri="{FF2B5EF4-FFF2-40B4-BE49-F238E27FC236}">
                          <a16:creationId xmlns:a16="http://schemas.microsoft.com/office/drawing/2014/main" id="{7946D6B5-F6A5-7DAC-C0C5-423ABD7F9DE1}"/>
                        </a:ext>
                      </a:extLst>
                    </p:cNvPr>
                    <p:cNvPicPr/>
                    <p:nvPr/>
                  </p:nvPicPr>
                  <p:blipFill>
                    <a:blip r:embed="rId153"/>
                    <a:stretch>
                      <a:fillRect/>
                    </a:stretch>
                  </p:blipFill>
                  <p:spPr>
                    <a:xfrm>
                      <a:off x="4717838" y="4298429"/>
                      <a:ext cx="15516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59" name="筆跡 58">
                      <a:extLst>
                        <a:ext uri="{FF2B5EF4-FFF2-40B4-BE49-F238E27FC236}">
                          <a16:creationId xmlns:a16="http://schemas.microsoft.com/office/drawing/2014/main" id="{5F9A5134-62B5-BAC9-B708-4220454D9113}"/>
                        </a:ext>
                      </a:extLst>
                    </p14:cNvPr>
                    <p14:cNvContentPartPr/>
                    <p14:nvPr/>
                  </p14:nvContentPartPr>
                  <p14:xfrm>
                    <a:off x="4781558" y="4328309"/>
                    <a:ext cx="152280" cy="12600"/>
                  </p14:xfrm>
                </p:contentPart>
              </mc:Choice>
              <mc:Fallback xmlns="">
                <p:pic>
                  <p:nvPicPr>
                    <p:cNvPr id="59" name="筆跡 58">
                      <a:extLst>
                        <a:ext uri="{FF2B5EF4-FFF2-40B4-BE49-F238E27FC236}">
                          <a16:creationId xmlns:a16="http://schemas.microsoft.com/office/drawing/2014/main" id="{5F9A5134-62B5-BAC9-B708-4220454D9113}"/>
                        </a:ext>
                      </a:extLst>
                    </p:cNvPr>
                    <p:cNvPicPr/>
                    <p:nvPr/>
                  </p:nvPicPr>
                  <p:blipFill>
                    <a:blip r:embed="rId155"/>
                    <a:stretch>
                      <a:fillRect/>
                    </a:stretch>
                  </p:blipFill>
                  <p:spPr>
                    <a:xfrm>
                      <a:off x="4775438" y="4322189"/>
                      <a:ext cx="1645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61" name="筆跡 60">
                      <a:extLst>
                        <a:ext uri="{FF2B5EF4-FFF2-40B4-BE49-F238E27FC236}">
                          <a16:creationId xmlns:a16="http://schemas.microsoft.com/office/drawing/2014/main" id="{12D85435-1338-E6E4-EB7D-113D3F7C16DF}"/>
                        </a:ext>
                      </a:extLst>
                    </p14:cNvPr>
                    <p14:cNvContentPartPr/>
                    <p14:nvPr/>
                  </p14:nvContentPartPr>
                  <p14:xfrm>
                    <a:off x="4978118" y="4331549"/>
                    <a:ext cx="5760" cy="201960"/>
                  </p14:xfrm>
                </p:contentPart>
              </mc:Choice>
              <mc:Fallback xmlns="">
                <p:pic>
                  <p:nvPicPr>
                    <p:cNvPr id="61" name="筆跡 60">
                      <a:extLst>
                        <a:ext uri="{FF2B5EF4-FFF2-40B4-BE49-F238E27FC236}">
                          <a16:creationId xmlns:a16="http://schemas.microsoft.com/office/drawing/2014/main" id="{12D85435-1338-E6E4-EB7D-113D3F7C16DF}"/>
                        </a:ext>
                      </a:extLst>
                    </p:cNvPr>
                    <p:cNvPicPr/>
                    <p:nvPr/>
                  </p:nvPicPr>
                  <p:blipFill>
                    <a:blip r:embed="rId157"/>
                    <a:stretch>
                      <a:fillRect/>
                    </a:stretch>
                  </p:blipFill>
                  <p:spPr>
                    <a:xfrm>
                      <a:off x="4971998" y="4325429"/>
                      <a:ext cx="180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63" name="筆跡 62">
                      <a:extLst>
                        <a:ext uri="{FF2B5EF4-FFF2-40B4-BE49-F238E27FC236}">
                          <a16:creationId xmlns:a16="http://schemas.microsoft.com/office/drawing/2014/main" id="{0B8EBAB1-0351-1C42-DF66-138621F2BD1F}"/>
                        </a:ext>
                      </a:extLst>
                    </p14:cNvPr>
                    <p14:cNvContentPartPr/>
                    <p14:nvPr/>
                  </p14:nvContentPartPr>
                  <p14:xfrm>
                    <a:off x="5253518" y="4262069"/>
                    <a:ext cx="63720" cy="297720"/>
                  </p14:xfrm>
                </p:contentPart>
              </mc:Choice>
              <mc:Fallback xmlns="">
                <p:pic>
                  <p:nvPicPr>
                    <p:cNvPr id="63" name="筆跡 62">
                      <a:extLst>
                        <a:ext uri="{FF2B5EF4-FFF2-40B4-BE49-F238E27FC236}">
                          <a16:creationId xmlns:a16="http://schemas.microsoft.com/office/drawing/2014/main" id="{0B8EBAB1-0351-1C42-DF66-138621F2BD1F}"/>
                        </a:ext>
                      </a:extLst>
                    </p:cNvPr>
                    <p:cNvPicPr/>
                    <p:nvPr/>
                  </p:nvPicPr>
                  <p:blipFill>
                    <a:blip r:embed="rId159"/>
                    <a:stretch>
                      <a:fillRect/>
                    </a:stretch>
                  </p:blipFill>
                  <p:spPr>
                    <a:xfrm>
                      <a:off x="5247398" y="4255949"/>
                      <a:ext cx="7596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64" name="筆跡 63">
                      <a:extLst>
                        <a:ext uri="{FF2B5EF4-FFF2-40B4-BE49-F238E27FC236}">
                          <a16:creationId xmlns:a16="http://schemas.microsoft.com/office/drawing/2014/main" id="{54DB10F3-4F07-45E4-FF85-1422376BA3A8}"/>
                        </a:ext>
                      </a:extLst>
                    </p14:cNvPr>
                    <p14:cNvContentPartPr/>
                    <p14:nvPr/>
                  </p14:nvContentPartPr>
                  <p14:xfrm>
                    <a:off x="5372678" y="4264949"/>
                    <a:ext cx="163800" cy="167400"/>
                  </p14:xfrm>
                </p:contentPart>
              </mc:Choice>
              <mc:Fallback xmlns="">
                <p:pic>
                  <p:nvPicPr>
                    <p:cNvPr id="64" name="筆跡 63">
                      <a:extLst>
                        <a:ext uri="{FF2B5EF4-FFF2-40B4-BE49-F238E27FC236}">
                          <a16:creationId xmlns:a16="http://schemas.microsoft.com/office/drawing/2014/main" id="{54DB10F3-4F07-45E4-FF85-1422376BA3A8}"/>
                        </a:ext>
                      </a:extLst>
                    </p:cNvPr>
                    <p:cNvPicPr/>
                    <p:nvPr/>
                  </p:nvPicPr>
                  <p:blipFill>
                    <a:blip r:embed="rId161"/>
                    <a:stretch>
                      <a:fillRect/>
                    </a:stretch>
                  </p:blipFill>
                  <p:spPr>
                    <a:xfrm>
                      <a:off x="5366558" y="4258829"/>
                      <a:ext cx="1760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65" name="筆跡 64">
                      <a:extLst>
                        <a:ext uri="{FF2B5EF4-FFF2-40B4-BE49-F238E27FC236}">
                          <a16:creationId xmlns:a16="http://schemas.microsoft.com/office/drawing/2014/main" id="{44955F4A-6DE5-2383-414E-C7ECC99FEE99}"/>
                        </a:ext>
                      </a:extLst>
                    </p14:cNvPr>
                    <p14:cNvContentPartPr/>
                    <p14:nvPr/>
                  </p14:nvContentPartPr>
                  <p14:xfrm>
                    <a:off x="5479238" y="4288349"/>
                    <a:ext cx="53640" cy="217800"/>
                  </p14:xfrm>
                </p:contentPart>
              </mc:Choice>
              <mc:Fallback xmlns="">
                <p:pic>
                  <p:nvPicPr>
                    <p:cNvPr id="65" name="筆跡 64">
                      <a:extLst>
                        <a:ext uri="{FF2B5EF4-FFF2-40B4-BE49-F238E27FC236}">
                          <a16:creationId xmlns:a16="http://schemas.microsoft.com/office/drawing/2014/main" id="{44955F4A-6DE5-2383-414E-C7ECC99FEE99}"/>
                        </a:ext>
                      </a:extLst>
                    </p:cNvPr>
                    <p:cNvPicPr/>
                    <p:nvPr/>
                  </p:nvPicPr>
                  <p:blipFill>
                    <a:blip r:embed="rId163"/>
                    <a:stretch>
                      <a:fillRect/>
                    </a:stretch>
                  </p:blipFill>
                  <p:spPr>
                    <a:xfrm>
                      <a:off x="5473118" y="4282229"/>
                      <a:ext cx="658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67" name="筆跡 66">
                      <a:extLst>
                        <a:ext uri="{FF2B5EF4-FFF2-40B4-BE49-F238E27FC236}">
                          <a16:creationId xmlns:a16="http://schemas.microsoft.com/office/drawing/2014/main" id="{D82C042A-D141-09E4-548E-6167ED86B167}"/>
                        </a:ext>
                      </a:extLst>
                    </p14:cNvPr>
                    <p14:cNvContentPartPr/>
                    <p14:nvPr/>
                  </p14:nvContentPartPr>
                  <p14:xfrm>
                    <a:off x="5592998" y="4290509"/>
                    <a:ext cx="112680" cy="209880"/>
                  </p14:xfrm>
                </p:contentPart>
              </mc:Choice>
              <mc:Fallback xmlns="">
                <p:pic>
                  <p:nvPicPr>
                    <p:cNvPr id="67" name="筆跡 66">
                      <a:extLst>
                        <a:ext uri="{FF2B5EF4-FFF2-40B4-BE49-F238E27FC236}">
                          <a16:creationId xmlns:a16="http://schemas.microsoft.com/office/drawing/2014/main" id="{D82C042A-D141-09E4-548E-6167ED86B167}"/>
                        </a:ext>
                      </a:extLst>
                    </p:cNvPr>
                    <p:cNvPicPr/>
                    <p:nvPr/>
                  </p:nvPicPr>
                  <p:blipFill>
                    <a:blip r:embed="rId165"/>
                    <a:stretch>
                      <a:fillRect/>
                    </a:stretch>
                  </p:blipFill>
                  <p:spPr>
                    <a:xfrm>
                      <a:off x="5586878" y="4284389"/>
                      <a:ext cx="12492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68" name="筆跡 67">
                      <a:extLst>
                        <a:ext uri="{FF2B5EF4-FFF2-40B4-BE49-F238E27FC236}">
                          <a16:creationId xmlns:a16="http://schemas.microsoft.com/office/drawing/2014/main" id="{44DBA200-0FF3-6C77-DD15-57115C43C7E0}"/>
                        </a:ext>
                      </a:extLst>
                    </p14:cNvPr>
                    <p14:cNvContentPartPr/>
                    <p14:nvPr/>
                  </p14:nvContentPartPr>
                  <p14:xfrm>
                    <a:off x="5638718" y="4329749"/>
                    <a:ext cx="93240" cy="13680"/>
                  </p14:xfrm>
                </p:contentPart>
              </mc:Choice>
              <mc:Fallback xmlns="">
                <p:pic>
                  <p:nvPicPr>
                    <p:cNvPr id="68" name="筆跡 67">
                      <a:extLst>
                        <a:ext uri="{FF2B5EF4-FFF2-40B4-BE49-F238E27FC236}">
                          <a16:creationId xmlns:a16="http://schemas.microsoft.com/office/drawing/2014/main" id="{44DBA200-0FF3-6C77-DD15-57115C43C7E0}"/>
                        </a:ext>
                      </a:extLst>
                    </p:cNvPr>
                    <p:cNvPicPr/>
                    <p:nvPr/>
                  </p:nvPicPr>
                  <p:blipFill>
                    <a:blip r:embed="rId167"/>
                    <a:stretch>
                      <a:fillRect/>
                    </a:stretch>
                  </p:blipFill>
                  <p:spPr>
                    <a:xfrm>
                      <a:off x="5632598" y="4323629"/>
                      <a:ext cx="1054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69" name="筆跡 68">
                      <a:extLst>
                        <a:ext uri="{FF2B5EF4-FFF2-40B4-BE49-F238E27FC236}">
                          <a16:creationId xmlns:a16="http://schemas.microsoft.com/office/drawing/2014/main" id="{E558CBBC-C970-970A-FC4F-B96D746CFBD3}"/>
                        </a:ext>
                      </a:extLst>
                    </p14:cNvPr>
                    <p14:cNvContentPartPr/>
                    <p14:nvPr/>
                  </p14:nvContentPartPr>
                  <p14:xfrm>
                    <a:off x="5781278" y="4410389"/>
                    <a:ext cx="10440" cy="104040"/>
                  </p14:xfrm>
                </p:contentPart>
              </mc:Choice>
              <mc:Fallback xmlns="">
                <p:pic>
                  <p:nvPicPr>
                    <p:cNvPr id="69" name="筆跡 68">
                      <a:extLst>
                        <a:ext uri="{FF2B5EF4-FFF2-40B4-BE49-F238E27FC236}">
                          <a16:creationId xmlns:a16="http://schemas.microsoft.com/office/drawing/2014/main" id="{E558CBBC-C970-970A-FC4F-B96D746CFBD3}"/>
                        </a:ext>
                      </a:extLst>
                    </p:cNvPr>
                    <p:cNvPicPr/>
                    <p:nvPr/>
                  </p:nvPicPr>
                  <p:blipFill>
                    <a:blip r:embed="rId169"/>
                    <a:stretch>
                      <a:fillRect/>
                    </a:stretch>
                  </p:blipFill>
                  <p:spPr>
                    <a:xfrm>
                      <a:off x="5775158" y="4404269"/>
                      <a:ext cx="2268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70" name="筆跡 69">
                      <a:extLst>
                        <a:ext uri="{FF2B5EF4-FFF2-40B4-BE49-F238E27FC236}">
                          <a16:creationId xmlns:a16="http://schemas.microsoft.com/office/drawing/2014/main" id="{F474B3AF-6C64-AD56-195F-74475E585380}"/>
                        </a:ext>
                      </a:extLst>
                    </p14:cNvPr>
                    <p14:cNvContentPartPr/>
                    <p14:nvPr/>
                  </p14:nvContentPartPr>
                  <p14:xfrm>
                    <a:off x="5868038" y="4288349"/>
                    <a:ext cx="223200" cy="308160"/>
                  </p14:xfrm>
                </p:contentPart>
              </mc:Choice>
              <mc:Fallback xmlns="">
                <p:pic>
                  <p:nvPicPr>
                    <p:cNvPr id="70" name="筆跡 69">
                      <a:extLst>
                        <a:ext uri="{FF2B5EF4-FFF2-40B4-BE49-F238E27FC236}">
                          <a16:creationId xmlns:a16="http://schemas.microsoft.com/office/drawing/2014/main" id="{F474B3AF-6C64-AD56-195F-74475E585380}"/>
                        </a:ext>
                      </a:extLst>
                    </p:cNvPr>
                    <p:cNvPicPr/>
                    <p:nvPr/>
                  </p:nvPicPr>
                  <p:blipFill>
                    <a:blip r:embed="rId171"/>
                    <a:stretch>
                      <a:fillRect/>
                    </a:stretch>
                  </p:blipFill>
                  <p:spPr>
                    <a:xfrm>
                      <a:off x="5861918" y="4282229"/>
                      <a:ext cx="23544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94" name="筆跡 93">
                      <a:extLst>
                        <a:ext uri="{FF2B5EF4-FFF2-40B4-BE49-F238E27FC236}">
                          <a16:creationId xmlns:a16="http://schemas.microsoft.com/office/drawing/2014/main" id="{A2C2EB19-97E0-78E8-B9E9-BC0E716CD495}"/>
                        </a:ext>
                      </a:extLst>
                    </p14:cNvPr>
                    <p14:cNvContentPartPr/>
                    <p14:nvPr/>
                  </p14:nvContentPartPr>
                  <p14:xfrm>
                    <a:off x="7035878" y="4276469"/>
                    <a:ext cx="162720" cy="148680"/>
                  </p14:xfrm>
                </p:contentPart>
              </mc:Choice>
              <mc:Fallback xmlns="">
                <p:pic>
                  <p:nvPicPr>
                    <p:cNvPr id="94" name="筆跡 93">
                      <a:extLst>
                        <a:ext uri="{FF2B5EF4-FFF2-40B4-BE49-F238E27FC236}">
                          <a16:creationId xmlns:a16="http://schemas.microsoft.com/office/drawing/2014/main" id="{A2C2EB19-97E0-78E8-B9E9-BC0E716CD495}"/>
                        </a:ext>
                      </a:extLst>
                    </p:cNvPr>
                    <p:cNvPicPr/>
                    <p:nvPr/>
                  </p:nvPicPr>
                  <p:blipFill>
                    <a:blip r:embed="rId173"/>
                    <a:stretch>
                      <a:fillRect/>
                    </a:stretch>
                  </p:blipFill>
                  <p:spPr>
                    <a:xfrm>
                      <a:off x="7029758" y="4270349"/>
                      <a:ext cx="17496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95" name="筆跡 94">
                      <a:extLst>
                        <a:ext uri="{FF2B5EF4-FFF2-40B4-BE49-F238E27FC236}">
                          <a16:creationId xmlns:a16="http://schemas.microsoft.com/office/drawing/2014/main" id="{5C5D61B6-589C-BE65-708A-3623A675895B}"/>
                        </a:ext>
                      </a:extLst>
                    </p14:cNvPr>
                    <p14:cNvContentPartPr/>
                    <p14:nvPr/>
                  </p14:nvContentPartPr>
                  <p14:xfrm>
                    <a:off x="7134158" y="4316789"/>
                    <a:ext cx="48240" cy="208800"/>
                  </p14:xfrm>
                </p:contentPart>
              </mc:Choice>
              <mc:Fallback xmlns="">
                <p:pic>
                  <p:nvPicPr>
                    <p:cNvPr id="95" name="筆跡 94">
                      <a:extLst>
                        <a:ext uri="{FF2B5EF4-FFF2-40B4-BE49-F238E27FC236}">
                          <a16:creationId xmlns:a16="http://schemas.microsoft.com/office/drawing/2014/main" id="{5C5D61B6-589C-BE65-708A-3623A675895B}"/>
                        </a:ext>
                      </a:extLst>
                    </p:cNvPr>
                    <p:cNvPicPr/>
                    <p:nvPr/>
                  </p:nvPicPr>
                  <p:blipFill>
                    <a:blip r:embed="rId175"/>
                    <a:stretch>
                      <a:fillRect/>
                    </a:stretch>
                  </p:blipFill>
                  <p:spPr>
                    <a:xfrm>
                      <a:off x="7128038" y="4310669"/>
                      <a:ext cx="6048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96" name="筆跡 95">
                      <a:extLst>
                        <a:ext uri="{FF2B5EF4-FFF2-40B4-BE49-F238E27FC236}">
                          <a16:creationId xmlns:a16="http://schemas.microsoft.com/office/drawing/2014/main" id="{605106D0-EC59-FB82-3393-D1EB234EA204}"/>
                        </a:ext>
                      </a:extLst>
                    </p14:cNvPr>
                    <p14:cNvContentPartPr/>
                    <p14:nvPr/>
                  </p14:nvContentPartPr>
                  <p14:xfrm>
                    <a:off x="7210478" y="4275389"/>
                    <a:ext cx="169560" cy="216360"/>
                  </p14:xfrm>
                </p:contentPart>
              </mc:Choice>
              <mc:Fallback xmlns="">
                <p:pic>
                  <p:nvPicPr>
                    <p:cNvPr id="96" name="筆跡 95">
                      <a:extLst>
                        <a:ext uri="{FF2B5EF4-FFF2-40B4-BE49-F238E27FC236}">
                          <a16:creationId xmlns:a16="http://schemas.microsoft.com/office/drawing/2014/main" id="{605106D0-EC59-FB82-3393-D1EB234EA204}"/>
                        </a:ext>
                      </a:extLst>
                    </p:cNvPr>
                    <p:cNvPicPr/>
                    <p:nvPr/>
                  </p:nvPicPr>
                  <p:blipFill>
                    <a:blip r:embed="rId177"/>
                    <a:stretch>
                      <a:fillRect/>
                    </a:stretch>
                  </p:blipFill>
                  <p:spPr>
                    <a:xfrm>
                      <a:off x="7204358" y="4269269"/>
                      <a:ext cx="18180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97" name="筆跡 96">
                      <a:extLst>
                        <a:ext uri="{FF2B5EF4-FFF2-40B4-BE49-F238E27FC236}">
                          <a16:creationId xmlns:a16="http://schemas.microsoft.com/office/drawing/2014/main" id="{E1139714-3056-A62E-6809-A994A3943323}"/>
                        </a:ext>
                      </a:extLst>
                    </p14:cNvPr>
                    <p14:cNvContentPartPr/>
                    <p14:nvPr/>
                  </p14:nvContentPartPr>
                  <p14:xfrm>
                    <a:off x="7462838" y="4284749"/>
                    <a:ext cx="89640" cy="268920"/>
                  </p14:xfrm>
                </p:contentPart>
              </mc:Choice>
              <mc:Fallback xmlns="">
                <p:pic>
                  <p:nvPicPr>
                    <p:cNvPr id="97" name="筆跡 96">
                      <a:extLst>
                        <a:ext uri="{FF2B5EF4-FFF2-40B4-BE49-F238E27FC236}">
                          <a16:creationId xmlns:a16="http://schemas.microsoft.com/office/drawing/2014/main" id="{E1139714-3056-A62E-6809-A994A3943323}"/>
                        </a:ext>
                      </a:extLst>
                    </p:cNvPr>
                    <p:cNvPicPr/>
                    <p:nvPr/>
                  </p:nvPicPr>
                  <p:blipFill>
                    <a:blip r:embed="rId179"/>
                    <a:stretch>
                      <a:fillRect/>
                    </a:stretch>
                  </p:blipFill>
                  <p:spPr>
                    <a:xfrm>
                      <a:off x="7456718" y="4278629"/>
                      <a:ext cx="10188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99" name="筆跡 98">
                      <a:extLst>
                        <a:ext uri="{FF2B5EF4-FFF2-40B4-BE49-F238E27FC236}">
                          <a16:creationId xmlns:a16="http://schemas.microsoft.com/office/drawing/2014/main" id="{005A2E04-15B7-0BF2-3408-D7A17CFD0B42}"/>
                        </a:ext>
                      </a:extLst>
                    </p14:cNvPr>
                    <p14:cNvContentPartPr/>
                    <p14:nvPr/>
                  </p14:nvContentPartPr>
                  <p14:xfrm>
                    <a:off x="7659758" y="4303109"/>
                    <a:ext cx="208080" cy="138960"/>
                  </p14:xfrm>
                </p:contentPart>
              </mc:Choice>
              <mc:Fallback xmlns="">
                <p:pic>
                  <p:nvPicPr>
                    <p:cNvPr id="99" name="筆跡 98">
                      <a:extLst>
                        <a:ext uri="{FF2B5EF4-FFF2-40B4-BE49-F238E27FC236}">
                          <a16:creationId xmlns:a16="http://schemas.microsoft.com/office/drawing/2014/main" id="{005A2E04-15B7-0BF2-3408-D7A17CFD0B42}"/>
                        </a:ext>
                      </a:extLst>
                    </p:cNvPr>
                    <p:cNvPicPr/>
                    <p:nvPr/>
                  </p:nvPicPr>
                  <p:blipFill>
                    <a:blip r:embed="rId181"/>
                    <a:stretch>
                      <a:fillRect/>
                    </a:stretch>
                  </p:blipFill>
                  <p:spPr>
                    <a:xfrm>
                      <a:off x="7653638" y="4296989"/>
                      <a:ext cx="2203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00" name="筆跡 99">
                      <a:extLst>
                        <a:ext uri="{FF2B5EF4-FFF2-40B4-BE49-F238E27FC236}">
                          <a16:creationId xmlns:a16="http://schemas.microsoft.com/office/drawing/2014/main" id="{357403F8-65FA-EA96-AE4C-D2E21DCB60CE}"/>
                        </a:ext>
                      </a:extLst>
                    </p14:cNvPr>
                    <p14:cNvContentPartPr/>
                    <p14:nvPr/>
                  </p14:nvContentPartPr>
                  <p14:xfrm>
                    <a:off x="7776038" y="4341629"/>
                    <a:ext cx="47520" cy="195840"/>
                  </p14:xfrm>
                </p:contentPart>
              </mc:Choice>
              <mc:Fallback xmlns="">
                <p:pic>
                  <p:nvPicPr>
                    <p:cNvPr id="100" name="筆跡 99">
                      <a:extLst>
                        <a:ext uri="{FF2B5EF4-FFF2-40B4-BE49-F238E27FC236}">
                          <a16:creationId xmlns:a16="http://schemas.microsoft.com/office/drawing/2014/main" id="{357403F8-65FA-EA96-AE4C-D2E21DCB60CE}"/>
                        </a:ext>
                      </a:extLst>
                    </p:cNvPr>
                    <p:cNvPicPr/>
                    <p:nvPr/>
                  </p:nvPicPr>
                  <p:blipFill>
                    <a:blip r:embed="rId183"/>
                    <a:stretch>
                      <a:fillRect/>
                    </a:stretch>
                  </p:blipFill>
                  <p:spPr>
                    <a:xfrm>
                      <a:off x="7769918" y="4335509"/>
                      <a:ext cx="5976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01" name="筆跡 100">
                      <a:extLst>
                        <a:ext uri="{FF2B5EF4-FFF2-40B4-BE49-F238E27FC236}">
                          <a16:creationId xmlns:a16="http://schemas.microsoft.com/office/drawing/2014/main" id="{BCB519ED-634C-30D0-FEDF-0675176580F1}"/>
                        </a:ext>
                      </a:extLst>
                    </p14:cNvPr>
                    <p14:cNvContentPartPr/>
                    <p14:nvPr/>
                  </p14:nvContentPartPr>
                  <p14:xfrm>
                    <a:off x="7893758" y="4288349"/>
                    <a:ext cx="133200" cy="212760"/>
                  </p14:xfrm>
                </p:contentPart>
              </mc:Choice>
              <mc:Fallback xmlns="">
                <p:pic>
                  <p:nvPicPr>
                    <p:cNvPr id="101" name="筆跡 100">
                      <a:extLst>
                        <a:ext uri="{FF2B5EF4-FFF2-40B4-BE49-F238E27FC236}">
                          <a16:creationId xmlns:a16="http://schemas.microsoft.com/office/drawing/2014/main" id="{BCB519ED-634C-30D0-FEDF-0675176580F1}"/>
                        </a:ext>
                      </a:extLst>
                    </p:cNvPr>
                    <p:cNvPicPr/>
                    <p:nvPr/>
                  </p:nvPicPr>
                  <p:blipFill>
                    <a:blip r:embed="rId185"/>
                    <a:stretch>
                      <a:fillRect/>
                    </a:stretch>
                  </p:blipFill>
                  <p:spPr>
                    <a:xfrm>
                      <a:off x="7887638" y="4282229"/>
                      <a:ext cx="1454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2" name="筆跡 101">
                      <a:extLst>
                        <a:ext uri="{FF2B5EF4-FFF2-40B4-BE49-F238E27FC236}">
                          <a16:creationId xmlns:a16="http://schemas.microsoft.com/office/drawing/2014/main" id="{9410E384-5EE0-EE6C-51DF-4A3B7578A79E}"/>
                        </a:ext>
                      </a:extLst>
                    </p14:cNvPr>
                    <p14:cNvContentPartPr/>
                    <p14:nvPr/>
                  </p14:nvContentPartPr>
                  <p14:xfrm>
                    <a:off x="8072678" y="4453949"/>
                    <a:ext cx="18000" cy="41040"/>
                  </p14:xfrm>
                </p:contentPart>
              </mc:Choice>
              <mc:Fallback xmlns="">
                <p:pic>
                  <p:nvPicPr>
                    <p:cNvPr id="102" name="筆跡 101">
                      <a:extLst>
                        <a:ext uri="{FF2B5EF4-FFF2-40B4-BE49-F238E27FC236}">
                          <a16:creationId xmlns:a16="http://schemas.microsoft.com/office/drawing/2014/main" id="{9410E384-5EE0-EE6C-51DF-4A3B7578A79E}"/>
                        </a:ext>
                      </a:extLst>
                    </p:cNvPr>
                    <p:cNvPicPr/>
                    <p:nvPr/>
                  </p:nvPicPr>
                  <p:blipFill>
                    <a:blip r:embed="rId187"/>
                    <a:stretch>
                      <a:fillRect/>
                    </a:stretch>
                  </p:blipFill>
                  <p:spPr>
                    <a:xfrm>
                      <a:off x="8066558" y="4447829"/>
                      <a:ext cx="302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3" name="筆跡 102">
                      <a:extLst>
                        <a:ext uri="{FF2B5EF4-FFF2-40B4-BE49-F238E27FC236}">
                          <a16:creationId xmlns:a16="http://schemas.microsoft.com/office/drawing/2014/main" id="{E5597D61-7972-87FD-0429-AB0ABAA7598F}"/>
                        </a:ext>
                      </a:extLst>
                    </p14:cNvPr>
                    <p14:cNvContentPartPr/>
                    <p14:nvPr/>
                  </p14:nvContentPartPr>
                  <p14:xfrm>
                    <a:off x="8175638" y="4300949"/>
                    <a:ext cx="185040" cy="208440"/>
                  </p14:xfrm>
                </p:contentPart>
              </mc:Choice>
              <mc:Fallback xmlns="">
                <p:pic>
                  <p:nvPicPr>
                    <p:cNvPr id="103" name="筆跡 102">
                      <a:extLst>
                        <a:ext uri="{FF2B5EF4-FFF2-40B4-BE49-F238E27FC236}">
                          <a16:creationId xmlns:a16="http://schemas.microsoft.com/office/drawing/2014/main" id="{E5597D61-7972-87FD-0429-AB0ABAA7598F}"/>
                        </a:ext>
                      </a:extLst>
                    </p:cNvPr>
                    <p:cNvPicPr/>
                    <p:nvPr/>
                  </p:nvPicPr>
                  <p:blipFill>
                    <a:blip r:embed="rId189"/>
                    <a:stretch>
                      <a:fillRect/>
                    </a:stretch>
                  </p:blipFill>
                  <p:spPr>
                    <a:xfrm>
                      <a:off x="8169518" y="4294829"/>
                      <a:ext cx="1972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4" name="筆跡 103">
                      <a:extLst>
                        <a:ext uri="{FF2B5EF4-FFF2-40B4-BE49-F238E27FC236}">
                          <a16:creationId xmlns:a16="http://schemas.microsoft.com/office/drawing/2014/main" id="{E8DC763D-6CCD-2BDC-225B-5E77D637DE5E}"/>
                        </a:ext>
                      </a:extLst>
                    </p14:cNvPr>
                    <p14:cNvContentPartPr/>
                    <p14:nvPr/>
                  </p14:nvContentPartPr>
                  <p14:xfrm>
                    <a:off x="8362838" y="4297709"/>
                    <a:ext cx="117720" cy="279000"/>
                  </p14:xfrm>
                </p:contentPart>
              </mc:Choice>
              <mc:Fallback xmlns="">
                <p:pic>
                  <p:nvPicPr>
                    <p:cNvPr id="104" name="筆跡 103">
                      <a:extLst>
                        <a:ext uri="{FF2B5EF4-FFF2-40B4-BE49-F238E27FC236}">
                          <a16:creationId xmlns:a16="http://schemas.microsoft.com/office/drawing/2014/main" id="{E8DC763D-6CCD-2BDC-225B-5E77D637DE5E}"/>
                        </a:ext>
                      </a:extLst>
                    </p:cNvPr>
                    <p:cNvPicPr/>
                    <p:nvPr/>
                  </p:nvPicPr>
                  <p:blipFill>
                    <a:blip r:embed="rId191"/>
                    <a:stretch>
                      <a:fillRect/>
                    </a:stretch>
                  </p:blipFill>
                  <p:spPr>
                    <a:xfrm>
                      <a:off x="8356718" y="4291589"/>
                      <a:ext cx="129960" cy="291240"/>
                    </a:xfrm>
                    <a:prstGeom prst="rect">
                      <a:avLst/>
                    </a:prstGeom>
                  </p:spPr>
                </p:pic>
              </mc:Fallback>
            </mc:AlternateContent>
          </p:grpSp>
          <p:sp>
            <p:nvSpPr>
              <p:cNvPr id="14" name="直線接點 13">
                <a:extLst>
                  <a:ext uri="{FF2B5EF4-FFF2-40B4-BE49-F238E27FC236}">
                    <a16:creationId xmlns:a16="http://schemas.microsoft.com/office/drawing/2014/main" id="{744BAAFB-BAD5-4AA2-A727-4C8791CB766C}"/>
                  </a:ext>
                </a:extLst>
              </p:cNvPr>
              <p:cNvSpPr/>
              <p:nvPr/>
            </p:nvSpPr>
            <p:spPr>
              <a:xfrm>
                <a:off x="2065680" y="4161240"/>
                <a:ext cx="6949440" cy="0"/>
              </a:xfrm>
              <a:prstGeom prst="line">
                <a:avLst/>
              </a:prstGeom>
              <a:solidFill>
                <a:srgbClr val="000000">
                  <a:alpha val="5000"/>
                </a:srgbClr>
              </a:solidFill>
              <a:ln w="126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ko-KR" altLang="en-US" dirty="0">
                  <a:solidFill>
                    <a:srgbClr val="000000"/>
                  </a:solidFill>
                </a:endParaRPr>
              </a:p>
            </p:txBody>
          </p:sp>
          <p:sp>
            <p:nvSpPr>
              <p:cNvPr id="133" name="直線接點 132">
                <a:extLst>
                  <a:ext uri="{FF2B5EF4-FFF2-40B4-BE49-F238E27FC236}">
                    <a16:creationId xmlns:a16="http://schemas.microsoft.com/office/drawing/2014/main" id="{B5EB05A5-CDB9-28E4-B04F-2366B1A3B61D}"/>
                  </a:ext>
                </a:extLst>
              </p:cNvPr>
              <p:cNvSpPr/>
              <p:nvPr/>
            </p:nvSpPr>
            <p:spPr>
              <a:xfrm>
                <a:off x="2065680" y="4745237"/>
                <a:ext cx="6949440" cy="0"/>
              </a:xfrm>
              <a:prstGeom prst="line">
                <a:avLst/>
              </a:prstGeom>
              <a:solidFill>
                <a:srgbClr val="000000">
                  <a:alpha val="5000"/>
                </a:srgbClr>
              </a:solidFill>
              <a:ln w="126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ko-KR" altLang="en-US" dirty="0">
                  <a:solidFill>
                    <a:srgbClr val="000000"/>
                  </a:solidFill>
                </a:endParaRPr>
              </a:p>
            </p:txBody>
          </p:sp>
          <p:sp>
            <p:nvSpPr>
              <p:cNvPr id="134" name="直線接點 133">
                <a:extLst>
                  <a:ext uri="{FF2B5EF4-FFF2-40B4-BE49-F238E27FC236}">
                    <a16:creationId xmlns:a16="http://schemas.microsoft.com/office/drawing/2014/main" id="{DFCA75C3-9233-5861-25FB-9DBD52320D04}"/>
                  </a:ext>
                </a:extLst>
              </p:cNvPr>
              <p:cNvSpPr/>
              <p:nvPr/>
            </p:nvSpPr>
            <p:spPr>
              <a:xfrm>
                <a:off x="2027198" y="5526745"/>
                <a:ext cx="6949440" cy="0"/>
              </a:xfrm>
              <a:prstGeom prst="line">
                <a:avLst/>
              </a:prstGeom>
              <a:solidFill>
                <a:srgbClr val="000000">
                  <a:alpha val="5000"/>
                </a:srgbClr>
              </a:solidFill>
              <a:ln w="126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ko-KR" altLang="en-US" dirty="0">
                  <a:solidFill>
                    <a:srgbClr val="000000"/>
                  </a:solidFill>
                </a:endParaRPr>
              </a:p>
            </p:txBody>
          </p:sp>
          <p:sp>
            <p:nvSpPr>
              <p:cNvPr id="135" name="直線接點 134">
                <a:extLst>
                  <a:ext uri="{FF2B5EF4-FFF2-40B4-BE49-F238E27FC236}">
                    <a16:creationId xmlns:a16="http://schemas.microsoft.com/office/drawing/2014/main" id="{D924466E-AB18-6890-A87F-2F75FA6C1F96}"/>
                  </a:ext>
                </a:extLst>
              </p:cNvPr>
              <p:cNvSpPr/>
              <p:nvPr/>
            </p:nvSpPr>
            <p:spPr>
              <a:xfrm>
                <a:off x="2014958" y="6337513"/>
                <a:ext cx="6949440" cy="0"/>
              </a:xfrm>
              <a:prstGeom prst="line">
                <a:avLst/>
              </a:prstGeom>
              <a:solidFill>
                <a:srgbClr val="000000">
                  <a:alpha val="5000"/>
                </a:srgbClr>
              </a:solidFill>
              <a:ln w="126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ko-KR" altLang="en-US" dirty="0">
                  <a:solidFill>
                    <a:srgbClr val="000000"/>
                  </a:solidFill>
                </a:endParaRPr>
              </a:p>
            </p:txBody>
          </p:sp>
          <p:sp>
            <p:nvSpPr>
              <p:cNvPr id="15" name="直線コネクタ 14">
                <a:extLst>
                  <a:ext uri="{FF2B5EF4-FFF2-40B4-BE49-F238E27FC236}">
                    <a16:creationId xmlns:a16="http://schemas.microsoft.com/office/drawing/2014/main" id="{0E7DD7F2-F2DA-4B24-BCF3-A7DD56F98D31}"/>
                  </a:ext>
                </a:extLst>
              </p:cNvPr>
              <p:cNvSpPr/>
              <p:nvPr/>
            </p:nvSpPr>
            <p:spPr>
              <a:xfrm rot="5400000">
                <a:off x="2323800" y="4797641"/>
                <a:ext cx="3108960" cy="0"/>
              </a:xfrm>
              <a:prstGeom prst="line">
                <a:avLst/>
              </a:prstGeom>
              <a:solidFill>
                <a:srgbClr val="000000">
                  <a:alpha val="5000"/>
                </a:srgbClr>
              </a:solidFill>
              <a:ln w="126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138" name="直線コネクタ 14">
                <a:extLst>
                  <a:ext uri="{FF2B5EF4-FFF2-40B4-BE49-F238E27FC236}">
                    <a16:creationId xmlns:a16="http://schemas.microsoft.com/office/drawing/2014/main" id="{E71EDE94-C932-C6D4-7286-C16AA4C8864F}"/>
                  </a:ext>
                </a:extLst>
              </p:cNvPr>
              <p:cNvSpPr/>
              <p:nvPr/>
            </p:nvSpPr>
            <p:spPr>
              <a:xfrm rot="5400000">
                <a:off x="4985313" y="4838153"/>
                <a:ext cx="3108960" cy="0"/>
              </a:xfrm>
              <a:prstGeom prst="line">
                <a:avLst/>
              </a:prstGeom>
              <a:solidFill>
                <a:srgbClr val="000000">
                  <a:alpha val="5000"/>
                </a:srgbClr>
              </a:solidFill>
              <a:ln w="126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139" name="直線コネクタ 14">
                <a:extLst>
                  <a:ext uri="{FF2B5EF4-FFF2-40B4-BE49-F238E27FC236}">
                    <a16:creationId xmlns:a16="http://schemas.microsoft.com/office/drawing/2014/main" id="{93300265-E8AE-FF97-CA61-1FA56F3EB102}"/>
                  </a:ext>
                </a:extLst>
              </p:cNvPr>
              <p:cNvSpPr/>
              <p:nvPr/>
            </p:nvSpPr>
            <p:spPr>
              <a:xfrm rot="5400000">
                <a:off x="7349343" y="4886331"/>
                <a:ext cx="3108960" cy="0"/>
              </a:xfrm>
              <a:prstGeom prst="line">
                <a:avLst/>
              </a:prstGeom>
              <a:solidFill>
                <a:srgbClr val="000000">
                  <a:alpha val="5000"/>
                </a:srgbClr>
              </a:solidFill>
              <a:ln w="126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144" name="群組 143">
                <a:extLst>
                  <a:ext uri="{FF2B5EF4-FFF2-40B4-BE49-F238E27FC236}">
                    <a16:creationId xmlns:a16="http://schemas.microsoft.com/office/drawing/2014/main" id="{32E315B1-1856-245F-9A85-3BA44783D250}"/>
                  </a:ext>
                </a:extLst>
              </p:cNvPr>
              <p:cNvGrpSpPr/>
              <p:nvPr/>
            </p:nvGrpSpPr>
            <p:grpSpPr>
              <a:xfrm>
                <a:off x="4931107" y="6499469"/>
                <a:ext cx="559080" cy="275760"/>
                <a:chOff x="4931107" y="6499469"/>
                <a:chExt cx="559080" cy="275760"/>
              </a:xfrm>
            </p:grpSpPr>
            <mc:AlternateContent xmlns:mc="http://schemas.openxmlformats.org/markup-compatibility/2006" xmlns:p14="http://schemas.microsoft.com/office/powerpoint/2010/main">
              <mc:Choice Requires="p14">
                <p:contentPart p14:bwMode="auto" r:id="rId192">
                  <p14:nvContentPartPr>
                    <p14:cNvPr id="140" name="筆跡 139">
                      <a:extLst>
                        <a:ext uri="{FF2B5EF4-FFF2-40B4-BE49-F238E27FC236}">
                          <a16:creationId xmlns:a16="http://schemas.microsoft.com/office/drawing/2014/main" id="{9799460F-F07A-9D8F-203C-86302FD33E70}"/>
                        </a:ext>
                      </a:extLst>
                    </p14:cNvPr>
                    <p14:cNvContentPartPr/>
                    <p14:nvPr/>
                  </p14:nvContentPartPr>
                  <p14:xfrm>
                    <a:off x="4931107" y="6499469"/>
                    <a:ext cx="69480" cy="275760"/>
                  </p14:xfrm>
                </p:contentPart>
              </mc:Choice>
              <mc:Fallback xmlns="">
                <p:pic>
                  <p:nvPicPr>
                    <p:cNvPr id="140" name="筆跡 139">
                      <a:extLst>
                        <a:ext uri="{FF2B5EF4-FFF2-40B4-BE49-F238E27FC236}">
                          <a16:creationId xmlns:a16="http://schemas.microsoft.com/office/drawing/2014/main" id="{9799460F-F07A-9D8F-203C-86302FD33E70}"/>
                        </a:ext>
                      </a:extLst>
                    </p:cNvPr>
                    <p:cNvPicPr/>
                    <p:nvPr/>
                  </p:nvPicPr>
                  <p:blipFill>
                    <a:blip r:embed="rId193"/>
                    <a:stretch>
                      <a:fillRect/>
                    </a:stretch>
                  </p:blipFill>
                  <p:spPr>
                    <a:xfrm>
                      <a:off x="4924987" y="6493349"/>
                      <a:ext cx="8172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1" name="筆跡 140">
                      <a:extLst>
                        <a:ext uri="{FF2B5EF4-FFF2-40B4-BE49-F238E27FC236}">
                          <a16:creationId xmlns:a16="http://schemas.microsoft.com/office/drawing/2014/main" id="{0A2BBFF1-1326-FFA5-A4BC-CF5C1EE541C3}"/>
                        </a:ext>
                      </a:extLst>
                    </p14:cNvPr>
                    <p14:cNvContentPartPr/>
                    <p14:nvPr/>
                  </p14:nvContentPartPr>
                  <p14:xfrm>
                    <a:off x="5088067" y="6538349"/>
                    <a:ext cx="167040" cy="180360"/>
                  </p14:xfrm>
                </p:contentPart>
              </mc:Choice>
              <mc:Fallback xmlns="">
                <p:pic>
                  <p:nvPicPr>
                    <p:cNvPr id="141" name="筆跡 140">
                      <a:extLst>
                        <a:ext uri="{FF2B5EF4-FFF2-40B4-BE49-F238E27FC236}">
                          <a16:creationId xmlns:a16="http://schemas.microsoft.com/office/drawing/2014/main" id="{0A2BBFF1-1326-FFA5-A4BC-CF5C1EE541C3}"/>
                        </a:ext>
                      </a:extLst>
                    </p:cNvPr>
                    <p:cNvPicPr/>
                    <p:nvPr/>
                  </p:nvPicPr>
                  <p:blipFill>
                    <a:blip r:embed="rId195"/>
                    <a:stretch>
                      <a:fillRect/>
                    </a:stretch>
                  </p:blipFill>
                  <p:spPr>
                    <a:xfrm>
                      <a:off x="5081947" y="6532229"/>
                      <a:ext cx="1792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2" name="筆跡 141">
                      <a:extLst>
                        <a:ext uri="{FF2B5EF4-FFF2-40B4-BE49-F238E27FC236}">
                          <a16:creationId xmlns:a16="http://schemas.microsoft.com/office/drawing/2014/main" id="{0F25842C-4727-210B-E1CB-7693AE08F95D}"/>
                        </a:ext>
                      </a:extLst>
                    </p14:cNvPr>
                    <p14:cNvContentPartPr/>
                    <p14:nvPr/>
                  </p14:nvContentPartPr>
                  <p14:xfrm>
                    <a:off x="5338627" y="6522149"/>
                    <a:ext cx="116640" cy="222120"/>
                  </p14:xfrm>
                </p:contentPart>
              </mc:Choice>
              <mc:Fallback xmlns="">
                <p:pic>
                  <p:nvPicPr>
                    <p:cNvPr id="142" name="筆跡 141">
                      <a:extLst>
                        <a:ext uri="{FF2B5EF4-FFF2-40B4-BE49-F238E27FC236}">
                          <a16:creationId xmlns:a16="http://schemas.microsoft.com/office/drawing/2014/main" id="{0F25842C-4727-210B-E1CB-7693AE08F95D}"/>
                        </a:ext>
                      </a:extLst>
                    </p:cNvPr>
                    <p:cNvPicPr/>
                    <p:nvPr/>
                  </p:nvPicPr>
                  <p:blipFill>
                    <a:blip r:embed="rId197"/>
                    <a:stretch>
                      <a:fillRect/>
                    </a:stretch>
                  </p:blipFill>
                  <p:spPr>
                    <a:xfrm>
                      <a:off x="5332507" y="6516029"/>
                      <a:ext cx="12888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3" name="筆跡 142">
                      <a:extLst>
                        <a:ext uri="{FF2B5EF4-FFF2-40B4-BE49-F238E27FC236}">
                          <a16:creationId xmlns:a16="http://schemas.microsoft.com/office/drawing/2014/main" id="{91FD7E82-6122-8FF8-288F-15B1023706DB}"/>
                        </a:ext>
                      </a:extLst>
                    </p14:cNvPr>
                    <p14:cNvContentPartPr/>
                    <p14:nvPr/>
                  </p14:nvContentPartPr>
                  <p14:xfrm>
                    <a:off x="5382907" y="6508109"/>
                    <a:ext cx="107280" cy="40320"/>
                  </p14:xfrm>
                </p:contentPart>
              </mc:Choice>
              <mc:Fallback xmlns="">
                <p:pic>
                  <p:nvPicPr>
                    <p:cNvPr id="143" name="筆跡 142">
                      <a:extLst>
                        <a:ext uri="{FF2B5EF4-FFF2-40B4-BE49-F238E27FC236}">
                          <a16:creationId xmlns:a16="http://schemas.microsoft.com/office/drawing/2014/main" id="{91FD7E82-6122-8FF8-288F-15B1023706DB}"/>
                        </a:ext>
                      </a:extLst>
                    </p:cNvPr>
                    <p:cNvPicPr/>
                    <p:nvPr/>
                  </p:nvPicPr>
                  <p:blipFill>
                    <a:blip r:embed="rId199"/>
                    <a:stretch>
                      <a:fillRect/>
                    </a:stretch>
                  </p:blipFill>
                  <p:spPr>
                    <a:xfrm>
                      <a:off x="5376787" y="6501989"/>
                      <a:ext cx="119520" cy="52560"/>
                    </a:xfrm>
                    <a:prstGeom prst="rect">
                      <a:avLst/>
                    </a:prstGeom>
                  </p:spPr>
                </p:pic>
              </mc:Fallback>
            </mc:AlternateContent>
          </p:grpSp>
          <p:grpSp>
            <p:nvGrpSpPr>
              <p:cNvPr id="149" name="群組 148">
                <a:extLst>
                  <a:ext uri="{FF2B5EF4-FFF2-40B4-BE49-F238E27FC236}">
                    <a16:creationId xmlns:a16="http://schemas.microsoft.com/office/drawing/2014/main" id="{28DCD946-844B-5E79-87CA-E7C1C0D27DA3}"/>
                  </a:ext>
                </a:extLst>
              </p:cNvPr>
              <p:cNvGrpSpPr/>
              <p:nvPr/>
            </p:nvGrpSpPr>
            <p:grpSpPr>
              <a:xfrm>
                <a:off x="7574947" y="6443309"/>
                <a:ext cx="590400" cy="407160"/>
                <a:chOff x="7574947" y="6443309"/>
                <a:chExt cx="590400" cy="407160"/>
              </a:xfrm>
            </p:grpSpPr>
            <mc:AlternateContent xmlns:mc="http://schemas.openxmlformats.org/markup-compatibility/2006" xmlns:p14="http://schemas.microsoft.com/office/powerpoint/2010/main">
              <mc:Choice Requires="p14">
                <p:contentPart p14:bwMode="auto" r:id="rId200">
                  <p14:nvContentPartPr>
                    <p14:cNvPr id="145" name="筆跡 144">
                      <a:extLst>
                        <a:ext uri="{FF2B5EF4-FFF2-40B4-BE49-F238E27FC236}">
                          <a16:creationId xmlns:a16="http://schemas.microsoft.com/office/drawing/2014/main" id="{B54DFFF7-C4D3-90AB-5A9D-5FD53666C15F}"/>
                        </a:ext>
                      </a:extLst>
                    </p14:cNvPr>
                    <p14:cNvContentPartPr/>
                    <p14:nvPr/>
                  </p14:nvContentPartPr>
                  <p14:xfrm>
                    <a:off x="7574947" y="6514589"/>
                    <a:ext cx="90360" cy="207360"/>
                  </p14:xfrm>
                </p:contentPart>
              </mc:Choice>
              <mc:Fallback xmlns="">
                <p:pic>
                  <p:nvPicPr>
                    <p:cNvPr id="145" name="筆跡 144">
                      <a:extLst>
                        <a:ext uri="{FF2B5EF4-FFF2-40B4-BE49-F238E27FC236}">
                          <a16:creationId xmlns:a16="http://schemas.microsoft.com/office/drawing/2014/main" id="{B54DFFF7-C4D3-90AB-5A9D-5FD53666C15F}"/>
                        </a:ext>
                      </a:extLst>
                    </p:cNvPr>
                    <p:cNvPicPr/>
                    <p:nvPr/>
                  </p:nvPicPr>
                  <p:blipFill>
                    <a:blip r:embed="rId201"/>
                    <a:stretch>
                      <a:fillRect/>
                    </a:stretch>
                  </p:blipFill>
                  <p:spPr>
                    <a:xfrm>
                      <a:off x="7568827" y="6508469"/>
                      <a:ext cx="1026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6" name="筆跡 145">
                      <a:extLst>
                        <a:ext uri="{FF2B5EF4-FFF2-40B4-BE49-F238E27FC236}">
                          <a16:creationId xmlns:a16="http://schemas.microsoft.com/office/drawing/2014/main" id="{2463EF49-D0EA-4730-8DF5-ECB951EE6E8C}"/>
                        </a:ext>
                      </a:extLst>
                    </p14:cNvPr>
                    <p14:cNvContentPartPr/>
                    <p14:nvPr/>
                  </p14:nvContentPartPr>
                  <p14:xfrm>
                    <a:off x="7766467" y="6443309"/>
                    <a:ext cx="139320" cy="107640"/>
                  </p14:xfrm>
                </p:contentPart>
              </mc:Choice>
              <mc:Fallback xmlns="">
                <p:pic>
                  <p:nvPicPr>
                    <p:cNvPr id="146" name="筆跡 145">
                      <a:extLst>
                        <a:ext uri="{FF2B5EF4-FFF2-40B4-BE49-F238E27FC236}">
                          <a16:creationId xmlns:a16="http://schemas.microsoft.com/office/drawing/2014/main" id="{2463EF49-D0EA-4730-8DF5-ECB951EE6E8C}"/>
                        </a:ext>
                      </a:extLst>
                    </p:cNvPr>
                    <p:cNvPicPr/>
                    <p:nvPr/>
                  </p:nvPicPr>
                  <p:blipFill>
                    <a:blip r:embed="rId203"/>
                    <a:stretch>
                      <a:fillRect/>
                    </a:stretch>
                  </p:blipFill>
                  <p:spPr>
                    <a:xfrm>
                      <a:off x="7760347" y="6437189"/>
                      <a:ext cx="1515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7" name="筆跡 146">
                      <a:extLst>
                        <a:ext uri="{FF2B5EF4-FFF2-40B4-BE49-F238E27FC236}">
                          <a16:creationId xmlns:a16="http://schemas.microsoft.com/office/drawing/2014/main" id="{033B22DC-7552-4C7E-9B41-1D33083A228C}"/>
                        </a:ext>
                      </a:extLst>
                    </p14:cNvPr>
                    <p14:cNvContentPartPr/>
                    <p14:nvPr/>
                  </p14:nvContentPartPr>
                  <p14:xfrm>
                    <a:off x="7793827" y="6456269"/>
                    <a:ext cx="167760" cy="394200"/>
                  </p14:xfrm>
                </p:contentPart>
              </mc:Choice>
              <mc:Fallback xmlns="">
                <p:pic>
                  <p:nvPicPr>
                    <p:cNvPr id="147" name="筆跡 146">
                      <a:extLst>
                        <a:ext uri="{FF2B5EF4-FFF2-40B4-BE49-F238E27FC236}">
                          <a16:creationId xmlns:a16="http://schemas.microsoft.com/office/drawing/2014/main" id="{033B22DC-7552-4C7E-9B41-1D33083A228C}"/>
                        </a:ext>
                      </a:extLst>
                    </p:cNvPr>
                    <p:cNvPicPr/>
                    <p:nvPr/>
                  </p:nvPicPr>
                  <p:blipFill>
                    <a:blip r:embed="rId205"/>
                    <a:stretch>
                      <a:fillRect/>
                    </a:stretch>
                  </p:blipFill>
                  <p:spPr>
                    <a:xfrm>
                      <a:off x="7787707" y="6450149"/>
                      <a:ext cx="18000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8" name="筆跡 147">
                      <a:extLst>
                        <a:ext uri="{FF2B5EF4-FFF2-40B4-BE49-F238E27FC236}">
                          <a16:creationId xmlns:a16="http://schemas.microsoft.com/office/drawing/2014/main" id="{7AA45771-0836-702F-7B14-EBBBDAF1BA6F}"/>
                        </a:ext>
                      </a:extLst>
                    </p14:cNvPr>
                    <p14:cNvContentPartPr/>
                    <p14:nvPr/>
                  </p14:nvContentPartPr>
                  <p14:xfrm>
                    <a:off x="7966627" y="6489749"/>
                    <a:ext cx="198720" cy="233280"/>
                  </p14:xfrm>
                </p:contentPart>
              </mc:Choice>
              <mc:Fallback xmlns="">
                <p:pic>
                  <p:nvPicPr>
                    <p:cNvPr id="148" name="筆跡 147">
                      <a:extLst>
                        <a:ext uri="{FF2B5EF4-FFF2-40B4-BE49-F238E27FC236}">
                          <a16:creationId xmlns:a16="http://schemas.microsoft.com/office/drawing/2014/main" id="{7AA45771-0836-702F-7B14-EBBBDAF1BA6F}"/>
                        </a:ext>
                      </a:extLst>
                    </p:cNvPr>
                    <p:cNvPicPr/>
                    <p:nvPr/>
                  </p:nvPicPr>
                  <p:blipFill>
                    <a:blip r:embed="rId207"/>
                    <a:stretch>
                      <a:fillRect/>
                    </a:stretch>
                  </p:blipFill>
                  <p:spPr>
                    <a:xfrm>
                      <a:off x="7960507" y="6483629"/>
                      <a:ext cx="210960" cy="245520"/>
                    </a:xfrm>
                    <a:prstGeom prst="rect">
                      <a:avLst/>
                    </a:prstGeom>
                  </p:spPr>
                </p:pic>
              </mc:Fallback>
            </mc:AlternateContent>
          </p:grpSp>
          <p:grpSp>
            <p:nvGrpSpPr>
              <p:cNvPr id="153" name="群組 152">
                <a:extLst>
                  <a:ext uri="{FF2B5EF4-FFF2-40B4-BE49-F238E27FC236}">
                    <a16:creationId xmlns:a16="http://schemas.microsoft.com/office/drawing/2014/main" id="{F3D89607-7719-8025-C10E-45C517D3C137}"/>
                  </a:ext>
                </a:extLst>
              </p:cNvPr>
              <p:cNvGrpSpPr/>
              <p:nvPr/>
            </p:nvGrpSpPr>
            <p:grpSpPr>
              <a:xfrm>
                <a:off x="9217267" y="4255589"/>
                <a:ext cx="456840" cy="351000"/>
                <a:chOff x="9217267" y="4255589"/>
                <a:chExt cx="456840" cy="351000"/>
              </a:xfrm>
            </p:grpSpPr>
            <mc:AlternateContent xmlns:mc="http://schemas.openxmlformats.org/markup-compatibility/2006" xmlns:p14="http://schemas.microsoft.com/office/powerpoint/2010/main">
              <mc:Choice Requires="p14">
                <p:contentPart p14:bwMode="auto" r:id="rId208">
                  <p14:nvContentPartPr>
                    <p14:cNvPr id="150" name="筆跡 149">
                      <a:extLst>
                        <a:ext uri="{FF2B5EF4-FFF2-40B4-BE49-F238E27FC236}">
                          <a16:creationId xmlns:a16="http://schemas.microsoft.com/office/drawing/2014/main" id="{B4DBE332-14A4-8617-76E7-477AADE21870}"/>
                        </a:ext>
                      </a:extLst>
                    </p14:cNvPr>
                    <p14:cNvContentPartPr/>
                    <p14:nvPr/>
                  </p14:nvContentPartPr>
                  <p14:xfrm>
                    <a:off x="9217267" y="4255589"/>
                    <a:ext cx="173160" cy="281520"/>
                  </p14:xfrm>
                </p:contentPart>
              </mc:Choice>
              <mc:Fallback xmlns="">
                <p:pic>
                  <p:nvPicPr>
                    <p:cNvPr id="150" name="筆跡 149">
                      <a:extLst>
                        <a:ext uri="{FF2B5EF4-FFF2-40B4-BE49-F238E27FC236}">
                          <a16:creationId xmlns:a16="http://schemas.microsoft.com/office/drawing/2014/main" id="{B4DBE332-14A4-8617-76E7-477AADE21870}"/>
                        </a:ext>
                      </a:extLst>
                    </p:cNvPr>
                    <p:cNvPicPr/>
                    <p:nvPr/>
                  </p:nvPicPr>
                  <p:blipFill>
                    <a:blip r:embed="rId209"/>
                    <a:stretch>
                      <a:fillRect/>
                    </a:stretch>
                  </p:blipFill>
                  <p:spPr>
                    <a:xfrm>
                      <a:off x="9211147" y="4249469"/>
                      <a:ext cx="18540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1" name="筆跡 150">
                      <a:extLst>
                        <a:ext uri="{FF2B5EF4-FFF2-40B4-BE49-F238E27FC236}">
                          <a16:creationId xmlns:a16="http://schemas.microsoft.com/office/drawing/2014/main" id="{F203A09C-01DD-07E2-1812-6B066BC86AE6}"/>
                        </a:ext>
                      </a:extLst>
                    </p14:cNvPr>
                    <p14:cNvContentPartPr/>
                    <p14:nvPr/>
                  </p14:nvContentPartPr>
                  <p14:xfrm>
                    <a:off x="9478267" y="4284749"/>
                    <a:ext cx="149400" cy="203040"/>
                  </p14:xfrm>
                </p:contentPart>
              </mc:Choice>
              <mc:Fallback xmlns="">
                <p:pic>
                  <p:nvPicPr>
                    <p:cNvPr id="151" name="筆跡 150">
                      <a:extLst>
                        <a:ext uri="{FF2B5EF4-FFF2-40B4-BE49-F238E27FC236}">
                          <a16:creationId xmlns:a16="http://schemas.microsoft.com/office/drawing/2014/main" id="{F203A09C-01DD-07E2-1812-6B066BC86AE6}"/>
                        </a:ext>
                      </a:extLst>
                    </p:cNvPr>
                    <p:cNvPicPr/>
                    <p:nvPr/>
                  </p:nvPicPr>
                  <p:blipFill>
                    <a:blip r:embed="rId211"/>
                    <a:stretch>
                      <a:fillRect/>
                    </a:stretch>
                  </p:blipFill>
                  <p:spPr>
                    <a:xfrm>
                      <a:off x="9472147" y="4278629"/>
                      <a:ext cx="1616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2" name="筆跡 151">
                      <a:extLst>
                        <a:ext uri="{FF2B5EF4-FFF2-40B4-BE49-F238E27FC236}">
                          <a16:creationId xmlns:a16="http://schemas.microsoft.com/office/drawing/2014/main" id="{136FA759-D225-F24D-FF47-08A109FF0A17}"/>
                        </a:ext>
                      </a:extLst>
                    </p14:cNvPr>
                    <p14:cNvContentPartPr/>
                    <p14:nvPr/>
                  </p14:nvContentPartPr>
                  <p14:xfrm>
                    <a:off x="9558547" y="4289069"/>
                    <a:ext cx="115560" cy="317520"/>
                  </p14:xfrm>
                </p:contentPart>
              </mc:Choice>
              <mc:Fallback xmlns="">
                <p:pic>
                  <p:nvPicPr>
                    <p:cNvPr id="152" name="筆跡 151">
                      <a:extLst>
                        <a:ext uri="{FF2B5EF4-FFF2-40B4-BE49-F238E27FC236}">
                          <a16:creationId xmlns:a16="http://schemas.microsoft.com/office/drawing/2014/main" id="{136FA759-D225-F24D-FF47-08A109FF0A17}"/>
                        </a:ext>
                      </a:extLst>
                    </p:cNvPr>
                    <p:cNvPicPr/>
                    <p:nvPr/>
                  </p:nvPicPr>
                  <p:blipFill>
                    <a:blip r:embed="rId213"/>
                    <a:stretch>
                      <a:fillRect/>
                    </a:stretch>
                  </p:blipFill>
                  <p:spPr>
                    <a:xfrm>
                      <a:off x="9552427" y="4282949"/>
                      <a:ext cx="127800" cy="329760"/>
                    </a:xfrm>
                    <a:prstGeom prst="rect">
                      <a:avLst/>
                    </a:prstGeom>
                  </p:spPr>
                </p:pic>
              </mc:Fallback>
            </mc:AlternateContent>
          </p:grpSp>
          <p:grpSp>
            <p:nvGrpSpPr>
              <p:cNvPr id="157" name="群組 156">
                <a:extLst>
                  <a:ext uri="{FF2B5EF4-FFF2-40B4-BE49-F238E27FC236}">
                    <a16:creationId xmlns:a16="http://schemas.microsoft.com/office/drawing/2014/main" id="{BD76B574-9097-9EA8-9BB2-222728548606}"/>
                  </a:ext>
                </a:extLst>
              </p:cNvPr>
              <p:cNvGrpSpPr/>
              <p:nvPr/>
            </p:nvGrpSpPr>
            <p:grpSpPr>
              <a:xfrm>
                <a:off x="2543947" y="6528629"/>
                <a:ext cx="884520" cy="344520"/>
                <a:chOff x="2543947" y="6528629"/>
                <a:chExt cx="884520" cy="344520"/>
              </a:xfrm>
            </p:grpSpPr>
            <mc:AlternateContent xmlns:mc="http://schemas.openxmlformats.org/markup-compatibility/2006" xmlns:p14="http://schemas.microsoft.com/office/powerpoint/2010/main">
              <mc:Choice Requires="p14">
                <p:contentPart p14:bwMode="auto" r:id="rId214">
                  <p14:nvContentPartPr>
                    <p14:cNvPr id="154" name="筆跡 153">
                      <a:extLst>
                        <a:ext uri="{FF2B5EF4-FFF2-40B4-BE49-F238E27FC236}">
                          <a16:creationId xmlns:a16="http://schemas.microsoft.com/office/drawing/2014/main" id="{73335C02-F4C7-178C-039D-CCBD4426A194}"/>
                        </a:ext>
                      </a:extLst>
                    </p14:cNvPr>
                    <p14:cNvContentPartPr/>
                    <p14:nvPr/>
                  </p14:nvContentPartPr>
                  <p14:xfrm>
                    <a:off x="2543947" y="6528629"/>
                    <a:ext cx="190080" cy="344520"/>
                  </p14:xfrm>
                </p:contentPart>
              </mc:Choice>
              <mc:Fallback xmlns="">
                <p:pic>
                  <p:nvPicPr>
                    <p:cNvPr id="154" name="筆跡 153">
                      <a:extLst>
                        <a:ext uri="{FF2B5EF4-FFF2-40B4-BE49-F238E27FC236}">
                          <a16:creationId xmlns:a16="http://schemas.microsoft.com/office/drawing/2014/main" id="{73335C02-F4C7-178C-039D-CCBD4426A194}"/>
                        </a:ext>
                      </a:extLst>
                    </p:cNvPr>
                    <p:cNvPicPr/>
                    <p:nvPr/>
                  </p:nvPicPr>
                  <p:blipFill>
                    <a:blip r:embed="rId215"/>
                    <a:stretch>
                      <a:fillRect/>
                    </a:stretch>
                  </p:blipFill>
                  <p:spPr>
                    <a:xfrm>
                      <a:off x="2537827" y="6522509"/>
                      <a:ext cx="20232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5" name="筆跡 154">
                      <a:extLst>
                        <a:ext uri="{FF2B5EF4-FFF2-40B4-BE49-F238E27FC236}">
                          <a16:creationId xmlns:a16="http://schemas.microsoft.com/office/drawing/2014/main" id="{B89F9D3C-6BD0-7CED-0B3C-C41365490D08}"/>
                        </a:ext>
                      </a:extLst>
                    </p14:cNvPr>
                    <p14:cNvContentPartPr/>
                    <p14:nvPr/>
                  </p14:nvContentPartPr>
                  <p14:xfrm>
                    <a:off x="2792707" y="6607829"/>
                    <a:ext cx="163800" cy="211320"/>
                  </p14:xfrm>
                </p:contentPart>
              </mc:Choice>
              <mc:Fallback xmlns="">
                <p:pic>
                  <p:nvPicPr>
                    <p:cNvPr id="155" name="筆跡 154">
                      <a:extLst>
                        <a:ext uri="{FF2B5EF4-FFF2-40B4-BE49-F238E27FC236}">
                          <a16:creationId xmlns:a16="http://schemas.microsoft.com/office/drawing/2014/main" id="{B89F9D3C-6BD0-7CED-0B3C-C41365490D08}"/>
                        </a:ext>
                      </a:extLst>
                    </p:cNvPr>
                    <p:cNvPicPr/>
                    <p:nvPr/>
                  </p:nvPicPr>
                  <p:blipFill>
                    <a:blip r:embed="rId217"/>
                    <a:stretch>
                      <a:fillRect/>
                    </a:stretch>
                  </p:blipFill>
                  <p:spPr>
                    <a:xfrm>
                      <a:off x="2786587" y="6601709"/>
                      <a:ext cx="1760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6" name="筆跡 155">
                      <a:extLst>
                        <a:ext uri="{FF2B5EF4-FFF2-40B4-BE49-F238E27FC236}">
                          <a16:creationId xmlns:a16="http://schemas.microsoft.com/office/drawing/2014/main" id="{0D654B98-818B-7B24-14D2-EBD39FC4C463}"/>
                        </a:ext>
                      </a:extLst>
                    </p14:cNvPr>
                    <p14:cNvContentPartPr/>
                    <p14:nvPr/>
                  </p14:nvContentPartPr>
                  <p14:xfrm>
                    <a:off x="3080707" y="6564269"/>
                    <a:ext cx="347760" cy="246240"/>
                  </p14:xfrm>
                </p:contentPart>
              </mc:Choice>
              <mc:Fallback xmlns="">
                <p:pic>
                  <p:nvPicPr>
                    <p:cNvPr id="156" name="筆跡 155">
                      <a:extLst>
                        <a:ext uri="{FF2B5EF4-FFF2-40B4-BE49-F238E27FC236}">
                          <a16:creationId xmlns:a16="http://schemas.microsoft.com/office/drawing/2014/main" id="{0D654B98-818B-7B24-14D2-EBD39FC4C463}"/>
                        </a:ext>
                      </a:extLst>
                    </p:cNvPr>
                    <p:cNvPicPr/>
                    <p:nvPr/>
                  </p:nvPicPr>
                  <p:blipFill>
                    <a:blip r:embed="rId219"/>
                    <a:stretch>
                      <a:fillRect/>
                    </a:stretch>
                  </p:blipFill>
                  <p:spPr>
                    <a:xfrm>
                      <a:off x="3074587" y="6558149"/>
                      <a:ext cx="360000" cy="258480"/>
                    </a:xfrm>
                    <a:prstGeom prst="rect">
                      <a:avLst/>
                    </a:prstGeom>
                  </p:spPr>
                </p:pic>
              </mc:Fallback>
            </mc:AlternateContent>
          </p:grpSp>
          <p:grpSp>
            <p:nvGrpSpPr>
              <p:cNvPr id="165" name="群組 164">
                <a:extLst>
                  <a:ext uri="{FF2B5EF4-FFF2-40B4-BE49-F238E27FC236}">
                    <a16:creationId xmlns:a16="http://schemas.microsoft.com/office/drawing/2014/main" id="{73AF4C54-1105-5F09-443B-D48AC367F73F}"/>
                  </a:ext>
                </a:extLst>
              </p:cNvPr>
              <p:cNvGrpSpPr/>
              <p:nvPr/>
            </p:nvGrpSpPr>
            <p:grpSpPr>
              <a:xfrm>
                <a:off x="9124747" y="5148749"/>
                <a:ext cx="298080" cy="279720"/>
                <a:chOff x="9124747" y="5148749"/>
                <a:chExt cx="298080" cy="279720"/>
              </a:xfrm>
            </p:grpSpPr>
            <mc:AlternateContent xmlns:mc="http://schemas.openxmlformats.org/markup-compatibility/2006" xmlns:p14="http://schemas.microsoft.com/office/powerpoint/2010/main">
              <mc:Choice Requires="p14">
                <p:contentPart p14:bwMode="auto" r:id="rId220">
                  <p14:nvContentPartPr>
                    <p14:cNvPr id="162" name="筆跡 161">
                      <a:extLst>
                        <a:ext uri="{FF2B5EF4-FFF2-40B4-BE49-F238E27FC236}">
                          <a16:creationId xmlns:a16="http://schemas.microsoft.com/office/drawing/2014/main" id="{2A194348-6A19-04BC-35BF-AF1A6F32D5DE}"/>
                        </a:ext>
                      </a:extLst>
                    </p14:cNvPr>
                    <p14:cNvContentPartPr/>
                    <p14:nvPr/>
                  </p14:nvContentPartPr>
                  <p14:xfrm>
                    <a:off x="9124747" y="5187269"/>
                    <a:ext cx="64080" cy="233640"/>
                  </p14:xfrm>
                </p:contentPart>
              </mc:Choice>
              <mc:Fallback xmlns="">
                <p:pic>
                  <p:nvPicPr>
                    <p:cNvPr id="162" name="筆跡 161">
                      <a:extLst>
                        <a:ext uri="{FF2B5EF4-FFF2-40B4-BE49-F238E27FC236}">
                          <a16:creationId xmlns:a16="http://schemas.microsoft.com/office/drawing/2014/main" id="{2A194348-6A19-04BC-35BF-AF1A6F32D5DE}"/>
                        </a:ext>
                      </a:extLst>
                    </p:cNvPr>
                    <p:cNvPicPr/>
                    <p:nvPr/>
                  </p:nvPicPr>
                  <p:blipFill>
                    <a:blip r:embed="rId221"/>
                    <a:stretch>
                      <a:fillRect/>
                    </a:stretch>
                  </p:blipFill>
                  <p:spPr>
                    <a:xfrm>
                      <a:off x="9118627" y="5181149"/>
                      <a:ext cx="763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3" name="筆跡 162">
                      <a:extLst>
                        <a:ext uri="{FF2B5EF4-FFF2-40B4-BE49-F238E27FC236}">
                          <a16:creationId xmlns:a16="http://schemas.microsoft.com/office/drawing/2014/main" id="{A49C4D92-46EE-9E18-8CE5-1734BBD42ABE}"/>
                        </a:ext>
                      </a:extLst>
                    </p14:cNvPr>
                    <p14:cNvContentPartPr/>
                    <p14:nvPr/>
                  </p14:nvContentPartPr>
                  <p14:xfrm>
                    <a:off x="9220867" y="5148749"/>
                    <a:ext cx="201960" cy="279720"/>
                  </p14:xfrm>
                </p:contentPart>
              </mc:Choice>
              <mc:Fallback xmlns="">
                <p:pic>
                  <p:nvPicPr>
                    <p:cNvPr id="163" name="筆跡 162">
                      <a:extLst>
                        <a:ext uri="{FF2B5EF4-FFF2-40B4-BE49-F238E27FC236}">
                          <a16:creationId xmlns:a16="http://schemas.microsoft.com/office/drawing/2014/main" id="{A49C4D92-46EE-9E18-8CE5-1734BBD42ABE}"/>
                        </a:ext>
                      </a:extLst>
                    </p:cNvPr>
                    <p:cNvPicPr/>
                    <p:nvPr/>
                  </p:nvPicPr>
                  <p:blipFill>
                    <a:blip r:embed="rId223"/>
                    <a:stretch>
                      <a:fillRect/>
                    </a:stretch>
                  </p:blipFill>
                  <p:spPr>
                    <a:xfrm>
                      <a:off x="9214747" y="5142629"/>
                      <a:ext cx="214200" cy="29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4">
                <p14:nvContentPartPr>
                  <p14:cNvPr id="164" name="筆跡 163">
                    <a:extLst>
                      <a:ext uri="{FF2B5EF4-FFF2-40B4-BE49-F238E27FC236}">
                        <a16:creationId xmlns:a16="http://schemas.microsoft.com/office/drawing/2014/main" id="{F6DD9C2F-D9CF-B214-0DA9-A15784B9CF48}"/>
                      </a:ext>
                    </a:extLst>
                  </p14:cNvPr>
                  <p14:cNvContentPartPr/>
                  <p14:nvPr/>
                </p14:nvContentPartPr>
                <p14:xfrm>
                  <a:off x="9575827" y="5123909"/>
                  <a:ext cx="166320" cy="460080"/>
                </p14:xfrm>
              </p:contentPart>
            </mc:Choice>
            <mc:Fallback xmlns="">
              <p:pic>
                <p:nvPicPr>
                  <p:cNvPr id="164" name="筆跡 163">
                    <a:extLst>
                      <a:ext uri="{FF2B5EF4-FFF2-40B4-BE49-F238E27FC236}">
                        <a16:creationId xmlns:a16="http://schemas.microsoft.com/office/drawing/2014/main" id="{F6DD9C2F-D9CF-B214-0DA9-A15784B9CF48}"/>
                      </a:ext>
                    </a:extLst>
                  </p:cNvPr>
                  <p:cNvPicPr/>
                  <p:nvPr/>
                </p:nvPicPr>
                <p:blipFill>
                  <a:blip r:embed="rId225"/>
                  <a:stretch>
                    <a:fillRect/>
                  </a:stretch>
                </p:blipFill>
                <p:spPr>
                  <a:xfrm>
                    <a:off x="9569707" y="5117789"/>
                    <a:ext cx="178560" cy="472320"/>
                  </a:xfrm>
                  <a:prstGeom prst="rect">
                    <a:avLst/>
                  </a:prstGeom>
                </p:spPr>
              </p:pic>
            </mc:Fallback>
          </mc:AlternateContent>
          <p:grpSp>
            <p:nvGrpSpPr>
              <p:cNvPr id="169" name="群組 168">
                <a:extLst>
                  <a:ext uri="{FF2B5EF4-FFF2-40B4-BE49-F238E27FC236}">
                    <a16:creationId xmlns:a16="http://schemas.microsoft.com/office/drawing/2014/main" id="{E0DE2036-AA1B-7B33-AF0A-C7038F2A6083}"/>
                  </a:ext>
                </a:extLst>
              </p:cNvPr>
              <p:cNvGrpSpPr/>
              <p:nvPr/>
            </p:nvGrpSpPr>
            <p:grpSpPr>
              <a:xfrm>
                <a:off x="9231667" y="5816549"/>
                <a:ext cx="496440" cy="542160"/>
                <a:chOff x="9231667" y="5816549"/>
                <a:chExt cx="496440" cy="542160"/>
              </a:xfrm>
            </p:grpSpPr>
            <mc:AlternateContent xmlns:mc="http://schemas.openxmlformats.org/markup-compatibility/2006" xmlns:p14="http://schemas.microsoft.com/office/powerpoint/2010/main">
              <mc:Choice Requires="p14">
                <p:contentPart p14:bwMode="auto" r:id="rId226">
                  <p14:nvContentPartPr>
                    <p14:cNvPr id="166" name="筆跡 165">
                      <a:extLst>
                        <a:ext uri="{FF2B5EF4-FFF2-40B4-BE49-F238E27FC236}">
                          <a16:creationId xmlns:a16="http://schemas.microsoft.com/office/drawing/2014/main" id="{6BF77F09-22EA-CE72-47B2-051E8FF9DBB0}"/>
                        </a:ext>
                      </a:extLst>
                    </p14:cNvPr>
                    <p14:cNvContentPartPr/>
                    <p14:nvPr/>
                  </p14:nvContentPartPr>
                  <p14:xfrm>
                    <a:off x="9231667" y="5897909"/>
                    <a:ext cx="68040" cy="233640"/>
                  </p14:xfrm>
                </p:contentPart>
              </mc:Choice>
              <mc:Fallback xmlns="">
                <p:pic>
                  <p:nvPicPr>
                    <p:cNvPr id="166" name="筆跡 165">
                      <a:extLst>
                        <a:ext uri="{FF2B5EF4-FFF2-40B4-BE49-F238E27FC236}">
                          <a16:creationId xmlns:a16="http://schemas.microsoft.com/office/drawing/2014/main" id="{6BF77F09-22EA-CE72-47B2-051E8FF9DBB0}"/>
                        </a:ext>
                      </a:extLst>
                    </p:cNvPr>
                    <p:cNvPicPr/>
                    <p:nvPr/>
                  </p:nvPicPr>
                  <p:blipFill>
                    <a:blip r:embed="rId227"/>
                    <a:stretch>
                      <a:fillRect/>
                    </a:stretch>
                  </p:blipFill>
                  <p:spPr>
                    <a:xfrm>
                      <a:off x="9225547" y="5891789"/>
                      <a:ext cx="8028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7" name="筆跡 166">
                      <a:extLst>
                        <a:ext uri="{FF2B5EF4-FFF2-40B4-BE49-F238E27FC236}">
                          <a16:creationId xmlns:a16="http://schemas.microsoft.com/office/drawing/2014/main" id="{C25129A0-4AA0-241B-4C9C-7F75A42B6030}"/>
                        </a:ext>
                      </a:extLst>
                    </p14:cNvPr>
                    <p14:cNvContentPartPr/>
                    <p14:nvPr/>
                  </p14:nvContentPartPr>
                  <p14:xfrm>
                    <a:off x="9354427" y="5898269"/>
                    <a:ext cx="80280" cy="172440"/>
                  </p14:xfrm>
                </p:contentPart>
              </mc:Choice>
              <mc:Fallback xmlns="">
                <p:pic>
                  <p:nvPicPr>
                    <p:cNvPr id="167" name="筆跡 166">
                      <a:extLst>
                        <a:ext uri="{FF2B5EF4-FFF2-40B4-BE49-F238E27FC236}">
                          <a16:creationId xmlns:a16="http://schemas.microsoft.com/office/drawing/2014/main" id="{C25129A0-4AA0-241B-4C9C-7F75A42B6030}"/>
                        </a:ext>
                      </a:extLst>
                    </p:cNvPr>
                    <p:cNvPicPr/>
                    <p:nvPr/>
                  </p:nvPicPr>
                  <p:blipFill>
                    <a:blip r:embed="rId229"/>
                    <a:stretch>
                      <a:fillRect/>
                    </a:stretch>
                  </p:blipFill>
                  <p:spPr>
                    <a:xfrm>
                      <a:off x="9348307" y="5892149"/>
                      <a:ext cx="925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8" name="筆跡 167">
                      <a:extLst>
                        <a:ext uri="{FF2B5EF4-FFF2-40B4-BE49-F238E27FC236}">
                          <a16:creationId xmlns:a16="http://schemas.microsoft.com/office/drawing/2014/main" id="{C8871A94-1717-1FAE-F236-168D40466F83}"/>
                        </a:ext>
                      </a:extLst>
                    </p14:cNvPr>
                    <p14:cNvContentPartPr/>
                    <p14:nvPr/>
                  </p14:nvContentPartPr>
                  <p14:xfrm>
                    <a:off x="9487987" y="5816549"/>
                    <a:ext cx="240120" cy="542160"/>
                  </p14:xfrm>
                </p:contentPart>
              </mc:Choice>
              <mc:Fallback xmlns="">
                <p:pic>
                  <p:nvPicPr>
                    <p:cNvPr id="168" name="筆跡 167">
                      <a:extLst>
                        <a:ext uri="{FF2B5EF4-FFF2-40B4-BE49-F238E27FC236}">
                          <a16:creationId xmlns:a16="http://schemas.microsoft.com/office/drawing/2014/main" id="{C8871A94-1717-1FAE-F236-168D40466F83}"/>
                        </a:ext>
                      </a:extLst>
                    </p:cNvPr>
                    <p:cNvPicPr/>
                    <p:nvPr/>
                  </p:nvPicPr>
                  <p:blipFill>
                    <a:blip r:embed="rId231"/>
                    <a:stretch>
                      <a:fillRect/>
                    </a:stretch>
                  </p:blipFill>
                  <p:spPr>
                    <a:xfrm>
                      <a:off x="9481867" y="5810429"/>
                      <a:ext cx="252360" cy="554400"/>
                    </a:xfrm>
                    <a:prstGeom prst="rect">
                      <a:avLst/>
                    </a:prstGeom>
                  </p:spPr>
                </p:pic>
              </mc:Fallback>
            </mc:AlternateContent>
          </p:grpSp>
          <p:grpSp>
            <p:nvGrpSpPr>
              <p:cNvPr id="174" name="群組 173">
                <a:extLst>
                  <a:ext uri="{FF2B5EF4-FFF2-40B4-BE49-F238E27FC236}">
                    <a16:creationId xmlns:a16="http://schemas.microsoft.com/office/drawing/2014/main" id="{63BD6C89-58C2-674C-ECDB-AD0922042154}"/>
                  </a:ext>
                </a:extLst>
              </p:cNvPr>
              <p:cNvGrpSpPr/>
              <p:nvPr/>
            </p:nvGrpSpPr>
            <p:grpSpPr>
              <a:xfrm>
                <a:off x="9201427" y="6543749"/>
                <a:ext cx="561960" cy="239760"/>
                <a:chOff x="9201427" y="6543749"/>
                <a:chExt cx="561960" cy="239760"/>
              </a:xfrm>
            </p:grpSpPr>
            <mc:AlternateContent xmlns:mc="http://schemas.openxmlformats.org/markup-compatibility/2006" xmlns:p14="http://schemas.microsoft.com/office/powerpoint/2010/main">
              <mc:Choice Requires="p14">
                <p:contentPart p14:bwMode="auto" r:id="rId232">
                  <p14:nvContentPartPr>
                    <p14:cNvPr id="170" name="筆跡 169">
                      <a:extLst>
                        <a:ext uri="{FF2B5EF4-FFF2-40B4-BE49-F238E27FC236}">
                          <a16:creationId xmlns:a16="http://schemas.microsoft.com/office/drawing/2014/main" id="{C4F02111-D086-9A0D-4BC0-58E340EAECF3}"/>
                        </a:ext>
                      </a:extLst>
                    </p14:cNvPr>
                    <p14:cNvContentPartPr/>
                    <p14:nvPr/>
                  </p14:nvContentPartPr>
                  <p14:xfrm>
                    <a:off x="9201427" y="6543749"/>
                    <a:ext cx="165600" cy="239760"/>
                  </p14:xfrm>
                </p:contentPart>
              </mc:Choice>
              <mc:Fallback xmlns="">
                <p:pic>
                  <p:nvPicPr>
                    <p:cNvPr id="170" name="筆跡 169">
                      <a:extLst>
                        <a:ext uri="{FF2B5EF4-FFF2-40B4-BE49-F238E27FC236}">
                          <a16:creationId xmlns:a16="http://schemas.microsoft.com/office/drawing/2014/main" id="{C4F02111-D086-9A0D-4BC0-58E340EAECF3}"/>
                        </a:ext>
                      </a:extLst>
                    </p:cNvPr>
                    <p:cNvPicPr/>
                    <p:nvPr/>
                  </p:nvPicPr>
                  <p:blipFill>
                    <a:blip r:embed="rId233"/>
                    <a:stretch>
                      <a:fillRect/>
                    </a:stretch>
                  </p:blipFill>
                  <p:spPr>
                    <a:xfrm>
                      <a:off x="9195307" y="6537629"/>
                      <a:ext cx="17784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1" name="筆跡 170">
                      <a:extLst>
                        <a:ext uri="{FF2B5EF4-FFF2-40B4-BE49-F238E27FC236}">
                          <a16:creationId xmlns:a16="http://schemas.microsoft.com/office/drawing/2014/main" id="{C0AC6FE6-595C-64EE-C465-0627F76DA91B}"/>
                        </a:ext>
                      </a:extLst>
                    </p14:cNvPr>
                    <p14:cNvContentPartPr/>
                    <p14:nvPr/>
                  </p14:nvContentPartPr>
                  <p14:xfrm>
                    <a:off x="9476107" y="6548069"/>
                    <a:ext cx="149760" cy="156960"/>
                  </p14:xfrm>
                </p:contentPart>
              </mc:Choice>
              <mc:Fallback xmlns="">
                <p:pic>
                  <p:nvPicPr>
                    <p:cNvPr id="171" name="筆跡 170">
                      <a:extLst>
                        <a:ext uri="{FF2B5EF4-FFF2-40B4-BE49-F238E27FC236}">
                          <a16:creationId xmlns:a16="http://schemas.microsoft.com/office/drawing/2014/main" id="{C0AC6FE6-595C-64EE-C465-0627F76DA91B}"/>
                        </a:ext>
                      </a:extLst>
                    </p:cNvPr>
                    <p:cNvPicPr/>
                    <p:nvPr/>
                  </p:nvPicPr>
                  <p:blipFill>
                    <a:blip r:embed="rId235"/>
                    <a:stretch>
                      <a:fillRect/>
                    </a:stretch>
                  </p:blipFill>
                  <p:spPr>
                    <a:xfrm>
                      <a:off x="9469987" y="6541949"/>
                      <a:ext cx="1620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2" name="筆跡 171">
                      <a:extLst>
                        <a:ext uri="{FF2B5EF4-FFF2-40B4-BE49-F238E27FC236}">
                          <a16:creationId xmlns:a16="http://schemas.microsoft.com/office/drawing/2014/main" id="{CBA5131C-37C3-D3A3-2069-A65B0BB2D66F}"/>
                        </a:ext>
                      </a:extLst>
                    </p14:cNvPr>
                    <p14:cNvContentPartPr/>
                    <p14:nvPr/>
                  </p14:nvContentPartPr>
                  <p14:xfrm>
                    <a:off x="9542347" y="6567149"/>
                    <a:ext cx="102240" cy="162360"/>
                  </p14:xfrm>
                </p:contentPart>
              </mc:Choice>
              <mc:Fallback xmlns="">
                <p:pic>
                  <p:nvPicPr>
                    <p:cNvPr id="172" name="筆跡 171">
                      <a:extLst>
                        <a:ext uri="{FF2B5EF4-FFF2-40B4-BE49-F238E27FC236}">
                          <a16:creationId xmlns:a16="http://schemas.microsoft.com/office/drawing/2014/main" id="{CBA5131C-37C3-D3A3-2069-A65B0BB2D66F}"/>
                        </a:ext>
                      </a:extLst>
                    </p:cNvPr>
                    <p:cNvPicPr/>
                    <p:nvPr/>
                  </p:nvPicPr>
                  <p:blipFill>
                    <a:blip r:embed="rId237"/>
                    <a:stretch>
                      <a:fillRect/>
                    </a:stretch>
                  </p:blipFill>
                  <p:spPr>
                    <a:xfrm>
                      <a:off x="9536227" y="6561029"/>
                      <a:ext cx="1144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3" name="筆跡 172">
                      <a:extLst>
                        <a:ext uri="{FF2B5EF4-FFF2-40B4-BE49-F238E27FC236}">
                          <a16:creationId xmlns:a16="http://schemas.microsoft.com/office/drawing/2014/main" id="{24CB2B9A-9514-BEDB-F1C2-3734728E98D7}"/>
                        </a:ext>
                      </a:extLst>
                    </p14:cNvPr>
                    <p14:cNvContentPartPr/>
                    <p14:nvPr/>
                  </p14:nvContentPartPr>
                  <p14:xfrm>
                    <a:off x="9633427" y="6613229"/>
                    <a:ext cx="129960" cy="140400"/>
                  </p14:xfrm>
                </p:contentPart>
              </mc:Choice>
              <mc:Fallback xmlns="">
                <p:pic>
                  <p:nvPicPr>
                    <p:cNvPr id="173" name="筆跡 172">
                      <a:extLst>
                        <a:ext uri="{FF2B5EF4-FFF2-40B4-BE49-F238E27FC236}">
                          <a16:creationId xmlns:a16="http://schemas.microsoft.com/office/drawing/2014/main" id="{24CB2B9A-9514-BEDB-F1C2-3734728E98D7}"/>
                        </a:ext>
                      </a:extLst>
                    </p:cNvPr>
                    <p:cNvPicPr/>
                    <p:nvPr/>
                  </p:nvPicPr>
                  <p:blipFill>
                    <a:blip r:embed="rId239"/>
                    <a:stretch>
                      <a:fillRect/>
                    </a:stretch>
                  </p:blipFill>
                  <p:spPr>
                    <a:xfrm>
                      <a:off x="9627307" y="6607109"/>
                      <a:ext cx="142200" cy="152640"/>
                    </a:xfrm>
                    <a:prstGeom prst="rect">
                      <a:avLst/>
                    </a:prstGeom>
                  </p:spPr>
                </p:pic>
              </mc:Fallback>
            </mc:AlternateContent>
          </p:grpSp>
        </p:grpSp>
      </p:grpSp>
      <p:grpSp>
        <p:nvGrpSpPr>
          <p:cNvPr id="187" name="群組 186">
            <a:extLst>
              <a:ext uri="{FF2B5EF4-FFF2-40B4-BE49-F238E27FC236}">
                <a16:creationId xmlns:a16="http://schemas.microsoft.com/office/drawing/2014/main" id="{C90C02F5-BC17-48DC-8EC2-160783F0B18C}"/>
              </a:ext>
            </a:extLst>
          </p:cNvPr>
          <p:cNvGrpSpPr/>
          <p:nvPr/>
        </p:nvGrpSpPr>
        <p:grpSpPr>
          <a:xfrm>
            <a:off x="6002806" y="2598563"/>
            <a:ext cx="3589560" cy="1500840"/>
            <a:chOff x="6002806" y="2598563"/>
            <a:chExt cx="3589560" cy="1500840"/>
          </a:xfrm>
        </p:grpSpPr>
        <mc:AlternateContent xmlns:mc="http://schemas.openxmlformats.org/markup-compatibility/2006" xmlns:p14="http://schemas.microsoft.com/office/powerpoint/2010/main">
          <mc:Choice Requires="p14">
            <p:contentPart p14:bwMode="auto" r:id="rId240">
              <p14:nvContentPartPr>
                <p14:cNvPr id="175" name="筆跡 174">
                  <a:extLst>
                    <a:ext uri="{FF2B5EF4-FFF2-40B4-BE49-F238E27FC236}">
                      <a16:creationId xmlns:a16="http://schemas.microsoft.com/office/drawing/2014/main" id="{D266A385-D420-87DF-F31F-E65448F66DBC}"/>
                    </a:ext>
                  </a:extLst>
                </p14:cNvPr>
                <p14:cNvContentPartPr/>
                <p14:nvPr/>
              </p14:nvContentPartPr>
              <p14:xfrm>
                <a:off x="6027646" y="2683523"/>
                <a:ext cx="2785320" cy="1415880"/>
              </p14:xfrm>
            </p:contentPart>
          </mc:Choice>
          <mc:Fallback xmlns="">
            <p:pic>
              <p:nvPicPr>
                <p:cNvPr id="175" name="筆跡 174">
                  <a:extLst>
                    <a:ext uri="{FF2B5EF4-FFF2-40B4-BE49-F238E27FC236}">
                      <a16:creationId xmlns:a16="http://schemas.microsoft.com/office/drawing/2014/main" id="{D266A385-D420-87DF-F31F-E65448F66DBC}"/>
                    </a:ext>
                  </a:extLst>
                </p:cNvPr>
                <p:cNvPicPr/>
                <p:nvPr/>
              </p:nvPicPr>
              <p:blipFill>
                <a:blip r:embed="rId241"/>
                <a:stretch>
                  <a:fillRect/>
                </a:stretch>
              </p:blipFill>
              <p:spPr>
                <a:xfrm>
                  <a:off x="6019006" y="2674523"/>
                  <a:ext cx="2802960" cy="14335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6" name="筆跡 175">
                  <a:extLst>
                    <a:ext uri="{FF2B5EF4-FFF2-40B4-BE49-F238E27FC236}">
                      <a16:creationId xmlns:a16="http://schemas.microsoft.com/office/drawing/2014/main" id="{A3DC7001-D0E5-3043-C371-FA32B86F6C9D}"/>
                    </a:ext>
                  </a:extLst>
                </p14:cNvPr>
                <p14:cNvContentPartPr/>
                <p14:nvPr/>
              </p14:nvContentPartPr>
              <p14:xfrm>
                <a:off x="6002806" y="3932363"/>
                <a:ext cx="101880" cy="158760"/>
              </p14:xfrm>
            </p:contentPart>
          </mc:Choice>
          <mc:Fallback xmlns="">
            <p:pic>
              <p:nvPicPr>
                <p:cNvPr id="176" name="筆跡 175">
                  <a:extLst>
                    <a:ext uri="{FF2B5EF4-FFF2-40B4-BE49-F238E27FC236}">
                      <a16:creationId xmlns:a16="http://schemas.microsoft.com/office/drawing/2014/main" id="{A3DC7001-D0E5-3043-C371-FA32B86F6C9D}"/>
                    </a:ext>
                  </a:extLst>
                </p:cNvPr>
                <p:cNvPicPr/>
                <p:nvPr/>
              </p:nvPicPr>
              <p:blipFill>
                <a:blip r:embed="rId243"/>
                <a:stretch>
                  <a:fillRect/>
                </a:stretch>
              </p:blipFill>
              <p:spPr>
                <a:xfrm>
                  <a:off x="5994166" y="3923723"/>
                  <a:ext cx="1195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7" name="筆跡 176">
                  <a:extLst>
                    <a:ext uri="{FF2B5EF4-FFF2-40B4-BE49-F238E27FC236}">
                      <a16:creationId xmlns:a16="http://schemas.microsoft.com/office/drawing/2014/main" id="{CD18FE3A-E76A-3C13-47CC-B42872E3E524}"/>
                    </a:ext>
                  </a:extLst>
                </p14:cNvPr>
                <p14:cNvContentPartPr/>
                <p14:nvPr/>
              </p14:nvContentPartPr>
              <p14:xfrm>
                <a:off x="6047806" y="3937763"/>
                <a:ext cx="67680" cy="158040"/>
              </p14:xfrm>
            </p:contentPart>
          </mc:Choice>
          <mc:Fallback xmlns="">
            <p:pic>
              <p:nvPicPr>
                <p:cNvPr id="177" name="筆跡 176">
                  <a:extLst>
                    <a:ext uri="{FF2B5EF4-FFF2-40B4-BE49-F238E27FC236}">
                      <a16:creationId xmlns:a16="http://schemas.microsoft.com/office/drawing/2014/main" id="{CD18FE3A-E76A-3C13-47CC-B42872E3E524}"/>
                    </a:ext>
                  </a:extLst>
                </p:cNvPr>
                <p:cNvPicPr/>
                <p:nvPr/>
              </p:nvPicPr>
              <p:blipFill>
                <a:blip r:embed="rId245"/>
                <a:stretch>
                  <a:fillRect/>
                </a:stretch>
              </p:blipFill>
              <p:spPr>
                <a:xfrm>
                  <a:off x="6038806" y="3929123"/>
                  <a:ext cx="853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筆跡 178">
                  <a:extLst>
                    <a:ext uri="{FF2B5EF4-FFF2-40B4-BE49-F238E27FC236}">
                      <a16:creationId xmlns:a16="http://schemas.microsoft.com/office/drawing/2014/main" id="{6DB91034-07CC-23BF-551F-7E21280C17AD}"/>
                    </a:ext>
                  </a:extLst>
                </p14:cNvPr>
                <p14:cNvContentPartPr/>
                <p14:nvPr/>
              </p14:nvContentPartPr>
              <p14:xfrm>
                <a:off x="8944366" y="2598563"/>
                <a:ext cx="159480" cy="26640"/>
              </p14:xfrm>
            </p:contentPart>
          </mc:Choice>
          <mc:Fallback xmlns="">
            <p:pic>
              <p:nvPicPr>
                <p:cNvPr id="179" name="筆跡 178">
                  <a:extLst>
                    <a:ext uri="{FF2B5EF4-FFF2-40B4-BE49-F238E27FC236}">
                      <a16:creationId xmlns:a16="http://schemas.microsoft.com/office/drawing/2014/main" id="{6DB91034-07CC-23BF-551F-7E21280C17AD}"/>
                    </a:ext>
                  </a:extLst>
                </p:cNvPr>
                <p:cNvPicPr/>
                <p:nvPr/>
              </p:nvPicPr>
              <p:blipFill>
                <a:blip r:embed="rId247"/>
                <a:stretch>
                  <a:fillRect/>
                </a:stretch>
              </p:blipFill>
              <p:spPr>
                <a:xfrm>
                  <a:off x="8935726" y="2589563"/>
                  <a:ext cx="1771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0" name="筆跡 179">
                  <a:extLst>
                    <a:ext uri="{FF2B5EF4-FFF2-40B4-BE49-F238E27FC236}">
                      <a16:creationId xmlns:a16="http://schemas.microsoft.com/office/drawing/2014/main" id="{0263697B-EB2C-6972-0642-6C3F5A358812}"/>
                    </a:ext>
                  </a:extLst>
                </p14:cNvPr>
                <p14:cNvContentPartPr/>
                <p14:nvPr/>
              </p14:nvContentPartPr>
              <p14:xfrm>
                <a:off x="8969566" y="2611523"/>
                <a:ext cx="81000" cy="196560"/>
              </p14:xfrm>
            </p:contentPart>
          </mc:Choice>
          <mc:Fallback xmlns="">
            <p:pic>
              <p:nvPicPr>
                <p:cNvPr id="180" name="筆跡 179">
                  <a:extLst>
                    <a:ext uri="{FF2B5EF4-FFF2-40B4-BE49-F238E27FC236}">
                      <a16:creationId xmlns:a16="http://schemas.microsoft.com/office/drawing/2014/main" id="{0263697B-EB2C-6972-0642-6C3F5A358812}"/>
                    </a:ext>
                  </a:extLst>
                </p:cNvPr>
                <p:cNvPicPr/>
                <p:nvPr/>
              </p:nvPicPr>
              <p:blipFill>
                <a:blip r:embed="rId249"/>
                <a:stretch>
                  <a:fillRect/>
                </a:stretch>
              </p:blipFill>
              <p:spPr>
                <a:xfrm>
                  <a:off x="8960926" y="2602883"/>
                  <a:ext cx="98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1" name="筆跡 180">
                  <a:extLst>
                    <a:ext uri="{FF2B5EF4-FFF2-40B4-BE49-F238E27FC236}">
                      <a16:creationId xmlns:a16="http://schemas.microsoft.com/office/drawing/2014/main" id="{A3FB9A37-20DD-8EEF-13C1-F021802A5B4C}"/>
                    </a:ext>
                  </a:extLst>
                </p14:cNvPr>
                <p14:cNvContentPartPr/>
                <p14:nvPr/>
              </p14:nvContentPartPr>
              <p14:xfrm>
                <a:off x="8955886" y="2695403"/>
                <a:ext cx="113760" cy="28080"/>
              </p14:xfrm>
            </p:contentPart>
          </mc:Choice>
          <mc:Fallback xmlns="">
            <p:pic>
              <p:nvPicPr>
                <p:cNvPr id="181" name="筆跡 180">
                  <a:extLst>
                    <a:ext uri="{FF2B5EF4-FFF2-40B4-BE49-F238E27FC236}">
                      <a16:creationId xmlns:a16="http://schemas.microsoft.com/office/drawing/2014/main" id="{A3FB9A37-20DD-8EEF-13C1-F021802A5B4C}"/>
                    </a:ext>
                  </a:extLst>
                </p:cNvPr>
                <p:cNvPicPr/>
                <p:nvPr/>
              </p:nvPicPr>
              <p:blipFill>
                <a:blip r:embed="rId251"/>
                <a:stretch>
                  <a:fillRect/>
                </a:stretch>
              </p:blipFill>
              <p:spPr>
                <a:xfrm>
                  <a:off x="8947246" y="2686403"/>
                  <a:ext cx="13140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3" name="筆跡 182">
                  <a:extLst>
                    <a:ext uri="{FF2B5EF4-FFF2-40B4-BE49-F238E27FC236}">
                      <a16:creationId xmlns:a16="http://schemas.microsoft.com/office/drawing/2014/main" id="{5F303246-B25F-12A2-0D2A-4AEAD555FD5F}"/>
                    </a:ext>
                  </a:extLst>
                </p14:cNvPr>
                <p14:cNvContentPartPr/>
                <p14:nvPr/>
              </p14:nvContentPartPr>
              <p14:xfrm>
                <a:off x="9163606" y="2775683"/>
                <a:ext cx="51480" cy="73440"/>
              </p14:xfrm>
            </p:contentPart>
          </mc:Choice>
          <mc:Fallback xmlns="">
            <p:pic>
              <p:nvPicPr>
                <p:cNvPr id="183" name="筆跡 182">
                  <a:extLst>
                    <a:ext uri="{FF2B5EF4-FFF2-40B4-BE49-F238E27FC236}">
                      <a16:creationId xmlns:a16="http://schemas.microsoft.com/office/drawing/2014/main" id="{5F303246-B25F-12A2-0D2A-4AEAD555FD5F}"/>
                    </a:ext>
                  </a:extLst>
                </p:cNvPr>
                <p:cNvPicPr/>
                <p:nvPr/>
              </p:nvPicPr>
              <p:blipFill>
                <a:blip r:embed="rId253"/>
                <a:stretch>
                  <a:fillRect/>
                </a:stretch>
              </p:blipFill>
              <p:spPr>
                <a:xfrm>
                  <a:off x="9154966" y="2766683"/>
                  <a:ext cx="6912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4" name="筆跡 183">
                  <a:extLst>
                    <a:ext uri="{FF2B5EF4-FFF2-40B4-BE49-F238E27FC236}">
                      <a16:creationId xmlns:a16="http://schemas.microsoft.com/office/drawing/2014/main" id="{DEE386D3-DF8F-534B-4358-86B80939E5C3}"/>
                    </a:ext>
                  </a:extLst>
                </p14:cNvPr>
                <p14:cNvContentPartPr/>
                <p14:nvPr/>
              </p14:nvContentPartPr>
              <p14:xfrm>
                <a:off x="9208246" y="2727443"/>
                <a:ext cx="44640" cy="2520"/>
              </p14:xfrm>
            </p:contentPart>
          </mc:Choice>
          <mc:Fallback xmlns="">
            <p:pic>
              <p:nvPicPr>
                <p:cNvPr id="184" name="筆跡 183">
                  <a:extLst>
                    <a:ext uri="{FF2B5EF4-FFF2-40B4-BE49-F238E27FC236}">
                      <a16:creationId xmlns:a16="http://schemas.microsoft.com/office/drawing/2014/main" id="{DEE386D3-DF8F-534B-4358-86B80939E5C3}"/>
                    </a:ext>
                  </a:extLst>
                </p:cNvPr>
                <p:cNvPicPr/>
                <p:nvPr/>
              </p:nvPicPr>
              <p:blipFill>
                <a:blip r:embed="rId255"/>
                <a:stretch>
                  <a:fillRect/>
                </a:stretch>
              </p:blipFill>
              <p:spPr>
                <a:xfrm>
                  <a:off x="9199246" y="2718803"/>
                  <a:ext cx="622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85" name="筆跡 184">
                  <a:extLst>
                    <a:ext uri="{FF2B5EF4-FFF2-40B4-BE49-F238E27FC236}">
                      <a16:creationId xmlns:a16="http://schemas.microsoft.com/office/drawing/2014/main" id="{A22A58FE-7877-5434-3E63-7A74EF1C7CEF}"/>
                    </a:ext>
                  </a:extLst>
                </p14:cNvPr>
                <p14:cNvContentPartPr/>
                <p14:nvPr/>
              </p14:nvContentPartPr>
              <p14:xfrm>
                <a:off x="9246046" y="2683523"/>
                <a:ext cx="103320" cy="285480"/>
              </p14:xfrm>
            </p:contentPart>
          </mc:Choice>
          <mc:Fallback xmlns="">
            <p:pic>
              <p:nvPicPr>
                <p:cNvPr id="185" name="筆跡 184">
                  <a:extLst>
                    <a:ext uri="{FF2B5EF4-FFF2-40B4-BE49-F238E27FC236}">
                      <a16:creationId xmlns:a16="http://schemas.microsoft.com/office/drawing/2014/main" id="{A22A58FE-7877-5434-3E63-7A74EF1C7CEF}"/>
                    </a:ext>
                  </a:extLst>
                </p:cNvPr>
                <p:cNvPicPr/>
                <p:nvPr/>
              </p:nvPicPr>
              <p:blipFill>
                <a:blip r:embed="rId257"/>
                <a:stretch>
                  <a:fillRect/>
                </a:stretch>
              </p:blipFill>
              <p:spPr>
                <a:xfrm>
                  <a:off x="9237046" y="2674523"/>
                  <a:ext cx="12096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6" name="筆跡 185">
                  <a:extLst>
                    <a:ext uri="{FF2B5EF4-FFF2-40B4-BE49-F238E27FC236}">
                      <a16:creationId xmlns:a16="http://schemas.microsoft.com/office/drawing/2014/main" id="{8FE5DCDA-5F29-BB9E-9169-9F12398CCB99}"/>
                    </a:ext>
                  </a:extLst>
                </p14:cNvPr>
                <p14:cNvContentPartPr/>
                <p14:nvPr/>
              </p14:nvContentPartPr>
              <p14:xfrm>
                <a:off x="9475366" y="2745803"/>
                <a:ext cx="117000" cy="63720"/>
              </p14:xfrm>
            </p:contentPart>
          </mc:Choice>
          <mc:Fallback xmlns="">
            <p:pic>
              <p:nvPicPr>
                <p:cNvPr id="186" name="筆跡 185">
                  <a:extLst>
                    <a:ext uri="{FF2B5EF4-FFF2-40B4-BE49-F238E27FC236}">
                      <a16:creationId xmlns:a16="http://schemas.microsoft.com/office/drawing/2014/main" id="{8FE5DCDA-5F29-BB9E-9169-9F12398CCB99}"/>
                    </a:ext>
                  </a:extLst>
                </p:cNvPr>
                <p:cNvPicPr/>
                <p:nvPr/>
              </p:nvPicPr>
              <p:blipFill>
                <a:blip r:embed="rId259"/>
                <a:stretch>
                  <a:fillRect/>
                </a:stretch>
              </p:blipFill>
              <p:spPr>
                <a:xfrm>
                  <a:off x="9466726" y="2736803"/>
                  <a:ext cx="134640" cy="81360"/>
                </a:xfrm>
                <a:prstGeom prst="rect">
                  <a:avLst/>
                </a:prstGeom>
              </p:spPr>
            </p:pic>
          </mc:Fallback>
        </mc:AlternateContent>
      </p:grpSp>
      <p:grpSp>
        <p:nvGrpSpPr>
          <p:cNvPr id="202" name="群組 201">
            <a:extLst>
              <a:ext uri="{FF2B5EF4-FFF2-40B4-BE49-F238E27FC236}">
                <a16:creationId xmlns:a16="http://schemas.microsoft.com/office/drawing/2014/main" id="{40BB6E3D-CF48-66CB-3A38-0F91B3A60C97}"/>
              </a:ext>
            </a:extLst>
          </p:cNvPr>
          <p:cNvGrpSpPr/>
          <p:nvPr/>
        </p:nvGrpSpPr>
        <p:grpSpPr>
          <a:xfrm>
            <a:off x="9631606" y="2414963"/>
            <a:ext cx="747360" cy="1204200"/>
            <a:chOff x="9631606" y="2414963"/>
            <a:chExt cx="747360" cy="1204200"/>
          </a:xfrm>
        </p:grpSpPr>
        <mc:AlternateContent xmlns:mc="http://schemas.openxmlformats.org/markup-compatibility/2006" xmlns:p14="http://schemas.microsoft.com/office/powerpoint/2010/main">
          <mc:Choice Requires="p14">
            <p:contentPart p14:bwMode="auto" r:id="rId260">
              <p14:nvContentPartPr>
                <p14:cNvPr id="188" name="筆跡 187">
                  <a:extLst>
                    <a:ext uri="{FF2B5EF4-FFF2-40B4-BE49-F238E27FC236}">
                      <a16:creationId xmlns:a16="http://schemas.microsoft.com/office/drawing/2014/main" id="{A86C359D-2E45-EC75-EB8D-1688F1318228}"/>
                    </a:ext>
                  </a:extLst>
                </p14:cNvPr>
                <p14:cNvContentPartPr/>
                <p14:nvPr/>
              </p14:nvContentPartPr>
              <p14:xfrm>
                <a:off x="9702526" y="2772803"/>
                <a:ext cx="491760" cy="41400"/>
              </p14:xfrm>
            </p:contentPart>
          </mc:Choice>
          <mc:Fallback xmlns="">
            <p:pic>
              <p:nvPicPr>
                <p:cNvPr id="188" name="筆跡 187">
                  <a:extLst>
                    <a:ext uri="{FF2B5EF4-FFF2-40B4-BE49-F238E27FC236}">
                      <a16:creationId xmlns:a16="http://schemas.microsoft.com/office/drawing/2014/main" id="{A86C359D-2E45-EC75-EB8D-1688F1318228}"/>
                    </a:ext>
                  </a:extLst>
                </p:cNvPr>
                <p:cNvPicPr/>
                <p:nvPr/>
              </p:nvPicPr>
              <p:blipFill>
                <a:blip r:embed="rId261"/>
                <a:stretch>
                  <a:fillRect/>
                </a:stretch>
              </p:blipFill>
              <p:spPr>
                <a:xfrm>
                  <a:off x="9693886" y="2764163"/>
                  <a:ext cx="5094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89" name="筆跡 188">
                  <a:extLst>
                    <a:ext uri="{FF2B5EF4-FFF2-40B4-BE49-F238E27FC236}">
                      <a16:creationId xmlns:a16="http://schemas.microsoft.com/office/drawing/2014/main" id="{4D83FB87-47FD-6D9C-81A4-DD55860CB069}"/>
                    </a:ext>
                  </a:extLst>
                </p14:cNvPr>
                <p14:cNvContentPartPr/>
                <p14:nvPr/>
              </p14:nvContentPartPr>
              <p14:xfrm>
                <a:off x="9892966" y="2880803"/>
                <a:ext cx="107280" cy="179640"/>
              </p14:xfrm>
            </p:contentPart>
          </mc:Choice>
          <mc:Fallback xmlns="">
            <p:pic>
              <p:nvPicPr>
                <p:cNvPr id="189" name="筆跡 188">
                  <a:extLst>
                    <a:ext uri="{FF2B5EF4-FFF2-40B4-BE49-F238E27FC236}">
                      <a16:creationId xmlns:a16="http://schemas.microsoft.com/office/drawing/2014/main" id="{4D83FB87-47FD-6D9C-81A4-DD55860CB069}"/>
                    </a:ext>
                  </a:extLst>
                </p:cNvPr>
                <p:cNvPicPr/>
                <p:nvPr/>
              </p:nvPicPr>
              <p:blipFill>
                <a:blip r:embed="rId263"/>
                <a:stretch>
                  <a:fillRect/>
                </a:stretch>
              </p:blipFill>
              <p:spPr>
                <a:xfrm>
                  <a:off x="9884326" y="2871803"/>
                  <a:ext cx="1249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91" name="筆跡 190">
                  <a:extLst>
                    <a:ext uri="{FF2B5EF4-FFF2-40B4-BE49-F238E27FC236}">
                      <a16:creationId xmlns:a16="http://schemas.microsoft.com/office/drawing/2014/main" id="{CC032547-AB89-5B75-F67E-B3B72EB13396}"/>
                    </a:ext>
                  </a:extLst>
                </p14:cNvPr>
                <p14:cNvContentPartPr/>
                <p14:nvPr/>
              </p14:nvContentPartPr>
              <p14:xfrm>
                <a:off x="9894046" y="2559683"/>
                <a:ext cx="149760" cy="238680"/>
              </p14:xfrm>
            </p:contentPart>
          </mc:Choice>
          <mc:Fallback xmlns="">
            <p:pic>
              <p:nvPicPr>
                <p:cNvPr id="191" name="筆跡 190">
                  <a:extLst>
                    <a:ext uri="{FF2B5EF4-FFF2-40B4-BE49-F238E27FC236}">
                      <a16:creationId xmlns:a16="http://schemas.microsoft.com/office/drawing/2014/main" id="{CC032547-AB89-5B75-F67E-B3B72EB13396}"/>
                    </a:ext>
                  </a:extLst>
                </p:cNvPr>
                <p:cNvPicPr/>
                <p:nvPr/>
              </p:nvPicPr>
              <p:blipFill>
                <a:blip r:embed="rId265"/>
                <a:stretch>
                  <a:fillRect/>
                </a:stretch>
              </p:blipFill>
              <p:spPr>
                <a:xfrm>
                  <a:off x="9885046" y="2551043"/>
                  <a:ext cx="16740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92" name="筆跡 191">
                  <a:extLst>
                    <a:ext uri="{FF2B5EF4-FFF2-40B4-BE49-F238E27FC236}">
                      <a16:creationId xmlns:a16="http://schemas.microsoft.com/office/drawing/2014/main" id="{8804F937-EB10-C45E-21B2-65A9F8770D75}"/>
                    </a:ext>
                  </a:extLst>
                </p14:cNvPr>
                <p14:cNvContentPartPr/>
                <p14:nvPr/>
              </p14:nvContentPartPr>
              <p14:xfrm>
                <a:off x="10102486" y="2695763"/>
                <a:ext cx="19080" cy="61200"/>
              </p14:xfrm>
            </p:contentPart>
          </mc:Choice>
          <mc:Fallback xmlns="">
            <p:pic>
              <p:nvPicPr>
                <p:cNvPr id="192" name="筆跡 191">
                  <a:extLst>
                    <a:ext uri="{FF2B5EF4-FFF2-40B4-BE49-F238E27FC236}">
                      <a16:creationId xmlns:a16="http://schemas.microsoft.com/office/drawing/2014/main" id="{8804F937-EB10-C45E-21B2-65A9F8770D75}"/>
                    </a:ext>
                  </a:extLst>
                </p:cNvPr>
                <p:cNvPicPr/>
                <p:nvPr/>
              </p:nvPicPr>
              <p:blipFill>
                <a:blip r:embed="rId267"/>
                <a:stretch>
                  <a:fillRect/>
                </a:stretch>
              </p:blipFill>
              <p:spPr>
                <a:xfrm>
                  <a:off x="10093846" y="2686763"/>
                  <a:ext cx="3672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93" name="筆跡 192">
                  <a:extLst>
                    <a:ext uri="{FF2B5EF4-FFF2-40B4-BE49-F238E27FC236}">
                      <a16:creationId xmlns:a16="http://schemas.microsoft.com/office/drawing/2014/main" id="{9675316E-F290-FE0B-D822-488FAED3419D}"/>
                    </a:ext>
                  </a:extLst>
                </p14:cNvPr>
                <p14:cNvContentPartPr/>
                <p14:nvPr/>
              </p14:nvContentPartPr>
              <p14:xfrm>
                <a:off x="10119766" y="2635643"/>
                <a:ext cx="55440" cy="1800"/>
              </p14:xfrm>
            </p:contentPart>
          </mc:Choice>
          <mc:Fallback xmlns="">
            <p:pic>
              <p:nvPicPr>
                <p:cNvPr id="193" name="筆跡 192">
                  <a:extLst>
                    <a:ext uri="{FF2B5EF4-FFF2-40B4-BE49-F238E27FC236}">
                      <a16:creationId xmlns:a16="http://schemas.microsoft.com/office/drawing/2014/main" id="{9675316E-F290-FE0B-D822-488FAED3419D}"/>
                    </a:ext>
                  </a:extLst>
                </p:cNvPr>
                <p:cNvPicPr/>
                <p:nvPr/>
              </p:nvPicPr>
              <p:blipFill>
                <a:blip r:embed="rId269"/>
                <a:stretch>
                  <a:fillRect/>
                </a:stretch>
              </p:blipFill>
              <p:spPr>
                <a:xfrm>
                  <a:off x="10110766" y="2626643"/>
                  <a:ext cx="7308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95" name="筆跡 194">
                  <a:extLst>
                    <a:ext uri="{FF2B5EF4-FFF2-40B4-BE49-F238E27FC236}">
                      <a16:creationId xmlns:a16="http://schemas.microsoft.com/office/drawing/2014/main" id="{DDA01EBA-A928-D130-1134-45FF72138291}"/>
                    </a:ext>
                  </a:extLst>
                </p14:cNvPr>
                <p14:cNvContentPartPr/>
                <p14:nvPr/>
              </p14:nvContentPartPr>
              <p14:xfrm>
                <a:off x="9631606" y="2414963"/>
                <a:ext cx="747360" cy="817200"/>
              </p14:xfrm>
            </p:contentPart>
          </mc:Choice>
          <mc:Fallback xmlns="">
            <p:pic>
              <p:nvPicPr>
                <p:cNvPr id="195" name="筆跡 194">
                  <a:extLst>
                    <a:ext uri="{FF2B5EF4-FFF2-40B4-BE49-F238E27FC236}">
                      <a16:creationId xmlns:a16="http://schemas.microsoft.com/office/drawing/2014/main" id="{DDA01EBA-A928-D130-1134-45FF72138291}"/>
                    </a:ext>
                  </a:extLst>
                </p:cNvPr>
                <p:cNvPicPr/>
                <p:nvPr/>
              </p:nvPicPr>
              <p:blipFill>
                <a:blip r:embed="rId271"/>
                <a:stretch>
                  <a:fillRect/>
                </a:stretch>
              </p:blipFill>
              <p:spPr>
                <a:xfrm>
                  <a:off x="9622966" y="2406323"/>
                  <a:ext cx="765000" cy="8348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96" name="筆跡 195">
                  <a:extLst>
                    <a:ext uri="{FF2B5EF4-FFF2-40B4-BE49-F238E27FC236}">
                      <a16:creationId xmlns:a16="http://schemas.microsoft.com/office/drawing/2014/main" id="{F4B668D3-CD33-8E49-FA49-C502306A20A4}"/>
                    </a:ext>
                  </a:extLst>
                </p14:cNvPr>
                <p14:cNvContentPartPr/>
                <p14:nvPr/>
              </p14:nvContentPartPr>
              <p14:xfrm>
                <a:off x="10097446" y="3160163"/>
                <a:ext cx="11160" cy="214560"/>
              </p14:xfrm>
            </p:contentPart>
          </mc:Choice>
          <mc:Fallback xmlns="">
            <p:pic>
              <p:nvPicPr>
                <p:cNvPr id="196" name="筆跡 195">
                  <a:extLst>
                    <a:ext uri="{FF2B5EF4-FFF2-40B4-BE49-F238E27FC236}">
                      <a16:creationId xmlns:a16="http://schemas.microsoft.com/office/drawing/2014/main" id="{F4B668D3-CD33-8E49-FA49-C502306A20A4}"/>
                    </a:ext>
                  </a:extLst>
                </p:cNvPr>
                <p:cNvPicPr/>
                <p:nvPr/>
              </p:nvPicPr>
              <p:blipFill>
                <a:blip r:embed="rId273"/>
                <a:stretch>
                  <a:fillRect/>
                </a:stretch>
              </p:blipFill>
              <p:spPr>
                <a:xfrm>
                  <a:off x="10088446" y="3151163"/>
                  <a:ext cx="2880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97" name="筆跡 196">
                  <a:extLst>
                    <a:ext uri="{FF2B5EF4-FFF2-40B4-BE49-F238E27FC236}">
                      <a16:creationId xmlns:a16="http://schemas.microsoft.com/office/drawing/2014/main" id="{550460EF-F23E-BC55-3262-535FFBDF0FC9}"/>
                    </a:ext>
                  </a:extLst>
                </p14:cNvPr>
                <p14:cNvContentPartPr/>
                <p14:nvPr/>
              </p14:nvContentPartPr>
              <p14:xfrm>
                <a:off x="10151086" y="3152603"/>
                <a:ext cx="2160" cy="214200"/>
              </p14:xfrm>
            </p:contentPart>
          </mc:Choice>
          <mc:Fallback xmlns="">
            <p:pic>
              <p:nvPicPr>
                <p:cNvPr id="197" name="筆跡 196">
                  <a:extLst>
                    <a:ext uri="{FF2B5EF4-FFF2-40B4-BE49-F238E27FC236}">
                      <a16:creationId xmlns:a16="http://schemas.microsoft.com/office/drawing/2014/main" id="{550460EF-F23E-BC55-3262-535FFBDF0FC9}"/>
                    </a:ext>
                  </a:extLst>
                </p:cNvPr>
                <p:cNvPicPr/>
                <p:nvPr/>
              </p:nvPicPr>
              <p:blipFill>
                <a:blip r:embed="rId275"/>
                <a:stretch>
                  <a:fillRect/>
                </a:stretch>
              </p:blipFill>
              <p:spPr>
                <a:xfrm>
                  <a:off x="10142086" y="3143603"/>
                  <a:ext cx="198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98" name="筆跡 197">
                  <a:extLst>
                    <a:ext uri="{FF2B5EF4-FFF2-40B4-BE49-F238E27FC236}">
                      <a16:creationId xmlns:a16="http://schemas.microsoft.com/office/drawing/2014/main" id="{2AD09ABF-48FE-DFB9-83AE-557904E068A5}"/>
                    </a:ext>
                  </a:extLst>
                </p14:cNvPr>
                <p14:cNvContentPartPr/>
                <p14:nvPr/>
              </p14:nvContentPartPr>
              <p14:xfrm>
                <a:off x="10062886" y="3398843"/>
                <a:ext cx="10080" cy="190080"/>
              </p14:xfrm>
            </p:contentPart>
          </mc:Choice>
          <mc:Fallback xmlns="">
            <p:pic>
              <p:nvPicPr>
                <p:cNvPr id="198" name="筆跡 197">
                  <a:extLst>
                    <a:ext uri="{FF2B5EF4-FFF2-40B4-BE49-F238E27FC236}">
                      <a16:creationId xmlns:a16="http://schemas.microsoft.com/office/drawing/2014/main" id="{2AD09ABF-48FE-DFB9-83AE-557904E068A5}"/>
                    </a:ext>
                  </a:extLst>
                </p:cNvPr>
                <p:cNvPicPr/>
                <p:nvPr/>
              </p:nvPicPr>
              <p:blipFill>
                <a:blip r:embed="rId277"/>
                <a:stretch>
                  <a:fillRect/>
                </a:stretch>
              </p:blipFill>
              <p:spPr>
                <a:xfrm>
                  <a:off x="10053886" y="3389843"/>
                  <a:ext cx="277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99" name="筆跡 198">
                  <a:extLst>
                    <a:ext uri="{FF2B5EF4-FFF2-40B4-BE49-F238E27FC236}">
                      <a16:creationId xmlns:a16="http://schemas.microsoft.com/office/drawing/2014/main" id="{698547FF-50E6-F7A0-3568-73278C475FC4}"/>
                    </a:ext>
                  </a:extLst>
                </p14:cNvPr>
                <p14:cNvContentPartPr/>
                <p14:nvPr/>
              </p14:nvContentPartPr>
              <p14:xfrm>
                <a:off x="10064326" y="3380123"/>
                <a:ext cx="114840" cy="118800"/>
              </p14:xfrm>
            </p:contentPart>
          </mc:Choice>
          <mc:Fallback xmlns="">
            <p:pic>
              <p:nvPicPr>
                <p:cNvPr id="199" name="筆跡 198">
                  <a:extLst>
                    <a:ext uri="{FF2B5EF4-FFF2-40B4-BE49-F238E27FC236}">
                      <a16:creationId xmlns:a16="http://schemas.microsoft.com/office/drawing/2014/main" id="{698547FF-50E6-F7A0-3568-73278C475FC4}"/>
                    </a:ext>
                  </a:extLst>
                </p:cNvPr>
                <p:cNvPicPr/>
                <p:nvPr/>
              </p:nvPicPr>
              <p:blipFill>
                <a:blip r:embed="rId279"/>
                <a:stretch>
                  <a:fillRect/>
                </a:stretch>
              </p:blipFill>
              <p:spPr>
                <a:xfrm>
                  <a:off x="10055686" y="3371123"/>
                  <a:ext cx="1324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00" name="筆跡 199">
                  <a:extLst>
                    <a:ext uri="{FF2B5EF4-FFF2-40B4-BE49-F238E27FC236}">
                      <a16:creationId xmlns:a16="http://schemas.microsoft.com/office/drawing/2014/main" id="{3BB013FD-6267-67A0-2817-3EF1DDF961C2}"/>
                    </a:ext>
                  </a:extLst>
                </p14:cNvPr>
                <p14:cNvContentPartPr/>
                <p14:nvPr/>
              </p14:nvContentPartPr>
              <p14:xfrm>
                <a:off x="10186366" y="3521963"/>
                <a:ext cx="37080" cy="97200"/>
              </p14:xfrm>
            </p:contentPart>
          </mc:Choice>
          <mc:Fallback xmlns="">
            <p:pic>
              <p:nvPicPr>
                <p:cNvPr id="200" name="筆跡 199">
                  <a:extLst>
                    <a:ext uri="{FF2B5EF4-FFF2-40B4-BE49-F238E27FC236}">
                      <a16:creationId xmlns:a16="http://schemas.microsoft.com/office/drawing/2014/main" id="{3BB013FD-6267-67A0-2817-3EF1DDF961C2}"/>
                    </a:ext>
                  </a:extLst>
                </p:cNvPr>
                <p:cNvPicPr/>
                <p:nvPr/>
              </p:nvPicPr>
              <p:blipFill>
                <a:blip r:embed="rId281"/>
                <a:stretch>
                  <a:fillRect/>
                </a:stretch>
              </p:blipFill>
              <p:spPr>
                <a:xfrm>
                  <a:off x="10177726" y="3513323"/>
                  <a:ext cx="547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01" name="筆跡 200">
                  <a:extLst>
                    <a:ext uri="{FF2B5EF4-FFF2-40B4-BE49-F238E27FC236}">
                      <a16:creationId xmlns:a16="http://schemas.microsoft.com/office/drawing/2014/main" id="{6CCE3A69-02F3-DC5C-CE6C-838450AD1E26}"/>
                    </a:ext>
                  </a:extLst>
                </p14:cNvPr>
                <p14:cNvContentPartPr/>
                <p14:nvPr/>
              </p14:nvContentPartPr>
              <p14:xfrm>
                <a:off x="10210846" y="3488843"/>
                <a:ext cx="33480" cy="16200"/>
              </p14:xfrm>
            </p:contentPart>
          </mc:Choice>
          <mc:Fallback xmlns="">
            <p:pic>
              <p:nvPicPr>
                <p:cNvPr id="201" name="筆跡 200">
                  <a:extLst>
                    <a:ext uri="{FF2B5EF4-FFF2-40B4-BE49-F238E27FC236}">
                      <a16:creationId xmlns:a16="http://schemas.microsoft.com/office/drawing/2014/main" id="{6CCE3A69-02F3-DC5C-CE6C-838450AD1E26}"/>
                    </a:ext>
                  </a:extLst>
                </p:cNvPr>
                <p:cNvPicPr/>
                <p:nvPr/>
              </p:nvPicPr>
              <p:blipFill>
                <a:blip r:embed="rId283"/>
                <a:stretch>
                  <a:fillRect/>
                </a:stretch>
              </p:blipFill>
              <p:spPr>
                <a:xfrm>
                  <a:off x="10201846" y="3480203"/>
                  <a:ext cx="51120" cy="33840"/>
                </a:xfrm>
                <a:prstGeom prst="rect">
                  <a:avLst/>
                </a:prstGeom>
              </p:spPr>
            </p:pic>
          </mc:Fallback>
        </mc:AlternateContent>
      </p:grpSp>
      <p:grpSp>
        <p:nvGrpSpPr>
          <p:cNvPr id="207" name="群組 206">
            <a:extLst>
              <a:ext uri="{FF2B5EF4-FFF2-40B4-BE49-F238E27FC236}">
                <a16:creationId xmlns:a16="http://schemas.microsoft.com/office/drawing/2014/main" id="{1793B7FD-AB53-B7E9-3D12-62EED9FA6A47}"/>
              </a:ext>
            </a:extLst>
          </p:cNvPr>
          <p:cNvGrpSpPr/>
          <p:nvPr/>
        </p:nvGrpSpPr>
        <p:grpSpPr>
          <a:xfrm>
            <a:off x="10513606" y="2626283"/>
            <a:ext cx="375480" cy="432000"/>
            <a:chOff x="10513606" y="2626283"/>
            <a:chExt cx="375480" cy="432000"/>
          </a:xfrm>
        </p:grpSpPr>
        <mc:AlternateContent xmlns:mc="http://schemas.openxmlformats.org/markup-compatibility/2006" xmlns:p14="http://schemas.microsoft.com/office/powerpoint/2010/main">
          <mc:Choice Requires="p14">
            <p:contentPart p14:bwMode="auto" r:id="rId284">
              <p14:nvContentPartPr>
                <p14:cNvPr id="203" name="筆跡 202">
                  <a:extLst>
                    <a:ext uri="{FF2B5EF4-FFF2-40B4-BE49-F238E27FC236}">
                      <a16:creationId xmlns:a16="http://schemas.microsoft.com/office/drawing/2014/main" id="{F47BAFBD-5F77-9267-46AC-296FEAB2F1E6}"/>
                    </a:ext>
                  </a:extLst>
                </p14:cNvPr>
                <p14:cNvContentPartPr/>
                <p14:nvPr/>
              </p14:nvContentPartPr>
              <p14:xfrm>
                <a:off x="10513606" y="2764523"/>
                <a:ext cx="27000" cy="21240"/>
              </p14:xfrm>
            </p:contentPart>
          </mc:Choice>
          <mc:Fallback xmlns="">
            <p:pic>
              <p:nvPicPr>
                <p:cNvPr id="203" name="筆跡 202">
                  <a:extLst>
                    <a:ext uri="{FF2B5EF4-FFF2-40B4-BE49-F238E27FC236}">
                      <a16:creationId xmlns:a16="http://schemas.microsoft.com/office/drawing/2014/main" id="{F47BAFBD-5F77-9267-46AC-296FEAB2F1E6}"/>
                    </a:ext>
                  </a:extLst>
                </p:cNvPr>
                <p:cNvPicPr/>
                <p:nvPr/>
              </p:nvPicPr>
              <p:blipFill>
                <a:blip r:embed="rId285"/>
                <a:stretch>
                  <a:fillRect/>
                </a:stretch>
              </p:blipFill>
              <p:spPr>
                <a:xfrm>
                  <a:off x="10504606" y="2755883"/>
                  <a:ext cx="44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04" name="筆跡 203">
                  <a:extLst>
                    <a:ext uri="{FF2B5EF4-FFF2-40B4-BE49-F238E27FC236}">
                      <a16:creationId xmlns:a16="http://schemas.microsoft.com/office/drawing/2014/main" id="{8A5D596B-41B6-A6C6-577A-8F5E6376D9C5}"/>
                    </a:ext>
                  </a:extLst>
                </p14:cNvPr>
                <p14:cNvContentPartPr/>
                <p14:nvPr/>
              </p14:nvContentPartPr>
              <p14:xfrm>
                <a:off x="10623046" y="2626283"/>
                <a:ext cx="194040" cy="235800"/>
              </p14:xfrm>
            </p:contentPart>
          </mc:Choice>
          <mc:Fallback xmlns="">
            <p:pic>
              <p:nvPicPr>
                <p:cNvPr id="204" name="筆跡 203">
                  <a:extLst>
                    <a:ext uri="{FF2B5EF4-FFF2-40B4-BE49-F238E27FC236}">
                      <a16:creationId xmlns:a16="http://schemas.microsoft.com/office/drawing/2014/main" id="{8A5D596B-41B6-A6C6-577A-8F5E6376D9C5}"/>
                    </a:ext>
                  </a:extLst>
                </p:cNvPr>
                <p:cNvPicPr/>
                <p:nvPr/>
              </p:nvPicPr>
              <p:blipFill>
                <a:blip r:embed="rId287"/>
                <a:stretch>
                  <a:fillRect/>
                </a:stretch>
              </p:blipFill>
              <p:spPr>
                <a:xfrm>
                  <a:off x="10614046" y="2617283"/>
                  <a:ext cx="2116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05" name="筆跡 204">
                  <a:extLst>
                    <a:ext uri="{FF2B5EF4-FFF2-40B4-BE49-F238E27FC236}">
                      <a16:creationId xmlns:a16="http://schemas.microsoft.com/office/drawing/2014/main" id="{04720F85-C424-EF3A-6FBB-1E49529C0BD9}"/>
                    </a:ext>
                  </a:extLst>
                </p14:cNvPr>
                <p14:cNvContentPartPr/>
                <p14:nvPr/>
              </p14:nvContentPartPr>
              <p14:xfrm>
                <a:off x="10789366" y="2835083"/>
                <a:ext cx="69840" cy="223200"/>
              </p14:xfrm>
            </p:contentPart>
          </mc:Choice>
          <mc:Fallback xmlns="">
            <p:pic>
              <p:nvPicPr>
                <p:cNvPr id="205" name="筆跡 204">
                  <a:extLst>
                    <a:ext uri="{FF2B5EF4-FFF2-40B4-BE49-F238E27FC236}">
                      <a16:creationId xmlns:a16="http://schemas.microsoft.com/office/drawing/2014/main" id="{04720F85-C424-EF3A-6FBB-1E49529C0BD9}"/>
                    </a:ext>
                  </a:extLst>
                </p:cNvPr>
                <p:cNvPicPr/>
                <p:nvPr/>
              </p:nvPicPr>
              <p:blipFill>
                <a:blip r:embed="rId289"/>
                <a:stretch>
                  <a:fillRect/>
                </a:stretch>
              </p:blipFill>
              <p:spPr>
                <a:xfrm>
                  <a:off x="10780366" y="2826083"/>
                  <a:ext cx="874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06" name="筆跡 205">
                  <a:extLst>
                    <a:ext uri="{FF2B5EF4-FFF2-40B4-BE49-F238E27FC236}">
                      <a16:creationId xmlns:a16="http://schemas.microsoft.com/office/drawing/2014/main" id="{3D53292A-B304-1A58-5967-8CF96574BBE5}"/>
                    </a:ext>
                  </a:extLst>
                </p14:cNvPr>
                <p14:cNvContentPartPr/>
                <p14:nvPr/>
              </p14:nvContentPartPr>
              <p14:xfrm>
                <a:off x="10842646" y="2751203"/>
                <a:ext cx="46440" cy="2880"/>
              </p14:xfrm>
            </p:contentPart>
          </mc:Choice>
          <mc:Fallback xmlns="">
            <p:pic>
              <p:nvPicPr>
                <p:cNvPr id="206" name="筆跡 205">
                  <a:extLst>
                    <a:ext uri="{FF2B5EF4-FFF2-40B4-BE49-F238E27FC236}">
                      <a16:creationId xmlns:a16="http://schemas.microsoft.com/office/drawing/2014/main" id="{3D53292A-B304-1A58-5967-8CF96574BBE5}"/>
                    </a:ext>
                  </a:extLst>
                </p:cNvPr>
                <p:cNvPicPr/>
                <p:nvPr/>
              </p:nvPicPr>
              <p:blipFill>
                <a:blip r:embed="rId291"/>
                <a:stretch>
                  <a:fillRect/>
                </a:stretch>
              </p:blipFill>
              <p:spPr>
                <a:xfrm>
                  <a:off x="10834006" y="2742563"/>
                  <a:ext cx="64080" cy="20520"/>
                </a:xfrm>
                <a:prstGeom prst="rect">
                  <a:avLst/>
                </a:prstGeom>
              </p:spPr>
            </p:pic>
          </mc:Fallback>
        </mc:AlternateContent>
      </p:grpSp>
    </p:spTree>
    <p:extLst>
      <p:ext uri="{BB962C8B-B14F-4D97-AF65-F5344CB8AC3E}">
        <p14:creationId xmlns:p14="http://schemas.microsoft.com/office/powerpoint/2010/main" val="3366595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53E006-84CE-0F74-B0BF-FB1F2BBC57BF}"/>
              </a:ext>
            </a:extLst>
          </p:cNvPr>
          <p:cNvSpPr>
            <a:spLocks noGrp="1"/>
          </p:cNvSpPr>
          <p:nvPr>
            <p:ph type="title"/>
          </p:nvPr>
        </p:nvSpPr>
        <p:spPr/>
        <p:txBody>
          <a:bodyPr/>
          <a:lstStyle/>
          <a:p>
            <a:r>
              <a:rPr lang="en-US" altLang="zh-TW" dirty="0"/>
              <a:t>Chi-square of homogeneity</a:t>
            </a:r>
            <a:endParaRPr lang="zh-TW" altLang="en-US" dirty="0"/>
          </a:p>
        </p:txBody>
      </p:sp>
      <p:grpSp>
        <p:nvGrpSpPr>
          <p:cNvPr id="4" name="群組 3">
            <a:extLst>
              <a:ext uri="{FF2B5EF4-FFF2-40B4-BE49-F238E27FC236}">
                <a16:creationId xmlns:a16="http://schemas.microsoft.com/office/drawing/2014/main" id="{8EACF078-A984-628C-7281-A1DA2DF80476}"/>
              </a:ext>
            </a:extLst>
          </p:cNvPr>
          <p:cNvGrpSpPr/>
          <p:nvPr/>
        </p:nvGrpSpPr>
        <p:grpSpPr>
          <a:xfrm>
            <a:off x="239955" y="2309516"/>
            <a:ext cx="5559989" cy="2970423"/>
            <a:chOff x="2014958" y="2774846"/>
            <a:chExt cx="8002229" cy="4098303"/>
          </a:xfrm>
        </p:grpSpPr>
        <p:grpSp>
          <p:nvGrpSpPr>
            <p:cNvPr id="5" name="群組 4">
              <a:extLst>
                <a:ext uri="{FF2B5EF4-FFF2-40B4-BE49-F238E27FC236}">
                  <a16:creationId xmlns:a16="http://schemas.microsoft.com/office/drawing/2014/main" id="{5744CB82-33A0-F304-F559-FDD221D5C1FE}"/>
                </a:ext>
              </a:extLst>
            </p:cNvPr>
            <p:cNvGrpSpPr/>
            <p:nvPr/>
          </p:nvGrpSpPr>
          <p:grpSpPr>
            <a:xfrm>
              <a:off x="9072187" y="3556109"/>
              <a:ext cx="945000" cy="285840"/>
              <a:chOff x="9072187" y="3556109"/>
              <a:chExt cx="945000" cy="285840"/>
            </a:xfrm>
          </p:grpSpPr>
          <mc:AlternateContent xmlns:mc="http://schemas.openxmlformats.org/markup-compatibility/2006" xmlns:p14="http://schemas.microsoft.com/office/powerpoint/2010/main">
            <mc:Choice Requires="p14">
              <p:contentPart p14:bwMode="auto" r:id="rId3">
                <p14:nvContentPartPr>
                  <p14:cNvPr id="153" name="筆跡 152">
                    <a:extLst>
                      <a:ext uri="{FF2B5EF4-FFF2-40B4-BE49-F238E27FC236}">
                        <a16:creationId xmlns:a16="http://schemas.microsoft.com/office/drawing/2014/main" id="{95E96F1A-8C18-C4B7-F87B-FDB2E98422B4}"/>
                      </a:ext>
                    </a:extLst>
                  </p14:cNvPr>
                  <p14:cNvContentPartPr/>
                  <p14:nvPr/>
                </p14:nvContentPartPr>
                <p14:xfrm>
                  <a:off x="9072187" y="3556109"/>
                  <a:ext cx="250200" cy="284400"/>
                </p14:xfrm>
              </p:contentPart>
            </mc:Choice>
            <mc:Fallback xmlns="">
              <p:pic>
                <p:nvPicPr>
                  <p:cNvPr id="153" name="筆跡 152">
                    <a:extLst>
                      <a:ext uri="{FF2B5EF4-FFF2-40B4-BE49-F238E27FC236}">
                        <a16:creationId xmlns:a16="http://schemas.microsoft.com/office/drawing/2014/main" id="{95E96F1A-8C18-C4B7-F87B-FDB2E98422B4}"/>
                      </a:ext>
                    </a:extLst>
                  </p:cNvPr>
                  <p:cNvPicPr/>
                  <p:nvPr/>
                </p:nvPicPr>
                <p:blipFill>
                  <a:blip r:embed="rId4"/>
                  <a:stretch>
                    <a:fillRect/>
                  </a:stretch>
                </p:blipFill>
                <p:spPr>
                  <a:xfrm>
                    <a:off x="9063381" y="3547671"/>
                    <a:ext cx="267812" cy="301275"/>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54" name="筆跡 153">
                    <a:extLst>
                      <a:ext uri="{FF2B5EF4-FFF2-40B4-BE49-F238E27FC236}">
                        <a16:creationId xmlns:a16="http://schemas.microsoft.com/office/drawing/2014/main" id="{FF88BA81-93A4-5C2C-F94B-034A112E5CE6}"/>
                      </a:ext>
                    </a:extLst>
                  </p14:cNvPr>
                  <p14:cNvContentPartPr/>
                  <p14:nvPr/>
                </p14:nvContentPartPr>
                <p14:xfrm>
                  <a:off x="9386467" y="3609749"/>
                  <a:ext cx="187920" cy="192600"/>
                </p14:xfrm>
              </p:contentPart>
            </mc:Choice>
            <mc:Fallback xmlns="">
              <p:pic>
                <p:nvPicPr>
                  <p:cNvPr id="154" name="筆跡 153">
                    <a:extLst>
                      <a:ext uri="{FF2B5EF4-FFF2-40B4-BE49-F238E27FC236}">
                        <a16:creationId xmlns:a16="http://schemas.microsoft.com/office/drawing/2014/main" id="{FF88BA81-93A4-5C2C-F94B-034A112E5CE6}"/>
                      </a:ext>
                    </a:extLst>
                  </p:cNvPr>
                  <p:cNvPicPr/>
                  <p:nvPr/>
                </p:nvPicPr>
                <p:blipFill>
                  <a:blip r:embed="rId6"/>
                  <a:stretch>
                    <a:fillRect/>
                  </a:stretch>
                </p:blipFill>
                <p:spPr>
                  <a:xfrm>
                    <a:off x="9377666" y="3601310"/>
                    <a:ext cx="205521" cy="20947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5" name="筆跡 154">
                    <a:extLst>
                      <a:ext uri="{FF2B5EF4-FFF2-40B4-BE49-F238E27FC236}">
                        <a16:creationId xmlns:a16="http://schemas.microsoft.com/office/drawing/2014/main" id="{68DA232D-14EB-47F3-1B36-DBBC507C4AC0}"/>
                      </a:ext>
                    </a:extLst>
                  </p14:cNvPr>
                  <p14:cNvContentPartPr/>
                  <p14:nvPr/>
                </p14:nvContentPartPr>
                <p14:xfrm>
                  <a:off x="9630187" y="3620189"/>
                  <a:ext cx="387000" cy="221760"/>
                </p14:xfrm>
              </p:contentPart>
            </mc:Choice>
            <mc:Fallback xmlns="">
              <p:pic>
                <p:nvPicPr>
                  <p:cNvPr id="155" name="筆跡 154">
                    <a:extLst>
                      <a:ext uri="{FF2B5EF4-FFF2-40B4-BE49-F238E27FC236}">
                        <a16:creationId xmlns:a16="http://schemas.microsoft.com/office/drawing/2014/main" id="{68DA232D-14EB-47F3-1B36-DBBC507C4AC0}"/>
                      </a:ext>
                    </a:extLst>
                  </p:cNvPr>
                  <p:cNvPicPr/>
                  <p:nvPr/>
                </p:nvPicPr>
                <p:blipFill>
                  <a:blip r:embed="rId8"/>
                  <a:stretch>
                    <a:fillRect/>
                  </a:stretch>
                </p:blipFill>
                <p:spPr>
                  <a:xfrm>
                    <a:off x="9621380" y="3611755"/>
                    <a:ext cx="404614" cy="238628"/>
                  </a:xfrm>
                  <a:prstGeom prst="rect">
                    <a:avLst/>
                  </a:prstGeom>
                </p:spPr>
              </p:pic>
            </mc:Fallback>
          </mc:AlternateContent>
        </p:grpSp>
        <p:grpSp>
          <p:nvGrpSpPr>
            <p:cNvPr id="6" name="群組 5">
              <a:extLst>
                <a:ext uri="{FF2B5EF4-FFF2-40B4-BE49-F238E27FC236}">
                  <a16:creationId xmlns:a16="http://schemas.microsoft.com/office/drawing/2014/main" id="{B4DE5811-A1C3-3DA3-FE20-E6F9BB4BA9A6}"/>
                </a:ext>
              </a:extLst>
            </p:cNvPr>
            <p:cNvGrpSpPr/>
            <p:nvPr/>
          </p:nvGrpSpPr>
          <p:grpSpPr>
            <a:xfrm>
              <a:off x="2014958" y="2774846"/>
              <a:ext cx="7748429" cy="4098303"/>
              <a:chOff x="2014958" y="2774846"/>
              <a:chExt cx="7748429" cy="4098303"/>
            </a:xfrm>
          </p:grpSpPr>
          <mc:AlternateContent xmlns:mc="http://schemas.openxmlformats.org/markup-compatibility/2006" xmlns:p14="http://schemas.microsoft.com/office/powerpoint/2010/main">
            <mc:Choice Requires="p14">
              <p:contentPart p14:bwMode="auto" r:id="rId9">
                <p14:nvContentPartPr>
                  <p14:cNvPr id="7" name="筆跡 6">
                    <a:extLst>
                      <a:ext uri="{FF2B5EF4-FFF2-40B4-BE49-F238E27FC236}">
                        <a16:creationId xmlns:a16="http://schemas.microsoft.com/office/drawing/2014/main" id="{DAF3C081-048F-F7E9-0D3D-C13265C1C0AB}"/>
                      </a:ext>
                    </a:extLst>
                  </p14:cNvPr>
                  <p14:cNvContentPartPr/>
                  <p14:nvPr/>
                </p14:nvContentPartPr>
                <p14:xfrm>
                  <a:off x="2246293" y="3627686"/>
                  <a:ext cx="250560" cy="372960"/>
                </p14:xfrm>
              </p:contentPart>
            </mc:Choice>
            <mc:Fallback xmlns="">
              <p:pic>
                <p:nvPicPr>
                  <p:cNvPr id="7" name="筆跡 6">
                    <a:extLst>
                      <a:ext uri="{FF2B5EF4-FFF2-40B4-BE49-F238E27FC236}">
                        <a16:creationId xmlns:a16="http://schemas.microsoft.com/office/drawing/2014/main" id="{DAF3C081-048F-F7E9-0D3D-C13265C1C0AB}"/>
                      </a:ext>
                    </a:extLst>
                  </p:cNvPr>
                  <p:cNvPicPr/>
                  <p:nvPr/>
                </p:nvPicPr>
                <p:blipFill>
                  <a:blip r:embed="rId10"/>
                  <a:stretch>
                    <a:fillRect/>
                  </a:stretch>
                </p:blipFill>
                <p:spPr>
                  <a:xfrm>
                    <a:off x="2237492" y="3619243"/>
                    <a:ext cx="268161" cy="389845"/>
                  </a:xfrm>
                  <a:prstGeom prst="rect">
                    <a:avLst/>
                  </a:prstGeom>
                </p:spPr>
              </p:pic>
            </mc:Fallback>
          </mc:AlternateContent>
          <p:grpSp>
            <p:nvGrpSpPr>
              <p:cNvPr id="8" name="群組 7">
                <a:extLst>
                  <a:ext uri="{FF2B5EF4-FFF2-40B4-BE49-F238E27FC236}">
                    <a16:creationId xmlns:a16="http://schemas.microsoft.com/office/drawing/2014/main" id="{B22C7D92-265E-4940-FC6F-89450B0B8A2B}"/>
                  </a:ext>
                </a:extLst>
              </p:cNvPr>
              <p:cNvGrpSpPr/>
              <p:nvPr/>
            </p:nvGrpSpPr>
            <p:grpSpPr>
              <a:xfrm>
                <a:off x="2519893" y="3407726"/>
                <a:ext cx="635400" cy="450360"/>
                <a:chOff x="2519893" y="3407726"/>
                <a:chExt cx="635400" cy="450360"/>
              </a:xfrm>
            </p:grpSpPr>
            <mc:AlternateContent xmlns:mc="http://schemas.openxmlformats.org/markup-compatibility/2006" xmlns:p14="http://schemas.microsoft.com/office/powerpoint/2010/main">
              <mc:Choice Requires="p14">
                <p:contentPart p14:bwMode="auto" r:id="rId11">
                  <p14:nvContentPartPr>
                    <p14:cNvPr id="148" name="筆跡 147">
                      <a:extLst>
                        <a:ext uri="{FF2B5EF4-FFF2-40B4-BE49-F238E27FC236}">
                          <a16:creationId xmlns:a16="http://schemas.microsoft.com/office/drawing/2014/main" id="{CD9CC76F-22F2-84E8-66EB-745F4228BAD3}"/>
                        </a:ext>
                      </a:extLst>
                    </p14:cNvPr>
                    <p14:cNvContentPartPr/>
                    <p14:nvPr/>
                  </p14:nvContentPartPr>
                  <p14:xfrm>
                    <a:off x="2519893" y="3689246"/>
                    <a:ext cx="187560" cy="168840"/>
                  </p14:xfrm>
                </p:contentPart>
              </mc:Choice>
              <mc:Fallback xmlns="">
                <p:pic>
                  <p:nvPicPr>
                    <p:cNvPr id="148" name="筆跡 147">
                      <a:extLst>
                        <a:ext uri="{FF2B5EF4-FFF2-40B4-BE49-F238E27FC236}">
                          <a16:creationId xmlns:a16="http://schemas.microsoft.com/office/drawing/2014/main" id="{CD9CC76F-22F2-84E8-66EB-745F4228BAD3}"/>
                        </a:ext>
                      </a:extLst>
                    </p:cNvPr>
                    <p:cNvPicPr/>
                    <p:nvPr/>
                  </p:nvPicPr>
                  <p:blipFill>
                    <a:blip r:embed="rId12"/>
                    <a:stretch>
                      <a:fillRect/>
                    </a:stretch>
                  </p:blipFill>
                  <p:spPr>
                    <a:xfrm>
                      <a:off x="2511085" y="3680804"/>
                      <a:ext cx="205176" cy="18572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9" name="筆跡 148">
                      <a:extLst>
                        <a:ext uri="{FF2B5EF4-FFF2-40B4-BE49-F238E27FC236}">
                          <a16:creationId xmlns:a16="http://schemas.microsoft.com/office/drawing/2014/main" id="{2C2EE9E0-028E-08F3-7F56-C93777D128BE}"/>
                        </a:ext>
                      </a:extLst>
                    </p14:cNvPr>
                    <p14:cNvContentPartPr/>
                    <p14:nvPr/>
                  </p14:nvContentPartPr>
                  <p14:xfrm>
                    <a:off x="2699533" y="3632366"/>
                    <a:ext cx="145080" cy="196560"/>
                  </p14:xfrm>
                </p:contentPart>
              </mc:Choice>
              <mc:Fallback xmlns="">
                <p:pic>
                  <p:nvPicPr>
                    <p:cNvPr id="149" name="筆跡 148">
                      <a:extLst>
                        <a:ext uri="{FF2B5EF4-FFF2-40B4-BE49-F238E27FC236}">
                          <a16:creationId xmlns:a16="http://schemas.microsoft.com/office/drawing/2014/main" id="{2C2EE9E0-028E-08F3-7F56-C93777D128BE}"/>
                        </a:ext>
                      </a:extLst>
                    </p:cNvPr>
                    <p:cNvPicPr/>
                    <p:nvPr/>
                  </p:nvPicPr>
                  <p:blipFill>
                    <a:blip r:embed="rId14"/>
                    <a:stretch>
                      <a:fillRect/>
                    </a:stretch>
                  </p:blipFill>
                  <p:spPr>
                    <a:xfrm>
                      <a:off x="2690725" y="3623928"/>
                      <a:ext cx="162697" cy="213436"/>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0" name="筆跡 149">
                      <a:extLst>
                        <a:ext uri="{FF2B5EF4-FFF2-40B4-BE49-F238E27FC236}">
                          <a16:creationId xmlns:a16="http://schemas.microsoft.com/office/drawing/2014/main" id="{AB839510-1834-DF20-4722-234E454B01C4}"/>
                        </a:ext>
                      </a:extLst>
                    </p14:cNvPr>
                    <p14:cNvContentPartPr/>
                    <p14:nvPr/>
                  </p14:nvContentPartPr>
                  <p14:xfrm>
                    <a:off x="2872333" y="3533006"/>
                    <a:ext cx="87840" cy="214920"/>
                  </p14:xfrm>
                </p:contentPart>
              </mc:Choice>
              <mc:Fallback xmlns="">
                <p:pic>
                  <p:nvPicPr>
                    <p:cNvPr id="150" name="筆跡 149">
                      <a:extLst>
                        <a:ext uri="{FF2B5EF4-FFF2-40B4-BE49-F238E27FC236}">
                          <a16:creationId xmlns:a16="http://schemas.microsoft.com/office/drawing/2014/main" id="{AB839510-1834-DF20-4722-234E454B01C4}"/>
                        </a:ext>
                      </a:extLst>
                    </p:cNvPr>
                    <p:cNvPicPr/>
                    <p:nvPr/>
                  </p:nvPicPr>
                  <p:blipFill>
                    <a:blip r:embed="rId16"/>
                    <a:stretch>
                      <a:fillRect/>
                    </a:stretch>
                  </p:blipFill>
                  <p:spPr>
                    <a:xfrm>
                      <a:off x="2863549" y="3524568"/>
                      <a:ext cx="105408" cy="231796"/>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1" name="筆跡 150">
                      <a:extLst>
                        <a:ext uri="{FF2B5EF4-FFF2-40B4-BE49-F238E27FC236}">
                          <a16:creationId xmlns:a16="http://schemas.microsoft.com/office/drawing/2014/main" id="{C444078F-C4B1-E096-C2DD-61E9227A4FA2}"/>
                        </a:ext>
                      </a:extLst>
                    </p14:cNvPr>
                    <p14:cNvContentPartPr/>
                    <p14:nvPr/>
                  </p14:nvContentPartPr>
                  <p14:xfrm>
                    <a:off x="3019213" y="3422486"/>
                    <a:ext cx="111600" cy="194760"/>
                  </p14:xfrm>
                </p:contentPart>
              </mc:Choice>
              <mc:Fallback xmlns="">
                <p:pic>
                  <p:nvPicPr>
                    <p:cNvPr id="151" name="筆跡 150">
                      <a:extLst>
                        <a:ext uri="{FF2B5EF4-FFF2-40B4-BE49-F238E27FC236}">
                          <a16:creationId xmlns:a16="http://schemas.microsoft.com/office/drawing/2014/main" id="{C444078F-C4B1-E096-C2DD-61E9227A4FA2}"/>
                        </a:ext>
                      </a:extLst>
                    </p:cNvPr>
                    <p:cNvPicPr/>
                    <p:nvPr/>
                  </p:nvPicPr>
                  <p:blipFill>
                    <a:blip r:embed="rId18"/>
                    <a:stretch>
                      <a:fillRect/>
                    </a:stretch>
                  </p:blipFill>
                  <p:spPr>
                    <a:xfrm>
                      <a:off x="3010430" y="3414040"/>
                      <a:ext cx="129167" cy="211652"/>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52" name="筆跡 151">
                      <a:extLst>
                        <a:ext uri="{FF2B5EF4-FFF2-40B4-BE49-F238E27FC236}">
                          <a16:creationId xmlns:a16="http://schemas.microsoft.com/office/drawing/2014/main" id="{8BD3B5C8-08D8-4193-A4EE-F44BF2A9602B}"/>
                        </a:ext>
                      </a:extLst>
                    </p14:cNvPr>
                    <p14:cNvContentPartPr/>
                    <p14:nvPr/>
                  </p14:nvContentPartPr>
                  <p14:xfrm>
                    <a:off x="2984653" y="3407726"/>
                    <a:ext cx="170640" cy="97920"/>
                  </p14:xfrm>
                </p:contentPart>
              </mc:Choice>
              <mc:Fallback xmlns="">
                <p:pic>
                  <p:nvPicPr>
                    <p:cNvPr id="152" name="筆跡 151">
                      <a:extLst>
                        <a:ext uri="{FF2B5EF4-FFF2-40B4-BE49-F238E27FC236}">
                          <a16:creationId xmlns:a16="http://schemas.microsoft.com/office/drawing/2014/main" id="{8BD3B5C8-08D8-4193-A4EE-F44BF2A9602B}"/>
                        </a:ext>
                      </a:extLst>
                    </p:cNvPr>
                    <p:cNvPicPr/>
                    <p:nvPr/>
                  </p:nvPicPr>
                  <p:blipFill>
                    <a:blip r:embed="rId20"/>
                    <a:stretch>
                      <a:fillRect/>
                    </a:stretch>
                  </p:blipFill>
                  <p:spPr>
                    <a:xfrm>
                      <a:off x="2975862" y="3399319"/>
                      <a:ext cx="188221" cy="114735"/>
                    </a:xfrm>
                    <a:prstGeom prst="rect">
                      <a:avLst/>
                    </a:prstGeom>
                  </p:spPr>
                </p:pic>
              </mc:Fallback>
            </mc:AlternateContent>
          </p:grpSp>
          <p:grpSp>
            <p:nvGrpSpPr>
              <p:cNvPr id="9" name="群組 8">
                <a:extLst>
                  <a:ext uri="{FF2B5EF4-FFF2-40B4-BE49-F238E27FC236}">
                    <a16:creationId xmlns:a16="http://schemas.microsoft.com/office/drawing/2014/main" id="{ABE74168-57D9-DA26-38A6-B237C3FFAD4F}"/>
                  </a:ext>
                </a:extLst>
              </p:cNvPr>
              <p:cNvGrpSpPr/>
              <p:nvPr/>
            </p:nvGrpSpPr>
            <p:grpSpPr>
              <a:xfrm>
                <a:off x="5534173" y="2774846"/>
                <a:ext cx="1143720" cy="338760"/>
                <a:chOff x="5534173" y="2774846"/>
                <a:chExt cx="1143720" cy="338760"/>
              </a:xfrm>
            </p:grpSpPr>
            <mc:AlternateContent xmlns:mc="http://schemas.openxmlformats.org/markup-compatibility/2006" xmlns:p14="http://schemas.microsoft.com/office/powerpoint/2010/main">
              <mc:Choice Requires="p14">
                <p:contentPart p14:bwMode="auto" r:id="rId21">
                  <p14:nvContentPartPr>
                    <p14:cNvPr id="143" name="筆跡 142">
                      <a:extLst>
                        <a:ext uri="{FF2B5EF4-FFF2-40B4-BE49-F238E27FC236}">
                          <a16:creationId xmlns:a16="http://schemas.microsoft.com/office/drawing/2014/main" id="{C21C17B2-ABD5-CA31-274C-FEDED3B68FDC}"/>
                        </a:ext>
                      </a:extLst>
                    </p14:cNvPr>
                    <p14:cNvContentPartPr/>
                    <p14:nvPr/>
                  </p14:nvContentPartPr>
                  <p14:xfrm>
                    <a:off x="5534173" y="2869166"/>
                    <a:ext cx="163080" cy="198720"/>
                  </p14:xfrm>
                </p:contentPart>
              </mc:Choice>
              <mc:Fallback xmlns="">
                <p:pic>
                  <p:nvPicPr>
                    <p:cNvPr id="143" name="筆跡 142">
                      <a:extLst>
                        <a:ext uri="{FF2B5EF4-FFF2-40B4-BE49-F238E27FC236}">
                          <a16:creationId xmlns:a16="http://schemas.microsoft.com/office/drawing/2014/main" id="{C21C17B2-ABD5-CA31-274C-FEDED3B68FDC}"/>
                        </a:ext>
                      </a:extLst>
                    </p:cNvPr>
                    <p:cNvPicPr/>
                    <p:nvPr/>
                  </p:nvPicPr>
                  <p:blipFill>
                    <a:blip r:embed="rId22"/>
                    <a:stretch>
                      <a:fillRect/>
                    </a:stretch>
                  </p:blipFill>
                  <p:spPr>
                    <a:xfrm>
                      <a:off x="5525372" y="2860720"/>
                      <a:ext cx="180682" cy="215611"/>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4" name="筆跡 143">
                      <a:extLst>
                        <a:ext uri="{FF2B5EF4-FFF2-40B4-BE49-F238E27FC236}">
                          <a16:creationId xmlns:a16="http://schemas.microsoft.com/office/drawing/2014/main" id="{A6593891-E86D-067B-BBE3-91A777D578D8}"/>
                        </a:ext>
                      </a:extLst>
                    </p14:cNvPr>
                    <p14:cNvContentPartPr/>
                    <p14:nvPr/>
                  </p14:nvContentPartPr>
                  <p14:xfrm>
                    <a:off x="5767093" y="2889326"/>
                    <a:ext cx="124560" cy="155520"/>
                  </p14:xfrm>
                </p:contentPart>
              </mc:Choice>
              <mc:Fallback xmlns="">
                <p:pic>
                  <p:nvPicPr>
                    <p:cNvPr id="144" name="筆跡 143">
                      <a:extLst>
                        <a:ext uri="{FF2B5EF4-FFF2-40B4-BE49-F238E27FC236}">
                          <a16:creationId xmlns:a16="http://schemas.microsoft.com/office/drawing/2014/main" id="{A6593891-E86D-067B-BBE3-91A777D578D8}"/>
                        </a:ext>
                      </a:extLst>
                    </p:cNvPr>
                    <p:cNvPicPr/>
                    <p:nvPr/>
                  </p:nvPicPr>
                  <p:blipFill>
                    <a:blip r:embed="rId24"/>
                    <a:stretch>
                      <a:fillRect/>
                    </a:stretch>
                  </p:blipFill>
                  <p:spPr>
                    <a:xfrm>
                      <a:off x="5758307" y="2880879"/>
                      <a:ext cx="142133" cy="172414"/>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45" name="筆跡 144">
                      <a:extLst>
                        <a:ext uri="{FF2B5EF4-FFF2-40B4-BE49-F238E27FC236}">
                          <a16:creationId xmlns:a16="http://schemas.microsoft.com/office/drawing/2014/main" id="{969053A4-FA00-DBD0-B0A8-C65E98C7F90E}"/>
                        </a:ext>
                      </a:extLst>
                    </p14:cNvPr>
                    <p14:cNvContentPartPr/>
                    <p14:nvPr/>
                  </p14:nvContentPartPr>
                  <p14:xfrm>
                    <a:off x="5927653" y="2876366"/>
                    <a:ext cx="232200" cy="164520"/>
                  </p14:xfrm>
                </p:contentPart>
              </mc:Choice>
              <mc:Fallback xmlns="">
                <p:pic>
                  <p:nvPicPr>
                    <p:cNvPr id="145" name="筆跡 144">
                      <a:extLst>
                        <a:ext uri="{FF2B5EF4-FFF2-40B4-BE49-F238E27FC236}">
                          <a16:creationId xmlns:a16="http://schemas.microsoft.com/office/drawing/2014/main" id="{969053A4-FA00-DBD0-B0A8-C65E98C7F90E}"/>
                        </a:ext>
                      </a:extLst>
                    </p:cNvPr>
                    <p:cNvPicPr/>
                    <p:nvPr/>
                  </p:nvPicPr>
                  <p:blipFill>
                    <a:blip r:embed="rId26"/>
                    <a:stretch>
                      <a:fillRect/>
                    </a:stretch>
                  </p:blipFill>
                  <p:spPr>
                    <a:xfrm>
                      <a:off x="5918861" y="2867942"/>
                      <a:ext cx="249783" cy="181368"/>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46" name="筆跡 145">
                      <a:extLst>
                        <a:ext uri="{FF2B5EF4-FFF2-40B4-BE49-F238E27FC236}">
                          <a16:creationId xmlns:a16="http://schemas.microsoft.com/office/drawing/2014/main" id="{A403F567-DA1D-EB85-12EC-C6B594D096F3}"/>
                        </a:ext>
                      </a:extLst>
                    </p14:cNvPr>
                    <p14:cNvContentPartPr/>
                    <p14:nvPr/>
                  </p14:nvContentPartPr>
                  <p14:xfrm>
                    <a:off x="6240133" y="2774846"/>
                    <a:ext cx="111960" cy="338760"/>
                  </p14:xfrm>
                </p:contentPart>
              </mc:Choice>
              <mc:Fallback xmlns="">
                <p:pic>
                  <p:nvPicPr>
                    <p:cNvPr id="146" name="筆跡 145">
                      <a:extLst>
                        <a:ext uri="{FF2B5EF4-FFF2-40B4-BE49-F238E27FC236}">
                          <a16:creationId xmlns:a16="http://schemas.microsoft.com/office/drawing/2014/main" id="{A403F567-DA1D-EB85-12EC-C6B594D096F3}"/>
                        </a:ext>
                      </a:extLst>
                    </p:cNvPr>
                    <p:cNvPicPr/>
                    <p:nvPr/>
                  </p:nvPicPr>
                  <p:blipFill>
                    <a:blip r:embed="rId28"/>
                    <a:stretch>
                      <a:fillRect/>
                    </a:stretch>
                  </p:blipFill>
                  <p:spPr>
                    <a:xfrm>
                      <a:off x="6231321" y="2766414"/>
                      <a:ext cx="129583" cy="355624"/>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7" name="筆跡 146">
                      <a:extLst>
                        <a:ext uri="{FF2B5EF4-FFF2-40B4-BE49-F238E27FC236}">
                          <a16:creationId xmlns:a16="http://schemas.microsoft.com/office/drawing/2014/main" id="{ED808AC5-822D-C03F-CEF8-07E33DA9350E}"/>
                        </a:ext>
                      </a:extLst>
                    </p14:cNvPr>
                    <p14:cNvContentPartPr/>
                    <p14:nvPr/>
                  </p14:nvContentPartPr>
                  <p14:xfrm>
                    <a:off x="6328333" y="2911286"/>
                    <a:ext cx="349560" cy="146520"/>
                  </p14:xfrm>
                </p:contentPart>
              </mc:Choice>
              <mc:Fallback xmlns="">
                <p:pic>
                  <p:nvPicPr>
                    <p:cNvPr id="147" name="筆跡 146">
                      <a:extLst>
                        <a:ext uri="{FF2B5EF4-FFF2-40B4-BE49-F238E27FC236}">
                          <a16:creationId xmlns:a16="http://schemas.microsoft.com/office/drawing/2014/main" id="{ED808AC5-822D-C03F-CEF8-07E33DA9350E}"/>
                        </a:ext>
                      </a:extLst>
                    </p:cNvPr>
                    <p:cNvPicPr/>
                    <p:nvPr/>
                  </p:nvPicPr>
                  <p:blipFill>
                    <a:blip r:embed="rId30"/>
                    <a:stretch>
                      <a:fillRect/>
                    </a:stretch>
                  </p:blipFill>
                  <p:spPr>
                    <a:xfrm>
                      <a:off x="6319529" y="2902842"/>
                      <a:ext cx="367167" cy="163407"/>
                    </a:xfrm>
                    <a:prstGeom prst="rect">
                      <a:avLst/>
                    </a:prstGeom>
                  </p:spPr>
                </p:pic>
              </mc:Fallback>
            </mc:AlternateContent>
          </p:grpSp>
          <p:grpSp>
            <p:nvGrpSpPr>
              <p:cNvPr id="10" name="群組 9">
                <a:extLst>
                  <a:ext uri="{FF2B5EF4-FFF2-40B4-BE49-F238E27FC236}">
                    <a16:creationId xmlns:a16="http://schemas.microsoft.com/office/drawing/2014/main" id="{312529AE-549C-3E32-194D-AA78847E4CA6}"/>
                  </a:ext>
                </a:extLst>
              </p:cNvPr>
              <p:cNvGrpSpPr/>
              <p:nvPr/>
            </p:nvGrpSpPr>
            <p:grpSpPr>
              <a:xfrm>
                <a:off x="4755133" y="3569006"/>
                <a:ext cx="869040" cy="246600"/>
                <a:chOff x="4755133" y="3569006"/>
                <a:chExt cx="869040" cy="246600"/>
              </a:xfrm>
            </p:grpSpPr>
            <mc:AlternateContent xmlns:mc="http://schemas.openxmlformats.org/markup-compatibility/2006" xmlns:p14="http://schemas.microsoft.com/office/powerpoint/2010/main">
              <mc:Choice Requires="p14">
                <p:contentPart p14:bwMode="auto" r:id="rId31">
                  <p14:nvContentPartPr>
                    <p14:cNvPr id="138" name="筆跡 137">
                      <a:extLst>
                        <a:ext uri="{FF2B5EF4-FFF2-40B4-BE49-F238E27FC236}">
                          <a16:creationId xmlns:a16="http://schemas.microsoft.com/office/drawing/2014/main" id="{F5AD05F7-49A7-63A6-F192-FE363D007694}"/>
                        </a:ext>
                      </a:extLst>
                    </p14:cNvPr>
                    <p14:cNvContentPartPr/>
                    <p14:nvPr/>
                  </p14:nvContentPartPr>
                  <p14:xfrm>
                    <a:off x="4755133" y="3645326"/>
                    <a:ext cx="149040" cy="170280"/>
                  </p14:xfrm>
                </p:contentPart>
              </mc:Choice>
              <mc:Fallback xmlns="">
                <p:pic>
                  <p:nvPicPr>
                    <p:cNvPr id="138" name="筆跡 137">
                      <a:extLst>
                        <a:ext uri="{FF2B5EF4-FFF2-40B4-BE49-F238E27FC236}">
                          <a16:creationId xmlns:a16="http://schemas.microsoft.com/office/drawing/2014/main" id="{F5AD05F7-49A7-63A6-F192-FE363D007694}"/>
                        </a:ext>
                      </a:extLst>
                    </p:cNvPr>
                    <p:cNvPicPr/>
                    <p:nvPr/>
                  </p:nvPicPr>
                  <p:blipFill>
                    <a:blip r:embed="rId32"/>
                    <a:stretch>
                      <a:fillRect/>
                    </a:stretch>
                  </p:blipFill>
                  <p:spPr>
                    <a:xfrm>
                      <a:off x="4746335" y="3636886"/>
                      <a:ext cx="166635" cy="187159"/>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39" name="筆跡 138">
                      <a:extLst>
                        <a:ext uri="{FF2B5EF4-FFF2-40B4-BE49-F238E27FC236}">
                          <a16:creationId xmlns:a16="http://schemas.microsoft.com/office/drawing/2014/main" id="{10210AF1-EEDD-EA0E-7E51-2D0A5B3AA80E}"/>
                        </a:ext>
                      </a:extLst>
                    </p14:cNvPr>
                    <p14:cNvContentPartPr/>
                    <p14:nvPr/>
                  </p14:nvContentPartPr>
                  <p14:xfrm>
                    <a:off x="4943413" y="3633806"/>
                    <a:ext cx="84960" cy="156600"/>
                  </p14:xfrm>
                </p:contentPart>
              </mc:Choice>
              <mc:Fallback xmlns="">
                <p:pic>
                  <p:nvPicPr>
                    <p:cNvPr id="139" name="筆跡 138">
                      <a:extLst>
                        <a:ext uri="{FF2B5EF4-FFF2-40B4-BE49-F238E27FC236}">
                          <a16:creationId xmlns:a16="http://schemas.microsoft.com/office/drawing/2014/main" id="{10210AF1-EEDD-EA0E-7E51-2D0A5B3AA80E}"/>
                        </a:ext>
                      </a:extLst>
                    </p:cNvPr>
                    <p:cNvPicPr/>
                    <p:nvPr/>
                  </p:nvPicPr>
                  <p:blipFill>
                    <a:blip r:embed="rId34"/>
                    <a:stretch>
                      <a:fillRect/>
                    </a:stretch>
                  </p:blipFill>
                  <p:spPr>
                    <a:xfrm>
                      <a:off x="4934606" y="3625381"/>
                      <a:ext cx="102574" cy="173449"/>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40" name="筆跡 139">
                      <a:extLst>
                        <a:ext uri="{FF2B5EF4-FFF2-40B4-BE49-F238E27FC236}">
                          <a16:creationId xmlns:a16="http://schemas.microsoft.com/office/drawing/2014/main" id="{C9E13EA5-2C84-ACB5-459E-973BCFF0FEA4}"/>
                        </a:ext>
                      </a:extLst>
                    </p14:cNvPr>
                    <p14:cNvContentPartPr/>
                    <p14:nvPr/>
                  </p14:nvContentPartPr>
                  <p14:xfrm>
                    <a:off x="5044573" y="3652526"/>
                    <a:ext cx="68400" cy="145440"/>
                  </p14:xfrm>
                </p:contentPart>
              </mc:Choice>
              <mc:Fallback xmlns="">
                <p:pic>
                  <p:nvPicPr>
                    <p:cNvPr id="140" name="筆跡 139">
                      <a:extLst>
                        <a:ext uri="{FF2B5EF4-FFF2-40B4-BE49-F238E27FC236}">
                          <a16:creationId xmlns:a16="http://schemas.microsoft.com/office/drawing/2014/main" id="{C9E13EA5-2C84-ACB5-459E-973BCFF0FEA4}"/>
                        </a:ext>
                      </a:extLst>
                    </p:cNvPr>
                    <p:cNvPicPr/>
                    <p:nvPr/>
                  </p:nvPicPr>
                  <p:blipFill>
                    <a:blip r:embed="rId36"/>
                    <a:stretch>
                      <a:fillRect/>
                    </a:stretch>
                  </p:blipFill>
                  <p:spPr>
                    <a:xfrm>
                      <a:off x="5035764" y="3644088"/>
                      <a:ext cx="86018" cy="162317"/>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41" name="筆跡 140">
                      <a:extLst>
                        <a:ext uri="{FF2B5EF4-FFF2-40B4-BE49-F238E27FC236}">
                          <a16:creationId xmlns:a16="http://schemas.microsoft.com/office/drawing/2014/main" id="{19F510DD-14CB-B627-0465-D3B71019C287}"/>
                        </a:ext>
                      </a:extLst>
                    </p14:cNvPr>
                    <p14:cNvContentPartPr/>
                    <p14:nvPr/>
                  </p14:nvContentPartPr>
                  <p14:xfrm>
                    <a:off x="5132773" y="3648926"/>
                    <a:ext cx="220680" cy="159120"/>
                  </p14:xfrm>
                </p:contentPart>
              </mc:Choice>
              <mc:Fallback xmlns="">
                <p:pic>
                  <p:nvPicPr>
                    <p:cNvPr id="141" name="筆跡 140">
                      <a:extLst>
                        <a:ext uri="{FF2B5EF4-FFF2-40B4-BE49-F238E27FC236}">
                          <a16:creationId xmlns:a16="http://schemas.microsoft.com/office/drawing/2014/main" id="{19F510DD-14CB-B627-0465-D3B71019C287}"/>
                        </a:ext>
                      </a:extLst>
                    </p:cNvPr>
                    <p:cNvPicPr/>
                    <p:nvPr/>
                  </p:nvPicPr>
                  <p:blipFill>
                    <a:blip r:embed="rId38"/>
                    <a:stretch>
                      <a:fillRect/>
                    </a:stretch>
                  </p:blipFill>
                  <p:spPr>
                    <a:xfrm>
                      <a:off x="5123967" y="3640499"/>
                      <a:ext cx="238293" cy="175974"/>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142" name="筆跡 141">
                      <a:extLst>
                        <a:ext uri="{FF2B5EF4-FFF2-40B4-BE49-F238E27FC236}">
                          <a16:creationId xmlns:a16="http://schemas.microsoft.com/office/drawing/2014/main" id="{069F2635-B2A0-8E5B-78D3-5097338EA86D}"/>
                        </a:ext>
                      </a:extLst>
                    </p14:cNvPr>
                    <p14:cNvContentPartPr/>
                    <p14:nvPr/>
                  </p14:nvContentPartPr>
                  <p14:xfrm>
                    <a:off x="5388013" y="3569006"/>
                    <a:ext cx="236160" cy="230760"/>
                  </p14:xfrm>
                </p:contentPart>
              </mc:Choice>
              <mc:Fallback xmlns="">
                <p:pic>
                  <p:nvPicPr>
                    <p:cNvPr id="142" name="筆跡 141">
                      <a:extLst>
                        <a:ext uri="{FF2B5EF4-FFF2-40B4-BE49-F238E27FC236}">
                          <a16:creationId xmlns:a16="http://schemas.microsoft.com/office/drawing/2014/main" id="{069F2635-B2A0-8E5B-78D3-5097338EA86D}"/>
                        </a:ext>
                      </a:extLst>
                    </p:cNvPr>
                    <p:cNvPicPr/>
                    <p:nvPr/>
                  </p:nvPicPr>
                  <p:blipFill>
                    <a:blip r:embed="rId40"/>
                    <a:stretch>
                      <a:fillRect/>
                    </a:stretch>
                  </p:blipFill>
                  <p:spPr>
                    <a:xfrm>
                      <a:off x="5379209" y="3560570"/>
                      <a:ext cx="253768" cy="247633"/>
                    </a:xfrm>
                    <a:prstGeom prst="rect">
                      <a:avLst/>
                    </a:prstGeom>
                  </p:spPr>
                </p:pic>
              </mc:Fallback>
            </mc:AlternateContent>
          </p:grpSp>
          <p:grpSp>
            <p:nvGrpSpPr>
              <p:cNvPr id="11" name="群組 10">
                <a:extLst>
                  <a:ext uri="{FF2B5EF4-FFF2-40B4-BE49-F238E27FC236}">
                    <a16:creationId xmlns:a16="http://schemas.microsoft.com/office/drawing/2014/main" id="{80826B92-8492-7412-DDA8-D3CFAA951710}"/>
                  </a:ext>
                </a:extLst>
              </p:cNvPr>
              <p:cNvGrpSpPr/>
              <p:nvPr/>
            </p:nvGrpSpPr>
            <p:grpSpPr>
              <a:xfrm>
                <a:off x="6974893" y="3440126"/>
                <a:ext cx="1517760" cy="502560"/>
                <a:chOff x="6974893" y="3440126"/>
                <a:chExt cx="1517760" cy="502560"/>
              </a:xfrm>
            </p:grpSpPr>
            <mc:AlternateContent xmlns:mc="http://schemas.openxmlformats.org/markup-compatibility/2006" xmlns:p14="http://schemas.microsoft.com/office/powerpoint/2010/main">
              <mc:Choice Requires="p14">
                <p:contentPart p14:bwMode="auto" r:id="rId41">
                  <p14:nvContentPartPr>
                    <p14:cNvPr id="129" name="筆跡 128">
                      <a:extLst>
                        <a:ext uri="{FF2B5EF4-FFF2-40B4-BE49-F238E27FC236}">
                          <a16:creationId xmlns:a16="http://schemas.microsoft.com/office/drawing/2014/main" id="{C409F25A-6F72-6A0E-9CD4-3F3475A2C1DE}"/>
                        </a:ext>
                      </a:extLst>
                    </p14:cNvPr>
                    <p14:cNvContentPartPr/>
                    <p14:nvPr/>
                  </p14:nvContentPartPr>
                  <p14:xfrm>
                    <a:off x="6974893" y="3632726"/>
                    <a:ext cx="104040" cy="156240"/>
                  </p14:xfrm>
                </p:contentPart>
              </mc:Choice>
              <mc:Fallback xmlns="">
                <p:pic>
                  <p:nvPicPr>
                    <p:cNvPr id="129" name="筆跡 128">
                      <a:extLst>
                        <a:ext uri="{FF2B5EF4-FFF2-40B4-BE49-F238E27FC236}">
                          <a16:creationId xmlns:a16="http://schemas.microsoft.com/office/drawing/2014/main" id="{C409F25A-6F72-6A0E-9CD4-3F3475A2C1DE}"/>
                        </a:ext>
                      </a:extLst>
                    </p:cNvPr>
                    <p:cNvPicPr/>
                    <p:nvPr/>
                  </p:nvPicPr>
                  <p:blipFill>
                    <a:blip r:embed="rId42"/>
                    <a:stretch>
                      <a:fillRect/>
                    </a:stretch>
                  </p:blipFill>
                  <p:spPr>
                    <a:xfrm>
                      <a:off x="6966094" y="3624294"/>
                      <a:ext cx="121639" cy="173104"/>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130" name="筆跡 129">
                      <a:extLst>
                        <a:ext uri="{FF2B5EF4-FFF2-40B4-BE49-F238E27FC236}">
                          <a16:creationId xmlns:a16="http://schemas.microsoft.com/office/drawing/2014/main" id="{EA351741-BE02-5A6F-BE91-488F9E04F86F}"/>
                        </a:ext>
                      </a:extLst>
                    </p14:cNvPr>
                    <p14:cNvContentPartPr/>
                    <p14:nvPr/>
                  </p14:nvContentPartPr>
                  <p14:xfrm>
                    <a:off x="7113853" y="3644966"/>
                    <a:ext cx="101160" cy="141120"/>
                  </p14:xfrm>
                </p:contentPart>
              </mc:Choice>
              <mc:Fallback xmlns="">
                <p:pic>
                  <p:nvPicPr>
                    <p:cNvPr id="130" name="筆跡 129">
                      <a:extLst>
                        <a:ext uri="{FF2B5EF4-FFF2-40B4-BE49-F238E27FC236}">
                          <a16:creationId xmlns:a16="http://schemas.microsoft.com/office/drawing/2014/main" id="{EA351741-BE02-5A6F-BE91-488F9E04F86F}"/>
                        </a:ext>
                      </a:extLst>
                    </p:cNvPr>
                    <p:cNvPicPr/>
                    <p:nvPr/>
                  </p:nvPicPr>
                  <p:blipFill>
                    <a:blip r:embed="rId44"/>
                    <a:stretch>
                      <a:fillRect/>
                    </a:stretch>
                  </p:blipFill>
                  <p:spPr>
                    <a:xfrm>
                      <a:off x="7105079" y="3636548"/>
                      <a:ext cx="118708" cy="157955"/>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131" name="筆跡 130">
                      <a:extLst>
                        <a:ext uri="{FF2B5EF4-FFF2-40B4-BE49-F238E27FC236}">
                          <a16:creationId xmlns:a16="http://schemas.microsoft.com/office/drawing/2014/main" id="{75355F8D-1325-E0B5-BD27-486BAA1EDE53}"/>
                        </a:ext>
                      </a:extLst>
                    </p14:cNvPr>
                    <p14:cNvContentPartPr/>
                    <p14:nvPr/>
                  </p14:nvContentPartPr>
                  <p14:xfrm>
                    <a:off x="7236973" y="3624086"/>
                    <a:ext cx="308160" cy="130320"/>
                  </p14:xfrm>
                </p:contentPart>
              </mc:Choice>
              <mc:Fallback xmlns="">
                <p:pic>
                  <p:nvPicPr>
                    <p:cNvPr id="131" name="筆跡 130">
                      <a:extLst>
                        <a:ext uri="{FF2B5EF4-FFF2-40B4-BE49-F238E27FC236}">
                          <a16:creationId xmlns:a16="http://schemas.microsoft.com/office/drawing/2014/main" id="{75355F8D-1325-E0B5-BD27-486BAA1EDE53}"/>
                        </a:ext>
                      </a:extLst>
                    </p:cNvPr>
                    <p:cNvPicPr/>
                    <p:nvPr/>
                  </p:nvPicPr>
                  <p:blipFill>
                    <a:blip r:embed="rId46"/>
                    <a:stretch>
                      <a:fillRect/>
                    </a:stretch>
                  </p:blipFill>
                  <p:spPr>
                    <a:xfrm>
                      <a:off x="7228168" y="3615662"/>
                      <a:ext cx="325769" cy="147167"/>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32" name="筆跡 131">
                      <a:extLst>
                        <a:ext uri="{FF2B5EF4-FFF2-40B4-BE49-F238E27FC236}">
                          <a16:creationId xmlns:a16="http://schemas.microsoft.com/office/drawing/2014/main" id="{8CAD34CC-4415-977E-0401-D71D2D565FBB}"/>
                        </a:ext>
                      </a:extLst>
                    </p14:cNvPr>
                    <p14:cNvContentPartPr/>
                    <p14:nvPr/>
                  </p14:nvContentPartPr>
                  <p14:xfrm>
                    <a:off x="7596253" y="3589886"/>
                    <a:ext cx="200160" cy="196200"/>
                  </p14:xfrm>
                </p:contentPart>
              </mc:Choice>
              <mc:Fallback xmlns="">
                <p:pic>
                  <p:nvPicPr>
                    <p:cNvPr id="132" name="筆跡 131">
                      <a:extLst>
                        <a:ext uri="{FF2B5EF4-FFF2-40B4-BE49-F238E27FC236}">
                          <a16:creationId xmlns:a16="http://schemas.microsoft.com/office/drawing/2014/main" id="{8CAD34CC-4415-977E-0401-D71D2D565FBB}"/>
                        </a:ext>
                      </a:extLst>
                    </p:cNvPr>
                    <p:cNvPicPr/>
                    <p:nvPr/>
                  </p:nvPicPr>
                  <p:blipFill>
                    <a:blip r:embed="rId48"/>
                    <a:stretch>
                      <a:fillRect/>
                    </a:stretch>
                  </p:blipFill>
                  <p:spPr>
                    <a:xfrm>
                      <a:off x="7587460" y="3581463"/>
                      <a:ext cx="217745" cy="213045"/>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33" name="筆跡 132">
                      <a:extLst>
                        <a:ext uri="{FF2B5EF4-FFF2-40B4-BE49-F238E27FC236}">
                          <a16:creationId xmlns:a16="http://schemas.microsoft.com/office/drawing/2014/main" id="{4D78A02C-326D-99F8-055C-668F4A75F23C}"/>
                        </a:ext>
                      </a:extLst>
                    </p14:cNvPr>
                    <p14:cNvContentPartPr/>
                    <p14:nvPr/>
                  </p14:nvContentPartPr>
                  <p14:xfrm>
                    <a:off x="7805413" y="3610046"/>
                    <a:ext cx="200880" cy="129960"/>
                  </p14:xfrm>
                </p:contentPart>
              </mc:Choice>
              <mc:Fallback xmlns="">
                <p:pic>
                  <p:nvPicPr>
                    <p:cNvPr id="133" name="筆跡 132">
                      <a:extLst>
                        <a:ext uri="{FF2B5EF4-FFF2-40B4-BE49-F238E27FC236}">
                          <a16:creationId xmlns:a16="http://schemas.microsoft.com/office/drawing/2014/main" id="{4D78A02C-326D-99F8-055C-668F4A75F23C}"/>
                        </a:ext>
                      </a:extLst>
                    </p:cNvPr>
                    <p:cNvPicPr/>
                    <p:nvPr/>
                  </p:nvPicPr>
                  <p:blipFill>
                    <a:blip r:embed="rId50"/>
                    <a:stretch>
                      <a:fillRect/>
                    </a:stretch>
                  </p:blipFill>
                  <p:spPr>
                    <a:xfrm>
                      <a:off x="7796612" y="3601613"/>
                      <a:ext cx="218483" cy="146825"/>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134" name="筆跡 133">
                      <a:extLst>
                        <a:ext uri="{FF2B5EF4-FFF2-40B4-BE49-F238E27FC236}">
                          <a16:creationId xmlns:a16="http://schemas.microsoft.com/office/drawing/2014/main" id="{DA151DCA-AF11-0EEA-C723-CAA31B3ACEFC}"/>
                        </a:ext>
                      </a:extLst>
                    </p14:cNvPr>
                    <p14:cNvContentPartPr/>
                    <p14:nvPr/>
                  </p14:nvContentPartPr>
                  <p14:xfrm>
                    <a:off x="8017453" y="3560366"/>
                    <a:ext cx="171000" cy="382320"/>
                  </p14:xfrm>
                </p:contentPart>
              </mc:Choice>
              <mc:Fallback xmlns="">
                <p:pic>
                  <p:nvPicPr>
                    <p:cNvPr id="134" name="筆跡 133">
                      <a:extLst>
                        <a:ext uri="{FF2B5EF4-FFF2-40B4-BE49-F238E27FC236}">
                          <a16:creationId xmlns:a16="http://schemas.microsoft.com/office/drawing/2014/main" id="{DA151DCA-AF11-0EEA-C723-CAA31B3ACEFC}"/>
                        </a:ext>
                      </a:extLst>
                    </p:cNvPr>
                    <p:cNvPicPr/>
                    <p:nvPr/>
                  </p:nvPicPr>
                  <p:blipFill>
                    <a:blip r:embed="rId52"/>
                    <a:stretch>
                      <a:fillRect/>
                    </a:stretch>
                  </p:blipFill>
                  <p:spPr>
                    <a:xfrm>
                      <a:off x="8008644" y="3551925"/>
                      <a:ext cx="188618" cy="399202"/>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5" name="筆跡 134">
                      <a:extLst>
                        <a:ext uri="{FF2B5EF4-FFF2-40B4-BE49-F238E27FC236}">
                          <a16:creationId xmlns:a16="http://schemas.microsoft.com/office/drawing/2014/main" id="{F11799DE-4C1A-D394-9B97-A19E7A084D30}"/>
                        </a:ext>
                      </a:extLst>
                    </p14:cNvPr>
                    <p14:cNvContentPartPr/>
                    <p14:nvPr/>
                  </p14:nvContentPartPr>
                  <p14:xfrm>
                    <a:off x="8207893" y="3440126"/>
                    <a:ext cx="118800" cy="364680"/>
                  </p14:xfrm>
                </p:contentPart>
              </mc:Choice>
              <mc:Fallback xmlns="">
                <p:pic>
                  <p:nvPicPr>
                    <p:cNvPr id="135" name="筆跡 134">
                      <a:extLst>
                        <a:ext uri="{FF2B5EF4-FFF2-40B4-BE49-F238E27FC236}">
                          <a16:creationId xmlns:a16="http://schemas.microsoft.com/office/drawing/2014/main" id="{F11799DE-4C1A-D394-9B97-A19E7A084D30}"/>
                        </a:ext>
                      </a:extLst>
                    </p:cNvPr>
                    <p:cNvPicPr/>
                    <p:nvPr/>
                  </p:nvPicPr>
                  <p:blipFill>
                    <a:blip r:embed="rId54"/>
                    <a:stretch>
                      <a:fillRect/>
                    </a:stretch>
                  </p:blipFill>
                  <p:spPr>
                    <a:xfrm>
                      <a:off x="8199112" y="3431680"/>
                      <a:ext cx="136362" cy="381573"/>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36" name="筆跡 135">
                      <a:extLst>
                        <a:ext uri="{FF2B5EF4-FFF2-40B4-BE49-F238E27FC236}">
                          <a16:creationId xmlns:a16="http://schemas.microsoft.com/office/drawing/2014/main" id="{98BC63AA-ED5B-4401-33C2-B445411FB771}"/>
                        </a:ext>
                      </a:extLst>
                    </p14:cNvPr>
                    <p14:cNvContentPartPr/>
                    <p14:nvPr/>
                  </p14:nvContentPartPr>
                  <p14:xfrm>
                    <a:off x="8428573" y="3597446"/>
                    <a:ext cx="57960" cy="180000"/>
                  </p14:xfrm>
                </p:contentPart>
              </mc:Choice>
              <mc:Fallback xmlns="">
                <p:pic>
                  <p:nvPicPr>
                    <p:cNvPr id="136" name="筆跡 135">
                      <a:extLst>
                        <a:ext uri="{FF2B5EF4-FFF2-40B4-BE49-F238E27FC236}">
                          <a16:creationId xmlns:a16="http://schemas.microsoft.com/office/drawing/2014/main" id="{98BC63AA-ED5B-4401-33C2-B445411FB771}"/>
                        </a:ext>
                      </a:extLst>
                    </p:cNvPr>
                    <p:cNvPicPr/>
                    <p:nvPr/>
                  </p:nvPicPr>
                  <p:blipFill>
                    <a:blip r:embed="rId56"/>
                    <a:stretch>
                      <a:fillRect/>
                    </a:stretch>
                  </p:blipFill>
                  <p:spPr>
                    <a:xfrm>
                      <a:off x="8419775" y="3589016"/>
                      <a:ext cx="75555" cy="1968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37" name="筆跡 136">
                      <a:extLst>
                        <a:ext uri="{FF2B5EF4-FFF2-40B4-BE49-F238E27FC236}">
                          <a16:creationId xmlns:a16="http://schemas.microsoft.com/office/drawing/2014/main" id="{D744F2DD-4208-50D2-B72F-854E29820966}"/>
                        </a:ext>
                      </a:extLst>
                    </p14:cNvPr>
                    <p14:cNvContentPartPr/>
                    <p14:nvPr/>
                  </p14:nvContentPartPr>
                  <p14:xfrm>
                    <a:off x="8360533" y="3652526"/>
                    <a:ext cx="132120" cy="10440"/>
                  </p14:xfrm>
                </p:contentPart>
              </mc:Choice>
              <mc:Fallback xmlns="">
                <p:pic>
                  <p:nvPicPr>
                    <p:cNvPr id="137" name="筆跡 136">
                      <a:extLst>
                        <a:ext uri="{FF2B5EF4-FFF2-40B4-BE49-F238E27FC236}">
                          <a16:creationId xmlns:a16="http://schemas.microsoft.com/office/drawing/2014/main" id="{D744F2DD-4208-50D2-B72F-854E29820966}"/>
                        </a:ext>
                      </a:extLst>
                    </p:cNvPr>
                    <p:cNvPicPr/>
                    <p:nvPr/>
                  </p:nvPicPr>
                  <p:blipFill>
                    <a:blip r:embed="rId58"/>
                    <a:stretch>
                      <a:fillRect/>
                    </a:stretch>
                  </p:blipFill>
                  <p:spPr>
                    <a:xfrm>
                      <a:off x="8351725" y="3644075"/>
                      <a:ext cx="149736" cy="27343"/>
                    </a:xfrm>
                    <a:prstGeom prst="rect">
                      <a:avLst/>
                    </a:prstGeom>
                  </p:spPr>
                </p:pic>
              </mc:Fallback>
            </mc:AlternateContent>
          </p:grpSp>
          <p:grpSp>
            <p:nvGrpSpPr>
              <p:cNvPr id="12" name="群組 11">
                <a:extLst>
                  <a:ext uri="{FF2B5EF4-FFF2-40B4-BE49-F238E27FC236}">
                    <a16:creationId xmlns:a16="http://schemas.microsoft.com/office/drawing/2014/main" id="{335533AF-40DD-4EF4-FE8D-F0C2DE7C9E83}"/>
                  </a:ext>
                </a:extLst>
              </p:cNvPr>
              <p:cNvGrpSpPr/>
              <p:nvPr/>
            </p:nvGrpSpPr>
            <p:grpSpPr>
              <a:xfrm>
                <a:off x="2516438" y="5076029"/>
                <a:ext cx="822240" cy="322200"/>
                <a:chOff x="2516438" y="5076029"/>
                <a:chExt cx="822240" cy="322200"/>
              </a:xfrm>
            </p:grpSpPr>
            <mc:AlternateContent xmlns:mc="http://schemas.openxmlformats.org/markup-compatibility/2006" xmlns:p14="http://schemas.microsoft.com/office/powerpoint/2010/main">
              <mc:Choice Requires="p14">
                <p:contentPart p14:bwMode="auto" r:id="rId59">
                  <p14:nvContentPartPr>
                    <p14:cNvPr id="124" name="筆跡 123">
                      <a:extLst>
                        <a:ext uri="{FF2B5EF4-FFF2-40B4-BE49-F238E27FC236}">
                          <a16:creationId xmlns:a16="http://schemas.microsoft.com/office/drawing/2014/main" id="{AD44560A-F655-376F-C2B1-A4D34005DDB3}"/>
                        </a:ext>
                      </a:extLst>
                    </p14:cNvPr>
                    <p14:cNvContentPartPr/>
                    <p14:nvPr/>
                  </p14:nvContentPartPr>
                  <p14:xfrm>
                    <a:off x="2516438" y="5076029"/>
                    <a:ext cx="97560" cy="145800"/>
                  </p14:xfrm>
                </p:contentPart>
              </mc:Choice>
              <mc:Fallback xmlns="">
                <p:pic>
                  <p:nvPicPr>
                    <p:cNvPr id="124" name="筆跡 123">
                      <a:extLst>
                        <a:ext uri="{FF2B5EF4-FFF2-40B4-BE49-F238E27FC236}">
                          <a16:creationId xmlns:a16="http://schemas.microsoft.com/office/drawing/2014/main" id="{AD44560A-F655-376F-C2B1-A4D34005DDB3}"/>
                        </a:ext>
                      </a:extLst>
                    </p:cNvPr>
                    <p:cNvPicPr/>
                    <p:nvPr/>
                  </p:nvPicPr>
                  <p:blipFill>
                    <a:blip r:embed="rId60"/>
                    <a:stretch>
                      <a:fillRect/>
                    </a:stretch>
                  </p:blipFill>
                  <p:spPr>
                    <a:xfrm>
                      <a:off x="2507663" y="5067598"/>
                      <a:ext cx="115110" cy="162661"/>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5" name="筆跡 124">
                      <a:extLst>
                        <a:ext uri="{FF2B5EF4-FFF2-40B4-BE49-F238E27FC236}">
                          <a16:creationId xmlns:a16="http://schemas.microsoft.com/office/drawing/2014/main" id="{005D1131-5531-58BC-9C1D-14E7EEA15BAB}"/>
                        </a:ext>
                      </a:extLst>
                    </p14:cNvPr>
                    <p14:cNvContentPartPr/>
                    <p14:nvPr/>
                  </p14:nvContentPartPr>
                  <p14:xfrm>
                    <a:off x="2544878" y="5085389"/>
                    <a:ext cx="100440" cy="312840"/>
                  </p14:xfrm>
                </p:contentPart>
              </mc:Choice>
              <mc:Fallback xmlns="">
                <p:pic>
                  <p:nvPicPr>
                    <p:cNvPr id="125" name="筆跡 124">
                      <a:extLst>
                        <a:ext uri="{FF2B5EF4-FFF2-40B4-BE49-F238E27FC236}">
                          <a16:creationId xmlns:a16="http://schemas.microsoft.com/office/drawing/2014/main" id="{005D1131-5531-58BC-9C1D-14E7EEA15BAB}"/>
                        </a:ext>
                      </a:extLst>
                    </p:cNvPr>
                    <p:cNvPicPr/>
                    <p:nvPr/>
                  </p:nvPicPr>
                  <p:blipFill>
                    <a:blip r:embed="rId62"/>
                    <a:stretch>
                      <a:fillRect/>
                    </a:stretch>
                  </p:blipFill>
                  <p:spPr>
                    <a:xfrm>
                      <a:off x="2536077" y="5076947"/>
                      <a:ext cx="118043" cy="329723"/>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6" name="筆跡 125">
                      <a:extLst>
                        <a:ext uri="{FF2B5EF4-FFF2-40B4-BE49-F238E27FC236}">
                          <a16:creationId xmlns:a16="http://schemas.microsoft.com/office/drawing/2014/main" id="{E9D40F41-ABAA-96DC-8799-4C136A3EB8D7}"/>
                        </a:ext>
                      </a:extLst>
                    </p14:cNvPr>
                    <p14:cNvContentPartPr/>
                    <p14:nvPr/>
                  </p14:nvContentPartPr>
                  <p14:xfrm>
                    <a:off x="2641358" y="5150549"/>
                    <a:ext cx="123480" cy="200160"/>
                  </p14:xfrm>
                </p:contentPart>
              </mc:Choice>
              <mc:Fallback xmlns="">
                <p:pic>
                  <p:nvPicPr>
                    <p:cNvPr id="126" name="筆跡 125">
                      <a:extLst>
                        <a:ext uri="{FF2B5EF4-FFF2-40B4-BE49-F238E27FC236}">
                          <a16:creationId xmlns:a16="http://schemas.microsoft.com/office/drawing/2014/main" id="{E9D40F41-ABAA-96DC-8799-4C136A3EB8D7}"/>
                        </a:ext>
                      </a:extLst>
                    </p:cNvPr>
                    <p:cNvPicPr/>
                    <p:nvPr/>
                  </p:nvPicPr>
                  <p:blipFill>
                    <a:blip r:embed="rId64"/>
                    <a:stretch>
                      <a:fillRect/>
                    </a:stretch>
                  </p:blipFill>
                  <p:spPr>
                    <a:xfrm>
                      <a:off x="2632575" y="5142106"/>
                      <a:ext cx="141046" cy="217047"/>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27" name="筆跡 126">
                      <a:extLst>
                        <a:ext uri="{FF2B5EF4-FFF2-40B4-BE49-F238E27FC236}">
                          <a16:creationId xmlns:a16="http://schemas.microsoft.com/office/drawing/2014/main" id="{A4BF8CA8-8092-E101-57EB-63833A18A90F}"/>
                        </a:ext>
                      </a:extLst>
                    </p14:cNvPr>
                    <p14:cNvContentPartPr/>
                    <p14:nvPr/>
                  </p14:nvContentPartPr>
                  <p14:xfrm>
                    <a:off x="2823518" y="5213909"/>
                    <a:ext cx="132480" cy="12240"/>
                  </p14:xfrm>
                </p:contentPart>
              </mc:Choice>
              <mc:Fallback xmlns="">
                <p:pic>
                  <p:nvPicPr>
                    <p:cNvPr id="127" name="筆跡 126">
                      <a:extLst>
                        <a:ext uri="{FF2B5EF4-FFF2-40B4-BE49-F238E27FC236}">
                          <a16:creationId xmlns:a16="http://schemas.microsoft.com/office/drawing/2014/main" id="{A4BF8CA8-8092-E101-57EB-63833A18A90F}"/>
                        </a:ext>
                      </a:extLst>
                    </p:cNvPr>
                    <p:cNvPicPr/>
                    <p:nvPr/>
                  </p:nvPicPr>
                  <p:blipFill>
                    <a:blip r:embed="rId66"/>
                    <a:stretch>
                      <a:fillRect/>
                    </a:stretch>
                  </p:blipFill>
                  <p:spPr>
                    <a:xfrm>
                      <a:off x="2814720" y="5205586"/>
                      <a:ext cx="150075" cy="28886"/>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28" name="筆跡 127">
                      <a:extLst>
                        <a:ext uri="{FF2B5EF4-FFF2-40B4-BE49-F238E27FC236}">
                          <a16:creationId xmlns:a16="http://schemas.microsoft.com/office/drawing/2014/main" id="{44B3911F-8DA7-E83E-02F4-9A0360C840C4}"/>
                        </a:ext>
                      </a:extLst>
                    </p14:cNvPr>
                    <p14:cNvContentPartPr/>
                    <p14:nvPr/>
                  </p14:nvContentPartPr>
                  <p14:xfrm>
                    <a:off x="3032318" y="5094029"/>
                    <a:ext cx="306360" cy="240480"/>
                  </p14:xfrm>
                </p:contentPart>
              </mc:Choice>
              <mc:Fallback xmlns="">
                <p:pic>
                  <p:nvPicPr>
                    <p:cNvPr id="128" name="筆跡 127">
                      <a:extLst>
                        <a:ext uri="{FF2B5EF4-FFF2-40B4-BE49-F238E27FC236}">
                          <a16:creationId xmlns:a16="http://schemas.microsoft.com/office/drawing/2014/main" id="{44B3911F-8DA7-E83E-02F4-9A0360C840C4}"/>
                        </a:ext>
                      </a:extLst>
                    </p:cNvPr>
                    <p:cNvPicPr/>
                    <p:nvPr/>
                  </p:nvPicPr>
                  <p:blipFill>
                    <a:blip r:embed="rId68"/>
                    <a:stretch>
                      <a:fillRect/>
                    </a:stretch>
                  </p:blipFill>
                  <p:spPr>
                    <a:xfrm>
                      <a:off x="3023506" y="5085600"/>
                      <a:ext cx="323985" cy="257338"/>
                    </a:xfrm>
                    <a:prstGeom prst="rect">
                      <a:avLst/>
                    </a:prstGeom>
                  </p:spPr>
                </p:pic>
              </mc:Fallback>
            </mc:AlternateContent>
          </p:grpSp>
          <p:grpSp>
            <p:nvGrpSpPr>
              <p:cNvPr id="13" name="群組 12">
                <a:extLst>
                  <a:ext uri="{FF2B5EF4-FFF2-40B4-BE49-F238E27FC236}">
                    <a16:creationId xmlns:a16="http://schemas.microsoft.com/office/drawing/2014/main" id="{E481C879-A74E-6932-6BA4-E23138671901}"/>
                  </a:ext>
                </a:extLst>
              </p:cNvPr>
              <p:cNvGrpSpPr/>
              <p:nvPr/>
            </p:nvGrpSpPr>
            <p:grpSpPr>
              <a:xfrm>
                <a:off x="2657198" y="5839229"/>
                <a:ext cx="583920" cy="351720"/>
                <a:chOff x="2657198" y="5839229"/>
                <a:chExt cx="583920" cy="351720"/>
              </a:xfrm>
            </p:grpSpPr>
            <mc:AlternateContent xmlns:mc="http://schemas.openxmlformats.org/markup-compatibility/2006" xmlns:p14="http://schemas.microsoft.com/office/powerpoint/2010/main">
              <mc:Choice Requires="p14">
                <p:contentPart p14:bwMode="auto" r:id="rId69">
                  <p14:nvContentPartPr>
                    <p14:cNvPr id="122" name="筆跡 121">
                      <a:extLst>
                        <a:ext uri="{FF2B5EF4-FFF2-40B4-BE49-F238E27FC236}">
                          <a16:creationId xmlns:a16="http://schemas.microsoft.com/office/drawing/2014/main" id="{C9E81E46-05C0-6826-6FF7-CC24AB06DD24}"/>
                        </a:ext>
                      </a:extLst>
                    </p14:cNvPr>
                    <p14:cNvContentPartPr/>
                    <p14:nvPr/>
                  </p14:nvContentPartPr>
                  <p14:xfrm>
                    <a:off x="2657198" y="5839229"/>
                    <a:ext cx="300600" cy="351720"/>
                  </p14:xfrm>
                </p:contentPart>
              </mc:Choice>
              <mc:Fallback xmlns="">
                <p:pic>
                  <p:nvPicPr>
                    <p:cNvPr id="122" name="筆跡 121">
                      <a:extLst>
                        <a:ext uri="{FF2B5EF4-FFF2-40B4-BE49-F238E27FC236}">
                          <a16:creationId xmlns:a16="http://schemas.microsoft.com/office/drawing/2014/main" id="{C9E81E46-05C0-6826-6FF7-CC24AB06DD24}"/>
                        </a:ext>
                      </a:extLst>
                    </p:cNvPr>
                    <p:cNvPicPr/>
                    <p:nvPr/>
                  </p:nvPicPr>
                  <p:blipFill>
                    <a:blip r:embed="rId70"/>
                    <a:stretch>
                      <a:fillRect/>
                    </a:stretch>
                  </p:blipFill>
                  <p:spPr>
                    <a:xfrm>
                      <a:off x="2648402" y="5830796"/>
                      <a:ext cx="318191" cy="368587"/>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23" name="筆跡 122">
                      <a:extLst>
                        <a:ext uri="{FF2B5EF4-FFF2-40B4-BE49-F238E27FC236}">
                          <a16:creationId xmlns:a16="http://schemas.microsoft.com/office/drawing/2014/main" id="{2F4C2955-4A10-569A-1A52-C0D99B860098}"/>
                        </a:ext>
                      </a:extLst>
                    </p14:cNvPr>
                    <p14:cNvContentPartPr/>
                    <p14:nvPr/>
                  </p14:nvContentPartPr>
                  <p14:xfrm>
                    <a:off x="3043478" y="5972069"/>
                    <a:ext cx="197640" cy="133200"/>
                  </p14:xfrm>
                </p:contentPart>
              </mc:Choice>
              <mc:Fallback xmlns="">
                <p:pic>
                  <p:nvPicPr>
                    <p:cNvPr id="123" name="筆跡 122">
                      <a:extLst>
                        <a:ext uri="{FF2B5EF4-FFF2-40B4-BE49-F238E27FC236}">
                          <a16:creationId xmlns:a16="http://schemas.microsoft.com/office/drawing/2014/main" id="{2F4C2955-4A10-569A-1A52-C0D99B860098}"/>
                        </a:ext>
                      </a:extLst>
                    </p:cNvPr>
                    <p:cNvPicPr/>
                    <p:nvPr/>
                  </p:nvPicPr>
                  <p:blipFill>
                    <a:blip r:embed="rId72"/>
                    <a:stretch>
                      <a:fillRect/>
                    </a:stretch>
                  </p:blipFill>
                  <p:spPr>
                    <a:xfrm>
                      <a:off x="3034659" y="5963651"/>
                      <a:ext cx="215277" cy="150036"/>
                    </a:xfrm>
                    <a:prstGeom prst="rect">
                      <a:avLst/>
                    </a:prstGeom>
                  </p:spPr>
                </p:pic>
              </mc:Fallback>
            </mc:AlternateContent>
          </p:grpSp>
          <p:grpSp>
            <p:nvGrpSpPr>
              <p:cNvPr id="14" name="群組 13">
                <a:extLst>
                  <a:ext uri="{FF2B5EF4-FFF2-40B4-BE49-F238E27FC236}">
                    <a16:creationId xmlns:a16="http://schemas.microsoft.com/office/drawing/2014/main" id="{22D0E3D5-05B1-99C7-5C4F-9CB78F5F5E31}"/>
                  </a:ext>
                </a:extLst>
              </p:cNvPr>
              <p:cNvGrpSpPr/>
              <p:nvPr/>
            </p:nvGrpSpPr>
            <p:grpSpPr>
              <a:xfrm>
                <a:off x="4688318" y="4980989"/>
                <a:ext cx="1396440" cy="375840"/>
                <a:chOff x="4688318" y="4980989"/>
                <a:chExt cx="1396440" cy="375840"/>
              </a:xfrm>
            </p:grpSpPr>
            <mc:AlternateContent xmlns:mc="http://schemas.openxmlformats.org/markup-compatibility/2006" xmlns:p14="http://schemas.microsoft.com/office/powerpoint/2010/main">
              <mc:Choice Requires="p14">
                <p:contentPart p14:bwMode="auto" r:id="rId73">
                  <p14:nvContentPartPr>
                    <p14:cNvPr id="114" name="筆跡 113">
                      <a:extLst>
                        <a:ext uri="{FF2B5EF4-FFF2-40B4-BE49-F238E27FC236}">
                          <a16:creationId xmlns:a16="http://schemas.microsoft.com/office/drawing/2014/main" id="{EB947028-3B92-3FE8-05F3-3D5D9CFE89CF}"/>
                        </a:ext>
                      </a:extLst>
                    </p14:cNvPr>
                    <p14:cNvContentPartPr/>
                    <p14:nvPr/>
                  </p14:nvContentPartPr>
                  <p14:xfrm>
                    <a:off x="4688318" y="5033909"/>
                    <a:ext cx="113760" cy="284040"/>
                  </p14:xfrm>
                </p:contentPart>
              </mc:Choice>
              <mc:Fallback xmlns="">
                <p:pic>
                  <p:nvPicPr>
                    <p:cNvPr id="114" name="筆跡 113">
                      <a:extLst>
                        <a:ext uri="{FF2B5EF4-FFF2-40B4-BE49-F238E27FC236}">
                          <a16:creationId xmlns:a16="http://schemas.microsoft.com/office/drawing/2014/main" id="{EB947028-3B92-3FE8-05F3-3D5D9CFE89CF}"/>
                        </a:ext>
                      </a:extLst>
                    </p:cNvPr>
                    <p:cNvPicPr/>
                    <p:nvPr/>
                  </p:nvPicPr>
                  <p:blipFill>
                    <a:blip r:embed="rId74"/>
                    <a:stretch>
                      <a:fillRect/>
                    </a:stretch>
                  </p:blipFill>
                  <p:spPr>
                    <a:xfrm>
                      <a:off x="4679527" y="5025467"/>
                      <a:ext cx="131341" cy="300923"/>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115" name="筆跡 114">
                      <a:extLst>
                        <a:ext uri="{FF2B5EF4-FFF2-40B4-BE49-F238E27FC236}">
                          <a16:creationId xmlns:a16="http://schemas.microsoft.com/office/drawing/2014/main" id="{874E5E94-75F9-DAED-4025-1456D680A4EE}"/>
                        </a:ext>
                      </a:extLst>
                    </p14:cNvPr>
                    <p14:cNvContentPartPr/>
                    <p14:nvPr/>
                  </p14:nvContentPartPr>
                  <p14:xfrm>
                    <a:off x="4845998" y="5093309"/>
                    <a:ext cx="205200" cy="150120"/>
                  </p14:xfrm>
                </p:contentPart>
              </mc:Choice>
              <mc:Fallback xmlns="">
                <p:pic>
                  <p:nvPicPr>
                    <p:cNvPr id="115" name="筆跡 114">
                      <a:extLst>
                        <a:ext uri="{FF2B5EF4-FFF2-40B4-BE49-F238E27FC236}">
                          <a16:creationId xmlns:a16="http://schemas.microsoft.com/office/drawing/2014/main" id="{874E5E94-75F9-DAED-4025-1456D680A4EE}"/>
                        </a:ext>
                      </a:extLst>
                    </p:cNvPr>
                    <p:cNvPicPr/>
                    <p:nvPr/>
                  </p:nvPicPr>
                  <p:blipFill>
                    <a:blip r:embed="rId76"/>
                    <a:stretch>
                      <a:fillRect/>
                    </a:stretch>
                  </p:blipFill>
                  <p:spPr>
                    <a:xfrm>
                      <a:off x="4837189" y="5084886"/>
                      <a:ext cx="222818" cy="166965"/>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16" name="筆跡 115">
                      <a:extLst>
                        <a:ext uri="{FF2B5EF4-FFF2-40B4-BE49-F238E27FC236}">
                          <a16:creationId xmlns:a16="http://schemas.microsoft.com/office/drawing/2014/main" id="{BD811771-87F8-5E57-F4B5-FE91E974710A}"/>
                        </a:ext>
                      </a:extLst>
                    </p14:cNvPr>
                    <p14:cNvContentPartPr/>
                    <p14:nvPr/>
                  </p14:nvContentPartPr>
                  <p14:xfrm>
                    <a:off x="4929518" y="5094029"/>
                    <a:ext cx="81000" cy="187200"/>
                  </p14:xfrm>
                </p:contentPart>
              </mc:Choice>
              <mc:Fallback xmlns="">
                <p:pic>
                  <p:nvPicPr>
                    <p:cNvPr id="116" name="筆跡 115">
                      <a:extLst>
                        <a:ext uri="{FF2B5EF4-FFF2-40B4-BE49-F238E27FC236}">
                          <a16:creationId xmlns:a16="http://schemas.microsoft.com/office/drawing/2014/main" id="{BD811771-87F8-5E57-F4B5-FE91E974710A}"/>
                        </a:ext>
                      </a:extLst>
                    </p:cNvPr>
                    <p:cNvPicPr/>
                    <p:nvPr/>
                  </p:nvPicPr>
                  <p:blipFill>
                    <a:blip r:embed="rId78"/>
                    <a:stretch>
                      <a:fillRect/>
                    </a:stretch>
                  </p:blipFill>
                  <p:spPr>
                    <a:xfrm>
                      <a:off x="4920747" y="5085588"/>
                      <a:ext cx="98541" cy="204083"/>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17" name="筆跡 116">
                      <a:extLst>
                        <a:ext uri="{FF2B5EF4-FFF2-40B4-BE49-F238E27FC236}">
                          <a16:creationId xmlns:a16="http://schemas.microsoft.com/office/drawing/2014/main" id="{983E7B1B-09FF-24AD-D06A-EAA2C07FDEE8}"/>
                        </a:ext>
                      </a:extLst>
                    </p14:cNvPr>
                    <p14:cNvContentPartPr/>
                    <p14:nvPr/>
                  </p14:nvContentPartPr>
                  <p14:xfrm>
                    <a:off x="5185838" y="5009789"/>
                    <a:ext cx="52560" cy="290880"/>
                  </p14:xfrm>
                </p:contentPart>
              </mc:Choice>
              <mc:Fallback xmlns="">
                <p:pic>
                  <p:nvPicPr>
                    <p:cNvPr id="117" name="筆跡 116">
                      <a:extLst>
                        <a:ext uri="{FF2B5EF4-FFF2-40B4-BE49-F238E27FC236}">
                          <a16:creationId xmlns:a16="http://schemas.microsoft.com/office/drawing/2014/main" id="{983E7B1B-09FF-24AD-D06A-EAA2C07FDEE8}"/>
                        </a:ext>
                      </a:extLst>
                    </p:cNvPr>
                    <p:cNvPicPr/>
                    <p:nvPr/>
                  </p:nvPicPr>
                  <p:blipFill>
                    <a:blip r:embed="rId80"/>
                    <a:stretch>
                      <a:fillRect/>
                    </a:stretch>
                  </p:blipFill>
                  <p:spPr>
                    <a:xfrm>
                      <a:off x="5177078" y="5001351"/>
                      <a:ext cx="70080" cy="307757"/>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18" name="筆跡 117">
                      <a:extLst>
                        <a:ext uri="{FF2B5EF4-FFF2-40B4-BE49-F238E27FC236}">
                          <a16:creationId xmlns:a16="http://schemas.microsoft.com/office/drawing/2014/main" id="{BED26B00-8D9B-C202-B46F-FCCF82C1D30B}"/>
                        </a:ext>
                      </a:extLst>
                    </p14:cNvPr>
                    <p14:cNvContentPartPr/>
                    <p14:nvPr/>
                  </p14:nvContentPartPr>
                  <p14:xfrm>
                    <a:off x="5346038" y="4980989"/>
                    <a:ext cx="123480" cy="288000"/>
                  </p14:xfrm>
                </p:contentPart>
              </mc:Choice>
              <mc:Fallback xmlns="">
                <p:pic>
                  <p:nvPicPr>
                    <p:cNvPr id="118" name="筆跡 117">
                      <a:extLst>
                        <a:ext uri="{FF2B5EF4-FFF2-40B4-BE49-F238E27FC236}">
                          <a16:creationId xmlns:a16="http://schemas.microsoft.com/office/drawing/2014/main" id="{BED26B00-8D9B-C202-B46F-FCCF82C1D30B}"/>
                        </a:ext>
                      </a:extLst>
                    </p:cNvPr>
                    <p:cNvPicPr/>
                    <p:nvPr/>
                  </p:nvPicPr>
                  <p:blipFill>
                    <a:blip r:embed="rId82"/>
                    <a:stretch>
                      <a:fillRect/>
                    </a:stretch>
                  </p:blipFill>
                  <p:spPr>
                    <a:xfrm>
                      <a:off x="5337255" y="4972548"/>
                      <a:ext cx="141046" cy="304883"/>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119" name="筆跡 118">
                      <a:extLst>
                        <a:ext uri="{FF2B5EF4-FFF2-40B4-BE49-F238E27FC236}">
                          <a16:creationId xmlns:a16="http://schemas.microsoft.com/office/drawing/2014/main" id="{8E5FBDA9-D07D-4A17-EB32-88A9A56EAE49}"/>
                        </a:ext>
                      </a:extLst>
                    </p14:cNvPr>
                    <p14:cNvContentPartPr/>
                    <p14:nvPr/>
                  </p14:nvContentPartPr>
                  <p14:xfrm>
                    <a:off x="5501918" y="5040749"/>
                    <a:ext cx="118080" cy="211320"/>
                  </p14:xfrm>
                </p:contentPart>
              </mc:Choice>
              <mc:Fallback xmlns="">
                <p:pic>
                  <p:nvPicPr>
                    <p:cNvPr id="119" name="筆跡 118">
                      <a:extLst>
                        <a:ext uri="{FF2B5EF4-FFF2-40B4-BE49-F238E27FC236}">
                          <a16:creationId xmlns:a16="http://schemas.microsoft.com/office/drawing/2014/main" id="{8E5FBDA9-D07D-4A17-EB32-88A9A56EAE49}"/>
                        </a:ext>
                      </a:extLst>
                    </p:cNvPr>
                    <p:cNvPicPr/>
                    <p:nvPr/>
                  </p:nvPicPr>
                  <p:blipFill>
                    <a:blip r:embed="rId84"/>
                    <a:stretch>
                      <a:fillRect/>
                    </a:stretch>
                  </p:blipFill>
                  <p:spPr>
                    <a:xfrm>
                      <a:off x="5493114" y="5032316"/>
                      <a:ext cx="135688" cy="228186"/>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20" name="筆跡 119">
                      <a:extLst>
                        <a:ext uri="{FF2B5EF4-FFF2-40B4-BE49-F238E27FC236}">
                          <a16:creationId xmlns:a16="http://schemas.microsoft.com/office/drawing/2014/main" id="{C910E097-284C-A871-BA4A-336DA1D8E98F}"/>
                        </a:ext>
                      </a:extLst>
                    </p14:cNvPr>
                    <p14:cNvContentPartPr/>
                    <p14:nvPr/>
                  </p14:nvContentPartPr>
                  <p14:xfrm>
                    <a:off x="5727998" y="5206349"/>
                    <a:ext cx="21600" cy="33840"/>
                  </p14:xfrm>
                </p:contentPart>
              </mc:Choice>
              <mc:Fallback xmlns="">
                <p:pic>
                  <p:nvPicPr>
                    <p:cNvPr id="120" name="筆跡 119">
                      <a:extLst>
                        <a:ext uri="{FF2B5EF4-FFF2-40B4-BE49-F238E27FC236}">
                          <a16:creationId xmlns:a16="http://schemas.microsoft.com/office/drawing/2014/main" id="{C910E097-284C-A871-BA4A-336DA1D8E98F}"/>
                        </a:ext>
                      </a:extLst>
                    </p:cNvPr>
                    <p:cNvPicPr/>
                    <p:nvPr/>
                  </p:nvPicPr>
                  <p:blipFill>
                    <a:blip r:embed="rId86"/>
                    <a:stretch>
                      <a:fillRect/>
                    </a:stretch>
                  </p:blipFill>
                  <p:spPr>
                    <a:xfrm>
                      <a:off x="5719255" y="5198012"/>
                      <a:ext cx="39086" cy="50515"/>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21" name="筆跡 120">
                      <a:extLst>
                        <a:ext uri="{FF2B5EF4-FFF2-40B4-BE49-F238E27FC236}">
                          <a16:creationId xmlns:a16="http://schemas.microsoft.com/office/drawing/2014/main" id="{32243032-2E6D-582E-3CEB-4E57285A1117}"/>
                        </a:ext>
                      </a:extLst>
                    </p14:cNvPr>
                    <p14:cNvContentPartPr/>
                    <p14:nvPr/>
                  </p14:nvContentPartPr>
                  <p14:xfrm>
                    <a:off x="5816198" y="5040749"/>
                    <a:ext cx="268560" cy="316080"/>
                  </p14:xfrm>
                </p:contentPart>
              </mc:Choice>
              <mc:Fallback xmlns="">
                <p:pic>
                  <p:nvPicPr>
                    <p:cNvPr id="121" name="筆跡 120">
                      <a:extLst>
                        <a:ext uri="{FF2B5EF4-FFF2-40B4-BE49-F238E27FC236}">
                          <a16:creationId xmlns:a16="http://schemas.microsoft.com/office/drawing/2014/main" id="{32243032-2E6D-582E-3CEB-4E57285A1117}"/>
                        </a:ext>
                      </a:extLst>
                    </p:cNvPr>
                    <p:cNvPicPr/>
                    <p:nvPr/>
                  </p:nvPicPr>
                  <p:blipFill>
                    <a:blip r:embed="rId88"/>
                    <a:stretch>
                      <a:fillRect/>
                    </a:stretch>
                  </p:blipFill>
                  <p:spPr>
                    <a:xfrm>
                      <a:off x="5807384" y="5032300"/>
                      <a:ext cx="286187" cy="332977"/>
                    </a:xfrm>
                    <a:prstGeom prst="rect">
                      <a:avLst/>
                    </a:prstGeom>
                  </p:spPr>
                </p:pic>
              </mc:Fallback>
            </mc:AlternateContent>
          </p:grpSp>
          <p:grpSp>
            <p:nvGrpSpPr>
              <p:cNvPr id="15" name="群組 14">
                <a:extLst>
                  <a:ext uri="{FF2B5EF4-FFF2-40B4-BE49-F238E27FC236}">
                    <a16:creationId xmlns:a16="http://schemas.microsoft.com/office/drawing/2014/main" id="{25D11CE1-F8E7-34BA-7972-0EC78D39EAAE}"/>
                  </a:ext>
                </a:extLst>
              </p:cNvPr>
              <p:cNvGrpSpPr/>
              <p:nvPr/>
            </p:nvGrpSpPr>
            <p:grpSpPr>
              <a:xfrm>
                <a:off x="4668518" y="5827349"/>
                <a:ext cx="248760" cy="319680"/>
                <a:chOff x="4668518" y="5827349"/>
                <a:chExt cx="248760" cy="319680"/>
              </a:xfrm>
            </p:grpSpPr>
            <mc:AlternateContent xmlns:mc="http://schemas.openxmlformats.org/markup-compatibility/2006" xmlns:p14="http://schemas.microsoft.com/office/powerpoint/2010/main">
              <mc:Choice Requires="p14">
                <p:contentPart p14:bwMode="auto" r:id="rId89">
                  <p14:nvContentPartPr>
                    <p14:cNvPr id="112" name="筆跡 111">
                      <a:extLst>
                        <a:ext uri="{FF2B5EF4-FFF2-40B4-BE49-F238E27FC236}">
                          <a16:creationId xmlns:a16="http://schemas.microsoft.com/office/drawing/2014/main" id="{CC8A8378-1633-B23B-DB70-1C48C3494E26}"/>
                        </a:ext>
                      </a:extLst>
                    </p14:cNvPr>
                    <p14:cNvContentPartPr/>
                    <p14:nvPr/>
                  </p14:nvContentPartPr>
                  <p14:xfrm>
                    <a:off x="4668518" y="5827349"/>
                    <a:ext cx="94320" cy="319680"/>
                  </p14:xfrm>
                </p:contentPart>
              </mc:Choice>
              <mc:Fallback xmlns="">
                <p:pic>
                  <p:nvPicPr>
                    <p:cNvPr id="112" name="筆跡 111">
                      <a:extLst>
                        <a:ext uri="{FF2B5EF4-FFF2-40B4-BE49-F238E27FC236}">
                          <a16:creationId xmlns:a16="http://schemas.microsoft.com/office/drawing/2014/main" id="{CC8A8378-1633-B23B-DB70-1C48C3494E26}"/>
                        </a:ext>
                      </a:extLst>
                    </p:cNvPr>
                    <p:cNvPicPr/>
                    <p:nvPr/>
                  </p:nvPicPr>
                  <p:blipFill>
                    <a:blip r:embed="rId90"/>
                    <a:stretch>
                      <a:fillRect/>
                    </a:stretch>
                  </p:blipFill>
                  <p:spPr>
                    <a:xfrm>
                      <a:off x="4659756" y="5818910"/>
                      <a:ext cx="111844" cy="336558"/>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13" name="筆跡 112">
                      <a:extLst>
                        <a:ext uri="{FF2B5EF4-FFF2-40B4-BE49-F238E27FC236}">
                          <a16:creationId xmlns:a16="http://schemas.microsoft.com/office/drawing/2014/main" id="{B3720A59-0AD2-798D-CDD6-F0DB3EE17957}"/>
                        </a:ext>
                      </a:extLst>
                    </p14:cNvPr>
                    <p14:cNvContentPartPr/>
                    <p14:nvPr/>
                  </p14:nvContentPartPr>
                  <p14:xfrm>
                    <a:off x="4683998" y="5940389"/>
                    <a:ext cx="233280" cy="181800"/>
                  </p14:xfrm>
                </p:contentPart>
              </mc:Choice>
              <mc:Fallback xmlns="">
                <p:pic>
                  <p:nvPicPr>
                    <p:cNvPr id="113" name="筆跡 112">
                      <a:extLst>
                        <a:ext uri="{FF2B5EF4-FFF2-40B4-BE49-F238E27FC236}">
                          <a16:creationId xmlns:a16="http://schemas.microsoft.com/office/drawing/2014/main" id="{B3720A59-0AD2-798D-CDD6-F0DB3EE17957}"/>
                        </a:ext>
                      </a:extLst>
                    </p:cNvPr>
                    <p:cNvPicPr/>
                    <p:nvPr/>
                  </p:nvPicPr>
                  <p:blipFill>
                    <a:blip r:embed="rId92"/>
                    <a:stretch>
                      <a:fillRect/>
                    </a:stretch>
                  </p:blipFill>
                  <p:spPr>
                    <a:xfrm>
                      <a:off x="4675205" y="5931945"/>
                      <a:ext cx="250867" cy="198689"/>
                    </a:xfrm>
                    <a:prstGeom prst="rect">
                      <a:avLst/>
                    </a:prstGeom>
                  </p:spPr>
                </p:pic>
              </mc:Fallback>
            </mc:AlternateContent>
          </p:grpSp>
          <p:grpSp>
            <p:nvGrpSpPr>
              <p:cNvPr id="16" name="群組 15">
                <a:extLst>
                  <a:ext uri="{FF2B5EF4-FFF2-40B4-BE49-F238E27FC236}">
                    <a16:creationId xmlns:a16="http://schemas.microsoft.com/office/drawing/2014/main" id="{551BC42B-6702-885C-DFEC-461695E836C5}"/>
                  </a:ext>
                </a:extLst>
              </p:cNvPr>
              <p:cNvGrpSpPr/>
              <p:nvPr/>
            </p:nvGrpSpPr>
            <p:grpSpPr>
              <a:xfrm>
                <a:off x="5083958" y="5859389"/>
                <a:ext cx="973800" cy="305640"/>
                <a:chOff x="5083958" y="5859389"/>
                <a:chExt cx="973800" cy="305640"/>
              </a:xfrm>
            </p:grpSpPr>
            <mc:AlternateContent xmlns:mc="http://schemas.openxmlformats.org/markup-compatibility/2006" xmlns:p14="http://schemas.microsoft.com/office/powerpoint/2010/main">
              <mc:Choice Requires="p14">
                <p:contentPart p14:bwMode="auto" r:id="rId93">
                  <p14:nvContentPartPr>
                    <p14:cNvPr id="105" name="筆跡 104">
                      <a:extLst>
                        <a:ext uri="{FF2B5EF4-FFF2-40B4-BE49-F238E27FC236}">
                          <a16:creationId xmlns:a16="http://schemas.microsoft.com/office/drawing/2014/main" id="{D8E28D6F-E681-4F7B-AB04-995E242F4ADA}"/>
                        </a:ext>
                      </a:extLst>
                    </p14:cNvPr>
                    <p14:cNvContentPartPr/>
                    <p14:nvPr/>
                  </p14:nvContentPartPr>
                  <p14:xfrm>
                    <a:off x="5083958" y="5897909"/>
                    <a:ext cx="39960" cy="267120"/>
                  </p14:xfrm>
                </p:contentPart>
              </mc:Choice>
              <mc:Fallback xmlns="">
                <p:pic>
                  <p:nvPicPr>
                    <p:cNvPr id="105" name="筆跡 104">
                      <a:extLst>
                        <a:ext uri="{FF2B5EF4-FFF2-40B4-BE49-F238E27FC236}">
                          <a16:creationId xmlns:a16="http://schemas.microsoft.com/office/drawing/2014/main" id="{D8E28D6F-E681-4F7B-AB04-995E242F4ADA}"/>
                        </a:ext>
                      </a:extLst>
                    </p:cNvPr>
                    <p:cNvPicPr/>
                    <p:nvPr/>
                  </p:nvPicPr>
                  <p:blipFill>
                    <a:blip r:embed="rId94"/>
                    <a:stretch>
                      <a:fillRect/>
                    </a:stretch>
                  </p:blipFill>
                  <p:spPr>
                    <a:xfrm>
                      <a:off x="5075136" y="5889468"/>
                      <a:ext cx="57605" cy="284001"/>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06" name="筆跡 105">
                      <a:extLst>
                        <a:ext uri="{FF2B5EF4-FFF2-40B4-BE49-F238E27FC236}">
                          <a16:creationId xmlns:a16="http://schemas.microsoft.com/office/drawing/2014/main" id="{2C46DD6D-1958-C904-6343-15144C59EFC9}"/>
                        </a:ext>
                      </a:extLst>
                    </p14:cNvPr>
                    <p14:cNvContentPartPr/>
                    <p14:nvPr/>
                  </p14:nvContentPartPr>
                  <p14:xfrm>
                    <a:off x="5218958" y="5925269"/>
                    <a:ext cx="109440" cy="192240"/>
                  </p14:xfrm>
                </p:contentPart>
              </mc:Choice>
              <mc:Fallback xmlns="">
                <p:pic>
                  <p:nvPicPr>
                    <p:cNvPr id="106" name="筆跡 105">
                      <a:extLst>
                        <a:ext uri="{FF2B5EF4-FFF2-40B4-BE49-F238E27FC236}">
                          <a16:creationId xmlns:a16="http://schemas.microsoft.com/office/drawing/2014/main" id="{2C46DD6D-1958-C904-6343-15144C59EFC9}"/>
                        </a:ext>
                      </a:extLst>
                    </p:cNvPr>
                    <p:cNvPicPr/>
                    <p:nvPr/>
                  </p:nvPicPr>
                  <p:blipFill>
                    <a:blip r:embed="rId96"/>
                    <a:stretch>
                      <a:fillRect/>
                    </a:stretch>
                  </p:blipFill>
                  <p:spPr>
                    <a:xfrm>
                      <a:off x="5210182" y="5916824"/>
                      <a:ext cx="126992" cy="209129"/>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07" name="筆跡 106">
                      <a:extLst>
                        <a:ext uri="{FF2B5EF4-FFF2-40B4-BE49-F238E27FC236}">
                          <a16:creationId xmlns:a16="http://schemas.microsoft.com/office/drawing/2014/main" id="{7DEC5279-2B07-FCA7-FE23-7609DF412DA7}"/>
                        </a:ext>
                      </a:extLst>
                    </p14:cNvPr>
                    <p14:cNvContentPartPr/>
                    <p14:nvPr/>
                  </p14:nvContentPartPr>
                  <p14:xfrm>
                    <a:off x="5258558" y="5935349"/>
                    <a:ext cx="140760" cy="14400"/>
                  </p14:xfrm>
                </p:contentPart>
              </mc:Choice>
              <mc:Fallback xmlns="">
                <p:pic>
                  <p:nvPicPr>
                    <p:cNvPr id="107" name="筆跡 106">
                      <a:extLst>
                        <a:ext uri="{FF2B5EF4-FFF2-40B4-BE49-F238E27FC236}">
                          <a16:creationId xmlns:a16="http://schemas.microsoft.com/office/drawing/2014/main" id="{7DEC5279-2B07-FCA7-FE23-7609DF412DA7}"/>
                        </a:ext>
                      </a:extLst>
                    </p:cNvPr>
                    <p:cNvPicPr/>
                    <p:nvPr/>
                  </p:nvPicPr>
                  <p:blipFill>
                    <a:blip r:embed="rId98"/>
                    <a:stretch>
                      <a:fillRect/>
                    </a:stretch>
                  </p:blipFill>
                  <p:spPr>
                    <a:xfrm>
                      <a:off x="5249760" y="5927189"/>
                      <a:ext cx="158355" cy="307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08" name="筆跡 107">
                      <a:extLst>
                        <a:ext uri="{FF2B5EF4-FFF2-40B4-BE49-F238E27FC236}">
                          <a16:creationId xmlns:a16="http://schemas.microsoft.com/office/drawing/2014/main" id="{2F4A2007-7035-4D2F-71DF-082415F756D5}"/>
                        </a:ext>
                      </a:extLst>
                    </p14:cNvPr>
                    <p14:cNvContentPartPr/>
                    <p14:nvPr/>
                  </p14:nvContentPartPr>
                  <p14:xfrm>
                    <a:off x="5402918" y="5890349"/>
                    <a:ext cx="86760" cy="205920"/>
                  </p14:xfrm>
                </p:contentPart>
              </mc:Choice>
              <mc:Fallback xmlns="">
                <p:pic>
                  <p:nvPicPr>
                    <p:cNvPr id="108" name="筆跡 107">
                      <a:extLst>
                        <a:ext uri="{FF2B5EF4-FFF2-40B4-BE49-F238E27FC236}">
                          <a16:creationId xmlns:a16="http://schemas.microsoft.com/office/drawing/2014/main" id="{2F4A2007-7035-4D2F-71DF-082415F756D5}"/>
                        </a:ext>
                      </a:extLst>
                    </p:cNvPr>
                    <p:cNvPicPr/>
                    <p:nvPr/>
                  </p:nvPicPr>
                  <p:blipFill>
                    <a:blip r:embed="rId100"/>
                    <a:stretch>
                      <a:fillRect/>
                    </a:stretch>
                  </p:blipFill>
                  <p:spPr>
                    <a:xfrm>
                      <a:off x="5394086" y="5881893"/>
                      <a:ext cx="104424" cy="222831"/>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9" name="筆跡 108">
                      <a:extLst>
                        <a:ext uri="{FF2B5EF4-FFF2-40B4-BE49-F238E27FC236}">
                          <a16:creationId xmlns:a16="http://schemas.microsoft.com/office/drawing/2014/main" id="{F33DF457-F677-6BD8-04C4-D9450B36A434}"/>
                        </a:ext>
                      </a:extLst>
                    </p14:cNvPr>
                    <p14:cNvContentPartPr/>
                    <p14:nvPr/>
                  </p14:nvContentPartPr>
                  <p14:xfrm>
                    <a:off x="5631878" y="6078269"/>
                    <a:ext cx="20160" cy="21600"/>
                  </p14:xfrm>
                </p:contentPart>
              </mc:Choice>
              <mc:Fallback xmlns="">
                <p:pic>
                  <p:nvPicPr>
                    <p:cNvPr id="109" name="筆跡 108">
                      <a:extLst>
                        <a:ext uri="{FF2B5EF4-FFF2-40B4-BE49-F238E27FC236}">
                          <a16:creationId xmlns:a16="http://schemas.microsoft.com/office/drawing/2014/main" id="{F33DF457-F677-6BD8-04C4-D9450B36A434}"/>
                        </a:ext>
                      </a:extLst>
                    </p:cNvPr>
                    <p:cNvPicPr/>
                    <p:nvPr/>
                  </p:nvPicPr>
                  <p:blipFill>
                    <a:blip r:embed="rId102"/>
                    <a:stretch>
                      <a:fillRect/>
                    </a:stretch>
                  </p:blipFill>
                  <p:spPr>
                    <a:xfrm>
                      <a:off x="5623310" y="6069924"/>
                      <a:ext cx="37296" cy="38291"/>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10" name="筆跡 109">
                      <a:extLst>
                        <a:ext uri="{FF2B5EF4-FFF2-40B4-BE49-F238E27FC236}">
                          <a16:creationId xmlns:a16="http://schemas.microsoft.com/office/drawing/2014/main" id="{571677F8-3707-5E07-7AC5-1085178EEB4A}"/>
                        </a:ext>
                      </a:extLst>
                    </p14:cNvPr>
                    <p14:cNvContentPartPr/>
                    <p14:nvPr/>
                  </p14:nvContentPartPr>
                  <p14:xfrm>
                    <a:off x="5761478" y="5859389"/>
                    <a:ext cx="162720" cy="291240"/>
                  </p14:xfrm>
                </p:contentPart>
              </mc:Choice>
              <mc:Fallback xmlns="">
                <p:pic>
                  <p:nvPicPr>
                    <p:cNvPr id="110" name="筆跡 109">
                      <a:extLst>
                        <a:ext uri="{FF2B5EF4-FFF2-40B4-BE49-F238E27FC236}">
                          <a16:creationId xmlns:a16="http://schemas.microsoft.com/office/drawing/2014/main" id="{571677F8-3707-5E07-7AC5-1085178EEB4A}"/>
                        </a:ext>
                      </a:extLst>
                    </p:cNvPr>
                    <p:cNvPicPr/>
                    <p:nvPr/>
                  </p:nvPicPr>
                  <p:blipFill>
                    <a:blip r:embed="rId104"/>
                    <a:stretch>
                      <a:fillRect/>
                    </a:stretch>
                  </p:blipFill>
                  <p:spPr>
                    <a:xfrm>
                      <a:off x="5752668" y="5850954"/>
                      <a:ext cx="180339" cy="308109"/>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1" name="筆跡 110">
                      <a:extLst>
                        <a:ext uri="{FF2B5EF4-FFF2-40B4-BE49-F238E27FC236}">
                          <a16:creationId xmlns:a16="http://schemas.microsoft.com/office/drawing/2014/main" id="{45D02600-52B0-BBF7-DC2C-CA805D455CED}"/>
                        </a:ext>
                      </a:extLst>
                    </p14:cNvPr>
                    <p14:cNvContentPartPr/>
                    <p14:nvPr/>
                  </p14:nvContentPartPr>
                  <p14:xfrm>
                    <a:off x="5938598" y="5891069"/>
                    <a:ext cx="119160" cy="263880"/>
                  </p14:xfrm>
                </p:contentPart>
              </mc:Choice>
              <mc:Fallback xmlns="">
                <p:pic>
                  <p:nvPicPr>
                    <p:cNvPr id="111" name="筆跡 110">
                      <a:extLst>
                        <a:ext uri="{FF2B5EF4-FFF2-40B4-BE49-F238E27FC236}">
                          <a16:creationId xmlns:a16="http://schemas.microsoft.com/office/drawing/2014/main" id="{45D02600-52B0-BBF7-DC2C-CA805D455CED}"/>
                        </a:ext>
                      </a:extLst>
                    </p:cNvPr>
                    <p:cNvPicPr/>
                    <p:nvPr/>
                  </p:nvPicPr>
                  <p:blipFill>
                    <a:blip r:embed="rId106"/>
                    <a:stretch>
                      <a:fillRect/>
                    </a:stretch>
                  </p:blipFill>
                  <p:spPr>
                    <a:xfrm>
                      <a:off x="5929829" y="5882637"/>
                      <a:ext cx="136699" cy="280745"/>
                    </a:xfrm>
                    <a:prstGeom prst="rect">
                      <a:avLst/>
                    </a:prstGeom>
                  </p:spPr>
                </p:pic>
              </mc:Fallback>
            </mc:AlternateContent>
          </p:grpSp>
          <p:grpSp>
            <p:nvGrpSpPr>
              <p:cNvPr id="17" name="群組 16">
                <a:extLst>
                  <a:ext uri="{FF2B5EF4-FFF2-40B4-BE49-F238E27FC236}">
                    <a16:creationId xmlns:a16="http://schemas.microsoft.com/office/drawing/2014/main" id="{D202790C-ECD9-152E-8E2E-869A953242BC}"/>
                  </a:ext>
                </a:extLst>
              </p:cNvPr>
              <p:cNvGrpSpPr/>
              <p:nvPr/>
            </p:nvGrpSpPr>
            <p:grpSpPr>
              <a:xfrm>
                <a:off x="7135958" y="4954349"/>
                <a:ext cx="281880" cy="298080"/>
                <a:chOff x="7135958" y="4954349"/>
                <a:chExt cx="281880" cy="298080"/>
              </a:xfrm>
            </p:grpSpPr>
            <mc:AlternateContent xmlns:mc="http://schemas.openxmlformats.org/markup-compatibility/2006" xmlns:p14="http://schemas.microsoft.com/office/powerpoint/2010/main">
              <mc:Choice Requires="p14">
                <p:contentPart p14:bwMode="auto" r:id="rId107">
                  <p14:nvContentPartPr>
                    <p14:cNvPr id="102" name="筆跡 101">
                      <a:extLst>
                        <a:ext uri="{FF2B5EF4-FFF2-40B4-BE49-F238E27FC236}">
                          <a16:creationId xmlns:a16="http://schemas.microsoft.com/office/drawing/2014/main" id="{DA83F8CD-458D-BAD1-023F-73C9D763D0AB}"/>
                        </a:ext>
                      </a:extLst>
                    </p14:cNvPr>
                    <p14:cNvContentPartPr/>
                    <p14:nvPr/>
                  </p14:nvContentPartPr>
                  <p14:xfrm>
                    <a:off x="7135958" y="4954349"/>
                    <a:ext cx="115920" cy="286200"/>
                  </p14:xfrm>
                </p:contentPart>
              </mc:Choice>
              <mc:Fallback xmlns="">
                <p:pic>
                  <p:nvPicPr>
                    <p:cNvPr id="102" name="筆跡 101">
                      <a:extLst>
                        <a:ext uri="{FF2B5EF4-FFF2-40B4-BE49-F238E27FC236}">
                          <a16:creationId xmlns:a16="http://schemas.microsoft.com/office/drawing/2014/main" id="{DA83F8CD-458D-BAD1-023F-73C9D763D0AB}"/>
                        </a:ext>
                      </a:extLst>
                    </p:cNvPr>
                    <p:cNvPicPr/>
                    <p:nvPr/>
                  </p:nvPicPr>
                  <p:blipFill>
                    <a:blip r:embed="rId108"/>
                    <a:stretch>
                      <a:fillRect/>
                    </a:stretch>
                  </p:blipFill>
                  <p:spPr>
                    <a:xfrm>
                      <a:off x="7127160" y="4945917"/>
                      <a:ext cx="133515" cy="303064"/>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3" name="筆跡 102">
                      <a:extLst>
                        <a:ext uri="{FF2B5EF4-FFF2-40B4-BE49-F238E27FC236}">
                          <a16:creationId xmlns:a16="http://schemas.microsoft.com/office/drawing/2014/main" id="{4B5B87AE-82D8-6529-CDAF-3E613E234A4F}"/>
                        </a:ext>
                      </a:extLst>
                    </p14:cNvPr>
                    <p14:cNvContentPartPr/>
                    <p14:nvPr/>
                  </p14:nvContentPartPr>
                  <p14:xfrm>
                    <a:off x="7260878" y="5034269"/>
                    <a:ext cx="122760" cy="218160"/>
                  </p14:xfrm>
                </p:contentPart>
              </mc:Choice>
              <mc:Fallback xmlns="">
                <p:pic>
                  <p:nvPicPr>
                    <p:cNvPr id="103" name="筆跡 102">
                      <a:extLst>
                        <a:ext uri="{FF2B5EF4-FFF2-40B4-BE49-F238E27FC236}">
                          <a16:creationId xmlns:a16="http://schemas.microsoft.com/office/drawing/2014/main" id="{4B5B87AE-82D8-6529-CDAF-3E613E234A4F}"/>
                        </a:ext>
                      </a:extLst>
                    </p:cNvPr>
                    <p:cNvPicPr/>
                    <p:nvPr/>
                  </p:nvPicPr>
                  <p:blipFill>
                    <a:blip r:embed="rId110"/>
                    <a:stretch>
                      <a:fillRect/>
                    </a:stretch>
                  </p:blipFill>
                  <p:spPr>
                    <a:xfrm>
                      <a:off x="7252072" y="5025821"/>
                      <a:ext cx="140371" cy="235056"/>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4" name="筆跡 103">
                      <a:extLst>
                        <a:ext uri="{FF2B5EF4-FFF2-40B4-BE49-F238E27FC236}">
                          <a16:creationId xmlns:a16="http://schemas.microsoft.com/office/drawing/2014/main" id="{733EE3C8-BA11-5BC3-51C4-FC50EFD922BD}"/>
                        </a:ext>
                      </a:extLst>
                    </p14:cNvPr>
                    <p14:cNvContentPartPr/>
                    <p14:nvPr/>
                  </p14:nvContentPartPr>
                  <p14:xfrm>
                    <a:off x="7280678" y="5042189"/>
                    <a:ext cx="137160" cy="32040"/>
                  </p14:xfrm>
                </p:contentPart>
              </mc:Choice>
              <mc:Fallback xmlns="">
                <p:pic>
                  <p:nvPicPr>
                    <p:cNvPr id="104" name="筆跡 103">
                      <a:extLst>
                        <a:ext uri="{FF2B5EF4-FFF2-40B4-BE49-F238E27FC236}">
                          <a16:creationId xmlns:a16="http://schemas.microsoft.com/office/drawing/2014/main" id="{733EE3C8-BA11-5BC3-51C4-FC50EFD922BD}"/>
                        </a:ext>
                      </a:extLst>
                    </p:cNvPr>
                    <p:cNvPicPr/>
                    <p:nvPr/>
                  </p:nvPicPr>
                  <p:blipFill>
                    <a:blip r:embed="rId112"/>
                    <a:stretch>
                      <a:fillRect/>
                    </a:stretch>
                  </p:blipFill>
                  <p:spPr>
                    <a:xfrm>
                      <a:off x="7271879" y="5033809"/>
                      <a:ext cx="154758" cy="48799"/>
                    </a:xfrm>
                    <a:prstGeom prst="rect">
                      <a:avLst/>
                    </a:prstGeom>
                  </p:spPr>
                </p:pic>
              </mc:Fallback>
            </mc:AlternateContent>
          </p:grpSp>
          <p:grpSp>
            <p:nvGrpSpPr>
              <p:cNvPr id="18" name="群組 17">
                <a:extLst>
                  <a:ext uri="{FF2B5EF4-FFF2-40B4-BE49-F238E27FC236}">
                    <a16:creationId xmlns:a16="http://schemas.microsoft.com/office/drawing/2014/main" id="{0A758BEA-9D16-A7FB-26DE-9CC38E8157BC}"/>
                  </a:ext>
                </a:extLst>
              </p:cNvPr>
              <p:cNvGrpSpPr/>
              <p:nvPr/>
            </p:nvGrpSpPr>
            <p:grpSpPr>
              <a:xfrm>
                <a:off x="7612958" y="4957229"/>
                <a:ext cx="387000" cy="293400"/>
                <a:chOff x="7612958" y="4957229"/>
                <a:chExt cx="387000" cy="293400"/>
              </a:xfrm>
            </p:grpSpPr>
            <mc:AlternateContent xmlns:mc="http://schemas.openxmlformats.org/markup-compatibility/2006" xmlns:p14="http://schemas.microsoft.com/office/powerpoint/2010/main">
              <mc:Choice Requires="p14">
                <p:contentPart p14:bwMode="auto" r:id="rId113">
                  <p14:nvContentPartPr>
                    <p14:cNvPr id="99" name="筆跡 98">
                      <a:extLst>
                        <a:ext uri="{FF2B5EF4-FFF2-40B4-BE49-F238E27FC236}">
                          <a16:creationId xmlns:a16="http://schemas.microsoft.com/office/drawing/2014/main" id="{99FB5AD4-169A-1462-6B22-F704EC58990B}"/>
                        </a:ext>
                      </a:extLst>
                    </p14:cNvPr>
                    <p14:cNvContentPartPr/>
                    <p14:nvPr/>
                  </p14:nvContentPartPr>
                  <p14:xfrm>
                    <a:off x="7612958" y="4984229"/>
                    <a:ext cx="59040" cy="263160"/>
                  </p14:xfrm>
                </p:contentPart>
              </mc:Choice>
              <mc:Fallback xmlns="">
                <p:pic>
                  <p:nvPicPr>
                    <p:cNvPr id="99" name="筆跡 98">
                      <a:extLst>
                        <a:ext uri="{FF2B5EF4-FFF2-40B4-BE49-F238E27FC236}">
                          <a16:creationId xmlns:a16="http://schemas.microsoft.com/office/drawing/2014/main" id="{99FB5AD4-169A-1462-6B22-F704EC58990B}"/>
                        </a:ext>
                      </a:extLst>
                    </p:cNvPr>
                    <p:cNvPicPr/>
                    <p:nvPr/>
                  </p:nvPicPr>
                  <p:blipFill>
                    <a:blip r:embed="rId114"/>
                    <a:stretch>
                      <a:fillRect/>
                    </a:stretch>
                  </p:blipFill>
                  <p:spPr>
                    <a:xfrm>
                      <a:off x="7604154" y="4975788"/>
                      <a:ext cx="76648" cy="280042"/>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0" name="筆跡 99">
                      <a:extLst>
                        <a:ext uri="{FF2B5EF4-FFF2-40B4-BE49-F238E27FC236}">
                          <a16:creationId xmlns:a16="http://schemas.microsoft.com/office/drawing/2014/main" id="{1550DBE8-D012-3199-E2C9-DC6E7C03020B}"/>
                        </a:ext>
                      </a:extLst>
                    </p14:cNvPr>
                    <p14:cNvContentPartPr/>
                    <p14:nvPr/>
                  </p14:nvContentPartPr>
                  <p14:xfrm>
                    <a:off x="7718078" y="4957229"/>
                    <a:ext cx="114480" cy="289800"/>
                  </p14:xfrm>
                </p:contentPart>
              </mc:Choice>
              <mc:Fallback xmlns="">
                <p:pic>
                  <p:nvPicPr>
                    <p:cNvPr id="100" name="筆跡 99">
                      <a:extLst>
                        <a:ext uri="{FF2B5EF4-FFF2-40B4-BE49-F238E27FC236}">
                          <a16:creationId xmlns:a16="http://schemas.microsoft.com/office/drawing/2014/main" id="{1550DBE8-D012-3199-E2C9-DC6E7C03020B}"/>
                        </a:ext>
                      </a:extLst>
                    </p:cNvPr>
                    <p:cNvPicPr/>
                    <p:nvPr/>
                  </p:nvPicPr>
                  <p:blipFill>
                    <a:blip r:embed="rId116"/>
                    <a:stretch>
                      <a:fillRect/>
                    </a:stretch>
                  </p:blipFill>
                  <p:spPr>
                    <a:xfrm>
                      <a:off x="7709272" y="4948793"/>
                      <a:ext cx="132092" cy="306672"/>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1" name="筆跡 100">
                      <a:extLst>
                        <a:ext uri="{FF2B5EF4-FFF2-40B4-BE49-F238E27FC236}">
                          <a16:creationId xmlns:a16="http://schemas.microsoft.com/office/drawing/2014/main" id="{60EE2C6A-3DD8-C28C-C89D-D03700D29616}"/>
                        </a:ext>
                      </a:extLst>
                    </p14:cNvPr>
                    <p14:cNvContentPartPr/>
                    <p14:nvPr/>
                  </p14:nvContentPartPr>
                  <p14:xfrm>
                    <a:off x="7879358" y="4975949"/>
                    <a:ext cx="120600" cy="274680"/>
                  </p14:xfrm>
                </p:contentPart>
              </mc:Choice>
              <mc:Fallback xmlns="">
                <p:pic>
                  <p:nvPicPr>
                    <p:cNvPr id="101" name="筆跡 100">
                      <a:extLst>
                        <a:ext uri="{FF2B5EF4-FFF2-40B4-BE49-F238E27FC236}">
                          <a16:creationId xmlns:a16="http://schemas.microsoft.com/office/drawing/2014/main" id="{60EE2C6A-3DD8-C28C-C89D-D03700D29616}"/>
                        </a:ext>
                      </a:extLst>
                    </p:cNvPr>
                    <p:cNvPicPr/>
                    <p:nvPr/>
                  </p:nvPicPr>
                  <p:blipFill>
                    <a:blip r:embed="rId118"/>
                    <a:stretch>
                      <a:fillRect/>
                    </a:stretch>
                  </p:blipFill>
                  <p:spPr>
                    <a:xfrm>
                      <a:off x="7870559" y="4967520"/>
                      <a:ext cx="138198" cy="291538"/>
                    </a:xfrm>
                    <a:prstGeom prst="rect">
                      <a:avLst/>
                    </a:prstGeom>
                  </p:spPr>
                </p:pic>
              </mc:Fallback>
            </mc:AlternateContent>
          </p:grpSp>
          <p:grpSp>
            <p:nvGrpSpPr>
              <p:cNvPr id="19" name="群組 18">
                <a:extLst>
                  <a:ext uri="{FF2B5EF4-FFF2-40B4-BE49-F238E27FC236}">
                    <a16:creationId xmlns:a16="http://schemas.microsoft.com/office/drawing/2014/main" id="{09136105-C2D2-D95C-5491-BCA228FAECEE}"/>
                  </a:ext>
                </a:extLst>
              </p:cNvPr>
              <p:cNvGrpSpPr/>
              <p:nvPr/>
            </p:nvGrpSpPr>
            <p:grpSpPr>
              <a:xfrm>
                <a:off x="8139638" y="4986749"/>
                <a:ext cx="420120" cy="255240"/>
                <a:chOff x="8139638" y="4986749"/>
                <a:chExt cx="420120" cy="255240"/>
              </a:xfrm>
            </p:grpSpPr>
            <mc:AlternateContent xmlns:mc="http://schemas.openxmlformats.org/markup-compatibility/2006" xmlns:p14="http://schemas.microsoft.com/office/powerpoint/2010/main">
              <mc:Choice Requires="p14">
                <p:contentPart p14:bwMode="auto" r:id="rId119">
                  <p14:nvContentPartPr>
                    <p14:cNvPr id="95" name="筆跡 94">
                      <a:extLst>
                        <a:ext uri="{FF2B5EF4-FFF2-40B4-BE49-F238E27FC236}">
                          <a16:creationId xmlns:a16="http://schemas.microsoft.com/office/drawing/2014/main" id="{FD31D874-6766-9F35-426D-83A957D433D8}"/>
                        </a:ext>
                      </a:extLst>
                    </p14:cNvPr>
                    <p14:cNvContentPartPr/>
                    <p14:nvPr/>
                  </p14:nvContentPartPr>
                  <p14:xfrm>
                    <a:off x="8139638" y="5196989"/>
                    <a:ext cx="720" cy="2880"/>
                  </p14:xfrm>
                </p:contentPart>
              </mc:Choice>
              <mc:Fallback xmlns="">
                <p:pic>
                  <p:nvPicPr>
                    <p:cNvPr id="95" name="筆跡 94">
                      <a:extLst>
                        <a:ext uri="{FF2B5EF4-FFF2-40B4-BE49-F238E27FC236}">
                          <a16:creationId xmlns:a16="http://schemas.microsoft.com/office/drawing/2014/main" id="{FD31D874-6766-9F35-426D-83A957D433D8}"/>
                        </a:ext>
                      </a:extLst>
                    </p:cNvPr>
                    <p:cNvPicPr/>
                    <p:nvPr/>
                  </p:nvPicPr>
                  <p:blipFill>
                    <a:blip r:embed="rId120"/>
                    <a:stretch>
                      <a:fillRect/>
                    </a:stretch>
                  </p:blipFill>
                  <p:spPr>
                    <a:xfrm>
                      <a:off x="8133518" y="5188829"/>
                      <a:ext cx="12960" cy="192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6" name="筆跡 95">
                      <a:extLst>
                        <a:ext uri="{FF2B5EF4-FFF2-40B4-BE49-F238E27FC236}">
                          <a16:creationId xmlns:a16="http://schemas.microsoft.com/office/drawing/2014/main" id="{E3F15285-7DB5-ABC6-E3D5-4F7DF5425861}"/>
                        </a:ext>
                      </a:extLst>
                    </p14:cNvPr>
                    <p14:cNvContentPartPr/>
                    <p14:nvPr/>
                  </p14:nvContentPartPr>
                  <p14:xfrm>
                    <a:off x="8190758" y="5045789"/>
                    <a:ext cx="181440" cy="108720"/>
                  </p14:xfrm>
                </p:contentPart>
              </mc:Choice>
              <mc:Fallback xmlns="">
                <p:pic>
                  <p:nvPicPr>
                    <p:cNvPr id="96" name="筆跡 95">
                      <a:extLst>
                        <a:ext uri="{FF2B5EF4-FFF2-40B4-BE49-F238E27FC236}">
                          <a16:creationId xmlns:a16="http://schemas.microsoft.com/office/drawing/2014/main" id="{E3F15285-7DB5-ABC6-E3D5-4F7DF5425861}"/>
                        </a:ext>
                      </a:extLst>
                    </p:cNvPr>
                    <p:cNvPicPr/>
                    <p:nvPr/>
                  </p:nvPicPr>
                  <p:blipFill>
                    <a:blip r:embed="rId122"/>
                    <a:stretch>
                      <a:fillRect/>
                    </a:stretch>
                  </p:blipFill>
                  <p:spPr>
                    <a:xfrm>
                      <a:off x="8181945" y="5037350"/>
                      <a:ext cx="199066" cy="125599"/>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7" name="筆跡 96">
                      <a:extLst>
                        <a:ext uri="{FF2B5EF4-FFF2-40B4-BE49-F238E27FC236}">
                          <a16:creationId xmlns:a16="http://schemas.microsoft.com/office/drawing/2014/main" id="{5B697F72-928C-3AFC-AA0C-F5FEBCD77DE8}"/>
                        </a:ext>
                      </a:extLst>
                    </p14:cNvPr>
                    <p14:cNvContentPartPr/>
                    <p14:nvPr/>
                  </p14:nvContentPartPr>
                  <p14:xfrm>
                    <a:off x="8285798" y="5006189"/>
                    <a:ext cx="83520" cy="210240"/>
                  </p14:xfrm>
                </p:contentPart>
              </mc:Choice>
              <mc:Fallback xmlns="">
                <p:pic>
                  <p:nvPicPr>
                    <p:cNvPr id="97" name="筆跡 96">
                      <a:extLst>
                        <a:ext uri="{FF2B5EF4-FFF2-40B4-BE49-F238E27FC236}">
                          <a16:creationId xmlns:a16="http://schemas.microsoft.com/office/drawing/2014/main" id="{5B697F72-928C-3AFC-AA0C-F5FEBCD77DE8}"/>
                        </a:ext>
                      </a:extLst>
                    </p:cNvPr>
                    <p:cNvPicPr/>
                    <p:nvPr/>
                  </p:nvPicPr>
                  <p:blipFill>
                    <a:blip r:embed="rId124"/>
                    <a:stretch>
                      <a:fillRect/>
                    </a:stretch>
                  </p:blipFill>
                  <p:spPr>
                    <a:xfrm>
                      <a:off x="8276979" y="4997760"/>
                      <a:ext cx="101158" cy="227099"/>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8" name="筆跡 97">
                      <a:extLst>
                        <a:ext uri="{FF2B5EF4-FFF2-40B4-BE49-F238E27FC236}">
                          <a16:creationId xmlns:a16="http://schemas.microsoft.com/office/drawing/2014/main" id="{A83093ED-A3D5-6D47-2185-FE4D2AB0F42B}"/>
                        </a:ext>
                      </a:extLst>
                    </p14:cNvPr>
                    <p14:cNvContentPartPr/>
                    <p14:nvPr/>
                  </p14:nvContentPartPr>
                  <p14:xfrm>
                    <a:off x="8443118" y="4986749"/>
                    <a:ext cx="116640" cy="255240"/>
                  </p14:xfrm>
                </p:contentPart>
              </mc:Choice>
              <mc:Fallback xmlns="">
                <p:pic>
                  <p:nvPicPr>
                    <p:cNvPr id="98" name="筆跡 97">
                      <a:extLst>
                        <a:ext uri="{FF2B5EF4-FFF2-40B4-BE49-F238E27FC236}">
                          <a16:creationId xmlns:a16="http://schemas.microsoft.com/office/drawing/2014/main" id="{A83093ED-A3D5-6D47-2185-FE4D2AB0F42B}"/>
                        </a:ext>
                      </a:extLst>
                    </p:cNvPr>
                    <p:cNvPicPr/>
                    <p:nvPr/>
                  </p:nvPicPr>
                  <p:blipFill>
                    <a:blip r:embed="rId126"/>
                    <a:stretch>
                      <a:fillRect/>
                    </a:stretch>
                  </p:blipFill>
                  <p:spPr>
                    <a:xfrm>
                      <a:off x="8434344" y="4978307"/>
                      <a:ext cx="134188" cy="272124"/>
                    </a:xfrm>
                    <a:prstGeom prst="rect">
                      <a:avLst/>
                    </a:prstGeom>
                  </p:spPr>
                </p:pic>
              </mc:Fallback>
            </mc:AlternateContent>
          </p:grpSp>
          <p:grpSp>
            <p:nvGrpSpPr>
              <p:cNvPr id="20" name="群組 19">
                <a:extLst>
                  <a:ext uri="{FF2B5EF4-FFF2-40B4-BE49-F238E27FC236}">
                    <a16:creationId xmlns:a16="http://schemas.microsoft.com/office/drawing/2014/main" id="{4CC3DC1E-83A0-D346-ECD0-2A0042BEBB5B}"/>
                  </a:ext>
                </a:extLst>
              </p:cNvPr>
              <p:cNvGrpSpPr/>
              <p:nvPr/>
            </p:nvGrpSpPr>
            <p:grpSpPr>
              <a:xfrm>
                <a:off x="7182758" y="5745269"/>
                <a:ext cx="252000" cy="355680"/>
                <a:chOff x="7182758" y="5745269"/>
                <a:chExt cx="252000" cy="355680"/>
              </a:xfrm>
            </p:grpSpPr>
            <mc:AlternateContent xmlns:mc="http://schemas.openxmlformats.org/markup-compatibility/2006" xmlns:p14="http://schemas.microsoft.com/office/powerpoint/2010/main">
              <mc:Choice Requires="p14">
                <p:contentPart p14:bwMode="auto" r:id="rId127">
                  <p14:nvContentPartPr>
                    <p14:cNvPr id="92" name="筆跡 91">
                      <a:extLst>
                        <a:ext uri="{FF2B5EF4-FFF2-40B4-BE49-F238E27FC236}">
                          <a16:creationId xmlns:a16="http://schemas.microsoft.com/office/drawing/2014/main" id="{BB059785-733E-1AC8-14C0-2A3A871E494A}"/>
                        </a:ext>
                      </a:extLst>
                    </p14:cNvPr>
                    <p14:cNvContentPartPr/>
                    <p14:nvPr/>
                  </p14:nvContentPartPr>
                  <p14:xfrm>
                    <a:off x="7182758" y="5745269"/>
                    <a:ext cx="129960" cy="278280"/>
                  </p14:xfrm>
                </p:contentPart>
              </mc:Choice>
              <mc:Fallback xmlns="">
                <p:pic>
                  <p:nvPicPr>
                    <p:cNvPr id="92" name="筆跡 91">
                      <a:extLst>
                        <a:ext uri="{FF2B5EF4-FFF2-40B4-BE49-F238E27FC236}">
                          <a16:creationId xmlns:a16="http://schemas.microsoft.com/office/drawing/2014/main" id="{BB059785-733E-1AC8-14C0-2A3A871E494A}"/>
                        </a:ext>
                      </a:extLst>
                    </p:cNvPr>
                    <p:cNvPicPr/>
                    <p:nvPr/>
                  </p:nvPicPr>
                  <p:blipFill>
                    <a:blip r:embed="rId128"/>
                    <a:stretch>
                      <a:fillRect/>
                    </a:stretch>
                  </p:blipFill>
                  <p:spPr>
                    <a:xfrm>
                      <a:off x="7173956" y="5736821"/>
                      <a:ext cx="147564" cy="295176"/>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3" name="筆跡 92">
                      <a:extLst>
                        <a:ext uri="{FF2B5EF4-FFF2-40B4-BE49-F238E27FC236}">
                          <a16:creationId xmlns:a16="http://schemas.microsoft.com/office/drawing/2014/main" id="{1CE1FCE1-6DB8-39EF-2707-C31C353384EC}"/>
                        </a:ext>
                      </a:extLst>
                    </p14:cNvPr>
                    <p14:cNvContentPartPr/>
                    <p14:nvPr/>
                  </p14:nvContentPartPr>
                  <p14:xfrm>
                    <a:off x="7289678" y="5784869"/>
                    <a:ext cx="145080" cy="93240"/>
                  </p14:xfrm>
                </p:contentPart>
              </mc:Choice>
              <mc:Fallback xmlns="">
                <p:pic>
                  <p:nvPicPr>
                    <p:cNvPr id="93" name="筆跡 92">
                      <a:extLst>
                        <a:ext uri="{FF2B5EF4-FFF2-40B4-BE49-F238E27FC236}">
                          <a16:creationId xmlns:a16="http://schemas.microsoft.com/office/drawing/2014/main" id="{1CE1FCE1-6DB8-39EF-2707-C31C353384EC}"/>
                        </a:ext>
                      </a:extLst>
                    </p:cNvPr>
                    <p:cNvPicPr/>
                    <p:nvPr/>
                  </p:nvPicPr>
                  <p:blipFill>
                    <a:blip r:embed="rId130"/>
                    <a:stretch>
                      <a:fillRect/>
                    </a:stretch>
                  </p:blipFill>
                  <p:spPr>
                    <a:xfrm>
                      <a:off x="7280870" y="5776438"/>
                      <a:ext cx="162697" cy="110103"/>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4" name="筆跡 93">
                      <a:extLst>
                        <a:ext uri="{FF2B5EF4-FFF2-40B4-BE49-F238E27FC236}">
                          <a16:creationId xmlns:a16="http://schemas.microsoft.com/office/drawing/2014/main" id="{5B144B4A-A01C-1812-68E9-72B0E4150EB2}"/>
                        </a:ext>
                      </a:extLst>
                    </p14:cNvPr>
                    <p14:cNvContentPartPr/>
                    <p14:nvPr/>
                  </p14:nvContentPartPr>
                  <p14:xfrm>
                    <a:off x="7320278" y="5808989"/>
                    <a:ext cx="109800" cy="291960"/>
                  </p14:xfrm>
                </p:contentPart>
              </mc:Choice>
              <mc:Fallback xmlns="">
                <p:pic>
                  <p:nvPicPr>
                    <p:cNvPr id="94" name="筆跡 93">
                      <a:extLst>
                        <a:ext uri="{FF2B5EF4-FFF2-40B4-BE49-F238E27FC236}">
                          <a16:creationId xmlns:a16="http://schemas.microsoft.com/office/drawing/2014/main" id="{5B144B4A-A01C-1812-68E9-72B0E4150EB2}"/>
                        </a:ext>
                      </a:extLst>
                    </p:cNvPr>
                    <p:cNvPicPr/>
                    <p:nvPr/>
                  </p:nvPicPr>
                  <p:blipFill>
                    <a:blip r:embed="rId132"/>
                    <a:stretch>
                      <a:fillRect/>
                    </a:stretch>
                  </p:blipFill>
                  <p:spPr>
                    <a:xfrm>
                      <a:off x="7311515" y="5800548"/>
                      <a:ext cx="127327" cy="308842"/>
                    </a:xfrm>
                    <a:prstGeom prst="rect">
                      <a:avLst/>
                    </a:prstGeom>
                  </p:spPr>
                </p:pic>
              </mc:Fallback>
            </mc:AlternateContent>
          </p:grpSp>
          <p:grpSp>
            <p:nvGrpSpPr>
              <p:cNvPr id="21" name="群組 20">
                <a:extLst>
                  <a:ext uri="{FF2B5EF4-FFF2-40B4-BE49-F238E27FC236}">
                    <a16:creationId xmlns:a16="http://schemas.microsoft.com/office/drawing/2014/main" id="{71A4A4D0-F805-550A-EBFF-24617BB30090}"/>
                  </a:ext>
                </a:extLst>
              </p:cNvPr>
              <p:cNvGrpSpPr/>
              <p:nvPr/>
            </p:nvGrpSpPr>
            <p:grpSpPr>
              <a:xfrm>
                <a:off x="7666238" y="5733029"/>
                <a:ext cx="317520" cy="255240"/>
                <a:chOff x="7666238" y="5733029"/>
                <a:chExt cx="317520" cy="255240"/>
              </a:xfrm>
            </p:grpSpPr>
            <mc:AlternateContent xmlns:mc="http://schemas.openxmlformats.org/markup-compatibility/2006" xmlns:p14="http://schemas.microsoft.com/office/powerpoint/2010/main">
              <mc:Choice Requires="p14">
                <p:contentPart p14:bwMode="auto" r:id="rId133">
                  <p14:nvContentPartPr>
                    <p14:cNvPr id="89" name="筆跡 88">
                      <a:extLst>
                        <a:ext uri="{FF2B5EF4-FFF2-40B4-BE49-F238E27FC236}">
                          <a16:creationId xmlns:a16="http://schemas.microsoft.com/office/drawing/2014/main" id="{35FC9F73-3479-7CCC-558F-76EF8847DBDE}"/>
                        </a:ext>
                      </a:extLst>
                    </p14:cNvPr>
                    <p14:cNvContentPartPr/>
                    <p14:nvPr/>
                  </p14:nvContentPartPr>
                  <p14:xfrm>
                    <a:off x="7666238" y="5733029"/>
                    <a:ext cx="52920" cy="233640"/>
                  </p14:xfrm>
                </p:contentPart>
              </mc:Choice>
              <mc:Fallback xmlns="">
                <p:pic>
                  <p:nvPicPr>
                    <p:cNvPr id="89" name="筆跡 88">
                      <a:extLst>
                        <a:ext uri="{FF2B5EF4-FFF2-40B4-BE49-F238E27FC236}">
                          <a16:creationId xmlns:a16="http://schemas.microsoft.com/office/drawing/2014/main" id="{35FC9F73-3479-7CCC-558F-76EF8847DBDE}"/>
                        </a:ext>
                      </a:extLst>
                    </p:cNvPr>
                    <p:cNvPicPr/>
                    <p:nvPr/>
                  </p:nvPicPr>
                  <p:blipFill>
                    <a:blip r:embed="rId134"/>
                    <a:stretch>
                      <a:fillRect/>
                    </a:stretch>
                  </p:blipFill>
                  <p:spPr>
                    <a:xfrm>
                      <a:off x="7657504" y="5724578"/>
                      <a:ext cx="70389" cy="250542"/>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0" name="筆跡 89">
                      <a:extLst>
                        <a:ext uri="{FF2B5EF4-FFF2-40B4-BE49-F238E27FC236}">
                          <a16:creationId xmlns:a16="http://schemas.microsoft.com/office/drawing/2014/main" id="{2CCE124E-BA4F-4EF8-F6A8-C27752FF979D}"/>
                        </a:ext>
                      </a:extLst>
                    </p14:cNvPr>
                    <p14:cNvContentPartPr/>
                    <p14:nvPr/>
                  </p14:nvContentPartPr>
                  <p14:xfrm>
                    <a:off x="7756238" y="5735549"/>
                    <a:ext cx="92160" cy="252720"/>
                  </p14:xfrm>
                </p:contentPart>
              </mc:Choice>
              <mc:Fallback xmlns="">
                <p:pic>
                  <p:nvPicPr>
                    <p:cNvPr id="90" name="筆跡 89">
                      <a:extLst>
                        <a:ext uri="{FF2B5EF4-FFF2-40B4-BE49-F238E27FC236}">
                          <a16:creationId xmlns:a16="http://schemas.microsoft.com/office/drawing/2014/main" id="{2CCE124E-BA4F-4EF8-F6A8-C27752FF979D}"/>
                        </a:ext>
                      </a:extLst>
                    </p:cNvPr>
                    <p:cNvPicPr/>
                    <p:nvPr/>
                  </p:nvPicPr>
                  <p:blipFill>
                    <a:blip r:embed="rId136"/>
                    <a:stretch>
                      <a:fillRect/>
                    </a:stretch>
                  </p:blipFill>
                  <p:spPr>
                    <a:xfrm>
                      <a:off x="7747436" y="5727108"/>
                      <a:ext cx="109764" cy="269601"/>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1" name="筆跡 90">
                      <a:extLst>
                        <a:ext uri="{FF2B5EF4-FFF2-40B4-BE49-F238E27FC236}">
                          <a16:creationId xmlns:a16="http://schemas.microsoft.com/office/drawing/2014/main" id="{C4C516C2-EC4D-ED1A-E004-39FDA0BBB96F}"/>
                        </a:ext>
                      </a:extLst>
                    </p14:cNvPr>
                    <p14:cNvContentPartPr/>
                    <p14:nvPr/>
                  </p14:nvContentPartPr>
                  <p14:xfrm>
                    <a:off x="7879358" y="5824829"/>
                    <a:ext cx="104400" cy="128160"/>
                  </p14:xfrm>
                </p:contentPart>
              </mc:Choice>
              <mc:Fallback xmlns="">
                <p:pic>
                  <p:nvPicPr>
                    <p:cNvPr id="91" name="筆跡 90">
                      <a:extLst>
                        <a:ext uri="{FF2B5EF4-FFF2-40B4-BE49-F238E27FC236}">
                          <a16:creationId xmlns:a16="http://schemas.microsoft.com/office/drawing/2014/main" id="{C4C516C2-EC4D-ED1A-E004-39FDA0BBB96F}"/>
                        </a:ext>
                      </a:extLst>
                    </p:cNvPr>
                    <p:cNvPicPr/>
                    <p:nvPr/>
                  </p:nvPicPr>
                  <p:blipFill>
                    <a:blip r:embed="rId138"/>
                    <a:stretch>
                      <a:fillRect/>
                    </a:stretch>
                  </p:blipFill>
                  <p:spPr>
                    <a:xfrm>
                      <a:off x="7870572" y="5816384"/>
                      <a:ext cx="121972" cy="145049"/>
                    </a:xfrm>
                    <a:prstGeom prst="rect">
                      <a:avLst/>
                    </a:prstGeom>
                  </p:spPr>
                </p:pic>
              </mc:Fallback>
            </mc:AlternateContent>
          </p:grpSp>
          <p:grpSp>
            <p:nvGrpSpPr>
              <p:cNvPr id="22" name="群組 21">
                <a:extLst>
                  <a:ext uri="{FF2B5EF4-FFF2-40B4-BE49-F238E27FC236}">
                    <a16:creationId xmlns:a16="http://schemas.microsoft.com/office/drawing/2014/main" id="{83918BAD-AD07-1A2F-3605-7B9B82BBB2C6}"/>
                  </a:ext>
                </a:extLst>
              </p:cNvPr>
              <p:cNvGrpSpPr/>
              <p:nvPr/>
            </p:nvGrpSpPr>
            <p:grpSpPr>
              <a:xfrm>
                <a:off x="8132438" y="5703149"/>
                <a:ext cx="457200" cy="301680"/>
                <a:chOff x="8132438" y="5703149"/>
                <a:chExt cx="457200" cy="301680"/>
              </a:xfrm>
            </p:grpSpPr>
            <mc:AlternateContent xmlns:mc="http://schemas.openxmlformats.org/markup-compatibility/2006" xmlns:p14="http://schemas.microsoft.com/office/powerpoint/2010/main">
              <mc:Choice Requires="p14">
                <p:contentPart p14:bwMode="auto" r:id="rId139">
                  <p14:nvContentPartPr>
                    <p14:cNvPr id="86" name="筆跡 85">
                      <a:extLst>
                        <a:ext uri="{FF2B5EF4-FFF2-40B4-BE49-F238E27FC236}">
                          <a16:creationId xmlns:a16="http://schemas.microsoft.com/office/drawing/2014/main" id="{14701B10-0E3E-B847-AD73-98D3ED940A82}"/>
                        </a:ext>
                      </a:extLst>
                    </p14:cNvPr>
                    <p14:cNvContentPartPr/>
                    <p14:nvPr/>
                  </p14:nvContentPartPr>
                  <p14:xfrm>
                    <a:off x="8132438" y="5901149"/>
                    <a:ext cx="4320" cy="12240"/>
                  </p14:xfrm>
                </p:contentPart>
              </mc:Choice>
              <mc:Fallback xmlns="">
                <p:pic>
                  <p:nvPicPr>
                    <p:cNvPr id="86" name="筆跡 85">
                      <a:extLst>
                        <a:ext uri="{FF2B5EF4-FFF2-40B4-BE49-F238E27FC236}">
                          <a16:creationId xmlns:a16="http://schemas.microsoft.com/office/drawing/2014/main" id="{14701B10-0E3E-B847-AD73-98D3ED940A82}"/>
                        </a:ext>
                      </a:extLst>
                    </p:cNvPr>
                    <p:cNvPicPr/>
                    <p:nvPr/>
                  </p:nvPicPr>
                  <p:blipFill>
                    <a:blip r:embed="rId140"/>
                    <a:stretch>
                      <a:fillRect/>
                    </a:stretch>
                  </p:blipFill>
                  <p:spPr>
                    <a:xfrm>
                      <a:off x="8124278" y="5892826"/>
                      <a:ext cx="20640" cy="28886"/>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7" name="筆跡 86">
                      <a:extLst>
                        <a:ext uri="{FF2B5EF4-FFF2-40B4-BE49-F238E27FC236}">
                          <a16:creationId xmlns:a16="http://schemas.microsoft.com/office/drawing/2014/main" id="{5E822A39-1E50-ADE5-EC8F-2F5DB8D890E0}"/>
                        </a:ext>
                      </a:extLst>
                    </p14:cNvPr>
                    <p14:cNvContentPartPr/>
                    <p14:nvPr/>
                  </p14:nvContentPartPr>
                  <p14:xfrm>
                    <a:off x="8214878" y="5703149"/>
                    <a:ext cx="170280" cy="228600"/>
                  </p14:xfrm>
                </p:contentPart>
              </mc:Choice>
              <mc:Fallback xmlns="">
                <p:pic>
                  <p:nvPicPr>
                    <p:cNvPr id="87" name="筆跡 86">
                      <a:extLst>
                        <a:ext uri="{FF2B5EF4-FFF2-40B4-BE49-F238E27FC236}">
                          <a16:creationId xmlns:a16="http://schemas.microsoft.com/office/drawing/2014/main" id="{5E822A39-1E50-ADE5-EC8F-2F5DB8D890E0}"/>
                        </a:ext>
                      </a:extLst>
                    </p:cNvPr>
                    <p:cNvPicPr/>
                    <p:nvPr/>
                  </p:nvPicPr>
                  <p:blipFill>
                    <a:blip r:embed="rId142"/>
                    <a:stretch>
                      <a:fillRect/>
                    </a:stretch>
                  </p:blipFill>
                  <p:spPr>
                    <a:xfrm>
                      <a:off x="8206079" y="5694719"/>
                      <a:ext cx="187877" cy="2454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8" name="筆跡 87">
                      <a:extLst>
                        <a:ext uri="{FF2B5EF4-FFF2-40B4-BE49-F238E27FC236}">
                          <a16:creationId xmlns:a16="http://schemas.microsoft.com/office/drawing/2014/main" id="{ED3D896A-43AE-68EA-4B97-DCDAC865F502}"/>
                        </a:ext>
                      </a:extLst>
                    </p14:cNvPr>
                    <p14:cNvContentPartPr/>
                    <p14:nvPr/>
                  </p14:nvContentPartPr>
                  <p14:xfrm>
                    <a:off x="8471918" y="5715389"/>
                    <a:ext cx="117720" cy="289440"/>
                  </p14:xfrm>
                </p:contentPart>
              </mc:Choice>
              <mc:Fallback xmlns="">
                <p:pic>
                  <p:nvPicPr>
                    <p:cNvPr id="88" name="筆跡 87">
                      <a:extLst>
                        <a:ext uri="{FF2B5EF4-FFF2-40B4-BE49-F238E27FC236}">
                          <a16:creationId xmlns:a16="http://schemas.microsoft.com/office/drawing/2014/main" id="{ED3D896A-43AE-68EA-4B97-DCDAC865F502}"/>
                        </a:ext>
                      </a:extLst>
                    </p:cNvPr>
                    <p:cNvPicPr/>
                    <p:nvPr/>
                  </p:nvPicPr>
                  <p:blipFill>
                    <a:blip r:embed="rId144"/>
                    <a:stretch>
                      <a:fillRect/>
                    </a:stretch>
                  </p:blipFill>
                  <p:spPr>
                    <a:xfrm>
                      <a:off x="8463102" y="5706949"/>
                      <a:ext cx="135352" cy="306320"/>
                    </a:xfrm>
                    <a:prstGeom prst="rect">
                      <a:avLst/>
                    </a:prstGeom>
                  </p:spPr>
                </p:pic>
              </mc:Fallback>
            </mc:AlternateContent>
          </p:grpSp>
          <p:grpSp>
            <p:nvGrpSpPr>
              <p:cNvPr id="23" name="群組 22">
                <a:extLst>
                  <a:ext uri="{FF2B5EF4-FFF2-40B4-BE49-F238E27FC236}">
                    <a16:creationId xmlns:a16="http://schemas.microsoft.com/office/drawing/2014/main" id="{C529250D-1E85-430C-5CB2-147BA079BD87}"/>
                  </a:ext>
                </a:extLst>
              </p:cNvPr>
              <p:cNvGrpSpPr/>
              <p:nvPr/>
            </p:nvGrpSpPr>
            <p:grpSpPr>
              <a:xfrm>
                <a:off x="2607158" y="4262069"/>
                <a:ext cx="5873400" cy="334440"/>
                <a:chOff x="2607158" y="4262069"/>
                <a:chExt cx="5873400" cy="334440"/>
              </a:xfrm>
            </p:grpSpPr>
            <mc:AlternateContent xmlns:mc="http://schemas.openxmlformats.org/markup-compatibility/2006" xmlns:p14="http://schemas.microsoft.com/office/powerpoint/2010/main">
              <mc:Choice Requires="p14">
                <p:contentPart p14:bwMode="auto" r:id="rId145">
                  <p14:nvContentPartPr>
                    <p14:cNvPr id="62" name="筆跡 61">
                      <a:extLst>
                        <a:ext uri="{FF2B5EF4-FFF2-40B4-BE49-F238E27FC236}">
                          <a16:creationId xmlns:a16="http://schemas.microsoft.com/office/drawing/2014/main" id="{E9F44129-EC9C-0222-7316-46C11B2C2E80}"/>
                        </a:ext>
                      </a:extLst>
                    </p14:cNvPr>
                    <p14:cNvContentPartPr/>
                    <p14:nvPr/>
                  </p14:nvContentPartPr>
                  <p14:xfrm>
                    <a:off x="2607158" y="4309229"/>
                    <a:ext cx="159840" cy="149760"/>
                  </p14:xfrm>
                </p:contentPart>
              </mc:Choice>
              <mc:Fallback xmlns="">
                <p:pic>
                  <p:nvPicPr>
                    <p:cNvPr id="62" name="筆跡 61">
                      <a:extLst>
                        <a:ext uri="{FF2B5EF4-FFF2-40B4-BE49-F238E27FC236}">
                          <a16:creationId xmlns:a16="http://schemas.microsoft.com/office/drawing/2014/main" id="{E9F44129-EC9C-0222-7316-46C11B2C2E80}"/>
                        </a:ext>
                      </a:extLst>
                    </p:cNvPr>
                    <p:cNvPicPr/>
                    <p:nvPr/>
                  </p:nvPicPr>
                  <p:blipFill>
                    <a:blip r:embed="rId146"/>
                    <a:stretch>
                      <a:fillRect/>
                    </a:stretch>
                  </p:blipFill>
                  <p:spPr>
                    <a:xfrm>
                      <a:off x="2598364" y="4300799"/>
                      <a:ext cx="177428" cy="1666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63" name="筆跡 62">
                      <a:extLst>
                        <a:ext uri="{FF2B5EF4-FFF2-40B4-BE49-F238E27FC236}">
                          <a16:creationId xmlns:a16="http://schemas.microsoft.com/office/drawing/2014/main" id="{DB5E9280-E129-021B-B387-836363B8AA10}"/>
                        </a:ext>
                      </a:extLst>
                    </p14:cNvPr>
                    <p14:cNvContentPartPr/>
                    <p14:nvPr/>
                  </p14:nvContentPartPr>
                  <p14:xfrm>
                    <a:off x="2821358" y="4325429"/>
                    <a:ext cx="67680" cy="141480"/>
                  </p14:xfrm>
                </p:contentPart>
              </mc:Choice>
              <mc:Fallback xmlns="">
                <p:pic>
                  <p:nvPicPr>
                    <p:cNvPr id="63" name="筆跡 62">
                      <a:extLst>
                        <a:ext uri="{FF2B5EF4-FFF2-40B4-BE49-F238E27FC236}">
                          <a16:creationId xmlns:a16="http://schemas.microsoft.com/office/drawing/2014/main" id="{DB5E9280-E129-021B-B387-836363B8AA10}"/>
                        </a:ext>
                      </a:extLst>
                    </p:cNvPr>
                    <p:cNvPicPr/>
                    <p:nvPr/>
                  </p:nvPicPr>
                  <p:blipFill>
                    <a:blip r:embed="rId148"/>
                    <a:stretch>
                      <a:fillRect/>
                    </a:stretch>
                  </p:blipFill>
                  <p:spPr>
                    <a:xfrm>
                      <a:off x="2812575" y="4316990"/>
                      <a:ext cx="85246" cy="158358"/>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64" name="筆跡 63">
                      <a:extLst>
                        <a:ext uri="{FF2B5EF4-FFF2-40B4-BE49-F238E27FC236}">
                          <a16:creationId xmlns:a16="http://schemas.microsoft.com/office/drawing/2014/main" id="{ECAD1820-D3A8-2267-9A7F-4A8A884D667A}"/>
                        </a:ext>
                      </a:extLst>
                    </p14:cNvPr>
                    <p14:cNvContentPartPr/>
                    <p14:nvPr/>
                  </p14:nvContentPartPr>
                  <p14:xfrm>
                    <a:off x="2859518" y="4337669"/>
                    <a:ext cx="113400" cy="240840"/>
                  </p14:xfrm>
                </p:contentPart>
              </mc:Choice>
              <mc:Fallback xmlns="">
                <p:pic>
                  <p:nvPicPr>
                    <p:cNvPr id="64" name="筆跡 63">
                      <a:extLst>
                        <a:ext uri="{FF2B5EF4-FFF2-40B4-BE49-F238E27FC236}">
                          <a16:creationId xmlns:a16="http://schemas.microsoft.com/office/drawing/2014/main" id="{ECAD1820-D3A8-2267-9A7F-4A8A884D667A}"/>
                        </a:ext>
                      </a:extLst>
                    </p:cNvPr>
                    <p:cNvPicPr/>
                    <p:nvPr/>
                  </p:nvPicPr>
                  <p:blipFill>
                    <a:blip r:embed="rId150"/>
                    <a:stretch>
                      <a:fillRect/>
                    </a:stretch>
                  </p:blipFill>
                  <p:spPr>
                    <a:xfrm>
                      <a:off x="2850715" y="4329227"/>
                      <a:ext cx="131005" cy="257724"/>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65" name="筆跡 64">
                      <a:extLst>
                        <a:ext uri="{FF2B5EF4-FFF2-40B4-BE49-F238E27FC236}">
                          <a16:creationId xmlns:a16="http://schemas.microsoft.com/office/drawing/2014/main" id="{9C0C4C02-310B-E853-587A-63A6BC951239}"/>
                        </a:ext>
                      </a:extLst>
                    </p14:cNvPr>
                    <p14:cNvContentPartPr/>
                    <p14:nvPr/>
                  </p14:nvContentPartPr>
                  <p14:xfrm>
                    <a:off x="2994158" y="4313189"/>
                    <a:ext cx="169200" cy="209160"/>
                  </p14:xfrm>
                </p:contentPart>
              </mc:Choice>
              <mc:Fallback xmlns="">
                <p:pic>
                  <p:nvPicPr>
                    <p:cNvPr id="65" name="筆跡 64">
                      <a:extLst>
                        <a:ext uri="{FF2B5EF4-FFF2-40B4-BE49-F238E27FC236}">
                          <a16:creationId xmlns:a16="http://schemas.microsoft.com/office/drawing/2014/main" id="{9C0C4C02-310B-E853-587A-63A6BC951239}"/>
                        </a:ext>
                      </a:extLst>
                    </p:cNvPr>
                    <p:cNvPicPr/>
                    <p:nvPr/>
                  </p:nvPicPr>
                  <p:blipFill>
                    <a:blip r:embed="rId152"/>
                    <a:stretch>
                      <a:fillRect/>
                    </a:stretch>
                  </p:blipFill>
                  <p:spPr>
                    <a:xfrm>
                      <a:off x="2985362" y="4304763"/>
                      <a:ext cx="186793" cy="226012"/>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66" name="筆跡 65">
                      <a:extLst>
                        <a:ext uri="{FF2B5EF4-FFF2-40B4-BE49-F238E27FC236}">
                          <a16:creationId xmlns:a16="http://schemas.microsoft.com/office/drawing/2014/main" id="{3F1EF716-AC78-316F-13DE-B8DACD4B60F2}"/>
                        </a:ext>
                      </a:extLst>
                    </p14:cNvPr>
                    <p14:cNvContentPartPr/>
                    <p14:nvPr/>
                  </p14:nvContentPartPr>
                  <p14:xfrm>
                    <a:off x="4723958" y="4304549"/>
                    <a:ext cx="142920" cy="229680"/>
                  </p14:xfrm>
                </p:contentPart>
              </mc:Choice>
              <mc:Fallback xmlns="">
                <p:pic>
                  <p:nvPicPr>
                    <p:cNvPr id="66" name="筆跡 65">
                      <a:extLst>
                        <a:ext uri="{FF2B5EF4-FFF2-40B4-BE49-F238E27FC236}">
                          <a16:creationId xmlns:a16="http://schemas.microsoft.com/office/drawing/2014/main" id="{3F1EF716-AC78-316F-13DE-B8DACD4B60F2}"/>
                        </a:ext>
                      </a:extLst>
                    </p:cNvPr>
                    <p:cNvPicPr/>
                    <p:nvPr/>
                  </p:nvPicPr>
                  <p:blipFill>
                    <a:blip r:embed="rId154"/>
                    <a:stretch>
                      <a:fillRect/>
                    </a:stretch>
                  </p:blipFill>
                  <p:spPr>
                    <a:xfrm>
                      <a:off x="4715155" y="4296116"/>
                      <a:ext cx="160526" cy="246546"/>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67" name="筆跡 66">
                      <a:extLst>
                        <a:ext uri="{FF2B5EF4-FFF2-40B4-BE49-F238E27FC236}">
                          <a16:creationId xmlns:a16="http://schemas.microsoft.com/office/drawing/2014/main" id="{35D2EC04-EC0A-E001-A18B-0B889595D704}"/>
                        </a:ext>
                      </a:extLst>
                    </p14:cNvPr>
                    <p14:cNvContentPartPr/>
                    <p14:nvPr/>
                  </p14:nvContentPartPr>
                  <p14:xfrm>
                    <a:off x="4781558" y="4328309"/>
                    <a:ext cx="152280" cy="12600"/>
                  </p14:xfrm>
                </p:contentPart>
              </mc:Choice>
              <mc:Fallback xmlns="">
                <p:pic>
                  <p:nvPicPr>
                    <p:cNvPr id="67" name="筆跡 66">
                      <a:extLst>
                        <a:ext uri="{FF2B5EF4-FFF2-40B4-BE49-F238E27FC236}">
                          <a16:creationId xmlns:a16="http://schemas.microsoft.com/office/drawing/2014/main" id="{35D2EC04-EC0A-E001-A18B-0B889595D704}"/>
                        </a:ext>
                      </a:extLst>
                    </p:cNvPr>
                    <p:cNvPicPr/>
                    <p:nvPr/>
                  </p:nvPicPr>
                  <p:blipFill>
                    <a:blip r:embed="rId156"/>
                    <a:stretch>
                      <a:fillRect/>
                    </a:stretch>
                  </p:blipFill>
                  <p:spPr>
                    <a:xfrm>
                      <a:off x="4772753" y="4320071"/>
                      <a:ext cx="169891" cy="29077"/>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68" name="筆跡 67">
                      <a:extLst>
                        <a:ext uri="{FF2B5EF4-FFF2-40B4-BE49-F238E27FC236}">
                          <a16:creationId xmlns:a16="http://schemas.microsoft.com/office/drawing/2014/main" id="{3BAF748F-A14C-3D2C-52C3-08CEBA859E06}"/>
                        </a:ext>
                      </a:extLst>
                    </p14:cNvPr>
                    <p14:cNvContentPartPr/>
                    <p14:nvPr/>
                  </p14:nvContentPartPr>
                  <p14:xfrm>
                    <a:off x="4978118" y="4331549"/>
                    <a:ext cx="5760" cy="201960"/>
                  </p14:xfrm>
                </p:contentPart>
              </mc:Choice>
              <mc:Fallback xmlns="">
                <p:pic>
                  <p:nvPicPr>
                    <p:cNvPr id="68" name="筆跡 67">
                      <a:extLst>
                        <a:ext uri="{FF2B5EF4-FFF2-40B4-BE49-F238E27FC236}">
                          <a16:creationId xmlns:a16="http://schemas.microsoft.com/office/drawing/2014/main" id="{3BAF748F-A14C-3D2C-52C3-08CEBA859E06}"/>
                        </a:ext>
                      </a:extLst>
                    </p:cNvPr>
                    <p:cNvPicPr/>
                    <p:nvPr/>
                  </p:nvPicPr>
                  <p:blipFill>
                    <a:blip r:embed="rId158"/>
                    <a:stretch>
                      <a:fillRect/>
                    </a:stretch>
                  </p:blipFill>
                  <p:spPr>
                    <a:xfrm>
                      <a:off x="4969216" y="4323113"/>
                      <a:ext cx="23564" cy="218831"/>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69" name="筆跡 68">
                      <a:extLst>
                        <a:ext uri="{FF2B5EF4-FFF2-40B4-BE49-F238E27FC236}">
                          <a16:creationId xmlns:a16="http://schemas.microsoft.com/office/drawing/2014/main" id="{64790BD6-3EA4-9B0A-76AF-65DC5CEEB2C2}"/>
                        </a:ext>
                      </a:extLst>
                    </p14:cNvPr>
                    <p14:cNvContentPartPr/>
                    <p14:nvPr/>
                  </p14:nvContentPartPr>
                  <p14:xfrm>
                    <a:off x="5253518" y="4262069"/>
                    <a:ext cx="63720" cy="297720"/>
                  </p14:xfrm>
                </p:contentPart>
              </mc:Choice>
              <mc:Fallback xmlns="">
                <p:pic>
                  <p:nvPicPr>
                    <p:cNvPr id="69" name="筆跡 68">
                      <a:extLst>
                        <a:ext uri="{FF2B5EF4-FFF2-40B4-BE49-F238E27FC236}">
                          <a16:creationId xmlns:a16="http://schemas.microsoft.com/office/drawing/2014/main" id="{64790BD6-3EA4-9B0A-76AF-65DC5CEEB2C2}"/>
                        </a:ext>
                      </a:extLst>
                    </p:cNvPr>
                    <p:cNvPicPr/>
                    <p:nvPr/>
                  </p:nvPicPr>
                  <p:blipFill>
                    <a:blip r:embed="rId160"/>
                    <a:stretch>
                      <a:fillRect/>
                    </a:stretch>
                  </p:blipFill>
                  <p:spPr>
                    <a:xfrm>
                      <a:off x="5244711" y="4253634"/>
                      <a:ext cx="81334" cy="314591"/>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70" name="筆跡 69">
                      <a:extLst>
                        <a:ext uri="{FF2B5EF4-FFF2-40B4-BE49-F238E27FC236}">
                          <a16:creationId xmlns:a16="http://schemas.microsoft.com/office/drawing/2014/main" id="{E4824FE4-5127-EE66-61D5-1E4251D908C3}"/>
                        </a:ext>
                      </a:extLst>
                    </p14:cNvPr>
                    <p14:cNvContentPartPr/>
                    <p14:nvPr/>
                  </p14:nvContentPartPr>
                  <p14:xfrm>
                    <a:off x="5372678" y="4264949"/>
                    <a:ext cx="163800" cy="167400"/>
                  </p14:xfrm>
                </p:contentPart>
              </mc:Choice>
              <mc:Fallback xmlns="">
                <p:pic>
                  <p:nvPicPr>
                    <p:cNvPr id="70" name="筆跡 69">
                      <a:extLst>
                        <a:ext uri="{FF2B5EF4-FFF2-40B4-BE49-F238E27FC236}">
                          <a16:creationId xmlns:a16="http://schemas.microsoft.com/office/drawing/2014/main" id="{E4824FE4-5127-EE66-61D5-1E4251D908C3}"/>
                        </a:ext>
                      </a:extLst>
                    </p:cNvPr>
                    <p:cNvPicPr/>
                    <p:nvPr/>
                  </p:nvPicPr>
                  <p:blipFill>
                    <a:blip r:embed="rId162"/>
                    <a:stretch>
                      <a:fillRect/>
                    </a:stretch>
                  </p:blipFill>
                  <p:spPr>
                    <a:xfrm>
                      <a:off x="5363866" y="4256504"/>
                      <a:ext cx="181424" cy="184289"/>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71" name="筆跡 70">
                      <a:extLst>
                        <a:ext uri="{FF2B5EF4-FFF2-40B4-BE49-F238E27FC236}">
                          <a16:creationId xmlns:a16="http://schemas.microsoft.com/office/drawing/2014/main" id="{73A8D43F-E534-E9E8-467D-24826D534403}"/>
                        </a:ext>
                      </a:extLst>
                    </p14:cNvPr>
                    <p14:cNvContentPartPr/>
                    <p14:nvPr/>
                  </p14:nvContentPartPr>
                  <p14:xfrm>
                    <a:off x="5479238" y="4288349"/>
                    <a:ext cx="53640" cy="217800"/>
                  </p14:xfrm>
                </p:contentPart>
              </mc:Choice>
              <mc:Fallback xmlns="">
                <p:pic>
                  <p:nvPicPr>
                    <p:cNvPr id="71" name="筆跡 70">
                      <a:extLst>
                        <a:ext uri="{FF2B5EF4-FFF2-40B4-BE49-F238E27FC236}">
                          <a16:creationId xmlns:a16="http://schemas.microsoft.com/office/drawing/2014/main" id="{73A8D43F-E534-E9E8-467D-24826D534403}"/>
                        </a:ext>
                      </a:extLst>
                    </p:cNvPr>
                    <p:cNvPicPr/>
                    <p:nvPr/>
                  </p:nvPicPr>
                  <p:blipFill>
                    <a:blip r:embed="rId164"/>
                    <a:stretch>
                      <a:fillRect/>
                    </a:stretch>
                  </p:blipFill>
                  <p:spPr>
                    <a:xfrm>
                      <a:off x="5470470" y="4279896"/>
                      <a:ext cx="71176" cy="234707"/>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72" name="筆跡 71">
                      <a:extLst>
                        <a:ext uri="{FF2B5EF4-FFF2-40B4-BE49-F238E27FC236}">
                          <a16:creationId xmlns:a16="http://schemas.microsoft.com/office/drawing/2014/main" id="{0150801B-F783-B0A6-3B65-B3C1C307DB69}"/>
                        </a:ext>
                      </a:extLst>
                    </p14:cNvPr>
                    <p14:cNvContentPartPr/>
                    <p14:nvPr/>
                  </p14:nvContentPartPr>
                  <p14:xfrm>
                    <a:off x="5592998" y="4290509"/>
                    <a:ext cx="112680" cy="209880"/>
                  </p14:xfrm>
                </p:contentPart>
              </mc:Choice>
              <mc:Fallback xmlns="">
                <p:pic>
                  <p:nvPicPr>
                    <p:cNvPr id="72" name="筆跡 71">
                      <a:extLst>
                        <a:ext uri="{FF2B5EF4-FFF2-40B4-BE49-F238E27FC236}">
                          <a16:creationId xmlns:a16="http://schemas.microsoft.com/office/drawing/2014/main" id="{0150801B-F783-B0A6-3B65-B3C1C307DB69}"/>
                        </a:ext>
                      </a:extLst>
                    </p:cNvPr>
                    <p:cNvPicPr/>
                    <p:nvPr/>
                  </p:nvPicPr>
                  <p:blipFill>
                    <a:blip r:embed="rId166"/>
                    <a:stretch>
                      <a:fillRect/>
                    </a:stretch>
                  </p:blipFill>
                  <p:spPr>
                    <a:xfrm>
                      <a:off x="5584211" y="4282074"/>
                      <a:ext cx="130254" cy="22675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73" name="筆跡 72">
                      <a:extLst>
                        <a:ext uri="{FF2B5EF4-FFF2-40B4-BE49-F238E27FC236}">
                          <a16:creationId xmlns:a16="http://schemas.microsoft.com/office/drawing/2014/main" id="{24B90A39-96F9-1E26-C689-3814A331E85F}"/>
                        </a:ext>
                      </a:extLst>
                    </p14:cNvPr>
                    <p14:cNvContentPartPr/>
                    <p14:nvPr/>
                  </p14:nvContentPartPr>
                  <p14:xfrm>
                    <a:off x="5638718" y="4329749"/>
                    <a:ext cx="93240" cy="13680"/>
                  </p14:xfrm>
                </p:contentPart>
              </mc:Choice>
              <mc:Fallback xmlns="">
                <p:pic>
                  <p:nvPicPr>
                    <p:cNvPr id="73" name="筆跡 72">
                      <a:extLst>
                        <a:ext uri="{FF2B5EF4-FFF2-40B4-BE49-F238E27FC236}">
                          <a16:creationId xmlns:a16="http://schemas.microsoft.com/office/drawing/2014/main" id="{24B90A39-96F9-1E26-C689-3814A331E85F}"/>
                        </a:ext>
                      </a:extLst>
                    </p:cNvPr>
                    <p:cNvPicPr/>
                    <p:nvPr/>
                  </p:nvPicPr>
                  <p:blipFill>
                    <a:blip r:embed="rId168"/>
                    <a:stretch>
                      <a:fillRect/>
                    </a:stretch>
                  </p:blipFill>
                  <p:spPr>
                    <a:xfrm>
                      <a:off x="5629912" y="4321443"/>
                      <a:ext cx="110852" cy="30291"/>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74" name="筆跡 73">
                      <a:extLst>
                        <a:ext uri="{FF2B5EF4-FFF2-40B4-BE49-F238E27FC236}">
                          <a16:creationId xmlns:a16="http://schemas.microsoft.com/office/drawing/2014/main" id="{32D3E99E-945C-2E6A-591F-DDD6437D5643}"/>
                        </a:ext>
                      </a:extLst>
                    </p14:cNvPr>
                    <p14:cNvContentPartPr/>
                    <p14:nvPr/>
                  </p14:nvContentPartPr>
                  <p14:xfrm>
                    <a:off x="5781278" y="4410389"/>
                    <a:ext cx="10440" cy="104040"/>
                  </p14:xfrm>
                </p:contentPart>
              </mc:Choice>
              <mc:Fallback xmlns="">
                <p:pic>
                  <p:nvPicPr>
                    <p:cNvPr id="74" name="筆跡 73">
                      <a:extLst>
                        <a:ext uri="{FF2B5EF4-FFF2-40B4-BE49-F238E27FC236}">
                          <a16:creationId xmlns:a16="http://schemas.microsoft.com/office/drawing/2014/main" id="{32D3E99E-945C-2E6A-591F-DDD6437D5643}"/>
                        </a:ext>
                      </a:extLst>
                    </p:cNvPr>
                    <p:cNvPicPr/>
                    <p:nvPr/>
                  </p:nvPicPr>
                  <p:blipFill>
                    <a:blip r:embed="rId170"/>
                    <a:stretch>
                      <a:fillRect/>
                    </a:stretch>
                  </p:blipFill>
                  <p:spPr>
                    <a:xfrm>
                      <a:off x="5772404" y="4401967"/>
                      <a:ext cx="28188" cy="120885"/>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75" name="筆跡 74">
                      <a:extLst>
                        <a:ext uri="{FF2B5EF4-FFF2-40B4-BE49-F238E27FC236}">
                          <a16:creationId xmlns:a16="http://schemas.microsoft.com/office/drawing/2014/main" id="{4E389EA5-BECE-3065-695F-2DA07A6C6025}"/>
                        </a:ext>
                      </a:extLst>
                    </p14:cNvPr>
                    <p14:cNvContentPartPr/>
                    <p14:nvPr/>
                  </p14:nvContentPartPr>
                  <p14:xfrm>
                    <a:off x="5868038" y="4288349"/>
                    <a:ext cx="223200" cy="308160"/>
                  </p14:xfrm>
                </p:contentPart>
              </mc:Choice>
              <mc:Fallback xmlns="">
                <p:pic>
                  <p:nvPicPr>
                    <p:cNvPr id="75" name="筆跡 74">
                      <a:extLst>
                        <a:ext uri="{FF2B5EF4-FFF2-40B4-BE49-F238E27FC236}">
                          <a16:creationId xmlns:a16="http://schemas.microsoft.com/office/drawing/2014/main" id="{4E389EA5-BECE-3065-695F-2DA07A6C6025}"/>
                        </a:ext>
                      </a:extLst>
                    </p:cNvPr>
                    <p:cNvPicPr/>
                    <p:nvPr/>
                  </p:nvPicPr>
                  <p:blipFill>
                    <a:blip r:embed="rId172"/>
                    <a:stretch>
                      <a:fillRect/>
                    </a:stretch>
                  </p:blipFill>
                  <p:spPr>
                    <a:xfrm>
                      <a:off x="5859234" y="4279913"/>
                      <a:ext cx="240807" cy="325032"/>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76" name="筆跡 75">
                      <a:extLst>
                        <a:ext uri="{FF2B5EF4-FFF2-40B4-BE49-F238E27FC236}">
                          <a16:creationId xmlns:a16="http://schemas.microsoft.com/office/drawing/2014/main" id="{7507478D-5DF6-0FCB-C7F1-F8A3C4855C17}"/>
                        </a:ext>
                      </a:extLst>
                    </p14:cNvPr>
                    <p14:cNvContentPartPr/>
                    <p14:nvPr/>
                  </p14:nvContentPartPr>
                  <p14:xfrm>
                    <a:off x="7035878" y="4276469"/>
                    <a:ext cx="162720" cy="148680"/>
                  </p14:xfrm>
                </p:contentPart>
              </mc:Choice>
              <mc:Fallback xmlns="">
                <p:pic>
                  <p:nvPicPr>
                    <p:cNvPr id="76" name="筆跡 75">
                      <a:extLst>
                        <a:ext uri="{FF2B5EF4-FFF2-40B4-BE49-F238E27FC236}">
                          <a16:creationId xmlns:a16="http://schemas.microsoft.com/office/drawing/2014/main" id="{7507478D-5DF6-0FCB-C7F1-F8A3C4855C17}"/>
                        </a:ext>
                      </a:extLst>
                    </p:cNvPr>
                    <p:cNvPicPr/>
                    <p:nvPr/>
                  </p:nvPicPr>
                  <p:blipFill>
                    <a:blip r:embed="rId174"/>
                    <a:stretch>
                      <a:fillRect/>
                    </a:stretch>
                  </p:blipFill>
                  <p:spPr>
                    <a:xfrm>
                      <a:off x="7027068" y="4268044"/>
                      <a:ext cx="180339" cy="16553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7" name="筆跡 76">
                      <a:extLst>
                        <a:ext uri="{FF2B5EF4-FFF2-40B4-BE49-F238E27FC236}">
                          <a16:creationId xmlns:a16="http://schemas.microsoft.com/office/drawing/2014/main" id="{1247E637-B286-910C-8C64-3E7EADBAC568}"/>
                        </a:ext>
                      </a:extLst>
                    </p14:cNvPr>
                    <p14:cNvContentPartPr/>
                    <p14:nvPr/>
                  </p14:nvContentPartPr>
                  <p14:xfrm>
                    <a:off x="7134158" y="4316789"/>
                    <a:ext cx="48240" cy="208800"/>
                  </p14:xfrm>
                </p:contentPart>
              </mc:Choice>
              <mc:Fallback xmlns="">
                <p:pic>
                  <p:nvPicPr>
                    <p:cNvPr id="77" name="筆跡 76">
                      <a:extLst>
                        <a:ext uri="{FF2B5EF4-FFF2-40B4-BE49-F238E27FC236}">
                          <a16:creationId xmlns:a16="http://schemas.microsoft.com/office/drawing/2014/main" id="{1247E637-B286-910C-8C64-3E7EADBAC568}"/>
                        </a:ext>
                      </a:extLst>
                    </p:cNvPr>
                    <p:cNvPicPr/>
                    <p:nvPr/>
                  </p:nvPicPr>
                  <p:blipFill>
                    <a:blip r:embed="rId176"/>
                    <a:stretch>
                      <a:fillRect/>
                    </a:stretch>
                  </p:blipFill>
                  <p:spPr>
                    <a:xfrm>
                      <a:off x="7125434" y="4308358"/>
                      <a:ext cx="65689" cy="225663"/>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78" name="筆跡 77">
                      <a:extLst>
                        <a:ext uri="{FF2B5EF4-FFF2-40B4-BE49-F238E27FC236}">
                          <a16:creationId xmlns:a16="http://schemas.microsoft.com/office/drawing/2014/main" id="{A91A0911-9228-B49B-DEC3-53127E5CDFD8}"/>
                        </a:ext>
                      </a:extLst>
                    </p14:cNvPr>
                    <p14:cNvContentPartPr/>
                    <p14:nvPr/>
                  </p14:nvContentPartPr>
                  <p14:xfrm>
                    <a:off x="7210478" y="4275389"/>
                    <a:ext cx="169560" cy="216360"/>
                  </p14:xfrm>
                </p:contentPart>
              </mc:Choice>
              <mc:Fallback xmlns="">
                <p:pic>
                  <p:nvPicPr>
                    <p:cNvPr id="78" name="筆跡 77">
                      <a:extLst>
                        <a:ext uri="{FF2B5EF4-FFF2-40B4-BE49-F238E27FC236}">
                          <a16:creationId xmlns:a16="http://schemas.microsoft.com/office/drawing/2014/main" id="{A91A0911-9228-B49B-DEC3-53127E5CDFD8}"/>
                        </a:ext>
                      </a:extLst>
                    </p:cNvPr>
                    <p:cNvPicPr/>
                    <p:nvPr/>
                  </p:nvPicPr>
                  <p:blipFill>
                    <a:blip r:embed="rId178"/>
                    <a:stretch>
                      <a:fillRect/>
                    </a:stretch>
                  </p:blipFill>
                  <p:spPr>
                    <a:xfrm>
                      <a:off x="7201663" y="4266953"/>
                      <a:ext cx="187190" cy="233232"/>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79" name="筆跡 78">
                      <a:extLst>
                        <a:ext uri="{FF2B5EF4-FFF2-40B4-BE49-F238E27FC236}">
                          <a16:creationId xmlns:a16="http://schemas.microsoft.com/office/drawing/2014/main" id="{94C4924B-FE41-24DA-6D62-D271A0928788}"/>
                        </a:ext>
                      </a:extLst>
                    </p14:cNvPr>
                    <p14:cNvContentPartPr/>
                    <p14:nvPr/>
                  </p14:nvContentPartPr>
                  <p14:xfrm>
                    <a:off x="7462838" y="4284749"/>
                    <a:ext cx="89640" cy="268920"/>
                  </p14:xfrm>
                </p:contentPart>
              </mc:Choice>
              <mc:Fallback xmlns="">
                <p:pic>
                  <p:nvPicPr>
                    <p:cNvPr id="79" name="筆跡 78">
                      <a:extLst>
                        <a:ext uri="{FF2B5EF4-FFF2-40B4-BE49-F238E27FC236}">
                          <a16:creationId xmlns:a16="http://schemas.microsoft.com/office/drawing/2014/main" id="{94C4924B-FE41-24DA-6D62-D271A0928788}"/>
                        </a:ext>
                      </a:extLst>
                    </p:cNvPr>
                    <p:cNvPicPr/>
                    <p:nvPr/>
                  </p:nvPicPr>
                  <p:blipFill>
                    <a:blip r:embed="rId180"/>
                    <a:stretch>
                      <a:fillRect/>
                    </a:stretch>
                  </p:blipFill>
                  <p:spPr>
                    <a:xfrm>
                      <a:off x="7454029" y="4276314"/>
                      <a:ext cx="107257" cy="28579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80" name="筆跡 79">
                      <a:extLst>
                        <a:ext uri="{FF2B5EF4-FFF2-40B4-BE49-F238E27FC236}">
                          <a16:creationId xmlns:a16="http://schemas.microsoft.com/office/drawing/2014/main" id="{7E769633-82F3-E089-4927-B5EE766A84F5}"/>
                        </a:ext>
                      </a:extLst>
                    </p14:cNvPr>
                    <p14:cNvContentPartPr/>
                    <p14:nvPr/>
                  </p14:nvContentPartPr>
                  <p14:xfrm>
                    <a:off x="7659758" y="4303109"/>
                    <a:ext cx="208080" cy="138960"/>
                  </p14:xfrm>
                </p:contentPart>
              </mc:Choice>
              <mc:Fallback xmlns="">
                <p:pic>
                  <p:nvPicPr>
                    <p:cNvPr id="80" name="筆跡 79">
                      <a:extLst>
                        <a:ext uri="{FF2B5EF4-FFF2-40B4-BE49-F238E27FC236}">
                          <a16:creationId xmlns:a16="http://schemas.microsoft.com/office/drawing/2014/main" id="{7E769633-82F3-E089-4927-B5EE766A84F5}"/>
                        </a:ext>
                      </a:extLst>
                    </p:cNvPr>
                    <p:cNvPicPr/>
                    <p:nvPr/>
                  </p:nvPicPr>
                  <p:blipFill>
                    <a:blip r:embed="rId182"/>
                    <a:stretch>
                      <a:fillRect/>
                    </a:stretch>
                  </p:blipFill>
                  <p:spPr>
                    <a:xfrm>
                      <a:off x="7650959" y="4294672"/>
                      <a:ext cx="225679" cy="155834"/>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81" name="筆跡 80">
                      <a:extLst>
                        <a:ext uri="{FF2B5EF4-FFF2-40B4-BE49-F238E27FC236}">
                          <a16:creationId xmlns:a16="http://schemas.microsoft.com/office/drawing/2014/main" id="{28F305C0-ED04-2D65-72CE-7E97C29ADE7B}"/>
                        </a:ext>
                      </a:extLst>
                    </p14:cNvPr>
                    <p14:cNvContentPartPr/>
                    <p14:nvPr/>
                  </p14:nvContentPartPr>
                  <p14:xfrm>
                    <a:off x="7776038" y="4341629"/>
                    <a:ext cx="47520" cy="195840"/>
                  </p14:xfrm>
                </p:contentPart>
              </mc:Choice>
              <mc:Fallback xmlns="">
                <p:pic>
                  <p:nvPicPr>
                    <p:cNvPr id="81" name="筆跡 80">
                      <a:extLst>
                        <a:ext uri="{FF2B5EF4-FFF2-40B4-BE49-F238E27FC236}">
                          <a16:creationId xmlns:a16="http://schemas.microsoft.com/office/drawing/2014/main" id="{28F305C0-ED04-2D65-72CE-7E97C29ADE7B}"/>
                        </a:ext>
                      </a:extLst>
                    </p:cNvPr>
                    <p:cNvPicPr/>
                    <p:nvPr/>
                  </p:nvPicPr>
                  <p:blipFill>
                    <a:blip r:embed="rId184"/>
                    <a:stretch>
                      <a:fillRect/>
                    </a:stretch>
                  </p:blipFill>
                  <p:spPr>
                    <a:xfrm>
                      <a:off x="7767257" y="4333179"/>
                      <a:ext cx="65082" cy="2127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82" name="筆跡 81">
                      <a:extLst>
                        <a:ext uri="{FF2B5EF4-FFF2-40B4-BE49-F238E27FC236}">
                          <a16:creationId xmlns:a16="http://schemas.microsoft.com/office/drawing/2014/main" id="{40ABA6B6-0B67-7A5E-3E77-FA508396BB01}"/>
                        </a:ext>
                      </a:extLst>
                    </p14:cNvPr>
                    <p14:cNvContentPartPr/>
                    <p14:nvPr/>
                  </p14:nvContentPartPr>
                  <p14:xfrm>
                    <a:off x="7893758" y="4288349"/>
                    <a:ext cx="133200" cy="212760"/>
                  </p14:xfrm>
                </p:contentPart>
              </mc:Choice>
              <mc:Fallback xmlns="">
                <p:pic>
                  <p:nvPicPr>
                    <p:cNvPr id="82" name="筆跡 81">
                      <a:extLst>
                        <a:ext uri="{FF2B5EF4-FFF2-40B4-BE49-F238E27FC236}">
                          <a16:creationId xmlns:a16="http://schemas.microsoft.com/office/drawing/2014/main" id="{40ABA6B6-0B67-7A5E-3E77-FA508396BB01}"/>
                        </a:ext>
                      </a:extLst>
                    </p:cNvPr>
                    <p:cNvPicPr/>
                    <p:nvPr/>
                  </p:nvPicPr>
                  <p:blipFill>
                    <a:blip r:embed="rId186"/>
                    <a:stretch>
                      <a:fillRect/>
                    </a:stretch>
                  </p:blipFill>
                  <p:spPr>
                    <a:xfrm>
                      <a:off x="7884947" y="4279898"/>
                      <a:ext cx="150822" cy="229661"/>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83" name="筆跡 82">
                      <a:extLst>
                        <a:ext uri="{FF2B5EF4-FFF2-40B4-BE49-F238E27FC236}">
                          <a16:creationId xmlns:a16="http://schemas.microsoft.com/office/drawing/2014/main" id="{4D6AF87C-903F-F3C0-2BDC-097B78C0D2B7}"/>
                        </a:ext>
                      </a:extLst>
                    </p14:cNvPr>
                    <p14:cNvContentPartPr/>
                    <p14:nvPr/>
                  </p14:nvContentPartPr>
                  <p14:xfrm>
                    <a:off x="8072678" y="4453949"/>
                    <a:ext cx="18000" cy="41040"/>
                  </p14:xfrm>
                </p:contentPart>
              </mc:Choice>
              <mc:Fallback xmlns="">
                <p:pic>
                  <p:nvPicPr>
                    <p:cNvPr id="83" name="筆跡 82">
                      <a:extLst>
                        <a:ext uri="{FF2B5EF4-FFF2-40B4-BE49-F238E27FC236}">
                          <a16:creationId xmlns:a16="http://schemas.microsoft.com/office/drawing/2014/main" id="{4D6AF87C-903F-F3C0-2BDC-097B78C0D2B7}"/>
                        </a:ext>
                      </a:extLst>
                    </p:cNvPr>
                    <p:cNvPicPr/>
                    <p:nvPr/>
                  </p:nvPicPr>
                  <p:blipFill>
                    <a:blip r:embed="rId188"/>
                    <a:stretch>
                      <a:fillRect/>
                    </a:stretch>
                  </p:blipFill>
                  <p:spPr>
                    <a:xfrm>
                      <a:off x="8063935" y="4445543"/>
                      <a:ext cx="35486" cy="57852"/>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84" name="筆跡 83">
                      <a:extLst>
                        <a:ext uri="{FF2B5EF4-FFF2-40B4-BE49-F238E27FC236}">
                          <a16:creationId xmlns:a16="http://schemas.microsoft.com/office/drawing/2014/main" id="{D02176BD-4AFC-86BC-D20D-6BCC03EB4813}"/>
                        </a:ext>
                      </a:extLst>
                    </p14:cNvPr>
                    <p14:cNvContentPartPr/>
                    <p14:nvPr/>
                  </p14:nvContentPartPr>
                  <p14:xfrm>
                    <a:off x="8175638" y="4300949"/>
                    <a:ext cx="185040" cy="208440"/>
                  </p14:xfrm>
                </p:contentPart>
              </mc:Choice>
              <mc:Fallback xmlns="">
                <p:pic>
                  <p:nvPicPr>
                    <p:cNvPr id="84" name="筆跡 83">
                      <a:extLst>
                        <a:ext uri="{FF2B5EF4-FFF2-40B4-BE49-F238E27FC236}">
                          <a16:creationId xmlns:a16="http://schemas.microsoft.com/office/drawing/2014/main" id="{D02176BD-4AFC-86BC-D20D-6BCC03EB4813}"/>
                        </a:ext>
                      </a:extLst>
                    </p:cNvPr>
                    <p:cNvPicPr/>
                    <p:nvPr/>
                  </p:nvPicPr>
                  <p:blipFill>
                    <a:blip r:embed="rId190"/>
                    <a:stretch>
                      <a:fillRect/>
                    </a:stretch>
                  </p:blipFill>
                  <p:spPr>
                    <a:xfrm>
                      <a:off x="8166851" y="4292512"/>
                      <a:ext cx="202614" cy="225314"/>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85" name="筆跡 84">
                      <a:extLst>
                        <a:ext uri="{FF2B5EF4-FFF2-40B4-BE49-F238E27FC236}">
                          <a16:creationId xmlns:a16="http://schemas.microsoft.com/office/drawing/2014/main" id="{A5C29D80-A0CA-220E-0A7E-4BCD3F5631DC}"/>
                        </a:ext>
                      </a:extLst>
                    </p14:cNvPr>
                    <p14:cNvContentPartPr/>
                    <p14:nvPr/>
                  </p14:nvContentPartPr>
                  <p14:xfrm>
                    <a:off x="8362838" y="4297709"/>
                    <a:ext cx="117720" cy="279000"/>
                  </p14:xfrm>
                </p:contentPart>
              </mc:Choice>
              <mc:Fallback xmlns="">
                <p:pic>
                  <p:nvPicPr>
                    <p:cNvPr id="85" name="筆跡 84">
                      <a:extLst>
                        <a:ext uri="{FF2B5EF4-FFF2-40B4-BE49-F238E27FC236}">
                          <a16:creationId xmlns:a16="http://schemas.microsoft.com/office/drawing/2014/main" id="{A5C29D80-A0CA-220E-0A7E-4BCD3F5631DC}"/>
                        </a:ext>
                      </a:extLst>
                    </p:cNvPr>
                    <p:cNvPicPr/>
                    <p:nvPr/>
                  </p:nvPicPr>
                  <p:blipFill>
                    <a:blip r:embed="rId192"/>
                    <a:stretch>
                      <a:fillRect/>
                    </a:stretch>
                  </p:blipFill>
                  <p:spPr>
                    <a:xfrm>
                      <a:off x="8354061" y="4289269"/>
                      <a:ext cx="135275" cy="295879"/>
                    </a:xfrm>
                    <a:prstGeom prst="rect">
                      <a:avLst/>
                    </a:prstGeom>
                  </p:spPr>
                </p:pic>
              </mc:Fallback>
            </mc:AlternateContent>
          </p:grpSp>
          <p:sp>
            <p:nvSpPr>
              <p:cNvPr id="24" name="直線接點 23">
                <a:extLst>
                  <a:ext uri="{FF2B5EF4-FFF2-40B4-BE49-F238E27FC236}">
                    <a16:creationId xmlns:a16="http://schemas.microsoft.com/office/drawing/2014/main" id="{E1EE4F1E-4646-C539-7C74-006A33105A1B}"/>
                  </a:ext>
                </a:extLst>
              </p:cNvPr>
              <p:cNvSpPr/>
              <p:nvPr/>
            </p:nvSpPr>
            <p:spPr>
              <a:xfrm>
                <a:off x="2065680" y="4161240"/>
                <a:ext cx="6949440" cy="0"/>
              </a:xfrm>
              <a:prstGeom prst="line">
                <a:avLst/>
              </a:prstGeom>
              <a:solidFill>
                <a:srgbClr val="000000">
                  <a:alpha val="5000"/>
                </a:srgbClr>
              </a:solidFill>
              <a:ln w="126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ko-KR" altLang="en-US" dirty="0">
                  <a:solidFill>
                    <a:srgbClr val="000000"/>
                  </a:solidFill>
                </a:endParaRPr>
              </a:p>
            </p:txBody>
          </p:sp>
          <p:sp>
            <p:nvSpPr>
              <p:cNvPr id="25" name="直線接點 24">
                <a:extLst>
                  <a:ext uri="{FF2B5EF4-FFF2-40B4-BE49-F238E27FC236}">
                    <a16:creationId xmlns:a16="http://schemas.microsoft.com/office/drawing/2014/main" id="{5469EA40-2147-E070-19F2-DF0D5ACCA32A}"/>
                  </a:ext>
                </a:extLst>
              </p:cNvPr>
              <p:cNvSpPr/>
              <p:nvPr/>
            </p:nvSpPr>
            <p:spPr>
              <a:xfrm>
                <a:off x="2065680" y="4745237"/>
                <a:ext cx="6949440" cy="0"/>
              </a:xfrm>
              <a:prstGeom prst="line">
                <a:avLst/>
              </a:prstGeom>
              <a:solidFill>
                <a:srgbClr val="000000">
                  <a:alpha val="5000"/>
                </a:srgbClr>
              </a:solidFill>
              <a:ln w="126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ko-KR" altLang="en-US" dirty="0">
                  <a:solidFill>
                    <a:srgbClr val="000000"/>
                  </a:solidFill>
                </a:endParaRPr>
              </a:p>
            </p:txBody>
          </p:sp>
          <p:sp>
            <p:nvSpPr>
              <p:cNvPr id="26" name="直線接點 25">
                <a:extLst>
                  <a:ext uri="{FF2B5EF4-FFF2-40B4-BE49-F238E27FC236}">
                    <a16:creationId xmlns:a16="http://schemas.microsoft.com/office/drawing/2014/main" id="{563DB951-A922-47FF-5096-20C6A34E43BF}"/>
                  </a:ext>
                </a:extLst>
              </p:cNvPr>
              <p:cNvSpPr/>
              <p:nvPr/>
            </p:nvSpPr>
            <p:spPr>
              <a:xfrm>
                <a:off x="2027198" y="5526745"/>
                <a:ext cx="6949440" cy="0"/>
              </a:xfrm>
              <a:prstGeom prst="line">
                <a:avLst/>
              </a:prstGeom>
              <a:solidFill>
                <a:srgbClr val="000000">
                  <a:alpha val="5000"/>
                </a:srgbClr>
              </a:solidFill>
              <a:ln w="126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ko-KR" altLang="en-US" dirty="0">
                  <a:solidFill>
                    <a:srgbClr val="000000"/>
                  </a:solidFill>
                </a:endParaRPr>
              </a:p>
            </p:txBody>
          </p:sp>
          <p:sp>
            <p:nvSpPr>
              <p:cNvPr id="27" name="直線接點 26">
                <a:extLst>
                  <a:ext uri="{FF2B5EF4-FFF2-40B4-BE49-F238E27FC236}">
                    <a16:creationId xmlns:a16="http://schemas.microsoft.com/office/drawing/2014/main" id="{7AA3173B-DE33-F408-BFA6-6D62702CA3BC}"/>
                  </a:ext>
                </a:extLst>
              </p:cNvPr>
              <p:cNvSpPr/>
              <p:nvPr/>
            </p:nvSpPr>
            <p:spPr>
              <a:xfrm>
                <a:off x="2014958" y="6337513"/>
                <a:ext cx="6949440" cy="0"/>
              </a:xfrm>
              <a:prstGeom prst="line">
                <a:avLst/>
              </a:prstGeom>
              <a:solidFill>
                <a:srgbClr val="000000">
                  <a:alpha val="5000"/>
                </a:srgbClr>
              </a:solidFill>
              <a:ln w="126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ko-KR" altLang="en-US" dirty="0">
                  <a:solidFill>
                    <a:srgbClr val="000000"/>
                  </a:solidFill>
                </a:endParaRPr>
              </a:p>
            </p:txBody>
          </p:sp>
          <p:sp>
            <p:nvSpPr>
              <p:cNvPr id="28" name="直線コネクタ 14">
                <a:extLst>
                  <a:ext uri="{FF2B5EF4-FFF2-40B4-BE49-F238E27FC236}">
                    <a16:creationId xmlns:a16="http://schemas.microsoft.com/office/drawing/2014/main" id="{951B0141-B416-BA36-C0C2-4A40B34F5837}"/>
                  </a:ext>
                </a:extLst>
              </p:cNvPr>
              <p:cNvSpPr/>
              <p:nvPr/>
            </p:nvSpPr>
            <p:spPr>
              <a:xfrm rot="5400000">
                <a:off x="2323800" y="4797641"/>
                <a:ext cx="3108960" cy="0"/>
              </a:xfrm>
              <a:prstGeom prst="line">
                <a:avLst/>
              </a:prstGeom>
              <a:solidFill>
                <a:srgbClr val="000000">
                  <a:alpha val="5000"/>
                </a:srgbClr>
              </a:solidFill>
              <a:ln w="126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29" name="直線コネクタ 14">
                <a:extLst>
                  <a:ext uri="{FF2B5EF4-FFF2-40B4-BE49-F238E27FC236}">
                    <a16:creationId xmlns:a16="http://schemas.microsoft.com/office/drawing/2014/main" id="{08A2EFDD-6F8A-429A-B272-5B20AD9ECB11}"/>
                  </a:ext>
                </a:extLst>
              </p:cNvPr>
              <p:cNvSpPr/>
              <p:nvPr/>
            </p:nvSpPr>
            <p:spPr>
              <a:xfrm rot="5400000">
                <a:off x="4985313" y="4838153"/>
                <a:ext cx="3108960" cy="0"/>
              </a:xfrm>
              <a:prstGeom prst="line">
                <a:avLst/>
              </a:prstGeom>
              <a:solidFill>
                <a:srgbClr val="000000">
                  <a:alpha val="5000"/>
                </a:srgbClr>
              </a:solidFill>
              <a:ln w="126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30" name="直線コネクタ 14">
                <a:extLst>
                  <a:ext uri="{FF2B5EF4-FFF2-40B4-BE49-F238E27FC236}">
                    <a16:creationId xmlns:a16="http://schemas.microsoft.com/office/drawing/2014/main" id="{CFE127C5-847D-8A7A-B334-51A5BD0EF21C}"/>
                  </a:ext>
                </a:extLst>
              </p:cNvPr>
              <p:cNvSpPr/>
              <p:nvPr/>
            </p:nvSpPr>
            <p:spPr>
              <a:xfrm rot="5400000">
                <a:off x="7349343" y="4886331"/>
                <a:ext cx="3108960" cy="0"/>
              </a:xfrm>
              <a:prstGeom prst="line">
                <a:avLst/>
              </a:prstGeom>
              <a:solidFill>
                <a:srgbClr val="000000">
                  <a:alpha val="5000"/>
                </a:srgbClr>
              </a:solidFill>
              <a:ln w="126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31" name="群組 30">
                <a:extLst>
                  <a:ext uri="{FF2B5EF4-FFF2-40B4-BE49-F238E27FC236}">
                    <a16:creationId xmlns:a16="http://schemas.microsoft.com/office/drawing/2014/main" id="{2FDBAF6D-639E-648B-0D7F-D010C07B7044}"/>
                  </a:ext>
                </a:extLst>
              </p:cNvPr>
              <p:cNvGrpSpPr/>
              <p:nvPr/>
            </p:nvGrpSpPr>
            <p:grpSpPr>
              <a:xfrm>
                <a:off x="4931107" y="6499469"/>
                <a:ext cx="559080" cy="275760"/>
                <a:chOff x="4931107" y="6499469"/>
                <a:chExt cx="559080" cy="275760"/>
              </a:xfrm>
            </p:grpSpPr>
            <mc:AlternateContent xmlns:mc="http://schemas.openxmlformats.org/markup-compatibility/2006" xmlns:p14="http://schemas.microsoft.com/office/powerpoint/2010/main">
              <mc:Choice Requires="p14">
                <p:contentPart p14:bwMode="auto" r:id="rId193">
                  <p14:nvContentPartPr>
                    <p14:cNvPr id="58" name="筆跡 57">
                      <a:extLst>
                        <a:ext uri="{FF2B5EF4-FFF2-40B4-BE49-F238E27FC236}">
                          <a16:creationId xmlns:a16="http://schemas.microsoft.com/office/drawing/2014/main" id="{DA731D01-AA2F-29E7-D135-E4798C122CF6}"/>
                        </a:ext>
                      </a:extLst>
                    </p14:cNvPr>
                    <p14:cNvContentPartPr/>
                    <p14:nvPr/>
                  </p14:nvContentPartPr>
                  <p14:xfrm>
                    <a:off x="4931107" y="6499469"/>
                    <a:ext cx="69480" cy="275760"/>
                  </p14:xfrm>
                </p:contentPart>
              </mc:Choice>
              <mc:Fallback xmlns="">
                <p:pic>
                  <p:nvPicPr>
                    <p:cNvPr id="58" name="筆跡 57">
                      <a:extLst>
                        <a:ext uri="{FF2B5EF4-FFF2-40B4-BE49-F238E27FC236}">
                          <a16:creationId xmlns:a16="http://schemas.microsoft.com/office/drawing/2014/main" id="{DA731D01-AA2F-29E7-D135-E4798C122CF6}"/>
                        </a:ext>
                      </a:extLst>
                    </p:cNvPr>
                    <p:cNvPicPr/>
                    <p:nvPr/>
                  </p:nvPicPr>
                  <p:blipFill>
                    <a:blip r:embed="rId194"/>
                    <a:stretch>
                      <a:fillRect/>
                    </a:stretch>
                  </p:blipFill>
                  <p:spPr>
                    <a:xfrm>
                      <a:off x="4922292" y="6491022"/>
                      <a:ext cx="87109" cy="292653"/>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9" name="筆跡 58">
                      <a:extLst>
                        <a:ext uri="{FF2B5EF4-FFF2-40B4-BE49-F238E27FC236}">
                          <a16:creationId xmlns:a16="http://schemas.microsoft.com/office/drawing/2014/main" id="{D0E42DD4-D163-AABA-F42C-61B4D200305A}"/>
                        </a:ext>
                      </a:extLst>
                    </p14:cNvPr>
                    <p14:cNvContentPartPr/>
                    <p14:nvPr/>
                  </p14:nvContentPartPr>
                  <p14:xfrm>
                    <a:off x="5088067" y="6538349"/>
                    <a:ext cx="167040" cy="180360"/>
                  </p14:xfrm>
                </p:contentPart>
              </mc:Choice>
              <mc:Fallback xmlns="">
                <p:pic>
                  <p:nvPicPr>
                    <p:cNvPr id="59" name="筆跡 58">
                      <a:extLst>
                        <a:ext uri="{FF2B5EF4-FFF2-40B4-BE49-F238E27FC236}">
                          <a16:creationId xmlns:a16="http://schemas.microsoft.com/office/drawing/2014/main" id="{D0E42DD4-D163-AABA-F42C-61B4D200305A}"/>
                        </a:ext>
                      </a:extLst>
                    </p:cNvPr>
                    <p:cNvPicPr/>
                    <p:nvPr/>
                  </p:nvPicPr>
                  <p:blipFill>
                    <a:blip r:embed="rId196"/>
                    <a:stretch>
                      <a:fillRect/>
                    </a:stretch>
                  </p:blipFill>
                  <p:spPr>
                    <a:xfrm>
                      <a:off x="5079275" y="6529902"/>
                      <a:ext cx="184623" cy="197253"/>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60" name="筆跡 59">
                      <a:extLst>
                        <a:ext uri="{FF2B5EF4-FFF2-40B4-BE49-F238E27FC236}">
                          <a16:creationId xmlns:a16="http://schemas.microsoft.com/office/drawing/2014/main" id="{8B5CD271-6676-C9BA-3120-71AF7CF8810C}"/>
                        </a:ext>
                      </a:extLst>
                    </p14:cNvPr>
                    <p14:cNvContentPartPr/>
                    <p14:nvPr/>
                  </p14:nvContentPartPr>
                  <p14:xfrm>
                    <a:off x="5338627" y="6522149"/>
                    <a:ext cx="116640" cy="222120"/>
                  </p14:xfrm>
                </p:contentPart>
              </mc:Choice>
              <mc:Fallback xmlns="">
                <p:pic>
                  <p:nvPicPr>
                    <p:cNvPr id="60" name="筆跡 59">
                      <a:extLst>
                        <a:ext uri="{FF2B5EF4-FFF2-40B4-BE49-F238E27FC236}">
                          <a16:creationId xmlns:a16="http://schemas.microsoft.com/office/drawing/2014/main" id="{8B5CD271-6676-C9BA-3120-71AF7CF8810C}"/>
                        </a:ext>
                      </a:extLst>
                    </p:cNvPr>
                    <p:cNvPicPr/>
                    <p:nvPr/>
                  </p:nvPicPr>
                  <p:blipFill>
                    <a:blip r:embed="rId198"/>
                    <a:stretch>
                      <a:fillRect/>
                    </a:stretch>
                  </p:blipFill>
                  <p:spPr>
                    <a:xfrm>
                      <a:off x="5329853" y="6513720"/>
                      <a:ext cx="134188" cy="238977"/>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61" name="筆跡 60">
                      <a:extLst>
                        <a:ext uri="{FF2B5EF4-FFF2-40B4-BE49-F238E27FC236}">
                          <a16:creationId xmlns:a16="http://schemas.microsoft.com/office/drawing/2014/main" id="{52E0808E-4096-C1B2-FB51-639E337C4BFC}"/>
                        </a:ext>
                      </a:extLst>
                    </p14:cNvPr>
                    <p14:cNvContentPartPr/>
                    <p14:nvPr/>
                  </p14:nvContentPartPr>
                  <p14:xfrm>
                    <a:off x="5382907" y="6508109"/>
                    <a:ext cx="107280" cy="40320"/>
                  </p14:xfrm>
                </p:contentPart>
              </mc:Choice>
              <mc:Fallback xmlns="">
                <p:pic>
                  <p:nvPicPr>
                    <p:cNvPr id="61" name="筆跡 60">
                      <a:extLst>
                        <a:ext uri="{FF2B5EF4-FFF2-40B4-BE49-F238E27FC236}">
                          <a16:creationId xmlns:a16="http://schemas.microsoft.com/office/drawing/2014/main" id="{52E0808E-4096-C1B2-FB51-639E337C4BFC}"/>
                        </a:ext>
                      </a:extLst>
                    </p:cNvPr>
                    <p:cNvPicPr/>
                    <p:nvPr/>
                  </p:nvPicPr>
                  <p:blipFill>
                    <a:blip r:embed="rId200"/>
                    <a:stretch>
                      <a:fillRect/>
                    </a:stretch>
                  </p:blipFill>
                  <p:spPr>
                    <a:xfrm>
                      <a:off x="5374139" y="6499647"/>
                      <a:ext cx="124816" cy="57244"/>
                    </a:xfrm>
                    <a:prstGeom prst="rect">
                      <a:avLst/>
                    </a:prstGeom>
                  </p:spPr>
                </p:pic>
              </mc:Fallback>
            </mc:AlternateContent>
          </p:grpSp>
          <p:grpSp>
            <p:nvGrpSpPr>
              <p:cNvPr id="32" name="群組 31">
                <a:extLst>
                  <a:ext uri="{FF2B5EF4-FFF2-40B4-BE49-F238E27FC236}">
                    <a16:creationId xmlns:a16="http://schemas.microsoft.com/office/drawing/2014/main" id="{403136D6-0E8D-613D-6E71-F09A46E219C0}"/>
                  </a:ext>
                </a:extLst>
              </p:cNvPr>
              <p:cNvGrpSpPr/>
              <p:nvPr/>
            </p:nvGrpSpPr>
            <p:grpSpPr>
              <a:xfrm>
                <a:off x="7574947" y="6443309"/>
                <a:ext cx="590400" cy="407160"/>
                <a:chOff x="7574947" y="6443309"/>
                <a:chExt cx="590400" cy="407160"/>
              </a:xfrm>
            </p:grpSpPr>
            <mc:AlternateContent xmlns:mc="http://schemas.openxmlformats.org/markup-compatibility/2006" xmlns:p14="http://schemas.microsoft.com/office/powerpoint/2010/main">
              <mc:Choice Requires="p14">
                <p:contentPart p14:bwMode="auto" r:id="rId201">
                  <p14:nvContentPartPr>
                    <p14:cNvPr id="54" name="筆跡 53">
                      <a:extLst>
                        <a:ext uri="{FF2B5EF4-FFF2-40B4-BE49-F238E27FC236}">
                          <a16:creationId xmlns:a16="http://schemas.microsoft.com/office/drawing/2014/main" id="{EAA41F3F-EF0A-2F4C-F6BE-189BFC354A88}"/>
                        </a:ext>
                      </a:extLst>
                    </p14:cNvPr>
                    <p14:cNvContentPartPr/>
                    <p14:nvPr/>
                  </p14:nvContentPartPr>
                  <p14:xfrm>
                    <a:off x="7574947" y="6514589"/>
                    <a:ext cx="90360" cy="207360"/>
                  </p14:xfrm>
                </p:contentPart>
              </mc:Choice>
              <mc:Fallback xmlns="">
                <p:pic>
                  <p:nvPicPr>
                    <p:cNvPr id="54" name="筆跡 53">
                      <a:extLst>
                        <a:ext uri="{FF2B5EF4-FFF2-40B4-BE49-F238E27FC236}">
                          <a16:creationId xmlns:a16="http://schemas.microsoft.com/office/drawing/2014/main" id="{EAA41F3F-EF0A-2F4C-F6BE-189BFC354A88}"/>
                        </a:ext>
                      </a:extLst>
                    </p:cNvPr>
                    <p:cNvPicPr/>
                    <p:nvPr/>
                  </p:nvPicPr>
                  <p:blipFill>
                    <a:blip r:embed="rId202"/>
                    <a:stretch>
                      <a:fillRect/>
                    </a:stretch>
                  </p:blipFill>
                  <p:spPr>
                    <a:xfrm>
                      <a:off x="7566169" y="6506156"/>
                      <a:ext cx="107916" cy="224227"/>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55" name="筆跡 54">
                      <a:extLst>
                        <a:ext uri="{FF2B5EF4-FFF2-40B4-BE49-F238E27FC236}">
                          <a16:creationId xmlns:a16="http://schemas.microsoft.com/office/drawing/2014/main" id="{56A1D974-85F3-82E5-79A3-8A95123F0BD4}"/>
                        </a:ext>
                      </a:extLst>
                    </p14:cNvPr>
                    <p14:cNvContentPartPr/>
                    <p14:nvPr/>
                  </p14:nvContentPartPr>
                  <p14:xfrm>
                    <a:off x="7766467" y="6443309"/>
                    <a:ext cx="139320" cy="107640"/>
                  </p14:xfrm>
                </p:contentPart>
              </mc:Choice>
              <mc:Fallback xmlns="">
                <p:pic>
                  <p:nvPicPr>
                    <p:cNvPr id="55" name="筆跡 54">
                      <a:extLst>
                        <a:ext uri="{FF2B5EF4-FFF2-40B4-BE49-F238E27FC236}">
                          <a16:creationId xmlns:a16="http://schemas.microsoft.com/office/drawing/2014/main" id="{56A1D974-85F3-82E5-79A3-8A95123F0BD4}"/>
                        </a:ext>
                      </a:extLst>
                    </p:cNvPr>
                    <p:cNvPicPr/>
                    <p:nvPr/>
                  </p:nvPicPr>
                  <p:blipFill>
                    <a:blip r:embed="rId204"/>
                    <a:stretch>
                      <a:fillRect/>
                    </a:stretch>
                  </p:blipFill>
                  <p:spPr>
                    <a:xfrm>
                      <a:off x="7757662" y="6434876"/>
                      <a:ext cx="156929" cy="124505"/>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56" name="筆跡 55">
                      <a:extLst>
                        <a:ext uri="{FF2B5EF4-FFF2-40B4-BE49-F238E27FC236}">
                          <a16:creationId xmlns:a16="http://schemas.microsoft.com/office/drawing/2014/main" id="{924F3FC0-6AA3-D6C8-C223-324316CCAF4B}"/>
                        </a:ext>
                      </a:extLst>
                    </p14:cNvPr>
                    <p14:cNvContentPartPr/>
                    <p14:nvPr/>
                  </p14:nvContentPartPr>
                  <p14:xfrm>
                    <a:off x="7793827" y="6456269"/>
                    <a:ext cx="167760" cy="394200"/>
                  </p14:xfrm>
                </p:contentPart>
              </mc:Choice>
              <mc:Fallback xmlns="">
                <p:pic>
                  <p:nvPicPr>
                    <p:cNvPr id="56" name="筆跡 55">
                      <a:extLst>
                        <a:ext uri="{FF2B5EF4-FFF2-40B4-BE49-F238E27FC236}">
                          <a16:creationId xmlns:a16="http://schemas.microsoft.com/office/drawing/2014/main" id="{924F3FC0-6AA3-D6C8-C223-324316CCAF4B}"/>
                        </a:ext>
                      </a:extLst>
                    </p:cNvPr>
                    <p:cNvPicPr/>
                    <p:nvPr/>
                  </p:nvPicPr>
                  <p:blipFill>
                    <a:blip r:embed="rId206"/>
                    <a:stretch>
                      <a:fillRect/>
                    </a:stretch>
                  </p:blipFill>
                  <p:spPr>
                    <a:xfrm>
                      <a:off x="7785025" y="6447829"/>
                      <a:ext cx="185364" cy="4110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57" name="筆跡 56">
                      <a:extLst>
                        <a:ext uri="{FF2B5EF4-FFF2-40B4-BE49-F238E27FC236}">
                          <a16:creationId xmlns:a16="http://schemas.microsoft.com/office/drawing/2014/main" id="{0E6F50E7-7DC0-37E2-F711-E7BFF7FDDA97}"/>
                        </a:ext>
                      </a:extLst>
                    </p14:cNvPr>
                    <p14:cNvContentPartPr/>
                    <p14:nvPr/>
                  </p14:nvContentPartPr>
                  <p14:xfrm>
                    <a:off x="7966627" y="6489749"/>
                    <a:ext cx="198720" cy="233280"/>
                  </p14:xfrm>
                </p:contentPart>
              </mc:Choice>
              <mc:Fallback xmlns="">
                <p:pic>
                  <p:nvPicPr>
                    <p:cNvPr id="57" name="筆跡 56">
                      <a:extLst>
                        <a:ext uri="{FF2B5EF4-FFF2-40B4-BE49-F238E27FC236}">
                          <a16:creationId xmlns:a16="http://schemas.microsoft.com/office/drawing/2014/main" id="{0E6F50E7-7DC0-37E2-F711-E7BFF7FDDA97}"/>
                        </a:ext>
                      </a:extLst>
                    </p:cNvPr>
                    <p:cNvPicPr/>
                    <p:nvPr/>
                  </p:nvPicPr>
                  <p:blipFill>
                    <a:blip r:embed="rId208"/>
                    <a:stretch>
                      <a:fillRect/>
                    </a:stretch>
                  </p:blipFill>
                  <p:spPr>
                    <a:xfrm>
                      <a:off x="7957829" y="6481311"/>
                      <a:ext cx="216315" cy="250156"/>
                    </a:xfrm>
                    <a:prstGeom prst="rect">
                      <a:avLst/>
                    </a:prstGeom>
                  </p:spPr>
                </p:pic>
              </mc:Fallback>
            </mc:AlternateContent>
          </p:grpSp>
          <p:grpSp>
            <p:nvGrpSpPr>
              <p:cNvPr id="33" name="群組 32">
                <a:extLst>
                  <a:ext uri="{FF2B5EF4-FFF2-40B4-BE49-F238E27FC236}">
                    <a16:creationId xmlns:a16="http://schemas.microsoft.com/office/drawing/2014/main" id="{96F4C1B0-60C0-C34D-D7B6-AB041E73537B}"/>
                  </a:ext>
                </a:extLst>
              </p:cNvPr>
              <p:cNvGrpSpPr/>
              <p:nvPr/>
            </p:nvGrpSpPr>
            <p:grpSpPr>
              <a:xfrm>
                <a:off x="9217267" y="4255589"/>
                <a:ext cx="456840" cy="351000"/>
                <a:chOff x="9217267" y="4255589"/>
                <a:chExt cx="456840" cy="351000"/>
              </a:xfrm>
            </p:grpSpPr>
            <mc:AlternateContent xmlns:mc="http://schemas.openxmlformats.org/markup-compatibility/2006" xmlns:p14="http://schemas.microsoft.com/office/powerpoint/2010/main">
              <mc:Choice Requires="p14">
                <p:contentPart p14:bwMode="auto" r:id="rId209">
                  <p14:nvContentPartPr>
                    <p14:cNvPr id="51" name="筆跡 50">
                      <a:extLst>
                        <a:ext uri="{FF2B5EF4-FFF2-40B4-BE49-F238E27FC236}">
                          <a16:creationId xmlns:a16="http://schemas.microsoft.com/office/drawing/2014/main" id="{1877A773-D35C-31AF-A5A6-3AC2AAF2B776}"/>
                        </a:ext>
                      </a:extLst>
                    </p14:cNvPr>
                    <p14:cNvContentPartPr/>
                    <p14:nvPr/>
                  </p14:nvContentPartPr>
                  <p14:xfrm>
                    <a:off x="9217267" y="4255589"/>
                    <a:ext cx="173160" cy="281520"/>
                  </p14:xfrm>
                </p:contentPart>
              </mc:Choice>
              <mc:Fallback xmlns="">
                <p:pic>
                  <p:nvPicPr>
                    <p:cNvPr id="51" name="筆跡 50">
                      <a:extLst>
                        <a:ext uri="{FF2B5EF4-FFF2-40B4-BE49-F238E27FC236}">
                          <a16:creationId xmlns:a16="http://schemas.microsoft.com/office/drawing/2014/main" id="{1877A773-D35C-31AF-A5A6-3AC2AAF2B776}"/>
                        </a:ext>
                      </a:extLst>
                    </p:cNvPr>
                    <p:cNvPicPr/>
                    <p:nvPr/>
                  </p:nvPicPr>
                  <p:blipFill>
                    <a:blip r:embed="rId210"/>
                    <a:stretch>
                      <a:fillRect/>
                    </a:stretch>
                  </p:blipFill>
                  <p:spPr>
                    <a:xfrm>
                      <a:off x="9208453" y="4247148"/>
                      <a:ext cx="190787" cy="298401"/>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52" name="筆跡 51">
                      <a:extLst>
                        <a:ext uri="{FF2B5EF4-FFF2-40B4-BE49-F238E27FC236}">
                          <a16:creationId xmlns:a16="http://schemas.microsoft.com/office/drawing/2014/main" id="{3ABE8A93-740A-591B-0E20-C94AD98DA10B}"/>
                        </a:ext>
                      </a:extLst>
                    </p14:cNvPr>
                    <p14:cNvContentPartPr/>
                    <p14:nvPr/>
                  </p14:nvContentPartPr>
                  <p14:xfrm>
                    <a:off x="9478267" y="4284749"/>
                    <a:ext cx="149400" cy="203040"/>
                  </p14:xfrm>
                </p:contentPart>
              </mc:Choice>
              <mc:Fallback xmlns="">
                <p:pic>
                  <p:nvPicPr>
                    <p:cNvPr id="52" name="筆跡 51">
                      <a:extLst>
                        <a:ext uri="{FF2B5EF4-FFF2-40B4-BE49-F238E27FC236}">
                          <a16:creationId xmlns:a16="http://schemas.microsoft.com/office/drawing/2014/main" id="{3ABE8A93-740A-591B-0E20-C94AD98DA10B}"/>
                        </a:ext>
                      </a:extLst>
                    </p:cNvPr>
                    <p:cNvPicPr/>
                    <p:nvPr/>
                  </p:nvPicPr>
                  <p:blipFill>
                    <a:blip r:embed="rId212"/>
                    <a:stretch>
                      <a:fillRect/>
                    </a:stretch>
                  </p:blipFill>
                  <p:spPr>
                    <a:xfrm>
                      <a:off x="9469479" y="4276310"/>
                      <a:ext cx="166976" cy="219919"/>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53" name="筆跡 52">
                      <a:extLst>
                        <a:ext uri="{FF2B5EF4-FFF2-40B4-BE49-F238E27FC236}">
                          <a16:creationId xmlns:a16="http://schemas.microsoft.com/office/drawing/2014/main" id="{E49663BB-829B-6391-CC92-7D4EBFFB72A0}"/>
                        </a:ext>
                      </a:extLst>
                    </p14:cNvPr>
                    <p14:cNvContentPartPr/>
                    <p14:nvPr/>
                  </p14:nvContentPartPr>
                  <p14:xfrm>
                    <a:off x="9558547" y="4289069"/>
                    <a:ext cx="115560" cy="317520"/>
                  </p14:xfrm>
                </p:contentPart>
              </mc:Choice>
              <mc:Fallback xmlns="">
                <p:pic>
                  <p:nvPicPr>
                    <p:cNvPr id="53" name="筆跡 52">
                      <a:extLst>
                        <a:ext uri="{FF2B5EF4-FFF2-40B4-BE49-F238E27FC236}">
                          <a16:creationId xmlns:a16="http://schemas.microsoft.com/office/drawing/2014/main" id="{E49663BB-829B-6391-CC92-7D4EBFFB72A0}"/>
                        </a:ext>
                      </a:extLst>
                    </p:cNvPr>
                    <p:cNvPicPr/>
                    <p:nvPr/>
                  </p:nvPicPr>
                  <p:blipFill>
                    <a:blip r:embed="rId214"/>
                    <a:stretch>
                      <a:fillRect/>
                    </a:stretch>
                  </p:blipFill>
                  <p:spPr>
                    <a:xfrm>
                      <a:off x="9549737" y="4280622"/>
                      <a:ext cx="133179" cy="334415"/>
                    </a:xfrm>
                    <a:prstGeom prst="rect">
                      <a:avLst/>
                    </a:prstGeom>
                  </p:spPr>
                </p:pic>
              </mc:Fallback>
            </mc:AlternateContent>
          </p:grpSp>
          <p:grpSp>
            <p:nvGrpSpPr>
              <p:cNvPr id="34" name="群組 33">
                <a:extLst>
                  <a:ext uri="{FF2B5EF4-FFF2-40B4-BE49-F238E27FC236}">
                    <a16:creationId xmlns:a16="http://schemas.microsoft.com/office/drawing/2014/main" id="{D60AC0A4-4B15-6F0F-8C62-E01D517BDF72}"/>
                  </a:ext>
                </a:extLst>
              </p:cNvPr>
              <p:cNvGrpSpPr/>
              <p:nvPr/>
            </p:nvGrpSpPr>
            <p:grpSpPr>
              <a:xfrm>
                <a:off x="2543947" y="6528629"/>
                <a:ext cx="884520" cy="344520"/>
                <a:chOff x="2543947" y="6528629"/>
                <a:chExt cx="884520" cy="344520"/>
              </a:xfrm>
            </p:grpSpPr>
            <mc:AlternateContent xmlns:mc="http://schemas.openxmlformats.org/markup-compatibility/2006" xmlns:p14="http://schemas.microsoft.com/office/powerpoint/2010/main">
              <mc:Choice Requires="p14">
                <p:contentPart p14:bwMode="auto" r:id="rId215">
                  <p14:nvContentPartPr>
                    <p14:cNvPr id="48" name="筆跡 47">
                      <a:extLst>
                        <a:ext uri="{FF2B5EF4-FFF2-40B4-BE49-F238E27FC236}">
                          <a16:creationId xmlns:a16="http://schemas.microsoft.com/office/drawing/2014/main" id="{AB4F83F2-E091-3D51-7AE0-E3954A9D2E56}"/>
                        </a:ext>
                      </a:extLst>
                    </p14:cNvPr>
                    <p14:cNvContentPartPr/>
                    <p14:nvPr/>
                  </p14:nvContentPartPr>
                  <p14:xfrm>
                    <a:off x="2543947" y="6528629"/>
                    <a:ext cx="190080" cy="344520"/>
                  </p14:xfrm>
                </p:contentPart>
              </mc:Choice>
              <mc:Fallback xmlns="">
                <p:pic>
                  <p:nvPicPr>
                    <p:cNvPr id="48" name="筆跡 47">
                      <a:extLst>
                        <a:ext uri="{FF2B5EF4-FFF2-40B4-BE49-F238E27FC236}">
                          <a16:creationId xmlns:a16="http://schemas.microsoft.com/office/drawing/2014/main" id="{AB4F83F2-E091-3D51-7AE0-E3954A9D2E56}"/>
                        </a:ext>
                      </a:extLst>
                    </p:cNvPr>
                    <p:cNvPicPr/>
                    <p:nvPr/>
                  </p:nvPicPr>
                  <p:blipFill>
                    <a:blip r:embed="rId216"/>
                    <a:stretch>
                      <a:fillRect/>
                    </a:stretch>
                  </p:blipFill>
                  <p:spPr>
                    <a:xfrm>
                      <a:off x="2535142" y="6520190"/>
                      <a:ext cx="207690" cy="361399"/>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49" name="筆跡 48">
                      <a:extLst>
                        <a:ext uri="{FF2B5EF4-FFF2-40B4-BE49-F238E27FC236}">
                          <a16:creationId xmlns:a16="http://schemas.microsoft.com/office/drawing/2014/main" id="{8A67B03C-7DE4-888A-7B56-1AA421558428}"/>
                        </a:ext>
                      </a:extLst>
                    </p14:cNvPr>
                    <p14:cNvContentPartPr/>
                    <p14:nvPr/>
                  </p14:nvContentPartPr>
                  <p14:xfrm>
                    <a:off x="2792707" y="6607829"/>
                    <a:ext cx="163800" cy="211320"/>
                  </p14:xfrm>
                </p:contentPart>
              </mc:Choice>
              <mc:Fallback xmlns="">
                <p:pic>
                  <p:nvPicPr>
                    <p:cNvPr id="49" name="筆跡 48">
                      <a:extLst>
                        <a:ext uri="{FF2B5EF4-FFF2-40B4-BE49-F238E27FC236}">
                          <a16:creationId xmlns:a16="http://schemas.microsoft.com/office/drawing/2014/main" id="{8A67B03C-7DE4-888A-7B56-1AA421558428}"/>
                        </a:ext>
                      </a:extLst>
                    </p:cNvPr>
                    <p:cNvPicPr/>
                    <p:nvPr/>
                  </p:nvPicPr>
                  <p:blipFill>
                    <a:blip r:embed="rId218"/>
                    <a:stretch>
                      <a:fillRect/>
                    </a:stretch>
                  </p:blipFill>
                  <p:spPr>
                    <a:xfrm>
                      <a:off x="2783923" y="6599376"/>
                      <a:ext cx="181368" cy="228226"/>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50" name="筆跡 49">
                      <a:extLst>
                        <a:ext uri="{FF2B5EF4-FFF2-40B4-BE49-F238E27FC236}">
                          <a16:creationId xmlns:a16="http://schemas.microsoft.com/office/drawing/2014/main" id="{FE53AF6B-F218-0873-E690-5DCDF85D227C}"/>
                        </a:ext>
                      </a:extLst>
                    </p14:cNvPr>
                    <p14:cNvContentPartPr/>
                    <p14:nvPr/>
                  </p14:nvContentPartPr>
                  <p14:xfrm>
                    <a:off x="3080707" y="6564269"/>
                    <a:ext cx="347760" cy="246240"/>
                  </p14:xfrm>
                </p:contentPart>
              </mc:Choice>
              <mc:Fallback xmlns="">
                <p:pic>
                  <p:nvPicPr>
                    <p:cNvPr id="50" name="筆跡 49">
                      <a:extLst>
                        <a:ext uri="{FF2B5EF4-FFF2-40B4-BE49-F238E27FC236}">
                          <a16:creationId xmlns:a16="http://schemas.microsoft.com/office/drawing/2014/main" id="{FE53AF6B-F218-0873-E690-5DCDF85D227C}"/>
                        </a:ext>
                      </a:extLst>
                    </p:cNvPr>
                    <p:cNvPicPr/>
                    <p:nvPr/>
                  </p:nvPicPr>
                  <p:blipFill>
                    <a:blip r:embed="rId220"/>
                    <a:stretch>
                      <a:fillRect/>
                    </a:stretch>
                  </p:blipFill>
                  <p:spPr>
                    <a:xfrm>
                      <a:off x="3071909" y="6555829"/>
                      <a:ext cx="365355" cy="263119"/>
                    </a:xfrm>
                    <a:prstGeom prst="rect">
                      <a:avLst/>
                    </a:prstGeom>
                  </p:spPr>
                </p:pic>
              </mc:Fallback>
            </mc:AlternateContent>
          </p:grpSp>
          <p:grpSp>
            <p:nvGrpSpPr>
              <p:cNvPr id="35" name="群組 34">
                <a:extLst>
                  <a:ext uri="{FF2B5EF4-FFF2-40B4-BE49-F238E27FC236}">
                    <a16:creationId xmlns:a16="http://schemas.microsoft.com/office/drawing/2014/main" id="{781BDEC7-24F5-A816-E7CE-BEE39FDB5703}"/>
                  </a:ext>
                </a:extLst>
              </p:cNvPr>
              <p:cNvGrpSpPr/>
              <p:nvPr/>
            </p:nvGrpSpPr>
            <p:grpSpPr>
              <a:xfrm>
                <a:off x="9124747" y="5148749"/>
                <a:ext cx="298080" cy="279720"/>
                <a:chOff x="9124747" y="5148749"/>
                <a:chExt cx="298080" cy="279720"/>
              </a:xfrm>
            </p:grpSpPr>
            <mc:AlternateContent xmlns:mc="http://schemas.openxmlformats.org/markup-compatibility/2006" xmlns:p14="http://schemas.microsoft.com/office/powerpoint/2010/main">
              <mc:Choice Requires="p14">
                <p:contentPart p14:bwMode="auto" r:id="rId221">
                  <p14:nvContentPartPr>
                    <p14:cNvPr id="46" name="筆跡 45">
                      <a:extLst>
                        <a:ext uri="{FF2B5EF4-FFF2-40B4-BE49-F238E27FC236}">
                          <a16:creationId xmlns:a16="http://schemas.microsoft.com/office/drawing/2014/main" id="{87E5D0BB-11FE-4A8F-3840-E94852215ED5}"/>
                        </a:ext>
                      </a:extLst>
                    </p14:cNvPr>
                    <p14:cNvContentPartPr/>
                    <p14:nvPr/>
                  </p14:nvContentPartPr>
                  <p14:xfrm>
                    <a:off x="9124747" y="5187269"/>
                    <a:ext cx="64080" cy="233640"/>
                  </p14:xfrm>
                </p:contentPart>
              </mc:Choice>
              <mc:Fallback xmlns="">
                <p:pic>
                  <p:nvPicPr>
                    <p:cNvPr id="46" name="筆跡 45">
                      <a:extLst>
                        <a:ext uri="{FF2B5EF4-FFF2-40B4-BE49-F238E27FC236}">
                          <a16:creationId xmlns:a16="http://schemas.microsoft.com/office/drawing/2014/main" id="{87E5D0BB-11FE-4A8F-3840-E94852215ED5}"/>
                        </a:ext>
                      </a:extLst>
                    </p:cNvPr>
                    <p:cNvPicPr/>
                    <p:nvPr/>
                  </p:nvPicPr>
                  <p:blipFill>
                    <a:blip r:embed="rId222"/>
                    <a:stretch>
                      <a:fillRect/>
                    </a:stretch>
                  </p:blipFill>
                  <p:spPr>
                    <a:xfrm>
                      <a:off x="9115962" y="5178818"/>
                      <a:ext cx="81650" cy="250542"/>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47" name="筆跡 46">
                      <a:extLst>
                        <a:ext uri="{FF2B5EF4-FFF2-40B4-BE49-F238E27FC236}">
                          <a16:creationId xmlns:a16="http://schemas.microsoft.com/office/drawing/2014/main" id="{1E279C8E-A5F4-A399-91C9-0D1FFEC55EC6}"/>
                        </a:ext>
                      </a:extLst>
                    </p14:cNvPr>
                    <p14:cNvContentPartPr/>
                    <p14:nvPr/>
                  </p14:nvContentPartPr>
                  <p14:xfrm>
                    <a:off x="9220867" y="5148749"/>
                    <a:ext cx="201960" cy="279720"/>
                  </p14:xfrm>
                </p:contentPart>
              </mc:Choice>
              <mc:Fallback xmlns="">
                <p:pic>
                  <p:nvPicPr>
                    <p:cNvPr id="47" name="筆跡 46">
                      <a:extLst>
                        <a:ext uri="{FF2B5EF4-FFF2-40B4-BE49-F238E27FC236}">
                          <a16:creationId xmlns:a16="http://schemas.microsoft.com/office/drawing/2014/main" id="{1E279C8E-A5F4-A399-91C9-0D1FFEC55EC6}"/>
                        </a:ext>
                      </a:extLst>
                    </p:cNvPr>
                    <p:cNvPicPr/>
                    <p:nvPr/>
                  </p:nvPicPr>
                  <p:blipFill>
                    <a:blip r:embed="rId224"/>
                    <a:stretch>
                      <a:fillRect/>
                    </a:stretch>
                  </p:blipFill>
                  <p:spPr>
                    <a:xfrm>
                      <a:off x="9212064" y="5140303"/>
                      <a:ext cx="219567" cy="29661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5">
                <p14:nvContentPartPr>
                  <p14:cNvPr id="36" name="筆跡 35">
                    <a:extLst>
                      <a:ext uri="{FF2B5EF4-FFF2-40B4-BE49-F238E27FC236}">
                        <a16:creationId xmlns:a16="http://schemas.microsoft.com/office/drawing/2014/main" id="{FA82D01C-CB88-093A-F3EB-614F1D5538B5}"/>
                      </a:ext>
                    </a:extLst>
                  </p14:cNvPr>
                  <p14:cNvContentPartPr/>
                  <p14:nvPr/>
                </p14:nvContentPartPr>
                <p14:xfrm>
                  <a:off x="9575827" y="5123909"/>
                  <a:ext cx="166320" cy="460080"/>
                </p14:xfrm>
              </p:contentPart>
            </mc:Choice>
            <mc:Fallback xmlns="">
              <p:pic>
                <p:nvPicPr>
                  <p:cNvPr id="36" name="筆跡 35">
                    <a:extLst>
                      <a:ext uri="{FF2B5EF4-FFF2-40B4-BE49-F238E27FC236}">
                        <a16:creationId xmlns:a16="http://schemas.microsoft.com/office/drawing/2014/main" id="{FA82D01C-CB88-093A-F3EB-614F1D5538B5}"/>
                      </a:ext>
                    </a:extLst>
                  </p:cNvPr>
                  <p:cNvPicPr/>
                  <p:nvPr/>
                </p:nvPicPr>
                <p:blipFill>
                  <a:blip r:embed="rId226"/>
                  <a:stretch>
                    <a:fillRect/>
                  </a:stretch>
                </p:blipFill>
                <p:spPr>
                  <a:xfrm>
                    <a:off x="9567019" y="5115472"/>
                    <a:ext cx="183936" cy="476955"/>
                  </a:xfrm>
                  <a:prstGeom prst="rect">
                    <a:avLst/>
                  </a:prstGeom>
                </p:spPr>
              </p:pic>
            </mc:Fallback>
          </mc:AlternateContent>
          <p:grpSp>
            <p:nvGrpSpPr>
              <p:cNvPr id="37" name="群組 36">
                <a:extLst>
                  <a:ext uri="{FF2B5EF4-FFF2-40B4-BE49-F238E27FC236}">
                    <a16:creationId xmlns:a16="http://schemas.microsoft.com/office/drawing/2014/main" id="{17FBEB0B-D2E3-EB04-DADD-B85B85FABE9A}"/>
                  </a:ext>
                </a:extLst>
              </p:cNvPr>
              <p:cNvGrpSpPr/>
              <p:nvPr/>
            </p:nvGrpSpPr>
            <p:grpSpPr>
              <a:xfrm>
                <a:off x="9231667" y="5816549"/>
                <a:ext cx="496440" cy="542160"/>
                <a:chOff x="9231667" y="5816549"/>
                <a:chExt cx="496440" cy="542160"/>
              </a:xfrm>
            </p:grpSpPr>
            <mc:AlternateContent xmlns:mc="http://schemas.openxmlformats.org/markup-compatibility/2006" xmlns:p14="http://schemas.microsoft.com/office/powerpoint/2010/main">
              <mc:Choice Requires="p14">
                <p:contentPart p14:bwMode="auto" r:id="rId227">
                  <p14:nvContentPartPr>
                    <p14:cNvPr id="43" name="筆跡 42">
                      <a:extLst>
                        <a:ext uri="{FF2B5EF4-FFF2-40B4-BE49-F238E27FC236}">
                          <a16:creationId xmlns:a16="http://schemas.microsoft.com/office/drawing/2014/main" id="{D1F78866-3050-3C4F-1DB1-C1B900F91637}"/>
                        </a:ext>
                      </a:extLst>
                    </p14:cNvPr>
                    <p14:cNvContentPartPr/>
                    <p14:nvPr/>
                  </p14:nvContentPartPr>
                  <p14:xfrm>
                    <a:off x="9231667" y="5897909"/>
                    <a:ext cx="68040" cy="233640"/>
                  </p14:xfrm>
                </p:contentPart>
              </mc:Choice>
              <mc:Fallback xmlns="">
                <p:pic>
                  <p:nvPicPr>
                    <p:cNvPr id="43" name="筆跡 42">
                      <a:extLst>
                        <a:ext uri="{FF2B5EF4-FFF2-40B4-BE49-F238E27FC236}">
                          <a16:creationId xmlns:a16="http://schemas.microsoft.com/office/drawing/2014/main" id="{D1F78866-3050-3C4F-1DB1-C1B900F91637}"/>
                        </a:ext>
                      </a:extLst>
                    </p:cNvPr>
                    <p:cNvPicPr/>
                    <p:nvPr/>
                  </p:nvPicPr>
                  <p:blipFill>
                    <a:blip r:embed="rId228"/>
                    <a:stretch>
                      <a:fillRect/>
                    </a:stretch>
                  </p:blipFill>
                  <p:spPr>
                    <a:xfrm>
                      <a:off x="9222837" y="5889458"/>
                      <a:ext cx="85699" cy="250542"/>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44" name="筆跡 43">
                      <a:extLst>
                        <a:ext uri="{FF2B5EF4-FFF2-40B4-BE49-F238E27FC236}">
                          <a16:creationId xmlns:a16="http://schemas.microsoft.com/office/drawing/2014/main" id="{9E8B537F-7711-159E-2FA8-0C2FD6D15496}"/>
                        </a:ext>
                      </a:extLst>
                    </p14:cNvPr>
                    <p14:cNvContentPartPr/>
                    <p14:nvPr/>
                  </p14:nvContentPartPr>
                  <p14:xfrm>
                    <a:off x="9354427" y="5898269"/>
                    <a:ext cx="80280" cy="172440"/>
                  </p14:xfrm>
                </p:contentPart>
              </mc:Choice>
              <mc:Fallback xmlns="">
                <p:pic>
                  <p:nvPicPr>
                    <p:cNvPr id="44" name="筆跡 43">
                      <a:extLst>
                        <a:ext uri="{FF2B5EF4-FFF2-40B4-BE49-F238E27FC236}">
                          <a16:creationId xmlns:a16="http://schemas.microsoft.com/office/drawing/2014/main" id="{9E8B537F-7711-159E-2FA8-0C2FD6D15496}"/>
                        </a:ext>
                      </a:extLst>
                    </p:cNvPr>
                    <p:cNvPicPr/>
                    <p:nvPr/>
                  </p:nvPicPr>
                  <p:blipFill>
                    <a:blip r:embed="rId230"/>
                    <a:stretch>
                      <a:fillRect/>
                    </a:stretch>
                  </p:blipFill>
                  <p:spPr>
                    <a:xfrm>
                      <a:off x="9345622" y="5889821"/>
                      <a:ext cx="97890" cy="189336"/>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45" name="筆跡 44">
                      <a:extLst>
                        <a:ext uri="{FF2B5EF4-FFF2-40B4-BE49-F238E27FC236}">
                          <a16:creationId xmlns:a16="http://schemas.microsoft.com/office/drawing/2014/main" id="{ABC564AF-EB16-C3D4-23A6-2C7FA7B2DE82}"/>
                        </a:ext>
                      </a:extLst>
                    </p14:cNvPr>
                    <p14:cNvContentPartPr/>
                    <p14:nvPr/>
                  </p14:nvContentPartPr>
                  <p14:xfrm>
                    <a:off x="9487987" y="5816549"/>
                    <a:ext cx="240120" cy="542160"/>
                  </p14:xfrm>
                </p:contentPart>
              </mc:Choice>
              <mc:Fallback xmlns="">
                <p:pic>
                  <p:nvPicPr>
                    <p:cNvPr id="45" name="筆跡 44">
                      <a:extLst>
                        <a:ext uri="{FF2B5EF4-FFF2-40B4-BE49-F238E27FC236}">
                          <a16:creationId xmlns:a16="http://schemas.microsoft.com/office/drawing/2014/main" id="{ABC564AF-EB16-C3D4-23A6-2C7FA7B2DE82}"/>
                        </a:ext>
                      </a:extLst>
                    </p:cNvPr>
                    <p:cNvPicPr/>
                    <p:nvPr/>
                  </p:nvPicPr>
                  <p:blipFill>
                    <a:blip r:embed="rId232"/>
                    <a:stretch>
                      <a:fillRect/>
                    </a:stretch>
                  </p:blipFill>
                  <p:spPr>
                    <a:xfrm>
                      <a:off x="9479189" y="5808109"/>
                      <a:ext cx="257715" cy="559040"/>
                    </a:xfrm>
                    <a:prstGeom prst="rect">
                      <a:avLst/>
                    </a:prstGeom>
                  </p:spPr>
                </p:pic>
              </mc:Fallback>
            </mc:AlternateContent>
          </p:grpSp>
          <p:grpSp>
            <p:nvGrpSpPr>
              <p:cNvPr id="38" name="群組 37">
                <a:extLst>
                  <a:ext uri="{FF2B5EF4-FFF2-40B4-BE49-F238E27FC236}">
                    <a16:creationId xmlns:a16="http://schemas.microsoft.com/office/drawing/2014/main" id="{9FEA0261-C140-546C-C266-2235DCE7BB87}"/>
                  </a:ext>
                </a:extLst>
              </p:cNvPr>
              <p:cNvGrpSpPr/>
              <p:nvPr/>
            </p:nvGrpSpPr>
            <p:grpSpPr>
              <a:xfrm>
                <a:off x="9201427" y="6543749"/>
                <a:ext cx="561960" cy="239760"/>
                <a:chOff x="9201427" y="6543749"/>
                <a:chExt cx="561960" cy="239760"/>
              </a:xfrm>
            </p:grpSpPr>
            <mc:AlternateContent xmlns:mc="http://schemas.openxmlformats.org/markup-compatibility/2006" xmlns:p14="http://schemas.microsoft.com/office/powerpoint/2010/main">
              <mc:Choice Requires="p14">
                <p:contentPart p14:bwMode="auto" r:id="rId233">
                  <p14:nvContentPartPr>
                    <p14:cNvPr id="39" name="筆跡 38">
                      <a:extLst>
                        <a:ext uri="{FF2B5EF4-FFF2-40B4-BE49-F238E27FC236}">
                          <a16:creationId xmlns:a16="http://schemas.microsoft.com/office/drawing/2014/main" id="{97C1AF70-FB85-B258-F5FA-FFA86CE1C719}"/>
                        </a:ext>
                      </a:extLst>
                    </p14:cNvPr>
                    <p14:cNvContentPartPr/>
                    <p14:nvPr/>
                  </p14:nvContentPartPr>
                  <p14:xfrm>
                    <a:off x="9201427" y="6543749"/>
                    <a:ext cx="165600" cy="239760"/>
                  </p14:xfrm>
                </p:contentPart>
              </mc:Choice>
              <mc:Fallback xmlns="">
                <p:pic>
                  <p:nvPicPr>
                    <p:cNvPr id="39" name="筆跡 38">
                      <a:extLst>
                        <a:ext uri="{FF2B5EF4-FFF2-40B4-BE49-F238E27FC236}">
                          <a16:creationId xmlns:a16="http://schemas.microsoft.com/office/drawing/2014/main" id="{97C1AF70-FB85-B258-F5FA-FFA86CE1C719}"/>
                        </a:ext>
                      </a:extLst>
                    </p:cNvPr>
                    <p:cNvPicPr/>
                    <p:nvPr/>
                  </p:nvPicPr>
                  <p:blipFill>
                    <a:blip r:embed="rId234"/>
                    <a:stretch>
                      <a:fillRect/>
                    </a:stretch>
                  </p:blipFill>
                  <p:spPr>
                    <a:xfrm>
                      <a:off x="9192629" y="6535310"/>
                      <a:ext cx="183195" cy="256638"/>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40" name="筆跡 39">
                      <a:extLst>
                        <a:ext uri="{FF2B5EF4-FFF2-40B4-BE49-F238E27FC236}">
                          <a16:creationId xmlns:a16="http://schemas.microsoft.com/office/drawing/2014/main" id="{D4A44395-1E59-76B6-1779-0E2910B11F76}"/>
                        </a:ext>
                      </a:extLst>
                    </p14:cNvPr>
                    <p14:cNvContentPartPr/>
                    <p14:nvPr/>
                  </p14:nvContentPartPr>
                  <p14:xfrm>
                    <a:off x="9476107" y="6548069"/>
                    <a:ext cx="149760" cy="156960"/>
                  </p14:xfrm>
                </p:contentPart>
              </mc:Choice>
              <mc:Fallback xmlns="">
                <p:pic>
                  <p:nvPicPr>
                    <p:cNvPr id="40" name="筆跡 39">
                      <a:extLst>
                        <a:ext uri="{FF2B5EF4-FFF2-40B4-BE49-F238E27FC236}">
                          <a16:creationId xmlns:a16="http://schemas.microsoft.com/office/drawing/2014/main" id="{D4A44395-1E59-76B6-1779-0E2910B11F76}"/>
                        </a:ext>
                      </a:extLst>
                    </p:cNvPr>
                    <p:cNvPicPr/>
                    <p:nvPr/>
                  </p:nvPicPr>
                  <p:blipFill>
                    <a:blip r:embed="rId236"/>
                    <a:stretch>
                      <a:fillRect/>
                    </a:stretch>
                  </p:blipFill>
                  <p:spPr>
                    <a:xfrm>
                      <a:off x="9467328" y="6539625"/>
                      <a:ext cx="167318" cy="173848"/>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41" name="筆跡 40">
                      <a:extLst>
                        <a:ext uri="{FF2B5EF4-FFF2-40B4-BE49-F238E27FC236}">
                          <a16:creationId xmlns:a16="http://schemas.microsoft.com/office/drawing/2014/main" id="{92B27924-A158-E197-E7B4-FF815AAB27B1}"/>
                        </a:ext>
                      </a:extLst>
                    </p14:cNvPr>
                    <p14:cNvContentPartPr/>
                    <p14:nvPr/>
                  </p14:nvContentPartPr>
                  <p14:xfrm>
                    <a:off x="9542347" y="6567149"/>
                    <a:ext cx="102240" cy="162360"/>
                  </p14:xfrm>
                </p:contentPart>
              </mc:Choice>
              <mc:Fallback xmlns="">
                <p:pic>
                  <p:nvPicPr>
                    <p:cNvPr id="41" name="筆跡 40">
                      <a:extLst>
                        <a:ext uri="{FF2B5EF4-FFF2-40B4-BE49-F238E27FC236}">
                          <a16:creationId xmlns:a16="http://schemas.microsoft.com/office/drawing/2014/main" id="{92B27924-A158-E197-E7B4-FF815AAB27B1}"/>
                        </a:ext>
                      </a:extLst>
                    </p:cNvPr>
                    <p:cNvPicPr/>
                    <p:nvPr/>
                  </p:nvPicPr>
                  <p:blipFill>
                    <a:blip r:embed="rId238"/>
                    <a:stretch>
                      <a:fillRect/>
                    </a:stretch>
                  </p:blipFill>
                  <p:spPr>
                    <a:xfrm>
                      <a:off x="9533569" y="6558708"/>
                      <a:ext cx="119796" cy="179241"/>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42" name="筆跡 41">
                      <a:extLst>
                        <a:ext uri="{FF2B5EF4-FFF2-40B4-BE49-F238E27FC236}">
                          <a16:creationId xmlns:a16="http://schemas.microsoft.com/office/drawing/2014/main" id="{90A76E8E-F817-A561-6F29-5236918D4E33}"/>
                        </a:ext>
                      </a:extLst>
                    </p14:cNvPr>
                    <p14:cNvContentPartPr/>
                    <p14:nvPr/>
                  </p14:nvContentPartPr>
                  <p14:xfrm>
                    <a:off x="9633427" y="6613229"/>
                    <a:ext cx="129960" cy="140400"/>
                  </p14:xfrm>
                </p:contentPart>
              </mc:Choice>
              <mc:Fallback xmlns="">
                <p:pic>
                  <p:nvPicPr>
                    <p:cNvPr id="42" name="筆跡 41">
                      <a:extLst>
                        <a:ext uri="{FF2B5EF4-FFF2-40B4-BE49-F238E27FC236}">
                          <a16:creationId xmlns:a16="http://schemas.microsoft.com/office/drawing/2014/main" id="{90A76E8E-F817-A561-6F29-5236918D4E33}"/>
                        </a:ext>
                      </a:extLst>
                    </p:cNvPr>
                    <p:cNvPicPr/>
                    <p:nvPr/>
                  </p:nvPicPr>
                  <p:blipFill>
                    <a:blip r:embed="rId240"/>
                    <a:stretch>
                      <a:fillRect/>
                    </a:stretch>
                  </p:blipFill>
                  <p:spPr>
                    <a:xfrm>
                      <a:off x="9624625" y="6604795"/>
                      <a:ext cx="147564" cy="157268"/>
                    </a:xfrm>
                    <a:prstGeom prst="rect">
                      <a:avLst/>
                    </a:prstGeom>
                  </p:spPr>
                </p:pic>
              </mc:Fallback>
            </mc:AlternateContent>
          </p:grpSp>
        </p:grpSp>
      </p:grpSp>
      <p:grpSp>
        <p:nvGrpSpPr>
          <p:cNvPr id="183" name="群組 182">
            <a:extLst>
              <a:ext uri="{FF2B5EF4-FFF2-40B4-BE49-F238E27FC236}">
                <a16:creationId xmlns:a16="http://schemas.microsoft.com/office/drawing/2014/main" id="{79EBA7A1-3D88-9A6B-07D7-BBACD508F7D4}"/>
              </a:ext>
            </a:extLst>
          </p:cNvPr>
          <p:cNvGrpSpPr/>
          <p:nvPr/>
        </p:nvGrpSpPr>
        <p:grpSpPr>
          <a:xfrm>
            <a:off x="6496813" y="2261072"/>
            <a:ext cx="1640880" cy="774000"/>
            <a:chOff x="6496813" y="2261072"/>
            <a:chExt cx="1640880" cy="774000"/>
          </a:xfrm>
        </p:grpSpPr>
        <mc:AlternateContent xmlns:mc="http://schemas.openxmlformats.org/markup-compatibility/2006" xmlns:p14="http://schemas.microsoft.com/office/powerpoint/2010/main">
          <mc:Choice Requires="p14">
            <p:contentPart p14:bwMode="auto" r:id="rId241">
              <p14:nvContentPartPr>
                <p14:cNvPr id="160" name="筆跡 159">
                  <a:extLst>
                    <a:ext uri="{FF2B5EF4-FFF2-40B4-BE49-F238E27FC236}">
                      <a16:creationId xmlns:a16="http://schemas.microsoft.com/office/drawing/2014/main" id="{F4E33166-DD92-D683-9B7B-E84766AC852D}"/>
                    </a:ext>
                  </a:extLst>
                </p14:cNvPr>
                <p14:cNvContentPartPr/>
                <p14:nvPr/>
              </p14:nvContentPartPr>
              <p14:xfrm>
                <a:off x="6624973" y="2381312"/>
                <a:ext cx="88920" cy="219240"/>
              </p14:xfrm>
            </p:contentPart>
          </mc:Choice>
          <mc:Fallback xmlns="">
            <p:pic>
              <p:nvPicPr>
                <p:cNvPr id="160" name="筆跡 159">
                  <a:extLst>
                    <a:ext uri="{FF2B5EF4-FFF2-40B4-BE49-F238E27FC236}">
                      <a16:creationId xmlns:a16="http://schemas.microsoft.com/office/drawing/2014/main" id="{F4E33166-DD92-D683-9B7B-E84766AC852D}"/>
                    </a:ext>
                  </a:extLst>
                </p:cNvPr>
                <p:cNvPicPr/>
                <p:nvPr/>
              </p:nvPicPr>
              <p:blipFill>
                <a:blip r:embed="rId242"/>
                <a:stretch>
                  <a:fillRect/>
                </a:stretch>
              </p:blipFill>
              <p:spPr>
                <a:xfrm>
                  <a:off x="6615973" y="2372672"/>
                  <a:ext cx="1065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161" name="筆跡 160">
                  <a:extLst>
                    <a:ext uri="{FF2B5EF4-FFF2-40B4-BE49-F238E27FC236}">
                      <a16:creationId xmlns:a16="http://schemas.microsoft.com/office/drawing/2014/main" id="{00F64AD2-85C3-A396-6C02-80FD24291921}"/>
                    </a:ext>
                  </a:extLst>
                </p14:cNvPr>
                <p14:cNvContentPartPr/>
                <p14:nvPr/>
              </p14:nvContentPartPr>
              <p14:xfrm>
                <a:off x="6655933" y="2448632"/>
                <a:ext cx="121680" cy="15120"/>
              </p14:xfrm>
            </p:contentPart>
          </mc:Choice>
          <mc:Fallback xmlns="">
            <p:pic>
              <p:nvPicPr>
                <p:cNvPr id="161" name="筆跡 160">
                  <a:extLst>
                    <a:ext uri="{FF2B5EF4-FFF2-40B4-BE49-F238E27FC236}">
                      <a16:creationId xmlns:a16="http://schemas.microsoft.com/office/drawing/2014/main" id="{00F64AD2-85C3-A396-6C02-80FD24291921}"/>
                    </a:ext>
                  </a:extLst>
                </p:cNvPr>
                <p:cNvPicPr/>
                <p:nvPr/>
              </p:nvPicPr>
              <p:blipFill>
                <a:blip r:embed="rId244"/>
                <a:stretch>
                  <a:fillRect/>
                </a:stretch>
              </p:blipFill>
              <p:spPr>
                <a:xfrm>
                  <a:off x="6646933" y="2439992"/>
                  <a:ext cx="1393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62" name="筆跡 161">
                  <a:extLst>
                    <a:ext uri="{FF2B5EF4-FFF2-40B4-BE49-F238E27FC236}">
                      <a16:creationId xmlns:a16="http://schemas.microsoft.com/office/drawing/2014/main" id="{F392B9F1-53E8-3135-BEBB-68A8EEBAE0DA}"/>
                    </a:ext>
                  </a:extLst>
                </p14:cNvPr>
                <p14:cNvContentPartPr/>
                <p14:nvPr/>
              </p14:nvContentPartPr>
              <p14:xfrm>
                <a:off x="6800653" y="2432792"/>
                <a:ext cx="12960" cy="165240"/>
              </p14:xfrm>
            </p:contentPart>
          </mc:Choice>
          <mc:Fallback xmlns="">
            <p:pic>
              <p:nvPicPr>
                <p:cNvPr id="162" name="筆跡 161">
                  <a:extLst>
                    <a:ext uri="{FF2B5EF4-FFF2-40B4-BE49-F238E27FC236}">
                      <a16:creationId xmlns:a16="http://schemas.microsoft.com/office/drawing/2014/main" id="{F392B9F1-53E8-3135-BEBB-68A8EEBAE0DA}"/>
                    </a:ext>
                  </a:extLst>
                </p:cNvPr>
                <p:cNvPicPr/>
                <p:nvPr/>
              </p:nvPicPr>
              <p:blipFill>
                <a:blip r:embed="rId246"/>
                <a:stretch>
                  <a:fillRect/>
                </a:stretch>
              </p:blipFill>
              <p:spPr>
                <a:xfrm>
                  <a:off x="6791653" y="2423792"/>
                  <a:ext cx="30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63" name="筆跡 162">
                  <a:extLst>
                    <a:ext uri="{FF2B5EF4-FFF2-40B4-BE49-F238E27FC236}">
                      <a16:creationId xmlns:a16="http://schemas.microsoft.com/office/drawing/2014/main" id="{31D97462-0AF5-A852-F44B-DE9B0C838016}"/>
                    </a:ext>
                  </a:extLst>
                </p14:cNvPr>
                <p14:cNvContentPartPr/>
                <p14:nvPr/>
              </p14:nvContentPartPr>
              <p14:xfrm>
                <a:off x="6897133" y="2483912"/>
                <a:ext cx="97560" cy="23400"/>
              </p14:xfrm>
            </p:contentPart>
          </mc:Choice>
          <mc:Fallback xmlns="">
            <p:pic>
              <p:nvPicPr>
                <p:cNvPr id="163" name="筆跡 162">
                  <a:extLst>
                    <a:ext uri="{FF2B5EF4-FFF2-40B4-BE49-F238E27FC236}">
                      <a16:creationId xmlns:a16="http://schemas.microsoft.com/office/drawing/2014/main" id="{31D97462-0AF5-A852-F44B-DE9B0C838016}"/>
                    </a:ext>
                  </a:extLst>
                </p:cNvPr>
                <p:cNvPicPr/>
                <p:nvPr/>
              </p:nvPicPr>
              <p:blipFill>
                <a:blip r:embed="rId248"/>
                <a:stretch>
                  <a:fillRect/>
                </a:stretch>
              </p:blipFill>
              <p:spPr>
                <a:xfrm>
                  <a:off x="6888133" y="2474912"/>
                  <a:ext cx="1152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64" name="筆跡 163">
                  <a:extLst>
                    <a:ext uri="{FF2B5EF4-FFF2-40B4-BE49-F238E27FC236}">
                      <a16:creationId xmlns:a16="http://schemas.microsoft.com/office/drawing/2014/main" id="{CA5A0F53-B4CB-5798-31C7-02B6D6FB319E}"/>
                    </a:ext>
                  </a:extLst>
                </p14:cNvPr>
                <p14:cNvContentPartPr/>
                <p14:nvPr/>
              </p14:nvContentPartPr>
              <p14:xfrm>
                <a:off x="7045453" y="2399312"/>
                <a:ext cx="162360" cy="157320"/>
              </p14:xfrm>
            </p:contentPart>
          </mc:Choice>
          <mc:Fallback xmlns="">
            <p:pic>
              <p:nvPicPr>
                <p:cNvPr id="164" name="筆跡 163">
                  <a:extLst>
                    <a:ext uri="{FF2B5EF4-FFF2-40B4-BE49-F238E27FC236}">
                      <a16:creationId xmlns:a16="http://schemas.microsoft.com/office/drawing/2014/main" id="{CA5A0F53-B4CB-5798-31C7-02B6D6FB319E}"/>
                    </a:ext>
                  </a:extLst>
                </p:cNvPr>
                <p:cNvPicPr/>
                <p:nvPr/>
              </p:nvPicPr>
              <p:blipFill>
                <a:blip r:embed="rId250"/>
                <a:stretch>
                  <a:fillRect/>
                </a:stretch>
              </p:blipFill>
              <p:spPr>
                <a:xfrm>
                  <a:off x="7036813" y="2390672"/>
                  <a:ext cx="1800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65" name="筆跡 164">
                  <a:extLst>
                    <a:ext uri="{FF2B5EF4-FFF2-40B4-BE49-F238E27FC236}">
                      <a16:creationId xmlns:a16="http://schemas.microsoft.com/office/drawing/2014/main" id="{14BA25F0-7BAA-34D2-DBA9-3628D04A42C5}"/>
                    </a:ext>
                  </a:extLst>
                </p14:cNvPr>
                <p14:cNvContentPartPr/>
                <p14:nvPr/>
              </p14:nvContentPartPr>
              <p14:xfrm>
                <a:off x="7143013" y="2435672"/>
                <a:ext cx="34920" cy="178560"/>
              </p14:xfrm>
            </p:contentPart>
          </mc:Choice>
          <mc:Fallback xmlns="">
            <p:pic>
              <p:nvPicPr>
                <p:cNvPr id="165" name="筆跡 164">
                  <a:extLst>
                    <a:ext uri="{FF2B5EF4-FFF2-40B4-BE49-F238E27FC236}">
                      <a16:creationId xmlns:a16="http://schemas.microsoft.com/office/drawing/2014/main" id="{14BA25F0-7BAA-34D2-DBA9-3628D04A42C5}"/>
                    </a:ext>
                  </a:extLst>
                </p:cNvPr>
                <p:cNvPicPr/>
                <p:nvPr/>
              </p:nvPicPr>
              <p:blipFill>
                <a:blip r:embed="rId252"/>
                <a:stretch>
                  <a:fillRect/>
                </a:stretch>
              </p:blipFill>
              <p:spPr>
                <a:xfrm>
                  <a:off x="7134013" y="2427032"/>
                  <a:ext cx="525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67" name="筆跡 166">
                  <a:extLst>
                    <a:ext uri="{FF2B5EF4-FFF2-40B4-BE49-F238E27FC236}">
                      <a16:creationId xmlns:a16="http://schemas.microsoft.com/office/drawing/2014/main" id="{52B4E368-1734-0A98-566E-036D05F5B25F}"/>
                    </a:ext>
                  </a:extLst>
                </p14:cNvPr>
                <p14:cNvContentPartPr/>
                <p14:nvPr/>
              </p14:nvContentPartPr>
              <p14:xfrm>
                <a:off x="7213933" y="2407952"/>
                <a:ext cx="109440" cy="191520"/>
              </p14:xfrm>
            </p:contentPart>
          </mc:Choice>
          <mc:Fallback xmlns="">
            <p:pic>
              <p:nvPicPr>
                <p:cNvPr id="167" name="筆跡 166">
                  <a:extLst>
                    <a:ext uri="{FF2B5EF4-FFF2-40B4-BE49-F238E27FC236}">
                      <a16:creationId xmlns:a16="http://schemas.microsoft.com/office/drawing/2014/main" id="{52B4E368-1734-0A98-566E-036D05F5B25F}"/>
                    </a:ext>
                  </a:extLst>
                </p:cNvPr>
                <p:cNvPicPr/>
                <p:nvPr/>
              </p:nvPicPr>
              <p:blipFill>
                <a:blip r:embed="rId254"/>
                <a:stretch>
                  <a:fillRect/>
                </a:stretch>
              </p:blipFill>
              <p:spPr>
                <a:xfrm>
                  <a:off x="7205293" y="2398952"/>
                  <a:ext cx="1270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68" name="筆跡 167">
                  <a:extLst>
                    <a:ext uri="{FF2B5EF4-FFF2-40B4-BE49-F238E27FC236}">
                      <a16:creationId xmlns:a16="http://schemas.microsoft.com/office/drawing/2014/main" id="{7F50767C-4C7A-27AC-93F6-6433C02711A4}"/>
                    </a:ext>
                  </a:extLst>
                </p14:cNvPr>
                <p14:cNvContentPartPr/>
                <p14:nvPr/>
              </p14:nvContentPartPr>
              <p14:xfrm>
                <a:off x="7247053" y="2449712"/>
                <a:ext cx="113040" cy="25560"/>
              </p14:xfrm>
            </p:contentPart>
          </mc:Choice>
          <mc:Fallback xmlns="">
            <p:pic>
              <p:nvPicPr>
                <p:cNvPr id="168" name="筆跡 167">
                  <a:extLst>
                    <a:ext uri="{FF2B5EF4-FFF2-40B4-BE49-F238E27FC236}">
                      <a16:creationId xmlns:a16="http://schemas.microsoft.com/office/drawing/2014/main" id="{7F50767C-4C7A-27AC-93F6-6433C02711A4}"/>
                    </a:ext>
                  </a:extLst>
                </p:cNvPr>
                <p:cNvPicPr/>
                <p:nvPr/>
              </p:nvPicPr>
              <p:blipFill>
                <a:blip r:embed="rId256"/>
                <a:stretch>
                  <a:fillRect/>
                </a:stretch>
              </p:blipFill>
              <p:spPr>
                <a:xfrm>
                  <a:off x="7238413" y="2440712"/>
                  <a:ext cx="1306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69" name="筆跡 168">
                  <a:extLst>
                    <a:ext uri="{FF2B5EF4-FFF2-40B4-BE49-F238E27FC236}">
                      <a16:creationId xmlns:a16="http://schemas.microsoft.com/office/drawing/2014/main" id="{C5A7A378-009B-BA17-4378-B333F64B47B3}"/>
                    </a:ext>
                  </a:extLst>
                </p14:cNvPr>
                <p14:cNvContentPartPr/>
                <p14:nvPr/>
              </p14:nvContentPartPr>
              <p14:xfrm>
                <a:off x="7382413" y="2572472"/>
                <a:ext cx="10440" cy="44280"/>
              </p14:xfrm>
            </p:contentPart>
          </mc:Choice>
          <mc:Fallback xmlns="">
            <p:pic>
              <p:nvPicPr>
                <p:cNvPr id="169" name="筆跡 168">
                  <a:extLst>
                    <a:ext uri="{FF2B5EF4-FFF2-40B4-BE49-F238E27FC236}">
                      <a16:creationId xmlns:a16="http://schemas.microsoft.com/office/drawing/2014/main" id="{C5A7A378-009B-BA17-4378-B333F64B47B3}"/>
                    </a:ext>
                  </a:extLst>
                </p:cNvPr>
                <p:cNvPicPr/>
                <p:nvPr/>
              </p:nvPicPr>
              <p:blipFill>
                <a:blip r:embed="rId258"/>
                <a:stretch>
                  <a:fillRect/>
                </a:stretch>
              </p:blipFill>
              <p:spPr>
                <a:xfrm>
                  <a:off x="7373413" y="2563832"/>
                  <a:ext cx="280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70" name="筆跡 169">
                  <a:extLst>
                    <a:ext uri="{FF2B5EF4-FFF2-40B4-BE49-F238E27FC236}">
                      <a16:creationId xmlns:a16="http://schemas.microsoft.com/office/drawing/2014/main" id="{3AA8307A-67F1-2F17-68BB-ECDF8EBBA97D}"/>
                    </a:ext>
                  </a:extLst>
                </p14:cNvPr>
                <p14:cNvContentPartPr/>
                <p14:nvPr/>
              </p14:nvContentPartPr>
              <p14:xfrm>
                <a:off x="7455493" y="2407952"/>
                <a:ext cx="83520" cy="199080"/>
              </p14:xfrm>
            </p:contentPart>
          </mc:Choice>
          <mc:Fallback xmlns="">
            <p:pic>
              <p:nvPicPr>
                <p:cNvPr id="170" name="筆跡 169">
                  <a:extLst>
                    <a:ext uri="{FF2B5EF4-FFF2-40B4-BE49-F238E27FC236}">
                      <a16:creationId xmlns:a16="http://schemas.microsoft.com/office/drawing/2014/main" id="{3AA8307A-67F1-2F17-68BB-ECDF8EBBA97D}"/>
                    </a:ext>
                  </a:extLst>
                </p:cNvPr>
                <p:cNvPicPr/>
                <p:nvPr/>
              </p:nvPicPr>
              <p:blipFill>
                <a:blip r:embed="rId260"/>
                <a:stretch>
                  <a:fillRect/>
                </a:stretch>
              </p:blipFill>
              <p:spPr>
                <a:xfrm>
                  <a:off x="7446493" y="2398952"/>
                  <a:ext cx="1011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71" name="筆跡 170">
                  <a:extLst>
                    <a:ext uri="{FF2B5EF4-FFF2-40B4-BE49-F238E27FC236}">
                      <a16:creationId xmlns:a16="http://schemas.microsoft.com/office/drawing/2014/main" id="{A45F2E7D-4181-C80C-3A77-CDBC15601F3C}"/>
                    </a:ext>
                  </a:extLst>
                </p14:cNvPr>
                <p14:cNvContentPartPr/>
                <p14:nvPr/>
              </p14:nvContentPartPr>
              <p14:xfrm>
                <a:off x="6529213" y="2361872"/>
                <a:ext cx="144720" cy="360720"/>
              </p14:xfrm>
            </p:contentPart>
          </mc:Choice>
          <mc:Fallback xmlns="">
            <p:pic>
              <p:nvPicPr>
                <p:cNvPr id="171" name="筆跡 170">
                  <a:extLst>
                    <a:ext uri="{FF2B5EF4-FFF2-40B4-BE49-F238E27FC236}">
                      <a16:creationId xmlns:a16="http://schemas.microsoft.com/office/drawing/2014/main" id="{A45F2E7D-4181-C80C-3A77-CDBC15601F3C}"/>
                    </a:ext>
                  </a:extLst>
                </p:cNvPr>
                <p:cNvPicPr/>
                <p:nvPr/>
              </p:nvPicPr>
              <p:blipFill>
                <a:blip r:embed="rId262"/>
                <a:stretch>
                  <a:fillRect/>
                </a:stretch>
              </p:blipFill>
              <p:spPr>
                <a:xfrm>
                  <a:off x="6520213" y="2353232"/>
                  <a:ext cx="16236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72" name="筆跡 171">
                  <a:extLst>
                    <a:ext uri="{FF2B5EF4-FFF2-40B4-BE49-F238E27FC236}">
                      <a16:creationId xmlns:a16="http://schemas.microsoft.com/office/drawing/2014/main" id="{7073F229-7494-17EB-C888-C15685D9FEB4}"/>
                    </a:ext>
                  </a:extLst>
                </p14:cNvPr>
                <p14:cNvContentPartPr/>
                <p14:nvPr/>
              </p14:nvContentPartPr>
              <p14:xfrm>
                <a:off x="7638733" y="2393192"/>
                <a:ext cx="97200" cy="241920"/>
              </p14:xfrm>
            </p:contentPart>
          </mc:Choice>
          <mc:Fallback xmlns="">
            <p:pic>
              <p:nvPicPr>
                <p:cNvPr id="172" name="筆跡 171">
                  <a:extLst>
                    <a:ext uri="{FF2B5EF4-FFF2-40B4-BE49-F238E27FC236}">
                      <a16:creationId xmlns:a16="http://schemas.microsoft.com/office/drawing/2014/main" id="{7073F229-7494-17EB-C888-C15685D9FEB4}"/>
                    </a:ext>
                  </a:extLst>
                </p:cNvPr>
                <p:cNvPicPr/>
                <p:nvPr/>
              </p:nvPicPr>
              <p:blipFill>
                <a:blip r:embed="rId264"/>
                <a:stretch>
                  <a:fillRect/>
                </a:stretch>
              </p:blipFill>
              <p:spPr>
                <a:xfrm>
                  <a:off x="7630093" y="2384552"/>
                  <a:ext cx="11484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73" name="筆跡 172">
                  <a:extLst>
                    <a:ext uri="{FF2B5EF4-FFF2-40B4-BE49-F238E27FC236}">
                      <a16:creationId xmlns:a16="http://schemas.microsoft.com/office/drawing/2014/main" id="{BFA52AB7-0F43-EBF0-9F99-3DC0D5009051}"/>
                    </a:ext>
                  </a:extLst>
                </p14:cNvPr>
                <p14:cNvContentPartPr/>
                <p14:nvPr/>
              </p14:nvContentPartPr>
              <p14:xfrm>
                <a:off x="7740973" y="2261072"/>
                <a:ext cx="116640" cy="77040"/>
              </p14:xfrm>
            </p:contentPart>
          </mc:Choice>
          <mc:Fallback xmlns="">
            <p:pic>
              <p:nvPicPr>
                <p:cNvPr id="173" name="筆跡 172">
                  <a:extLst>
                    <a:ext uri="{FF2B5EF4-FFF2-40B4-BE49-F238E27FC236}">
                      <a16:creationId xmlns:a16="http://schemas.microsoft.com/office/drawing/2014/main" id="{BFA52AB7-0F43-EBF0-9F99-3DC0D5009051}"/>
                    </a:ext>
                  </a:extLst>
                </p:cNvPr>
                <p:cNvPicPr/>
                <p:nvPr/>
              </p:nvPicPr>
              <p:blipFill>
                <a:blip r:embed="rId266"/>
                <a:stretch>
                  <a:fillRect/>
                </a:stretch>
              </p:blipFill>
              <p:spPr>
                <a:xfrm>
                  <a:off x="7732333" y="2252432"/>
                  <a:ext cx="13428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74" name="筆跡 173">
                  <a:extLst>
                    <a:ext uri="{FF2B5EF4-FFF2-40B4-BE49-F238E27FC236}">
                      <a16:creationId xmlns:a16="http://schemas.microsoft.com/office/drawing/2014/main" id="{2CDFD3E5-D8E8-2D54-C797-84A18D4EBE39}"/>
                    </a:ext>
                  </a:extLst>
                </p14:cNvPr>
                <p14:cNvContentPartPr/>
                <p14:nvPr/>
              </p14:nvContentPartPr>
              <p14:xfrm>
                <a:off x="6496813" y="2694512"/>
                <a:ext cx="1411200" cy="81360"/>
              </p14:xfrm>
            </p:contentPart>
          </mc:Choice>
          <mc:Fallback xmlns="">
            <p:pic>
              <p:nvPicPr>
                <p:cNvPr id="174" name="筆跡 173">
                  <a:extLst>
                    <a:ext uri="{FF2B5EF4-FFF2-40B4-BE49-F238E27FC236}">
                      <a16:creationId xmlns:a16="http://schemas.microsoft.com/office/drawing/2014/main" id="{2CDFD3E5-D8E8-2D54-C797-84A18D4EBE39}"/>
                    </a:ext>
                  </a:extLst>
                </p:cNvPr>
                <p:cNvPicPr/>
                <p:nvPr/>
              </p:nvPicPr>
              <p:blipFill>
                <a:blip r:embed="rId268"/>
                <a:stretch>
                  <a:fillRect/>
                </a:stretch>
              </p:blipFill>
              <p:spPr>
                <a:xfrm>
                  <a:off x="6487813" y="2685872"/>
                  <a:ext cx="14288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76" name="筆跡 175">
                  <a:extLst>
                    <a:ext uri="{FF2B5EF4-FFF2-40B4-BE49-F238E27FC236}">
                      <a16:creationId xmlns:a16="http://schemas.microsoft.com/office/drawing/2014/main" id="{659FBC5F-AC7E-AE30-4A9A-06759F8FD070}"/>
                    </a:ext>
                  </a:extLst>
                </p14:cNvPr>
                <p14:cNvContentPartPr/>
                <p14:nvPr/>
              </p14:nvContentPartPr>
              <p14:xfrm>
                <a:off x="6951133" y="2839592"/>
                <a:ext cx="147240" cy="122760"/>
              </p14:xfrm>
            </p:contentPart>
          </mc:Choice>
          <mc:Fallback xmlns="">
            <p:pic>
              <p:nvPicPr>
                <p:cNvPr id="176" name="筆跡 175">
                  <a:extLst>
                    <a:ext uri="{FF2B5EF4-FFF2-40B4-BE49-F238E27FC236}">
                      <a16:creationId xmlns:a16="http://schemas.microsoft.com/office/drawing/2014/main" id="{659FBC5F-AC7E-AE30-4A9A-06759F8FD070}"/>
                    </a:ext>
                  </a:extLst>
                </p:cNvPr>
                <p:cNvPicPr/>
                <p:nvPr/>
              </p:nvPicPr>
              <p:blipFill>
                <a:blip r:embed="rId270"/>
                <a:stretch>
                  <a:fillRect/>
                </a:stretch>
              </p:blipFill>
              <p:spPr>
                <a:xfrm>
                  <a:off x="6942493" y="2830952"/>
                  <a:ext cx="1648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77" name="筆跡 176">
                  <a:extLst>
                    <a:ext uri="{FF2B5EF4-FFF2-40B4-BE49-F238E27FC236}">
                      <a16:creationId xmlns:a16="http://schemas.microsoft.com/office/drawing/2014/main" id="{73B5E7B9-259A-2C3B-1D86-39EE7C28950C}"/>
                    </a:ext>
                  </a:extLst>
                </p14:cNvPr>
                <p14:cNvContentPartPr/>
                <p14:nvPr/>
              </p14:nvContentPartPr>
              <p14:xfrm>
                <a:off x="7036813" y="2865872"/>
                <a:ext cx="41760" cy="169200"/>
              </p14:xfrm>
            </p:contentPart>
          </mc:Choice>
          <mc:Fallback xmlns="">
            <p:pic>
              <p:nvPicPr>
                <p:cNvPr id="177" name="筆跡 176">
                  <a:extLst>
                    <a:ext uri="{FF2B5EF4-FFF2-40B4-BE49-F238E27FC236}">
                      <a16:creationId xmlns:a16="http://schemas.microsoft.com/office/drawing/2014/main" id="{73B5E7B9-259A-2C3B-1D86-39EE7C28950C}"/>
                    </a:ext>
                  </a:extLst>
                </p:cNvPr>
                <p:cNvPicPr/>
                <p:nvPr/>
              </p:nvPicPr>
              <p:blipFill>
                <a:blip r:embed="rId272"/>
                <a:stretch>
                  <a:fillRect/>
                </a:stretch>
              </p:blipFill>
              <p:spPr>
                <a:xfrm>
                  <a:off x="7027813" y="2856872"/>
                  <a:ext cx="594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78" name="筆跡 177">
                  <a:extLst>
                    <a:ext uri="{FF2B5EF4-FFF2-40B4-BE49-F238E27FC236}">
                      <a16:creationId xmlns:a16="http://schemas.microsoft.com/office/drawing/2014/main" id="{7109EF8F-7A23-58B1-855E-97CB7AB367FF}"/>
                    </a:ext>
                  </a:extLst>
                </p14:cNvPr>
                <p14:cNvContentPartPr/>
                <p14:nvPr/>
              </p14:nvContentPartPr>
              <p14:xfrm>
                <a:off x="7111693" y="2848952"/>
                <a:ext cx="72720" cy="162360"/>
              </p14:xfrm>
            </p:contentPart>
          </mc:Choice>
          <mc:Fallback xmlns="">
            <p:pic>
              <p:nvPicPr>
                <p:cNvPr id="178" name="筆跡 177">
                  <a:extLst>
                    <a:ext uri="{FF2B5EF4-FFF2-40B4-BE49-F238E27FC236}">
                      <a16:creationId xmlns:a16="http://schemas.microsoft.com/office/drawing/2014/main" id="{7109EF8F-7A23-58B1-855E-97CB7AB367FF}"/>
                    </a:ext>
                  </a:extLst>
                </p:cNvPr>
                <p:cNvPicPr/>
                <p:nvPr/>
              </p:nvPicPr>
              <p:blipFill>
                <a:blip r:embed="rId274"/>
                <a:stretch>
                  <a:fillRect/>
                </a:stretch>
              </p:blipFill>
              <p:spPr>
                <a:xfrm>
                  <a:off x="7102693" y="2840312"/>
                  <a:ext cx="903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79" name="筆跡 178">
                  <a:extLst>
                    <a:ext uri="{FF2B5EF4-FFF2-40B4-BE49-F238E27FC236}">
                      <a16:creationId xmlns:a16="http://schemas.microsoft.com/office/drawing/2014/main" id="{C8AB8FB6-057B-F55A-5F47-C0BD43F1D4B3}"/>
                    </a:ext>
                  </a:extLst>
                </p14:cNvPr>
                <p14:cNvContentPartPr/>
                <p14:nvPr/>
              </p14:nvContentPartPr>
              <p14:xfrm>
                <a:off x="7137613" y="2873792"/>
                <a:ext cx="120240" cy="159840"/>
              </p14:xfrm>
            </p:contentPart>
          </mc:Choice>
          <mc:Fallback xmlns="">
            <p:pic>
              <p:nvPicPr>
                <p:cNvPr id="179" name="筆跡 178">
                  <a:extLst>
                    <a:ext uri="{FF2B5EF4-FFF2-40B4-BE49-F238E27FC236}">
                      <a16:creationId xmlns:a16="http://schemas.microsoft.com/office/drawing/2014/main" id="{C8AB8FB6-057B-F55A-5F47-C0BD43F1D4B3}"/>
                    </a:ext>
                  </a:extLst>
                </p:cNvPr>
                <p:cNvPicPr/>
                <p:nvPr/>
              </p:nvPicPr>
              <p:blipFill>
                <a:blip r:embed="rId276"/>
                <a:stretch>
                  <a:fillRect/>
                </a:stretch>
              </p:blipFill>
              <p:spPr>
                <a:xfrm>
                  <a:off x="7128973" y="2864792"/>
                  <a:ext cx="1378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80" name="筆跡 179">
                  <a:extLst>
                    <a:ext uri="{FF2B5EF4-FFF2-40B4-BE49-F238E27FC236}">
                      <a16:creationId xmlns:a16="http://schemas.microsoft.com/office/drawing/2014/main" id="{53F4193E-1186-67DC-EE2A-56ECFBB02C28}"/>
                    </a:ext>
                  </a:extLst>
                </p14:cNvPr>
                <p14:cNvContentPartPr/>
                <p14:nvPr/>
              </p14:nvContentPartPr>
              <p14:xfrm>
                <a:off x="7341373" y="2873432"/>
                <a:ext cx="89640" cy="136080"/>
              </p14:xfrm>
            </p:contentPart>
          </mc:Choice>
          <mc:Fallback xmlns="">
            <p:pic>
              <p:nvPicPr>
                <p:cNvPr id="180" name="筆跡 179">
                  <a:extLst>
                    <a:ext uri="{FF2B5EF4-FFF2-40B4-BE49-F238E27FC236}">
                      <a16:creationId xmlns:a16="http://schemas.microsoft.com/office/drawing/2014/main" id="{53F4193E-1186-67DC-EE2A-56ECFBB02C28}"/>
                    </a:ext>
                  </a:extLst>
                </p:cNvPr>
                <p:cNvPicPr/>
                <p:nvPr/>
              </p:nvPicPr>
              <p:blipFill>
                <a:blip r:embed="rId278"/>
                <a:stretch>
                  <a:fillRect/>
                </a:stretch>
              </p:blipFill>
              <p:spPr>
                <a:xfrm>
                  <a:off x="7332373" y="2864432"/>
                  <a:ext cx="10728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81" name="筆跡 180">
                  <a:extLst>
                    <a:ext uri="{FF2B5EF4-FFF2-40B4-BE49-F238E27FC236}">
                      <a16:creationId xmlns:a16="http://schemas.microsoft.com/office/drawing/2014/main" id="{023C8A32-BF2A-5876-19B8-5418F6F3F84A}"/>
                    </a:ext>
                  </a:extLst>
                </p14:cNvPr>
                <p14:cNvContentPartPr/>
                <p14:nvPr/>
              </p14:nvContentPartPr>
              <p14:xfrm>
                <a:off x="8026813" y="2707832"/>
                <a:ext cx="110880" cy="16200"/>
              </p14:xfrm>
            </p:contentPart>
          </mc:Choice>
          <mc:Fallback xmlns="">
            <p:pic>
              <p:nvPicPr>
                <p:cNvPr id="181" name="筆跡 180">
                  <a:extLst>
                    <a:ext uri="{FF2B5EF4-FFF2-40B4-BE49-F238E27FC236}">
                      <a16:creationId xmlns:a16="http://schemas.microsoft.com/office/drawing/2014/main" id="{023C8A32-BF2A-5876-19B8-5418F6F3F84A}"/>
                    </a:ext>
                  </a:extLst>
                </p:cNvPr>
                <p:cNvPicPr/>
                <p:nvPr/>
              </p:nvPicPr>
              <p:blipFill>
                <a:blip r:embed="rId280"/>
                <a:stretch>
                  <a:fillRect/>
                </a:stretch>
              </p:blipFill>
              <p:spPr>
                <a:xfrm>
                  <a:off x="8018173" y="2699192"/>
                  <a:ext cx="1285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82" name="筆跡 181">
                  <a:extLst>
                    <a:ext uri="{FF2B5EF4-FFF2-40B4-BE49-F238E27FC236}">
                      <a16:creationId xmlns:a16="http://schemas.microsoft.com/office/drawing/2014/main" id="{F3B7F1ED-33AC-9D3F-5316-948D0CFBC777}"/>
                    </a:ext>
                  </a:extLst>
                </p14:cNvPr>
                <p14:cNvContentPartPr/>
                <p14:nvPr/>
              </p14:nvContentPartPr>
              <p14:xfrm>
                <a:off x="8092333" y="2676872"/>
                <a:ext cx="5040" cy="92160"/>
              </p14:xfrm>
            </p:contentPart>
          </mc:Choice>
          <mc:Fallback xmlns="">
            <p:pic>
              <p:nvPicPr>
                <p:cNvPr id="182" name="筆跡 181">
                  <a:extLst>
                    <a:ext uri="{FF2B5EF4-FFF2-40B4-BE49-F238E27FC236}">
                      <a16:creationId xmlns:a16="http://schemas.microsoft.com/office/drawing/2014/main" id="{F3B7F1ED-33AC-9D3F-5316-948D0CFBC777}"/>
                    </a:ext>
                  </a:extLst>
                </p:cNvPr>
                <p:cNvPicPr/>
                <p:nvPr/>
              </p:nvPicPr>
              <p:blipFill>
                <a:blip r:embed="rId282"/>
                <a:stretch>
                  <a:fillRect/>
                </a:stretch>
              </p:blipFill>
              <p:spPr>
                <a:xfrm>
                  <a:off x="8083333" y="2668232"/>
                  <a:ext cx="22680" cy="10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3">
            <p14:nvContentPartPr>
              <p14:cNvPr id="184" name="筆跡 183">
                <a:extLst>
                  <a:ext uri="{FF2B5EF4-FFF2-40B4-BE49-F238E27FC236}">
                    <a16:creationId xmlns:a16="http://schemas.microsoft.com/office/drawing/2014/main" id="{E0D449E3-E331-D9AC-8195-E2D18AE8074F}"/>
                  </a:ext>
                </a:extLst>
              </p14:cNvPr>
              <p14:cNvContentPartPr/>
              <p14:nvPr/>
            </p14:nvContentPartPr>
            <p14:xfrm>
              <a:off x="8429653" y="2323352"/>
              <a:ext cx="85320" cy="287280"/>
            </p14:xfrm>
          </p:contentPart>
        </mc:Choice>
        <mc:Fallback xmlns="">
          <p:pic>
            <p:nvPicPr>
              <p:cNvPr id="184" name="筆跡 183">
                <a:extLst>
                  <a:ext uri="{FF2B5EF4-FFF2-40B4-BE49-F238E27FC236}">
                    <a16:creationId xmlns:a16="http://schemas.microsoft.com/office/drawing/2014/main" id="{E0D449E3-E331-D9AC-8195-E2D18AE8074F}"/>
                  </a:ext>
                </a:extLst>
              </p:cNvPr>
              <p:cNvPicPr/>
              <p:nvPr/>
            </p:nvPicPr>
            <p:blipFill>
              <a:blip r:embed="rId284"/>
              <a:stretch>
                <a:fillRect/>
              </a:stretch>
            </p:blipFill>
            <p:spPr>
              <a:xfrm>
                <a:off x="8421013" y="2314352"/>
                <a:ext cx="10296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85" name="筆跡 184">
                <a:extLst>
                  <a:ext uri="{FF2B5EF4-FFF2-40B4-BE49-F238E27FC236}">
                    <a16:creationId xmlns:a16="http://schemas.microsoft.com/office/drawing/2014/main" id="{E8B3A675-B0FD-E2D9-8030-02B274F3E93C}"/>
                  </a:ext>
                </a:extLst>
              </p14:cNvPr>
              <p14:cNvContentPartPr/>
              <p14:nvPr/>
            </p14:nvContentPartPr>
            <p14:xfrm>
              <a:off x="8578333" y="2438912"/>
              <a:ext cx="90000" cy="105120"/>
            </p14:xfrm>
          </p:contentPart>
        </mc:Choice>
        <mc:Fallback xmlns="">
          <p:pic>
            <p:nvPicPr>
              <p:cNvPr id="185" name="筆跡 184">
                <a:extLst>
                  <a:ext uri="{FF2B5EF4-FFF2-40B4-BE49-F238E27FC236}">
                    <a16:creationId xmlns:a16="http://schemas.microsoft.com/office/drawing/2014/main" id="{E8B3A675-B0FD-E2D9-8030-02B274F3E93C}"/>
                  </a:ext>
                </a:extLst>
              </p:cNvPr>
              <p:cNvPicPr/>
              <p:nvPr/>
            </p:nvPicPr>
            <p:blipFill>
              <a:blip r:embed="rId286"/>
              <a:stretch>
                <a:fillRect/>
              </a:stretch>
            </p:blipFill>
            <p:spPr>
              <a:xfrm>
                <a:off x="8569693" y="2430272"/>
                <a:ext cx="1076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86" name="筆跡 185">
                <a:extLst>
                  <a:ext uri="{FF2B5EF4-FFF2-40B4-BE49-F238E27FC236}">
                    <a16:creationId xmlns:a16="http://schemas.microsoft.com/office/drawing/2014/main" id="{9AAD3F86-541C-4755-6A85-7CCBCB716A1B}"/>
                  </a:ext>
                </a:extLst>
              </p14:cNvPr>
              <p14:cNvContentPartPr/>
              <p14:nvPr/>
            </p14:nvContentPartPr>
            <p14:xfrm>
              <a:off x="8622613" y="2463032"/>
              <a:ext cx="33120" cy="125280"/>
            </p14:xfrm>
          </p:contentPart>
        </mc:Choice>
        <mc:Fallback xmlns="">
          <p:pic>
            <p:nvPicPr>
              <p:cNvPr id="186" name="筆跡 185">
                <a:extLst>
                  <a:ext uri="{FF2B5EF4-FFF2-40B4-BE49-F238E27FC236}">
                    <a16:creationId xmlns:a16="http://schemas.microsoft.com/office/drawing/2014/main" id="{9AAD3F86-541C-4755-6A85-7CCBCB716A1B}"/>
                  </a:ext>
                </a:extLst>
              </p:cNvPr>
              <p:cNvPicPr/>
              <p:nvPr/>
            </p:nvPicPr>
            <p:blipFill>
              <a:blip r:embed="rId288"/>
              <a:stretch>
                <a:fillRect/>
              </a:stretch>
            </p:blipFill>
            <p:spPr>
              <a:xfrm>
                <a:off x="8613613" y="2454392"/>
                <a:ext cx="5076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87" name="筆跡 186">
                <a:extLst>
                  <a:ext uri="{FF2B5EF4-FFF2-40B4-BE49-F238E27FC236}">
                    <a16:creationId xmlns:a16="http://schemas.microsoft.com/office/drawing/2014/main" id="{48230DD9-2CA4-9800-0612-20C3397D7113}"/>
                  </a:ext>
                </a:extLst>
              </p14:cNvPr>
              <p14:cNvContentPartPr/>
              <p14:nvPr/>
            </p14:nvContentPartPr>
            <p14:xfrm>
              <a:off x="8810173" y="2475632"/>
              <a:ext cx="128520" cy="7920"/>
            </p14:xfrm>
          </p:contentPart>
        </mc:Choice>
        <mc:Fallback xmlns="">
          <p:pic>
            <p:nvPicPr>
              <p:cNvPr id="187" name="筆跡 186">
                <a:extLst>
                  <a:ext uri="{FF2B5EF4-FFF2-40B4-BE49-F238E27FC236}">
                    <a16:creationId xmlns:a16="http://schemas.microsoft.com/office/drawing/2014/main" id="{48230DD9-2CA4-9800-0612-20C3397D7113}"/>
                  </a:ext>
                </a:extLst>
              </p:cNvPr>
              <p:cNvPicPr/>
              <p:nvPr/>
            </p:nvPicPr>
            <p:blipFill>
              <a:blip r:embed="rId290"/>
              <a:stretch>
                <a:fillRect/>
              </a:stretch>
            </p:blipFill>
            <p:spPr>
              <a:xfrm>
                <a:off x="8801533" y="2466632"/>
                <a:ext cx="1461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9" name="筆跡 188">
                <a:extLst>
                  <a:ext uri="{FF2B5EF4-FFF2-40B4-BE49-F238E27FC236}">
                    <a16:creationId xmlns:a16="http://schemas.microsoft.com/office/drawing/2014/main" id="{B8CE542A-45F2-1EE1-8F5E-8B2853C51788}"/>
                  </a:ext>
                </a:extLst>
              </p14:cNvPr>
              <p14:cNvContentPartPr/>
              <p14:nvPr/>
            </p14:nvContentPartPr>
            <p14:xfrm>
              <a:off x="9015733" y="2329112"/>
              <a:ext cx="87480" cy="227520"/>
            </p14:xfrm>
          </p:contentPart>
        </mc:Choice>
        <mc:Fallback xmlns="">
          <p:pic>
            <p:nvPicPr>
              <p:cNvPr id="189" name="筆跡 188">
                <a:extLst>
                  <a:ext uri="{FF2B5EF4-FFF2-40B4-BE49-F238E27FC236}">
                    <a16:creationId xmlns:a16="http://schemas.microsoft.com/office/drawing/2014/main" id="{B8CE542A-45F2-1EE1-8F5E-8B2853C51788}"/>
                  </a:ext>
                </a:extLst>
              </p:cNvPr>
              <p:cNvPicPr/>
              <p:nvPr/>
            </p:nvPicPr>
            <p:blipFill>
              <a:blip r:embed="rId292"/>
              <a:stretch>
                <a:fillRect/>
              </a:stretch>
            </p:blipFill>
            <p:spPr>
              <a:xfrm>
                <a:off x="9006733" y="2320112"/>
                <a:ext cx="1051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90" name="筆跡 189">
                <a:extLst>
                  <a:ext uri="{FF2B5EF4-FFF2-40B4-BE49-F238E27FC236}">
                    <a16:creationId xmlns:a16="http://schemas.microsoft.com/office/drawing/2014/main" id="{6424902D-AC4C-3489-5281-963E928AD112}"/>
                  </a:ext>
                </a:extLst>
              </p14:cNvPr>
              <p14:cNvContentPartPr/>
              <p14:nvPr/>
            </p14:nvContentPartPr>
            <p14:xfrm>
              <a:off x="9097813" y="2389592"/>
              <a:ext cx="122400" cy="167040"/>
            </p14:xfrm>
          </p:contentPart>
        </mc:Choice>
        <mc:Fallback xmlns="">
          <p:pic>
            <p:nvPicPr>
              <p:cNvPr id="190" name="筆跡 189">
                <a:extLst>
                  <a:ext uri="{FF2B5EF4-FFF2-40B4-BE49-F238E27FC236}">
                    <a16:creationId xmlns:a16="http://schemas.microsoft.com/office/drawing/2014/main" id="{6424902D-AC4C-3489-5281-963E928AD112}"/>
                  </a:ext>
                </a:extLst>
              </p:cNvPr>
              <p:cNvPicPr/>
              <p:nvPr/>
            </p:nvPicPr>
            <p:blipFill>
              <a:blip r:embed="rId294"/>
              <a:stretch>
                <a:fillRect/>
              </a:stretch>
            </p:blipFill>
            <p:spPr>
              <a:xfrm>
                <a:off x="9089173" y="2380952"/>
                <a:ext cx="1400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91" name="筆跡 190">
                <a:extLst>
                  <a:ext uri="{FF2B5EF4-FFF2-40B4-BE49-F238E27FC236}">
                    <a16:creationId xmlns:a16="http://schemas.microsoft.com/office/drawing/2014/main" id="{61F25693-3938-CA55-4375-B09845FD3239}"/>
                  </a:ext>
                </a:extLst>
              </p14:cNvPr>
              <p14:cNvContentPartPr/>
              <p14:nvPr/>
            </p14:nvContentPartPr>
            <p14:xfrm>
              <a:off x="9262333" y="2557352"/>
              <a:ext cx="18360" cy="18360"/>
            </p14:xfrm>
          </p:contentPart>
        </mc:Choice>
        <mc:Fallback xmlns="">
          <p:pic>
            <p:nvPicPr>
              <p:cNvPr id="191" name="筆跡 190">
                <a:extLst>
                  <a:ext uri="{FF2B5EF4-FFF2-40B4-BE49-F238E27FC236}">
                    <a16:creationId xmlns:a16="http://schemas.microsoft.com/office/drawing/2014/main" id="{61F25693-3938-CA55-4375-B09845FD3239}"/>
                  </a:ext>
                </a:extLst>
              </p:cNvPr>
              <p:cNvPicPr/>
              <p:nvPr/>
            </p:nvPicPr>
            <p:blipFill>
              <a:blip r:embed="rId296"/>
              <a:stretch>
                <a:fillRect/>
              </a:stretch>
            </p:blipFill>
            <p:spPr>
              <a:xfrm>
                <a:off x="9253333" y="2548712"/>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92" name="筆跡 191">
                <a:extLst>
                  <a:ext uri="{FF2B5EF4-FFF2-40B4-BE49-F238E27FC236}">
                    <a16:creationId xmlns:a16="http://schemas.microsoft.com/office/drawing/2014/main" id="{5492761A-8D86-5EE0-D464-9DA54ED3897E}"/>
                  </a:ext>
                </a:extLst>
              </p14:cNvPr>
              <p14:cNvContentPartPr/>
              <p14:nvPr/>
            </p14:nvContentPartPr>
            <p14:xfrm>
              <a:off x="9350893" y="2374112"/>
              <a:ext cx="85320" cy="182880"/>
            </p14:xfrm>
          </p:contentPart>
        </mc:Choice>
        <mc:Fallback xmlns="">
          <p:pic>
            <p:nvPicPr>
              <p:cNvPr id="192" name="筆跡 191">
                <a:extLst>
                  <a:ext uri="{FF2B5EF4-FFF2-40B4-BE49-F238E27FC236}">
                    <a16:creationId xmlns:a16="http://schemas.microsoft.com/office/drawing/2014/main" id="{5492761A-8D86-5EE0-D464-9DA54ED3897E}"/>
                  </a:ext>
                </a:extLst>
              </p:cNvPr>
              <p:cNvPicPr/>
              <p:nvPr/>
            </p:nvPicPr>
            <p:blipFill>
              <a:blip r:embed="rId298"/>
              <a:stretch>
                <a:fillRect/>
              </a:stretch>
            </p:blipFill>
            <p:spPr>
              <a:xfrm>
                <a:off x="9342253" y="2365472"/>
                <a:ext cx="10296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93" name="筆跡 192">
                <a:extLst>
                  <a:ext uri="{FF2B5EF4-FFF2-40B4-BE49-F238E27FC236}">
                    <a16:creationId xmlns:a16="http://schemas.microsoft.com/office/drawing/2014/main" id="{9607DD8C-F391-23CF-1D85-2872571DACE2}"/>
                  </a:ext>
                </a:extLst>
              </p14:cNvPr>
              <p14:cNvContentPartPr/>
              <p14:nvPr/>
            </p14:nvContentPartPr>
            <p14:xfrm>
              <a:off x="8320213" y="2305712"/>
              <a:ext cx="90360" cy="372960"/>
            </p14:xfrm>
          </p:contentPart>
        </mc:Choice>
        <mc:Fallback xmlns="">
          <p:pic>
            <p:nvPicPr>
              <p:cNvPr id="193" name="筆跡 192">
                <a:extLst>
                  <a:ext uri="{FF2B5EF4-FFF2-40B4-BE49-F238E27FC236}">
                    <a16:creationId xmlns:a16="http://schemas.microsoft.com/office/drawing/2014/main" id="{9607DD8C-F391-23CF-1D85-2872571DACE2}"/>
                  </a:ext>
                </a:extLst>
              </p:cNvPr>
              <p:cNvPicPr/>
              <p:nvPr/>
            </p:nvPicPr>
            <p:blipFill>
              <a:blip r:embed="rId300"/>
              <a:stretch>
                <a:fillRect/>
              </a:stretch>
            </p:blipFill>
            <p:spPr>
              <a:xfrm>
                <a:off x="8311573" y="2296712"/>
                <a:ext cx="10800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194" name="筆跡 193">
                <a:extLst>
                  <a:ext uri="{FF2B5EF4-FFF2-40B4-BE49-F238E27FC236}">
                    <a16:creationId xmlns:a16="http://schemas.microsoft.com/office/drawing/2014/main" id="{72FB3E39-9850-1A00-6704-F05A87790C38}"/>
                  </a:ext>
                </a:extLst>
              </p14:cNvPr>
              <p14:cNvContentPartPr/>
              <p14:nvPr/>
            </p14:nvContentPartPr>
            <p14:xfrm>
              <a:off x="9450973" y="2325152"/>
              <a:ext cx="120960" cy="286920"/>
            </p14:xfrm>
          </p:contentPart>
        </mc:Choice>
        <mc:Fallback xmlns="">
          <p:pic>
            <p:nvPicPr>
              <p:cNvPr id="194" name="筆跡 193">
                <a:extLst>
                  <a:ext uri="{FF2B5EF4-FFF2-40B4-BE49-F238E27FC236}">
                    <a16:creationId xmlns:a16="http://schemas.microsoft.com/office/drawing/2014/main" id="{72FB3E39-9850-1A00-6704-F05A87790C38}"/>
                  </a:ext>
                </a:extLst>
              </p:cNvPr>
              <p:cNvPicPr/>
              <p:nvPr/>
            </p:nvPicPr>
            <p:blipFill>
              <a:blip r:embed="rId302"/>
              <a:stretch>
                <a:fillRect/>
              </a:stretch>
            </p:blipFill>
            <p:spPr>
              <a:xfrm>
                <a:off x="9442333" y="2316512"/>
                <a:ext cx="13860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95" name="筆跡 194">
                <a:extLst>
                  <a:ext uri="{FF2B5EF4-FFF2-40B4-BE49-F238E27FC236}">
                    <a16:creationId xmlns:a16="http://schemas.microsoft.com/office/drawing/2014/main" id="{389B5305-D461-4C76-F683-4CC7C4B7682F}"/>
                  </a:ext>
                </a:extLst>
              </p14:cNvPr>
              <p14:cNvContentPartPr/>
              <p14:nvPr/>
            </p14:nvContentPartPr>
            <p14:xfrm>
              <a:off x="9568333" y="2166032"/>
              <a:ext cx="160560" cy="78840"/>
            </p14:xfrm>
          </p:contentPart>
        </mc:Choice>
        <mc:Fallback xmlns="">
          <p:pic>
            <p:nvPicPr>
              <p:cNvPr id="195" name="筆跡 194">
                <a:extLst>
                  <a:ext uri="{FF2B5EF4-FFF2-40B4-BE49-F238E27FC236}">
                    <a16:creationId xmlns:a16="http://schemas.microsoft.com/office/drawing/2014/main" id="{389B5305-D461-4C76-F683-4CC7C4B7682F}"/>
                  </a:ext>
                </a:extLst>
              </p:cNvPr>
              <p:cNvPicPr/>
              <p:nvPr/>
            </p:nvPicPr>
            <p:blipFill>
              <a:blip r:embed="rId304"/>
              <a:stretch>
                <a:fillRect/>
              </a:stretch>
            </p:blipFill>
            <p:spPr>
              <a:xfrm>
                <a:off x="9559693" y="2157032"/>
                <a:ext cx="1782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96" name="筆跡 195">
                <a:extLst>
                  <a:ext uri="{FF2B5EF4-FFF2-40B4-BE49-F238E27FC236}">
                    <a16:creationId xmlns:a16="http://schemas.microsoft.com/office/drawing/2014/main" id="{8FDB8DB8-CC28-E1BF-F5EA-DA12681C43FB}"/>
                  </a:ext>
                </a:extLst>
              </p14:cNvPr>
              <p14:cNvContentPartPr/>
              <p14:nvPr/>
            </p14:nvContentPartPr>
            <p14:xfrm>
              <a:off x="8287093" y="2660672"/>
              <a:ext cx="1286280" cy="41040"/>
            </p14:xfrm>
          </p:contentPart>
        </mc:Choice>
        <mc:Fallback xmlns="">
          <p:pic>
            <p:nvPicPr>
              <p:cNvPr id="196" name="筆跡 195">
                <a:extLst>
                  <a:ext uri="{FF2B5EF4-FFF2-40B4-BE49-F238E27FC236}">
                    <a16:creationId xmlns:a16="http://schemas.microsoft.com/office/drawing/2014/main" id="{8FDB8DB8-CC28-E1BF-F5EA-DA12681C43FB}"/>
                  </a:ext>
                </a:extLst>
              </p:cNvPr>
              <p:cNvPicPr/>
              <p:nvPr/>
            </p:nvPicPr>
            <p:blipFill>
              <a:blip r:embed="rId306"/>
              <a:stretch>
                <a:fillRect/>
              </a:stretch>
            </p:blipFill>
            <p:spPr>
              <a:xfrm>
                <a:off x="8278093" y="2651672"/>
                <a:ext cx="130392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97" name="筆跡 196">
                <a:extLst>
                  <a:ext uri="{FF2B5EF4-FFF2-40B4-BE49-F238E27FC236}">
                    <a16:creationId xmlns:a16="http://schemas.microsoft.com/office/drawing/2014/main" id="{EBBD811E-70BE-3A92-C8E9-F113F5A932FE}"/>
                  </a:ext>
                </a:extLst>
              </p14:cNvPr>
              <p14:cNvContentPartPr/>
              <p14:nvPr/>
            </p14:nvContentPartPr>
            <p14:xfrm>
              <a:off x="8765893" y="2805032"/>
              <a:ext cx="122760" cy="206640"/>
            </p14:xfrm>
          </p:contentPart>
        </mc:Choice>
        <mc:Fallback xmlns="">
          <p:pic>
            <p:nvPicPr>
              <p:cNvPr id="197" name="筆跡 196">
                <a:extLst>
                  <a:ext uri="{FF2B5EF4-FFF2-40B4-BE49-F238E27FC236}">
                    <a16:creationId xmlns:a16="http://schemas.microsoft.com/office/drawing/2014/main" id="{EBBD811E-70BE-3A92-C8E9-F113F5A932FE}"/>
                  </a:ext>
                </a:extLst>
              </p:cNvPr>
              <p:cNvPicPr/>
              <p:nvPr/>
            </p:nvPicPr>
            <p:blipFill>
              <a:blip r:embed="rId308"/>
              <a:stretch>
                <a:fillRect/>
              </a:stretch>
            </p:blipFill>
            <p:spPr>
              <a:xfrm>
                <a:off x="8756893" y="2796392"/>
                <a:ext cx="1404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98" name="筆跡 197">
                <a:extLst>
                  <a:ext uri="{FF2B5EF4-FFF2-40B4-BE49-F238E27FC236}">
                    <a16:creationId xmlns:a16="http://schemas.microsoft.com/office/drawing/2014/main" id="{00558E74-7C22-D8DB-9C6F-C9DDF91D4E71}"/>
                  </a:ext>
                </a:extLst>
              </p14:cNvPr>
              <p14:cNvContentPartPr/>
              <p14:nvPr/>
            </p14:nvContentPartPr>
            <p14:xfrm>
              <a:off x="8867053" y="2841032"/>
              <a:ext cx="126720" cy="150840"/>
            </p14:xfrm>
          </p:contentPart>
        </mc:Choice>
        <mc:Fallback xmlns="">
          <p:pic>
            <p:nvPicPr>
              <p:cNvPr id="198" name="筆跡 197">
                <a:extLst>
                  <a:ext uri="{FF2B5EF4-FFF2-40B4-BE49-F238E27FC236}">
                    <a16:creationId xmlns:a16="http://schemas.microsoft.com/office/drawing/2014/main" id="{00558E74-7C22-D8DB-9C6F-C9DDF91D4E71}"/>
                  </a:ext>
                </a:extLst>
              </p:cNvPr>
              <p:cNvPicPr/>
              <p:nvPr/>
            </p:nvPicPr>
            <p:blipFill>
              <a:blip r:embed="rId310"/>
              <a:stretch>
                <a:fillRect/>
              </a:stretch>
            </p:blipFill>
            <p:spPr>
              <a:xfrm>
                <a:off x="8858413" y="2832392"/>
                <a:ext cx="1443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99" name="筆跡 198">
                <a:extLst>
                  <a:ext uri="{FF2B5EF4-FFF2-40B4-BE49-F238E27FC236}">
                    <a16:creationId xmlns:a16="http://schemas.microsoft.com/office/drawing/2014/main" id="{D37EDEA3-7264-EFB0-63DD-A09B292C8D07}"/>
                  </a:ext>
                </a:extLst>
              </p14:cNvPr>
              <p14:cNvContentPartPr/>
              <p14:nvPr/>
            </p14:nvContentPartPr>
            <p14:xfrm>
              <a:off x="9057853" y="2990792"/>
              <a:ext cx="6120" cy="20520"/>
            </p14:xfrm>
          </p:contentPart>
        </mc:Choice>
        <mc:Fallback xmlns="">
          <p:pic>
            <p:nvPicPr>
              <p:cNvPr id="199" name="筆跡 198">
                <a:extLst>
                  <a:ext uri="{FF2B5EF4-FFF2-40B4-BE49-F238E27FC236}">
                    <a16:creationId xmlns:a16="http://schemas.microsoft.com/office/drawing/2014/main" id="{D37EDEA3-7264-EFB0-63DD-A09B292C8D07}"/>
                  </a:ext>
                </a:extLst>
              </p:cNvPr>
              <p:cNvPicPr/>
              <p:nvPr/>
            </p:nvPicPr>
            <p:blipFill>
              <a:blip r:embed="rId312"/>
              <a:stretch>
                <a:fillRect/>
              </a:stretch>
            </p:blipFill>
            <p:spPr>
              <a:xfrm>
                <a:off x="9048853" y="2982152"/>
                <a:ext cx="237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00" name="筆跡 199">
                <a:extLst>
                  <a:ext uri="{FF2B5EF4-FFF2-40B4-BE49-F238E27FC236}">
                    <a16:creationId xmlns:a16="http://schemas.microsoft.com/office/drawing/2014/main" id="{ECEBB89C-BC4C-332D-3F77-FB53EED567B9}"/>
                  </a:ext>
                </a:extLst>
              </p14:cNvPr>
              <p14:cNvContentPartPr/>
              <p14:nvPr/>
            </p14:nvContentPartPr>
            <p14:xfrm>
              <a:off x="9153613" y="2853272"/>
              <a:ext cx="90360" cy="135360"/>
            </p14:xfrm>
          </p:contentPart>
        </mc:Choice>
        <mc:Fallback xmlns="">
          <p:pic>
            <p:nvPicPr>
              <p:cNvPr id="200" name="筆跡 199">
                <a:extLst>
                  <a:ext uri="{FF2B5EF4-FFF2-40B4-BE49-F238E27FC236}">
                    <a16:creationId xmlns:a16="http://schemas.microsoft.com/office/drawing/2014/main" id="{ECEBB89C-BC4C-332D-3F77-FB53EED567B9}"/>
                  </a:ext>
                </a:extLst>
              </p:cNvPr>
              <p:cNvPicPr/>
              <p:nvPr/>
            </p:nvPicPr>
            <p:blipFill>
              <a:blip r:embed="rId314"/>
              <a:stretch>
                <a:fillRect/>
              </a:stretch>
            </p:blipFill>
            <p:spPr>
              <a:xfrm>
                <a:off x="9144973" y="2844272"/>
                <a:ext cx="108000" cy="153000"/>
              </a:xfrm>
              <a:prstGeom prst="rect">
                <a:avLst/>
              </a:prstGeom>
            </p:spPr>
          </p:pic>
        </mc:Fallback>
      </mc:AlternateContent>
      <p:grpSp>
        <p:nvGrpSpPr>
          <p:cNvPr id="226" name="群組 225">
            <a:extLst>
              <a:ext uri="{FF2B5EF4-FFF2-40B4-BE49-F238E27FC236}">
                <a16:creationId xmlns:a16="http://schemas.microsoft.com/office/drawing/2014/main" id="{2A23D89F-C4B3-7A19-9EB4-9822EFD5E488}"/>
              </a:ext>
            </a:extLst>
          </p:cNvPr>
          <p:cNvGrpSpPr/>
          <p:nvPr/>
        </p:nvGrpSpPr>
        <p:grpSpPr>
          <a:xfrm>
            <a:off x="9819973" y="2267192"/>
            <a:ext cx="1474560" cy="475200"/>
            <a:chOff x="9819973" y="2267192"/>
            <a:chExt cx="1474560" cy="475200"/>
          </a:xfrm>
        </p:grpSpPr>
        <mc:AlternateContent xmlns:mc="http://schemas.openxmlformats.org/markup-compatibility/2006" xmlns:p14="http://schemas.microsoft.com/office/powerpoint/2010/main">
          <mc:Choice Requires="p14">
            <p:contentPart p14:bwMode="auto" r:id="rId315">
              <p14:nvContentPartPr>
                <p14:cNvPr id="201" name="筆跡 200">
                  <a:extLst>
                    <a:ext uri="{FF2B5EF4-FFF2-40B4-BE49-F238E27FC236}">
                      <a16:creationId xmlns:a16="http://schemas.microsoft.com/office/drawing/2014/main" id="{17C4D508-45A2-03EA-9791-7EF5CC01CB38}"/>
                    </a:ext>
                  </a:extLst>
                </p14:cNvPr>
                <p14:cNvContentPartPr/>
                <p14:nvPr/>
              </p14:nvContentPartPr>
              <p14:xfrm>
                <a:off x="9819973" y="2669672"/>
                <a:ext cx="114120" cy="11160"/>
              </p14:xfrm>
            </p:contentPart>
          </mc:Choice>
          <mc:Fallback xmlns="">
            <p:pic>
              <p:nvPicPr>
                <p:cNvPr id="201" name="筆跡 200">
                  <a:extLst>
                    <a:ext uri="{FF2B5EF4-FFF2-40B4-BE49-F238E27FC236}">
                      <a16:creationId xmlns:a16="http://schemas.microsoft.com/office/drawing/2014/main" id="{17C4D508-45A2-03EA-9791-7EF5CC01CB38}"/>
                    </a:ext>
                  </a:extLst>
                </p:cNvPr>
                <p:cNvPicPr/>
                <p:nvPr/>
              </p:nvPicPr>
              <p:blipFill>
                <a:blip r:embed="rId316"/>
                <a:stretch>
                  <a:fillRect/>
                </a:stretch>
              </p:blipFill>
              <p:spPr>
                <a:xfrm>
                  <a:off x="9810973" y="2660672"/>
                  <a:ext cx="1317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02" name="筆跡 201">
                  <a:extLst>
                    <a:ext uri="{FF2B5EF4-FFF2-40B4-BE49-F238E27FC236}">
                      <a16:creationId xmlns:a16="http://schemas.microsoft.com/office/drawing/2014/main" id="{6B052C04-FD98-48F3-F830-B6F287677508}"/>
                    </a:ext>
                  </a:extLst>
                </p14:cNvPr>
                <p14:cNvContentPartPr/>
                <p14:nvPr/>
              </p14:nvContentPartPr>
              <p14:xfrm>
                <a:off x="9876133" y="2619632"/>
                <a:ext cx="12600" cy="106560"/>
              </p14:xfrm>
            </p:contentPart>
          </mc:Choice>
          <mc:Fallback xmlns="">
            <p:pic>
              <p:nvPicPr>
                <p:cNvPr id="202" name="筆跡 201">
                  <a:extLst>
                    <a:ext uri="{FF2B5EF4-FFF2-40B4-BE49-F238E27FC236}">
                      <a16:creationId xmlns:a16="http://schemas.microsoft.com/office/drawing/2014/main" id="{6B052C04-FD98-48F3-F830-B6F287677508}"/>
                    </a:ext>
                  </a:extLst>
                </p:cNvPr>
                <p:cNvPicPr/>
                <p:nvPr/>
              </p:nvPicPr>
              <p:blipFill>
                <a:blip r:embed="rId318"/>
                <a:stretch>
                  <a:fillRect/>
                </a:stretch>
              </p:blipFill>
              <p:spPr>
                <a:xfrm>
                  <a:off x="9867133" y="2610992"/>
                  <a:ext cx="302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06" name="筆跡 205">
                  <a:extLst>
                    <a:ext uri="{FF2B5EF4-FFF2-40B4-BE49-F238E27FC236}">
                      <a16:creationId xmlns:a16="http://schemas.microsoft.com/office/drawing/2014/main" id="{72D59E4E-D5EF-8536-5BB8-99C8C2A4CD87}"/>
                    </a:ext>
                  </a:extLst>
                </p14:cNvPr>
                <p14:cNvContentPartPr/>
                <p14:nvPr/>
              </p14:nvContentPartPr>
              <p14:xfrm>
                <a:off x="10145773" y="2428472"/>
                <a:ext cx="72000" cy="214200"/>
              </p14:xfrm>
            </p:contentPart>
          </mc:Choice>
          <mc:Fallback xmlns="">
            <p:pic>
              <p:nvPicPr>
                <p:cNvPr id="206" name="筆跡 205">
                  <a:extLst>
                    <a:ext uri="{FF2B5EF4-FFF2-40B4-BE49-F238E27FC236}">
                      <a16:creationId xmlns:a16="http://schemas.microsoft.com/office/drawing/2014/main" id="{72D59E4E-D5EF-8536-5BB8-99C8C2A4CD87}"/>
                    </a:ext>
                  </a:extLst>
                </p:cNvPr>
                <p:cNvPicPr/>
                <p:nvPr/>
              </p:nvPicPr>
              <p:blipFill>
                <a:blip r:embed="rId320"/>
                <a:stretch>
                  <a:fillRect/>
                </a:stretch>
              </p:blipFill>
              <p:spPr>
                <a:xfrm>
                  <a:off x="10136773" y="2419472"/>
                  <a:ext cx="89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07" name="筆跡 206">
                  <a:extLst>
                    <a:ext uri="{FF2B5EF4-FFF2-40B4-BE49-F238E27FC236}">
                      <a16:creationId xmlns:a16="http://schemas.microsoft.com/office/drawing/2014/main" id="{9C6B8ADB-C388-0E19-DDBB-32AE43766648}"/>
                    </a:ext>
                  </a:extLst>
                </p14:cNvPr>
                <p14:cNvContentPartPr/>
                <p14:nvPr/>
              </p14:nvContentPartPr>
              <p14:xfrm>
                <a:off x="10196893" y="2490752"/>
                <a:ext cx="132480" cy="142920"/>
              </p14:xfrm>
            </p:contentPart>
          </mc:Choice>
          <mc:Fallback xmlns="">
            <p:pic>
              <p:nvPicPr>
                <p:cNvPr id="207" name="筆跡 206">
                  <a:extLst>
                    <a:ext uri="{FF2B5EF4-FFF2-40B4-BE49-F238E27FC236}">
                      <a16:creationId xmlns:a16="http://schemas.microsoft.com/office/drawing/2014/main" id="{9C6B8ADB-C388-0E19-DDBB-32AE43766648}"/>
                    </a:ext>
                  </a:extLst>
                </p:cNvPr>
                <p:cNvPicPr/>
                <p:nvPr/>
              </p:nvPicPr>
              <p:blipFill>
                <a:blip r:embed="rId322"/>
                <a:stretch>
                  <a:fillRect/>
                </a:stretch>
              </p:blipFill>
              <p:spPr>
                <a:xfrm>
                  <a:off x="10187893" y="2481752"/>
                  <a:ext cx="1501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09" name="筆跡 208">
                  <a:extLst>
                    <a:ext uri="{FF2B5EF4-FFF2-40B4-BE49-F238E27FC236}">
                      <a16:creationId xmlns:a16="http://schemas.microsoft.com/office/drawing/2014/main" id="{F40BE6E4-5902-58DD-6D2B-8776C300C324}"/>
                    </a:ext>
                  </a:extLst>
                </p14:cNvPr>
                <p14:cNvContentPartPr/>
                <p14:nvPr/>
              </p14:nvContentPartPr>
              <p14:xfrm>
                <a:off x="10433773" y="2518472"/>
                <a:ext cx="139680" cy="14760"/>
              </p14:xfrm>
            </p:contentPart>
          </mc:Choice>
          <mc:Fallback xmlns="">
            <p:pic>
              <p:nvPicPr>
                <p:cNvPr id="209" name="筆跡 208">
                  <a:extLst>
                    <a:ext uri="{FF2B5EF4-FFF2-40B4-BE49-F238E27FC236}">
                      <a16:creationId xmlns:a16="http://schemas.microsoft.com/office/drawing/2014/main" id="{F40BE6E4-5902-58DD-6D2B-8776C300C324}"/>
                    </a:ext>
                  </a:extLst>
                </p:cNvPr>
                <p:cNvPicPr/>
                <p:nvPr/>
              </p:nvPicPr>
              <p:blipFill>
                <a:blip r:embed="rId324"/>
                <a:stretch>
                  <a:fillRect/>
                </a:stretch>
              </p:blipFill>
              <p:spPr>
                <a:xfrm>
                  <a:off x="10424773" y="2509472"/>
                  <a:ext cx="1573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15" name="筆跡 214">
                  <a:extLst>
                    <a:ext uri="{FF2B5EF4-FFF2-40B4-BE49-F238E27FC236}">
                      <a16:creationId xmlns:a16="http://schemas.microsoft.com/office/drawing/2014/main" id="{BCADA275-8069-CCEF-853C-707BB24024D1}"/>
                    </a:ext>
                  </a:extLst>
                </p14:cNvPr>
                <p14:cNvContentPartPr/>
                <p14:nvPr/>
              </p14:nvContentPartPr>
              <p14:xfrm>
                <a:off x="10084933" y="2413352"/>
                <a:ext cx="82440" cy="276840"/>
              </p14:xfrm>
            </p:contentPart>
          </mc:Choice>
          <mc:Fallback xmlns="">
            <p:pic>
              <p:nvPicPr>
                <p:cNvPr id="215" name="筆跡 214">
                  <a:extLst>
                    <a:ext uri="{FF2B5EF4-FFF2-40B4-BE49-F238E27FC236}">
                      <a16:creationId xmlns:a16="http://schemas.microsoft.com/office/drawing/2014/main" id="{BCADA275-8069-CCEF-853C-707BB24024D1}"/>
                    </a:ext>
                  </a:extLst>
                </p:cNvPr>
                <p:cNvPicPr/>
                <p:nvPr/>
              </p:nvPicPr>
              <p:blipFill>
                <a:blip r:embed="rId326"/>
                <a:stretch>
                  <a:fillRect/>
                </a:stretch>
              </p:blipFill>
              <p:spPr>
                <a:xfrm>
                  <a:off x="10076293" y="2404352"/>
                  <a:ext cx="10008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11" name="筆跡 210">
                  <a:extLst>
                    <a:ext uri="{FF2B5EF4-FFF2-40B4-BE49-F238E27FC236}">
                      <a16:creationId xmlns:a16="http://schemas.microsoft.com/office/drawing/2014/main" id="{ACFD2EE5-569E-3DE4-48F7-B898BA4FC830}"/>
                    </a:ext>
                  </a:extLst>
                </p14:cNvPr>
                <p14:cNvContentPartPr/>
                <p14:nvPr/>
              </p14:nvContentPartPr>
              <p14:xfrm>
                <a:off x="10637893" y="2433152"/>
                <a:ext cx="102960" cy="176400"/>
              </p14:xfrm>
            </p:contentPart>
          </mc:Choice>
          <mc:Fallback xmlns="">
            <p:pic>
              <p:nvPicPr>
                <p:cNvPr id="211" name="筆跡 210">
                  <a:extLst>
                    <a:ext uri="{FF2B5EF4-FFF2-40B4-BE49-F238E27FC236}">
                      <a16:creationId xmlns:a16="http://schemas.microsoft.com/office/drawing/2014/main" id="{ACFD2EE5-569E-3DE4-48F7-B898BA4FC830}"/>
                    </a:ext>
                  </a:extLst>
                </p:cNvPr>
                <p:cNvPicPr/>
                <p:nvPr/>
              </p:nvPicPr>
              <p:blipFill>
                <a:blip r:embed="rId328"/>
                <a:stretch>
                  <a:fillRect/>
                </a:stretch>
              </p:blipFill>
              <p:spPr>
                <a:xfrm>
                  <a:off x="10628893" y="2424152"/>
                  <a:ext cx="1206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12" name="筆跡 211">
                  <a:extLst>
                    <a:ext uri="{FF2B5EF4-FFF2-40B4-BE49-F238E27FC236}">
                      <a16:creationId xmlns:a16="http://schemas.microsoft.com/office/drawing/2014/main" id="{B15A2937-EED6-B6B9-4647-112F302C892E}"/>
                    </a:ext>
                  </a:extLst>
                </p14:cNvPr>
                <p14:cNvContentPartPr/>
                <p14:nvPr/>
              </p14:nvContentPartPr>
              <p14:xfrm>
                <a:off x="10672453" y="2457632"/>
                <a:ext cx="132120" cy="14760"/>
              </p14:xfrm>
            </p:contentPart>
          </mc:Choice>
          <mc:Fallback xmlns="">
            <p:pic>
              <p:nvPicPr>
                <p:cNvPr id="212" name="筆跡 211">
                  <a:extLst>
                    <a:ext uri="{FF2B5EF4-FFF2-40B4-BE49-F238E27FC236}">
                      <a16:creationId xmlns:a16="http://schemas.microsoft.com/office/drawing/2014/main" id="{B15A2937-EED6-B6B9-4647-112F302C892E}"/>
                    </a:ext>
                  </a:extLst>
                </p:cNvPr>
                <p:cNvPicPr/>
                <p:nvPr/>
              </p:nvPicPr>
              <p:blipFill>
                <a:blip r:embed="rId330"/>
                <a:stretch>
                  <a:fillRect/>
                </a:stretch>
              </p:blipFill>
              <p:spPr>
                <a:xfrm>
                  <a:off x="10663813" y="2448992"/>
                  <a:ext cx="1497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13" name="筆跡 212">
                  <a:extLst>
                    <a:ext uri="{FF2B5EF4-FFF2-40B4-BE49-F238E27FC236}">
                      <a16:creationId xmlns:a16="http://schemas.microsoft.com/office/drawing/2014/main" id="{5FFF78CE-36B0-D9BB-D848-5406C5006444}"/>
                    </a:ext>
                  </a:extLst>
                </p14:cNvPr>
                <p14:cNvContentPartPr/>
                <p14:nvPr/>
              </p14:nvContentPartPr>
              <p14:xfrm>
                <a:off x="10789453" y="2438192"/>
                <a:ext cx="122760" cy="185760"/>
              </p14:xfrm>
            </p:contentPart>
          </mc:Choice>
          <mc:Fallback xmlns="">
            <p:pic>
              <p:nvPicPr>
                <p:cNvPr id="213" name="筆跡 212">
                  <a:extLst>
                    <a:ext uri="{FF2B5EF4-FFF2-40B4-BE49-F238E27FC236}">
                      <a16:creationId xmlns:a16="http://schemas.microsoft.com/office/drawing/2014/main" id="{5FFF78CE-36B0-D9BB-D848-5406C5006444}"/>
                    </a:ext>
                  </a:extLst>
                </p:cNvPr>
                <p:cNvPicPr/>
                <p:nvPr/>
              </p:nvPicPr>
              <p:blipFill>
                <a:blip r:embed="rId332"/>
                <a:stretch>
                  <a:fillRect/>
                </a:stretch>
              </p:blipFill>
              <p:spPr>
                <a:xfrm>
                  <a:off x="10780453" y="2429192"/>
                  <a:ext cx="1404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14" name="筆跡 213">
                  <a:extLst>
                    <a:ext uri="{FF2B5EF4-FFF2-40B4-BE49-F238E27FC236}">
                      <a16:creationId xmlns:a16="http://schemas.microsoft.com/office/drawing/2014/main" id="{1A80B8CB-AFCE-2A7C-41BB-F9D37CA05D2F}"/>
                    </a:ext>
                  </a:extLst>
                </p14:cNvPr>
                <p14:cNvContentPartPr/>
                <p14:nvPr/>
              </p14:nvContentPartPr>
              <p14:xfrm>
                <a:off x="10944613" y="2432072"/>
                <a:ext cx="129600" cy="195120"/>
              </p14:xfrm>
            </p:contentPart>
          </mc:Choice>
          <mc:Fallback xmlns="">
            <p:pic>
              <p:nvPicPr>
                <p:cNvPr id="214" name="筆跡 213">
                  <a:extLst>
                    <a:ext uri="{FF2B5EF4-FFF2-40B4-BE49-F238E27FC236}">
                      <a16:creationId xmlns:a16="http://schemas.microsoft.com/office/drawing/2014/main" id="{1A80B8CB-AFCE-2A7C-41BB-F9D37CA05D2F}"/>
                    </a:ext>
                  </a:extLst>
                </p:cNvPr>
                <p:cNvPicPr/>
                <p:nvPr/>
              </p:nvPicPr>
              <p:blipFill>
                <a:blip r:embed="rId334"/>
                <a:stretch>
                  <a:fillRect/>
                </a:stretch>
              </p:blipFill>
              <p:spPr>
                <a:xfrm>
                  <a:off x="10935613" y="2423432"/>
                  <a:ext cx="1472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16" name="筆跡 215">
                  <a:extLst>
                    <a:ext uri="{FF2B5EF4-FFF2-40B4-BE49-F238E27FC236}">
                      <a16:creationId xmlns:a16="http://schemas.microsoft.com/office/drawing/2014/main" id="{26354A42-2A43-24E6-0776-E8BD0A2DCF26}"/>
                    </a:ext>
                  </a:extLst>
                </p14:cNvPr>
                <p14:cNvContentPartPr/>
                <p14:nvPr/>
              </p14:nvContentPartPr>
              <p14:xfrm>
                <a:off x="11119933" y="2436392"/>
                <a:ext cx="76320" cy="165240"/>
              </p14:xfrm>
            </p:contentPart>
          </mc:Choice>
          <mc:Fallback xmlns="">
            <p:pic>
              <p:nvPicPr>
                <p:cNvPr id="216" name="筆跡 215">
                  <a:extLst>
                    <a:ext uri="{FF2B5EF4-FFF2-40B4-BE49-F238E27FC236}">
                      <a16:creationId xmlns:a16="http://schemas.microsoft.com/office/drawing/2014/main" id="{26354A42-2A43-24E6-0776-E8BD0A2DCF26}"/>
                    </a:ext>
                  </a:extLst>
                </p:cNvPr>
                <p:cNvPicPr/>
                <p:nvPr/>
              </p:nvPicPr>
              <p:blipFill>
                <a:blip r:embed="rId336"/>
                <a:stretch>
                  <a:fillRect/>
                </a:stretch>
              </p:blipFill>
              <p:spPr>
                <a:xfrm>
                  <a:off x="11111293" y="2427392"/>
                  <a:ext cx="9396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17" name="筆跡 216">
                  <a:extLst>
                    <a:ext uri="{FF2B5EF4-FFF2-40B4-BE49-F238E27FC236}">
                      <a16:creationId xmlns:a16="http://schemas.microsoft.com/office/drawing/2014/main" id="{3C9F1C7A-B3AA-C54B-A8EB-2246F82D4080}"/>
                    </a:ext>
                  </a:extLst>
                </p14:cNvPr>
                <p14:cNvContentPartPr/>
                <p14:nvPr/>
              </p14:nvContentPartPr>
              <p14:xfrm>
                <a:off x="11239813" y="2267192"/>
                <a:ext cx="54720" cy="65880"/>
              </p14:xfrm>
            </p:contentPart>
          </mc:Choice>
          <mc:Fallback xmlns="">
            <p:pic>
              <p:nvPicPr>
                <p:cNvPr id="217" name="筆跡 216">
                  <a:extLst>
                    <a:ext uri="{FF2B5EF4-FFF2-40B4-BE49-F238E27FC236}">
                      <a16:creationId xmlns:a16="http://schemas.microsoft.com/office/drawing/2014/main" id="{3C9F1C7A-B3AA-C54B-A8EB-2246F82D4080}"/>
                    </a:ext>
                  </a:extLst>
                </p:cNvPr>
                <p:cNvPicPr/>
                <p:nvPr/>
              </p:nvPicPr>
              <p:blipFill>
                <a:blip r:embed="rId338"/>
                <a:stretch>
                  <a:fillRect/>
                </a:stretch>
              </p:blipFill>
              <p:spPr>
                <a:xfrm>
                  <a:off x="11231173" y="2258192"/>
                  <a:ext cx="7236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20" name="筆跡 219">
                  <a:extLst>
                    <a:ext uri="{FF2B5EF4-FFF2-40B4-BE49-F238E27FC236}">
                      <a16:creationId xmlns:a16="http://schemas.microsoft.com/office/drawing/2014/main" id="{E9AE8E0F-B4A6-CB2F-CF26-FA41A0F57058}"/>
                    </a:ext>
                  </a:extLst>
                </p14:cNvPr>
                <p14:cNvContentPartPr/>
                <p14:nvPr/>
              </p14:nvContentPartPr>
              <p14:xfrm>
                <a:off x="10035613" y="2692352"/>
                <a:ext cx="1240560" cy="50040"/>
              </p14:xfrm>
            </p:contentPart>
          </mc:Choice>
          <mc:Fallback xmlns="">
            <p:pic>
              <p:nvPicPr>
                <p:cNvPr id="220" name="筆跡 219">
                  <a:extLst>
                    <a:ext uri="{FF2B5EF4-FFF2-40B4-BE49-F238E27FC236}">
                      <a16:creationId xmlns:a16="http://schemas.microsoft.com/office/drawing/2014/main" id="{E9AE8E0F-B4A6-CB2F-CF26-FA41A0F57058}"/>
                    </a:ext>
                  </a:extLst>
                </p:cNvPr>
                <p:cNvPicPr/>
                <p:nvPr/>
              </p:nvPicPr>
              <p:blipFill>
                <a:blip r:embed="rId340"/>
                <a:stretch>
                  <a:fillRect/>
                </a:stretch>
              </p:blipFill>
              <p:spPr>
                <a:xfrm>
                  <a:off x="10026973" y="2683352"/>
                  <a:ext cx="1258200" cy="67680"/>
                </a:xfrm>
                <a:prstGeom prst="rect">
                  <a:avLst/>
                </a:prstGeom>
              </p:spPr>
            </p:pic>
          </mc:Fallback>
        </mc:AlternateContent>
      </p:grpSp>
      <p:grpSp>
        <p:nvGrpSpPr>
          <p:cNvPr id="225" name="群組 224">
            <a:extLst>
              <a:ext uri="{FF2B5EF4-FFF2-40B4-BE49-F238E27FC236}">
                <a16:creationId xmlns:a16="http://schemas.microsoft.com/office/drawing/2014/main" id="{5C0A6DA9-D901-4964-FD38-C6315DEDC8ED}"/>
              </a:ext>
            </a:extLst>
          </p:cNvPr>
          <p:cNvGrpSpPr/>
          <p:nvPr/>
        </p:nvGrpSpPr>
        <p:grpSpPr>
          <a:xfrm>
            <a:off x="10377253" y="2852912"/>
            <a:ext cx="461880" cy="191160"/>
            <a:chOff x="10377253" y="2852912"/>
            <a:chExt cx="461880" cy="191160"/>
          </a:xfrm>
        </p:grpSpPr>
        <mc:AlternateContent xmlns:mc="http://schemas.openxmlformats.org/markup-compatibility/2006" xmlns:p14="http://schemas.microsoft.com/office/powerpoint/2010/main">
          <mc:Choice Requires="p14">
            <p:contentPart p14:bwMode="auto" r:id="rId341">
              <p14:nvContentPartPr>
                <p14:cNvPr id="221" name="筆跡 220">
                  <a:extLst>
                    <a:ext uri="{FF2B5EF4-FFF2-40B4-BE49-F238E27FC236}">
                      <a16:creationId xmlns:a16="http://schemas.microsoft.com/office/drawing/2014/main" id="{A90A4A4C-7AB8-9672-B271-737CCE7BF990}"/>
                    </a:ext>
                  </a:extLst>
                </p14:cNvPr>
                <p14:cNvContentPartPr/>
                <p14:nvPr/>
              </p14:nvContentPartPr>
              <p14:xfrm>
                <a:off x="10377253" y="2852912"/>
                <a:ext cx="82440" cy="153720"/>
              </p14:xfrm>
            </p:contentPart>
          </mc:Choice>
          <mc:Fallback xmlns="">
            <p:pic>
              <p:nvPicPr>
                <p:cNvPr id="221" name="筆跡 220">
                  <a:extLst>
                    <a:ext uri="{FF2B5EF4-FFF2-40B4-BE49-F238E27FC236}">
                      <a16:creationId xmlns:a16="http://schemas.microsoft.com/office/drawing/2014/main" id="{A90A4A4C-7AB8-9672-B271-737CCE7BF990}"/>
                    </a:ext>
                  </a:extLst>
                </p:cNvPr>
                <p:cNvPicPr/>
                <p:nvPr/>
              </p:nvPicPr>
              <p:blipFill>
                <a:blip r:embed="rId342"/>
                <a:stretch>
                  <a:fillRect/>
                </a:stretch>
              </p:blipFill>
              <p:spPr>
                <a:xfrm>
                  <a:off x="10368613" y="2844272"/>
                  <a:ext cx="1000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22" name="筆跡 221">
                  <a:extLst>
                    <a:ext uri="{FF2B5EF4-FFF2-40B4-BE49-F238E27FC236}">
                      <a16:creationId xmlns:a16="http://schemas.microsoft.com/office/drawing/2014/main" id="{9064DC59-BB7B-481F-C489-4608432C0CCB}"/>
                    </a:ext>
                  </a:extLst>
                </p14:cNvPr>
                <p14:cNvContentPartPr/>
                <p14:nvPr/>
              </p14:nvContentPartPr>
              <p14:xfrm>
                <a:off x="10403173" y="2883152"/>
                <a:ext cx="136800" cy="14760"/>
              </p14:xfrm>
            </p:contentPart>
          </mc:Choice>
          <mc:Fallback xmlns="">
            <p:pic>
              <p:nvPicPr>
                <p:cNvPr id="222" name="筆跡 221">
                  <a:extLst>
                    <a:ext uri="{FF2B5EF4-FFF2-40B4-BE49-F238E27FC236}">
                      <a16:creationId xmlns:a16="http://schemas.microsoft.com/office/drawing/2014/main" id="{9064DC59-BB7B-481F-C489-4608432C0CCB}"/>
                    </a:ext>
                  </a:extLst>
                </p:cNvPr>
                <p:cNvPicPr/>
                <p:nvPr/>
              </p:nvPicPr>
              <p:blipFill>
                <a:blip r:embed="rId344"/>
                <a:stretch>
                  <a:fillRect/>
                </a:stretch>
              </p:blipFill>
              <p:spPr>
                <a:xfrm>
                  <a:off x="10394533" y="2874152"/>
                  <a:ext cx="1544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23" name="筆跡 222">
                  <a:extLst>
                    <a:ext uri="{FF2B5EF4-FFF2-40B4-BE49-F238E27FC236}">
                      <a16:creationId xmlns:a16="http://schemas.microsoft.com/office/drawing/2014/main" id="{2E975C7C-5A17-B5CD-72E4-C549E45785E8}"/>
                    </a:ext>
                  </a:extLst>
                </p14:cNvPr>
                <p14:cNvContentPartPr/>
                <p14:nvPr/>
              </p14:nvContentPartPr>
              <p14:xfrm>
                <a:off x="10530253" y="2861192"/>
                <a:ext cx="138960" cy="163080"/>
              </p14:xfrm>
            </p:contentPart>
          </mc:Choice>
          <mc:Fallback xmlns="">
            <p:pic>
              <p:nvPicPr>
                <p:cNvPr id="223" name="筆跡 222">
                  <a:extLst>
                    <a:ext uri="{FF2B5EF4-FFF2-40B4-BE49-F238E27FC236}">
                      <a16:creationId xmlns:a16="http://schemas.microsoft.com/office/drawing/2014/main" id="{2E975C7C-5A17-B5CD-72E4-C549E45785E8}"/>
                    </a:ext>
                  </a:extLst>
                </p:cNvPr>
                <p:cNvPicPr/>
                <p:nvPr/>
              </p:nvPicPr>
              <p:blipFill>
                <a:blip r:embed="rId346"/>
                <a:stretch>
                  <a:fillRect/>
                </a:stretch>
              </p:blipFill>
              <p:spPr>
                <a:xfrm>
                  <a:off x="10521253" y="2852192"/>
                  <a:ext cx="1566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24" name="筆跡 223">
                  <a:extLst>
                    <a:ext uri="{FF2B5EF4-FFF2-40B4-BE49-F238E27FC236}">
                      <a16:creationId xmlns:a16="http://schemas.microsoft.com/office/drawing/2014/main" id="{6A1993E8-B117-EBD5-C3F0-9A2940981D2E}"/>
                    </a:ext>
                  </a:extLst>
                </p14:cNvPr>
                <p14:cNvContentPartPr/>
                <p14:nvPr/>
              </p14:nvContentPartPr>
              <p14:xfrm>
                <a:off x="10707013" y="2871272"/>
                <a:ext cx="132120" cy="172800"/>
              </p14:xfrm>
            </p:contentPart>
          </mc:Choice>
          <mc:Fallback xmlns="">
            <p:pic>
              <p:nvPicPr>
                <p:cNvPr id="224" name="筆跡 223">
                  <a:extLst>
                    <a:ext uri="{FF2B5EF4-FFF2-40B4-BE49-F238E27FC236}">
                      <a16:creationId xmlns:a16="http://schemas.microsoft.com/office/drawing/2014/main" id="{6A1993E8-B117-EBD5-C3F0-9A2940981D2E}"/>
                    </a:ext>
                  </a:extLst>
                </p:cNvPr>
                <p:cNvPicPr/>
                <p:nvPr/>
              </p:nvPicPr>
              <p:blipFill>
                <a:blip r:embed="rId348"/>
                <a:stretch>
                  <a:fillRect/>
                </a:stretch>
              </p:blipFill>
              <p:spPr>
                <a:xfrm>
                  <a:off x="10698373" y="2862632"/>
                  <a:ext cx="149760" cy="190440"/>
                </a:xfrm>
                <a:prstGeom prst="rect">
                  <a:avLst/>
                </a:prstGeom>
              </p:spPr>
            </p:pic>
          </mc:Fallback>
        </mc:AlternateContent>
      </p:grpSp>
      <p:grpSp>
        <p:nvGrpSpPr>
          <p:cNvPr id="253" name="群組 252">
            <a:extLst>
              <a:ext uri="{FF2B5EF4-FFF2-40B4-BE49-F238E27FC236}">
                <a16:creationId xmlns:a16="http://schemas.microsoft.com/office/drawing/2014/main" id="{F8AD59F8-9579-06C3-A8AD-0F883A39F7AB}"/>
              </a:ext>
            </a:extLst>
          </p:cNvPr>
          <p:cNvGrpSpPr/>
          <p:nvPr/>
        </p:nvGrpSpPr>
        <p:grpSpPr>
          <a:xfrm>
            <a:off x="7037533" y="4084112"/>
            <a:ext cx="593280" cy="221040"/>
            <a:chOff x="7037533" y="4084112"/>
            <a:chExt cx="593280" cy="221040"/>
          </a:xfrm>
        </p:grpSpPr>
        <mc:AlternateContent xmlns:mc="http://schemas.openxmlformats.org/markup-compatibility/2006" xmlns:p14="http://schemas.microsoft.com/office/powerpoint/2010/main">
          <mc:Choice Requires="p14">
            <p:contentPart p14:bwMode="auto" r:id="rId349">
              <p14:nvContentPartPr>
                <p14:cNvPr id="242" name="筆跡 241">
                  <a:extLst>
                    <a:ext uri="{FF2B5EF4-FFF2-40B4-BE49-F238E27FC236}">
                      <a16:creationId xmlns:a16="http://schemas.microsoft.com/office/drawing/2014/main" id="{68640586-0651-830B-C144-E1BBB62DB373}"/>
                    </a:ext>
                  </a:extLst>
                </p14:cNvPr>
                <p14:cNvContentPartPr/>
                <p14:nvPr/>
              </p14:nvContentPartPr>
              <p14:xfrm>
                <a:off x="7037533" y="4084112"/>
                <a:ext cx="180720" cy="127080"/>
              </p14:xfrm>
            </p:contentPart>
          </mc:Choice>
          <mc:Fallback xmlns="">
            <p:pic>
              <p:nvPicPr>
                <p:cNvPr id="242" name="筆跡 241">
                  <a:extLst>
                    <a:ext uri="{FF2B5EF4-FFF2-40B4-BE49-F238E27FC236}">
                      <a16:creationId xmlns:a16="http://schemas.microsoft.com/office/drawing/2014/main" id="{68640586-0651-830B-C144-E1BBB62DB373}"/>
                    </a:ext>
                  </a:extLst>
                </p:cNvPr>
                <p:cNvPicPr/>
                <p:nvPr/>
              </p:nvPicPr>
              <p:blipFill>
                <a:blip r:embed="rId350"/>
                <a:stretch>
                  <a:fillRect/>
                </a:stretch>
              </p:blipFill>
              <p:spPr>
                <a:xfrm>
                  <a:off x="7028533" y="4075472"/>
                  <a:ext cx="1983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43" name="筆跡 242">
                  <a:extLst>
                    <a:ext uri="{FF2B5EF4-FFF2-40B4-BE49-F238E27FC236}">
                      <a16:creationId xmlns:a16="http://schemas.microsoft.com/office/drawing/2014/main" id="{EED0A21D-167A-29EF-D687-32E97D8C4DD7}"/>
                    </a:ext>
                  </a:extLst>
                </p14:cNvPr>
                <p14:cNvContentPartPr/>
                <p14:nvPr/>
              </p14:nvContentPartPr>
              <p14:xfrm>
                <a:off x="7134013" y="4119032"/>
                <a:ext cx="41040" cy="186120"/>
              </p14:xfrm>
            </p:contentPart>
          </mc:Choice>
          <mc:Fallback xmlns="">
            <p:pic>
              <p:nvPicPr>
                <p:cNvPr id="243" name="筆跡 242">
                  <a:extLst>
                    <a:ext uri="{FF2B5EF4-FFF2-40B4-BE49-F238E27FC236}">
                      <a16:creationId xmlns:a16="http://schemas.microsoft.com/office/drawing/2014/main" id="{EED0A21D-167A-29EF-D687-32E97D8C4DD7}"/>
                    </a:ext>
                  </a:extLst>
                </p:cNvPr>
                <p:cNvPicPr/>
                <p:nvPr/>
              </p:nvPicPr>
              <p:blipFill>
                <a:blip r:embed="rId352"/>
                <a:stretch>
                  <a:fillRect/>
                </a:stretch>
              </p:blipFill>
              <p:spPr>
                <a:xfrm>
                  <a:off x="7125013" y="4110032"/>
                  <a:ext cx="586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44" name="筆跡 243">
                  <a:extLst>
                    <a:ext uri="{FF2B5EF4-FFF2-40B4-BE49-F238E27FC236}">
                      <a16:creationId xmlns:a16="http://schemas.microsoft.com/office/drawing/2014/main" id="{EE614D2F-0894-FB65-AD7A-331DFED59129}"/>
                    </a:ext>
                  </a:extLst>
                </p14:cNvPr>
                <p14:cNvContentPartPr/>
                <p14:nvPr/>
              </p14:nvContentPartPr>
              <p14:xfrm>
                <a:off x="7251373" y="4104992"/>
                <a:ext cx="94320" cy="183600"/>
              </p14:xfrm>
            </p:contentPart>
          </mc:Choice>
          <mc:Fallback xmlns="">
            <p:pic>
              <p:nvPicPr>
                <p:cNvPr id="244" name="筆跡 243">
                  <a:extLst>
                    <a:ext uri="{FF2B5EF4-FFF2-40B4-BE49-F238E27FC236}">
                      <a16:creationId xmlns:a16="http://schemas.microsoft.com/office/drawing/2014/main" id="{EE614D2F-0894-FB65-AD7A-331DFED59129}"/>
                    </a:ext>
                  </a:extLst>
                </p:cNvPr>
                <p:cNvPicPr/>
                <p:nvPr/>
              </p:nvPicPr>
              <p:blipFill>
                <a:blip r:embed="rId354"/>
                <a:stretch>
                  <a:fillRect/>
                </a:stretch>
              </p:blipFill>
              <p:spPr>
                <a:xfrm>
                  <a:off x="7242733" y="4096352"/>
                  <a:ext cx="1119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45" name="筆跡 244">
                  <a:extLst>
                    <a:ext uri="{FF2B5EF4-FFF2-40B4-BE49-F238E27FC236}">
                      <a16:creationId xmlns:a16="http://schemas.microsoft.com/office/drawing/2014/main" id="{D45D5328-E083-1F43-DD7E-134CC139C8DA}"/>
                    </a:ext>
                  </a:extLst>
                </p14:cNvPr>
                <p14:cNvContentPartPr/>
                <p14:nvPr/>
              </p14:nvContentPartPr>
              <p14:xfrm>
                <a:off x="7421653" y="4157552"/>
                <a:ext cx="209160" cy="123840"/>
              </p14:xfrm>
            </p:contentPart>
          </mc:Choice>
          <mc:Fallback xmlns="">
            <p:pic>
              <p:nvPicPr>
                <p:cNvPr id="245" name="筆跡 244">
                  <a:extLst>
                    <a:ext uri="{FF2B5EF4-FFF2-40B4-BE49-F238E27FC236}">
                      <a16:creationId xmlns:a16="http://schemas.microsoft.com/office/drawing/2014/main" id="{D45D5328-E083-1F43-DD7E-134CC139C8DA}"/>
                    </a:ext>
                  </a:extLst>
                </p:cNvPr>
                <p:cNvPicPr/>
                <p:nvPr/>
              </p:nvPicPr>
              <p:blipFill>
                <a:blip r:embed="rId356"/>
                <a:stretch>
                  <a:fillRect/>
                </a:stretch>
              </p:blipFill>
              <p:spPr>
                <a:xfrm>
                  <a:off x="7412653" y="4148912"/>
                  <a:ext cx="22680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46" name="筆跡 245">
                  <a:extLst>
                    <a:ext uri="{FF2B5EF4-FFF2-40B4-BE49-F238E27FC236}">
                      <a16:creationId xmlns:a16="http://schemas.microsoft.com/office/drawing/2014/main" id="{ADEBD860-3200-F22B-69D6-A1C33884FC8E}"/>
                    </a:ext>
                  </a:extLst>
                </p14:cNvPr>
                <p14:cNvContentPartPr/>
                <p14:nvPr/>
              </p14:nvContentPartPr>
              <p14:xfrm>
                <a:off x="7568893" y="4139552"/>
                <a:ext cx="45720" cy="135000"/>
              </p14:xfrm>
            </p:contentPart>
          </mc:Choice>
          <mc:Fallback xmlns="">
            <p:pic>
              <p:nvPicPr>
                <p:cNvPr id="246" name="筆跡 245">
                  <a:extLst>
                    <a:ext uri="{FF2B5EF4-FFF2-40B4-BE49-F238E27FC236}">
                      <a16:creationId xmlns:a16="http://schemas.microsoft.com/office/drawing/2014/main" id="{ADEBD860-3200-F22B-69D6-A1C33884FC8E}"/>
                    </a:ext>
                  </a:extLst>
                </p:cNvPr>
                <p:cNvPicPr/>
                <p:nvPr/>
              </p:nvPicPr>
              <p:blipFill>
                <a:blip r:embed="rId358"/>
                <a:stretch>
                  <a:fillRect/>
                </a:stretch>
              </p:blipFill>
              <p:spPr>
                <a:xfrm>
                  <a:off x="7560253" y="4130912"/>
                  <a:ext cx="63360" cy="152640"/>
                </a:xfrm>
                <a:prstGeom prst="rect">
                  <a:avLst/>
                </a:prstGeom>
              </p:spPr>
            </p:pic>
          </mc:Fallback>
        </mc:AlternateContent>
      </p:grpSp>
      <p:grpSp>
        <p:nvGrpSpPr>
          <p:cNvPr id="254" name="群組 253">
            <a:extLst>
              <a:ext uri="{FF2B5EF4-FFF2-40B4-BE49-F238E27FC236}">
                <a16:creationId xmlns:a16="http://schemas.microsoft.com/office/drawing/2014/main" id="{BE5F4B21-6EC3-C41C-ECBE-8B5A0F6773A2}"/>
              </a:ext>
            </a:extLst>
          </p:cNvPr>
          <p:cNvGrpSpPr/>
          <p:nvPr/>
        </p:nvGrpSpPr>
        <p:grpSpPr>
          <a:xfrm>
            <a:off x="6543613" y="3472472"/>
            <a:ext cx="2309040" cy="514080"/>
            <a:chOff x="6543613" y="3472472"/>
            <a:chExt cx="2309040" cy="514080"/>
          </a:xfrm>
        </p:grpSpPr>
        <mc:AlternateContent xmlns:mc="http://schemas.openxmlformats.org/markup-compatibility/2006" xmlns:p14="http://schemas.microsoft.com/office/powerpoint/2010/main">
          <mc:Choice Requires="p14">
            <p:contentPart p14:bwMode="auto" r:id="rId359">
              <p14:nvContentPartPr>
                <p14:cNvPr id="227" name="筆跡 226">
                  <a:extLst>
                    <a:ext uri="{FF2B5EF4-FFF2-40B4-BE49-F238E27FC236}">
                      <a16:creationId xmlns:a16="http://schemas.microsoft.com/office/drawing/2014/main" id="{328A047B-33EA-077E-EC6C-E4C7BBBED5DF}"/>
                    </a:ext>
                  </a:extLst>
                </p14:cNvPr>
                <p14:cNvContentPartPr/>
                <p14:nvPr/>
              </p14:nvContentPartPr>
              <p14:xfrm>
                <a:off x="6543613" y="3840752"/>
                <a:ext cx="122760" cy="12240"/>
              </p14:xfrm>
            </p:contentPart>
          </mc:Choice>
          <mc:Fallback xmlns="">
            <p:pic>
              <p:nvPicPr>
                <p:cNvPr id="227" name="筆跡 226">
                  <a:extLst>
                    <a:ext uri="{FF2B5EF4-FFF2-40B4-BE49-F238E27FC236}">
                      <a16:creationId xmlns:a16="http://schemas.microsoft.com/office/drawing/2014/main" id="{328A047B-33EA-077E-EC6C-E4C7BBBED5DF}"/>
                    </a:ext>
                  </a:extLst>
                </p:cNvPr>
                <p:cNvPicPr/>
                <p:nvPr/>
              </p:nvPicPr>
              <p:blipFill>
                <a:blip r:embed="rId360"/>
                <a:stretch>
                  <a:fillRect/>
                </a:stretch>
              </p:blipFill>
              <p:spPr>
                <a:xfrm>
                  <a:off x="6534613" y="3831752"/>
                  <a:ext cx="140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28" name="筆跡 227">
                  <a:extLst>
                    <a:ext uri="{FF2B5EF4-FFF2-40B4-BE49-F238E27FC236}">
                      <a16:creationId xmlns:a16="http://schemas.microsoft.com/office/drawing/2014/main" id="{9825ED33-AC06-671A-D542-20C422F6FA8B}"/>
                    </a:ext>
                  </a:extLst>
                </p14:cNvPr>
                <p14:cNvContentPartPr/>
                <p14:nvPr/>
              </p14:nvContentPartPr>
              <p14:xfrm>
                <a:off x="6612373" y="3764432"/>
                <a:ext cx="22680" cy="164160"/>
              </p14:xfrm>
            </p:contentPart>
          </mc:Choice>
          <mc:Fallback xmlns="">
            <p:pic>
              <p:nvPicPr>
                <p:cNvPr id="228" name="筆跡 227">
                  <a:extLst>
                    <a:ext uri="{FF2B5EF4-FFF2-40B4-BE49-F238E27FC236}">
                      <a16:creationId xmlns:a16="http://schemas.microsoft.com/office/drawing/2014/main" id="{9825ED33-AC06-671A-D542-20C422F6FA8B}"/>
                    </a:ext>
                  </a:extLst>
                </p:cNvPr>
                <p:cNvPicPr/>
                <p:nvPr/>
              </p:nvPicPr>
              <p:blipFill>
                <a:blip r:embed="rId362"/>
                <a:stretch>
                  <a:fillRect/>
                </a:stretch>
              </p:blipFill>
              <p:spPr>
                <a:xfrm>
                  <a:off x="6603373" y="3755432"/>
                  <a:ext cx="403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30" name="筆跡 229">
                  <a:extLst>
                    <a:ext uri="{FF2B5EF4-FFF2-40B4-BE49-F238E27FC236}">
                      <a16:creationId xmlns:a16="http://schemas.microsoft.com/office/drawing/2014/main" id="{21E1C925-293D-A2D2-2209-805F788C15DA}"/>
                    </a:ext>
                  </a:extLst>
                </p14:cNvPr>
                <p14:cNvContentPartPr/>
                <p14:nvPr/>
              </p14:nvContentPartPr>
              <p14:xfrm>
                <a:off x="6856453" y="3657152"/>
                <a:ext cx="143640" cy="102600"/>
              </p14:xfrm>
            </p:contentPart>
          </mc:Choice>
          <mc:Fallback xmlns="">
            <p:pic>
              <p:nvPicPr>
                <p:cNvPr id="230" name="筆跡 229">
                  <a:extLst>
                    <a:ext uri="{FF2B5EF4-FFF2-40B4-BE49-F238E27FC236}">
                      <a16:creationId xmlns:a16="http://schemas.microsoft.com/office/drawing/2014/main" id="{21E1C925-293D-A2D2-2209-805F788C15DA}"/>
                    </a:ext>
                  </a:extLst>
                </p:cNvPr>
                <p:cNvPicPr/>
                <p:nvPr/>
              </p:nvPicPr>
              <p:blipFill>
                <a:blip r:embed="rId364"/>
                <a:stretch>
                  <a:fillRect/>
                </a:stretch>
              </p:blipFill>
              <p:spPr>
                <a:xfrm>
                  <a:off x="6847813" y="3648152"/>
                  <a:ext cx="1612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31" name="筆跡 230">
                  <a:extLst>
                    <a:ext uri="{FF2B5EF4-FFF2-40B4-BE49-F238E27FC236}">
                      <a16:creationId xmlns:a16="http://schemas.microsoft.com/office/drawing/2014/main" id="{E9DFD5F2-3CF9-A128-0BDC-C0D4C626B1E2}"/>
                    </a:ext>
                  </a:extLst>
                </p14:cNvPr>
                <p14:cNvContentPartPr/>
                <p14:nvPr/>
              </p14:nvContentPartPr>
              <p14:xfrm>
                <a:off x="6934933" y="3665432"/>
                <a:ext cx="43920" cy="182160"/>
              </p14:xfrm>
            </p:contentPart>
          </mc:Choice>
          <mc:Fallback xmlns="">
            <p:pic>
              <p:nvPicPr>
                <p:cNvPr id="231" name="筆跡 230">
                  <a:extLst>
                    <a:ext uri="{FF2B5EF4-FFF2-40B4-BE49-F238E27FC236}">
                      <a16:creationId xmlns:a16="http://schemas.microsoft.com/office/drawing/2014/main" id="{E9DFD5F2-3CF9-A128-0BDC-C0D4C626B1E2}"/>
                    </a:ext>
                  </a:extLst>
                </p:cNvPr>
                <p:cNvPicPr/>
                <p:nvPr/>
              </p:nvPicPr>
              <p:blipFill>
                <a:blip r:embed="rId366"/>
                <a:stretch>
                  <a:fillRect/>
                </a:stretch>
              </p:blipFill>
              <p:spPr>
                <a:xfrm>
                  <a:off x="6926293" y="3656792"/>
                  <a:ext cx="615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32" name="筆跡 231">
                  <a:extLst>
                    <a:ext uri="{FF2B5EF4-FFF2-40B4-BE49-F238E27FC236}">
                      <a16:creationId xmlns:a16="http://schemas.microsoft.com/office/drawing/2014/main" id="{1B274415-6FB5-2761-6545-21EDB6DDA694}"/>
                    </a:ext>
                  </a:extLst>
                </p14:cNvPr>
                <p14:cNvContentPartPr/>
                <p14:nvPr/>
              </p14:nvContentPartPr>
              <p14:xfrm>
                <a:off x="7094413" y="3645272"/>
                <a:ext cx="82800" cy="166680"/>
              </p14:xfrm>
            </p:contentPart>
          </mc:Choice>
          <mc:Fallback xmlns="">
            <p:pic>
              <p:nvPicPr>
                <p:cNvPr id="232" name="筆跡 231">
                  <a:extLst>
                    <a:ext uri="{FF2B5EF4-FFF2-40B4-BE49-F238E27FC236}">
                      <a16:creationId xmlns:a16="http://schemas.microsoft.com/office/drawing/2014/main" id="{1B274415-6FB5-2761-6545-21EDB6DDA694}"/>
                    </a:ext>
                  </a:extLst>
                </p:cNvPr>
                <p:cNvPicPr/>
                <p:nvPr/>
              </p:nvPicPr>
              <p:blipFill>
                <a:blip r:embed="rId368"/>
                <a:stretch>
                  <a:fillRect/>
                </a:stretch>
              </p:blipFill>
              <p:spPr>
                <a:xfrm>
                  <a:off x="7085773" y="3636272"/>
                  <a:ext cx="1004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33" name="筆跡 232">
                  <a:extLst>
                    <a:ext uri="{FF2B5EF4-FFF2-40B4-BE49-F238E27FC236}">
                      <a16:creationId xmlns:a16="http://schemas.microsoft.com/office/drawing/2014/main" id="{B7776A72-3D65-4FEB-8F11-D5D7F33FD3D1}"/>
                    </a:ext>
                  </a:extLst>
                </p14:cNvPr>
                <p14:cNvContentPartPr/>
                <p14:nvPr/>
              </p14:nvContentPartPr>
              <p14:xfrm>
                <a:off x="7217893" y="3704312"/>
                <a:ext cx="132480" cy="19440"/>
              </p14:xfrm>
            </p:contentPart>
          </mc:Choice>
          <mc:Fallback xmlns="">
            <p:pic>
              <p:nvPicPr>
                <p:cNvPr id="233" name="筆跡 232">
                  <a:extLst>
                    <a:ext uri="{FF2B5EF4-FFF2-40B4-BE49-F238E27FC236}">
                      <a16:creationId xmlns:a16="http://schemas.microsoft.com/office/drawing/2014/main" id="{B7776A72-3D65-4FEB-8F11-D5D7F33FD3D1}"/>
                    </a:ext>
                  </a:extLst>
                </p:cNvPr>
                <p:cNvPicPr/>
                <p:nvPr/>
              </p:nvPicPr>
              <p:blipFill>
                <a:blip r:embed="rId370"/>
                <a:stretch>
                  <a:fillRect/>
                </a:stretch>
              </p:blipFill>
              <p:spPr>
                <a:xfrm>
                  <a:off x="7209253" y="3695312"/>
                  <a:ext cx="15012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34" name="筆跡 233">
                  <a:extLst>
                    <a:ext uri="{FF2B5EF4-FFF2-40B4-BE49-F238E27FC236}">
                      <a16:creationId xmlns:a16="http://schemas.microsoft.com/office/drawing/2014/main" id="{1674F4A9-6400-6416-712D-7BF542685F96}"/>
                    </a:ext>
                  </a:extLst>
                </p14:cNvPr>
                <p14:cNvContentPartPr/>
                <p14:nvPr/>
              </p14:nvContentPartPr>
              <p14:xfrm>
                <a:off x="7426693" y="3614672"/>
                <a:ext cx="147240" cy="156240"/>
              </p14:xfrm>
            </p:contentPart>
          </mc:Choice>
          <mc:Fallback xmlns="">
            <p:pic>
              <p:nvPicPr>
                <p:cNvPr id="234" name="筆跡 233">
                  <a:extLst>
                    <a:ext uri="{FF2B5EF4-FFF2-40B4-BE49-F238E27FC236}">
                      <a16:creationId xmlns:a16="http://schemas.microsoft.com/office/drawing/2014/main" id="{1674F4A9-6400-6416-712D-7BF542685F96}"/>
                    </a:ext>
                  </a:extLst>
                </p:cNvPr>
                <p:cNvPicPr/>
                <p:nvPr/>
              </p:nvPicPr>
              <p:blipFill>
                <a:blip r:embed="rId372"/>
                <a:stretch>
                  <a:fillRect/>
                </a:stretch>
              </p:blipFill>
              <p:spPr>
                <a:xfrm>
                  <a:off x="7417693" y="3606032"/>
                  <a:ext cx="1648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35" name="筆跡 234">
                  <a:extLst>
                    <a:ext uri="{FF2B5EF4-FFF2-40B4-BE49-F238E27FC236}">
                      <a16:creationId xmlns:a16="http://schemas.microsoft.com/office/drawing/2014/main" id="{35F5FB35-D444-B6B9-8A27-E11F7C3941B2}"/>
                    </a:ext>
                  </a:extLst>
                </p14:cNvPr>
                <p14:cNvContentPartPr/>
                <p14:nvPr/>
              </p14:nvContentPartPr>
              <p14:xfrm>
                <a:off x="7585093" y="3631952"/>
                <a:ext cx="106920" cy="168840"/>
              </p14:xfrm>
            </p:contentPart>
          </mc:Choice>
          <mc:Fallback xmlns="">
            <p:pic>
              <p:nvPicPr>
                <p:cNvPr id="235" name="筆跡 234">
                  <a:extLst>
                    <a:ext uri="{FF2B5EF4-FFF2-40B4-BE49-F238E27FC236}">
                      <a16:creationId xmlns:a16="http://schemas.microsoft.com/office/drawing/2014/main" id="{35F5FB35-D444-B6B9-8A27-E11F7C3941B2}"/>
                    </a:ext>
                  </a:extLst>
                </p:cNvPr>
                <p:cNvPicPr/>
                <p:nvPr/>
              </p:nvPicPr>
              <p:blipFill>
                <a:blip r:embed="rId374"/>
                <a:stretch>
                  <a:fillRect/>
                </a:stretch>
              </p:blipFill>
              <p:spPr>
                <a:xfrm>
                  <a:off x="7576453" y="3623312"/>
                  <a:ext cx="1245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36" name="筆跡 235">
                  <a:extLst>
                    <a:ext uri="{FF2B5EF4-FFF2-40B4-BE49-F238E27FC236}">
                      <a16:creationId xmlns:a16="http://schemas.microsoft.com/office/drawing/2014/main" id="{D5055273-66DC-982B-7C15-C12BD95F24B4}"/>
                    </a:ext>
                  </a:extLst>
                </p14:cNvPr>
                <p14:cNvContentPartPr/>
                <p14:nvPr/>
              </p14:nvContentPartPr>
              <p14:xfrm>
                <a:off x="7733773" y="3762632"/>
                <a:ext cx="11880" cy="49680"/>
              </p14:xfrm>
            </p:contentPart>
          </mc:Choice>
          <mc:Fallback xmlns="">
            <p:pic>
              <p:nvPicPr>
                <p:cNvPr id="236" name="筆跡 235">
                  <a:extLst>
                    <a:ext uri="{FF2B5EF4-FFF2-40B4-BE49-F238E27FC236}">
                      <a16:creationId xmlns:a16="http://schemas.microsoft.com/office/drawing/2014/main" id="{D5055273-66DC-982B-7C15-C12BD95F24B4}"/>
                    </a:ext>
                  </a:extLst>
                </p:cNvPr>
                <p:cNvPicPr/>
                <p:nvPr/>
              </p:nvPicPr>
              <p:blipFill>
                <a:blip r:embed="rId376"/>
                <a:stretch>
                  <a:fillRect/>
                </a:stretch>
              </p:blipFill>
              <p:spPr>
                <a:xfrm>
                  <a:off x="7724773" y="3753632"/>
                  <a:ext cx="2952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37" name="筆跡 236">
                  <a:extLst>
                    <a:ext uri="{FF2B5EF4-FFF2-40B4-BE49-F238E27FC236}">
                      <a16:creationId xmlns:a16="http://schemas.microsoft.com/office/drawing/2014/main" id="{299A979C-E87F-52D0-A502-F90D169A1D24}"/>
                    </a:ext>
                  </a:extLst>
                </p14:cNvPr>
                <p14:cNvContentPartPr/>
                <p14:nvPr/>
              </p14:nvContentPartPr>
              <p14:xfrm>
                <a:off x="7809013" y="3617192"/>
                <a:ext cx="138240" cy="161640"/>
              </p14:xfrm>
            </p:contentPart>
          </mc:Choice>
          <mc:Fallback xmlns="">
            <p:pic>
              <p:nvPicPr>
                <p:cNvPr id="237" name="筆跡 236">
                  <a:extLst>
                    <a:ext uri="{FF2B5EF4-FFF2-40B4-BE49-F238E27FC236}">
                      <a16:creationId xmlns:a16="http://schemas.microsoft.com/office/drawing/2014/main" id="{299A979C-E87F-52D0-A502-F90D169A1D24}"/>
                    </a:ext>
                  </a:extLst>
                </p:cNvPr>
                <p:cNvPicPr/>
                <p:nvPr/>
              </p:nvPicPr>
              <p:blipFill>
                <a:blip r:embed="rId378"/>
                <a:stretch>
                  <a:fillRect/>
                </a:stretch>
              </p:blipFill>
              <p:spPr>
                <a:xfrm>
                  <a:off x="7800013" y="3608192"/>
                  <a:ext cx="1558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38" name="筆跡 237">
                  <a:extLst>
                    <a:ext uri="{FF2B5EF4-FFF2-40B4-BE49-F238E27FC236}">
                      <a16:creationId xmlns:a16="http://schemas.microsoft.com/office/drawing/2014/main" id="{77741736-D51F-24B1-8C81-9B783ED7E9EB}"/>
                    </a:ext>
                  </a:extLst>
                </p14:cNvPr>
                <p14:cNvContentPartPr/>
                <p14:nvPr/>
              </p14:nvContentPartPr>
              <p14:xfrm>
                <a:off x="6806413" y="3564992"/>
                <a:ext cx="56520" cy="316800"/>
              </p14:xfrm>
            </p:contentPart>
          </mc:Choice>
          <mc:Fallback xmlns="">
            <p:pic>
              <p:nvPicPr>
                <p:cNvPr id="238" name="筆跡 237">
                  <a:extLst>
                    <a:ext uri="{FF2B5EF4-FFF2-40B4-BE49-F238E27FC236}">
                      <a16:creationId xmlns:a16="http://schemas.microsoft.com/office/drawing/2014/main" id="{77741736-D51F-24B1-8C81-9B783ED7E9EB}"/>
                    </a:ext>
                  </a:extLst>
                </p:cNvPr>
                <p:cNvPicPr/>
                <p:nvPr/>
              </p:nvPicPr>
              <p:blipFill>
                <a:blip r:embed="rId380"/>
                <a:stretch>
                  <a:fillRect/>
                </a:stretch>
              </p:blipFill>
              <p:spPr>
                <a:xfrm>
                  <a:off x="6797413" y="3555992"/>
                  <a:ext cx="741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39" name="筆跡 238">
                  <a:extLst>
                    <a:ext uri="{FF2B5EF4-FFF2-40B4-BE49-F238E27FC236}">
                      <a16:creationId xmlns:a16="http://schemas.microsoft.com/office/drawing/2014/main" id="{A682CA50-B97B-64B2-5AAE-06D632EDF051}"/>
                    </a:ext>
                  </a:extLst>
                </p14:cNvPr>
                <p14:cNvContentPartPr/>
                <p14:nvPr/>
              </p14:nvContentPartPr>
              <p14:xfrm>
                <a:off x="8012773" y="3594872"/>
                <a:ext cx="71640" cy="241560"/>
              </p14:xfrm>
            </p:contentPart>
          </mc:Choice>
          <mc:Fallback xmlns="">
            <p:pic>
              <p:nvPicPr>
                <p:cNvPr id="239" name="筆跡 238">
                  <a:extLst>
                    <a:ext uri="{FF2B5EF4-FFF2-40B4-BE49-F238E27FC236}">
                      <a16:creationId xmlns:a16="http://schemas.microsoft.com/office/drawing/2014/main" id="{A682CA50-B97B-64B2-5AAE-06D632EDF051}"/>
                    </a:ext>
                  </a:extLst>
                </p:cNvPr>
                <p:cNvPicPr/>
                <p:nvPr/>
              </p:nvPicPr>
              <p:blipFill>
                <a:blip r:embed="rId382"/>
                <a:stretch>
                  <a:fillRect/>
                </a:stretch>
              </p:blipFill>
              <p:spPr>
                <a:xfrm>
                  <a:off x="8004133" y="3585872"/>
                  <a:ext cx="892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40" name="筆跡 239">
                  <a:extLst>
                    <a:ext uri="{FF2B5EF4-FFF2-40B4-BE49-F238E27FC236}">
                      <a16:creationId xmlns:a16="http://schemas.microsoft.com/office/drawing/2014/main" id="{C0234E45-DF55-07DC-01C3-0166CB88E456}"/>
                    </a:ext>
                  </a:extLst>
                </p14:cNvPr>
                <p14:cNvContentPartPr/>
                <p14:nvPr/>
              </p14:nvContentPartPr>
              <p14:xfrm>
                <a:off x="8062453" y="3472472"/>
                <a:ext cx="116280" cy="83520"/>
              </p14:xfrm>
            </p:contentPart>
          </mc:Choice>
          <mc:Fallback xmlns="">
            <p:pic>
              <p:nvPicPr>
                <p:cNvPr id="240" name="筆跡 239">
                  <a:extLst>
                    <a:ext uri="{FF2B5EF4-FFF2-40B4-BE49-F238E27FC236}">
                      <a16:creationId xmlns:a16="http://schemas.microsoft.com/office/drawing/2014/main" id="{C0234E45-DF55-07DC-01C3-0166CB88E456}"/>
                    </a:ext>
                  </a:extLst>
                </p:cNvPr>
                <p:cNvPicPr/>
                <p:nvPr/>
              </p:nvPicPr>
              <p:blipFill>
                <a:blip r:embed="rId384"/>
                <a:stretch>
                  <a:fillRect/>
                </a:stretch>
              </p:blipFill>
              <p:spPr>
                <a:xfrm>
                  <a:off x="8053813" y="3463472"/>
                  <a:ext cx="1339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41" name="筆跡 240">
                  <a:extLst>
                    <a:ext uri="{FF2B5EF4-FFF2-40B4-BE49-F238E27FC236}">
                      <a16:creationId xmlns:a16="http://schemas.microsoft.com/office/drawing/2014/main" id="{F539B57F-3DCE-1112-97F9-98A4A5B495AC}"/>
                    </a:ext>
                  </a:extLst>
                </p14:cNvPr>
                <p14:cNvContentPartPr/>
                <p14:nvPr/>
              </p14:nvContentPartPr>
              <p14:xfrm>
                <a:off x="6755293" y="3965312"/>
                <a:ext cx="1344960" cy="21240"/>
              </p14:xfrm>
            </p:contentPart>
          </mc:Choice>
          <mc:Fallback xmlns="">
            <p:pic>
              <p:nvPicPr>
                <p:cNvPr id="241" name="筆跡 240">
                  <a:extLst>
                    <a:ext uri="{FF2B5EF4-FFF2-40B4-BE49-F238E27FC236}">
                      <a16:creationId xmlns:a16="http://schemas.microsoft.com/office/drawing/2014/main" id="{F539B57F-3DCE-1112-97F9-98A4A5B495AC}"/>
                    </a:ext>
                  </a:extLst>
                </p:cNvPr>
                <p:cNvPicPr/>
                <p:nvPr/>
              </p:nvPicPr>
              <p:blipFill>
                <a:blip r:embed="rId386"/>
                <a:stretch>
                  <a:fillRect/>
                </a:stretch>
              </p:blipFill>
              <p:spPr>
                <a:xfrm>
                  <a:off x="6746293" y="3956672"/>
                  <a:ext cx="13626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47" name="筆跡 246">
                  <a:extLst>
                    <a:ext uri="{FF2B5EF4-FFF2-40B4-BE49-F238E27FC236}">
                      <a16:creationId xmlns:a16="http://schemas.microsoft.com/office/drawing/2014/main" id="{787203B0-2C2C-D271-C070-14C2E5EAA641}"/>
                    </a:ext>
                  </a:extLst>
                </p14:cNvPr>
                <p14:cNvContentPartPr/>
                <p14:nvPr/>
              </p14:nvContentPartPr>
              <p14:xfrm>
                <a:off x="8305813" y="3919952"/>
                <a:ext cx="142920" cy="17640"/>
              </p14:xfrm>
            </p:contentPart>
          </mc:Choice>
          <mc:Fallback xmlns="">
            <p:pic>
              <p:nvPicPr>
                <p:cNvPr id="247" name="筆跡 246">
                  <a:extLst>
                    <a:ext uri="{FF2B5EF4-FFF2-40B4-BE49-F238E27FC236}">
                      <a16:creationId xmlns:a16="http://schemas.microsoft.com/office/drawing/2014/main" id="{787203B0-2C2C-D271-C070-14C2E5EAA641}"/>
                    </a:ext>
                  </a:extLst>
                </p:cNvPr>
                <p:cNvPicPr/>
                <p:nvPr/>
              </p:nvPicPr>
              <p:blipFill>
                <a:blip r:embed="rId388"/>
                <a:stretch>
                  <a:fillRect/>
                </a:stretch>
              </p:blipFill>
              <p:spPr>
                <a:xfrm>
                  <a:off x="8296813" y="3911312"/>
                  <a:ext cx="1605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48" name="筆跡 247">
                  <a:extLst>
                    <a:ext uri="{FF2B5EF4-FFF2-40B4-BE49-F238E27FC236}">
                      <a16:creationId xmlns:a16="http://schemas.microsoft.com/office/drawing/2014/main" id="{62D2EC0B-ED17-ED89-341C-3362151719A1}"/>
                    </a:ext>
                  </a:extLst>
                </p14:cNvPr>
                <p14:cNvContentPartPr/>
                <p14:nvPr/>
              </p14:nvContentPartPr>
              <p14:xfrm>
                <a:off x="8395093" y="3883952"/>
                <a:ext cx="231840" cy="94680"/>
              </p14:xfrm>
            </p:contentPart>
          </mc:Choice>
          <mc:Fallback xmlns="">
            <p:pic>
              <p:nvPicPr>
                <p:cNvPr id="248" name="筆跡 247">
                  <a:extLst>
                    <a:ext uri="{FF2B5EF4-FFF2-40B4-BE49-F238E27FC236}">
                      <a16:creationId xmlns:a16="http://schemas.microsoft.com/office/drawing/2014/main" id="{62D2EC0B-ED17-ED89-341C-3362151719A1}"/>
                    </a:ext>
                  </a:extLst>
                </p:cNvPr>
                <p:cNvPicPr/>
                <p:nvPr/>
              </p:nvPicPr>
              <p:blipFill>
                <a:blip r:embed="rId390"/>
                <a:stretch>
                  <a:fillRect/>
                </a:stretch>
              </p:blipFill>
              <p:spPr>
                <a:xfrm>
                  <a:off x="8386093" y="3875312"/>
                  <a:ext cx="2494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49" name="筆跡 248">
                  <a:extLst>
                    <a:ext uri="{FF2B5EF4-FFF2-40B4-BE49-F238E27FC236}">
                      <a16:creationId xmlns:a16="http://schemas.microsoft.com/office/drawing/2014/main" id="{DF6A9B7E-BA40-05B6-F1A3-F89FBF988790}"/>
                    </a:ext>
                  </a:extLst>
                </p14:cNvPr>
                <p14:cNvContentPartPr/>
                <p14:nvPr/>
              </p14:nvContentPartPr>
              <p14:xfrm>
                <a:off x="8697133" y="3927152"/>
                <a:ext cx="155520" cy="20880"/>
              </p14:xfrm>
            </p:contentPart>
          </mc:Choice>
          <mc:Fallback xmlns="">
            <p:pic>
              <p:nvPicPr>
                <p:cNvPr id="249" name="筆跡 248">
                  <a:extLst>
                    <a:ext uri="{FF2B5EF4-FFF2-40B4-BE49-F238E27FC236}">
                      <a16:creationId xmlns:a16="http://schemas.microsoft.com/office/drawing/2014/main" id="{DF6A9B7E-BA40-05B6-F1A3-F89FBF988790}"/>
                    </a:ext>
                  </a:extLst>
                </p:cNvPr>
                <p:cNvPicPr/>
                <p:nvPr/>
              </p:nvPicPr>
              <p:blipFill>
                <a:blip r:embed="rId392"/>
                <a:stretch>
                  <a:fillRect/>
                </a:stretch>
              </p:blipFill>
              <p:spPr>
                <a:xfrm>
                  <a:off x="8688133" y="3918152"/>
                  <a:ext cx="173160" cy="38520"/>
                </a:xfrm>
                <a:prstGeom prst="rect">
                  <a:avLst/>
                </a:prstGeom>
              </p:spPr>
            </p:pic>
          </mc:Fallback>
        </mc:AlternateContent>
      </p:grpSp>
      <p:grpSp>
        <p:nvGrpSpPr>
          <p:cNvPr id="257" name="群組 256">
            <a:extLst>
              <a:ext uri="{FF2B5EF4-FFF2-40B4-BE49-F238E27FC236}">
                <a16:creationId xmlns:a16="http://schemas.microsoft.com/office/drawing/2014/main" id="{AC140A36-DC3A-0B9F-9214-B1CE8AA52E6C}"/>
              </a:ext>
            </a:extLst>
          </p:cNvPr>
          <p:cNvGrpSpPr/>
          <p:nvPr/>
        </p:nvGrpSpPr>
        <p:grpSpPr>
          <a:xfrm>
            <a:off x="9106093" y="3866672"/>
            <a:ext cx="110880" cy="72720"/>
            <a:chOff x="9106093" y="3866672"/>
            <a:chExt cx="110880" cy="72720"/>
          </a:xfrm>
        </p:grpSpPr>
        <mc:AlternateContent xmlns:mc="http://schemas.openxmlformats.org/markup-compatibility/2006" xmlns:p14="http://schemas.microsoft.com/office/powerpoint/2010/main">
          <mc:Choice Requires="p14">
            <p:contentPart p14:bwMode="auto" r:id="rId393">
              <p14:nvContentPartPr>
                <p14:cNvPr id="255" name="筆跡 254">
                  <a:extLst>
                    <a:ext uri="{FF2B5EF4-FFF2-40B4-BE49-F238E27FC236}">
                      <a16:creationId xmlns:a16="http://schemas.microsoft.com/office/drawing/2014/main" id="{87471ED3-60D7-CAA5-1D27-731F0A834D19}"/>
                    </a:ext>
                  </a:extLst>
                </p14:cNvPr>
                <p14:cNvContentPartPr/>
                <p14:nvPr/>
              </p14:nvContentPartPr>
              <p14:xfrm>
                <a:off x="9106093" y="3866672"/>
                <a:ext cx="110880" cy="18360"/>
              </p14:xfrm>
            </p:contentPart>
          </mc:Choice>
          <mc:Fallback xmlns="">
            <p:pic>
              <p:nvPicPr>
                <p:cNvPr id="255" name="筆跡 254">
                  <a:extLst>
                    <a:ext uri="{FF2B5EF4-FFF2-40B4-BE49-F238E27FC236}">
                      <a16:creationId xmlns:a16="http://schemas.microsoft.com/office/drawing/2014/main" id="{87471ED3-60D7-CAA5-1D27-731F0A834D19}"/>
                    </a:ext>
                  </a:extLst>
                </p:cNvPr>
                <p:cNvPicPr/>
                <p:nvPr/>
              </p:nvPicPr>
              <p:blipFill>
                <a:blip r:embed="rId280"/>
                <a:stretch>
                  <a:fillRect/>
                </a:stretch>
              </p:blipFill>
              <p:spPr>
                <a:xfrm>
                  <a:off x="9097453" y="3858032"/>
                  <a:ext cx="1285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56" name="筆跡 255">
                  <a:extLst>
                    <a:ext uri="{FF2B5EF4-FFF2-40B4-BE49-F238E27FC236}">
                      <a16:creationId xmlns:a16="http://schemas.microsoft.com/office/drawing/2014/main" id="{AAB284B2-DB51-8167-370D-38978DDC03CC}"/>
                    </a:ext>
                  </a:extLst>
                </p14:cNvPr>
                <p14:cNvContentPartPr/>
                <p14:nvPr/>
              </p14:nvContentPartPr>
              <p14:xfrm>
                <a:off x="9107893" y="3937952"/>
                <a:ext cx="79560" cy="1440"/>
              </p14:xfrm>
            </p:contentPart>
          </mc:Choice>
          <mc:Fallback xmlns="">
            <p:pic>
              <p:nvPicPr>
                <p:cNvPr id="256" name="筆跡 255">
                  <a:extLst>
                    <a:ext uri="{FF2B5EF4-FFF2-40B4-BE49-F238E27FC236}">
                      <a16:creationId xmlns:a16="http://schemas.microsoft.com/office/drawing/2014/main" id="{AAB284B2-DB51-8167-370D-38978DDC03CC}"/>
                    </a:ext>
                  </a:extLst>
                </p:cNvPr>
                <p:cNvPicPr/>
                <p:nvPr/>
              </p:nvPicPr>
              <p:blipFill>
                <a:blip r:embed="rId395"/>
                <a:stretch>
                  <a:fillRect/>
                </a:stretch>
              </p:blipFill>
              <p:spPr>
                <a:xfrm>
                  <a:off x="9098893" y="3929312"/>
                  <a:ext cx="97200" cy="19080"/>
                </a:xfrm>
                <a:prstGeom prst="rect">
                  <a:avLst/>
                </a:prstGeom>
              </p:spPr>
            </p:pic>
          </mc:Fallback>
        </mc:AlternateContent>
      </p:grpSp>
      <p:grpSp>
        <p:nvGrpSpPr>
          <p:cNvPr id="265" name="群組 264">
            <a:extLst>
              <a:ext uri="{FF2B5EF4-FFF2-40B4-BE49-F238E27FC236}">
                <a16:creationId xmlns:a16="http://schemas.microsoft.com/office/drawing/2014/main" id="{7C2F37C5-0386-B264-1DCE-6A3EB789AC97}"/>
              </a:ext>
            </a:extLst>
          </p:cNvPr>
          <p:cNvGrpSpPr/>
          <p:nvPr/>
        </p:nvGrpSpPr>
        <p:grpSpPr>
          <a:xfrm>
            <a:off x="9381853" y="3737792"/>
            <a:ext cx="836640" cy="293760"/>
            <a:chOff x="9381853" y="3737792"/>
            <a:chExt cx="836640" cy="293760"/>
          </a:xfrm>
        </p:grpSpPr>
        <mc:AlternateContent xmlns:mc="http://schemas.openxmlformats.org/markup-compatibility/2006" xmlns:p14="http://schemas.microsoft.com/office/powerpoint/2010/main">
          <mc:Choice Requires="p14">
            <p:contentPart p14:bwMode="auto" r:id="rId396">
              <p14:nvContentPartPr>
                <p14:cNvPr id="258" name="筆跡 257">
                  <a:extLst>
                    <a:ext uri="{FF2B5EF4-FFF2-40B4-BE49-F238E27FC236}">
                      <a16:creationId xmlns:a16="http://schemas.microsoft.com/office/drawing/2014/main" id="{7FF73AF5-7D52-BB31-12BD-35DC148CA38A}"/>
                    </a:ext>
                  </a:extLst>
                </p14:cNvPr>
                <p14:cNvContentPartPr/>
                <p14:nvPr/>
              </p14:nvContentPartPr>
              <p14:xfrm>
                <a:off x="9381853" y="3824192"/>
                <a:ext cx="134280" cy="206280"/>
              </p14:xfrm>
            </p:contentPart>
          </mc:Choice>
          <mc:Fallback xmlns="">
            <p:pic>
              <p:nvPicPr>
                <p:cNvPr id="258" name="筆跡 257">
                  <a:extLst>
                    <a:ext uri="{FF2B5EF4-FFF2-40B4-BE49-F238E27FC236}">
                      <a16:creationId xmlns:a16="http://schemas.microsoft.com/office/drawing/2014/main" id="{7FF73AF5-7D52-BB31-12BD-35DC148CA38A}"/>
                    </a:ext>
                  </a:extLst>
                </p:cNvPr>
                <p:cNvPicPr/>
                <p:nvPr/>
              </p:nvPicPr>
              <p:blipFill>
                <a:blip r:embed="rId397"/>
                <a:stretch>
                  <a:fillRect/>
                </a:stretch>
              </p:blipFill>
              <p:spPr>
                <a:xfrm>
                  <a:off x="9372853" y="3815192"/>
                  <a:ext cx="1519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59" name="筆跡 258">
                  <a:extLst>
                    <a:ext uri="{FF2B5EF4-FFF2-40B4-BE49-F238E27FC236}">
                      <a16:creationId xmlns:a16="http://schemas.microsoft.com/office/drawing/2014/main" id="{818E7BEE-359D-C161-E4BF-E906E37D6631}"/>
                    </a:ext>
                  </a:extLst>
                </p14:cNvPr>
                <p14:cNvContentPartPr/>
                <p14:nvPr/>
              </p14:nvContentPartPr>
              <p14:xfrm>
                <a:off x="9566173" y="3987632"/>
                <a:ext cx="20160" cy="43920"/>
              </p14:xfrm>
            </p:contentPart>
          </mc:Choice>
          <mc:Fallback xmlns="">
            <p:pic>
              <p:nvPicPr>
                <p:cNvPr id="259" name="筆跡 258">
                  <a:extLst>
                    <a:ext uri="{FF2B5EF4-FFF2-40B4-BE49-F238E27FC236}">
                      <a16:creationId xmlns:a16="http://schemas.microsoft.com/office/drawing/2014/main" id="{818E7BEE-359D-C161-E4BF-E906E37D6631}"/>
                    </a:ext>
                  </a:extLst>
                </p:cNvPr>
                <p:cNvPicPr/>
                <p:nvPr/>
              </p:nvPicPr>
              <p:blipFill>
                <a:blip r:embed="rId399"/>
                <a:stretch>
                  <a:fillRect/>
                </a:stretch>
              </p:blipFill>
              <p:spPr>
                <a:xfrm>
                  <a:off x="9557533" y="3978632"/>
                  <a:ext cx="3780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61" name="筆跡 260">
                  <a:extLst>
                    <a:ext uri="{FF2B5EF4-FFF2-40B4-BE49-F238E27FC236}">
                      <a16:creationId xmlns:a16="http://schemas.microsoft.com/office/drawing/2014/main" id="{5E864826-FE1E-02F4-22B7-7A93A953C596}"/>
                    </a:ext>
                  </a:extLst>
                </p14:cNvPr>
                <p14:cNvContentPartPr/>
                <p14:nvPr/>
              </p14:nvContentPartPr>
              <p14:xfrm>
                <a:off x="9682093" y="3747512"/>
                <a:ext cx="114840" cy="251280"/>
              </p14:xfrm>
            </p:contentPart>
          </mc:Choice>
          <mc:Fallback xmlns="">
            <p:pic>
              <p:nvPicPr>
                <p:cNvPr id="261" name="筆跡 260">
                  <a:extLst>
                    <a:ext uri="{FF2B5EF4-FFF2-40B4-BE49-F238E27FC236}">
                      <a16:creationId xmlns:a16="http://schemas.microsoft.com/office/drawing/2014/main" id="{5E864826-FE1E-02F4-22B7-7A93A953C596}"/>
                    </a:ext>
                  </a:extLst>
                </p:cNvPr>
                <p:cNvPicPr/>
                <p:nvPr/>
              </p:nvPicPr>
              <p:blipFill>
                <a:blip r:embed="rId401"/>
                <a:stretch>
                  <a:fillRect/>
                </a:stretch>
              </p:blipFill>
              <p:spPr>
                <a:xfrm>
                  <a:off x="9673093" y="3738512"/>
                  <a:ext cx="1324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62" name="筆跡 261">
                  <a:extLst>
                    <a:ext uri="{FF2B5EF4-FFF2-40B4-BE49-F238E27FC236}">
                      <a16:creationId xmlns:a16="http://schemas.microsoft.com/office/drawing/2014/main" id="{8A4D8791-DC78-F87F-6C34-30E085B54B48}"/>
                    </a:ext>
                  </a:extLst>
                </p14:cNvPr>
                <p14:cNvContentPartPr/>
                <p14:nvPr/>
              </p14:nvContentPartPr>
              <p14:xfrm>
                <a:off x="9821413" y="3746432"/>
                <a:ext cx="144000" cy="240120"/>
              </p14:xfrm>
            </p:contentPart>
          </mc:Choice>
          <mc:Fallback xmlns="">
            <p:pic>
              <p:nvPicPr>
                <p:cNvPr id="262" name="筆跡 261">
                  <a:extLst>
                    <a:ext uri="{FF2B5EF4-FFF2-40B4-BE49-F238E27FC236}">
                      <a16:creationId xmlns:a16="http://schemas.microsoft.com/office/drawing/2014/main" id="{8A4D8791-DC78-F87F-6C34-30E085B54B48}"/>
                    </a:ext>
                  </a:extLst>
                </p:cNvPr>
                <p:cNvPicPr/>
                <p:nvPr/>
              </p:nvPicPr>
              <p:blipFill>
                <a:blip r:embed="rId403"/>
                <a:stretch>
                  <a:fillRect/>
                </a:stretch>
              </p:blipFill>
              <p:spPr>
                <a:xfrm>
                  <a:off x="9812773" y="3737792"/>
                  <a:ext cx="1616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63" name="筆跡 262">
                  <a:extLst>
                    <a:ext uri="{FF2B5EF4-FFF2-40B4-BE49-F238E27FC236}">
                      <a16:creationId xmlns:a16="http://schemas.microsoft.com/office/drawing/2014/main" id="{E895EC23-C54D-49BD-9CA7-0181521A57E7}"/>
                    </a:ext>
                  </a:extLst>
                </p14:cNvPr>
                <p14:cNvContentPartPr/>
                <p14:nvPr/>
              </p14:nvContentPartPr>
              <p14:xfrm>
                <a:off x="10028773" y="3737792"/>
                <a:ext cx="72360" cy="204840"/>
              </p14:xfrm>
            </p:contentPart>
          </mc:Choice>
          <mc:Fallback xmlns="">
            <p:pic>
              <p:nvPicPr>
                <p:cNvPr id="263" name="筆跡 262">
                  <a:extLst>
                    <a:ext uri="{FF2B5EF4-FFF2-40B4-BE49-F238E27FC236}">
                      <a16:creationId xmlns:a16="http://schemas.microsoft.com/office/drawing/2014/main" id="{E895EC23-C54D-49BD-9CA7-0181521A57E7}"/>
                    </a:ext>
                  </a:extLst>
                </p:cNvPr>
                <p:cNvPicPr/>
                <p:nvPr/>
              </p:nvPicPr>
              <p:blipFill>
                <a:blip r:embed="rId405"/>
                <a:stretch>
                  <a:fillRect/>
                </a:stretch>
              </p:blipFill>
              <p:spPr>
                <a:xfrm>
                  <a:off x="10019773" y="3728792"/>
                  <a:ext cx="9000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64" name="筆跡 263">
                  <a:extLst>
                    <a:ext uri="{FF2B5EF4-FFF2-40B4-BE49-F238E27FC236}">
                      <a16:creationId xmlns:a16="http://schemas.microsoft.com/office/drawing/2014/main" id="{5F38DCF5-5ECB-3CB4-B4CD-58D62BA564C2}"/>
                    </a:ext>
                  </a:extLst>
                </p14:cNvPr>
                <p14:cNvContentPartPr/>
                <p14:nvPr/>
              </p14:nvContentPartPr>
              <p14:xfrm>
                <a:off x="10069093" y="3742832"/>
                <a:ext cx="149400" cy="35640"/>
              </p14:xfrm>
            </p:contentPart>
          </mc:Choice>
          <mc:Fallback xmlns="">
            <p:pic>
              <p:nvPicPr>
                <p:cNvPr id="264" name="筆跡 263">
                  <a:extLst>
                    <a:ext uri="{FF2B5EF4-FFF2-40B4-BE49-F238E27FC236}">
                      <a16:creationId xmlns:a16="http://schemas.microsoft.com/office/drawing/2014/main" id="{5F38DCF5-5ECB-3CB4-B4CD-58D62BA564C2}"/>
                    </a:ext>
                  </a:extLst>
                </p:cNvPr>
                <p:cNvPicPr/>
                <p:nvPr/>
              </p:nvPicPr>
              <p:blipFill>
                <a:blip r:embed="rId407"/>
                <a:stretch>
                  <a:fillRect/>
                </a:stretch>
              </p:blipFill>
              <p:spPr>
                <a:xfrm>
                  <a:off x="10060093" y="3734192"/>
                  <a:ext cx="167040" cy="53280"/>
                </a:xfrm>
                <a:prstGeom prst="rect">
                  <a:avLst/>
                </a:prstGeom>
              </p:spPr>
            </p:pic>
          </mc:Fallback>
        </mc:AlternateContent>
      </p:grpSp>
      <p:grpSp>
        <p:nvGrpSpPr>
          <p:cNvPr id="270" name="群組 269">
            <a:extLst>
              <a:ext uri="{FF2B5EF4-FFF2-40B4-BE49-F238E27FC236}">
                <a16:creationId xmlns:a16="http://schemas.microsoft.com/office/drawing/2014/main" id="{5479355A-5943-CA2A-890A-F7A91CE043ED}"/>
              </a:ext>
            </a:extLst>
          </p:cNvPr>
          <p:cNvGrpSpPr/>
          <p:nvPr/>
        </p:nvGrpSpPr>
        <p:grpSpPr>
          <a:xfrm>
            <a:off x="10281133" y="3744632"/>
            <a:ext cx="552240" cy="362880"/>
            <a:chOff x="10281133" y="3744632"/>
            <a:chExt cx="552240" cy="362880"/>
          </a:xfrm>
        </p:grpSpPr>
        <mc:AlternateContent xmlns:mc="http://schemas.openxmlformats.org/markup-compatibility/2006" xmlns:p14="http://schemas.microsoft.com/office/powerpoint/2010/main">
          <mc:Choice Requires="p14">
            <p:contentPart p14:bwMode="auto" r:id="rId408">
              <p14:nvContentPartPr>
                <p14:cNvPr id="266" name="筆跡 265">
                  <a:extLst>
                    <a:ext uri="{FF2B5EF4-FFF2-40B4-BE49-F238E27FC236}">
                      <a16:creationId xmlns:a16="http://schemas.microsoft.com/office/drawing/2014/main" id="{23EE8C0A-25A2-3DDD-E8F6-5666C911CEBE}"/>
                    </a:ext>
                  </a:extLst>
                </p14:cNvPr>
                <p14:cNvContentPartPr/>
                <p14:nvPr/>
              </p14:nvContentPartPr>
              <p14:xfrm>
                <a:off x="10281133" y="3852632"/>
                <a:ext cx="164160" cy="14040"/>
              </p14:xfrm>
            </p:contentPart>
          </mc:Choice>
          <mc:Fallback xmlns="">
            <p:pic>
              <p:nvPicPr>
                <p:cNvPr id="266" name="筆跡 265">
                  <a:extLst>
                    <a:ext uri="{FF2B5EF4-FFF2-40B4-BE49-F238E27FC236}">
                      <a16:creationId xmlns:a16="http://schemas.microsoft.com/office/drawing/2014/main" id="{23EE8C0A-25A2-3DDD-E8F6-5666C911CEBE}"/>
                    </a:ext>
                  </a:extLst>
                </p:cNvPr>
                <p:cNvPicPr/>
                <p:nvPr/>
              </p:nvPicPr>
              <p:blipFill>
                <a:blip r:embed="rId409"/>
                <a:stretch>
                  <a:fillRect/>
                </a:stretch>
              </p:blipFill>
              <p:spPr>
                <a:xfrm>
                  <a:off x="10272493" y="3843632"/>
                  <a:ext cx="1818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67" name="筆跡 266">
                  <a:extLst>
                    <a:ext uri="{FF2B5EF4-FFF2-40B4-BE49-F238E27FC236}">
                      <a16:creationId xmlns:a16="http://schemas.microsoft.com/office/drawing/2014/main" id="{027C9880-B111-6066-38BB-76DCBEECA910}"/>
                    </a:ext>
                  </a:extLst>
                </p14:cNvPr>
                <p14:cNvContentPartPr/>
                <p14:nvPr/>
              </p14:nvContentPartPr>
              <p14:xfrm>
                <a:off x="10296253" y="3897632"/>
                <a:ext cx="126000" cy="18720"/>
              </p14:xfrm>
            </p:contentPart>
          </mc:Choice>
          <mc:Fallback xmlns="">
            <p:pic>
              <p:nvPicPr>
                <p:cNvPr id="267" name="筆跡 266">
                  <a:extLst>
                    <a:ext uri="{FF2B5EF4-FFF2-40B4-BE49-F238E27FC236}">
                      <a16:creationId xmlns:a16="http://schemas.microsoft.com/office/drawing/2014/main" id="{027C9880-B111-6066-38BB-76DCBEECA910}"/>
                    </a:ext>
                  </a:extLst>
                </p:cNvPr>
                <p:cNvPicPr/>
                <p:nvPr/>
              </p:nvPicPr>
              <p:blipFill>
                <a:blip r:embed="rId411"/>
                <a:stretch>
                  <a:fillRect/>
                </a:stretch>
              </p:blipFill>
              <p:spPr>
                <a:xfrm>
                  <a:off x="10287253" y="3888992"/>
                  <a:ext cx="1436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68" name="筆跡 267">
                  <a:extLst>
                    <a:ext uri="{FF2B5EF4-FFF2-40B4-BE49-F238E27FC236}">
                      <a16:creationId xmlns:a16="http://schemas.microsoft.com/office/drawing/2014/main" id="{59605407-51BC-1D6F-6EE6-A64956D415E5}"/>
                    </a:ext>
                  </a:extLst>
                </p14:cNvPr>
                <p14:cNvContentPartPr/>
                <p14:nvPr/>
              </p14:nvContentPartPr>
              <p14:xfrm>
                <a:off x="10512973" y="3744632"/>
                <a:ext cx="286200" cy="312480"/>
              </p14:xfrm>
            </p:contentPart>
          </mc:Choice>
          <mc:Fallback xmlns="">
            <p:pic>
              <p:nvPicPr>
                <p:cNvPr id="268" name="筆跡 267">
                  <a:extLst>
                    <a:ext uri="{FF2B5EF4-FFF2-40B4-BE49-F238E27FC236}">
                      <a16:creationId xmlns:a16="http://schemas.microsoft.com/office/drawing/2014/main" id="{59605407-51BC-1D6F-6EE6-A64956D415E5}"/>
                    </a:ext>
                  </a:extLst>
                </p:cNvPr>
                <p:cNvPicPr/>
                <p:nvPr/>
              </p:nvPicPr>
              <p:blipFill>
                <a:blip r:embed="rId413"/>
                <a:stretch>
                  <a:fillRect/>
                </a:stretch>
              </p:blipFill>
              <p:spPr>
                <a:xfrm>
                  <a:off x="10504333" y="3735992"/>
                  <a:ext cx="30384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69" name="筆跡 268">
                  <a:extLst>
                    <a:ext uri="{FF2B5EF4-FFF2-40B4-BE49-F238E27FC236}">
                      <a16:creationId xmlns:a16="http://schemas.microsoft.com/office/drawing/2014/main" id="{6B8EDC1E-1E3C-C4BD-8AAC-3AE049D9DCC3}"/>
                    </a:ext>
                  </a:extLst>
                </p14:cNvPr>
                <p14:cNvContentPartPr/>
                <p14:nvPr/>
              </p14:nvContentPartPr>
              <p14:xfrm>
                <a:off x="10501813" y="3766232"/>
                <a:ext cx="331560" cy="341280"/>
              </p14:xfrm>
            </p:contentPart>
          </mc:Choice>
          <mc:Fallback xmlns="">
            <p:pic>
              <p:nvPicPr>
                <p:cNvPr id="269" name="筆跡 268">
                  <a:extLst>
                    <a:ext uri="{FF2B5EF4-FFF2-40B4-BE49-F238E27FC236}">
                      <a16:creationId xmlns:a16="http://schemas.microsoft.com/office/drawing/2014/main" id="{6B8EDC1E-1E3C-C4BD-8AAC-3AE049D9DCC3}"/>
                    </a:ext>
                  </a:extLst>
                </p:cNvPr>
                <p:cNvPicPr/>
                <p:nvPr/>
              </p:nvPicPr>
              <p:blipFill>
                <a:blip r:embed="rId415"/>
                <a:stretch>
                  <a:fillRect/>
                </a:stretch>
              </p:blipFill>
              <p:spPr>
                <a:xfrm>
                  <a:off x="10492813" y="3757592"/>
                  <a:ext cx="349200" cy="358920"/>
                </a:xfrm>
                <a:prstGeom prst="rect">
                  <a:avLst/>
                </a:prstGeom>
              </p:spPr>
            </p:pic>
          </mc:Fallback>
        </mc:AlternateContent>
      </p:grpSp>
      <p:grpSp>
        <p:nvGrpSpPr>
          <p:cNvPr id="316" name="群組 315">
            <a:extLst>
              <a:ext uri="{FF2B5EF4-FFF2-40B4-BE49-F238E27FC236}">
                <a16:creationId xmlns:a16="http://schemas.microsoft.com/office/drawing/2014/main" id="{07EA5EF4-911D-0F49-7452-09A00A7AF819}"/>
              </a:ext>
            </a:extLst>
          </p:cNvPr>
          <p:cNvGrpSpPr/>
          <p:nvPr/>
        </p:nvGrpSpPr>
        <p:grpSpPr>
          <a:xfrm>
            <a:off x="6610213" y="4676672"/>
            <a:ext cx="4100400" cy="826560"/>
            <a:chOff x="6610213" y="4676672"/>
            <a:chExt cx="4100400" cy="826560"/>
          </a:xfrm>
        </p:grpSpPr>
        <mc:AlternateContent xmlns:mc="http://schemas.openxmlformats.org/markup-compatibility/2006" xmlns:p14="http://schemas.microsoft.com/office/powerpoint/2010/main">
          <mc:Choice Requires="p14">
            <p:contentPart p14:bwMode="auto" r:id="rId416">
              <p14:nvContentPartPr>
                <p14:cNvPr id="271" name="筆跡 270">
                  <a:extLst>
                    <a:ext uri="{FF2B5EF4-FFF2-40B4-BE49-F238E27FC236}">
                      <a16:creationId xmlns:a16="http://schemas.microsoft.com/office/drawing/2014/main" id="{724C4492-00AA-1A90-2E8F-9FE29402C543}"/>
                    </a:ext>
                  </a:extLst>
                </p14:cNvPr>
                <p14:cNvContentPartPr/>
                <p14:nvPr/>
              </p14:nvContentPartPr>
              <p14:xfrm>
                <a:off x="6610213" y="4794392"/>
                <a:ext cx="293040" cy="352440"/>
              </p14:xfrm>
            </p:contentPart>
          </mc:Choice>
          <mc:Fallback xmlns="">
            <p:pic>
              <p:nvPicPr>
                <p:cNvPr id="271" name="筆跡 270">
                  <a:extLst>
                    <a:ext uri="{FF2B5EF4-FFF2-40B4-BE49-F238E27FC236}">
                      <a16:creationId xmlns:a16="http://schemas.microsoft.com/office/drawing/2014/main" id="{724C4492-00AA-1A90-2E8F-9FE29402C543}"/>
                    </a:ext>
                  </a:extLst>
                </p:cNvPr>
                <p:cNvPicPr/>
                <p:nvPr/>
              </p:nvPicPr>
              <p:blipFill>
                <a:blip r:embed="rId417"/>
                <a:stretch>
                  <a:fillRect/>
                </a:stretch>
              </p:blipFill>
              <p:spPr>
                <a:xfrm>
                  <a:off x="6601213" y="4785752"/>
                  <a:ext cx="31068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72" name="筆跡 271">
                  <a:extLst>
                    <a:ext uri="{FF2B5EF4-FFF2-40B4-BE49-F238E27FC236}">
                      <a16:creationId xmlns:a16="http://schemas.microsoft.com/office/drawing/2014/main" id="{FB64A4F1-24AF-D0CD-309D-415D8E0EDD37}"/>
                    </a:ext>
                  </a:extLst>
                </p14:cNvPr>
                <p14:cNvContentPartPr/>
                <p14:nvPr/>
              </p14:nvContentPartPr>
              <p14:xfrm>
                <a:off x="6642973" y="4828592"/>
                <a:ext cx="275040" cy="336600"/>
              </p14:xfrm>
            </p:contentPart>
          </mc:Choice>
          <mc:Fallback xmlns="">
            <p:pic>
              <p:nvPicPr>
                <p:cNvPr id="272" name="筆跡 271">
                  <a:extLst>
                    <a:ext uri="{FF2B5EF4-FFF2-40B4-BE49-F238E27FC236}">
                      <a16:creationId xmlns:a16="http://schemas.microsoft.com/office/drawing/2014/main" id="{FB64A4F1-24AF-D0CD-309D-415D8E0EDD37}"/>
                    </a:ext>
                  </a:extLst>
                </p:cNvPr>
                <p:cNvPicPr/>
                <p:nvPr/>
              </p:nvPicPr>
              <p:blipFill>
                <a:blip r:embed="rId419"/>
                <a:stretch>
                  <a:fillRect/>
                </a:stretch>
              </p:blipFill>
              <p:spPr>
                <a:xfrm>
                  <a:off x="6633973" y="4819592"/>
                  <a:ext cx="29268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74" name="筆跡 273">
                  <a:extLst>
                    <a:ext uri="{FF2B5EF4-FFF2-40B4-BE49-F238E27FC236}">
                      <a16:creationId xmlns:a16="http://schemas.microsoft.com/office/drawing/2014/main" id="{12949BC6-2CE9-47BC-15B9-7FDCFCEE3593}"/>
                    </a:ext>
                  </a:extLst>
                </p14:cNvPr>
                <p14:cNvContentPartPr/>
                <p14:nvPr/>
              </p14:nvContentPartPr>
              <p14:xfrm>
                <a:off x="7026013" y="4930472"/>
                <a:ext cx="115920" cy="14040"/>
              </p14:xfrm>
            </p:contentPart>
          </mc:Choice>
          <mc:Fallback xmlns="">
            <p:pic>
              <p:nvPicPr>
                <p:cNvPr id="274" name="筆跡 273">
                  <a:extLst>
                    <a:ext uri="{FF2B5EF4-FFF2-40B4-BE49-F238E27FC236}">
                      <a16:creationId xmlns:a16="http://schemas.microsoft.com/office/drawing/2014/main" id="{12949BC6-2CE9-47BC-15B9-7FDCFCEE3593}"/>
                    </a:ext>
                  </a:extLst>
                </p:cNvPr>
                <p:cNvPicPr/>
                <p:nvPr/>
              </p:nvPicPr>
              <p:blipFill>
                <a:blip r:embed="rId421"/>
                <a:stretch>
                  <a:fillRect/>
                </a:stretch>
              </p:blipFill>
              <p:spPr>
                <a:xfrm>
                  <a:off x="7017013" y="4921832"/>
                  <a:ext cx="13356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75" name="筆跡 274">
                  <a:extLst>
                    <a:ext uri="{FF2B5EF4-FFF2-40B4-BE49-F238E27FC236}">
                      <a16:creationId xmlns:a16="http://schemas.microsoft.com/office/drawing/2014/main" id="{824BBD91-C8D4-8628-081E-7A2AE305A71D}"/>
                    </a:ext>
                  </a:extLst>
                </p14:cNvPr>
                <p14:cNvContentPartPr/>
                <p14:nvPr/>
              </p14:nvContentPartPr>
              <p14:xfrm>
                <a:off x="7027453" y="4977632"/>
                <a:ext cx="107640" cy="14760"/>
              </p14:xfrm>
            </p:contentPart>
          </mc:Choice>
          <mc:Fallback xmlns="">
            <p:pic>
              <p:nvPicPr>
                <p:cNvPr id="275" name="筆跡 274">
                  <a:extLst>
                    <a:ext uri="{FF2B5EF4-FFF2-40B4-BE49-F238E27FC236}">
                      <a16:creationId xmlns:a16="http://schemas.microsoft.com/office/drawing/2014/main" id="{824BBD91-C8D4-8628-081E-7A2AE305A71D}"/>
                    </a:ext>
                  </a:extLst>
                </p:cNvPr>
                <p:cNvPicPr/>
                <p:nvPr/>
              </p:nvPicPr>
              <p:blipFill>
                <a:blip r:embed="rId423"/>
                <a:stretch>
                  <a:fillRect/>
                </a:stretch>
              </p:blipFill>
              <p:spPr>
                <a:xfrm>
                  <a:off x="7018813" y="4968992"/>
                  <a:ext cx="1252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78" name="筆跡 277">
                  <a:extLst>
                    <a:ext uri="{FF2B5EF4-FFF2-40B4-BE49-F238E27FC236}">
                      <a16:creationId xmlns:a16="http://schemas.microsoft.com/office/drawing/2014/main" id="{686B092A-0023-535D-9E9C-46CD314380EC}"/>
                    </a:ext>
                  </a:extLst>
                </p14:cNvPr>
                <p14:cNvContentPartPr/>
                <p14:nvPr/>
              </p14:nvContentPartPr>
              <p14:xfrm>
                <a:off x="7255333" y="4807712"/>
                <a:ext cx="163080" cy="300240"/>
              </p14:xfrm>
            </p:contentPart>
          </mc:Choice>
          <mc:Fallback xmlns="">
            <p:pic>
              <p:nvPicPr>
                <p:cNvPr id="278" name="筆跡 277">
                  <a:extLst>
                    <a:ext uri="{FF2B5EF4-FFF2-40B4-BE49-F238E27FC236}">
                      <a16:creationId xmlns:a16="http://schemas.microsoft.com/office/drawing/2014/main" id="{686B092A-0023-535D-9E9C-46CD314380EC}"/>
                    </a:ext>
                  </a:extLst>
                </p:cNvPr>
                <p:cNvPicPr/>
                <p:nvPr/>
              </p:nvPicPr>
              <p:blipFill>
                <a:blip r:embed="rId425"/>
                <a:stretch>
                  <a:fillRect/>
                </a:stretch>
              </p:blipFill>
              <p:spPr>
                <a:xfrm>
                  <a:off x="7246333" y="4798712"/>
                  <a:ext cx="18072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79" name="筆跡 278">
                  <a:extLst>
                    <a:ext uri="{FF2B5EF4-FFF2-40B4-BE49-F238E27FC236}">
                      <a16:creationId xmlns:a16="http://schemas.microsoft.com/office/drawing/2014/main" id="{64502BAC-4D1E-7FE9-DFC6-93B01D688101}"/>
                    </a:ext>
                  </a:extLst>
                </p14:cNvPr>
                <p14:cNvContentPartPr/>
                <p14:nvPr/>
              </p14:nvContentPartPr>
              <p14:xfrm>
                <a:off x="7459813" y="5073032"/>
                <a:ext cx="24120" cy="60480"/>
              </p14:xfrm>
            </p:contentPart>
          </mc:Choice>
          <mc:Fallback xmlns="">
            <p:pic>
              <p:nvPicPr>
                <p:cNvPr id="279" name="筆跡 278">
                  <a:extLst>
                    <a:ext uri="{FF2B5EF4-FFF2-40B4-BE49-F238E27FC236}">
                      <a16:creationId xmlns:a16="http://schemas.microsoft.com/office/drawing/2014/main" id="{64502BAC-4D1E-7FE9-DFC6-93B01D688101}"/>
                    </a:ext>
                  </a:extLst>
                </p:cNvPr>
                <p:cNvPicPr/>
                <p:nvPr/>
              </p:nvPicPr>
              <p:blipFill>
                <a:blip r:embed="rId427"/>
                <a:stretch>
                  <a:fillRect/>
                </a:stretch>
              </p:blipFill>
              <p:spPr>
                <a:xfrm>
                  <a:off x="7451173" y="5064392"/>
                  <a:ext cx="4176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80" name="筆跡 279">
                  <a:extLst>
                    <a:ext uri="{FF2B5EF4-FFF2-40B4-BE49-F238E27FC236}">
                      <a16:creationId xmlns:a16="http://schemas.microsoft.com/office/drawing/2014/main" id="{CD76C71E-D744-B8EB-65E1-4A82653EFA75}"/>
                    </a:ext>
                  </a:extLst>
                </p14:cNvPr>
                <p14:cNvContentPartPr/>
                <p14:nvPr/>
              </p14:nvContentPartPr>
              <p14:xfrm>
                <a:off x="7616773" y="4801952"/>
                <a:ext cx="136800" cy="303480"/>
              </p14:xfrm>
            </p:contentPart>
          </mc:Choice>
          <mc:Fallback xmlns="">
            <p:pic>
              <p:nvPicPr>
                <p:cNvPr id="280" name="筆跡 279">
                  <a:extLst>
                    <a:ext uri="{FF2B5EF4-FFF2-40B4-BE49-F238E27FC236}">
                      <a16:creationId xmlns:a16="http://schemas.microsoft.com/office/drawing/2014/main" id="{CD76C71E-D744-B8EB-65E1-4A82653EFA75}"/>
                    </a:ext>
                  </a:extLst>
                </p:cNvPr>
                <p:cNvPicPr/>
                <p:nvPr/>
              </p:nvPicPr>
              <p:blipFill>
                <a:blip r:embed="rId429"/>
                <a:stretch>
                  <a:fillRect/>
                </a:stretch>
              </p:blipFill>
              <p:spPr>
                <a:xfrm>
                  <a:off x="7608133" y="4792952"/>
                  <a:ext cx="1544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81" name="筆跡 280">
                  <a:extLst>
                    <a:ext uri="{FF2B5EF4-FFF2-40B4-BE49-F238E27FC236}">
                      <a16:creationId xmlns:a16="http://schemas.microsoft.com/office/drawing/2014/main" id="{8D85721B-D939-56C3-9687-E078E5F0741E}"/>
                    </a:ext>
                  </a:extLst>
                </p14:cNvPr>
                <p14:cNvContentPartPr/>
                <p14:nvPr/>
              </p14:nvContentPartPr>
              <p14:xfrm>
                <a:off x="7774453" y="4804472"/>
                <a:ext cx="132120" cy="280080"/>
              </p14:xfrm>
            </p:contentPart>
          </mc:Choice>
          <mc:Fallback xmlns="">
            <p:pic>
              <p:nvPicPr>
                <p:cNvPr id="281" name="筆跡 280">
                  <a:extLst>
                    <a:ext uri="{FF2B5EF4-FFF2-40B4-BE49-F238E27FC236}">
                      <a16:creationId xmlns:a16="http://schemas.microsoft.com/office/drawing/2014/main" id="{8D85721B-D939-56C3-9687-E078E5F0741E}"/>
                    </a:ext>
                  </a:extLst>
                </p:cNvPr>
                <p:cNvPicPr/>
                <p:nvPr/>
              </p:nvPicPr>
              <p:blipFill>
                <a:blip r:embed="rId431"/>
                <a:stretch>
                  <a:fillRect/>
                </a:stretch>
              </p:blipFill>
              <p:spPr>
                <a:xfrm>
                  <a:off x="7765453" y="4795472"/>
                  <a:ext cx="14976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82" name="筆跡 281">
                  <a:extLst>
                    <a:ext uri="{FF2B5EF4-FFF2-40B4-BE49-F238E27FC236}">
                      <a16:creationId xmlns:a16="http://schemas.microsoft.com/office/drawing/2014/main" id="{309A517C-7ED0-AE10-31F8-39C0716956BB}"/>
                    </a:ext>
                  </a:extLst>
                </p14:cNvPr>
                <p14:cNvContentPartPr/>
                <p14:nvPr/>
              </p14:nvContentPartPr>
              <p14:xfrm>
                <a:off x="7945453" y="4849112"/>
                <a:ext cx="101160" cy="195840"/>
              </p14:xfrm>
            </p:contentPart>
          </mc:Choice>
          <mc:Fallback xmlns="">
            <p:pic>
              <p:nvPicPr>
                <p:cNvPr id="282" name="筆跡 281">
                  <a:extLst>
                    <a:ext uri="{FF2B5EF4-FFF2-40B4-BE49-F238E27FC236}">
                      <a16:creationId xmlns:a16="http://schemas.microsoft.com/office/drawing/2014/main" id="{309A517C-7ED0-AE10-31F8-39C0716956BB}"/>
                    </a:ext>
                  </a:extLst>
                </p:cNvPr>
                <p:cNvPicPr/>
                <p:nvPr/>
              </p:nvPicPr>
              <p:blipFill>
                <a:blip r:embed="rId433"/>
                <a:stretch>
                  <a:fillRect/>
                </a:stretch>
              </p:blipFill>
              <p:spPr>
                <a:xfrm>
                  <a:off x="7936453" y="4840472"/>
                  <a:ext cx="1188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83" name="筆跡 282">
                  <a:extLst>
                    <a:ext uri="{FF2B5EF4-FFF2-40B4-BE49-F238E27FC236}">
                      <a16:creationId xmlns:a16="http://schemas.microsoft.com/office/drawing/2014/main" id="{7D6744D2-4C7A-3D06-A40A-B12CDCBF6812}"/>
                    </a:ext>
                  </a:extLst>
                </p14:cNvPr>
                <p14:cNvContentPartPr/>
                <p14:nvPr/>
              </p14:nvContentPartPr>
              <p14:xfrm>
                <a:off x="7995133" y="4875752"/>
                <a:ext cx="108000" cy="16560"/>
              </p14:xfrm>
            </p:contentPart>
          </mc:Choice>
          <mc:Fallback xmlns="">
            <p:pic>
              <p:nvPicPr>
                <p:cNvPr id="283" name="筆跡 282">
                  <a:extLst>
                    <a:ext uri="{FF2B5EF4-FFF2-40B4-BE49-F238E27FC236}">
                      <a16:creationId xmlns:a16="http://schemas.microsoft.com/office/drawing/2014/main" id="{7D6744D2-4C7A-3D06-A40A-B12CDCBF6812}"/>
                    </a:ext>
                  </a:extLst>
                </p:cNvPr>
                <p:cNvPicPr/>
                <p:nvPr/>
              </p:nvPicPr>
              <p:blipFill>
                <a:blip r:embed="rId435"/>
                <a:stretch>
                  <a:fillRect/>
                </a:stretch>
              </p:blipFill>
              <p:spPr>
                <a:xfrm>
                  <a:off x="7986133" y="4866752"/>
                  <a:ext cx="1256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85" name="筆跡 284">
                  <a:extLst>
                    <a:ext uri="{FF2B5EF4-FFF2-40B4-BE49-F238E27FC236}">
                      <a16:creationId xmlns:a16="http://schemas.microsoft.com/office/drawing/2014/main" id="{34E4000E-0FD3-CB4E-52B9-8A8204696E8C}"/>
                    </a:ext>
                  </a:extLst>
                </p14:cNvPr>
                <p14:cNvContentPartPr/>
                <p14:nvPr/>
              </p14:nvContentPartPr>
              <p14:xfrm>
                <a:off x="8199613" y="4902392"/>
                <a:ext cx="173520" cy="163440"/>
              </p14:xfrm>
            </p:contentPart>
          </mc:Choice>
          <mc:Fallback xmlns="">
            <p:pic>
              <p:nvPicPr>
                <p:cNvPr id="285" name="筆跡 284">
                  <a:extLst>
                    <a:ext uri="{FF2B5EF4-FFF2-40B4-BE49-F238E27FC236}">
                      <a16:creationId xmlns:a16="http://schemas.microsoft.com/office/drawing/2014/main" id="{34E4000E-0FD3-CB4E-52B9-8A8204696E8C}"/>
                    </a:ext>
                  </a:extLst>
                </p:cNvPr>
                <p:cNvPicPr/>
                <p:nvPr/>
              </p:nvPicPr>
              <p:blipFill>
                <a:blip r:embed="rId437"/>
                <a:stretch>
                  <a:fillRect/>
                </a:stretch>
              </p:blipFill>
              <p:spPr>
                <a:xfrm>
                  <a:off x="8190973" y="4893752"/>
                  <a:ext cx="1911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87" name="筆跡 286">
                  <a:extLst>
                    <a:ext uri="{FF2B5EF4-FFF2-40B4-BE49-F238E27FC236}">
                      <a16:creationId xmlns:a16="http://schemas.microsoft.com/office/drawing/2014/main" id="{FFF51603-7D2B-26AC-5913-9E1B98CC5461}"/>
                    </a:ext>
                  </a:extLst>
                </p14:cNvPr>
                <p14:cNvContentPartPr/>
                <p14:nvPr/>
              </p14:nvContentPartPr>
              <p14:xfrm>
                <a:off x="8484013" y="4821752"/>
                <a:ext cx="186840" cy="313200"/>
              </p14:xfrm>
            </p:contentPart>
          </mc:Choice>
          <mc:Fallback xmlns="">
            <p:pic>
              <p:nvPicPr>
                <p:cNvPr id="287" name="筆跡 286">
                  <a:extLst>
                    <a:ext uri="{FF2B5EF4-FFF2-40B4-BE49-F238E27FC236}">
                      <a16:creationId xmlns:a16="http://schemas.microsoft.com/office/drawing/2014/main" id="{FFF51603-7D2B-26AC-5913-9E1B98CC5461}"/>
                    </a:ext>
                  </a:extLst>
                </p:cNvPr>
                <p:cNvPicPr/>
                <p:nvPr/>
              </p:nvPicPr>
              <p:blipFill>
                <a:blip r:embed="rId439"/>
                <a:stretch>
                  <a:fillRect/>
                </a:stretch>
              </p:blipFill>
              <p:spPr>
                <a:xfrm>
                  <a:off x="8475013" y="4812752"/>
                  <a:ext cx="20448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88" name="筆跡 287">
                  <a:extLst>
                    <a:ext uri="{FF2B5EF4-FFF2-40B4-BE49-F238E27FC236}">
                      <a16:creationId xmlns:a16="http://schemas.microsoft.com/office/drawing/2014/main" id="{83B86351-5064-E846-6CB8-2A85AC333254}"/>
                    </a:ext>
                  </a:extLst>
                </p14:cNvPr>
                <p14:cNvContentPartPr/>
                <p14:nvPr/>
              </p14:nvContentPartPr>
              <p14:xfrm>
                <a:off x="8512813" y="4840112"/>
                <a:ext cx="197280" cy="197640"/>
              </p14:xfrm>
            </p:contentPart>
          </mc:Choice>
          <mc:Fallback xmlns="">
            <p:pic>
              <p:nvPicPr>
                <p:cNvPr id="288" name="筆跡 287">
                  <a:extLst>
                    <a:ext uri="{FF2B5EF4-FFF2-40B4-BE49-F238E27FC236}">
                      <a16:creationId xmlns:a16="http://schemas.microsoft.com/office/drawing/2014/main" id="{83B86351-5064-E846-6CB8-2A85AC333254}"/>
                    </a:ext>
                  </a:extLst>
                </p:cNvPr>
                <p:cNvPicPr/>
                <p:nvPr/>
              </p:nvPicPr>
              <p:blipFill>
                <a:blip r:embed="rId441"/>
                <a:stretch>
                  <a:fillRect/>
                </a:stretch>
              </p:blipFill>
              <p:spPr>
                <a:xfrm>
                  <a:off x="8504173" y="4831472"/>
                  <a:ext cx="21492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89" name="筆跡 288">
                  <a:extLst>
                    <a:ext uri="{FF2B5EF4-FFF2-40B4-BE49-F238E27FC236}">
                      <a16:creationId xmlns:a16="http://schemas.microsoft.com/office/drawing/2014/main" id="{18B4AD23-FAEA-5FF8-36EF-8DA750751040}"/>
                    </a:ext>
                  </a:extLst>
                </p14:cNvPr>
                <p14:cNvContentPartPr/>
                <p14:nvPr/>
              </p14:nvContentPartPr>
              <p14:xfrm>
                <a:off x="8671933" y="4676672"/>
                <a:ext cx="114120" cy="102240"/>
              </p14:xfrm>
            </p:contentPart>
          </mc:Choice>
          <mc:Fallback xmlns="">
            <p:pic>
              <p:nvPicPr>
                <p:cNvPr id="289" name="筆跡 288">
                  <a:extLst>
                    <a:ext uri="{FF2B5EF4-FFF2-40B4-BE49-F238E27FC236}">
                      <a16:creationId xmlns:a16="http://schemas.microsoft.com/office/drawing/2014/main" id="{18B4AD23-FAEA-5FF8-36EF-8DA750751040}"/>
                    </a:ext>
                  </a:extLst>
                </p:cNvPr>
                <p:cNvPicPr/>
                <p:nvPr/>
              </p:nvPicPr>
              <p:blipFill>
                <a:blip r:embed="rId443"/>
                <a:stretch>
                  <a:fillRect/>
                </a:stretch>
              </p:blipFill>
              <p:spPr>
                <a:xfrm>
                  <a:off x="8663293" y="4667672"/>
                  <a:ext cx="1317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90" name="筆跡 289">
                  <a:extLst>
                    <a:ext uri="{FF2B5EF4-FFF2-40B4-BE49-F238E27FC236}">
                      <a16:creationId xmlns:a16="http://schemas.microsoft.com/office/drawing/2014/main" id="{C448531B-5169-FD0B-E369-F49EB43448A4}"/>
                    </a:ext>
                  </a:extLst>
                </p14:cNvPr>
                <p14:cNvContentPartPr/>
                <p14:nvPr/>
              </p14:nvContentPartPr>
              <p14:xfrm>
                <a:off x="8686333" y="5027672"/>
                <a:ext cx="65160" cy="104400"/>
              </p14:xfrm>
            </p:contentPart>
          </mc:Choice>
          <mc:Fallback xmlns="">
            <p:pic>
              <p:nvPicPr>
                <p:cNvPr id="290" name="筆跡 289">
                  <a:extLst>
                    <a:ext uri="{FF2B5EF4-FFF2-40B4-BE49-F238E27FC236}">
                      <a16:creationId xmlns:a16="http://schemas.microsoft.com/office/drawing/2014/main" id="{C448531B-5169-FD0B-E369-F49EB43448A4}"/>
                    </a:ext>
                  </a:extLst>
                </p:cNvPr>
                <p:cNvPicPr/>
                <p:nvPr/>
              </p:nvPicPr>
              <p:blipFill>
                <a:blip r:embed="rId445"/>
                <a:stretch>
                  <a:fillRect/>
                </a:stretch>
              </p:blipFill>
              <p:spPr>
                <a:xfrm>
                  <a:off x="8677333" y="5018672"/>
                  <a:ext cx="8280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91" name="筆跡 290">
                  <a:extLst>
                    <a:ext uri="{FF2B5EF4-FFF2-40B4-BE49-F238E27FC236}">
                      <a16:creationId xmlns:a16="http://schemas.microsoft.com/office/drawing/2014/main" id="{C84CDCA1-CCE7-E737-8EFA-35891B4AF96C}"/>
                    </a:ext>
                  </a:extLst>
                </p14:cNvPr>
                <p14:cNvContentPartPr/>
                <p14:nvPr/>
              </p14:nvContentPartPr>
              <p14:xfrm>
                <a:off x="8775253" y="5097512"/>
                <a:ext cx="18720" cy="11520"/>
              </p14:xfrm>
            </p:contentPart>
          </mc:Choice>
          <mc:Fallback xmlns="">
            <p:pic>
              <p:nvPicPr>
                <p:cNvPr id="291" name="筆跡 290">
                  <a:extLst>
                    <a:ext uri="{FF2B5EF4-FFF2-40B4-BE49-F238E27FC236}">
                      <a16:creationId xmlns:a16="http://schemas.microsoft.com/office/drawing/2014/main" id="{C84CDCA1-CCE7-E737-8EFA-35891B4AF96C}"/>
                    </a:ext>
                  </a:extLst>
                </p:cNvPr>
                <p:cNvPicPr/>
                <p:nvPr/>
              </p:nvPicPr>
              <p:blipFill>
                <a:blip r:embed="rId447"/>
                <a:stretch>
                  <a:fillRect/>
                </a:stretch>
              </p:blipFill>
              <p:spPr>
                <a:xfrm>
                  <a:off x="8766253" y="5088512"/>
                  <a:ext cx="363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93" name="筆跡 292">
                  <a:extLst>
                    <a:ext uri="{FF2B5EF4-FFF2-40B4-BE49-F238E27FC236}">
                      <a16:creationId xmlns:a16="http://schemas.microsoft.com/office/drawing/2014/main" id="{CBAB2C88-99DA-2DA3-4E25-CC05A7AE8570}"/>
                    </a:ext>
                  </a:extLst>
                </p14:cNvPr>
                <p14:cNvContentPartPr/>
                <p14:nvPr/>
              </p14:nvContentPartPr>
              <p14:xfrm>
                <a:off x="8850493" y="5020472"/>
                <a:ext cx="71640" cy="110160"/>
              </p14:xfrm>
            </p:contentPart>
          </mc:Choice>
          <mc:Fallback xmlns="">
            <p:pic>
              <p:nvPicPr>
                <p:cNvPr id="293" name="筆跡 292">
                  <a:extLst>
                    <a:ext uri="{FF2B5EF4-FFF2-40B4-BE49-F238E27FC236}">
                      <a16:creationId xmlns:a16="http://schemas.microsoft.com/office/drawing/2014/main" id="{CBAB2C88-99DA-2DA3-4E25-CC05A7AE8570}"/>
                    </a:ext>
                  </a:extLst>
                </p:cNvPr>
                <p:cNvPicPr/>
                <p:nvPr/>
              </p:nvPicPr>
              <p:blipFill>
                <a:blip r:embed="rId449"/>
                <a:stretch>
                  <a:fillRect/>
                </a:stretch>
              </p:blipFill>
              <p:spPr>
                <a:xfrm>
                  <a:off x="8841493" y="5011472"/>
                  <a:ext cx="892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94" name="筆跡 293">
                  <a:extLst>
                    <a:ext uri="{FF2B5EF4-FFF2-40B4-BE49-F238E27FC236}">
                      <a16:creationId xmlns:a16="http://schemas.microsoft.com/office/drawing/2014/main" id="{6F4E5862-E7C4-3BB8-7017-1487EDDA19D4}"/>
                    </a:ext>
                  </a:extLst>
                </p14:cNvPr>
                <p14:cNvContentPartPr/>
                <p14:nvPr/>
              </p14:nvContentPartPr>
              <p14:xfrm>
                <a:off x="8931853" y="4981232"/>
                <a:ext cx="83520" cy="150120"/>
              </p14:xfrm>
            </p:contentPart>
          </mc:Choice>
          <mc:Fallback xmlns="">
            <p:pic>
              <p:nvPicPr>
                <p:cNvPr id="294" name="筆跡 293">
                  <a:extLst>
                    <a:ext uri="{FF2B5EF4-FFF2-40B4-BE49-F238E27FC236}">
                      <a16:creationId xmlns:a16="http://schemas.microsoft.com/office/drawing/2014/main" id="{6F4E5862-E7C4-3BB8-7017-1487EDDA19D4}"/>
                    </a:ext>
                  </a:extLst>
                </p:cNvPr>
                <p:cNvPicPr/>
                <p:nvPr/>
              </p:nvPicPr>
              <p:blipFill>
                <a:blip r:embed="rId451"/>
                <a:stretch>
                  <a:fillRect/>
                </a:stretch>
              </p:blipFill>
              <p:spPr>
                <a:xfrm>
                  <a:off x="8923213" y="4972232"/>
                  <a:ext cx="1011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95" name="筆跡 294">
                  <a:extLst>
                    <a:ext uri="{FF2B5EF4-FFF2-40B4-BE49-F238E27FC236}">
                      <a16:creationId xmlns:a16="http://schemas.microsoft.com/office/drawing/2014/main" id="{E55672BF-8903-BCA1-4160-943C6DFA701C}"/>
                    </a:ext>
                  </a:extLst>
                </p14:cNvPr>
                <p14:cNvContentPartPr/>
                <p14:nvPr/>
              </p14:nvContentPartPr>
              <p14:xfrm>
                <a:off x="8945533" y="4980872"/>
                <a:ext cx="123480" cy="36000"/>
              </p14:xfrm>
            </p:contentPart>
          </mc:Choice>
          <mc:Fallback xmlns="">
            <p:pic>
              <p:nvPicPr>
                <p:cNvPr id="295" name="筆跡 294">
                  <a:extLst>
                    <a:ext uri="{FF2B5EF4-FFF2-40B4-BE49-F238E27FC236}">
                      <a16:creationId xmlns:a16="http://schemas.microsoft.com/office/drawing/2014/main" id="{E55672BF-8903-BCA1-4160-943C6DFA701C}"/>
                    </a:ext>
                  </a:extLst>
                </p:cNvPr>
                <p:cNvPicPr/>
                <p:nvPr/>
              </p:nvPicPr>
              <p:blipFill>
                <a:blip r:embed="rId453"/>
                <a:stretch>
                  <a:fillRect/>
                </a:stretch>
              </p:blipFill>
              <p:spPr>
                <a:xfrm>
                  <a:off x="8936893" y="4971872"/>
                  <a:ext cx="1411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96" name="筆跡 295">
                  <a:extLst>
                    <a:ext uri="{FF2B5EF4-FFF2-40B4-BE49-F238E27FC236}">
                      <a16:creationId xmlns:a16="http://schemas.microsoft.com/office/drawing/2014/main" id="{4F427D1A-2AD0-0C26-FDB2-E4703A28C254}"/>
                    </a:ext>
                  </a:extLst>
                </p14:cNvPr>
                <p14:cNvContentPartPr/>
                <p14:nvPr/>
              </p14:nvContentPartPr>
              <p14:xfrm>
                <a:off x="9078373" y="5125232"/>
                <a:ext cx="28080" cy="87840"/>
              </p14:xfrm>
            </p:contentPart>
          </mc:Choice>
          <mc:Fallback xmlns="">
            <p:pic>
              <p:nvPicPr>
                <p:cNvPr id="296" name="筆跡 295">
                  <a:extLst>
                    <a:ext uri="{FF2B5EF4-FFF2-40B4-BE49-F238E27FC236}">
                      <a16:creationId xmlns:a16="http://schemas.microsoft.com/office/drawing/2014/main" id="{4F427D1A-2AD0-0C26-FDB2-E4703A28C254}"/>
                    </a:ext>
                  </a:extLst>
                </p:cNvPr>
                <p:cNvPicPr/>
                <p:nvPr/>
              </p:nvPicPr>
              <p:blipFill>
                <a:blip r:embed="rId455"/>
                <a:stretch>
                  <a:fillRect/>
                </a:stretch>
              </p:blipFill>
              <p:spPr>
                <a:xfrm>
                  <a:off x="9069733" y="5116232"/>
                  <a:ext cx="457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98" name="筆跡 297">
                  <a:extLst>
                    <a:ext uri="{FF2B5EF4-FFF2-40B4-BE49-F238E27FC236}">
                      <a16:creationId xmlns:a16="http://schemas.microsoft.com/office/drawing/2014/main" id="{6FC80B57-27DD-5B48-1D80-68D96EEF4E91}"/>
                    </a:ext>
                  </a:extLst>
                </p14:cNvPr>
                <p14:cNvContentPartPr/>
                <p14:nvPr/>
              </p14:nvContentPartPr>
              <p14:xfrm>
                <a:off x="9197893" y="4996712"/>
                <a:ext cx="55080" cy="173160"/>
              </p14:xfrm>
            </p:contentPart>
          </mc:Choice>
          <mc:Fallback xmlns="">
            <p:pic>
              <p:nvPicPr>
                <p:cNvPr id="298" name="筆跡 297">
                  <a:extLst>
                    <a:ext uri="{FF2B5EF4-FFF2-40B4-BE49-F238E27FC236}">
                      <a16:creationId xmlns:a16="http://schemas.microsoft.com/office/drawing/2014/main" id="{6FC80B57-27DD-5B48-1D80-68D96EEF4E91}"/>
                    </a:ext>
                  </a:extLst>
                </p:cNvPr>
                <p:cNvPicPr/>
                <p:nvPr/>
              </p:nvPicPr>
              <p:blipFill>
                <a:blip r:embed="rId457"/>
                <a:stretch>
                  <a:fillRect/>
                </a:stretch>
              </p:blipFill>
              <p:spPr>
                <a:xfrm>
                  <a:off x="9188893" y="4988072"/>
                  <a:ext cx="727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99" name="筆跡 298">
                  <a:extLst>
                    <a:ext uri="{FF2B5EF4-FFF2-40B4-BE49-F238E27FC236}">
                      <a16:creationId xmlns:a16="http://schemas.microsoft.com/office/drawing/2014/main" id="{EDAA06B9-D62F-6F7F-205E-5685AABD160B}"/>
                    </a:ext>
                  </a:extLst>
                </p14:cNvPr>
                <p14:cNvContentPartPr/>
                <p14:nvPr/>
              </p14:nvContentPartPr>
              <p14:xfrm>
                <a:off x="9344413" y="4985192"/>
                <a:ext cx="24480" cy="180360"/>
              </p14:xfrm>
            </p:contentPart>
          </mc:Choice>
          <mc:Fallback xmlns="">
            <p:pic>
              <p:nvPicPr>
                <p:cNvPr id="299" name="筆跡 298">
                  <a:extLst>
                    <a:ext uri="{FF2B5EF4-FFF2-40B4-BE49-F238E27FC236}">
                      <a16:creationId xmlns:a16="http://schemas.microsoft.com/office/drawing/2014/main" id="{EDAA06B9-D62F-6F7F-205E-5685AABD160B}"/>
                    </a:ext>
                  </a:extLst>
                </p:cNvPr>
                <p:cNvPicPr/>
                <p:nvPr/>
              </p:nvPicPr>
              <p:blipFill>
                <a:blip r:embed="rId459"/>
                <a:stretch>
                  <a:fillRect/>
                </a:stretch>
              </p:blipFill>
              <p:spPr>
                <a:xfrm>
                  <a:off x="9335413" y="4976552"/>
                  <a:ext cx="421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00" name="筆跡 299">
                  <a:extLst>
                    <a:ext uri="{FF2B5EF4-FFF2-40B4-BE49-F238E27FC236}">
                      <a16:creationId xmlns:a16="http://schemas.microsoft.com/office/drawing/2014/main" id="{1CBAA504-CB4F-B0B4-4C68-9BE31DE42C1D}"/>
                    </a:ext>
                  </a:extLst>
                </p14:cNvPr>
                <p14:cNvContentPartPr/>
                <p14:nvPr/>
              </p14:nvContentPartPr>
              <p14:xfrm>
                <a:off x="9340453" y="5027312"/>
                <a:ext cx="123840" cy="99360"/>
              </p14:xfrm>
            </p:contentPart>
          </mc:Choice>
          <mc:Fallback xmlns="">
            <p:pic>
              <p:nvPicPr>
                <p:cNvPr id="300" name="筆跡 299">
                  <a:extLst>
                    <a:ext uri="{FF2B5EF4-FFF2-40B4-BE49-F238E27FC236}">
                      <a16:creationId xmlns:a16="http://schemas.microsoft.com/office/drawing/2014/main" id="{1CBAA504-CB4F-B0B4-4C68-9BE31DE42C1D}"/>
                    </a:ext>
                  </a:extLst>
                </p:cNvPr>
                <p:cNvPicPr/>
                <p:nvPr/>
              </p:nvPicPr>
              <p:blipFill>
                <a:blip r:embed="rId461"/>
                <a:stretch>
                  <a:fillRect/>
                </a:stretch>
              </p:blipFill>
              <p:spPr>
                <a:xfrm>
                  <a:off x="9331453" y="5018312"/>
                  <a:ext cx="1414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01" name="筆跡 300">
                  <a:extLst>
                    <a:ext uri="{FF2B5EF4-FFF2-40B4-BE49-F238E27FC236}">
                      <a16:creationId xmlns:a16="http://schemas.microsoft.com/office/drawing/2014/main" id="{EA46A831-CBC9-BB21-406F-1803C013F653}"/>
                    </a:ext>
                  </a:extLst>
                </p14:cNvPr>
                <p14:cNvContentPartPr/>
                <p14:nvPr/>
              </p14:nvContentPartPr>
              <p14:xfrm>
                <a:off x="9348733" y="5187512"/>
                <a:ext cx="19080" cy="123840"/>
              </p14:xfrm>
            </p:contentPart>
          </mc:Choice>
          <mc:Fallback xmlns="">
            <p:pic>
              <p:nvPicPr>
                <p:cNvPr id="301" name="筆跡 300">
                  <a:extLst>
                    <a:ext uri="{FF2B5EF4-FFF2-40B4-BE49-F238E27FC236}">
                      <a16:creationId xmlns:a16="http://schemas.microsoft.com/office/drawing/2014/main" id="{EA46A831-CBC9-BB21-406F-1803C013F653}"/>
                    </a:ext>
                  </a:extLst>
                </p:cNvPr>
                <p:cNvPicPr/>
                <p:nvPr/>
              </p:nvPicPr>
              <p:blipFill>
                <a:blip r:embed="rId463"/>
                <a:stretch>
                  <a:fillRect/>
                </a:stretch>
              </p:blipFill>
              <p:spPr>
                <a:xfrm>
                  <a:off x="9339733" y="5178512"/>
                  <a:ext cx="36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02" name="筆跡 301">
                  <a:extLst>
                    <a:ext uri="{FF2B5EF4-FFF2-40B4-BE49-F238E27FC236}">
                      <a16:creationId xmlns:a16="http://schemas.microsoft.com/office/drawing/2014/main" id="{AB0A6F74-2FA3-8CC0-9F1E-8A51F38B2A42}"/>
                    </a:ext>
                  </a:extLst>
                </p14:cNvPr>
                <p14:cNvContentPartPr/>
                <p14:nvPr/>
              </p14:nvContentPartPr>
              <p14:xfrm>
                <a:off x="9399493" y="5199392"/>
                <a:ext cx="15120" cy="111600"/>
              </p14:xfrm>
            </p:contentPart>
          </mc:Choice>
          <mc:Fallback xmlns="">
            <p:pic>
              <p:nvPicPr>
                <p:cNvPr id="302" name="筆跡 301">
                  <a:extLst>
                    <a:ext uri="{FF2B5EF4-FFF2-40B4-BE49-F238E27FC236}">
                      <a16:creationId xmlns:a16="http://schemas.microsoft.com/office/drawing/2014/main" id="{AB0A6F74-2FA3-8CC0-9F1E-8A51F38B2A42}"/>
                    </a:ext>
                  </a:extLst>
                </p:cNvPr>
                <p:cNvPicPr/>
                <p:nvPr/>
              </p:nvPicPr>
              <p:blipFill>
                <a:blip r:embed="rId465"/>
                <a:stretch>
                  <a:fillRect/>
                </a:stretch>
              </p:blipFill>
              <p:spPr>
                <a:xfrm>
                  <a:off x="9390493" y="5190392"/>
                  <a:ext cx="327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03" name="筆跡 302">
                  <a:extLst>
                    <a:ext uri="{FF2B5EF4-FFF2-40B4-BE49-F238E27FC236}">
                      <a16:creationId xmlns:a16="http://schemas.microsoft.com/office/drawing/2014/main" id="{FB2CD355-388A-8EA2-E393-242BF565E5C9}"/>
                    </a:ext>
                  </a:extLst>
                </p14:cNvPr>
                <p14:cNvContentPartPr/>
                <p14:nvPr/>
              </p14:nvContentPartPr>
              <p14:xfrm>
                <a:off x="9288973" y="5348792"/>
                <a:ext cx="132120" cy="154440"/>
              </p14:xfrm>
            </p:contentPart>
          </mc:Choice>
          <mc:Fallback xmlns="">
            <p:pic>
              <p:nvPicPr>
                <p:cNvPr id="303" name="筆跡 302">
                  <a:extLst>
                    <a:ext uri="{FF2B5EF4-FFF2-40B4-BE49-F238E27FC236}">
                      <a16:creationId xmlns:a16="http://schemas.microsoft.com/office/drawing/2014/main" id="{FB2CD355-388A-8EA2-E393-242BF565E5C9}"/>
                    </a:ext>
                  </a:extLst>
                </p:cNvPr>
                <p:cNvPicPr/>
                <p:nvPr/>
              </p:nvPicPr>
              <p:blipFill>
                <a:blip r:embed="rId467"/>
                <a:stretch>
                  <a:fillRect/>
                </a:stretch>
              </p:blipFill>
              <p:spPr>
                <a:xfrm>
                  <a:off x="9279973" y="5339792"/>
                  <a:ext cx="1497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04" name="筆跡 303">
                  <a:extLst>
                    <a:ext uri="{FF2B5EF4-FFF2-40B4-BE49-F238E27FC236}">
                      <a16:creationId xmlns:a16="http://schemas.microsoft.com/office/drawing/2014/main" id="{0E1CFC7E-4BE3-7F62-D91E-CCF0AB65F4DE}"/>
                    </a:ext>
                  </a:extLst>
                </p14:cNvPr>
                <p14:cNvContentPartPr/>
                <p14:nvPr/>
              </p14:nvContentPartPr>
              <p14:xfrm>
                <a:off x="9514693" y="5070512"/>
                <a:ext cx="96480" cy="11520"/>
              </p14:xfrm>
            </p:contentPart>
          </mc:Choice>
          <mc:Fallback xmlns="">
            <p:pic>
              <p:nvPicPr>
                <p:cNvPr id="304" name="筆跡 303">
                  <a:extLst>
                    <a:ext uri="{FF2B5EF4-FFF2-40B4-BE49-F238E27FC236}">
                      <a16:creationId xmlns:a16="http://schemas.microsoft.com/office/drawing/2014/main" id="{0E1CFC7E-4BE3-7F62-D91E-CCF0AB65F4DE}"/>
                    </a:ext>
                  </a:extLst>
                </p:cNvPr>
                <p:cNvPicPr/>
                <p:nvPr/>
              </p:nvPicPr>
              <p:blipFill>
                <a:blip r:embed="rId469"/>
                <a:stretch>
                  <a:fillRect/>
                </a:stretch>
              </p:blipFill>
              <p:spPr>
                <a:xfrm>
                  <a:off x="9506053" y="5061872"/>
                  <a:ext cx="11412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305" name="筆跡 304">
                  <a:extLst>
                    <a:ext uri="{FF2B5EF4-FFF2-40B4-BE49-F238E27FC236}">
                      <a16:creationId xmlns:a16="http://schemas.microsoft.com/office/drawing/2014/main" id="{E60A4C55-6AC7-31E8-85DA-30CDB6DAD01B}"/>
                    </a:ext>
                  </a:extLst>
                </p14:cNvPr>
                <p14:cNvContentPartPr/>
                <p14:nvPr/>
              </p14:nvContentPartPr>
              <p14:xfrm>
                <a:off x="9630253" y="5021192"/>
                <a:ext cx="34920" cy="145440"/>
              </p14:xfrm>
            </p:contentPart>
          </mc:Choice>
          <mc:Fallback xmlns="">
            <p:pic>
              <p:nvPicPr>
                <p:cNvPr id="305" name="筆跡 304">
                  <a:extLst>
                    <a:ext uri="{FF2B5EF4-FFF2-40B4-BE49-F238E27FC236}">
                      <a16:creationId xmlns:a16="http://schemas.microsoft.com/office/drawing/2014/main" id="{E60A4C55-6AC7-31E8-85DA-30CDB6DAD01B}"/>
                    </a:ext>
                  </a:extLst>
                </p:cNvPr>
                <p:cNvPicPr/>
                <p:nvPr/>
              </p:nvPicPr>
              <p:blipFill>
                <a:blip r:embed="rId471"/>
                <a:stretch>
                  <a:fillRect/>
                </a:stretch>
              </p:blipFill>
              <p:spPr>
                <a:xfrm>
                  <a:off x="9621253" y="5012192"/>
                  <a:ext cx="52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06" name="筆跡 305">
                  <a:extLst>
                    <a:ext uri="{FF2B5EF4-FFF2-40B4-BE49-F238E27FC236}">
                      <a16:creationId xmlns:a16="http://schemas.microsoft.com/office/drawing/2014/main" id="{E5669943-A222-A367-86CC-AD0F93C81496}"/>
                    </a:ext>
                  </a:extLst>
                </p14:cNvPr>
                <p14:cNvContentPartPr/>
                <p14:nvPr/>
              </p14:nvContentPartPr>
              <p14:xfrm>
                <a:off x="9721333" y="4988072"/>
                <a:ext cx="88920" cy="232560"/>
              </p14:xfrm>
            </p:contentPart>
          </mc:Choice>
          <mc:Fallback xmlns="">
            <p:pic>
              <p:nvPicPr>
                <p:cNvPr id="306" name="筆跡 305">
                  <a:extLst>
                    <a:ext uri="{FF2B5EF4-FFF2-40B4-BE49-F238E27FC236}">
                      <a16:creationId xmlns:a16="http://schemas.microsoft.com/office/drawing/2014/main" id="{E5669943-A222-A367-86CC-AD0F93C81496}"/>
                    </a:ext>
                  </a:extLst>
                </p:cNvPr>
                <p:cNvPicPr/>
                <p:nvPr/>
              </p:nvPicPr>
              <p:blipFill>
                <a:blip r:embed="rId473"/>
                <a:stretch>
                  <a:fillRect/>
                </a:stretch>
              </p:blipFill>
              <p:spPr>
                <a:xfrm>
                  <a:off x="9712693" y="4979432"/>
                  <a:ext cx="10656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08" name="筆跡 307">
                  <a:extLst>
                    <a:ext uri="{FF2B5EF4-FFF2-40B4-BE49-F238E27FC236}">
                      <a16:creationId xmlns:a16="http://schemas.microsoft.com/office/drawing/2014/main" id="{91F9CDD7-D2FF-CAD8-DEED-CD5A07CCCF97}"/>
                    </a:ext>
                  </a:extLst>
                </p14:cNvPr>
                <p14:cNvContentPartPr/>
                <p14:nvPr/>
              </p14:nvContentPartPr>
              <p14:xfrm>
                <a:off x="9957853" y="4867472"/>
                <a:ext cx="123120" cy="17640"/>
              </p14:xfrm>
            </p:contentPart>
          </mc:Choice>
          <mc:Fallback xmlns="">
            <p:pic>
              <p:nvPicPr>
                <p:cNvPr id="308" name="筆跡 307">
                  <a:extLst>
                    <a:ext uri="{FF2B5EF4-FFF2-40B4-BE49-F238E27FC236}">
                      <a16:creationId xmlns:a16="http://schemas.microsoft.com/office/drawing/2014/main" id="{91F9CDD7-D2FF-CAD8-DEED-CD5A07CCCF97}"/>
                    </a:ext>
                  </a:extLst>
                </p:cNvPr>
                <p:cNvPicPr/>
                <p:nvPr/>
              </p:nvPicPr>
              <p:blipFill>
                <a:blip r:embed="rId475"/>
                <a:stretch>
                  <a:fillRect/>
                </a:stretch>
              </p:blipFill>
              <p:spPr>
                <a:xfrm>
                  <a:off x="9949213" y="4858832"/>
                  <a:ext cx="1407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309" name="筆跡 308">
                  <a:extLst>
                    <a:ext uri="{FF2B5EF4-FFF2-40B4-BE49-F238E27FC236}">
                      <a16:creationId xmlns:a16="http://schemas.microsoft.com/office/drawing/2014/main" id="{6351C0AC-FA3C-4673-3BDF-4149CCBD1CBF}"/>
                    </a:ext>
                  </a:extLst>
                </p14:cNvPr>
                <p14:cNvContentPartPr/>
                <p14:nvPr/>
              </p14:nvContentPartPr>
              <p14:xfrm>
                <a:off x="9950293" y="4936952"/>
                <a:ext cx="92160" cy="3960"/>
              </p14:xfrm>
            </p:contentPart>
          </mc:Choice>
          <mc:Fallback xmlns="">
            <p:pic>
              <p:nvPicPr>
                <p:cNvPr id="309" name="筆跡 308">
                  <a:extLst>
                    <a:ext uri="{FF2B5EF4-FFF2-40B4-BE49-F238E27FC236}">
                      <a16:creationId xmlns:a16="http://schemas.microsoft.com/office/drawing/2014/main" id="{6351C0AC-FA3C-4673-3BDF-4149CCBD1CBF}"/>
                    </a:ext>
                  </a:extLst>
                </p:cNvPr>
                <p:cNvPicPr/>
                <p:nvPr/>
              </p:nvPicPr>
              <p:blipFill>
                <a:blip r:embed="rId477"/>
                <a:stretch>
                  <a:fillRect/>
                </a:stretch>
              </p:blipFill>
              <p:spPr>
                <a:xfrm>
                  <a:off x="9941293" y="4928312"/>
                  <a:ext cx="1098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11" name="筆跡 310">
                  <a:extLst>
                    <a:ext uri="{FF2B5EF4-FFF2-40B4-BE49-F238E27FC236}">
                      <a16:creationId xmlns:a16="http://schemas.microsoft.com/office/drawing/2014/main" id="{B509B471-E483-2BF2-A234-9943AEF30D8F}"/>
                    </a:ext>
                  </a:extLst>
                </p14:cNvPr>
                <p14:cNvContentPartPr/>
                <p14:nvPr/>
              </p14:nvContentPartPr>
              <p14:xfrm>
                <a:off x="10147933" y="4792232"/>
                <a:ext cx="72360" cy="203400"/>
              </p14:xfrm>
            </p:contentPart>
          </mc:Choice>
          <mc:Fallback xmlns="">
            <p:pic>
              <p:nvPicPr>
                <p:cNvPr id="311" name="筆跡 310">
                  <a:extLst>
                    <a:ext uri="{FF2B5EF4-FFF2-40B4-BE49-F238E27FC236}">
                      <a16:creationId xmlns:a16="http://schemas.microsoft.com/office/drawing/2014/main" id="{B509B471-E483-2BF2-A234-9943AEF30D8F}"/>
                    </a:ext>
                  </a:extLst>
                </p:cNvPr>
                <p:cNvPicPr/>
                <p:nvPr/>
              </p:nvPicPr>
              <p:blipFill>
                <a:blip r:embed="rId479"/>
                <a:stretch>
                  <a:fillRect/>
                </a:stretch>
              </p:blipFill>
              <p:spPr>
                <a:xfrm>
                  <a:off x="10139293" y="4783232"/>
                  <a:ext cx="900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12" name="筆跡 311">
                  <a:extLst>
                    <a:ext uri="{FF2B5EF4-FFF2-40B4-BE49-F238E27FC236}">
                      <a16:creationId xmlns:a16="http://schemas.microsoft.com/office/drawing/2014/main" id="{4B0F6685-6556-817C-45F6-18962E1E2214}"/>
                    </a:ext>
                  </a:extLst>
                </p14:cNvPr>
                <p14:cNvContentPartPr/>
                <p14:nvPr/>
              </p14:nvContentPartPr>
              <p14:xfrm>
                <a:off x="10168813" y="4841192"/>
                <a:ext cx="116280" cy="146160"/>
              </p14:xfrm>
            </p:contentPart>
          </mc:Choice>
          <mc:Fallback xmlns="">
            <p:pic>
              <p:nvPicPr>
                <p:cNvPr id="312" name="筆跡 311">
                  <a:extLst>
                    <a:ext uri="{FF2B5EF4-FFF2-40B4-BE49-F238E27FC236}">
                      <a16:creationId xmlns:a16="http://schemas.microsoft.com/office/drawing/2014/main" id="{4B0F6685-6556-817C-45F6-18962E1E2214}"/>
                    </a:ext>
                  </a:extLst>
                </p:cNvPr>
                <p:cNvPicPr/>
                <p:nvPr/>
              </p:nvPicPr>
              <p:blipFill>
                <a:blip r:embed="rId481"/>
                <a:stretch>
                  <a:fillRect/>
                </a:stretch>
              </p:blipFill>
              <p:spPr>
                <a:xfrm>
                  <a:off x="10159813" y="4832552"/>
                  <a:ext cx="1339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13" name="筆跡 312">
                  <a:extLst>
                    <a:ext uri="{FF2B5EF4-FFF2-40B4-BE49-F238E27FC236}">
                      <a16:creationId xmlns:a16="http://schemas.microsoft.com/office/drawing/2014/main" id="{78D821FE-3BD3-022D-59F5-69EF65A212C2}"/>
                    </a:ext>
                  </a:extLst>
                </p14:cNvPr>
                <p14:cNvContentPartPr/>
                <p14:nvPr/>
              </p14:nvContentPartPr>
              <p14:xfrm>
                <a:off x="10383373" y="4799072"/>
                <a:ext cx="112320" cy="203400"/>
              </p14:xfrm>
            </p:contentPart>
          </mc:Choice>
          <mc:Fallback xmlns="">
            <p:pic>
              <p:nvPicPr>
                <p:cNvPr id="313" name="筆跡 312">
                  <a:extLst>
                    <a:ext uri="{FF2B5EF4-FFF2-40B4-BE49-F238E27FC236}">
                      <a16:creationId xmlns:a16="http://schemas.microsoft.com/office/drawing/2014/main" id="{78D821FE-3BD3-022D-59F5-69EF65A212C2}"/>
                    </a:ext>
                  </a:extLst>
                </p:cNvPr>
                <p:cNvPicPr/>
                <p:nvPr/>
              </p:nvPicPr>
              <p:blipFill>
                <a:blip r:embed="rId483"/>
                <a:stretch>
                  <a:fillRect/>
                </a:stretch>
              </p:blipFill>
              <p:spPr>
                <a:xfrm>
                  <a:off x="10374373" y="4790432"/>
                  <a:ext cx="1299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14" name="筆跡 313">
                  <a:extLst>
                    <a:ext uri="{FF2B5EF4-FFF2-40B4-BE49-F238E27FC236}">
                      <a16:creationId xmlns:a16="http://schemas.microsoft.com/office/drawing/2014/main" id="{8D3C57E4-4975-3FCB-2F86-E5924114CE79}"/>
                    </a:ext>
                  </a:extLst>
                </p14:cNvPr>
                <p14:cNvContentPartPr/>
                <p14:nvPr/>
              </p14:nvContentPartPr>
              <p14:xfrm>
                <a:off x="10511533" y="4799072"/>
                <a:ext cx="112680" cy="174600"/>
              </p14:xfrm>
            </p:contentPart>
          </mc:Choice>
          <mc:Fallback xmlns="">
            <p:pic>
              <p:nvPicPr>
                <p:cNvPr id="314" name="筆跡 313">
                  <a:extLst>
                    <a:ext uri="{FF2B5EF4-FFF2-40B4-BE49-F238E27FC236}">
                      <a16:creationId xmlns:a16="http://schemas.microsoft.com/office/drawing/2014/main" id="{8D3C57E4-4975-3FCB-2F86-E5924114CE79}"/>
                    </a:ext>
                  </a:extLst>
                </p:cNvPr>
                <p:cNvPicPr/>
                <p:nvPr/>
              </p:nvPicPr>
              <p:blipFill>
                <a:blip r:embed="rId485"/>
                <a:stretch>
                  <a:fillRect/>
                </a:stretch>
              </p:blipFill>
              <p:spPr>
                <a:xfrm>
                  <a:off x="10502893" y="4790432"/>
                  <a:ext cx="1303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15" name="筆跡 314">
                  <a:extLst>
                    <a:ext uri="{FF2B5EF4-FFF2-40B4-BE49-F238E27FC236}">
                      <a16:creationId xmlns:a16="http://schemas.microsoft.com/office/drawing/2014/main" id="{734BC7C4-AA3C-D75B-0E67-8257A1EA287E}"/>
                    </a:ext>
                  </a:extLst>
                </p14:cNvPr>
                <p14:cNvContentPartPr/>
                <p14:nvPr/>
              </p14:nvContentPartPr>
              <p14:xfrm>
                <a:off x="10658413" y="4805912"/>
                <a:ext cx="52200" cy="184680"/>
              </p14:xfrm>
            </p:contentPart>
          </mc:Choice>
          <mc:Fallback xmlns="">
            <p:pic>
              <p:nvPicPr>
                <p:cNvPr id="315" name="筆跡 314">
                  <a:extLst>
                    <a:ext uri="{FF2B5EF4-FFF2-40B4-BE49-F238E27FC236}">
                      <a16:creationId xmlns:a16="http://schemas.microsoft.com/office/drawing/2014/main" id="{734BC7C4-AA3C-D75B-0E67-8257A1EA287E}"/>
                    </a:ext>
                  </a:extLst>
                </p:cNvPr>
                <p:cNvPicPr/>
                <p:nvPr/>
              </p:nvPicPr>
              <p:blipFill>
                <a:blip r:embed="rId487"/>
                <a:stretch>
                  <a:fillRect/>
                </a:stretch>
              </p:blipFill>
              <p:spPr>
                <a:xfrm>
                  <a:off x="10649773" y="4796912"/>
                  <a:ext cx="69840" cy="202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8">
            <p14:nvContentPartPr>
              <p14:cNvPr id="317" name="筆跡 316">
                <a:extLst>
                  <a:ext uri="{FF2B5EF4-FFF2-40B4-BE49-F238E27FC236}">
                    <a16:creationId xmlns:a16="http://schemas.microsoft.com/office/drawing/2014/main" id="{DAA3C538-8D58-30A9-63AB-FDF6A581641E}"/>
                  </a:ext>
                </a:extLst>
              </p14:cNvPr>
              <p14:cNvContentPartPr/>
              <p14:nvPr/>
            </p14:nvContentPartPr>
            <p14:xfrm>
              <a:off x="2484012" y="3258774"/>
              <a:ext cx="534240" cy="434520"/>
            </p14:xfrm>
          </p:contentPart>
        </mc:Choice>
        <mc:Fallback xmlns="">
          <p:pic>
            <p:nvPicPr>
              <p:cNvPr id="317" name="筆跡 316">
                <a:extLst>
                  <a:ext uri="{FF2B5EF4-FFF2-40B4-BE49-F238E27FC236}">
                    <a16:creationId xmlns:a16="http://schemas.microsoft.com/office/drawing/2014/main" id="{DAA3C538-8D58-30A9-63AB-FDF6A581641E}"/>
                  </a:ext>
                </a:extLst>
              </p:cNvPr>
              <p:cNvPicPr/>
              <p:nvPr/>
            </p:nvPicPr>
            <p:blipFill>
              <a:blip r:embed="rId489"/>
              <a:stretch>
                <a:fillRect/>
              </a:stretch>
            </p:blipFill>
            <p:spPr>
              <a:xfrm>
                <a:off x="2466372" y="3223134"/>
                <a:ext cx="569880" cy="50616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18" name="筆跡 317">
                <a:extLst>
                  <a:ext uri="{FF2B5EF4-FFF2-40B4-BE49-F238E27FC236}">
                    <a16:creationId xmlns:a16="http://schemas.microsoft.com/office/drawing/2014/main" id="{44DD6FDA-E73E-1244-5724-3698E38DDB4A}"/>
                  </a:ext>
                </a:extLst>
              </p14:cNvPr>
              <p14:cNvContentPartPr/>
              <p14:nvPr/>
            </p14:nvContentPartPr>
            <p14:xfrm>
              <a:off x="1529652" y="3647574"/>
              <a:ext cx="968040" cy="2027520"/>
            </p14:xfrm>
          </p:contentPart>
        </mc:Choice>
        <mc:Fallback xmlns="">
          <p:pic>
            <p:nvPicPr>
              <p:cNvPr id="318" name="筆跡 317">
                <a:extLst>
                  <a:ext uri="{FF2B5EF4-FFF2-40B4-BE49-F238E27FC236}">
                    <a16:creationId xmlns:a16="http://schemas.microsoft.com/office/drawing/2014/main" id="{44DD6FDA-E73E-1244-5724-3698E38DDB4A}"/>
                  </a:ext>
                </a:extLst>
              </p:cNvPr>
              <p:cNvPicPr/>
              <p:nvPr/>
            </p:nvPicPr>
            <p:blipFill>
              <a:blip r:embed="rId491"/>
              <a:stretch>
                <a:fillRect/>
              </a:stretch>
            </p:blipFill>
            <p:spPr>
              <a:xfrm>
                <a:off x="1512012" y="3611934"/>
                <a:ext cx="1003680" cy="209916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19" name="筆跡 318">
                <a:extLst>
                  <a:ext uri="{FF2B5EF4-FFF2-40B4-BE49-F238E27FC236}">
                    <a16:creationId xmlns:a16="http://schemas.microsoft.com/office/drawing/2014/main" id="{B2D45A39-88B2-1868-9795-0041748899E1}"/>
                  </a:ext>
                </a:extLst>
              </p14:cNvPr>
              <p14:cNvContentPartPr/>
              <p14:nvPr/>
            </p14:nvContentPartPr>
            <p14:xfrm>
              <a:off x="1391772" y="5505894"/>
              <a:ext cx="261720" cy="331920"/>
            </p14:xfrm>
          </p:contentPart>
        </mc:Choice>
        <mc:Fallback xmlns="">
          <p:pic>
            <p:nvPicPr>
              <p:cNvPr id="319" name="筆跡 318">
                <a:extLst>
                  <a:ext uri="{FF2B5EF4-FFF2-40B4-BE49-F238E27FC236}">
                    <a16:creationId xmlns:a16="http://schemas.microsoft.com/office/drawing/2014/main" id="{B2D45A39-88B2-1868-9795-0041748899E1}"/>
                  </a:ext>
                </a:extLst>
              </p:cNvPr>
              <p:cNvPicPr/>
              <p:nvPr/>
            </p:nvPicPr>
            <p:blipFill>
              <a:blip r:embed="rId493"/>
              <a:stretch>
                <a:fillRect/>
              </a:stretch>
            </p:blipFill>
            <p:spPr>
              <a:xfrm>
                <a:off x="1374132" y="5470254"/>
                <a:ext cx="29736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20" name="筆跡 319">
                <a:extLst>
                  <a:ext uri="{FF2B5EF4-FFF2-40B4-BE49-F238E27FC236}">
                    <a16:creationId xmlns:a16="http://schemas.microsoft.com/office/drawing/2014/main" id="{BBBFA0E9-8727-392B-6F59-183883AB62DA}"/>
                  </a:ext>
                </a:extLst>
              </p14:cNvPr>
              <p14:cNvContentPartPr/>
              <p14:nvPr/>
            </p14:nvContentPartPr>
            <p14:xfrm>
              <a:off x="4126692" y="3735774"/>
              <a:ext cx="652320" cy="527040"/>
            </p14:xfrm>
          </p:contentPart>
        </mc:Choice>
        <mc:Fallback xmlns="">
          <p:pic>
            <p:nvPicPr>
              <p:cNvPr id="320" name="筆跡 319">
                <a:extLst>
                  <a:ext uri="{FF2B5EF4-FFF2-40B4-BE49-F238E27FC236}">
                    <a16:creationId xmlns:a16="http://schemas.microsoft.com/office/drawing/2014/main" id="{BBBFA0E9-8727-392B-6F59-183883AB62DA}"/>
                  </a:ext>
                </a:extLst>
              </p:cNvPr>
              <p:cNvPicPr/>
              <p:nvPr/>
            </p:nvPicPr>
            <p:blipFill>
              <a:blip r:embed="rId495"/>
              <a:stretch>
                <a:fillRect/>
              </a:stretch>
            </p:blipFill>
            <p:spPr>
              <a:xfrm>
                <a:off x="4108692" y="3699774"/>
                <a:ext cx="687960" cy="59868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21" name="筆跡 320">
                <a:extLst>
                  <a:ext uri="{FF2B5EF4-FFF2-40B4-BE49-F238E27FC236}">
                    <a16:creationId xmlns:a16="http://schemas.microsoft.com/office/drawing/2014/main" id="{8BAB624B-4761-D560-F02F-428B253BC247}"/>
                  </a:ext>
                </a:extLst>
              </p14:cNvPr>
              <p14:cNvContentPartPr/>
              <p14:nvPr/>
            </p14:nvContentPartPr>
            <p14:xfrm>
              <a:off x="3006372" y="4354254"/>
              <a:ext cx="1161360" cy="1512000"/>
            </p14:xfrm>
          </p:contentPart>
        </mc:Choice>
        <mc:Fallback xmlns="">
          <p:pic>
            <p:nvPicPr>
              <p:cNvPr id="321" name="筆跡 320">
                <a:extLst>
                  <a:ext uri="{FF2B5EF4-FFF2-40B4-BE49-F238E27FC236}">
                    <a16:creationId xmlns:a16="http://schemas.microsoft.com/office/drawing/2014/main" id="{8BAB624B-4761-D560-F02F-428B253BC247}"/>
                  </a:ext>
                </a:extLst>
              </p:cNvPr>
              <p:cNvPicPr/>
              <p:nvPr/>
            </p:nvPicPr>
            <p:blipFill>
              <a:blip r:embed="rId497"/>
              <a:stretch>
                <a:fillRect/>
              </a:stretch>
            </p:blipFill>
            <p:spPr>
              <a:xfrm>
                <a:off x="2988732" y="4318254"/>
                <a:ext cx="1197000" cy="158364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22" name="筆跡 321">
                <a:extLst>
                  <a:ext uri="{FF2B5EF4-FFF2-40B4-BE49-F238E27FC236}">
                    <a16:creationId xmlns:a16="http://schemas.microsoft.com/office/drawing/2014/main" id="{9C412B68-75B8-F0D4-1F13-D7D7CE7D15BB}"/>
                  </a:ext>
                </a:extLst>
              </p14:cNvPr>
              <p14:cNvContentPartPr/>
              <p14:nvPr/>
            </p14:nvContentPartPr>
            <p14:xfrm>
              <a:off x="2919612" y="5637654"/>
              <a:ext cx="235440" cy="278640"/>
            </p14:xfrm>
          </p:contentPart>
        </mc:Choice>
        <mc:Fallback xmlns="">
          <p:pic>
            <p:nvPicPr>
              <p:cNvPr id="322" name="筆跡 321">
                <a:extLst>
                  <a:ext uri="{FF2B5EF4-FFF2-40B4-BE49-F238E27FC236}">
                    <a16:creationId xmlns:a16="http://schemas.microsoft.com/office/drawing/2014/main" id="{9C412B68-75B8-F0D4-1F13-D7D7CE7D15BB}"/>
                  </a:ext>
                </a:extLst>
              </p:cNvPr>
              <p:cNvPicPr/>
              <p:nvPr/>
            </p:nvPicPr>
            <p:blipFill>
              <a:blip r:embed="rId499"/>
              <a:stretch>
                <a:fillRect/>
              </a:stretch>
            </p:blipFill>
            <p:spPr>
              <a:xfrm>
                <a:off x="2901972" y="5602014"/>
                <a:ext cx="271080" cy="350280"/>
              </a:xfrm>
              <a:prstGeom prst="rect">
                <a:avLst/>
              </a:prstGeom>
            </p:spPr>
          </p:pic>
        </mc:Fallback>
      </mc:AlternateContent>
      <p:grpSp>
        <p:nvGrpSpPr>
          <p:cNvPr id="338" name="群組 337">
            <a:extLst>
              <a:ext uri="{FF2B5EF4-FFF2-40B4-BE49-F238E27FC236}">
                <a16:creationId xmlns:a16="http://schemas.microsoft.com/office/drawing/2014/main" id="{14BED5E5-8F87-C3C2-AC32-CFECDE9679E7}"/>
              </a:ext>
            </a:extLst>
          </p:cNvPr>
          <p:cNvGrpSpPr/>
          <p:nvPr/>
        </p:nvGrpSpPr>
        <p:grpSpPr>
          <a:xfrm>
            <a:off x="852492" y="6049494"/>
            <a:ext cx="783720" cy="822240"/>
            <a:chOff x="852492" y="6049494"/>
            <a:chExt cx="783720" cy="822240"/>
          </a:xfrm>
        </p:grpSpPr>
        <mc:AlternateContent xmlns:mc="http://schemas.openxmlformats.org/markup-compatibility/2006" xmlns:p14="http://schemas.microsoft.com/office/powerpoint/2010/main">
          <mc:Choice Requires="p14">
            <p:contentPart p14:bwMode="auto" r:id="rId500">
              <p14:nvContentPartPr>
                <p14:cNvPr id="329" name="筆跡 328">
                  <a:extLst>
                    <a:ext uri="{FF2B5EF4-FFF2-40B4-BE49-F238E27FC236}">
                      <a16:creationId xmlns:a16="http://schemas.microsoft.com/office/drawing/2014/main" id="{D8DD4DD3-E8ED-1BD1-23B4-FF32FC686935}"/>
                    </a:ext>
                  </a:extLst>
                </p14:cNvPr>
                <p14:cNvContentPartPr/>
                <p14:nvPr/>
              </p14:nvContentPartPr>
              <p14:xfrm>
                <a:off x="952572" y="6049494"/>
                <a:ext cx="165240" cy="284760"/>
              </p14:xfrm>
            </p:contentPart>
          </mc:Choice>
          <mc:Fallback xmlns="">
            <p:pic>
              <p:nvPicPr>
                <p:cNvPr id="329" name="筆跡 328">
                  <a:extLst>
                    <a:ext uri="{FF2B5EF4-FFF2-40B4-BE49-F238E27FC236}">
                      <a16:creationId xmlns:a16="http://schemas.microsoft.com/office/drawing/2014/main" id="{D8DD4DD3-E8ED-1BD1-23B4-FF32FC686935}"/>
                    </a:ext>
                  </a:extLst>
                </p:cNvPr>
                <p:cNvPicPr/>
                <p:nvPr/>
              </p:nvPicPr>
              <p:blipFill>
                <a:blip r:embed="rId501"/>
                <a:stretch>
                  <a:fillRect/>
                </a:stretch>
              </p:blipFill>
              <p:spPr>
                <a:xfrm>
                  <a:off x="943932" y="6040494"/>
                  <a:ext cx="1828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30" name="筆跡 329">
                  <a:extLst>
                    <a:ext uri="{FF2B5EF4-FFF2-40B4-BE49-F238E27FC236}">
                      <a16:creationId xmlns:a16="http://schemas.microsoft.com/office/drawing/2014/main" id="{D9C84234-B83F-6C47-72A9-E655F3DDC848}"/>
                    </a:ext>
                  </a:extLst>
                </p14:cNvPr>
                <p14:cNvContentPartPr/>
                <p14:nvPr/>
              </p14:nvContentPartPr>
              <p14:xfrm>
                <a:off x="1150932" y="6089454"/>
                <a:ext cx="160560" cy="135360"/>
              </p14:xfrm>
            </p:contentPart>
          </mc:Choice>
          <mc:Fallback xmlns="">
            <p:pic>
              <p:nvPicPr>
                <p:cNvPr id="330" name="筆跡 329">
                  <a:extLst>
                    <a:ext uri="{FF2B5EF4-FFF2-40B4-BE49-F238E27FC236}">
                      <a16:creationId xmlns:a16="http://schemas.microsoft.com/office/drawing/2014/main" id="{D9C84234-B83F-6C47-72A9-E655F3DDC848}"/>
                    </a:ext>
                  </a:extLst>
                </p:cNvPr>
                <p:cNvPicPr/>
                <p:nvPr/>
              </p:nvPicPr>
              <p:blipFill>
                <a:blip r:embed="rId503"/>
                <a:stretch>
                  <a:fillRect/>
                </a:stretch>
              </p:blipFill>
              <p:spPr>
                <a:xfrm>
                  <a:off x="1141932" y="6080454"/>
                  <a:ext cx="1782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31" name="筆跡 330">
                  <a:extLst>
                    <a:ext uri="{FF2B5EF4-FFF2-40B4-BE49-F238E27FC236}">
                      <a16:creationId xmlns:a16="http://schemas.microsoft.com/office/drawing/2014/main" id="{4C67346C-1D29-DD5B-9DE8-C3791E9CACF4}"/>
                    </a:ext>
                  </a:extLst>
                </p14:cNvPr>
                <p14:cNvContentPartPr/>
                <p14:nvPr/>
              </p14:nvContentPartPr>
              <p14:xfrm>
                <a:off x="1232292" y="6099534"/>
                <a:ext cx="59040" cy="218160"/>
              </p14:xfrm>
            </p:contentPart>
          </mc:Choice>
          <mc:Fallback xmlns="">
            <p:pic>
              <p:nvPicPr>
                <p:cNvPr id="331" name="筆跡 330">
                  <a:extLst>
                    <a:ext uri="{FF2B5EF4-FFF2-40B4-BE49-F238E27FC236}">
                      <a16:creationId xmlns:a16="http://schemas.microsoft.com/office/drawing/2014/main" id="{4C67346C-1D29-DD5B-9DE8-C3791E9CACF4}"/>
                    </a:ext>
                  </a:extLst>
                </p:cNvPr>
                <p:cNvPicPr/>
                <p:nvPr/>
              </p:nvPicPr>
              <p:blipFill>
                <a:blip r:embed="rId505"/>
                <a:stretch>
                  <a:fillRect/>
                </a:stretch>
              </p:blipFill>
              <p:spPr>
                <a:xfrm>
                  <a:off x="1223292" y="6090894"/>
                  <a:ext cx="766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32" name="筆跡 331">
                  <a:extLst>
                    <a:ext uri="{FF2B5EF4-FFF2-40B4-BE49-F238E27FC236}">
                      <a16:creationId xmlns:a16="http://schemas.microsoft.com/office/drawing/2014/main" id="{1404E4CA-781E-13A8-AACC-97FA231572E1}"/>
                    </a:ext>
                  </a:extLst>
                </p14:cNvPr>
                <p14:cNvContentPartPr/>
                <p14:nvPr/>
              </p14:nvContentPartPr>
              <p14:xfrm>
                <a:off x="852492" y="6120774"/>
                <a:ext cx="748440" cy="750960"/>
              </p14:xfrm>
            </p:contentPart>
          </mc:Choice>
          <mc:Fallback xmlns="">
            <p:pic>
              <p:nvPicPr>
                <p:cNvPr id="332" name="筆跡 331">
                  <a:extLst>
                    <a:ext uri="{FF2B5EF4-FFF2-40B4-BE49-F238E27FC236}">
                      <a16:creationId xmlns:a16="http://schemas.microsoft.com/office/drawing/2014/main" id="{1404E4CA-781E-13A8-AACC-97FA231572E1}"/>
                    </a:ext>
                  </a:extLst>
                </p:cNvPr>
                <p:cNvPicPr/>
                <p:nvPr/>
              </p:nvPicPr>
              <p:blipFill>
                <a:blip r:embed="rId507"/>
                <a:stretch>
                  <a:fillRect/>
                </a:stretch>
              </p:blipFill>
              <p:spPr>
                <a:xfrm>
                  <a:off x="843492" y="6111774"/>
                  <a:ext cx="766080" cy="76860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33" name="筆跡 332">
                  <a:extLst>
                    <a:ext uri="{FF2B5EF4-FFF2-40B4-BE49-F238E27FC236}">
                      <a16:creationId xmlns:a16="http://schemas.microsoft.com/office/drawing/2014/main" id="{366BB11D-C93F-0997-1BE6-A61E4CBC9444}"/>
                    </a:ext>
                  </a:extLst>
                </p14:cNvPr>
                <p14:cNvContentPartPr/>
                <p14:nvPr/>
              </p14:nvContentPartPr>
              <p14:xfrm>
                <a:off x="1195212" y="6495174"/>
                <a:ext cx="115200" cy="207000"/>
              </p14:xfrm>
            </p:contentPart>
          </mc:Choice>
          <mc:Fallback xmlns="">
            <p:pic>
              <p:nvPicPr>
                <p:cNvPr id="333" name="筆跡 332">
                  <a:extLst>
                    <a:ext uri="{FF2B5EF4-FFF2-40B4-BE49-F238E27FC236}">
                      <a16:creationId xmlns:a16="http://schemas.microsoft.com/office/drawing/2014/main" id="{366BB11D-C93F-0997-1BE6-A61E4CBC9444}"/>
                    </a:ext>
                  </a:extLst>
                </p:cNvPr>
                <p:cNvPicPr/>
                <p:nvPr/>
              </p:nvPicPr>
              <p:blipFill>
                <a:blip r:embed="rId509"/>
                <a:stretch>
                  <a:fillRect/>
                </a:stretch>
              </p:blipFill>
              <p:spPr>
                <a:xfrm>
                  <a:off x="1186572" y="6486534"/>
                  <a:ext cx="1328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34" name="筆跡 333">
                  <a:extLst>
                    <a:ext uri="{FF2B5EF4-FFF2-40B4-BE49-F238E27FC236}">
                      <a16:creationId xmlns:a16="http://schemas.microsoft.com/office/drawing/2014/main" id="{5171BF8C-E488-9BA9-2E71-7F602A22B669}"/>
                    </a:ext>
                  </a:extLst>
                </p14:cNvPr>
                <p14:cNvContentPartPr/>
                <p14:nvPr/>
              </p14:nvContentPartPr>
              <p14:xfrm>
                <a:off x="1375212" y="6463134"/>
                <a:ext cx="141480" cy="126000"/>
              </p14:xfrm>
            </p:contentPart>
          </mc:Choice>
          <mc:Fallback xmlns="">
            <p:pic>
              <p:nvPicPr>
                <p:cNvPr id="334" name="筆跡 333">
                  <a:extLst>
                    <a:ext uri="{FF2B5EF4-FFF2-40B4-BE49-F238E27FC236}">
                      <a16:creationId xmlns:a16="http://schemas.microsoft.com/office/drawing/2014/main" id="{5171BF8C-E488-9BA9-2E71-7F602A22B669}"/>
                    </a:ext>
                  </a:extLst>
                </p:cNvPr>
                <p:cNvPicPr/>
                <p:nvPr/>
              </p:nvPicPr>
              <p:blipFill>
                <a:blip r:embed="rId511"/>
                <a:stretch>
                  <a:fillRect/>
                </a:stretch>
              </p:blipFill>
              <p:spPr>
                <a:xfrm>
                  <a:off x="1366572" y="6454494"/>
                  <a:ext cx="1591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35" name="筆跡 334">
                  <a:extLst>
                    <a:ext uri="{FF2B5EF4-FFF2-40B4-BE49-F238E27FC236}">
                      <a16:creationId xmlns:a16="http://schemas.microsoft.com/office/drawing/2014/main" id="{0B55342D-0B57-EDCE-1919-2B9C5ABD0957}"/>
                    </a:ext>
                  </a:extLst>
                </p14:cNvPr>
                <p14:cNvContentPartPr/>
                <p14:nvPr/>
              </p14:nvContentPartPr>
              <p14:xfrm>
                <a:off x="1442172" y="6483654"/>
                <a:ext cx="49320" cy="158400"/>
              </p14:xfrm>
            </p:contentPart>
          </mc:Choice>
          <mc:Fallback xmlns="">
            <p:pic>
              <p:nvPicPr>
                <p:cNvPr id="335" name="筆跡 334">
                  <a:extLst>
                    <a:ext uri="{FF2B5EF4-FFF2-40B4-BE49-F238E27FC236}">
                      <a16:creationId xmlns:a16="http://schemas.microsoft.com/office/drawing/2014/main" id="{0B55342D-0B57-EDCE-1919-2B9C5ABD0957}"/>
                    </a:ext>
                  </a:extLst>
                </p:cNvPr>
                <p:cNvPicPr/>
                <p:nvPr/>
              </p:nvPicPr>
              <p:blipFill>
                <a:blip r:embed="rId513"/>
                <a:stretch>
                  <a:fillRect/>
                </a:stretch>
              </p:blipFill>
              <p:spPr>
                <a:xfrm>
                  <a:off x="1433172" y="6474654"/>
                  <a:ext cx="669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36" name="筆跡 335">
                  <a:extLst>
                    <a:ext uri="{FF2B5EF4-FFF2-40B4-BE49-F238E27FC236}">
                      <a16:creationId xmlns:a16="http://schemas.microsoft.com/office/drawing/2014/main" id="{9F0D098C-6BAE-459E-AEED-DBB7E24C15D9}"/>
                    </a:ext>
                  </a:extLst>
                </p14:cNvPr>
                <p14:cNvContentPartPr/>
                <p14:nvPr/>
              </p14:nvContentPartPr>
              <p14:xfrm>
                <a:off x="1519212" y="6517494"/>
                <a:ext cx="117000" cy="124200"/>
              </p14:xfrm>
            </p:contentPart>
          </mc:Choice>
          <mc:Fallback xmlns="">
            <p:pic>
              <p:nvPicPr>
                <p:cNvPr id="336" name="筆跡 335">
                  <a:extLst>
                    <a:ext uri="{FF2B5EF4-FFF2-40B4-BE49-F238E27FC236}">
                      <a16:creationId xmlns:a16="http://schemas.microsoft.com/office/drawing/2014/main" id="{9F0D098C-6BAE-459E-AEED-DBB7E24C15D9}"/>
                    </a:ext>
                  </a:extLst>
                </p:cNvPr>
                <p:cNvPicPr/>
                <p:nvPr/>
              </p:nvPicPr>
              <p:blipFill>
                <a:blip r:embed="rId515"/>
                <a:stretch>
                  <a:fillRect/>
                </a:stretch>
              </p:blipFill>
              <p:spPr>
                <a:xfrm>
                  <a:off x="1510212" y="6508854"/>
                  <a:ext cx="134640" cy="141840"/>
                </a:xfrm>
                <a:prstGeom prst="rect">
                  <a:avLst/>
                </a:prstGeom>
              </p:spPr>
            </p:pic>
          </mc:Fallback>
        </mc:AlternateContent>
      </p:grpSp>
      <p:grpSp>
        <p:nvGrpSpPr>
          <p:cNvPr id="343" name="群組 342">
            <a:extLst>
              <a:ext uri="{FF2B5EF4-FFF2-40B4-BE49-F238E27FC236}">
                <a16:creationId xmlns:a16="http://schemas.microsoft.com/office/drawing/2014/main" id="{8F5E332F-4803-F0C7-0E81-D324C186229D}"/>
              </a:ext>
            </a:extLst>
          </p:cNvPr>
          <p:cNvGrpSpPr/>
          <p:nvPr/>
        </p:nvGrpSpPr>
        <p:grpSpPr>
          <a:xfrm>
            <a:off x="1958412" y="6222294"/>
            <a:ext cx="463320" cy="246600"/>
            <a:chOff x="1958412" y="6222294"/>
            <a:chExt cx="463320" cy="246600"/>
          </a:xfrm>
        </p:grpSpPr>
        <mc:AlternateContent xmlns:mc="http://schemas.openxmlformats.org/markup-compatibility/2006" xmlns:p14="http://schemas.microsoft.com/office/powerpoint/2010/main">
          <mc:Choice Requires="p14">
            <p:contentPart p14:bwMode="auto" r:id="rId516">
              <p14:nvContentPartPr>
                <p14:cNvPr id="337" name="筆跡 336">
                  <a:extLst>
                    <a:ext uri="{FF2B5EF4-FFF2-40B4-BE49-F238E27FC236}">
                      <a16:creationId xmlns:a16="http://schemas.microsoft.com/office/drawing/2014/main" id="{0DC288AE-C46F-C68F-CE80-2EA20F072676}"/>
                    </a:ext>
                  </a:extLst>
                </p14:cNvPr>
                <p14:cNvContentPartPr/>
                <p14:nvPr/>
              </p14:nvContentPartPr>
              <p14:xfrm>
                <a:off x="1958412" y="6421374"/>
                <a:ext cx="360" cy="720"/>
              </p14:xfrm>
            </p:contentPart>
          </mc:Choice>
          <mc:Fallback xmlns="">
            <p:pic>
              <p:nvPicPr>
                <p:cNvPr id="337" name="筆跡 336">
                  <a:extLst>
                    <a:ext uri="{FF2B5EF4-FFF2-40B4-BE49-F238E27FC236}">
                      <a16:creationId xmlns:a16="http://schemas.microsoft.com/office/drawing/2014/main" id="{0DC288AE-C46F-C68F-CE80-2EA20F072676}"/>
                    </a:ext>
                  </a:extLst>
                </p:cNvPr>
                <p:cNvPicPr/>
                <p:nvPr/>
              </p:nvPicPr>
              <p:blipFill>
                <a:blip r:embed="rId517"/>
                <a:stretch>
                  <a:fillRect/>
                </a:stretch>
              </p:blipFill>
              <p:spPr>
                <a:xfrm>
                  <a:off x="1949412" y="6412374"/>
                  <a:ext cx="1800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39" name="筆跡 338">
                  <a:extLst>
                    <a:ext uri="{FF2B5EF4-FFF2-40B4-BE49-F238E27FC236}">
                      <a16:creationId xmlns:a16="http://schemas.microsoft.com/office/drawing/2014/main" id="{533484FB-66B7-2B6B-F81C-95FBBB6D658F}"/>
                    </a:ext>
                  </a:extLst>
                </p14:cNvPr>
                <p14:cNvContentPartPr/>
                <p14:nvPr/>
              </p14:nvContentPartPr>
              <p14:xfrm>
                <a:off x="2074332" y="6222294"/>
                <a:ext cx="26640" cy="246600"/>
              </p14:xfrm>
            </p:contentPart>
          </mc:Choice>
          <mc:Fallback xmlns="">
            <p:pic>
              <p:nvPicPr>
                <p:cNvPr id="339" name="筆跡 338">
                  <a:extLst>
                    <a:ext uri="{FF2B5EF4-FFF2-40B4-BE49-F238E27FC236}">
                      <a16:creationId xmlns:a16="http://schemas.microsoft.com/office/drawing/2014/main" id="{533484FB-66B7-2B6B-F81C-95FBBB6D658F}"/>
                    </a:ext>
                  </a:extLst>
                </p:cNvPr>
                <p:cNvPicPr/>
                <p:nvPr/>
              </p:nvPicPr>
              <p:blipFill>
                <a:blip r:embed="rId519"/>
                <a:stretch>
                  <a:fillRect/>
                </a:stretch>
              </p:blipFill>
              <p:spPr>
                <a:xfrm>
                  <a:off x="2065332" y="6213294"/>
                  <a:ext cx="4428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40" name="筆跡 339">
                  <a:extLst>
                    <a:ext uri="{FF2B5EF4-FFF2-40B4-BE49-F238E27FC236}">
                      <a16:creationId xmlns:a16="http://schemas.microsoft.com/office/drawing/2014/main" id="{26EF5699-0AED-DAEE-2EB5-0CAEB91D20E1}"/>
                    </a:ext>
                  </a:extLst>
                </p14:cNvPr>
                <p14:cNvContentPartPr/>
                <p14:nvPr/>
              </p14:nvContentPartPr>
              <p14:xfrm>
                <a:off x="2151012" y="6246774"/>
                <a:ext cx="93960" cy="195120"/>
              </p14:xfrm>
            </p:contentPart>
          </mc:Choice>
          <mc:Fallback xmlns="">
            <p:pic>
              <p:nvPicPr>
                <p:cNvPr id="340" name="筆跡 339">
                  <a:extLst>
                    <a:ext uri="{FF2B5EF4-FFF2-40B4-BE49-F238E27FC236}">
                      <a16:creationId xmlns:a16="http://schemas.microsoft.com/office/drawing/2014/main" id="{26EF5699-0AED-DAEE-2EB5-0CAEB91D20E1}"/>
                    </a:ext>
                  </a:extLst>
                </p:cNvPr>
                <p:cNvPicPr/>
                <p:nvPr/>
              </p:nvPicPr>
              <p:blipFill>
                <a:blip r:embed="rId521"/>
                <a:stretch>
                  <a:fillRect/>
                </a:stretch>
              </p:blipFill>
              <p:spPr>
                <a:xfrm>
                  <a:off x="2142012" y="6237774"/>
                  <a:ext cx="11160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41" name="筆跡 340">
                  <a:extLst>
                    <a:ext uri="{FF2B5EF4-FFF2-40B4-BE49-F238E27FC236}">
                      <a16:creationId xmlns:a16="http://schemas.microsoft.com/office/drawing/2014/main" id="{5A89ED88-634E-F75E-98AE-2D2B4DA77B1C}"/>
                    </a:ext>
                  </a:extLst>
                </p14:cNvPr>
                <p14:cNvContentPartPr/>
                <p14:nvPr/>
              </p14:nvContentPartPr>
              <p14:xfrm>
                <a:off x="2267652" y="6289254"/>
                <a:ext cx="68040" cy="136440"/>
              </p14:xfrm>
            </p:contentPart>
          </mc:Choice>
          <mc:Fallback xmlns="">
            <p:pic>
              <p:nvPicPr>
                <p:cNvPr id="341" name="筆跡 340">
                  <a:extLst>
                    <a:ext uri="{FF2B5EF4-FFF2-40B4-BE49-F238E27FC236}">
                      <a16:creationId xmlns:a16="http://schemas.microsoft.com/office/drawing/2014/main" id="{5A89ED88-634E-F75E-98AE-2D2B4DA77B1C}"/>
                    </a:ext>
                  </a:extLst>
                </p:cNvPr>
                <p:cNvPicPr/>
                <p:nvPr/>
              </p:nvPicPr>
              <p:blipFill>
                <a:blip r:embed="rId523"/>
                <a:stretch>
                  <a:fillRect/>
                </a:stretch>
              </p:blipFill>
              <p:spPr>
                <a:xfrm>
                  <a:off x="2258652" y="6280254"/>
                  <a:ext cx="856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42" name="筆跡 341">
                  <a:extLst>
                    <a:ext uri="{FF2B5EF4-FFF2-40B4-BE49-F238E27FC236}">
                      <a16:creationId xmlns:a16="http://schemas.microsoft.com/office/drawing/2014/main" id="{09706DA1-B97F-F4DA-699A-3FCD30BF1048}"/>
                    </a:ext>
                  </a:extLst>
                </p14:cNvPr>
                <p14:cNvContentPartPr/>
                <p14:nvPr/>
              </p14:nvContentPartPr>
              <p14:xfrm>
                <a:off x="2295012" y="6269094"/>
                <a:ext cx="126720" cy="10800"/>
              </p14:xfrm>
            </p:contentPart>
          </mc:Choice>
          <mc:Fallback xmlns="">
            <p:pic>
              <p:nvPicPr>
                <p:cNvPr id="342" name="筆跡 341">
                  <a:extLst>
                    <a:ext uri="{FF2B5EF4-FFF2-40B4-BE49-F238E27FC236}">
                      <a16:creationId xmlns:a16="http://schemas.microsoft.com/office/drawing/2014/main" id="{09706DA1-B97F-F4DA-699A-3FCD30BF1048}"/>
                    </a:ext>
                  </a:extLst>
                </p:cNvPr>
                <p:cNvPicPr/>
                <p:nvPr/>
              </p:nvPicPr>
              <p:blipFill>
                <a:blip r:embed="rId525"/>
                <a:stretch>
                  <a:fillRect/>
                </a:stretch>
              </p:blipFill>
              <p:spPr>
                <a:xfrm>
                  <a:off x="2286012" y="6260454"/>
                  <a:ext cx="144360" cy="28440"/>
                </a:xfrm>
                <a:prstGeom prst="rect">
                  <a:avLst/>
                </a:prstGeom>
              </p:spPr>
            </p:pic>
          </mc:Fallback>
        </mc:AlternateContent>
      </p:grpSp>
      <p:grpSp>
        <p:nvGrpSpPr>
          <p:cNvPr id="352" name="群組 351">
            <a:extLst>
              <a:ext uri="{FF2B5EF4-FFF2-40B4-BE49-F238E27FC236}">
                <a16:creationId xmlns:a16="http://schemas.microsoft.com/office/drawing/2014/main" id="{0A5C1093-AB27-14A5-392F-7A8AB75D782C}"/>
              </a:ext>
            </a:extLst>
          </p:cNvPr>
          <p:cNvGrpSpPr/>
          <p:nvPr/>
        </p:nvGrpSpPr>
        <p:grpSpPr>
          <a:xfrm>
            <a:off x="3339732" y="5704614"/>
            <a:ext cx="753840" cy="606960"/>
            <a:chOff x="3339732" y="5704614"/>
            <a:chExt cx="753840" cy="606960"/>
          </a:xfrm>
        </p:grpSpPr>
        <mc:AlternateContent xmlns:mc="http://schemas.openxmlformats.org/markup-compatibility/2006" xmlns:p14="http://schemas.microsoft.com/office/powerpoint/2010/main">
          <mc:Choice Requires="p14">
            <p:contentPart p14:bwMode="auto" r:id="rId526">
              <p14:nvContentPartPr>
                <p14:cNvPr id="344" name="筆跡 343">
                  <a:extLst>
                    <a:ext uri="{FF2B5EF4-FFF2-40B4-BE49-F238E27FC236}">
                      <a16:creationId xmlns:a16="http://schemas.microsoft.com/office/drawing/2014/main" id="{92514325-90CE-7520-4B50-E35488B4EDCC}"/>
                    </a:ext>
                  </a:extLst>
                </p14:cNvPr>
                <p14:cNvContentPartPr/>
                <p14:nvPr/>
              </p14:nvContentPartPr>
              <p14:xfrm>
                <a:off x="3339732" y="5726574"/>
                <a:ext cx="38880" cy="224640"/>
              </p14:xfrm>
            </p:contentPart>
          </mc:Choice>
          <mc:Fallback xmlns="">
            <p:pic>
              <p:nvPicPr>
                <p:cNvPr id="344" name="筆跡 343">
                  <a:extLst>
                    <a:ext uri="{FF2B5EF4-FFF2-40B4-BE49-F238E27FC236}">
                      <a16:creationId xmlns:a16="http://schemas.microsoft.com/office/drawing/2014/main" id="{92514325-90CE-7520-4B50-E35488B4EDCC}"/>
                    </a:ext>
                  </a:extLst>
                </p:cNvPr>
                <p:cNvPicPr/>
                <p:nvPr/>
              </p:nvPicPr>
              <p:blipFill>
                <a:blip r:embed="rId527"/>
                <a:stretch>
                  <a:fillRect/>
                </a:stretch>
              </p:blipFill>
              <p:spPr>
                <a:xfrm>
                  <a:off x="3331092" y="5717934"/>
                  <a:ext cx="565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45" name="筆跡 344">
                  <a:extLst>
                    <a:ext uri="{FF2B5EF4-FFF2-40B4-BE49-F238E27FC236}">
                      <a16:creationId xmlns:a16="http://schemas.microsoft.com/office/drawing/2014/main" id="{142EDF36-9F3B-264E-4959-4320AA707EE6}"/>
                    </a:ext>
                  </a:extLst>
                </p14:cNvPr>
                <p14:cNvContentPartPr/>
                <p14:nvPr/>
              </p14:nvContentPartPr>
              <p14:xfrm>
                <a:off x="3401652" y="5742414"/>
                <a:ext cx="123480" cy="113400"/>
              </p14:xfrm>
            </p:contentPart>
          </mc:Choice>
          <mc:Fallback xmlns="">
            <p:pic>
              <p:nvPicPr>
                <p:cNvPr id="345" name="筆跡 344">
                  <a:extLst>
                    <a:ext uri="{FF2B5EF4-FFF2-40B4-BE49-F238E27FC236}">
                      <a16:creationId xmlns:a16="http://schemas.microsoft.com/office/drawing/2014/main" id="{142EDF36-9F3B-264E-4959-4320AA707EE6}"/>
                    </a:ext>
                  </a:extLst>
                </p:cNvPr>
                <p:cNvPicPr/>
                <p:nvPr/>
              </p:nvPicPr>
              <p:blipFill>
                <a:blip r:embed="rId529"/>
                <a:stretch>
                  <a:fillRect/>
                </a:stretch>
              </p:blipFill>
              <p:spPr>
                <a:xfrm>
                  <a:off x="3392652" y="5733774"/>
                  <a:ext cx="14112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46" name="筆跡 345">
                  <a:extLst>
                    <a:ext uri="{FF2B5EF4-FFF2-40B4-BE49-F238E27FC236}">
                      <a16:creationId xmlns:a16="http://schemas.microsoft.com/office/drawing/2014/main" id="{6C2FC77B-D5B5-102A-9810-29E451D6F0F4}"/>
                    </a:ext>
                  </a:extLst>
                </p14:cNvPr>
                <p14:cNvContentPartPr/>
                <p14:nvPr/>
              </p14:nvContentPartPr>
              <p14:xfrm>
                <a:off x="3551772" y="5704614"/>
                <a:ext cx="123480" cy="234360"/>
              </p14:xfrm>
            </p:contentPart>
          </mc:Choice>
          <mc:Fallback xmlns="">
            <p:pic>
              <p:nvPicPr>
                <p:cNvPr id="346" name="筆跡 345">
                  <a:extLst>
                    <a:ext uri="{FF2B5EF4-FFF2-40B4-BE49-F238E27FC236}">
                      <a16:creationId xmlns:a16="http://schemas.microsoft.com/office/drawing/2014/main" id="{6C2FC77B-D5B5-102A-9810-29E451D6F0F4}"/>
                    </a:ext>
                  </a:extLst>
                </p:cNvPr>
                <p:cNvPicPr/>
                <p:nvPr/>
              </p:nvPicPr>
              <p:blipFill>
                <a:blip r:embed="rId531"/>
                <a:stretch>
                  <a:fillRect/>
                </a:stretch>
              </p:blipFill>
              <p:spPr>
                <a:xfrm>
                  <a:off x="3542772" y="5695614"/>
                  <a:ext cx="1411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47" name="筆跡 346">
                  <a:extLst>
                    <a:ext uri="{FF2B5EF4-FFF2-40B4-BE49-F238E27FC236}">
                      <a16:creationId xmlns:a16="http://schemas.microsoft.com/office/drawing/2014/main" id="{1D502B0B-5EC8-8F78-8366-A86517678635}"/>
                    </a:ext>
                  </a:extLst>
                </p14:cNvPr>
                <p14:cNvContentPartPr/>
                <p14:nvPr/>
              </p14:nvContentPartPr>
              <p14:xfrm>
                <a:off x="3379332" y="5728734"/>
                <a:ext cx="534600" cy="582840"/>
              </p14:xfrm>
            </p:contentPart>
          </mc:Choice>
          <mc:Fallback xmlns="">
            <p:pic>
              <p:nvPicPr>
                <p:cNvPr id="347" name="筆跡 346">
                  <a:extLst>
                    <a:ext uri="{FF2B5EF4-FFF2-40B4-BE49-F238E27FC236}">
                      <a16:creationId xmlns:a16="http://schemas.microsoft.com/office/drawing/2014/main" id="{1D502B0B-5EC8-8F78-8366-A86517678635}"/>
                    </a:ext>
                  </a:extLst>
                </p:cNvPr>
                <p:cNvPicPr/>
                <p:nvPr/>
              </p:nvPicPr>
              <p:blipFill>
                <a:blip r:embed="rId533"/>
                <a:stretch>
                  <a:fillRect/>
                </a:stretch>
              </p:blipFill>
              <p:spPr>
                <a:xfrm>
                  <a:off x="3370332" y="5720094"/>
                  <a:ext cx="552240" cy="60048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48" name="筆跡 347">
                  <a:extLst>
                    <a:ext uri="{FF2B5EF4-FFF2-40B4-BE49-F238E27FC236}">
                      <a16:creationId xmlns:a16="http://schemas.microsoft.com/office/drawing/2014/main" id="{CDC787CE-AA2C-0DAD-0C1C-315AAEE8BD17}"/>
                    </a:ext>
                  </a:extLst>
                </p14:cNvPr>
                <p14:cNvContentPartPr/>
                <p14:nvPr/>
              </p14:nvContentPartPr>
              <p14:xfrm>
                <a:off x="3644292" y="5983974"/>
                <a:ext cx="87480" cy="174960"/>
              </p14:xfrm>
            </p:contentPart>
          </mc:Choice>
          <mc:Fallback xmlns="">
            <p:pic>
              <p:nvPicPr>
                <p:cNvPr id="348" name="筆跡 347">
                  <a:extLst>
                    <a:ext uri="{FF2B5EF4-FFF2-40B4-BE49-F238E27FC236}">
                      <a16:creationId xmlns:a16="http://schemas.microsoft.com/office/drawing/2014/main" id="{CDC787CE-AA2C-0DAD-0C1C-315AAEE8BD17}"/>
                    </a:ext>
                  </a:extLst>
                </p:cNvPr>
                <p:cNvPicPr/>
                <p:nvPr/>
              </p:nvPicPr>
              <p:blipFill>
                <a:blip r:embed="rId535"/>
                <a:stretch>
                  <a:fillRect/>
                </a:stretch>
              </p:blipFill>
              <p:spPr>
                <a:xfrm>
                  <a:off x="3635652" y="5975334"/>
                  <a:ext cx="1051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49" name="筆跡 348">
                  <a:extLst>
                    <a:ext uri="{FF2B5EF4-FFF2-40B4-BE49-F238E27FC236}">
                      <a16:creationId xmlns:a16="http://schemas.microsoft.com/office/drawing/2014/main" id="{F134D542-B01D-94F9-90E5-0AB5D30A2E20}"/>
                    </a:ext>
                  </a:extLst>
                </p14:cNvPr>
                <p14:cNvContentPartPr/>
                <p14:nvPr/>
              </p14:nvContentPartPr>
              <p14:xfrm>
                <a:off x="3789732" y="5953374"/>
                <a:ext cx="129960" cy="122040"/>
              </p14:xfrm>
            </p:contentPart>
          </mc:Choice>
          <mc:Fallback xmlns="">
            <p:pic>
              <p:nvPicPr>
                <p:cNvPr id="349" name="筆跡 348">
                  <a:extLst>
                    <a:ext uri="{FF2B5EF4-FFF2-40B4-BE49-F238E27FC236}">
                      <a16:creationId xmlns:a16="http://schemas.microsoft.com/office/drawing/2014/main" id="{F134D542-B01D-94F9-90E5-0AB5D30A2E20}"/>
                    </a:ext>
                  </a:extLst>
                </p:cNvPr>
                <p:cNvPicPr/>
                <p:nvPr/>
              </p:nvPicPr>
              <p:blipFill>
                <a:blip r:embed="rId537"/>
                <a:stretch>
                  <a:fillRect/>
                </a:stretch>
              </p:blipFill>
              <p:spPr>
                <a:xfrm>
                  <a:off x="3780732" y="5944374"/>
                  <a:ext cx="1476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50" name="筆跡 349">
                  <a:extLst>
                    <a:ext uri="{FF2B5EF4-FFF2-40B4-BE49-F238E27FC236}">
                      <a16:creationId xmlns:a16="http://schemas.microsoft.com/office/drawing/2014/main" id="{84BE8F14-FF48-0296-9668-DDFAB99A081B}"/>
                    </a:ext>
                  </a:extLst>
                </p14:cNvPr>
                <p14:cNvContentPartPr/>
                <p14:nvPr/>
              </p14:nvContentPartPr>
              <p14:xfrm>
                <a:off x="3847692" y="5969214"/>
                <a:ext cx="245880" cy="165240"/>
              </p14:xfrm>
            </p:contentPart>
          </mc:Choice>
          <mc:Fallback xmlns="">
            <p:pic>
              <p:nvPicPr>
                <p:cNvPr id="350" name="筆跡 349">
                  <a:extLst>
                    <a:ext uri="{FF2B5EF4-FFF2-40B4-BE49-F238E27FC236}">
                      <a16:creationId xmlns:a16="http://schemas.microsoft.com/office/drawing/2014/main" id="{84BE8F14-FF48-0296-9668-DDFAB99A081B}"/>
                    </a:ext>
                  </a:extLst>
                </p:cNvPr>
                <p:cNvPicPr/>
                <p:nvPr/>
              </p:nvPicPr>
              <p:blipFill>
                <a:blip r:embed="rId539"/>
                <a:stretch>
                  <a:fillRect/>
                </a:stretch>
              </p:blipFill>
              <p:spPr>
                <a:xfrm>
                  <a:off x="3838692" y="5960214"/>
                  <a:ext cx="263520" cy="182880"/>
                </a:xfrm>
                <a:prstGeom prst="rect">
                  <a:avLst/>
                </a:prstGeom>
              </p:spPr>
            </p:pic>
          </mc:Fallback>
        </mc:AlternateContent>
      </p:grpSp>
      <p:grpSp>
        <p:nvGrpSpPr>
          <p:cNvPr id="357" name="群組 356">
            <a:extLst>
              <a:ext uri="{FF2B5EF4-FFF2-40B4-BE49-F238E27FC236}">
                <a16:creationId xmlns:a16="http://schemas.microsoft.com/office/drawing/2014/main" id="{5F2353ED-AC81-8D30-8A9E-01AEC83F5934}"/>
              </a:ext>
            </a:extLst>
          </p:cNvPr>
          <p:cNvGrpSpPr/>
          <p:nvPr/>
        </p:nvGrpSpPr>
        <p:grpSpPr>
          <a:xfrm>
            <a:off x="4343412" y="5777694"/>
            <a:ext cx="599040" cy="375840"/>
            <a:chOff x="4343412" y="5777694"/>
            <a:chExt cx="599040" cy="375840"/>
          </a:xfrm>
        </p:grpSpPr>
        <mc:AlternateContent xmlns:mc="http://schemas.openxmlformats.org/markup-compatibility/2006" xmlns:p14="http://schemas.microsoft.com/office/powerpoint/2010/main">
          <mc:Choice Requires="p14">
            <p:contentPart p14:bwMode="auto" r:id="rId540">
              <p14:nvContentPartPr>
                <p14:cNvPr id="351" name="筆跡 350">
                  <a:extLst>
                    <a:ext uri="{FF2B5EF4-FFF2-40B4-BE49-F238E27FC236}">
                      <a16:creationId xmlns:a16="http://schemas.microsoft.com/office/drawing/2014/main" id="{30595F3B-0102-8B7A-1113-6CE27DD468C5}"/>
                    </a:ext>
                  </a:extLst>
                </p14:cNvPr>
                <p14:cNvContentPartPr/>
                <p14:nvPr/>
              </p14:nvContentPartPr>
              <p14:xfrm>
                <a:off x="4343412" y="5945454"/>
                <a:ext cx="14040" cy="10080"/>
              </p14:xfrm>
            </p:contentPart>
          </mc:Choice>
          <mc:Fallback xmlns="">
            <p:pic>
              <p:nvPicPr>
                <p:cNvPr id="351" name="筆跡 350">
                  <a:extLst>
                    <a:ext uri="{FF2B5EF4-FFF2-40B4-BE49-F238E27FC236}">
                      <a16:creationId xmlns:a16="http://schemas.microsoft.com/office/drawing/2014/main" id="{30595F3B-0102-8B7A-1113-6CE27DD468C5}"/>
                    </a:ext>
                  </a:extLst>
                </p:cNvPr>
                <p:cNvPicPr/>
                <p:nvPr/>
              </p:nvPicPr>
              <p:blipFill>
                <a:blip r:embed="rId541"/>
                <a:stretch>
                  <a:fillRect/>
                </a:stretch>
              </p:blipFill>
              <p:spPr>
                <a:xfrm>
                  <a:off x="4334412" y="5936454"/>
                  <a:ext cx="316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53" name="筆跡 352">
                  <a:extLst>
                    <a:ext uri="{FF2B5EF4-FFF2-40B4-BE49-F238E27FC236}">
                      <a16:creationId xmlns:a16="http://schemas.microsoft.com/office/drawing/2014/main" id="{4801960A-5FFF-C99E-2DC9-D0D712304A00}"/>
                    </a:ext>
                  </a:extLst>
                </p14:cNvPr>
                <p14:cNvContentPartPr/>
                <p14:nvPr/>
              </p14:nvContentPartPr>
              <p14:xfrm>
                <a:off x="4496772" y="5837814"/>
                <a:ext cx="30960" cy="139680"/>
              </p14:xfrm>
            </p:contentPart>
          </mc:Choice>
          <mc:Fallback xmlns="">
            <p:pic>
              <p:nvPicPr>
                <p:cNvPr id="353" name="筆跡 352">
                  <a:extLst>
                    <a:ext uri="{FF2B5EF4-FFF2-40B4-BE49-F238E27FC236}">
                      <a16:creationId xmlns:a16="http://schemas.microsoft.com/office/drawing/2014/main" id="{4801960A-5FFF-C99E-2DC9-D0D712304A00}"/>
                    </a:ext>
                  </a:extLst>
                </p:cNvPr>
                <p:cNvPicPr/>
                <p:nvPr/>
              </p:nvPicPr>
              <p:blipFill>
                <a:blip r:embed="rId543"/>
                <a:stretch>
                  <a:fillRect/>
                </a:stretch>
              </p:blipFill>
              <p:spPr>
                <a:xfrm>
                  <a:off x="4488132" y="5828814"/>
                  <a:ext cx="486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54" name="筆跡 353">
                  <a:extLst>
                    <a:ext uri="{FF2B5EF4-FFF2-40B4-BE49-F238E27FC236}">
                      <a16:creationId xmlns:a16="http://schemas.microsoft.com/office/drawing/2014/main" id="{A0061F6C-756C-F6B9-923A-57447C87F19E}"/>
                    </a:ext>
                  </a:extLst>
                </p14:cNvPr>
                <p14:cNvContentPartPr/>
                <p14:nvPr/>
              </p14:nvContentPartPr>
              <p14:xfrm>
                <a:off x="4582812" y="5788494"/>
                <a:ext cx="132120" cy="365040"/>
              </p14:xfrm>
            </p:contentPart>
          </mc:Choice>
          <mc:Fallback xmlns="">
            <p:pic>
              <p:nvPicPr>
                <p:cNvPr id="354" name="筆跡 353">
                  <a:extLst>
                    <a:ext uri="{FF2B5EF4-FFF2-40B4-BE49-F238E27FC236}">
                      <a16:creationId xmlns:a16="http://schemas.microsoft.com/office/drawing/2014/main" id="{A0061F6C-756C-F6B9-923A-57447C87F19E}"/>
                    </a:ext>
                  </a:extLst>
                </p:cNvPr>
                <p:cNvPicPr/>
                <p:nvPr/>
              </p:nvPicPr>
              <p:blipFill>
                <a:blip r:embed="rId545"/>
                <a:stretch>
                  <a:fillRect/>
                </a:stretch>
              </p:blipFill>
              <p:spPr>
                <a:xfrm>
                  <a:off x="4573812" y="5779854"/>
                  <a:ext cx="1497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55" name="筆跡 354">
                  <a:extLst>
                    <a:ext uri="{FF2B5EF4-FFF2-40B4-BE49-F238E27FC236}">
                      <a16:creationId xmlns:a16="http://schemas.microsoft.com/office/drawing/2014/main" id="{0B715EB7-0CFF-8701-2861-21B50C448467}"/>
                    </a:ext>
                  </a:extLst>
                </p14:cNvPr>
                <p14:cNvContentPartPr/>
                <p14:nvPr/>
              </p14:nvContentPartPr>
              <p14:xfrm>
                <a:off x="4733652" y="5841414"/>
                <a:ext cx="105480" cy="185400"/>
              </p14:xfrm>
            </p:contentPart>
          </mc:Choice>
          <mc:Fallback xmlns="">
            <p:pic>
              <p:nvPicPr>
                <p:cNvPr id="355" name="筆跡 354">
                  <a:extLst>
                    <a:ext uri="{FF2B5EF4-FFF2-40B4-BE49-F238E27FC236}">
                      <a16:creationId xmlns:a16="http://schemas.microsoft.com/office/drawing/2014/main" id="{0B715EB7-0CFF-8701-2861-21B50C448467}"/>
                    </a:ext>
                  </a:extLst>
                </p:cNvPr>
                <p:cNvPicPr/>
                <p:nvPr/>
              </p:nvPicPr>
              <p:blipFill>
                <a:blip r:embed="rId547"/>
                <a:stretch>
                  <a:fillRect/>
                </a:stretch>
              </p:blipFill>
              <p:spPr>
                <a:xfrm>
                  <a:off x="4725012" y="5832774"/>
                  <a:ext cx="123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56" name="筆跡 355">
                  <a:extLst>
                    <a:ext uri="{FF2B5EF4-FFF2-40B4-BE49-F238E27FC236}">
                      <a16:creationId xmlns:a16="http://schemas.microsoft.com/office/drawing/2014/main" id="{F939CA58-D2A0-4BC6-25C8-09D60FA244DA}"/>
                    </a:ext>
                  </a:extLst>
                </p14:cNvPr>
                <p14:cNvContentPartPr/>
                <p14:nvPr/>
              </p14:nvContentPartPr>
              <p14:xfrm>
                <a:off x="4762452" y="5777694"/>
                <a:ext cx="180000" cy="61920"/>
              </p14:xfrm>
            </p:contentPart>
          </mc:Choice>
          <mc:Fallback xmlns="">
            <p:pic>
              <p:nvPicPr>
                <p:cNvPr id="356" name="筆跡 355">
                  <a:extLst>
                    <a:ext uri="{FF2B5EF4-FFF2-40B4-BE49-F238E27FC236}">
                      <a16:creationId xmlns:a16="http://schemas.microsoft.com/office/drawing/2014/main" id="{F939CA58-D2A0-4BC6-25C8-09D60FA244DA}"/>
                    </a:ext>
                  </a:extLst>
                </p:cNvPr>
                <p:cNvPicPr/>
                <p:nvPr/>
              </p:nvPicPr>
              <p:blipFill>
                <a:blip r:embed="rId549"/>
                <a:stretch>
                  <a:fillRect/>
                </a:stretch>
              </p:blipFill>
              <p:spPr>
                <a:xfrm>
                  <a:off x="4753452" y="5769054"/>
                  <a:ext cx="197640" cy="79560"/>
                </a:xfrm>
                <a:prstGeom prst="rect">
                  <a:avLst/>
                </a:prstGeom>
              </p:spPr>
            </p:pic>
          </mc:Fallback>
        </mc:AlternateContent>
      </p:grpSp>
    </p:spTree>
    <p:extLst>
      <p:ext uri="{BB962C8B-B14F-4D97-AF65-F5344CB8AC3E}">
        <p14:creationId xmlns:p14="http://schemas.microsoft.com/office/powerpoint/2010/main" val="34871873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2528B0B-C352-19E7-DC10-8CBAB9FC6EE3}"/>
              </a:ext>
            </a:extLst>
          </p:cNvPr>
          <p:cNvSpPr>
            <a:spLocks noGrp="1"/>
          </p:cNvSpPr>
          <p:nvPr>
            <p:ph type="title"/>
          </p:nvPr>
        </p:nvSpPr>
        <p:spPr/>
        <p:txBody>
          <a:bodyPr/>
          <a:lstStyle/>
          <a:p>
            <a:r>
              <a:rPr lang="en-US" altLang="zh-TW" dirty="0"/>
              <a:t>Chi-square of homogeneity</a:t>
            </a:r>
            <a:endParaRPr lang="zh-TW" altLang="en-US" dirty="0"/>
          </a:p>
        </p:txBody>
      </p:sp>
      <p:sp>
        <p:nvSpPr>
          <p:cNvPr id="81" name="內容版面配置區 80">
            <a:extLst>
              <a:ext uri="{FF2B5EF4-FFF2-40B4-BE49-F238E27FC236}">
                <a16:creationId xmlns:a16="http://schemas.microsoft.com/office/drawing/2014/main" id="{8F2DD9CE-775A-602C-CB4B-8354974CFA53}"/>
              </a:ext>
            </a:extLst>
          </p:cNvPr>
          <p:cNvSpPr>
            <a:spLocks noGrp="1"/>
          </p:cNvSpPr>
          <p:nvPr>
            <p:ph idx="1"/>
          </p:nvPr>
        </p:nvSpPr>
        <p:spPr/>
        <p:txBody>
          <a:bodyPr/>
          <a:lstStyle/>
          <a:p>
            <a:r>
              <a:rPr lang="en-US" altLang="zh-TW" dirty="0"/>
              <a:t>Small sample correction:</a:t>
            </a:r>
          </a:p>
          <a:p>
            <a:pPr marL="0" indent="0">
              <a:buNone/>
            </a:pPr>
            <a:r>
              <a:rPr lang="en-US" altLang="zh-TW" dirty="0"/>
              <a:t>Under the small sample Wilks proposed a statistics obtained from the likelihood ratio approach:</a:t>
            </a:r>
            <a:endParaRPr lang="zh-TW" altLang="en-US" dirty="0"/>
          </a:p>
        </p:txBody>
      </p:sp>
      <p:grpSp>
        <p:nvGrpSpPr>
          <p:cNvPr id="88" name="群組 87">
            <a:extLst>
              <a:ext uri="{FF2B5EF4-FFF2-40B4-BE49-F238E27FC236}">
                <a16:creationId xmlns:a16="http://schemas.microsoft.com/office/drawing/2014/main" id="{B17406E0-D05B-20E7-0330-DF43C01D2D1C}"/>
              </a:ext>
            </a:extLst>
          </p:cNvPr>
          <p:cNvGrpSpPr/>
          <p:nvPr/>
        </p:nvGrpSpPr>
        <p:grpSpPr>
          <a:xfrm>
            <a:off x="2650216" y="4432497"/>
            <a:ext cx="623880" cy="374400"/>
            <a:chOff x="2650216" y="4432497"/>
            <a:chExt cx="623880" cy="374400"/>
          </a:xfrm>
        </p:grpSpPr>
        <mc:AlternateContent xmlns:mc="http://schemas.openxmlformats.org/markup-compatibility/2006" xmlns:p14="http://schemas.microsoft.com/office/powerpoint/2010/main">
          <mc:Choice Requires="p14">
            <p:contentPart p14:bwMode="auto" r:id="rId2">
              <p14:nvContentPartPr>
                <p14:cNvPr id="85" name="筆跡 84">
                  <a:extLst>
                    <a:ext uri="{FF2B5EF4-FFF2-40B4-BE49-F238E27FC236}">
                      <a16:creationId xmlns:a16="http://schemas.microsoft.com/office/drawing/2014/main" id="{3C95118C-ACC6-09CC-01EF-90F5EF33E404}"/>
                    </a:ext>
                  </a:extLst>
                </p14:cNvPr>
                <p14:cNvContentPartPr/>
                <p14:nvPr/>
              </p14:nvContentPartPr>
              <p14:xfrm>
                <a:off x="2650216" y="4432497"/>
                <a:ext cx="294480" cy="374400"/>
              </p14:xfrm>
            </p:contentPart>
          </mc:Choice>
          <mc:Fallback xmlns="">
            <p:pic>
              <p:nvPicPr>
                <p:cNvPr id="85" name="筆跡 84">
                  <a:extLst>
                    <a:ext uri="{FF2B5EF4-FFF2-40B4-BE49-F238E27FC236}">
                      <a16:creationId xmlns:a16="http://schemas.microsoft.com/office/drawing/2014/main" id="{3C95118C-ACC6-09CC-01EF-90F5EF33E404}"/>
                    </a:ext>
                  </a:extLst>
                </p:cNvPr>
                <p:cNvPicPr/>
                <p:nvPr/>
              </p:nvPicPr>
              <p:blipFill>
                <a:blip r:embed="rId3"/>
                <a:stretch>
                  <a:fillRect/>
                </a:stretch>
              </p:blipFill>
              <p:spPr>
                <a:xfrm>
                  <a:off x="2641216" y="4423497"/>
                  <a:ext cx="31212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6" name="筆跡 85">
                  <a:extLst>
                    <a:ext uri="{FF2B5EF4-FFF2-40B4-BE49-F238E27FC236}">
                      <a16:creationId xmlns:a16="http://schemas.microsoft.com/office/drawing/2014/main" id="{4D74576D-E8AC-266D-2CBB-3192360BDBFC}"/>
                    </a:ext>
                  </a:extLst>
                </p14:cNvPr>
                <p14:cNvContentPartPr/>
                <p14:nvPr/>
              </p14:nvContentPartPr>
              <p14:xfrm>
                <a:off x="3118936" y="4560297"/>
                <a:ext cx="155160" cy="14760"/>
              </p14:xfrm>
            </p:contentPart>
          </mc:Choice>
          <mc:Fallback xmlns="">
            <p:pic>
              <p:nvPicPr>
                <p:cNvPr id="86" name="筆跡 85">
                  <a:extLst>
                    <a:ext uri="{FF2B5EF4-FFF2-40B4-BE49-F238E27FC236}">
                      <a16:creationId xmlns:a16="http://schemas.microsoft.com/office/drawing/2014/main" id="{4D74576D-E8AC-266D-2CBB-3192360BDBFC}"/>
                    </a:ext>
                  </a:extLst>
                </p:cNvPr>
                <p:cNvPicPr/>
                <p:nvPr/>
              </p:nvPicPr>
              <p:blipFill>
                <a:blip r:embed="rId5"/>
                <a:stretch>
                  <a:fillRect/>
                </a:stretch>
              </p:blipFill>
              <p:spPr>
                <a:xfrm>
                  <a:off x="3109936" y="4551297"/>
                  <a:ext cx="1728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7" name="筆跡 86">
                  <a:extLst>
                    <a:ext uri="{FF2B5EF4-FFF2-40B4-BE49-F238E27FC236}">
                      <a16:creationId xmlns:a16="http://schemas.microsoft.com/office/drawing/2014/main" id="{DAB5DDF0-2BB4-1868-7816-BAB4E6490300}"/>
                    </a:ext>
                  </a:extLst>
                </p14:cNvPr>
                <p14:cNvContentPartPr/>
                <p14:nvPr/>
              </p14:nvContentPartPr>
              <p14:xfrm>
                <a:off x="3134056" y="4629777"/>
                <a:ext cx="139680" cy="4320"/>
              </p14:xfrm>
            </p:contentPart>
          </mc:Choice>
          <mc:Fallback xmlns="">
            <p:pic>
              <p:nvPicPr>
                <p:cNvPr id="87" name="筆跡 86">
                  <a:extLst>
                    <a:ext uri="{FF2B5EF4-FFF2-40B4-BE49-F238E27FC236}">
                      <a16:creationId xmlns:a16="http://schemas.microsoft.com/office/drawing/2014/main" id="{DAB5DDF0-2BB4-1868-7816-BAB4E6490300}"/>
                    </a:ext>
                  </a:extLst>
                </p:cNvPr>
                <p:cNvPicPr/>
                <p:nvPr/>
              </p:nvPicPr>
              <p:blipFill>
                <a:blip r:embed="rId7"/>
                <a:stretch>
                  <a:fillRect/>
                </a:stretch>
              </p:blipFill>
              <p:spPr>
                <a:xfrm>
                  <a:off x="3125056" y="4620777"/>
                  <a:ext cx="157320" cy="2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89" name="筆跡 88">
                <a:extLst>
                  <a:ext uri="{FF2B5EF4-FFF2-40B4-BE49-F238E27FC236}">
                    <a16:creationId xmlns:a16="http://schemas.microsoft.com/office/drawing/2014/main" id="{9990B35B-4A8F-49B4-D30E-E7B813576E4A}"/>
                  </a:ext>
                </a:extLst>
              </p14:cNvPr>
              <p14:cNvContentPartPr/>
              <p14:nvPr/>
            </p14:nvContentPartPr>
            <p14:xfrm>
              <a:off x="3501976" y="4495857"/>
              <a:ext cx="177480" cy="267480"/>
            </p14:xfrm>
          </p:contentPart>
        </mc:Choice>
        <mc:Fallback xmlns="">
          <p:pic>
            <p:nvPicPr>
              <p:cNvPr id="89" name="筆跡 88">
                <a:extLst>
                  <a:ext uri="{FF2B5EF4-FFF2-40B4-BE49-F238E27FC236}">
                    <a16:creationId xmlns:a16="http://schemas.microsoft.com/office/drawing/2014/main" id="{9990B35B-4A8F-49B4-D30E-E7B813576E4A}"/>
                  </a:ext>
                </a:extLst>
              </p:cNvPr>
              <p:cNvPicPr/>
              <p:nvPr/>
            </p:nvPicPr>
            <p:blipFill>
              <a:blip r:embed="rId9"/>
              <a:stretch>
                <a:fillRect/>
              </a:stretch>
            </p:blipFill>
            <p:spPr>
              <a:xfrm>
                <a:off x="3493336" y="4487217"/>
                <a:ext cx="19512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9" name="筆跡 98">
                <a:extLst>
                  <a:ext uri="{FF2B5EF4-FFF2-40B4-BE49-F238E27FC236}">
                    <a16:creationId xmlns:a16="http://schemas.microsoft.com/office/drawing/2014/main" id="{88354121-9816-8174-B3CD-64C6754B5CE8}"/>
                  </a:ext>
                </a:extLst>
              </p14:cNvPr>
              <p14:cNvContentPartPr/>
              <p14:nvPr/>
            </p14:nvContentPartPr>
            <p14:xfrm>
              <a:off x="4556056" y="4119657"/>
              <a:ext cx="127440" cy="218880"/>
            </p14:xfrm>
          </p:contentPart>
        </mc:Choice>
        <mc:Fallback xmlns="">
          <p:pic>
            <p:nvPicPr>
              <p:cNvPr id="99" name="筆跡 98">
                <a:extLst>
                  <a:ext uri="{FF2B5EF4-FFF2-40B4-BE49-F238E27FC236}">
                    <a16:creationId xmlns:a16="http://schemas.microsoft.com/office/drawing/2014/main" id="{88354121-9816-8174-B3CD-64C6754B5CE8}"/>
                  </a:ext>
                </a:extLst>
              </p:cNvPr>
              <p:cNvPicPr/>
              <p:nvPr/>
            </p:nvPicPr>
            <p:blipFill>
              <a:blip r:embed="rId11"/>
              <a:stretch>
                <a:fillRect/>
              </a:stretch>
            </p:blipFill>
            <p:spPr>
              <a:xfrm>
                <a:off x="4547416" y="4111017"/>
                <a:ext cx="145080" cy="236520"/>
              </a:xfrm>
              <a:prstGeom prst="rect">
                <a:avLst/>
              </a:prstGeom>
            </p:spPr>
          </p:pic>
        </mc:Fallback>
      </mc:AlternateContent>
      <p:grpSp>
        <p:nvGrpSpPr>
          <p:cNvPr id="104" name="群組 103">
            <a:extLst>
              <a:ext uri="{FF2B5EF4-FFF2-40B4-BE49-F238E27FC236}">
                <a16:creationId xmlns:a16="http://schemas.microsoft.com/office/drawing/2014/main" id="{ECB38402-4C95-0972-ACC3-CF1CF609419F}"/>
              </a:ext>
            </a:extLst>
          </p:cNvPr>
          <p:cNvGrpSpPr/>
          <p:nvPr/>
        </p:nvGrpSpPr>
        <p:grpSpPr>
          <a:xfrm>
            <a:off x="4430056" y="4427457"/>
            <a:ext cx="224280" cy="465480"/>
            <a:chOff x="4430056" y="4427457"/>
            <a:chExt cx="224280" cy="465480"/>
          </a:xfrm>
        </p:grpSpPr>
        <mc:AlternateContent xmlns:mc="http://schemas.openxmlformats.org/markup-compatibility/2006" xmlns:p14="http://schemas.microsoft.com/office/powerpoint/2010/main">
          <mc:Choice Requires="p14">
            <p:contentPart p14:bwMode="auto" r:id="rId12">
              <p14:nvContentPartPr>
                <p14:cNvPr id="100" name="筆跡 99">
                  <a:extLst>
                    <a:ext uri="{FF2B5EF4-FFF2-40B4-BE49-F238E27FC236}">
                      <a16:creationId xmlns:a16="http://schemas.microsoft.com/office/drawing/2014/main" id="{A8C3585B-7CD0-3087-4062-6D6924649B1E}"/>
                    </a:ext>
                  </a:extLst>
                </p14:cNvPr>
                <p14:cNvContentPartPr/>
                <p14:nvPr/>
              </p14:nvContentPartPr>
              <p14:xfrm>
                <a:off x="4486216" y="4427457"/>
                <a:ext cx="168120" cy="11160"/>
              </p14:xfrm>
            </p:contentPart>
          </mc:Choice>
          <mc:Fallback xmlns="">
            <p:pic>
              <p:nvPicPr>
                <p:cNvPr id="100" name="筆跡 99">
                  <a:extLst>
                    <a:ext uri="{FF2B5EF4-FFF2-40B4-BE49-F238E27FC236}">
                      <a16:creationId xmlns:a16="http://schemas.microsoft.com/office/drawing/2014/main" id="{A8C3585B-7CD0-3087-4062-6D6924649B1E}"/>
                    </a:ext>
                  </a:extLst>
                </p:cNvPr>
                <p:cNvPicPr/>
                <p:nvPr/>
              </p:nvPicPr>
              <p:blipFill>
                <a:blip r:embed="rId13"/>
                <a:stretch>
                  <a:fillRect/>
                </a:stretch>
              </p:blipFill>
              <p:spPr>
                <a:xfrm>
                  <a:off x="4477576" y="4418817"/>
                  <a:ext cx="1857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1" name="筆跡 100">
                  <a:extLst>
                    <a:ext uri="{FF2B5EF4-FFF2-40B4-BE49-F238E27FC236}">
                      <a16:creationId xmlns:a16="http://schemas.microsoft.com/office/drawing/2014/main" id="{FE6DFE7F-A6FE-A690-3183-BC39DCFC6696}"/>
                    </a:ext>
                  </a:extLst>
                </p14:cNvPr>
                <p14:cNvContentPartPr/>
                <p14:nvPr/>
              </p14:nvContentPartPr>
              <p14:xfrm>
                <a:off x="4430056" y="4465257"/>
                <a:ext cx="212760" cy="124920"/>
              </p14:xfrm>
            </p:contentPart>
          </mc:Choice>
          <mc:Fallback xmlns="">
            <p:pic>
              <p:nvPicPr>
                <p:cNvPr id="101" name="筆跡 100">
                  <a:extLst>
                    <a:ext uri="{FF2B5EF4-FFF2-40B4-BE49-F238E27FC236}">
                      <a16:creationId xmlns:a16="http://schemas.microsoft.com/office/drawing/2014/main" id="{FE6DFE7F-A6FE-A690-3183-BC39DCFC6696}"/>
                    </a:ext>
                  </a:extLst>
                </p:cNvPr>
                <p:cNvPicPr/>
                <p:nvPr/>
              </p:nvPicPr>
              <p:blipFill>
                <a:blip r:embed="rId15"/>
                <a:stretch>
                  <a:fillRect/>
                </a:stretch>
              </p:blipFill>
              <p:spPr>
                <a:xfrm>
                  <a:off x="4421056" y="4456617"/>
                  <a:ext cx="2304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2" name="筆跡 101">
                  <a:extLst>
                    <a:ext uri="{FF2B5EF4-FFF2-40B4-BE49-F238E27FC236}">
                      <a16:creationId xmlns:a16="http://schemas.microsoft.com/office/drawing/2014/main" id="{E13A92F6-F37F-0ACF-A40A-6F507A5E9CB3}"/>
                    </a:ext>
                  </a:extLst>
                </p14:cNvPr>
                <p14:cNvContentPartPr/>
                <p14:nvPr/>
              </p14:nvContentPartPr>
              <p14:xfrm>
                <a:off x="4449856" y="4718337"/>
                <a:ext cx="87120" cy="174600"/>
              </p14:xfrm>
            </p:contentPart>
          </mc:Choice>
          <mc:Fallback xmlns="">
            <p:pic>
              <p:nvPicPr>
                <p:cNvPr id="102" name="筆跡 101">
                  <a:extLst>
                    <a:ext uri="{FF2B5EF4-FFF2-40B4-BE49-F238E27FC236}">
                      <a16:creationId xmlns:a16="http://schemas.microsoft.com/office/drawing/2014/main" id="{E13A92F6-F37F-0ACF-A40A-6F507A5E9CB3}"/>
                    </a:ext>
                  </a:extLst>
                </p:cNvPr>
                <p:cNvPicPr/>
                <p:nvPr/>
              </p:nvPicPr>
              <p:blipFill>
                <a:blip r:embed="rId17"/>
                <a:stretch>
                  <a:fillRect/>
                </a:stretch>
              </p:blipFill>
              <p:spPr>
                <a:xfrm>
                  <a:off x="4441216" y="4709697"/>
                  <a:ext cx="1047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3" name="筆跡 102">
                  <a:extLst>
                    <a:ext uri="{FF2B5EF4-FFF2-40B4-BE49-F238E27FC236}">
                      <a16:creationId xmlns:a16="http://schemas.microsoft.com/office/drawing/2014/main" id="{E452959D-8362-7ABF-7BE9-EE9073282081}"/>
                    </a:ext>
                  </a:extLst>
                </p14:cNvPr>
                <p14:cNvContentPartPr/>
                <p14:nvPr/>
              </p14:nvContentPartPr>
              <p14:xfrm>
                <a:off x="4543096" y="4663977"/>
                <a:ext cx="28800" cy="2520"/>
              </p14:xfrm>
            </p:contentPart>
          </mc:Choice>
          <mc:Fallback xmlns="">
            <p:pic>
              <p:nvPicPr>
                <p:cNvPr id="103" name="筆跡 102">
                  <a:extLst>
                    <a:ext uri="{FF2B5EF4-FFF2-40B4-BE49-F238E27FC236}">
                      <a16:creationId xmlns:a16="http://schemas.microsoft.com/office/drawing/2014/main" id="{E452959D-8362-7ABF-7BE9-EE9073282081}"/>
                    </a:ext>
                  </a:extLst>
                </p:cNvPr>
                <p:cNvPicPr/>
                <p:nvPr/>
              </p:nvPicPr>
              <p:blipFill>
                <a:blip r:embed="rId19"/>
                <a:stretch>
                  <a:fillRect/>
                </a:stretch>
              </p:blipFill>
              <p:spPr>
                <a:xfrm>
                  <a:off x="4534096" y="4655337"/>
                  <a:ext cx="46440" cy="20160"/>
                </a:xfrm>
                <a:prstGeom prst="rect">
                  <a:avLst/>
                </a:prstGeom>
              </p:spPr>
            </p:pic>
          </mc:Fallback>
        </mc:AlternateContent>
      </p:grpSp>
      <p:grpSp>
        <p:nvGrpSpPr>
          <p:cNvPr id="109" name="群組 108">
            <a:extLst>
              <a:ext uri="{FF2B5EF4-FFF2-40B4-BE49-F238E27FC236}">
                <a16:creationId xmlns:a16="http://schemas.microsoft.com/office/drawing/2014/main" id="{1368A18C-39A5-3D9A-89F6-07BE08263C58}"/>
              </a:ext>
            </a:extLst>
          </p:cNvPr>
          <p:cNvGrpSpPr/>
          <p:nvPr/>
        </p:nvGrpSpPr>
        <p:grpSpPr>
          <a:xfrm>
            <a:off x="4893736" y="4541577"/>
            <a:ext cx="455760" cy="408600"/>
            <a:chOff x="4893736" y="4541577"/>
            <a:chExt cx="455760" cy="408600"/>
          </a:xfrm>
        </p:grpSpPr>
        <mc:AlternateContent xmlns:mc="http://schemas.openxmlformats.org/markup-compatibility/2006" xmlns:p14="http://schemas.microsoft.com/office/powerpoint/2010/main">
          <mc:Choice Requires="p14">
            <p:contentPart p14:bwMode="auto" r:id="rId20">
              <p14:nvContentPartPr>
                <p14:cNvPr id="105" name="筆跡 104">
                  <a:extLst>
                    <a:ext uri="{FF2B5EF4-FFF2-40B4-BE49-F238E27FC236}">
                      <a16:creationId xmlns:a16="http://schemas.microsoft.com/office/drawing/2014/main" id="{2A129AB0-6EC5-BA28-C692-129402CC4AFA}"/>
                    </a:ext>
                  </a:extLst>
                </p14:cNvPr>
                <p14:cNvContentPartPr/>
                <p14:nvPr/>
              </p14:nvContentPartPr>
              <p14:xfrm>
                <a:off x="4893736" y="4541577"/>
                <a:ext cx="169920" cy="248760"/>
              </p14:xfrm>
            </p:contentPart>
          </mc:Choice>
          <mc:Fallback xmlns="">
            <p:pic>
              <p:nvPicPr>
                <p:cNvPr id="105" name="筆跡 104">
                  <a:extLst>
                    <a:ext uri="{FF2B5EF4-FFF2-40B4-BE49-F238E27FC236}">
                      <a16:creationId xmlns:a16="http://schemas.microsoft.com/office/drawing/2014/main" id="{2A129AB0-6EC5-BA28-C692-129402CC4AFA}"/>
                    </a:ext>
                  </a:extLst>
                </p:cNvPr>
                <p:cNvPicPr/>
                <p:nvPr/>
              </p:nvPicPr>
              <p:blipFill>
                <a:blip r:embed="rId21"/>
                <a:stretch>
                  <a:fillRect/>
                </a:stretch>
              </p:blipFill>
              <p:spPr>
                <a:xfrm>
                  <a:off x="4885096" y="4532577"/>
                  <a:ext cx="1875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06" name="筆跡 105">
                  <a:extLst>
                    <a:ext uri="{FF2B5EF4-FFF2-40B4-BE49-F238E27FC236}">
                      <a16:creationId xmlns:a16="http://schemas.microsoft.com/office/drawing/2014/main" id="{F2E07F2A-E161-DBD2-0529-05A61DFED7CE}"/>
                    </a:ext>
                  </a:extLst>
                </p14:cNvPr>
                <p14:cNvContentPartPr/>
                <p14:nvPr/>
              </p14:nvContentPartPr>
              <p14:xfrm>
                <a:off x="5095696" y="4712217"/>
                <a:ext cx="75240" cy="104040"/>
              </p14:xfrm>
            </p:contentPart>
          </mc:Choice>
          <mc:Fallback xmlns="">
            <p:pic>
              <p:nvPicPr>
                <p:cNvPr id="106" name="筆跡 105">
                  <a:extLst>
                    <a:ext uri="{FF2B5EF4-FFF2-40B4-BE49-F238E27FC236}">
                      <a16:creationId xmlns:a16="http://schemas.microsoft.com/office/drawing/2014/main" id="{F2E07F2A-E161-DBD2-0529-05A61DFED7CE}"/>
                    </a:ext>
                  </a:extLst>
                </p:cNvPr>
                <p:cNvPicPr/>
                <p:nvPr/>
              </p:nvPicPr>
              <p:blipFill>
                <a:blip r:embed="rId23"/>
                <a:stretch>
                  <a:fillRect/>
                </a:stretch>
              </p:blipFill>
              <p:spPr>
                <a:xfrm>
                  <a:off x="5086696" y="4703577"/>
                  <a:ext cx="9288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07" name="筆跡 106">
                  <a:extLst>
                    <a:ext uri="{FF2B5EF4-FFF2-40B4-BE49-F238E27FC236}">
                      <a16:creationId xmlns:a16="http://schemas.microsoft.com/office/drawing/2014/main" id="{48385817-C3EA-1B09-03C4-A246C357A7DC}"/>
                    </a:ext>
                  </a:extLst>
                </p14:cNvPr>
                <p14:cNvContentPartPr/>
                <p14:nvPr/>
              </p14:nvContentPartPr>
              <p14:xfrm>
                <a:off x="5129176" y="4657137"/>
                <a:ext cx="56520" cy="6480"/>
              </p14:xfrm>
            </p:contentPart>
          </mc:Choice>
          <mc:Fallback xmlns="">
            <p:pic>
              <p:nvPicPr>
                <p:cNvPr id="107" name="筆跡 106">
                  <a:extLst>
                    <a:ext uri="{FF2B5EF4-FFF2-40B4-BE49-F238E27FC236}">
                      <a16:creationId xmlns:a16="http://schemas.microsoft.com/office/drawing/2014/main" id="{48385817-C3EA-1B09-03C4-A246C357A7DC}"/>
                    </a:ext>
                  </a:extLst>
                </p:cNvPr>
                <p:cNvPicPr/>
                <p:nvPr/>
              </p:nvPicPr>
              <p:blipFill>
                <a:blip r:embed="rId25"/>
                <a:stretch>
                  <a:fillRect/>
                </a:stretch>
              </p:blipFill>
              <p:spPr>
                <a:xfrm>
                  <a:off x="5120536" y="4648137"/>
                  <a:ext cx="741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08" name="筆跡 107">
                  <a:extLst>
                    <a:ext uri="{FF2B5EF4-FFF2-40B4-BE49-F238E27FC236}">
                      <a16:creationId xmlns:a16="http://schemas.microsoft.com/office/drawing/2014/main" id="{6A234B9D-BD5F-275F-15A0-27A2F0E804D0}"/>
                    </a:ext>
                  </a:extLst>
                </p14:cNvPr>
                <p14:cNvContentPartPr/>
                <p14:nvPr/>
              </p14:nvContentPartPr>
              <p14:xfrm>
                <a:off x="5197576" y="4646697"/>
                <a:ext cx="151920" cy="303480"/>
              </p14:xfrm>
            </p:contentPart>
          </mc:Choice>
          <mc:Fallback xmlns="">
            <p:pic>
              <p:nvPicPr>
                <p:cNvPr id="108" name="筆跡 107">
                  <a:extLst>
                    <a:ext uri="{FF2B5EF4-FFF2-40B4-BE49-F238E27FC236}">
                      <a16:creationId xmlns:a16="http://schemas.microsoft.com/office/drawing/2014/main" id="{6A234B9D-BD5F-275F-15A0-27A2F0E804D0}"/>
                    </a:ext>
                  </a:extLst>
                </p:cNvPr>
                <p:cNvPicPr/>
                <p:nvPr/>
              </p:nvPicPr>
              <p:blipFill>
                <a:blip r:embed="rId27"/>
                <a:stretch>
                  <a:fillRect/>
                </a:stretch>
              </p:blipFill>
              <p:spPr>
                <a:xfrm>
                  <a:off x="5188936" y="4637697"/>
                  <a:ext cx="169560" cy="321120"/>
                </a:xfrm>
                <a:prstGeom prst="rect">
                  <a:avLst/>
                </a:prstGeom>
              </p:spPr>
            </p:pic>
          </mc:Fallback>
        </mc:AlternateContent>
      </p:grpSp>
      <p:grpSp>
        <p:nvGrpSpPr>
          <p:cNvPr id="117" name="群組 116">
            <a:extLst>
              <a:ext uri="{FF2B5EF4-FFF2-40B4-BE49-F238E27FC236}">
                <a16:creationId xmlns:a16="http://schemas.microsoft.com/office/drawing/2014/main" id="{2A965D12-723B-0AEA-544A-9EACCD5F8AE3}"/>
              </a:ext>
            </a:extLst>
          </p:cNvPr>
          <p:cNvGrpSpPr/>
          <p:nvPr/>
        </p:nvGrpSpPr>
        <p:grpSpPr>
          <a:xfrm>
            <a:off x="5560816" y="4496577"/>
            <a:ext cx="457560" cy="550080"/>
            <a:chOff x="5560816" y="4496577"/>
            <a:chExt cx="457560" cy="550080"/>
          </a:xfrm>
        </p:grpSpPr>
        <mc:AlternateContent xmlns:mc="http://schemas.openxmlformats.org/markup-compatibility/2006" xmlns:p14="http://schemas.microsoft.com/office/powerpoint/2010/main">
          <mc:Choice Requires="p14">
            <p:contentPart p14:bwMode="auto" r:id="rId28">
              <p14:nvContentPartPr>
                <p14:cNvPr id="110" name="筆跡 109">
                  <a:extLst>
                    <a:ext uri="{FF2B5EF4-FFF2-40B4-BE49-F238E27FC236}">
                      <a16:creationId xmlns:a16="http://schemas.microsoft.com/office/drawing/2014/main" id="{3ACB9D3D-ADCF-A627-4490-05F6B2F315A9}"/>
                    </a:ext>
                  </a:extLst>
                </p14:cNvPr>
                <p14:cNvContentPartPr/>
                <p14:nvPr/>
              </p14:nvContentPartPr>
              <p14:xfrm>
                <a:off x="5560816" y="4496577"/>
                <a:ext cx="212760" cy="369000"/>
              </p14:xfrm>
            </p:contentPart>
          </mc:Choice>
          <mc:Fallback xmlns="">
            <p:pic>
              <p:nvPicPr>
                <p:cNvPr id="110" name="筆跡 109">
                  <a:extLst>
                    <a:ext uri="{FF2B5EF4-FFF2-40B4-BE49-F238E27FC236}">
                      <a16:creationId xmlns:a16="http://schemas.microsoft.com/office/drawing/2014/main" id="{3ACB9D3D-ADCF-A627-4490-05F6B2F315A9}"/>
                    </a:ext>
                  </a:extLst>
                </p:cNvPr>
                <p:cNvPicPr/>
                <p:nvPr/>
              </p:nvPicPr>
              <p:blipFill>
                <a:blip r:embed="rId29"/>
                <a:stretch>
                  <a:fillRect/>
                </a:stretch>
              </p:blipFill>
              <p:spPr>
                <a:xfrm>
                  <a:off x="5551816" y="4487937"/>
                  <a:ext cx="230400" cy="3866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1" name="筆跡 110">
                  <a:extLst>
                    <a:ext uri="{FF2B5EF4-FFF2-40B4-BE49-F238E27FC236}">
                      <a16:creationId xmlns:a16="http://schemas.microsoft.com/office/drawing/2014/main" id="{19A2F072-5BFF-9095-FE50-E8D063B6811C}"/>
                    </a:ext>
                  </a:extLst>
                </p14:cNvPr>
                <p14:cNvContentPartPr/>
                <p14:nvPr/>
              </p14:nvContentPartPr>
              <p14:xfrm>
                <a:off x="5772856" y="4576857"/>
                <a:ext cx="245520" cy="469800"/>
              </p14:xfrm>
            </p:contentPart>
          </mc:Choice>
          <mc:Fallback xmlns="">
            <p:pic>
              <p:nvPicPr>
                <p:cNvPr id="111" name="筆跡 110">
                  <a:extLst>
                    <a:ext uri="{FF2B5EF4-FFF2-40B4-BE49-F238E27FC236}">
                      <a16:creationId xmlns:a16="http://schemas.microsoft.com/office/drawing/2014/main" id="{19A2F072-5BFF-9095-FE50-E8D063B6811C}"/>
                    </a:ext>
                  </a:extLst>
                </p:cNvPr>
                <p:cNvPicPr/>
                <p:nvPr/>
              </p:nvPicPr>
              <p:blipFill>
                <a:blip r:embed="rId31"/>
                <a:stretch>
                  <a:fillRect/>
                </a:stretch>
              </p:blipFill>
              <p:spPr>
                <a:xfrm>
                  <a:off x="5764216" y="4568217"/>
                  <a:ext cx="263160" cy="487440"/>
                </a:xfrm>
                <a:prstGeom prst="rect">
                  <a:avLst/>
                </a:prstGeom>
              </p:spPr>
            </p:pic>
          </mc:Fallback>
        </mc:AlternateContent>
      </p:grpSp>
      <p:grpSp>
        <p:nvGrpSpPr>
          <p:cNvPr id="116" name="群組 115">
            <a:extLst>
              <a:ext uri="{FF2B5EF4-FFF2-40B4-BE49-F238E27FC236}">
                <a16:creationId xmlns:a16="http://schemas.microsoft.com/office/drawing/2014/main" id="{857520FC-5E7D-FB9D-D659-E2BD28068777}"/>
              </a:ext>
            </a:extLst>
          </p:cNvPr>
          <p:cNvGrpSpPr/>
          <p:nvPr/>
        </p:nvGrpSpPr>
        <p:grpSpPr>
          <a:xfrm>
            <a:off x="6218176" y="4482177"/>
            <a:ext cx="506520" cy="474480"/>
            <a:chOff x="6218176" y="4482177"/>
            <a:chExt cx="506520" cy="474480"/>
          </a:xfrm>
        </p:grpSpPr>
        <mc:AlternateContent xmlns:mc="http://schemas.openxmlformats.org/markup-compatibility/2006" xmlns:p14="http://schemas.microsoft.com/office/powerpoint/2010/main">
          <mc:Choice Requires="p14">
            <p:contentPart p14:bwMode="auto" r:id="rId32">
              <p14:nvContentPartPr>
                <p14:cNvPr id="112" name="筆跡 111">
                  <a:extLst>
                    <a:ext uri="{FF2B5EF4-FFF2-40B4-BE49-F238E27FC236}">
                      <a16:creationId xmlns:a16="http://schemas.microsoft.com/office/drawing/2014/main" id="{6B264368-55F3-0267-51A0-CC9569B15AD4}"/>
                    </a:ext>
                  </a:extLst>
                </p14:cNvPr>
                <p14:cNvContentPartPr/>
                <p14:nvPr/>
              </p14:nvContentPartPr>
              <p14:xfrm>
                <a:off x="6218176" y="4482177"/>
                <a:ext cx="182160" cy="322200"/>
              </p14:xfrm>
            </p:contentPart>
          </mc:Choice>
          <mc:Fallback xmlns="">
            <p:pic>
              <p:nvPicPr>
                <p:cNvPr id="112" name="筆跡 111">
                  <a:extLst>
                    <a:ext uri="{FF2B5EF4-FFF2-40B4-BE49-F238E27FC236}">
                      <a16:creationId xmlns:a16="http://schemas.microsoft.com/office/drawing/2014/main" id="{6B264368-55F3-0267-51A0-CC9569B15AD4}"/>
                    </a:ext>
                  </a:extLst>
                </p:cNvPr>
                <p:cNvPicPr/>
                <p:nvPr/>
              </p:nvPicPr>
              <p:blipFill>
                <a:blip r:embed="rId33"/>
                <a:stretch>
                  <a:fillRect/>
                </a:stretch>
              </p:blipFill>
              <p:spPr>
                <a:xfrm>
                  <a:off x="6209536" y="4473177"/>
                  <a:ext cx="19980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3" name="筆跡 112">
                  <a:extLst>
                    <a:ext uri="{FF2B5EF4-FFF2-40B4-BE49-F238E27FC236}">
                      <a16:creationId xmlns:a16="http://schemas.microsoft.com/office/drawing/2014/main" id="{DB16CD57-3579-F0D6-887D-FC0AAA54CF44}"/>
                    </a:ext>
                  </a:extLst>
                </p14:cNvPr>
                <p14:cNvContentPartPr/>
                <p14:nvPr/>
              </p14:nvContentPartPr>
              <p14:xfrm>
                <a:off x="6410776" y="4727337"/>
                <a:ext cx="74160" cy="68400"/>
              </p14:xfrm>
            </p:contentPart>
          </mc:Choice>
          <mc:Fallback xmlns="">
            <p:pic>
              <p:nvPicPr>
                <p:cNvPr id="113" name="筆跡 112">
                  <a:extLst>
                    <a:ext uri="{FF2B5EF4-FFF2-40B4-BE49-F238E27FC236}">
                      <a16:creationId xmlns:a16="http://schemas.microsoft.com/office/drawing/2014/main" id="{DB16CD57-3579-F0D6-887D-FC0AAA54CF44}"/>
                    </a:ext>
                  </a:extLst>
                </p:cNvPr>
                <p:cNvPicPr/>
                <p:nvPr/>
              </p:nvPicPr>
              <p:blipFill>
                <a:blip r:embed="rId35"/>
                <a:stretch>
                  <a:fillRect/>
                </a:stretch>
              </p:blipFill>
              <p:spPr>
                <a:xfrm>
                  <a:off x="6401776" y="4718697"/>
                  <a:ext cx="9180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4" name="筆跡 113">
                  <a:extLst>
                    <a:ext uri="{FF2B5EF4-FFF2-40B4-BE49-F238E27FC236}">
                      <a16:creationId xmlns:a16="http://schemas.microsoft.com/office/drawing/2014/main" id="{63939169-9EFB-4813-6091-D1CBD035EB1D}"/>
                    </a:ext>
                  </a:extLst>
                </p14:cNvPr>
                <p14:cNvContentPartPr/>
                <p14:nvPr/>
              </p14:nvContentPartPr>
              <p14:xfrm>
                <a:off x="6454336" y="4646337"/>
                <a:ext cx="128880" cy="310320"/>
              </p14:xfrm>
            </p:contentPart>
          </mc:Choice>
          <mc:Fallback xmlns="">
            <p:pic>
              <p:nvPicPr>
                <p:cNvPr id="114" name="筆跡 113">
                  <a:extLst>
                    <a:ext uri="{FF2B5EF4-FFF2-40B4-BE49-F238E27FC236}">
                      <a16:creationId xmlns:a16="http://schemas.microsoft.com/office/drawing/2014/main" id="{63939169-9EFB-4813-6091-D1CBD035EB1D}"/>
                    </a:ext>
                  </a:extLst>
                </p:cNvPr>
                <p:cNvPicPr/>
                <p:nvPr/>
              </p:nvPicPr>
              <p:blipFill>
                <a:blip r:embed="rId37"/>
                <a:stretch>
                  <a:fillRect/>
                </a:stretch>
              </p:blipFill>
              <p:spPr>
                <a:xfrm>
                  <a:off x="6445336" y="4637697"/>
                  <a:ext cx="14652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15" name="筆跡 114">
                  <a:extLst>
                    <a:ext uri="{FF2B5EF4-FFF2-40B4-BE49-F238E27FC236}">
                      <a16:creationId xmlns:a16="http://schemas.microsoft.com/office/drawing/2014/main" id="{FB32A7E7-22C1-EE2A-EE76-97F84BA91F43}"/>
                    </a:ext>
                  </a:extLst>
                </p14:cNvPr>
                <p14:cNvContentPartPr/>
                <p14:nvPr/>
              </p14:nvContentPartPr>
              <p14:xfrm>
                <a:off x="6581416" y="4624737"/>
                <a:ext cx="143280" cy="13680"/>
              </p14:xfrm>
            </p:contentPart>
          </mc:Choice>
          <mc:Fallback xmlns="">
            <p:pic>
              <p:nvPicPr>
                <p:cNvPr id="115" name="筆跡 114">
                  <a:extLst>
                    <a:ext uri="{FF2B5EF4-FFF2-40B4-BE49-F238E27FC236}">
                      <a16:creationId xmlns:a16="http://schemas.microsoft.com/office/drawing/2014/main" id="{FB32A7E7-22C1-EE2A-EE76-97F84BA91F43}"/>
                    </a:ext>
                  </a:extLst>
                </p:cNvPr>
                <p:cNvPicPr/>
                <p:nvPr/>
              </p:nvPicPr>
              <p:blipFill>
                <a:blip r:embed="rId39"/>
                <a:stretch>
                  <a:fillRect/>
                </a:stretch>
              </p:blipFill>
              <p:spPr>
                <a:xfrm>
                  <a:off x="6572416" y="4616097"/>
                  <a:ext cx="160920" cy="31320"/>
                </a:xfrm>
                <a:prstGeom prst="rect">
                  <a:avLst/>
                </a:prstGeom>
              </p:spPr>
            </p:pic>
          </mc:Fallback>
        </mc:AlternateContent>
      </p:grpSp>
      <p:grpSp>
        <p:nvGrpSpPr>
          <p:cNvPr id="123" name="群組 122">
            <a:extLst>
              <a:ext uri="{FF2B5EF4-FFF2-40B4-BE49-F238E27FC236}">
                <a16:creationId xmlns:a16="http://schemas.microsoft.com/office/drawing/2014/main" id="{0E3E2568-775C-B9FD-83B2-9DF3086970CC}"/>
              </a:ext>
            </a:extLst>
          </p:cNvPr>
          <p:cNvGrpSpPr/>
          <p:nvPr/>
        </p:nvGrpSpPr>
        <p:grpSpPr>
          <a:xfrm>
            <a:off x="3754696" y="4104897"/>
            <a:ext cx="512280" cy="846360"/>
            <a:chOff x="3754696" y="4104897"/>
            <a:chExt cx="512280" cy="846360"/>
          </a:xfrm>
        </p:grpSpPr>
        <mc:AlternateContent xmlns:mc="http://schemas.openxmlformats.org/markup-compatibility/2006" xmlns:p14="http://schemas.microsoft.com/office/powerpoint/2010/main">
          <mc:Choice Requires="p14">
            <p:contentPart p14:bwMode="auto" r:id="rId40">
              <p14:nvContentPartPr>
                <p14:cNvPr id="91" name="筆跡 90">
                  <a:extLst>
                    <a:ext uri="{FF2B5EF4-FFF2-40B4-BE49-F238E27FC236}">
                      <a16:creationId xmlns:a16="http://schemas.microsoft.com/office/drawing/2014/main" id="{0C124BCC-4749-7525-5E7F-48AB48B143AF}"/>
                    </a:ext>
                  </a:extLst>
                </p14:cNvPr>
                <p14:cNvContentPartPr/>
                <p14:nvPr/>
              </p14:nvContentPartPr>
              <p14:xfrm>
                <a:off x="4034416" y="4157817"/>
                <a:ext cx="13680" cy="217080"/>
              </p14:xfrm>
            </p:contentPart>
          </mc:Choice>
          <mc:Fallback xmlns="">
            <p:pic>
              <p:nvPicPr>
                <p:cNvPr id="91" name="筆跡 90">
                  <a:extLst>
                    <a:ext uri="{FF2B5EF4-FFF2-40B4-BE49-F238E27FC236}">
                      <a16:creationId xmlns:a16="http://schemas.microsoft.com/office/drawing/2014/main" id="{0C124BCC-4749-7525-5E7F-48AB48B143AF}"/>
                    </a:ext>
                  </a:extLst>
                </p:cNvPr>
                <p:cNvPicPr/>
                <p:nvPr/>
              </p:nvPicPr>
              <p:blipFill>
                <a:blip r:embed="rId41"/>
                <a:stretch>
                  <a:fillRect/>
                </a:stretch>
              </p:blipFill>
              <p:spPr>
                <a:xfrm>
                  <a:off x="4025776" y="4148817"/>
                  <a:ext cx="313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2" name="筆跡 91">
                  <a:extLst>
                    <a:ext uri="{FF2B5EF4-FFF2-40B4-BE49-F238E27FC236}">
                      <a16:creationId xmlns:a16="http://schemas.microsoft.com/office/drawing/2014/main" id="{D84D73DB-2DBE-C54D-FD84-5B3FD4D4F277}"/>
                    </a:ext>
                  </a:extLst>
                </p14:cNvPr>
                <p14:cNvContentPartPr/>
                <p14:nvPr/>
              </p14:nvContentPartPr>
              <p14:xfrm>
                <a:off x="4032976" y="4191297"/>
                <a:ext cx="118080" cy="136080"/>
              </p14:xfrm>
            </p:contentPart>
          </mc:Choice>
          <mc:Fallback xmlns="">
            <p:pic>
              <p:nvPicPr>
                <p:cNvPr id="92" name="筆跡 91">
                  <a:extLst>
                    <a:ext uri="{FF2B5EF4-FFF2-40B4-BE49-F238E27FC236}">
                      <a16:creationId xmlns:a16="http://schemas.microsoft.com/office/drawing/2014/main" id="{D84D73DB-2DBE-C54D-FD84-5B3FD4D4F277}"/>
                    </a:ext>
                  </a:extLst>
                </p:cNvPr>
                <p:cNvPicPr/>
                <p:nvPr/>
              </p:nvPicPr>
              <p:blipFill>
                <a:blip r:embed="rId43"/>
                <a:stretch>
                  <a:fillRect/>
                </a:stretch>
              </p:blipFill>
              <p:spPr>
                <a:xfrm>
                  <a:off x="4023976" y="4182657"/>
                  <a:ext cx="1357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3" name="筆跡 92">
                  <a:extLst>
                    <a:ext uri="{FF2B5EF4-FFF2-40B4-BE49-F238E27FC236}">
                      <a16:creationId xmlns:a16="http://schemas.microsoft.com/office/drawing/2014/main" id="{D90F524D-AA11-A7D4-9200-F6CB9DA1C018}"/>
                    </a:ext>
                  </a:extLst>
                </p14:cNvPr>
                <p14:cNvContentPartPr/>
                <p14:nvPr/>
              </p14:nvContentPartPr>
              <p14:xfrm>
                <a:off x="3987616" y="4442937"/>
                <a:ext cx="236160" cy="34200"/>
              </p14:xfrm>
            </p:contentPart>
          </mc:Choice>
          <mc:Fallback xmlns="">
            <p:pic>
              <p:nvPicPr>
                <p:cNvPr id="93" name="筆跡 92">
                  <a:extLst>
                    <a:ext uri="{FF2B5EF4-FFF2-40B4-BE49-F238E27FC236}">
                      <a16:creationId xmlns:a16="http://schemas.microsoft.com/office/drawing/2014/main" id="{D90F524D-AA11-A7D4-9200-F6CB9DA1C018}"/>
                    </a:ext>
                  </a:extLst>
                </p:cNvPr>
                <p:cNvPicPr/>
                <p:nvPr/>
              </p:nvPicPr>
              <p:blipFill>
                <a:blip r:embed="rId45"/>
                <a:stretch>
                  <a:fillRect/>
                </a:stretch>
              </p:blipFill>
              <p:spPr>
                <a:xfrm>
                  <a:off x="3978976" y="4434297"/>
                  <a:ext cx="25380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94" name="筆跡 93">
                  <a:extLst>
                    <a:ext uri="{FF2B5EF4-FFF2-40B4-BE49-F238E27FC236}">
                      <a16:creationId xmlns:a16="http://schemas.microsoft.com/office/drawing/2014/main" id="{25D64485-5EA6-5BAE-4E7C-31AD13466813}"/>
                    </a:ext>
                  </a:extLst>
                </p14:cNvPr>
                <p14:cNvContentPartPr/>
                <p14:nvPr/>
              </p14:nvContentPartPr>
              <p14:xfrm>
                <a:off x="3950536" y="4480377"/>
                <a:ext cx="316440" cy="171720"/>
              </p14:xfrm>
            </p:contentPart>
          </mc:Choice>
          <mc:Fallback xmlns="">
            <p:pic>
              <p:nvPicPr>
                <p:cNvPr id="94" name="筆跡 93">
                  <a:extLst>
                    <a:ext uri="{FF2B5EF4-FFF2-40B4-BE49-F238E27FC236}">
                      <a16:creationId xmlns:a16="http://schemas.microsoft.com/office/drawing/2014/main" id="{25D64485-5EA6-5BAE-4E7C-31AD13466813}"/>
                    </a:ext>
                  </a:extLst>
                </p:cNvPr>
                <p:cNvPicPr/>
                <p:nvPr/>
              </p:nvPicPr>
              <p:blipFill>
                <a:blip r:embed="rId47"/>
                <a:stretch>
                  <a:fillRect/>
                </a:stretch>
              </p:blipFill>
              <p:spPr>
                <a:xfrm>
                  <a:off x="3941896" y="4471377"/>
                  <a:ext cx="3340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6" name="筆跡 95">
                  <a:extLst>
                    <a:ext uri="{FF2B5EF4-FFF2-40B4-BE49-F238E27FC236}">
                      <a16:creationId xmlns:a16="http://schemas.microsoft.com/office/drawing/2014/main" id="{19D43A06-8100-8D3C-28BA-E3EED5D39F56}"/>
                    </a:ext>
                  </a:extLst>
                </p14:cNvPr>
                <p14:cNvContentPartPr/>
                <p14:nvPr/>
              </p14:nvContentPartPr>
              <p14:xfrm>
                <a:off x="4064656" y="4757217"/>
                <a:ext cx="39240" cy="128520"/>
              </p14:xfrm>
            </p:contentPart>
          </mc:Choice>
          <mc:Fallback xmlns="">
            <p:pic>
              <p:nvPicPr>
                <p:cNvPr id="96" name="筆跡 95">
                  <a:extLst>
                    <a:ext uri="{FF2B5EF4-FFF2-40B4-BE49-F238E27FC236}">
                      <a16:creationId xmlns:a16="http://schemas.microsoft.com/office/drawing/2014/main" id="{19D43A06-8100-8D3C-28BA-E3EED5D39F56}"/>
                    </a:ext>
                  </a:extLst>
                </p:cNvPr>
                <p:cNvPicPr/>
                <p:nvPr/>
              </p:nvPicPr>
              <p:blipFill>
                <a:blip r:embed="rId49"/>
                <a:stretch>
                  <a:fillRect/>
                </a:stretch>
              </p:blipFill>
              <p:spPr>
                <a:xfrm>
                  <a:off x="4055656" y="4748217"/>
                  <a:ext cx="568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97" name="筆跡 96">
                  <a:extLst>
                    <a:ext uri="{FF2B5EF4-FFF2-40B4-BE49-F238E27FC236}">
                      <a16:creationId xmlns:a16="http://schemas.microsoft.com/office/drawing/2014/main" id="{BB0DDF8F-E792-9263-F9ED-8B68DE148FD4}"/>
                    </a:ext>
                  </a:extLst>
                </p14:cNvPr>
                <p14:cNvContentPartPr/>
                <p14:nvPr/>
              </p14:nvContentPartPr>
              <p14:xfrm>
                <a:off x="4076176" y="4708977"/>
                <a:ext cx="37080" cy="20880"/>
              </p14:xfrm>
            </p:contentPart>
          </mc:Choice>
          <mc:Fallback xmlns="">
            <p:pic>
              <p:nvPicPr>
                <p:cNvPr id="97" name="筆跡 96">
                  <a:extLst>
                    <a:ext uri="{FF2B5EF4-FFF2-40B4-BE49-F238E27FC236}">
                      <a16:creationId xmlns:a16="http://schemas.microsoft.com/office/drawing/2014/main" id="{BB0DDF8F-E792-9263-F9ED-8B68DE148FD4}"/>
                    </a:ext>
                  </a:extLst>
                </p:cNvPr>
                <p:cNvPicPr/>
                <p:nvPr/>
              </p:nvPicPr>
              <p:blipFill>
                <a:blip r:embed="rId51"/>
                <a:stretch>
                  <a:fillRect/>
                </a:stretch>
              </p:blipFill>
              <p:spPr>
                <a:xfrm>
                  <a:off x="4067176" y="4699977"/>
                  <a:ext cx="547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0" name="筆跡 119">
                  <a:extLst>
                    <a:ext uri="{FF2B5EF4-FFF2-40B4-BE49-F238E27FC236}">
                      <a16:creationId xmlns:a16="http://schemas.microsoft.com/office/drawing/2014/main" id="{E1FFD3BD-04DB-0535-7FE1-17791E5181B5}"/>
                    </a:ext>
                  </a:extLst>
                </p14:cNvPr>
                <p14:cNvContentPartPr/>
                <p14:nvPr/>
              </p14:nvContentPartPr>
              <p14:xfrm>
                <a:off x="3754696" y="4104897"/>
                <a:ext cx="146160" cy="99000"/>
              </p14:xfrm>
            </p:contentPart>
          </mc:Choice>
          <mc:Fallback xmlns="">
            <p:pic>
              <p:nvPicPr>
                <p:cNvPr id="120" name="筆跡 119">
                  <a:extLst>
                    <a:ext uri="{FF2B5EF4-FFF2-40B4-BE49-F238E27FC236}">
                      <a16:creationId xmlns:a16="http://schemas.microsoft.com/office/drawing/2014/main" id="{E1FFD3BD-04DB-0535-7FE1-17791E5181B5}"/>
                    </a:ext>
                  </a:extLst>
                </p:cNvPr>
                <p:cNvPicPr/>
                <p:nvPr/>
              </p:nvPicPr>
              <p:blipFill>
                <a:blip r:embed="rId53"/>
                <a:stretch>
                  <a:fillRect/>
                </a:stretch>
              </p:blipFill>
              <p:spPr>
                <a:xfrm>
                  <a:off x="3745696" y="4095897"/>
                  <a:ext cx="1638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21" name="筆跡 120">
                  <a:extLst>
                    <a:ext uri="{FF2B5EF4-FFF2-40B4-BE49-F238E27FC236}">
                      <a16:creationId xmlns:a16="http://schemas.microsoft.com/office/drawing/2014/main" id="{2C05DC74-80FF-0A9C-EB32-B69B0CC1E8B8}"/>
                    </a:ext>
                  </a:extLst>
                </p14:cNvPr>
                <p14:cNvContentPartPr/>
                <p14:nvPr/>
              </p14:nvContentPartPr>
              <p14:xfrm>
                <a:off x="3777376" y="4160697"/>
                <a:ext cx="24120" cy="684720"/>
              </p14:xfrm>
            </p:contentPart>
          </mc:Choice>
          <mc:Fallback xmlns="">
            <p:pic>
              <p:nvPicPr>
                <p:cNvPr id="121" name="筆跡 120">
                  <a:extLst>
                    <a:ext uri="{FF2B5EF4-FFF2-40B4-BE49-F238E27FC236}">
                      <a16:creationId xmlns:a16="http://schemas.microsoft.com/office/drawing/2014/main" id="{2C05DC74-80FF-0A9C-EB32-B69B0CC1E8B8}"/>
                    </a:ext>
                  </a:extLst>
                </p:cNvPr>
                <p:cNvPicPr/>
                <p:nvPr/>
              </p:nvPicPr>
              <p:blipFill>
                <a:blip r:embed="rId55"/>
                <a:stretch>
                  <a:fillRect/>
                </a:stretch>
              </p:blipFill>
              <p:spPr>
                <a:xfrm>
                  <a:off x="3768736" y="4151697"/>
                  <a:ext cx="41760" cy="702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22" name="筆跡 121">
                  <a:extLst>
                    <a:ext uri="{FF2B5EF4-FFF2-40B4-BE49-F238E27FC236}">
                      <a16:creationId xmlns:a16="http://schemas.microsoft.com/office/drawing/2014/main" id="{2A1C8610-7902-E209-EC80-BF6AE5983FF3}"/>
                    </a:ext>
                  </a:extLst>
                </p14:cNvPr>
                <p14:cNvContentPartPr/>
                <p14:nvPr/>
              </p14:nvContentPartPr>
              <p14:xfrm>
                <a:off x="3785296" y="4832457"/>
                <a:ext cx="133920" cy="118800"/>
              </p14:xfrm>
            </p:contentPart>
          </mc:Choice>
          <mc:Fallback xmlns="">
            <p:pic>
              <p:nvPicPr>
                <p:cNvPr id="122" name="筆跡 121">
                  <a:extLst>
                    <a:ext uri="{FF2B5EF4-FFF2-40B4-BE49-F238E27FC236}">
                      <a16:creationId xmlns:a16="http://schemas.microsoft.com/office/drawing/2014/main" id="{2A1C8610-7902-E209-EC80-BF6AE5983FF3}"/>
                    </a:ext>
                  </a:extLst>
                </p:cNvPr>
                <p:cNvPicPr/>
                <p:nvPr/>
              </p:nvPicPr>
              <p:blipFill>
                <a:blip r:embed="rId57"/>
                <a:stretch>
                  <a:fillRect/>
                </a:stretch>
              </p:blipFill>
              <p:spPr>
                <a:xfrm>
                  <a:off x="3776296" y="4823457"/>
                  <a:ext cx="151560" cy="136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124" name="筆跡 123">
                <a:extLst>
                  <a:ext uri="{FF2B5EF4-FFF2-40B4-BE49-F238E27FC236}">
                    <a16:creationId xmlns:a16="http://schemas.microsoft.com/office/drawing/2014/main" id="{F64DCDCF-A731-5BF8-D2DB-EB7B73B671D5}"/>
                  </a:ext>
                </a:extLst>
              </p14:cNvPr>
              <p14:cNvContentPartPr/>
              <p14:nvPr/>
            </p14:nvContentPartPr>
            <p14:xfrm>
              <a:off x="6932056" y="4554177"/>
              <a:ext cx="155160" cy="32400"/>
            </p14:xfrm>
          </p:contentPart>
        </mc:Choice>
        <mc:Fallback xmlns="">
          <p:pic>
            <p:nvPicPr>
              <p:cNvPr id="124" name="筆跡 123">
                <a:extLst>
                  <a:ext uri="{FF2B5EF4-FFF2-40B4-BE49-F238E27FC236}">
                    <a16:creationId xmlns:a16="http://schemas.microsoft.com/office/drawing/2014/main" id="{F64DCDCF-A731-5BF8-D2DB-EB7B73B671D5}"/>
                  </a:ext>
                </a:extLst>
              </p:cNvPr>
              <p:cNvPicPr/>
              <p:nvPr/>
            </p:nvPicPr>
            <p:blipFill>
              <a:blip r:embed="rId59"/>
              <a:stretch>
                <a:fillRect/>
              </a:stretch>
            </p:blipFill>
            <p:spPr>
              <a:xfrm>
                <a:off x="6923416" y="4545177"/>
                <a:ext cx="172800" cy="50040"/>
              </a:xfrm>
              <a:prstGeom prst="rect">
                <a:avLst/>
              </a:prstGeom>
            </p:spPr>
          </p:pic>
        </mc:Fallback>
      </mc:AlternateContent>
      <p:grpSp>
        <p:nvGrpSpPr>
          <p:cNvPr id="136" name="群組 135">
            <a:extLst>
              <a:ext uri="{FF2B5EF4-FFF2-40B4-BE49-F238E27FC236}">
                <a16:creationId xmlns:a16="http://schemas.microsoft.com/office/drawing/2014/main" id="{8037C885-D542-4DCB-E034-54EFA287F1C7}"/>
              </a:ext>
            </a:extLst>
          </p:cNvPr>
          <p:cNvGrpSpPr/>
          <p:nvPr/>
        </p:nvGrpSpPr>
        <p:grpSpPr>
          <a:xfrm>
            <a:off x="7395016" y="4141977"/>
            <a:ext cx="121320" cy="197640"/>
            <a:chOff x="7395016" y="4141977"/>
            <a:chExt cx="121320" cy="197640"/>
          </a:xfrm>
        </p:grpSpPr>
        <mc:AlternateContent xmlns:mc="http://schemas.openxmlformats.org/markup-compatibility/2006" xmlns:p14="http://schemas.microsoft.com/office/powerpoint/2010/main">
          <mc:Choice Requires="p14">
            <p:contentPart p14:bwMode="auto" r:id="rId60">
              <p14:nvContentPartPr>
                <p14:cNvPr id="125" name="筆跡 124">
                  <a:extLst>
                    <a:ext uri="{FF2B5EF4-FFF2-40B4-BE49-F238E27FC236}">
                      <a16:creationId xmlns:a16="http://schemas.microsoft.com/office/drawing/2014/main" id="{FE7ECC45-83FA-6410-91A0-895A8535B2D7}"/>
                    </a:ext>
                  </a:extLst>
                </p14:cNvPr>
                <p14:cNvContentPartPr/>
                <p14:nvPr/>
              </p14:nvContentPartPr>
              <p14:xfrm>
                <a:off x="7416256" y="4141977"/>
                <a:ext cx="8640" cy="195840"/>
              </p14:xfrm>
            </p:contentPart>
          </mc:Choice>
          <mc:Fallback xmlns="">
            <p:pic>
              <p:nvPicPr>
                <p:cNvPr id="125" name="筆跡 124">
                  <a:extLst>
                    <a:ext uri="{FF2B5EF4-FFF2-40B4-BE49-F238E27FC236}">
                      <a16:creationId xmlns:a16="http://schemas.microsoft.com/office/drawing/2014/main" id="{FE7ECC45-83FA-6410-91A0-895A8535B2D7}"/>
                    </a:ext>
                  </a:extLst>
                </p:cNvPr>
                <p:cNvPicPr/>
                <p:nvPr/>
              </p:nvPicPr>
              <p:blipFill>
                <a:blip r:embed="rId61"/>
                <a:stretch>
                  <a:fillRect/>
                </a:stretch>
              </p:blipFill>
              <p:spPr>
                <a:xfrm>
                  <a:off x="7407616" y="4133337"/>
                  <a:ext cx="262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26" name="筆跡 125">
                  <a:extLst>
                    <a:ext uri="{FF2B5EF4-FFF2-40B4-BE49-F238E27FC236}">
                      <a16:creationId xmlns:a16="http://schemas.microsoft.com/office/drawing/2014/main" id="{FEEFADB0-D7EA-17D1-FFFF-282BA3F04127}"/>
                    </a:ext>
                  </a:extLst>
                </p14:cNvPr>
                <p14:cNvContentPartPr/>
                <p14:nvPr/>
              </p14:nvContentPartPr>
              <p14:xfrm>
                <a:off x="7395016" y="4193817"/>
                <a:ext cx="121320" cy="145800"/>
              </p14:xfrm>
            </p:contentPart>
          </mc:Choice>
          <mc:Fallback xmlns="">
            <p:pic>
              <p:nvPicPr>
                <p:cNvPr id="126" name="筆跡 125">
                  <a:extLst>
                    <a:ext uri="{FF2B5EF4-FFF2-40B4-BE49-F238E27FC236}">
                      <a16:creationId xmlns:a16="http://schemas.microsoft.com/office/drawing/2014/main" id="{FEEFADB0-D7EA-17D1-FFFF-282BA3F04127}"/>
                    </a:ext>
                  </a:extLst>
                </p:cNvPr>
                <p:cNvPicPr/>
                <p:nvPr/>
              </p:nvPicPr>
              <p:blipFill>
                <a:blip r:embed="rId63"/>
                <a:stretch>
                  <a:fillRect/>
                </a:stretch>
              </p:blipFill>
              <p:spPr>
                <a:xfrm>
                  <a:off x="7386376" y="4184817"/>
                  <a:ext cx="138960" cy="163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130" name="筆跡 129">
                <a:extLst>
                  <a:ext uri="{FF2B5EF4-FFF2-40B4-BE49-F238E27FC236}">
                    <a16:creationId xmlns:a16="http://schemas.microsoft.com/office/drawing/2014/main" id="{4AA26395-F2FF-419B-4E73-5FA0E2F83FDF}"/>
                  </a:ext>
                </a:extLst>
              </p14:cNvPr>
              <p14:cNvContentPartPr/>
              <p14:nvPr/>
            </p14:nvContentPartPr>
            <p14:xfrm>
              <a:off x="7746016" y="4186977"/>
              <a:ext cx="137160" cy="122400"/>
            </p14:xfrm>
          </p:contentPart>
        </mc:Choice>
        <mc:Fallback xmlns="">
          <p:pic>
            <p:nvPicPr>
              <p:cNvPr id="130" name="筆跡 129">
                <a:extLst>
                  <a:ext uri="{FF2B5EF4-FFF2-40B4-BE49-F238E27FC236}">
                    <a16:creationId xmlns:a16="http://schemas.microsoft.com/office/drawing/2014/main" id="{4AA26395-F2FF-419B-4E73-5FA0E2F83FDF}"/>
                  </a:ext>
                </a:extLst>
              </p:cNvPr>
              <p:cNvPicPr/>
              <p:nvPr/>
            </p:nvPicPr>
            <p:blipFill>
              <a:blip r:embed="rId65"/>
              <a:stretch>
                <a:fillRect/>
              </a:stretch>
            </p:blipFill>
            <p:spPr>
              <a:xfrm>
                <a:off x="7737016" y="4178337"/>
                <a:ext cx="154800" cy="140040"/>
              </a:xfrm>
              <a:prstGeom prst="rect">
                <a:avLst/>
              </a:prstGeom>
            </p:spPr>
          </p:pic>
        </mc:Fallback>
      </mc:AlternateContent>
      <p:grpSp>
        <p:nvGrpSpPr>
          <p:cNvPr id="135" name="群組 134">
            <a:extLst>
              <a:ext uri="{FF2B5EF4-FFF2-40B4-BE49-F238E27FC236}">
                <a16:creationId xmlns:a16="http://schemas.microsoft.com/office/drawing/2014/main" id="{2644C021-D5E1-75C7-0939-44B596259137}"/>
              </a:ext>
            </a:extLst>
          </p:cNvPr>
          <p:cNvGrpSpPr/>
          <p:nvPr/>
        </p:nvGrpSpPr>
        <p:grpSpPr>
          <a:xfrm>
            <a:off x="7324456" y="4451577"/>
            <a:ext cx="550440" cy="507960"/>
            <a:chOff x="7324456" y="4451577"/>
            <a:chExt cx="550440" cy="507960"/>
          </a:xfrm>
        </p:grpSpPr>
        <mc:AlternateContent xmlns:mc="http://schemas.openxmlformats.org/markup-compatibility/2006" xmlns:p14="http://schemas.microsoft.com/office/powerpoint/2010/main">
          <mc:Choice Requires="p14">
            <p:contentPart p14:bwMode="auto" r:id="rId66">
              <p14:nvContentPartPr>
                <p14:cNvPr id="127" name="筆跡 126">
                  <a:extLst>
                    <a:ext uri="{FF2B5EF4-FFF2-40B4-BE49-F238E27FC236}">
                      <a16:creationId xmlns:a16="http://schemas.microsoft.com/office/drawing/2014/main" id="{3777DA05-AAD1-31CF-95C8-D69BC024E9E6}"/>
                    </a:ext>
                  </a:extLst>
                </p14:cNvPr>
                <p14:cNvContentPartPr/>
                <p14:nvPr/>
              </p14:nvContentPartPr>
              <p14:xfrm>
                <a:off x="7324456" y="4458057"/>
                <a:ext cx="197640" cy="19080"/>
              </p14:xfrm>
            </p:contentPart>
          </mc:Choice>
          <mc:Fallback xmlns="">
            <p:pic>
              <p:nvPicPr>
                <p:cNvPr id="127" name="筆跡 126">
                  <a:extLst>
                    <a:ext uri="{FF2B5EF4-FFF2-40B4-BE49-F238E27FC236}">
                      <a16:creationId xmlns:a16="http://schemas.microsoft.com/office/drawing/2014/main" id="{3777DA05-AAD1-31CF-95C8-D69BC024E9E6}"/>
                    </a:ext>
                  </a:extLst>
                </p:cNvPr>
                <p:cNvPicPr/>
                <p:nvPr/>
              </p:nvPicPr>
              <p:blipFill>
                <a:blip r:embed="rId67"/>
                <a:stretch>
                  <a:fillRect/>
                </a:stretch>
              </p:blipFill>
              <p:spPr>
                <a:xfrm>
                  <a:off x="7315456" y="4449057"/>
                  <a:ext cx="2152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28" name="筆跡 127">
                  <a:extLst>
                    <a:ext uri="{FF2B5EF4-FFF2-40B4-BE49-F238E27FC236}">
                      <a16:creationId xmlns:a16="http://schemas.microsoft.com/office/drawing/2014/main" id="{2FB92F98-02BC-7D0F-5662-F7A57CC321A4}"/>
                    </a:ext>
                  </a:extLst>
                </p14:cNvPr>
                <p14:cNvContentPartPr/>
                <p14:nvPr/>
              </p14:nvContentPartPr>
              <p14:xfrm>
                <a:off x="7324816" y="4496217"/>
                <a:ext cx="158400" cy="158400"/>
              </p14:xfrm>
            </p:contentPart>
          </mc:Choice>
          <mc:Fallback xmlns="">
            <p:pic>
              <p:nvPicPr>
                <p:cNvPr id="128" name="筆跡 127">
                  <a:extLst>
                    <a:ext uri="{FF2B5EF4-FFF2-40B4-BE49-F238E27FC236}">
                      <a16:creationId xmlns:a16="http://schemas.microsoft.com/office/drawing/2014/main" id="{2FB92F98-02BC-7D0F-5662-F7A57CC321A4}"/>
                    </a:ext>
                  </a:extLst>
                </p:cNvPr>
                <p:cNvPicPr/>
                <p:nvPr/>
              </p:nvPicPr>
              <p:blipFill>
                <a:blip r:embed="rId69"/>
                <a:stretch>
                  <a:fillRect/>
                </a:stretch>
              </p:blipFill>
              <p:spPr>
                <a:xfrm>
                  <a:off x="7316176" y="4487217"/>
                  <a:ext cx="1760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29" name="筆跡 128">
                  <a:extLst>
                    <a:ext uri="{FF2B5EF4-FFF2-40B4-BE49-F238E27FC236}">
                      <a16:creationId xmlns:a16="http://schemas.microsoft.com/office/drawing/2014/main" id="{4F426154-158B-11BC-BB49-02CD23B2E0CA}"/>
                    </a:ext>
                  </a:extLst>
                </p14:cNvPr>
                <p14:cNvContentPartPr/>
                <p14:nvPr/>
              </p14:nvContentPartPr>
              <p14:xfrm>
                <a:off x="7383496" y="4739217"/>
                <a:ext cx="71280" cy="143640"/>
              </p14:xfrm>
            </p:contentPart>
          </mc:Choice>
          <mc:Fallback xmlns="">
            <p:pic>
              <p:nvPicPr>
                <p:cNvPr id="129" name="筆跡 128">
                  <a:extLst>
                    <a:ext uri="{FF2B5EF4-FFF2-40B4-BE49-F238E27FC236}">
                      <a16:creationId xmlns:a16="http://schemas.microsoft.com/office/drawing/2014/main" id="{4F426154-158B-11BC-BB49-02CD23B2E0CA}"/>
                    </a:ext>
                  </a:extLst>
                </p:cNvPr>
                <p:cNvPicPr/>
                <p:nvPr/>
              </p:nvPicPr>
              <p:blipFill>
                <a:blip r:embed="rId71"/>
                <a:stretch>
                  <a:fillRect/>
                </a:stretch>
              </p:blipFill>
              <p:spPr>
                <a:xfrm>
                  <a:off x="7374496" y="4730217"/>
                  <a:ext cx="88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31" name="筆跡 130">
                  <a:extLst>
                    <a:ext uri="{FF2B5EF4-FFF2-40B4-BE49-F238E27FC236}">
                      <a16:creationId xmlns:a16="http://schemas.microsoft.com/office/drawing/2014/main" id="{1FD9589C-38F7-C53A-AC67-B6998735E81A}"/>
                    </a:ext>
                  </a:extLst>
                </p14:cNvPr>
                <p14:cNvContentPartPr/>
                <p14:nvPr/>
              </p14:nvContentPartPr>
              <p14:xfrm>
                <a:off x="7704616" y="4451577"/>
                <a:ext cx="132480" cy="14400"/>
              </p14:xfrm>
            </p:contentPart>
          </mc:Choice>
          <mc:Fallback xmlns="">
            <p:pic>
              <p:nvPicPr>
                <p:cNvPr id="131" name="筆跡 130">
                  <a:extLst>
                    <a:ext uri="{FF2B5EF4-FFF2-40B4-BE49-F238E27FC236}">
                      <a16:creationId xmlns:a16="http://schemas.microsoft.com/office/drawing/2014/main" id="{1FD9589C-38F7-C53A-AC67-B6998735E81A}"/>
                    </a:ext>
                  </a:extLst>
                </p:cNvPr>
                <p:cNvPicPr/>
                <p:nvPr/>
              </p:nvPicPr>
              <p:blipFill>
                <a:blip r:embed="rId73"/>
                <a:stretch>
                  <a:fillRect/>
                </a:stretch>
              </p:blipFill>
              <p:spPr>
                <a:xfrm>
                  <a:off x="7695976" y="4442937"/>
                  <a:ext cx="1501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32" name="筆跡 131">
                  <a:extLst>
                    <a:ext uri="{FF2B5EF4-FFF2-40B4-BE49-F238E27FC236}">
                      <a16:creationId xmlns:a16="http://schemas.microsoft.com/office/drawing/2014/main" id="{F5CE63AB-B24A-E2FB-D1E8-B5C2582ABE29}"/>
                    </a:ext>
                  </a:extLst>
                </p14:cNvPr>
                <p14:cNvContentPartPr/>
                <p14:nvPr/>
              </p14:nvContentPartPr>
              <p14:xfrm>
                <a:off x="7686616" y="4480377"/>
                <a:ext cx="188280" cy="133200"/>
              </p14:xfrm>
            </p:contentPart>
          </mc:Choice>
          <mc:Fallback xmlns="">
            <p:pic>
              <p:nvPicPr>
                <p:cNvPr id="132" name="筆跡 131">
                  <a:extLst>
                    <a:ext uri="{FF2B5EF4-FFF2-40B4-BE49-F238E27FC236}">
                      <a16:creationId xmlns:a16="http://schemas.microsoft.com/office/drawing/2014/main" id="{F5CE63AB-B24A-E2FB-D1E8-B5C2582ABE29}"/>
                    </a:ext>
                  </a:extLst>
                </p:cNvPr>
                <p:cNvPicPr/>
                <p:nvPr/>
              </p:nvPicPr>
              <p:blipFill>
                <a:blip r:embed="rId75"/>
                <a:stretch>
                  <a:fillRect/>
                </a:stretch>
              </p:blipFill>
              <p:spPr>
                <a:xfrm>
                  <a:off x="7677616" y="4471737"/>
                  <a:ext cx="2059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33" name="筆跡 132">
                  <a:extLst>
                    <a:ext uri="{FF2B5EF4-FFF2-40B4-BE49-F238E27FC236}">
                      <a16:creationId xmlns:a16="http://schemas.microsoft.com/office/drawing/2014/main" id="{9689539C-A4F6-9BC6-0FB6-588DE150EF47}"/>
                    </a:ext>
                  </a:extLst>
                </p14:cNvPr>
                <p14:cNvContentPartPr/>
                <p14:nvPr/>
              </p14:nvContentPartPr>
              <p14:xfrm>
                <a:off x="7679416" y="4749297"/>
                <a:ext cx="101520" cy="210240"/>
              </p14:xfrm>
            </p:contentPart>
          </mc:Choice>
          <mc:Fallback xmlns="">
            <p:pic>
              <p:nvPicPr>
                <p:cNvPr id="133" name="筆跡 132">
                  <a:extLst>
                    <a:ext uri="{FF2B5EF4-FFF2-40B4-BE49-F238E27FC236}">
                      <a16:creationId xmlns:a16="http://schemas.microsoft.com/office/drawing/2014/main" id="{9689539C-A4F6-9BC6-0FB6-588DE150EF47}"/>
                    </a:ext>
                  </a:extLst>
                </p:cNvPr>
                <p:cNvPicPr/>
                <p:nvPr/>
              </p:nvPicPr>
              <p:blipFill>
                <a:blip r:embed="rId77"/>
                <a:stretch>
                  <a:fillRect/>
                </a:stretch>
              </p:blipFill>
              <p:spPr>
                <a:xfrm>
                  <a:off x="7670776" y="4740657"/>
                  <a:ext cx="11916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34" name="筆跡 133">
                  <a:extLst>
                    <a:ext uri="{FF2B5EF4-FFF2-40B4-BE49-F238E27FC236}">
                      <a16:creationId xmlns:a16="http://schemas.microsoft.com/office/drawing/2014/main" id="{379EA1C6-F903-5BE2-3562-73F717D658F3}"/>
                    </a:ext>
                  </a:extLst>
                </p14:cNvPr>
                <p14:cNvContentPartPr/>
                <p14:nvPr/>
              </p14:nvContentPartPr>
              <p14:xfrm>
                <a:off x="7745656" y="4694577"/>
                <a:ext cx="76320" cy="8280"/>
              </p14:xfrm>
            </p:contentPart>
          </mc:Choice>
          <mc:Fallback xmlns="">
            <p:pic>
              <p:nvPicPr>
                <p:cNvPr id="134" name="筆跡 133">
                  <a:extLst>
                    <a:ext uri="{FF2B5EF4-FFF2-40B4-BE49-F238E27FC236}">
                      <a16:creationId xmlns:a16="http://schemas.microsoft.com/office/drawing/2014/main" id="{379EA1C6-F903-5BE2-3562-73F717D658F3}"/>
                    </a:ext>
                  </a:extLst>
                </p:cNvPr>
                <p:cNvPicPr/>
                <p:nvPr/>
              </p:nvPicPr>
              <p:blipFill>
                <a:blip r:embed="rId79"/>
                <a:stretch>
                  <a:fillRect/>
                </a:stretch>
              </p:blipFill>
              <p:spPr>
                <a:xfrm>
                  <a:off x="7736656" y="4685577"/>
                  <a:ext cx="93960" cy="25920"/>
                </a:xfrm>
                <a:prstGeom prst="rect">
                  <a:avLst/>
                </a:prstGeom>
              </p:spPr>
            </p:pic>
          </mc:Fallback>
        </mc:AlternateContent>
      </p:grpSp>
      <p:grpSp>
        <p:nvGrpSpPr>
          <p:cNvPr id="150" name="群組 149">
            <a:extLst>
              <a:ext uri="{FF2B5EF4-FFF2-40B4-BE49-F238E27FC236}">
                <a16:creationId xmlns:a16="http://schemas.microsoft.com/office/drawing/2014/main" id="{7BFDE26C-D491-7E1C-3931-23E81528336A}"/>
              </a:ext>
            </a:extLst>
          </p:cNvPr>
          <p:cNvGrpSpPr/>
          <p:nvPr/>
        </p:nvGrpSpPr>
        <p:grpSpPr>
          <a:xfrm>
            <a:off x="8093776" y="4402257"/>
            <a:ext cx="987480" cy="557280"/>
            <a:chOff x="8093776" y="4402257"/>
            <a:chExt cx="987480" cy="557280"/>
          </a:xfrm>
        </p:grpSpPr>
        <mc:AlternateContent xmlns:mc="http://schemas.openxmlformats.org/markup-compatibility/2006" xmlns:p14="http://schemas.microsoft.com/office/powerpoint/2010/main">
          <mc:Choice Requires="p14">
            <p:contentPart p14:bwMode="auto" r:id="rId80">
              <p14:nvContentPartPr>
                <p14:cNvPr id="137" name="筆跡 136">
                  <a:extLst>
                    <a:ext uri="{FF2B5EF4-FFF2-40B4-BE49-F238E27FC236}">
                      <a16:creationId xmlns:a16="http://schemas.microsoft.com/office/drawing/2014/main" id="{8F75B178-5076-F5A9-CC19-74CD95039678}"/>
                    </a:ext>
                  </a:extLst>
                </p14:cNvPr>
                <p14:cNvContentPartPr/>
                <p14:nvPr/>
              </p14:nvContentPartPr>
              <p14:xfrm>
                <a:off x="8093776" y="4451937"/>
                <a:ext cx="164880" cy="306360"/>
              </p14:xfrm>
            </p:contentPart>
          </mc:Choice>
          <mc:Fallback xmlns="">
            <p:pic>
              <p:nvPicPr>
                <p:cNvPr id="137" name="筆跡 136">
                  <a:extLst>
                    <a:ext uri="{FF2B5EF4-FFF2-40B4-BE49-F238E27FC236}">
                      <a16:creationId xmlns:a16="http://schemas.microsoft.com/office/drawing/2014/main" id="{8F75B178-5076-F5A9-CC19-74CD95039678}"/>
                    </a:ext>
                  </a:extLst>
                </p:cNvPr>
                <p:cNvPicPr/>
                <p:nvPr/>
              </p:nvPicPr>
              <p:blipFill>
                <a:blip r:embed="rId81"/>
                <a:stretch>
                  <a:fillRect/>
                </a:stretch>
              </p:blipFill>
              <p:spPr>
                <a:xfrm>
                  <a:off x="8085136" y="4442937"/>
                  <a:ext cx="18252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38" name="筆跡 137">
                  <a:extLst>
                    <a:ext uri="{FF2B5EF4-FFF2-40B4-BE49-F238E27FC236}">
                      <a16:creationId xmlns:a16="http://schemas.microsoft.com/office/drawing/2014/main" id="{FCF2F0BD-9616-160D-6BD2-A20858E82EFD}"/>
                    </a:ext>
                  </a:extLst>
                </p14:cNvPr>
                <p14:cNvContentPartPr/>
                <p14:nvPr/>
              </p14:nvContentPartPr>
              <p14:xfrm>
                <a:off x="8274856" y="4663617"/>
                <a:ext cx="71640" cy="122400"/>
              </p14:xfrm>
            </p:contentPart>
          </mc:Choice>
          <mc:Fallback xmlns="">
            <p:pic>
              <p:nvPicPr>
                <p:cNvPr id="138" name="筆跡 137">
                  <a:extLst>
                    <a:ext uri="{FF2B5EF4-FFF2-40B4-BE49-F238E27FC236}">
                      <a16:creationId xmlns:a16="http://schemas.microsoft.com/office/drawing/2014/main" id="{FCF2F0BD-9616-160D-6BD2-A20858E82EFD}"/>
                    </a:ext>
                  </a:extLst>
                </p:cNvPr>
                <p:cNvPicPr/>
                <p:nvPr/>
              </p:nvPicPr>
              <p:blipFill>
                <a:blip r:embed="rId83"/>
                <a:stretch>
                  <a:fillRect/>
                </a:stretch>
              </p:blipFill>
              <p:spPr>
                <a:xfrm>
                  <a:off x="8266216" y="4654977"/>
                  <a:ext cx="892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39" name="筆跡 138">
                  <a:extLst>
                    <a:ext uri="{FF2B5EF4-FFF2-40B4-BE49-F238E27FC236}">
                      <a16:creationId xmlns:a16="http://schemas.microsoft.com/office/drawing/2014/main" id="{3FB5BAE2-AD41-52CC-B577-77F4C1B41112}"/>
                    </a:ext>
                  </a:extLst>
                </p14:cNvPr>
                <p14:cNvContentPartPr/>
                <p14:nvPr/>
              </p14:nvContentPartPr>
              <p14:xfrm>
                <a:off x="8318776" y="4609257"/>
                <a:ext cx="57960" cy="14760"/>
              </p14:xfrm>
            </p:contentPart>
          </mc:Choice>
          <mc:Fallback xmlns="">
            <p:pic>
              <p:nvPicPr>
                <p:cNvPr id="139" name="筆跡 138">
                  <a:extLst>
                    <a:ext uri="{FF2B5EF4-FFF2-40B4-BE49-F238E27FC236}">
                      <a16:creationId xmlns:a16="http://schemas.microsoft.com/office/drawing/2014/main" id="{3FB5BAE2-AD41-52CC-B577-77F4C1B41112}"/>
                    </a:ext>
                  </a:extLst>
                </p:cNvPr>
                <p:cNvPicPr/>
                <p:nvPr/>
              </p:nvPicPr>
              <p:blipFill>
                <a:blip r:embed="rId85"/>
                <a:stretch>
                  <a:fillRect/>
                </a:stretch>
              </p:blipFill>
              <p:spPr>
                <a:xfrm>
                  <a:off x="8310136" y="4600617"/>
                  <a:ext cx="756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40" name="筆跡 139">
                  <a:extLst>
                    <a:ext uri="{FF2B5EF4-FFF2-40B4-BE49-F238E27FC236}">
                      <a16:creationId xmlns:a16="http://schemas.microsoft.com/office/drawing/2014/main" id="{5065AF35-553E-1C2B-A4B2-33C1B474289D}"/>
                    </a:ext>
                  </a:extLst>
                </p14:cNvPr>
                <p14:cNvContentPartPr/>
                <p14:nvPr/>
              </p14:nvContentPartPr>
              <p14:xfrm>
                <a:off x="8302576" y="4642377"/>
                <a:ext cx="173160" cy="317160"/>
              </p14:xfrm>
            </p:contentPart>
          </mc:Choice>
          <mc:Fallback xmlns="">
            <p:pic>
              <p:nvPicPr>
                <p:cNvPr id="140" name="筆跡 139">
                  <a:extLst>
                    <a:ext uri="{FF2B5EF4-FFF2-40B4-BE49-F238E27FC236}">
                      <a16:creationId xmlns:a16="http://schemas.microsoft.com/office/drawing/2014/main" id="{5065AF35-553E-1C2B-A4B2-33C1B474289D}"/>
                    </a:ext>
                  </a:extLst>
                </p:cNvPr>
                <p:cNvPicPr/>
                <p:nvPr/>
              </p:nvPicPr>
              <p:blipFill>
                <a:blip r:embed="rId87"/>
                <a:stretch>
                  <a:fillRect/>
                </a:stretch>
              </p:blipFill>
              <p:spPr>
                <a:xfrm>
                  <a:off x="8293576" y="4633737"/>
                  <a:ext cx="19080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41" name="筆跡 140">
                  <a:extLst>
                    <a:ext uri="{FF2B5EF4-FFF2-40B4-BE49-F238E27FC236}">
                      <a16:creationId xmlns:a16="http://schemas.microsoft.com/office/drawing/2014/main" id="{4847C1F3-7A44-E7D4-775F-F9AE24D7D2BF}"/>
                    </a:ext>
                  </a:extLst>
                </p14:cNvPr>
                <p14:cNvContentPartPr/>
                <p14:nvPr/>
              </p14:nvContentPartPr>
              <p14:xfrm>
                <a:off x="8578336" y="4402257"/>
                <a:ext cx="262080" cy="412560"/>
              </p14:xfrm>
            </p:contentPart>
          </mc:Choice>
          <mc:Fallback xmlns="">
            <p:pic>
              <p:nvPicPr>
                <p:cNvPr id="141" name="筆跡 140">
                  <a:extLst>
                    <a:ext uri="{FF2B5EF4-FFF2-40B4-BE49-F238E27FC236}">
                      <a16:creationId xmlns:a16="http://schemas.microsoft.com/office/drawing/2014/main" id="{4847C1F3-7A44-E7D4-775F-F9AE24D7D2BF}"/>
                    </a:ext>
                  </a:extLst>
                </p:cNvPr>
                <p:cNvPicPr/>
                <p:nvPr/>
              </p:nvPicPr>
              <p:blipFill>
                <a:blip r:embed="rId89"/>
                <a:stretch>
                  <a:fillRect/>
                </a:stretch>
              </p:blipFill>
              <p:spPr>
                <a:xfrm>
                  <a:off x="8569696" y="4393617"/>
                  <a:ext cx="27972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42" name="筆跡 141">
                  <a:extLst>
                    <a:ext uri="{FF2B5EF4-FFF2-40B4-BE49-F238E27FC236}">
                      <a16:creationId xmlns:a16="http://schemas.microsoft.com/office/drawing/2014/main" id="{8F774F5F-FE57-805C-EF91-CF6553FBFBFB}"/>
                    </a:ext>
                  </a:extLst>
                </p14:cNvPr>
                <p14:cNvContentPartPr/>
                <p14:nvPr/>
              </p14:nvContentPartPr>
              <p14:xfrm>
                <a:off x="8868856" y="4576497"/>
                <a:ext cx="7200" cy="6120"/>
              </p14:xfrm>
            </p:contentPart>
          </mc:Choice>
          <mc:Fallback xmlns="">
            <p:pic>
              <p:nvPicPr>
                <p:cNvPr id="142" name="筆跡 141">
                  <a:extLst>
                    <a:ext uri="{FF2B5EF4-FFF2-40B4-BE49-F238E27FC236}">
                      <a16:creationId xmlns:a16="http://schemas.microsoft.com/office/drawing/2014/main" id="{8F774F5F-FE57-805C-EF91-CF6553FBFBFB}"/>
                    </a:ext>
                  </a:extLst>
                </p:cNvPr>
                <p:cNvPicPr/>
                <p:nvPr/>
              </p:nvPicPr>
              <p:blipFill>
                <a:blip r:embed="rId91"/>
                <a:stretch>
                  <a:fillRect/>
                </a:stretch>
              </p:blipFill>
              <p:spPr>
                <a:xfrm>
                  <a:off x="8859856" y="4567857"/>
                  <a:ext cx="248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43" name="筆跡 142">
                  <a:extLst>
                    <a:ext uri="{FF2B5EF4-FFF2-40B4-BE49-F238E27FC236}">
                      <a16:creationId xmlns:a16="http://schemas.microsoft.com/office/drawing/2014/main" id="{5CC4AD5C-6025-6570-E3B5-477EC2A841CC}"/>
                    </a:ext>
                  </a:extLst>
                </p14:cNvPr>
                <p14:cNvContentPartPr/>
                <p14:nvPr/>
              </p14:nvContentPartPr>
              <p14:xfrm>
                <a:off x="8836816" y="4578657"/>
                <a:ext cx="102960" cy="118440"/>
              </p14:xfrm>
            </p:contentPart>
          </mc:Choice>
          <mc:Fallback xmlns="">
            <p:pic>
              <p:nvPicPr>
                <p:cNvPr id="143" name="筆跡 142">
                  <a:extLst>
                    <a:ext uri="{FF2B5EF4-FFF2-40B4-BE49-F238E27FC236}">
                      <a16:creationId xmlns:a16="http://schemas.microsoft.com/office/drawing/2014/main" id="{5CC4AD5C-6025-6570-E3B5-477EC2A841CC}"/>
                    </a:ext>
                  </a:extLst>
                </p:cNvPr>
                <p:cNvPicPr/>
                <p:nvPr/>
              </p:nvPicPr>
              <p:blipFill>
                <a:blip r:embed="rId93"/>
                <a:stretch>
                  <a:fillRect/>
                </a:stretch>
              </p:blipFill>
              <p:spPr>
                <a:xfrm>
                  <a:off x="8827816" y="4570017"/>
                  <a:ext cx="1206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44" name="筆跡 143">
                  <a:extLst>
                    <a:ext uri="{FF2B5EF4-FFF2-40B4-BE49-F238E27FC236}">
                      <a16:creationId xmlns:a16="http://schemas.microsoft.com/office/drawing/2014/main" id="{F015809E-0217-D871-D4A6-D8EDB4DCB4AC}"/>
                    </a:ext>
                  </a:extLst>
                </p14:cNvPr>
                <p14:cNvContentPartPr/>
                <p14:nvPr/>
              </p14:nvContentPartPr>
              <p14:xfrm>
                <a:off x="8864176" y="4518537"/>
                <a:ext cx="217080" cy="421200"/>
              </p14:xfrm>
            </p:contentPart>
          </mc:Choice>
          <mc:Fallback xmlns="">
            <p:pic>
              <p:nvPicPr>
                <p:cNvPr id="144" name="筆跡 143">
                  <a:extLst>
                    <a:ext uri="{FF2B5EF4-FFF2-40B4-BE49-F238E27FC236}">
                      <a16:creationId xmlns:a16="http://schemas.microsoft.com/office/drawing/2014/main" id="{F015809E-0217-D871-D4A6-D8EDB4DCB4AC}"/>
                    </a:ext>
                  </a:extLst>
                </p:cNvPr>
                <p:cNvPicPr/>
                <p:nvPr/>
              </p:nvPicPr>
              <p:blipFill>
                <a:blip r:embed="rId95"/>
                <a:stretch>
                  <a:fillRect/>
                </a:stretch>
              </p:blipFill>
              <p:spPr>
                <a:xfrm>
                  <a:off x="8855536" y="4509897"/>
                  <a:ext cx="234720" cy="438840"/>
                </a:xfrm>
                <a:prstGeom prst="rect">
                  <a:avLst/>
                </a:prstGeom>
              </p:spPr>
            </p:pic>
          </mc:Fallback>
        </mc:AlternateContent>
      </p:grpSp>
      <p:grpSp>
        <p:nvGrpSpPr>
          <p:cNvPr id="149" name="群組 148">
            <a:extLst>
              <a:ext uri="{FF2B5EF4-FFF2-40B4-BE49-F238E27FC236}">
                <a16:creationId xmlns:a16="http://schemas.microsoft.com/office/drawing/2014/main" id="{46AD8BD3-85DC-644B-9620-34514F999625}"/>
              </a:ext>
            </a:extLst>
          </p:cNvPr>
          <p:cNvGrpSpPr/>
          <p:nvPr/>
        </p:nvGrpSpPr>
        <p:grpSpPr>
          <a:xfrm>
            <a:off x="9253336" y="4413057"/>
            <a:ext cx="406080" cy="505080"/>
            <a:chOff x="9253336" y="4413057"/>
            <a:chExt cx="406080" cy="505080"/>
          </a:xfrm>
        </p:grpSpPr>
        <mc:AlternateContent xmlns:mc="http://schemas.openxmlformats.org/markup-compatibility/2006" xmlns:p14="http://schemas.microsoft.com/office/powerpoint/2010/main">
          <mc:Choice Requires="p14">
            <p:contentPart p14:bwMode="auto" r:id="rId96">
              <p14:nvContentPartPr>
                <p14:cNvPr id="145" name="筆跡 144">
                  <a:extLst>
                    <a:ext uri="{FF2B5EF4-FFF2-40B4-BE49-F238E27FC236}">
                      <a16:creationId xmlns:a16="http://schemas.microsoft.com/office/drawing/2014/main" id="{F85E330F-5FF2-C504-13D8-2C0523F5F9EA}"/>
                    </a:ext>
                  </a:extLst>
                </p14:cNvPr>
                <p14:cNvContentPartPr/>
                <p14:nvPr/>
              </p14:nvContentPartPr>
              <p14:xfrm>
                <a:off x="9253336" y="4413057"/>
                <a:ext cx="157320" cy="270720"/>
              </p14:xfrm>
            </p:contentPart>
          </mc:Choice>
          <mc:Fallback xmlns="">
            <p:pic>
              <p:nvPicPr>
                <p:cNvPr id="145" name="筆跡 144">
                  <a:extLst>
                    <a:ext uri="{FF2B5EF4-FFF2-40B4-BE49-F238E27FC236}">
                      <a16:creationId xmlns:a16="http://schemas.microsoft.com/office/drawing/2014/main" id="{F85E330F-5FF2-C504-13D8-2C0523F5F9EA}"/>
                    </a:ext>
                  </a:extLst>
                </p:cNvPr>
                <p:cNvPicPr/>
                <p:nvPr/>
              </p:nvPicPr>
              <p:blipFill>
                <a:blip r:embed="rId97"/>
                <a:stretch>
                  <a:fillRect/>
                </a:stretch>
              </p:blipFill>
              <p:spPr>
                <a:xfrm>
                  <a:off x="9244696" y="4404417"/>
                  <a:ext cx="17496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46" name="筆跡 145">
                  <a:extLst>
                    <a:ext uri="{FF2B5EF4-FFF2-40B4-BE49-F238E27FC236}">
                      <a16:creationId xmlns:a16="http://schemas.microsoft.com/office/drawing/2014/main" id="{D3DA4C2F-0E9D-DE75-D4BD-DE1114F42E84}"/>
                    </a:ext>
                  </a:extLst>
                </p14:cNvPr>
                <p14:cNvContentPartPr/>
                <p14:nvPr/>
              </p14:nvContentPartPr>
              <p14:xfrm>
                <a:off x="9430816" y="4622577"/>
                <a:ext cx="43200" cy="88920"/>
              </p14:xfrm>
            </p:contentPart>
          </mc:Choice>
          <mc:Fallback xmlns="">
            <p:pic>
              <p:nvPicPr>
                <p:cNvPr id="146" name="筆跡 145">
                  <a:extLst>
                    <a:ext uri="{FF2B5EF4-FFF2-40B4-BE49-F238E27FC236}">
                      <a16:creationId xmlns:a16="http://schemas.microsoft.com/office/drawing/2014/main" id="{D3DA4C2F-0E9D-DE75-D4BD-DE1114F42E84}"/>
                    </a:ext>
                  </a:extLst>
                </p:cNvPr>
                <p:cNvPicPr/>
                <p:nvPr/>
              </p:nvPicPr>
              <p:blipFill>
                <a:blip r:embed="rId99"/>
                <a:stretch>
                  <a:fillRect/>
                </a:stretch>
              </p:blipFill>
              <p:spPr>
                <a:xfrm>
                  <a:off x="9421816" y="4613577"/>
                  <a:ext cx="608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47" name="筆跡 146">
                  <a:extLst>
                    <a:ext uri="{FF2B5EF4-FFF2-40B4-BE49-F238E27FC236}">
                      <a16:creationId xmlns:a16="http://schemas.microsoft.com/office/drawing/2014/main" id="{6B4916D3-714E-BF2B-585D-1DF63AA267F9}"/>
                    </a:ext>
                  </a:extLst>
                </p14:cNvPr>
                <p14:cNvContentPartPr/>
                <p14:nvPr/>
              </p14:nvContentPartPr>
              <p14:xfrm>
                <a:off x="9478336" y="4540497"/>
                <a:ext cx="37080" cy="1440"/>
              </p14:xfrm>
            </p:contentPart>
          </mc:Choice>
          <mc:Fallback xmlns="">
            <p:pic>
              <p:nvPicPr>
                <p:cNvPr id="147" name="筆跡 146">
                  <a:extLst>
                    <a:ext uri="{FF2B5EF4-FFF2-40B4-BE49-F238E27FC236}">
                      <a16:creationId xmlns:a16="http://schemas.microsoft.com/office/drawing/2014/main" id="{6B4916D3-714E-BF2B-585D-1DF63AA267F9}"/>
                    </a:ext>
                  </a:extLst>
                </p:cNvPr>
                <p:cNvPicPr/>
                <p:nvPr/>
              </p:nvPicPr>
              <p:blipFill>
                <a:blip r:embed="rId101"/>
                <a:stretch>
                  <a:fillRect/>
                </a:stretch>
              </p:blipFill>
              <p:spPr>
                <a:xfrm>
                  <a:off x="9469336" y="4531857"/>
                  <a:ext cx="547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48" name="筆跡 147">
                  <a:extLst>
                    <a:ext uri="{FF2B5EF4-FFF2-40B4-BE49-F238E27FC236}">
                      <a16:creationId xmlns:a16="http://schemas.microsoft.com/office/drawing/2014/main" id="{AFD249E0-0151-5C7D-44E2-E94B8165B1C8}"/>
                    </a:ext>
                  </a:extLst>
                </p14:cNvPr>
                <p14:cNvContentPartPr/>
                <p14:nvPr/>
              </p14:nvContentPartPr>
              <p14:xfrm>
                <a:off x="9496336" y="4555257"/>
                <a:ext cx="163080" cy="362880"/>
              </p14:xfrm>
            </p:contentPart>
          </mc:Choice>
          <mc:Fallback xmlns="">
            <p:pic>
              <p:nvPicPr>
                <p:cNvPr id="148" name="筆跡 147">
                  <a:extLst>
                    <a:ext uri="{FF2B5EF4-FFF2-40B4-BE49-F238E27FC236}">
                      <a16:creationId xmlns:a16="http://schemas.microsoft.com/office/drawing/2014/main" id="{AFD249E0-0151-5C7D-44E2-E94B8165B1C8}"/>
                    </a:ext>
                  </a:extLst>
                </p:cNvPr>
                <p:cNvPicPr/>
                <p:nvPr/>
              </p:nvPicPr>
              <p:blipFill>
                <a:blip r:embed="rId103"/>
                <a:stretch>
                  <a:fillRect/>
                </a:stretch>
              </p:blipFill>
              <p:spPr>
                <a:xfrm>
                  <a:off x="9487336" y="4546617"/>
                  <a:ext cx="180720" cy="380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
            <p14:nvContentPartPr>
              <p14:cNvPr id="151" name="筆跡 150">
                <a:extLst>
                  <a:ext uri="{FF2B5EF4-FFF2-40B4-BE49-F238E27FC236}">
                    <a16:creationId xmlns:a16="http://schemas.microsoft.com/office/drawing/2014/main" id="{A04AB186-16C6-E482-8815-4F60B8F08A1F}"/>
                  </a:ext>
                </a:extLst>
              </p14:cNvPr>
              <p14:cNvContentPartPr/>
              <p14:nvPr/>
            </p14:nvContentPartPr>
            <p14:xfrm>
              <a:off x="9840496" y="4107777"/>
              <a:ext cx="129600" cy="804960"/>
            </p14:xfrm>
          </p:contentPart>
        </mc:Choice>
        <mc:Fallback xmlns="">
          <p:pic>
            <p:nvPicPr>
              <p:cNvPr id="151" name="筆跡 150">
                <a:extLst>
                  <a:ext uri="{FF2B5EF4-FFF2-40B4-BE49-F238E27FC236}">
                    <a16:creationId xmlns:a16="http://schemas.microsoft.com/office/drawing/2014/main" id="{A04AB186-16C6-E482-8815-4F60B8F08A1F}"/>
                  </a:ext>
                </a:extLst>
              </p:cNvPr>
              <p:cNvPicPr/>
              <p:nvPr/>
            </p:nvPicPr>
            <p:blipFill>
              <a:blip r:embed="rId105"/>
              <a:stretch>
                <a:fillRect/>
              </a:stretch>
            </p:blipFill>
            <p:spPr>
              <a:xfrm>
                <a:off x="9831496" y="4099137"/>
                <a:ext cx="147240" cy="822600"/>
              </a:xfrm>
              <a:prstGeom prst="rect">
                <a:avLst/>
              </a:prstGeom>
            </p:spPr>
          </p:pic>
        </mc:Fallback>
      </mc:AlternateContent>
      <p:grpSp>
        <p:nvGrpSpPr>
          <p:cNvPr id="159" name="群組 158">
            <a:extLst>
              <a:ext uri="{FF2B5EF4-FFF2-40B4-BE49-F238E27FC236}">
                <a16:creationId xmlns:a16="http://schemas.microsoft.com/office/drawing/2014/main" id="{BFEF7E83-6FCB-3801-4FFD-A3E86D0BD013}"/>
              </a:ext>
            </a:extLst>
          </p:cNvPr>
          <p:cNvGrpSpPr/>
          <p:nvPr/>
        </p:nvGrpSpPr>
        <p:grpSpPr>
          <a:xfrm>
            <a:off x="2757496" y="5667297"/>
            <a:ext cx="598320" cy="394920"/>
            <a:chOff x="2757496" y="5667297"/>
            <a:chExt cx="598320" cy="394920"/>
          </a:xfrm>
        </p:grpSpPr>
        <mc:AlternateContent xmlns:mc="http://schemas.openxmlformats.org/markup-compatibility/2006" xmlns:p14="http://schemas.microsoft.com/office/powerpoint/2010/main">
          <mc:Choice Requires="p14">
            <p:contentPart p14:bwMode="auto" r:id="rId106">
              <p14:nvContentPartPr>
                <p14:cNvPr id="155" name="筆跡 154">
                  <a:extLst>
                    <a:ext uri="{FF2B5EF4-FFF2-40B4-BE49-F238E27FC236}">
                      <a16:creationId xmlns:a16="http://schemas.microsoft.com/office/drawing/2014/main" id="{2D95E5E5-F79D-1AD9-ABAF-6C0BDB7717B9}"/>
                    </a:ext>
                  </a:extLst>
                </p14:cNvPr>
                <p14:cNvContentPartPr/>
                <p14:nvPr/>
              </p14:nvContentPartPr>
              <p14:xfrm>
                <a:off x="2757496" y="5667297"/>
                <a:ext cx="232560" cy="381240"/>
              </p14:xfrm>
            </p:contentPart>
          </mc:Choice>
          <mc:Fallback xmlns="">
            <p:pic>
              <p:nvPicPr>
                <p:cNvPr id="155" name="筆跡 154">
                  <a:extLst>
                    <a:ext uri="{FF2B5EF4-FFF2-40B4-BE49-F238E27FC236}">
                      <a16:creationId xmlns:a16="http://schemas.microsoft.com/office/drawing/2014/main" id="{2D95E5E5-F79D-1AD9-ABAF-6C0BDB7717B9}"/>
                    </a:ext>
                  </a:extLst>
                </p:cNvPr>
                <p:cNvPicPr/>
                <p:nvPr/>
              </p:nvPicPr>
              <p:blipFill>
                <a:blip r:embed="rId107"/>
                <a:stretch>
                  <a:fillRect/>
                </a:stretch>
              </p:blipFill>
              <p:spPr>
                <a:xfrm>
                  <a:off x="2748496" y="5658297"/>
                  <a:ext cx="25020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56" name="筆跡 155">
                  <a:extLst>
                    <a:ext uri="{FF2B5EF4-FFF2-40B4-BE49-F238E27FC236}">
                      <a16:creationId xmlns:a16="http://schemas.microsoft.com/office/drawing/2014/main" id="{BDB4F7D4-7220-00E2-3675-46B56AA6053D}"/>
                    </a:ext>
                  </a:extLst>
                </p14:cNvPr>
                <p14:cNvContentPartPr/>
                <p14:nvPr/>
              </p14:nvContentPartPr>
              <p14:xfrm>
                <a:off x="2774416" y="5891937"/>
                <a:ext cx="194400" cy="170280"/>
              </p14:xfrm>
            </p:contentPart>
          </mc:Choice>
          <mc:Fallback xmlns="">
            <p:pic>
              <p:nvPicPr>
                <p:cNvPr id="156" name="筆跡 155">
                  <a:extLst>
                    <a:ext uri="{FF2B5EF4-FFF2-40B4-BE49-F238E27FC236}">
                      <a16:creationId xmlns:a16="http://schemas.microsoft.com/office/drawing/2014/main" id="{BDB4F7D4-7220-00E2-3675-46B56AA6053D}"/>
                    </a:ext>
                  </a:extLst>
                </p:cNvPr>
                <p:cNvPicPr/>
                <p:nvPr/>
              </p:nvPicPr>
              <p:blipFill>
                <a:blip r:embed="rId109"/>
                <a:stretch>
                  <a:fillRect/>
                </a:stretch>
              </p:blipFill>
              <p:spPr>
                <a:xfrm>
                  <a:off x="2765416" y="5882937"/>
                  <a:ext cx="2120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58" name="筆跡 157">
                  <a:extLst>
                    <a:ext uri="{FF2B5EF4-FFF2-40B4-BE49-F238E27FC236}">
                      <a16:creationId xmlns:a16="http://schemas.microsoft.com/office/drawing/2014/main" id="{A6FF151C-056A-BD46-BAF3-35744477B531}"/>
                    </a:ext>
                  </a:extLst>
                </p14:cNvPr>
                <p14:cNvContentPartPr/>
                <p14:nvPr/>
              </p14:nvContentPartPr>
              <p14:xfrm>
                <a:off x="3099136" y="5836497"/>
                <a:ext cx="256680" cy="99360"/>
              </p14:xfrm>
            </p:contentPart>
          </mc:Choice>
          <mc:Fallback xmlns="">
            <p:pic>
              <p:nvPicPr>
                <p:cNvPr id="158" name="筆跡 157">
                  <a:extLst>
                    <a:ext uri="{FF2B5EF4-FFF2-40B4-BE49-F238E27FC236}">
                      <a16:creationId xmlns:a16="http://schemas.microsoft.com/office/drawing/2014/main" id="{A6FF151C-056A-BD46-BAF3-35744477B531}"/>
                    </a:ext>
                  </a:extLst>
                </p:cNvPr>
                <p:cNvPicPr/>
                <p:nvPr/>
              </p:nvPicPr>
              <p:blipFill>
                <a:blip r:embed="rId111"/>
                <a:stretch>
                  <a:fillRect/>
                </a:stretch>
              </p:blipFill>
              <p:spPr>
                <a:xfrm>
                  <a:off x="3090496" y="5827857"/>
                  <a:ext cx="274320" cy="117000"/>
                </a:xfrm>
                <a:prstGeom prst="rect">
                  <a:avLst/>
                </a:prstGeom>
              </p:spPr>
            </p:pic>
          </mc:Fallback>
        </mc:AlternateContent>
      </p:grpSp>
      <p:grpSp>
        <p:nvGrpSpPr>
          <p:cNvPr id="174" name="群組 173">
            <a:extLst>
              <a:ext uri="{FF2B5EF4-FFF2-40B4-BE49-F238E27FC236}">
                <a16:creationId xmlns:a16="http://schemas.microsoft.com/office/drawing/2014/main" id="{568398E8-88A8-523D-9D7F-3F0B7A75DC9F}"/>
              </a:ext>
            </a:extLst>
          </p:cNvPr>
          <p:cNvGrpSpPr/>
          <p:nvPr/>
        </p:nvGrpSpPr>
        <p:grpSpPr>
          <a:xfrm>
            <a:off x="3548776" y="5508537"/>
            <a:ext cx="1543680" cy="596160"/>
            <a:chOff x="3548776" y="5508537"/>
            <a:chExt cx="1543680" cy="596160"/>
          </a:xfrm>
        </p:grpSpPr>
        <mc:AlternateContent xmlns:mc="http://schemas.openxmlformats.org/markup-compatibility/2006" xmlns:p14="http://schemas.microsoft.com/office/powerpoint/2010/main">
          <mc:Choice Requires="p14">
            <p:contentPart p14:bwMode="auto" r:id="rId112">
              <p14:nvContentPartPr>
                <p14:cNvPr id="160" name="筆跡 159">
                  <a:extLst>
                    <a:ext uri="{FF2B5EF4-FFF2-40B4-BE49-F238E27FC236}">
                      <a16:creationId xmlns:a16="http://schemas.microsoft.com/office/drawing/2014/main" id="{DF73E2D9-D793-6125-61D9-D9002F6A6247}"/>
                    </a:ext>
                  </a:extLst>
                </p14:cNvPr>
                <p14:cNvContentPartPr/>
                <p14:nvPr/>
              </p14:nvContentPartPr>
              <p14:xfrm>
                <a:off x="3548776" y="5699337"/>
                <a:ext cx="276120" cy="308520"/>
              </p14:xfrm>
            </p:contentPart>
          </mc:Choice>
          <mc:Fallback xmlns="">
            <p:pic>
              <p:nvPicPr>
                <p:cNvPr id="160" name="筆跡 159">
                  <a:extLst>
                    <a:ext uri="{FF2B5EF4-FFF2-40B4-BE49-F238E27FC236}">
                      <a16:creationId xmlns:a16="http://schemas.microsoft.com/office/drawing/2014/main" id="{DF73E2D9-D793-6125-61D9-D9002F6A6247}"/>
                    </a:ext>
                  </a:extLst>
                </p:cNvPr>
                <p:cNvPicPr/>
                <p:nvPr/>
              </p:nvPicPr>
              <p:blipFill>
                <a:blip r:embed="rId113"/>
                <a:stretch>
                  <a:fillRect/>
                </a:stretch>
              </p:blipFill>
              <p:spPr>
                <a:xfrm>
                  <a:off x="3539776" y="5690337"/>
                  <a:ext cx="29376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61" name="筆跡 160">
                  <a:extLst>
                    <a:ext uri="{FF2B5EF4-FFF2-40B4-BE49-F238E27FC236}">
                      <a16:creationId xmlns:a16="http://schemas.microsoft.com/office/drawing/2014/main" id="{E8C02771-7C00-2440-5843-DB4B6823DFA3}"/>
                    </a:ext>
                  </a:extLst>
                </p14:cNvPr>
                <p14:cNvContentPartPr/>
                <p14:nvPr/>
              </p14:nvContentPartPr>
              <p14:xfrm>
                <a:off x="3601336" y="5715537"/>
                <a:ext cx="228600" cy="262080"/>
              </p14:xfrm>
            </p:contentPart>
          </mc:Choice>
          <mc:Fallback xmlns="">
            <p:pic>
              <p:nvPicPr>
                <p:cNvPr id="161" name="筆跡 160">
                  <a:extLst>
                    <a:ext uri="{FF2B5EF4-FFF2-40B4-BE49-F238E27FC236}">
                      <a16:creationId xmlns:a16="http://schemas.microsoft.com/office/drawing/2014/main" id="{E8C02771-7C00-2440-5843-DB4B6823DFA3}"/>
                    </a:ext>
                  </a:extLst>
                </p:cNvPr>
                <p:cNvPicPr/>
                <p:nvPr/>
              </p:nvPicPr>
              <p:blipFill>
                <a:blip r:embed="rId115"/>
                <a:stretch>
                  <a:fillRect/>
                </a:stretch>
              </p:blipFill>
              <p:spPr>
                <a:xfrm>
                  <a:off x="3592336" y="5706897"/>
                  <a:ext cx="2462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63" name="筆跡 162">
                  <a:extLst>
                    <a:ext uri="{FF2B5EF4-FFF2-40B4-BE49-F238E27FC236}">
                      <a16:creationId xmlns:a16="http://schemas.microsoft.com/office/drawing/2014/main" id="{3B802B07-1AC6-7BC8-9F4B-00217D33700F}"/>
                    </a:ext>
                  </a:extLst>
                </p14:cNvPr>
                <p14:cNvContentPartPr/>
                <p14:nvPr/>
              </p14:nvContentPartPr>
              <p14:xfrm>
                <a:off x="3809416" y="5508537"/>
                <a:ext cx="189720" cy="147960"/>
              </p14:xfrm>
            </p:contentPart>
          </mc:Choice>
          <mc:Fallback xmlns="">
            <p:pic>
              <p:nvPicPr>
                <p:cNvPr id="163" name="筆跡 162">
                  <a:extLst>
                    <a:ext uri="{FF2B5EF4-FFF2-40B4-BE49-F238E27FC236}">
                      <a16:creationId xmlns:a16="http://schemas.microsoft.com/office/drawing/2014/main" id="{3B802B07-1AC6-7BC8-9F4B-00217D33700F}"/>
                    </a:ext>
                  </a:extLst>
                </p:cNvPr>
                <p:cNvPicPr/>
                <p:nvPr/>
              </p:nvPicPr>
              <p:blipFill>
                <a:blip r:embed="rId117"/>
                <a:stretch>
                  <a:fillRect/>
                </a:stretch>
              </p:blipFill>
              <p:spPr>
                <a:xfrm>
                  <a:off x="3800776" y="5499897"/>
                  <a:ext cx="2073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64" name="筆跡 163">
                  <a:extLst>
                    <a:ext uri="{FF2B5EF4-FFF2-40B4-BE49-F238E27FC236}">
                      <a16:creationId xmlns:a16="http://schemas.microsoft.com/office/drawing/2014/main" id="{A3817370-1E49-7E21-0D47-68F05C6C77B7}"/>
                    </a:ext>
                  </a:extLst>
                </p14:cNvPr>
                <p14:cNvContentPartPr/>
                <p14:nvPr/>
              </p14:nvContentPartPr>
              <p14:xfrm>
                <a:off x="3938296" y="5905977"/>
                <a:ext cx="62280" cy="165960"/>
              </p14:xfrm>
            </p:contentPart>
          </mc:Choice>
          <mc:Fallback xmlns="">
            <p:pic>
              <p:nvPicPr>
                <p:cNvPr id="164" name="筆跡 163">
                  <a:extLst>
                    <a:ext uri="{FF2B5EF4-FFF2-40B4-BE49-F238E27FC236}">
                      <a16:creationId xmlns:a16="http://schemas.microsoft.com/office/drawing/2014/main" id="{A3817370-1E49-7E21-0D47-68F05C6C77B7}"/>
                    </a:ext>
                  </a:extLst>
                </p:cNvPr>
                <p:cNvPicPr/>
                <p:nvPr/>
              </p:nvPicPr>
              <p:blipFill>
                <a:blip r:embed="rId119"/>
                <a:stretch>
                  <a:fillRect/>
                </a:stretch>
              </p:blipFill>
              <p:spPr>
                <a:xfrm>
                  <a:off x="3929296" y="5897337"/>
                  <a:ext cx="799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66" name="筆跡 165">
                  <a:extLst>
                    <a:ext uri="{FF2B5EF4-FFF2-40B4-BE49-F238E27FC236}">
                      <a16:creationId xmlns:a16="http://schemas.microsoft.com/office/drawing/2014/main" id="{7808BCB5-CF45-96CB-0DF6-48B4D428C9FE}"/>
                    </a:ext>
                  </a:extLst>
                </p14:cNvPr>
                <p14:cNvContentPartPr/>
                <p14:nvPr/>
              </p14:nvContentPartPr>
              <p14:xfrm>
                <a:off x="4045576" y="5896257"/>
                <a:ext cx="21960" cy="208440"/>
              </p14:xfrm>
            </p:contentPart>
          </mc:Choice>
          <mc:Fallback xmlns="">
            <p:pic>
              <p:nvPicPr>
                <p:cNvPr id="166" name="筆跡 165">
                  <a:extLst>
                    <a:ext uri="{FF2B5EF4-FFF2-40B4-BE49-F238E27FC236}">
                      <a16:creationId xmlns:a16="http://schemas.microsoft.com/office/drawing/2014/main" id="{7808BCB5-CF45-96CB-0DF6-48B4D428C9FE}"/>
                    </a:ext>
                  </a:extLst>
                </p:cNvPr>
                <p:cNvPicPr/>
                <p:nvPr/>
              </p:nvPicPr>
              <p:blipFill>
                <a:blip r:embed="rId121"/>
                <a:stretch>
                  <a:fillRect/>
                </a:stretch>
              </p:blipFill>
              <p:spPr>
                <a:xfrm>
                  <a:off x="4036576" y="5887617"/>
                  <a:ext cx="396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67" name="筆跡 166">
                  <a:extLst>
                    <a:ext uri="{FF2B5EF4-FFF2-40B4-BE49-F238E27FC236}">
                      <a16:creationId xmlns:a16="http://schemas.microsoft.com/office/drawing/2014/main" id="{3582D6CC-256E-1E83-B42F-3D81F630AE55}"/>
                    </a:ext>
                  </a:extLst>
                </p14:cNvPr>
                <p14:cNvContentPartPr/>
                <p14:nvPr/>
              </p14:nvContentPartPr>
              <p14:xfrm>
                <a:off x="4054576" y="5966097"/>
                <a:ext cx="128160" cy="77040"/>
              </p14:xfrm>
            </p:contentPart>
          </mc:Choice>
          <mc:Fallback xmlns="">
            <p:pic>
              <p:nvPicPr>
                <p:cNvPr id="167" name="筆跡 166">
                  <a:extLst>
                    <a:ext uri="{FF2B5EF4-FFF2-40B4-BE49-F238E27FC236}">
                      <a16:creationId xmlns:a16="http://schemas.microsoft.com/office/drawing/2014/main" id="{3582D6CC-256E-1E83-B42F-3D81F630AE55}"/>
                    </a:ext>
                  </a:extLst>
                </p:cNvPr>
                <p:cNvPicPr/>
                <p:nvPr/>
              </p:nvPicPr>
              <p:blipFill>
                <a:blip r:embed="rId123"/>
                <a:stretch>
                  <a:fillRect/>
                </a:stretch>
              </p:blipFill>
              <p:spPr>
                <a:xfrm>
                  <a:off x="4045936" y="5957457"/>
                  <a:ext cx="1458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68" name="筆跡 167">
                  <a:extLst>
                    <a:ext uri="{FF2B5EF4-FFF2-40B4-BE49-F238E27FC236}">
                      <a16:creationId xmlns:a16="http://schemas.microsoft.com/office/drawing/2014/main" id="{8BA02246-5A5D-AB97-4C0A-B0E411E577C4}"/>
                    </a:ext>
                  </a:extLst>
                </p14:cNvPr>
                <p14:cNvContentPartPr/>
                <p14:nvPr/>
              </p14:nvContentPartPr>
              <p14:xfrm>
                <a:off x="4206496" y="5932257"/>
                <a:ext cx="111600" cy="117720"/>
              </p14:xfrm>
            </p:contentPart>
          </mc:Choice>
          <mc:Fallback xmlns="">
            <p:pic>
              <p:nvPicPr>
                <p:cNvPr id="168" name="筆跡 167">
                  <a:extLst>
                    <a:ext uri="{FF2B5EF4-FFF2-40B4-BE49-F238E27FC236}">
                      <a16:creationId xmlns:a16="http://schemas.microsoft.com/office/drawing/2014/main" id="{8BA02246-5A5D-AB97-4C0A-B0E411E577C4}"/>
                    </a:ext>
                  </a:extLst>
                </p:cNvPr>
                <p:cNvPicPr/>
                <p:nvPr/>
              </p:nvPicPr>
              <p:blipFill>
                <a:blip r:embed="rId125"/>
                <a:stretch>
                  <a:fillRect/>
                </a:stretch>
              </p:blipFill>
              <p:spPr>
                <a:xfrm>
                  <a:off x="4197496" y="5923257"/>
                  <a:ext cx="1292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69" name="筆跡 168">
                  <a:extLst>
                    <a:ext uri="{FF2B5EF4-FFF2-40B4-BE49-F238E27FC236}">
                      <a16:creationId xmlns:a16="http://schemas.microsoft.com/office/drawing/2014/main" id="{B5A74633-0ADE-53EF-E715-3D2F8D58687B}"/>
                    </a:ext>
                  </a:extLst>
                </p14:cNvPr>
                <p14:cNvContentPartPr/>
                <p14:nvPr/>
              </p14:nvContentPartPr>
              <p14:xfrm>
                <a:off x="4349416" y="5926497"/>
                <a:ext cx="70200" cy="153720"/>
              </p14:xfrm>
            </p:contentPart>
          </mc:Choice>
          <mc:Fallback xmlns="">
            <p:pic>
              <p:nvPicPr>
                <p:cNvPr id="169" name="筆跡 168">
                  <a:extLst>
                    <a:ext uri="{FF2B5EF4-FFF2-40B4-BE49-F238E27FC236}">
                      <a16:creationId xmlns:a16="http://schemas.microsoft.com/office/drawing/2014/main" id="{B5A74633-0ADE-53EF-E715-3D2F8D58687B}"/>
                    </a:ext>
                  </a:extLst>
                </p:cNvPr>
                <p:cNvPicPr/>
                <p:nvPr/>
              </p:nvPicPr>
              <p:blipFill>
                <a:blip r:embed="rId127"/>
                <a:stretch>
                  <a:fillRect/>
                </a:stretch>
              </p:blipFill>
              <p:spPr>
                <a:xfrm>
                  <a:off x="4340416" y="5917497"/>
                  <a:ext cx="878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70" name="筆跡 169">
                  <a:extLst>
                    <a:ext uri="{FF2B5EF4-FFF2-40B4-BE49-F238E27FC236}">
                      <a16:creationId xmlns:a16="http://schemas.microsoft.com/office/drawing/2014/main" id="{E42E27B6-BF13-8641-F1FB-3E9E150E0216}"/>
                    </a:ext>
                  </a:extLst>
                </p14:cNvPr>
                <p14:cNvContentPartPr/>
                <p14:nvPr/>
              </p14:nvContentPartPr>
              <p14:xfrm>
                <a:off x="4531576" y="5914257"/>
                <a:ext cx="50400" cy="151920"/>
              </p14:xfrm>
            </p:contentPart>
          </mc:Choice>
          <mc:Fallback xmlns="">
            <p:pic>
              <p:nvPicPr>
                <p:cNvPr id="170" name="筆跡 169">
                  <a:extLst>
                    <a:ext uri="{FF2B5EF4-FFF2-40B4-BE49-F238E27FC236}">
                      <a16:creationId xmlns:a16="http://schemas.microsoft.com/office/drawing/2014/main" id="{E42E27B6-BF13-8641-F1FB-3E9E150E0216}"/>
                    </a:ext>
                  </a:extLst>
                </p:cNvPr>
                <p:cNvPicPr/>
                <p:nvPr/>
              </p:nvPicPr>
              <p:blipFill>
                <a:blip r:embed="rId129"/>
                <a:stretch>
                  <a:fillRect/>
                </a:stretch>
              </p:blipFill>
              <p:spPr>
                <a:xfrm>
                  <a:off x="4522576" y="5905617"/>
                  <a:ext cx="680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71" name="筆跡 170">
                  <a:extLst>
                    <a:ext uri="{FF2B5EF4-FFF2-40B4-BE49-F238E27FC236}">
                      <a16:creationId xmlns:a16="http://schemas.microsoft.com/office/drawing/2014/main" id="{8342BC03-52C3-3D8A-5EDC-63A8CCCAE00D}"/>
                    </a:ext>
                  </a:extLst>
                </p14:cNvPr>
                <p14:cNvContentPartPr/>
                <p14:nvPr/>
              </p14:nvContentPartPr>
              <p14:xfrm>
                <a:off x="4632736" y="5929737"/>
                <a:ext cx="114480" cy="135000"/>
              </p14:xfrm>
            </p:contentPart>
          </mc:Choice>
          <mc:Fallback xmlns="">
            <p:pic>
              <p:nvPicPr>
                <p:cNvPr id="171" name="筆跡 170">
                  <a:extLst>
                    <a:ext uri="{FF2B5EF4-FFF2-40B4-BE49-F238E27FC236}">
                      <a16:creationId xmlns:a16="http://schemas.microsoft.com/office/drawing/2014/main" id="{8342BC03-52C3-3D8A-5EDC-63A8CCCAE00D}"/>
                    </a:ext>
                  </a:extLst>
                </p:cNvPr>
                <p:cNvPicPr/>
                <p:nvPr/>
              </p:nvPicPr>
              <p:blipFill>
                <a:blip r:embed="rId131"/>
                <a:stretch>
                  <a:fillRect/>
                </a:stretch>
              </p:blipFill>
              <p:spPr>
                <a:xfrm>
                  <a:off x="4623736" y="5921097"/>
                  <a:ext cx="1321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72" name="筆跡 171">
                  <a:extLst>
                    <a:ext uri="{FF2B5EF4-FFF2-40B4-BE49-F238E27FC236}">
                      <a16:creationId xmlns:a16="http://schemas.microsoft.com/office/drawing/2014/main" id="{A5947D4F-8CCC-7E60-B153-8DDF50589321}"/>
                    </a:ext>
                  </a:extLst>
                </p14:cNvPr>
                <p14:cNvContentPartPr/>
                <p14:nvPr/>
              </p14:nvContentPartPr>
              <p14:xfrm>
                <a:off x="4773136" y="5934777"/>
                <a:ext cx="177840" cy="125280"/>
              </p14:xfrm>
            </p:contentPart>
          </mc:Choice>
          <mc:Fallback xmlns="">
            <p:pic>
              <p:nvPicPr>
                <p:cNvPr id="172" name="筆跡 171">
                  <a:extLst>
                    <a:ext uri="{FF2B5EF4-FFF2-40B4-BE49-F238E27FC236}">
                      <a16:creationId xmlns:a16="http://schemas.microsoft.com/office/drawing/2014/main" id="{A5947D4F-8CCC-7E60-B153-8DDF50589321}"/>
                    </a:ext>
                  </a:extLst>
                </p:cNvPr>
                <p:cNvPicPr/>
                <p:nvPr/>
              </p:nvPicPr>
              <p:blipFill>
                <a:blip r:embed="rId133"/>
                <a:stretch>
                  <a:fillRect/>
                </a:stretch>
              </p:blipFill>
              <p:spPr>
                <a:xfrm>
                  <a:off x="4764136" y="5925777"/>
                  <a:ext cx="1954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73" name="筆跡 172">
                  <a:extLst>
                    <a:ext uri="{FF2B5EF4-FFF2-40B4-BE49-F238E27FC236}">
                      <a16:creationId xmlns:a16="http://schemas.microsoft.com/office/drawing/2014/main" id="{9107E3A0-4B39-FFED-1B03-A3B00609CDBA}"/>
                    </a:ext>
                  </a:extLst>
                </p14:cNvPr>
                <p14:cNvContentPartPr/>
                <p14:nvPr/>
              </p14:nvContentPartPr>
              <p14:xfrm>
                <a:off x="5008936" y="5895897"/>
                <a:ext cx="83520" cy="182880"/>
              </p14:xfrm>
            </p:contentPart>
          </mc:Choice>
          <mc:Fallback xmlns="">
            <p:pic>
              <p:nvPicPr>
                <p:cNvPr id="173" name="筆跡 172">
                  <a:extLst>
                    <a:ext uri="{FF2B5EF4-FFF2-40B4-BE49-F238E27FC236}">
                      <a16:creationId xmlns:a16="http://schemas.microsoft.com/office/drawing/2014/main" id="{9107E3A0-4B39-FFED-1B03-A3B00609CDBA}"/>
                    </a:ext>
                  </a:extLst>
                </p:cNvPr>
                <p:cNvPicPr/>
                <p:nvPr/>
              </p:nvPicPr>
              <p:blipFill>
                <a:blip r:embed="rId135"/>
                <a:stretch>
                  <a:fillRect/>
                </a:stretch>
              </p:blipFill>
              <p:spPr>
                <a:xfrm>
                  <a:off x="4999936" y="5886897"/>
                  <a:ext cx="101160" cy="200520"/>
                </a:xfrm>
                <a:prstGeom prst="rect">
                  <a:avLst/>
                </a:prstGeom>
              </p:spPr>
            </p:pic>
          </mc:Fallback>
        </mc:AlternateContent>
      </p:grpSp>
    </p:spTree>
    <p:extLst>
      <p:ext uri="{BB962C8B-B14F-4D97-AF65-F5344CB8AC3E}">
        <p14:creationId xmlns:p14="http://schemas.microsoft.com/office/powerpoint/2010/main" val="29006001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EC88D3-5165-EF03-5EE5-D3B4ABE15320}"/>
              </a:ext>
            </a:extLst>
          </p:cNvPr>
          <p:cNvSpPr>
            <a:spLocks noGrp="1"/>
          </p:cNvSpPr>
          <p:nvPr>
            <p:ph type="title"/>
          </p:nvPr>
        </p:nvSpPr>
        <p:spPr/>
        <p:txBody>
          <a:bodyPr/>
          <a:lstStyle/>
          <a:p>
            <a:r>
              <a:rPr lang="en-US" altLang="zh-TW" dirty="0"/>
              <a:t>Chi-square of homogeneity</a:t>
            </a:r>
            <a:endParaRPr lang="zh-TW" altLang="en-US" dirty="0"/>
          </a:p>
        </p:txBody>
      </p:sp>
      <p:sp>
        <p:nvSpPr>
          <p:cNvPr id="3" name="內容版面配置區 2">
            <a:extLst>
              <a:ext uri="{FF2B5EF4-FFF2-40B4-BE49-F238E27FC236}">
                <a16:creationId xmlns:a16="http://schemas.microsoft.com/office/drawing/2014/main" id="{038EB678-8EFA-FD07-7EBD-84BF156B26BA}"/>
              </a:ext>
            </a:extLst>
          </p:cNvPr>
          <p:cNvSpPr>
            <a:spLocks noGrp="1"/>
          </p:cNvSpPr>
          <p:nvPr>
            <p:ph idx="1"/>
          </p:nvPr>
        </p:nvSpPr>
        <p:spPr/>
        <p:txBody>
          <a:bodyPr/>
          <a:lstStyle/>
          <a:p>
            <a:r>
              <a:rPr lang="zh-TW" altLang="en-US" b="0" i="0" dirty="0">
                <a:effectLst/>
                <a:latin typeface="SegoeUIVariable"/>
              </a:rPr>
              <a:t>ㄑ</a:t>
            </a:r>
            <a:r>
              <a:rPr lang="en-US" altLang="zh-TW" b="0" i="0" dirty="0">
                <a:effectLst/>
                <a:latin typeface="SegoeUIVariable"/>
              </a:rPr>
              <a:t>If we are interested in determining whether the number of individuals who violate traffic laws differs between those over and under the age of 25, we can analyze the data as follows</a:t>
            </a:r>
            <a:endParaRPr lang="zh-TW" altLang="en-US" dirty="0"/>
          </a:p>
        </p:txBody>
      </p:sp>
      <p:grpSp>
        <p:nvGrpSpPr>
          <p:cNvPr id="16" name="群組 15">
            <a:extLst>
              <a:ext uri="{FF2B5EF4-FFF2-40B4-BE49-F238E27FC236}">
                <a16:creationId xmlns:a16="http://schemas.microsoft.com/office/drawing/2014/main" id="{3F5953F8-E2C0-4292-7E74-D938AAB76D86}"/>
              </a:ext>
            </a:extLst>
          </p:cNvPr>
          <p:cNvGrpSpPr/>
          <p:nvPr/>
        </p:nvGrpSpPr>
        <p:grpSpPr>
          <a:xfrm>
            <a:off x="1155554" y="3353760"/>
            <a:ext cx="560880" cy="418320"/>
            <a:chOff x="1155554" y="3353760"/>
            <a:chExt cx="560880" cy="418320"/>
          </a:xfrm>
        </p:grpSpPr>
        <mc:AlternateContent xmlns:mc="http://schemas.openxmlformats.org/markup-compatibility/2006" xmlns:p14="http://schemas.microsoft.com/office/powerpoint/2010/main">
          <mc:Choice Requires="p14">
            <p:contentPart p14:bwMode="auto" r:id="rId2">
              <p14:nvContentPartPr>
                <p14:cNvPr id="11" name="筆跡 10">
                  <a:extLst>
                    <a:ext uri="{FF2B5EF4-FFF2-40B4-BE49-F238E27FC236}">
                      <a16:creationId xmlns:a16="http://schemas.microsoft.com/office/drawing/2014/main" id="{C3C6FB23-BAA7-4874-D39B-9E063FC3EC97}"/>
                    </a:ext>
                  </a:extLst>
                </p14:cNvPr>
                <p14:cNvContentPartPr/>
                <p14:nvPr/>
              </p14:nvContentPartPr>
              <p14:xfrm>
                <a:off x="1161674" y="3548520"/>
                <a:ext cx="163800" cy="25200"/>
              </p14:xfrm>
            </p:contentPart>
          </mc:Choice>
          <mc:Fallback xmlns="">
            <p:pic>
              <p:nvPicPr>
                <p:cNvPr id="11" name="筆跡 10">
                  <a:extLst>
                    <a:ext uri="{FF2B5EF4-FFF2-40B4-BE49-F238E27FC236}">
                      <a16:creationId xmlns:a16="http://schemas.microsoft.com/office/drawing/2014/main" id="{C3C6FB23-BAA7-4874-D39B-9E063FC3EC97}"/>
                    </a:ext>
                  </a:extLst>
                </p:cNvPr>
                <p:cNvPicPr/>
                <p:nvPr/>
              </p:nvPicPr>
              <p:blipFill>
                <a:blip r:embed="rId3"/>
                <a:stretch>
                  <a:fillRect/>
                </a:stretch>
              </p:blipFill>
              <p:spPr>
                <a:xfrm>
                  <a:off x="1152674" y="3539880"/>
                  <a:ext cx="1814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2" name="筆跡 11">
                  <a:extLst>
                    <a:ext uri="{FF2B5EF4-FFF2-40B4-BE49-F238E27FC236}">
                      <a16:creationId xmlns:a16="http://schemas.microsoft.com/office/drawing/2014/main" id="{EBEDDD53-F815-02CF-A094-AB42DD12E4D7}"/>
                    </a:ext>
                  </a:extLst>
                </p14:cNvPr>
                <p14:cNvContentPartPr/>
                <p14:nvPr/>
              </p14:nvContentPartPr>
              <p14:xfrm>
                <a:off x="1155554" y="3624120"/>
                <a:ext cx="133200" cy="19080"/>
              </p14:xfrm>
            </p:contentPart>
          </mc:Choice>
          <mc:Fallback xmlns="">
            <p:pic>
              <p:nvPicPr>
                <p:cNvPr id="12" name="筆跡 11">
                  <a:extLst>
                    <a:ext uri="{FF2B5EF4-FFF2-40B4-BE49-F238E27FC236}">
                      <a16:creationId xmlns:a16="http://schemas.microsoft.com/office/drawing/2014/main" id="{EBEDDD53-F815-02CF-A094-AB42DD12E4D7}"/>
                    </a:ext>
                  </a:extLst>
                </p:cNvPr>
                <p:cNvPicPr/>
                <p:nvPr/>
              </p:nvPicPr>
              <p:blipFill>
                <a:blip r:embed="rId5"/>
                <a:stretch>
                  <a:fillRect/>
                </a:stretch>
              </p:blipFill>
              <p:spPr>
                <a:xfrm>
                  <a:off x="1146554" y="3615480"/>
                  <a:ext cx="1508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3" name="筆跡 12">
                  <a:extLst>
                    <a:ext uri="{FF2B5EF4-FFF2-40B4-BE49-F238E27FC236}">
                      <a16:creationId xmlns:a16="http://schemas.microsoft.com/office/drawing/2014/main" id="{3E0DA18F-C307-F19E-41A3-096DBA5583C3}"/>
                    </a:ext>
                  </a:extLst>
                </p14:cNvPr>
                <p14:cNvContentPartPr/>
                <p14:nvPr/>
              </p14:nvContentPartPr>
              <p14:xfrm>
                <a:off x="1191194" y="3490560"/>
                <a:ext cx="140760" cy="220680"/>
              </p14:xfrm>
            </p:contentPart>
          </mc:Choice>
          <mc:Fallback xmlns="">
            <p:pic>
              <p:nvPicPr>
                <p:cNvPr id="13" name="筆跡 12">
                  <a:extLst>
                    <a:ext uri="{FF2B5EF4-FFF2-40B4-BE49-F238E27FC236}">
                      <a16:creationId xmlns:a16="http://schemas.microsoft.com/office/drawing/2014/main" id="{3E0DA18F-C307-F19E-41A3-096DBA5583C3}"/>
                    </a:ext>
                  </a:extLst>
                </p:cNvPr>
                <p:cNvPicPr/>
                <p:nvPr/>
              </p:nvPicPr>
              <p:blipFill>
                <a:blip r:embed="rId7"/>
                <a:stretch>
                  <a:fillRect/>
                </a:stretch>
              </p:blipFill>
              <p:spPr>
                <a:xfrm>
                  <a:off x="1182194" y="3481920"/>
                  <a:ext cx="158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筆跡 13">
                  <a:extLst>
                    <a:ext uri="{FF2B5EF4-FFF2-40B4-BE49-F238E27FC236}">
                      <a16:creationId xmlns:a16="http://schemas.microsoft.com/office/drawing/2014/main" id="{A36DDAD2-4B2B-D376-113A-00CF6720F61E}"/>
                    </a:ext>
                  </a:extLst>
                </p14:cNvPr>
                <p14:cNvContentPartPr/>
                <p14:nvPr/>
              </p14:nvContentPartPr>
              <p14:xfrm>
                <a:off x="1432754" y="3353760"/>
                <a:ext cx="232200" cy="418320"/>
              </p14:xfrm>
            </p:contentPart>
          </mc:Choice>
          <mc:Fallback xmlns="">
            <p:pic>
              <p:nvPicPr>
                <p:cNvPr id="14" name="筆跡 13">
                  <a:extLst>
                    <a:ext uri="{FF2B5EF4-FFF2-40B4-BE49-F238E27FC236}">
                      <a16:creationId xmlns:a16="http://schemas.microsoft.com/office/drawing/2014/main" id="{A36DDAD2-4B2B-D376-113A-00CF6720F61E}"/>
                    </a:ext>
                  </a:extLst>
                </p:cNvPr>
                <p:cNvPicPr/>
                <p:nvPr/>
              </p:nvPicPr>
              <p:blipFill>
                <a:blip r:embed="rId9"/>
                <a:stretch>
                  <a:fillRect/>
                </a:stretch>
              </p:blipFill>
              <p:spPr>
                <a:xfrm>
                  <a:off x="1424114" y="3344760"/>
                  <a:ext cx="24984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筆跡 14">
                  <a:extLst>
                    <a:ext uri="{FF2B5EF4-FFF2-40B4-BE49-F238E27FC236}">
                      <a16:creationId xmlns:a16="http://schemas.microsoft.com/office/drawing/2014/main" id="{6E0A9C20-D564-76B4-4030-D9E679F867C5}"/>
                    </a:ext>
                  </a:extLst>
                </p14:cNvPr>
                <p14:cNvContentPartPr/>
                <p14:nvPr/>
              </p14:nvContentPartPr>
              <p14:xfrm>
                <a:off x="1522754" y="3518280"/>
                <a:ext cx="193680" cy="41040"/>
              </p14:xfrm>
            </p:contentPart>
          </mc:Choice>
          <mc:Fallback xmlns="">
            <p:pic>
              <p:nvPicPr>
                <p:cNvPr id="15" name="筆跡 14">
                  <a:extLst>
                    <a:ext uri="{FF2B5EF4-FFF2-40B4-BE49-F238E27FC236}">
                      <a16:creationId xmlns:a16="http://schemas.microsoft.com/office/drawing/2014/main" id="{6E0A9C20-D564-76B4-4030-D9E679F867C5}"/>
                    </a:ext>
                  </a:extLst>
                </p:cNvPr>
                <p:cNvPicPr/>
                <p:nvPr/>
              </p:nvPicPr>
              <p:blipFill>
                <a:blip r:embed="rId11"/>
                <a:stretch>
                  <a:fillRect/>
                </a:stretch>
              </p:blipFill>
              <p:spPr>
                <a:xfrm>
                  <a:off x="1514114" y="3509280"/>
                  <a:ext cx="211320" cy="58680"/>
                </a:xfrm>
                <a:prstGeom prst="rect">
                  <a:avLst/>
                </a:prstGeom>
              </p:spPr>
            </p:pic>
          </mc:Fallback>
        </mc:AlternateContent>
      </p:grpSp>
      <p:grpSp>
        <p:nvGrpSpPr>
          <p:cNvPr id="47" name="群組 46">
            <a:extLst>
              <a:ext uri="{FF2B5EF4-FFF2-40B4-BE49-F238E27FC236}">
                <a16:creationId xmlns:a16="http://schemas.microsoft.com/office/drawing/2014/main" id="{934D0BB2-D449-6E7A-2FFF-B13A774F1D41}"/>
              </a:ext>
            </a:extLst>
          </p:cNvPr>
          <p:cNvGrpSpPr/>
          <p:nvPr/>
        </p:nvGrpSpPr>
        <p:grpSpPr>
          <a:xfrm>
            <a:off x="3471074" y="3206160"/>
            <a:ext cx="532080" cy="375120"/>
            <a:chOff x="3471074" y="3206160"/>
            <a:chExt cx="532080" cy="375120"/>
          </a:xfrm>
        </p:grpSpPr>
        <mc:AlternateContent xmlns:mc="http://schemas.openxmlformats.org/markup-compatibility/2006" xmlns:p14="http://schemas.microsoft.com/office/powerpoint/2010/main">
          <mc:Choice Requires="p14">
            <p:contentPart p14:bwMode="auto" r:id="rId12">
              <p14:nvContentPartPr>
                <p14:cNvPr id="40" name="筆跡 39">
                  <a:extLst>
                    <a:ext uri="{FF2B5EF4-FFF2-40B4-BE49-F238E27FC236}">
                      <a16:creationId xmlns:a16="http://schemas.microsoft.com/office/drawing/2014/main" id="{0E79039E-04B9-5DF4-93BB-C263B5509AD2}"/>
                    </a:ext>
                  </a:extLst>
                </p14:cNvPr>
                <p14:cNvContentPartPr/>
                <p14:nvPr/>
              </p14:nvContentPartPr>
              <p14:xfrm>
                <a:off x="3471074" y="3206160"/>
                <a:ext cx="162360" cy="254160"/>
              </p14:xfrm>
            </p:contentPart>
          </mc:Choice>
          <mc:Fallback xmlns="">
            <p:pic>
              <p:nvPicPr>
                <p:cNvPr id="40" name="筆跡 39">
                  <a:extLst>
                    <a:ext uri="{FF2B5EF4-FFF2-40B4-BE49-F238E27FC236}">
                      <a16:creationId xmlns:a16="http://schemas.microsoft.com/office/drawing/2014/main" id="{0E79039E-04B9-5DF4-93BB-C263B5509AD2}"/>
                    </a:ext>
                  </a:extLst>
                </p:cNvPr>
                <p:cNvPicPr/>
                <p:nvPr/>
              </p:nvPicPr>
              <p:blipFill>
                <a:blip r:embed="rId13"/>
                <a:stretch>
                  <a:fillRect/>
                </a:stretch>
              </p:blipFill>
              <p:spPr>
                <a:xfrm>
                  <a:off x="3462074" y="3197160"/>
                  <a:ext cx="18000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1" name="筆跡 40">
                  <a:extLst>
                    <a:ext uri="{FF2B5EF4-FFF2-40B4-BE49-F238E27FC236}">
                      <a16:creationId xmlns:a16="http://schemas.microsoft.com/office/drawing/2014/main" id="{BCD73851-B020-AA28-58F8-EE96D9D274CD}"/>
                    </a:ext>
                  </a:extLst>
                </p14:cNvPr>
                <p14:cNvContentPartPr/>
                <p14:nvPr/>
              </p14:nvContentPartPr>
              <p14:xfrm>
                <a:off x="3518594" y="3248640"/>
                <a:ext cx="261720" cy="332640"/>
              </p14:xfrm>
            </p:contentPart>
          </mc:Choice>
          <mc:Fallback xmlns="">
            <p:pic>
              <p:nvPicPr>
                <p:cNvPr id="41" name="筆跡 40">
                  <a:extLst>
                    <a:ext uri="{FF2B5EF4-FFF2-40B4-BE49-F238E27FC236}">
                      <a16:creationId xmlns:a16="http://schemas.microsoft.com/office/drawing/2014/main" id="{BCD73851-B020-AA28-58F8-EE96D9D274CD}"/>
                    </a:ext>
                  </a:extLst>
                </p:cNvPr>
                <p:cNvPicPr/>
                <p:nvPr/>
              </p:nvPicPr>
              <p:blipFill>
                <a:blip r:embed="rId15"/>
                <a:stretch>
                  <a:fillRect/>
                </a:stretch>
              </p:blipFill>
              <p:spPr>
                <a:xfrm>
                  <a:off x="3509594" y="3240000"/>
                  <a:ext cx="27936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2" name="筆跡 41">
                  <a:extLst>
                    <a:ext uri="{FF2B5EF4-FFF2-40B4-BE49-F238E27FC236}">
                      <a16:creationId xmlns:a16="http://schemas.microsoft.com/office/drawing/2014/main" id="{70E5EAA1-C56A-937E-9DAA-BFE12AB1D157}"/>
                    </a:ext>
                  </a:extLst>
                </p14:cNvPr>
                <p14:cNvContentPartPr/>
                <p14:nvPr/>
              </p14:nvContentPartPr>
              <p14:xfrm>
                <a:off x="3848354" y="3254040"/>
                <a:ext cx="154800" cy="160560"/>
              </p14:xfrm>
            </p:contentPart>
          </mc:Choice>
          <mc:Fallback xmlns="">
            <p:pic>
              <p:nvPicPr>
                <p:cNvPr id="42" name="筆跡 41">
                  <a:extLst>
                    <a:ext uri="{FF2B5EF4-FFF2-40B4-BE49-F238E27FC236}">
                      <a16:creationId xmlns:a16="http://schemas.microsoft.com/office/drawing/2014/main" id="{70E5EAA1-C56A-937E-9DAA-BFE12AB1D157}"/>
                    </a:ext>
                  </a:extLst>
                </p:cNvPr>
                <p:cNvPicPr/>
                <p:nvPr/>
              </p:nvPicPr>
              <p:blipFill>
                <a:blip r:embed="rId17"/>
                <a:stretch>
                  <a:fillRect/>
                </a:stretch>
              </p:blipFill>
              <p:spPr>
                <a:xfrm>
                  <a:off x="3839714" y="3245040"/>
                  <a:ext cx="172440" cy="178200"/>
                </a:xfrm>
                <a:prstGeom prst="rect">
                  <a:avLst/>
                </a:prstGeom>
              </p:spPr>
            </p:pic>
          </mc:Fallback>
        </mc:AlternateContent>
      </p:grpSp>
      <p:grpSp>
        <p:nvGrpSpPr>
          <p:cNvPr id="55" name="群組 54">
            <a:extLst>
              <a:ext uri="{FF2B5EF4-FFF2-40B4-BE49-F238E27FC236}">
                <a16:creationId xmlns:a16="http://schemas.microsoft.com/office/drawing/2014/main" id="{8B77DA73-2654-7ADC-D2E2-A427275D91D9}"/>
              </a:ext>
            </a:extLst>
          </p:cNvPr>
          <p:cNvGrpSpPr/>
          <p:nvPr/>
        </p:nvGrpSpPr>
        <p:grpSpPr>
          <a:xfrm>
            <a:off x="1050794" y="3871440"/>
            <a:ext cx="3811680" cy="595440"/>
            <a:chOff x="1050794" y="3871440"/>
            <a:chExt cx="3811680" cy="595440"/>
          </a:xfrm>
        </p:grpSpPr>
        <mc:AlternateContent xmlns:mc="http://schemas.openxmlformats.org/markup-compatibility/2006" xmlns:p14="http://schemas.microsoft.com/office/powerpoint/2010/main">
          <mc:Choice Requires="p14">
            <p:contentPart p14:bwMode="auto" r:id="rId18">
              <p14:nvContentPartPr>
                <p14:cNvPr id="17" name="筆跡 16">
                  <a:extLst>
                    <a:ext uri="{FF2B5EF4-FFF2-40B4-BE49-F238E27FC236}">
                      <a16:creationId xmlns:a16="http://schemas.microsoft.com/office/drawing/2014/main" id="{1B80053F-D9F3-3F90-B1E8-9B015E4853B8}"/>
                    </a:ext>
                  </a:extLst>
                </p14:cNvPr>
                <p14:cNvContentPartPr/>
                <p14:nvPr/>
              </p14:nvContentPartPr>
              <p14:xfrm>
                <a:off x="1050794" y="3996360"/>
                <a:ext cx="121320" cy="172440"/>
              </p14:xfrm>
            </p:contentPart>
          </mc:Choice>
          <mc:Fallback xmlns="">
            <p:pic>
              <p:nvPicPr>
                <p:cNvPr id="17" name="筆跡 16">
                  <a:extLst>
                    <a:ext uri="{FF2B5EF4-FFF2-40B4-BE49-F238E27FC236}">
                      <a16:creationId xmlns:a16="http://schemas.microsoft.com/office/drawing/2014/main" id="{1B80053F-D9F3-3F90-B1E8-9B015E4853B8}"/>
                    </a:ext>
                  </a:extLst>
                </p:cNvPr>
                <p:cNvPicPr/>
                <p:nvPr/>
              </p:nvPicPr>
              <p:blipFill>
                <a:blip r:embed="rId19"/>
                <a:stretch>
                  <a:fillRect/>
                </a:stretch>
              </p:blipFill>
              <p:spPr>
                <a:xfrm>
                  <a:off x="1041794" y="3987720"/>
                  <a:ext cx="1389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筆跡 17">
                  <a:extLst>
                    <a:ext uri="{FF2B5EF4-FFF2-40B4-BE49-F238E27FC236}">
                      <a16:creationId xmlns:a16="http://schemas.microsoft.com/office/drawing/2014/main" id="{CC477272-4435-088F-590A-AA45A16CFEA8}"/>
                    </a:ext>
                  </a:extLst>
                </p14:cNvPr>
                <p14:cNvContentPartPr/>
                <p14:nvPr/>
              </p14:nvContentPartPr>
              <p14:xfrm>
                <a:off x="1195154" y="4011840"/>
                <a:ext cx="16200" cy="117000"/>
              </p14:xfrm>
            </p:contentPart>
          </mc:Choice>
          <mc:Fallback xmlns="">
            <p:pic>
              <p:nvPicPr>
                <p:cNvPr id="18" name="筆跡 17">
                  <a:extLst>
                    <a:ext uri="{FF2B5EF4-FFF2-40B4-BE49-F238E27FC236}">
                      <a16:creationId xmlns:a16="http://schemas.microsoft.com/office/drawing/2014/main" id="{CC477272-4435-088F-590A-AA45A16CFEA8}"/>
                    </a:ext>
                  </a:extLst>
                </p:cNvPr>
                <p:cNvPicPr/>
                <p:nvPr/>
              </p:nvPicPr>
              <p:blipFill>
                <a:blip r:embed="rId21"/>
                <a:stretch>
                  <a:fillRect/>
                </a:stretch>
              </p:blipFill>
              <p:spPr>
                <a:xfrm>
                  <a:off x="1186514" y="4003200"/>
                  <a:ext cx="338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筆跡 18">
                  <a:extLst>
                    <a:ext uri="{FF2B5EF4-FFF2-40B4-BE49-F238E27FC236}">
                      <a16:creationId xmlns:a16="http://schemas.microsoft.com/office/drawing/2014/main" id="{7D139B9A-8FA5-0DAB-15C4-EF2B0383EC7F}"/>
                    </a:ext>
                  </a:extLst>
                </p14:cNvPr>
                <p14:cNvContentPartPr/>
                <p14:nvPr/>
              </p14:nvContentPartPr>
              <p14:xfrm>
                <a:off x="1213514" y="3935880"/>
                <a:ext cx="98640" cy="174960"/>
              </p14:xfrm>
            </p:contentPart>
          </mc:Choice>
          <mc:Fallback xmlns="">
            <p:pic>
              <p:nvPicPr>
                <p:cNvPr id="19" name="筆跡 18">
                  <a:extLst>
                    <a:ext uri="{FF2B5EF4-FFF2-40B4-BE49-F238E27FC236}">
                      <a16:creationId xmlns:a16="http://schemas.microsoft.com/office/drawing/2014/main" id="{7D139B9A-8FA5-0DAB-15C4-EF2B0383EC7F}"/>
                    </a:ext>
                  </a:extLst>
                </p:cNvPr>
                <p:cNvPicPr/>
                <p:nvPr/>
              </p:nvPicPr>
              <p:blipFill>
                <a:blip r:embed="rId23"/>
                <a:stretch>
                  <a:fillRect/>
                </a:stretch>
              </p:blipFill>
              <p:spPr>
                <a:xfrm>
                  <a:off x="1204874" y="3926880"/>
                  <a:ext cx="1162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筆跡 20">
                  <a:extLst>
                    <a:ext uri="{FF2B5EF4-FFF2-40B4-BE49-F238E27FC236}">
                      <a16:creationId xmlns:a16="http://schemas.microsoft.com/office/drawing/2014/main" id="{B9676593-FDA8-6DBC-23EB-3B5C09FA5816}"/>
                    </a:ext>
                  </a:extLst>
                </p14:cNvPr>
                <p14:cNvContentPartPr/>
                <p14:nvPr/>
              </p14:nvContentPartPr>
              <p14:xfrm>
                <a:off x="1377314" y="3871440"/>
                <a:ext cx="153720" cy="301320"/>
              </p14:xfrm>
            </p:contentPart>
          </mc:Choice>
          <mc:Fallback xmlns="">
            <p:pic>
              <p:nvPicPr>
                <p:cNvPr id="21" name="筆跡 20">
                  <a:extLst>
                    <a:ext uri="{FF2B5EF4-FFF2-40B4-BE49-F238E27FC236}">
                      <a16:creationId xmlns:a16="http://schemas.microsoft.com/office/drawing/2014/main" id="{B9676593-FDA8-6DBC-23EB-3B5C09FA5816}"/>
                    </a:ext>
                  </a:extLst>
                </p:cNvPr>
                <p:cNvPicPr/>
                <p:nvPr/>
              </p:nvPicPr>
              <p:blipFill>
                <a:blip r:embed="rId25"/>
                <a:stretch>
                  <a:fillRect/>
                </a:stretch>
              </p:blipFill>
              <p:spPr>
                <a:xfrm>
                  <a:off x="1368674" y="3862800"/>
                  <a:ext cx="1713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筆跡 21">
                  <a:extLst>
                    <a:ext uri="{FF2B5EF4-FFF2-40B4-BE49-F238E27FC236}">
                      <a16:creationId xmlns:a16="http://schemas.microsoft.com/office/drawing/2014/main" id="{984FB015-E033-3DC0-4CC9-8E6F6618AE3A}"/>
                    </a:ext>
                  </a:extLst>
                </p14:cNvPr>
                <p14:cNvContentPartPr/>
                <p14:nvPr/>
              </p14:nvContentPartPr>
              <p14:xfrm>
                <a:off x="1560554" y="3966840"/>
                <a:ext cx="79560" cy="121320"/>
              </p14:xfrm>
            </p:contentPart>
          </mc:Choice>
          <mc:Fallback xmlns="">
            <p:pic>
              <p:nvPicPr>
                <p:cNvPr id="22" name="筆跡 21">
                  <a:extLst>
                    <a:ext uri="{FF2B5EF4-FFF2-40B4-BE49-F238E27FC236}">
                      <a16:creationId xmlns:a16="http://schemas.microsoft.com/office/drawing/2014/main" id="{984FB015-E033-3DC0-4CC9-8E6F6618AE3A}"/>
                    </a:ext>
                  </a:extLst>
                </p:cNvPr>
                <p:cNvPicPr/>
                <p:nvPr/>
              </p:nvPicPr>
              <p:blipFill>
                <a:blip r:embed="rId27"/>
                <a:stretch>
                  <a:fillRect/>
                </a:stretch>
              </p:blipFill>
              <p:spPr>
                <a:xfrm>
                  <a:off x="1551554" y="3958200"/>
                  <a:ext cx="972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筆跡 22">
                  <a:extLst>
                    <a:ext uri="{FF2B5EF4-FFF2-40B4-BE49-F238E27FC236}">
                      <a16:creationId xmlns:a16="http://schemas.microsoft.com/office/drawing/2014/main" id="{3AD0AB9A-7D92-9205-8AD3-562EAE290033}"/>
                    </a:ext>
                  </a:extLst>
                </p14:cNvPr>
                <p14:cNvContentPartPr/>
                <p14:nvPr/>
              </p14:nvContentPartPr>
              <p14:xfrm>
                <a:off x="1582154" y="3963960"/>
                <a:ext cx="61200" cy="95760"/>
              </p14:xfrm>
            </p:contentPart>
          </mc:Choice>
          <mc:Fallback xmlns="">
            <p:pic>
              <p:nvPicPr>
                <p:cNvPr id="23" name="筆跡 22">
                  <a:extLst>
                    <a:ext uri="{FF2B5EF4-FFF2-40B4-BE49-F238E27FC236}">
                      <a16:creationId xmlns:a16="http://schemas.microsoft.com/office/drawing/2014/main" id="{3AD0AB9A-7D92-9205-8AD3-562EAE290033}"/>
                    </a:ext>
                  </a:extLst>
                </p:cNvPr>
                <p:cNvPicPr/>
                <p:nvPr/>
              </p:nvPicPr>
              <p:blipFill>
                <a:blip r:embed="rId29"/>
                <a:stretch>
                  <a:fillRect/>
                </a:stretch>
              </p:blipFill>
              <p:spPr>
                <a:xfrm>
                  <a:off x="1573514" y="3954960"/>
                  <a:ext cx="788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筆跡 23">
                  <a:extLst>
                    <a:ext uri="{FF2B5EF4-FFF2-40B4-BE49-F238E27FC236}">
                      <a16:creationId xmlns:a16="http://schemas.microsoft.com/office/drawing/2014/main" id="{13C4AA33-D5C0-A397-4DC4-90C975A50F18}"/>
                    </a:ext>
                  </a:extLst>
                </p14:cNvPr>
                <p14:cNvContentPartPr/>
                <p14:nvPr/>
              </p14:nvContentPartPr>
              <p14:xfrm>
                <a:off x="1636154" y="3996720"/>
                <a:ext cx="43560" cy="83160"/>
              </p14:xfrm>
            </p:contentPart>
          </mc:Choice>
          <mc:Fallback xmlns="">
            <p:pic>
              <p:nvPicPr>
                <p:cNvPr id="24" name="筆跡 23">
                  <a:extLst>
                    <a:ext uri="{FF2B5EF4-FFF2-40B4-BE49-F238E27FC236}">
                      <a16:creationId xmlns:a16="http://schemas.microsoft.com/office/drawing/2014/main" id="{13C4AA33-D5C0-A397-4DC4-90C975A50F18}"/>
                    </a:ext>
                  </a:extLst>
                </p:cNvPr>
                <p:cNvPicPr/>
                <p:nvPr/>
              </p:nvPicPr>
              <p:blipFill>
                <a:blip r:embed="rId31"/>
                <a:stretch>
                  <a:fillRect/>
                </a:stretch>
              </p:blipFill>
              <p:spPr>
                <a:xfrm>
                  <a:off x="1627514" y="3988080"/>
                  <a:ext cx="612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筆跡 24">
                  <a:extLst>
                    <a:ext uri="{FF2B5EF4-FFF2-40B4-BE49-F238E27FC236}">
                      <a16:creationId xmlns:a16="http://schemas.microsoft.com/office/drawing/2014/main" id="{CD558A6F-109F-9870-2BD5-6E095CEBBDD2}"/>
                    </a:ext>
                  </a:extLst>
                </p14:cNvPr>
                <p14:cNvContentPartPr/>
                <p14:nvPr/>
              </p14:nvContentPartPr>
              <p14:xfrm>
                <a:off x="1717874" y="3916080"/>
                <a:ext cx="67680" cy="157680"/>
              </p14:xfrm>
            </p:contentPart>
          </mc:Choice>
          <mc:Fallback xmlns="">
            <p:pic>
              <p:nvPicPr>
                <p:cNvPr id="25" name="筆跡 24">
                  <a:extLst>
                    <a:ext uri="{FF2B5EF4-FFF2-40B4-BE49-F238E27FC236}">
                      <a16:creationId xmlns:a16="http://schemas.microsoft.com/office/drawing/2014/main" id="{CD558A6F-109F-9870-2BD5-6E095CEBBDD2}"/>
                    </a:ext>
                  </a:extLst>
                </p:cNvPr>
                <p:cNvPicPr/>
                <p:nvPr/>
              </p:nvPicPr>
              <p:blipFill>
                <a:blip r:embed="rId33"/>
                <a:stretch>
                  <a:fillRect/>
                </a:stretch>
              </p:blipFill>
              <p:spPr>
                <a:xfrm>
                  <a:off x="1708874" y="3907440"/>
                  <a:ext cx="853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筆跡 25">
                  <a:extLst>
                    <a:ext uri="{FF2B5EF4-FFF2-40B4-BE49-F238E27FC236}">
                      <a16:creationId xmlns:a16="http://schemas.microsoft.com/office/drawing/2014/main" id="{77791768-2788-E7DA-1D08-DEA160D93051}"/>
                    </a:ext>
                  </a:extLst>
                </p14:cNvPr>
                <p14:cNvContentPartPr/>
                <p14:nvPr/>
              </p14:nvContentPartPr>
              <p14:xfrm>
                <a:off x="1693034" y="3957120"/>
                <a:ext cx="149760" cy="118800"/>
              </p14:xfrm>
            </p:contentPart>
          </mc:Choice>
          <mc:Fallback xmlns="">
            <p:pic>
              <p:nvPicPr>
                <p:cNvPr id="26" name="筆跡 25">
                  <a:extLst>
                    <a:ext uri="{FF2B5EF4-FFF2-40B4-BE49-F238E27FC236}">
                      <a16:creationId xmlns:a16="http://schemas.microsoft.com/office/drawing/2014/main" id="{77791768-2788-E7DA-1D08-DEA160D93051}"/>
                    </a:ext>
                  </a:extLst>
                </p:cNvPr>
                <p:cNvPicPr/>
                <p:nvPr/>
              </p:nvPicPr>
              <p:blipFill>
                <a:blip r:embed="rId35"/>
                <a:stretch>
                  <a:fillRect/>
                </a:stretch>
              </p:blipFill>
              <p:spPr>
                <a:xfrm>
                  <a:off x="1684034" y="3948120"/>
                  <a:ext cx="1674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筆跡 26">
                  <a:extLst>
                    <a:ext uri="{FF2B5EF4-FFF2-40B4-BE49-F238E27FC236}">
                      <a16:creationId xmlns:a16="http://schemas.microsoft.com/office/drawing/2014/main" id="{556016B9-DD98-7E92-F9A0-16DB31C7255F}"/>
                    </a:ext>
                  </a:extLst>
                </p14:cNvPr>
                <p14:cNvContentPartPr/>
                <p14:nvPr/>
              </p14:nvContentPartPr>
              <p14:xfrm>
                <a:off x="1860074" y="3902760"/>
                <a:ext cx="118440" cy="166320"/>
              </p14:xfrm>
            </p:contentPart>
          </mc:Choice>
          <mc:Fallback xmlns="">
            <p:pic>
              <p:nvPicPr>
                <p:cNvPr id="27" name="筆跡 26">
                  <a:extLst>
                    <a:ext uri="{FF2B5EF4-FFF2-40B4-BE49-F238E27FC236}">
                      <a16:creationId xmlns:a16="http://schemas.microsoft.com/office/drawing/2014/main" id="{556016B9-DD98-7E92-F9A0-16DB31C7255F}"/>
                    </a:ext>
                  </a:extLst>
                </p:cNvPr>
                <p:cNvPicPr/>
                <p:nvPr/>
              </p:nvPicPr>
              <p:blipFill>
                <a:blip r:embed="rId37"/>
                <a:stretch>
                  <a:fillRect/>
                </a:stretch>
              </p:blipFill>
              <p:spPr>
                <a:xfrm>
                  <a:off x="1851074" y="3893760"/>
                  <a:ext cx="1360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筆跡 28">
                  <a:extLst>
                    <a:ext uri="{FF2B5EF4-FFF2-40B4-BE49-F238E27FC236}">
                      <a16:creationId xmlns:a16="http://schemas.microsoft.com/office/drawing/2014/main" id="{8381D096-FFC9-881C-13BE-C61809FA999D}"/>
                    </a:ext>
                  </a:extLst>
                </p14:cNvPr>
                <p14:cNvContentPartPr/>
                <p14:nvPr/>
              </p14:nvContentPartPr>
              <p14:xfrm>
                <a:off x="2013074" y="3930840"/>
                <a:ext cx="89280" cy="138600"/>
              </p14:xfrm>
            </p:contentPart>
          </mc:Choice>
          <mc:Fallback xmlns="">
            <p:pic>
              <p:nvPicPr>
                <p:cNvPr id="29" name="筆跡 28">
                  <a:extLst>
                    <a:ext uri="{FF2B5EF4-FFF2-40B4-BE49-F238E27FC236}">
                      <a16:creationId xmlns:a16="http://schemas.microsoft.com/office/drawing/2014/main" id="{8381D096-FFC9-881C-13BE-C61809FA999D}"/>
                    </a:ext>
                  </a:extLst>
                </p:cNvPr>
                <p:cNvPicPr/>
                <p:nvPr/>
              </p:nvPicPr>
              <p:blipFill>
                <a:blip r:embed="rId39"/>
                <a:stretch>
                  <a:fillRect/>
                </a:stretch>
              </p:blipFill>
              <p:spPr>
                <a:xfrm>
                  <a:off x="2004434" y="3922200"/>
                  <a:ext cx="1069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筆跡 30">
                  <a:extLst>
                    <a:ext uri="{FF2B5EF4-FFF2-40B4-BE49-F238E27FC236}">
                      <a16:creationId xmlns:a16="http://schemas.microsoft.com/office/drawing/2014/main" id="{E996CF26-9F55-80CE-B55A-398B66CAC4BB}"/>
                    </a:ext>
                  </a:extLst>
                </p14:cNvPr>
                <p14:cNvContentPartPr/>
                <p14:nvPr/>
              </p14:nvContentPartPr>
              <p14:xfrm>
                <a:off x="1209554" y="4246200"/>
                <a:ext cx="56160" cy="145800"/>
              </p14:xfrm>
            </p:contentPart>
          </mc:Choice>
          <mc:Fallback xmlns="">
            <p:pic>
              <p:nvPicPr>
                <p:cNvPr id="31" name="筆跡 30">
                  <a:extLst>
                    <a:ext uri="{FF2B5EF4-FFF2-40B4-BE49-F238E27FC236}">
                      <a16:creationId xmlns:a16="http://schemas.microsoft.com/office/drawing/2014/main" id="{E996CF26-9F55-80CE-B55A-398B66CAC4BB}"/>
                    </a:ext>
                  </a:extLst>
                </p:cNvPr>
                <p:cNvPicPr/>
                <p:nvPr/>
              </p:nvPicPr>
              <p:blipFill>
                <a:blip r:embed="rId41"/>
                <a:stretch>
                  <a:fillRect/>
                </a:stretch>
              </p:blipFill>
              <p:spPr>
                <a:xfrm>
                  <a:off x="1200554" y="4237200"/>
                  <a:ext cx="738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筆跡 32">
                  <a:extLst>
                    <a:ext uri="{FF2B5EF4-FFF2-40B4-BE49-F238E27FC236}">
                      <a16:creationId xmlns:a16="http://schemas.microsoft.com/office/drawing/2014/main" id="{840BFE33-3134-2126-92B5-AD08CE8DD55C}"/>
                    </a:ext>
                  </a:extLst>
                </p14:cNvPr>
                <p14:cNvContentPartPr/>
                <p14:nvPr/>
              </p14:nvContentPartPr>
              <p14:xfrm>
                <a:off x="1313234" y="4234320"/>
                <a:ext cx="90360" cy="134280"/>
              </p14:xfrm>
            </p:contentPart>
          </mc:Choice>
          <mc:Fallback xmlns="">
            <p:pic>
              <p:nvPicPr>
                <p:cNvPr id="33" name="筆跡 32">
                  <a:extLst>
                    <a:ext uri="{FF2B5EF4-FFF2-40B4-BE49-F238E27FC236}">
                      <a16:creationId xmlns:a16="http://schemas.microsoft.com/office/drawing/2014/main" id="{840BFE33-3134-2126-92B5-AD08CE8DD55C}"/>
                    </a:ext>
                  </a:extLst>
                </p:cNvPr>
                <p:cNvPicPr/>
                <p:nvPr/>
              </p:nvPicPr>
              <p:blipFill>
                <a:blip r:embed="rId43"/>
                <a:stretch>
                  <a:fillRect/>
                </a:stretch>
              </p:blipFill>
              <p:spPr>
                <a:xfrm>
                  <a:off x="1304594" y="4225680"/>
                  <a:ext cx="1080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筆跡 33">
                  <a:extLst>
                    <a:ext uri="{FF2B5EF4-FFF2-40B4-BE49-F238E27FC236}">
                      <a16:creationId xmlns:a16="http://schemas.microsoft.com/office/drawing/2014/main" id="{9E148B76-9F95-5024-7BE8-7FDE98580709}"/>
                    </a:ext>
                  </a:extLst>
                </p14:cNvPr>
                <p14:cNvContentPartPr/>
                <p14:nvPr/>
              </p14:nvContentPartPr>
              <p14:xfrm>
                <a:off x="1427714" y="4227840"/>
                <a:ext cx="159120" cy="134280"/>
              </p14:xfrm>
            </p:contentPart>
          </mc:Choice>
          <mc:Fallback xmlns="">
            <p:pic>
              <p:nvPicPr>
                <p:cNvPr id="34" name="筆跡 33">
                  <a:extLst>
                    <a:ext uri="{FF2B5EF4-FFF2-40B4-BE49-F238E27FC236}">
                      <a16:creationId xmlns:a16="http://schemas.microsoft.com/office/drawing/2014/main" id="{9E148B76-9F95-5024-7BE8-7FDE98580709}"/>
                    </a:ext>
                  </a:extLst>
                </p:cNvPr>
                <p:cNvPicPr/>
                <p:nvPr/>
              </p:nvPicPr>
              <p:blipFill>
                <a:blip r:embed="rId45"/>
                <a:stretch>
                  <a:fillRect/>
                </a:stretch>
              </p:blipFill>
              <p:spPr>
                <a:xfrm>
                  <a:off x="1418714" y="4218840"/>
                  <a:ext cx="1767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6" name="筆跡 35">
                  <a:extLst>
                    <a:ext uri="{FF2B5EF4-FFF2-40B4-BE49-F238E27FC236}">
                      <a16:creationId xmlns:a16="http://schemas.microsoft.com/office/drawing/2014/main" id="{68C6D6A4-7EA5-CFF0-F841-F5676E369553}"/>
                    </a:ext>
                  </a:extLst>
                </p14:cNvPr>
                <p14:cNvContentPartPr/>
                <p14:nvPr/>
              </p14:nvContentPartPr>
              <p14:xfrm>
                <a:off x="1723634" y="4175280"/>
                <a:ext cx="134280" cy="291600"/>
              </p14:xfrm>
            </p:contentPart>
          </mc:Choice>
          <mc:Fallback xmlns="">
            <p:pic>
              <p:nvPicPr>
                <p:cNvPr id="36" name="筆跡 35">
                  <a:extLst>
                    <a:ext uri="{FF2B5EF4-FFF2-40B4-BE49-F238E27FC236}">
                      <a16:creationId xmlns:a16="http://schemas.microsoft.com/office/drawing/2014/main" id="{68C6D6A4-7EA5-CFF0-F841-F5676E369553}"/>
                    </a:ext>
                  </a:extLst>
                </p:cNvPr>
                <p:cNvPicPr/>
                <p:nvPr/>
              </p:nvPicPr>
              <p:blipFill>
                <a:blip r:embed="rId47"/>
                <a:stretch>
                  <a:fillRect/>
                </a:stretch>
              </p:blipFill>
              <p:spPr>
                <a:xfrm>
                  <a:off x="1714634" y="4166280"/>
                  <a:ext cx="15192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7" name="筆跡 36">
                  <a:extLst>
                    <a:ext uri="{FF2B5EF4-FFF2-40B4-BE49-F238E27FC236}">
                      <a16:creationId xmlns:a16="http://schemas.microsoft.com/office/drawing/2014/main" id="{5AC8619E-3D16-5FB6-A7B4-0A92932C57B2}"/>
                    </a:ext>
                  </a:extLst>
                </p14:cNvPr>
                <p14:cNvContentPartPr/>
                <p14:nvPr/>
              </p14:nvContentPartPr>
              <p14:xfrm>
                <a:off x="1890674" y="4213800"/>
                <a:ext cx="276840" cy="136800"/>
              </p14:xfrm>
            </p:contentPart>
          </mc:Choice>
          <mc:Fallback xmlns="">
            <p:pic>
              <p:nvPicPr>
                <p:cNvPr id="37" name="筆跡 36">
                  <a:extLst>
                    <a:ext uri="{FF2B5EF4-FFF2-40B4-BE49-F238E27FC236}">
                      <a16:creationId xmlns:a16="http://schemas.microsoft.com/office/drawing/2014/main" id="{5AC8619E-3D16-5FB6-A7B4-0A92932C57B2}"/>
                    </a:ext>
                  </a:extLst>
                </p:cNvPr>
                <p:cNvPicPr/>
                <p:nvPr/>
              </p:nvPicPr>
              <p:blipFill>
                <a:blip r:embed="rId49"/>
                <a:stretch>
                  <a:fillRect/>
                </a:stretch>
              </p:blipFill>
              <p:spPr>
                <a:xfrm>
                  <a:off x="1881674" y="4205160"/>
                  <a:ext cx="2944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8" name="筆跡 37">
                  <a:extLst>
                    <a:ext uri="{FF2B5EF4-FFF2-40B4-BE49-F238E27FC236}">
                      <a16:creationId xmlns:a16="http://schemas.microsoft.com/office/drawing/2014/main" id="{35917F00-2894-0FEF-33E6-1FD27315874A}"/>
                    </a:ext>
                  </a:extLst>
                </p14:cNvPr>
                <p14:cNvContentPartPr/>
                <p14:nvPr/>
              </p14:nvContentPartPr>
              <p14:xfrm>
                <a:off x="2234834" y="4197600"/>
                <a:ext cx="41760" cy="164520"/>
              </p14:xfrm>
            </p:contentPart>
          </mc:Choice>
          <mc:Fallback xmlns="">
            <p:pic>
              <p:nvPicPr>
                <p:cNvPr id="38" name="筆跡 37">
                  <a:extLst>
                    <a:ext uri="{FF2B5EF4-FFF2-40B4-BE49-F238E27FC236}">
                      <a16:creationId xmlns:a16="http://schemas.microsoft.com/office/drawing/2014/main" id="{35917F00-2894-0FEF-33E6-1FD27315874A}"/>
                    </a:ext>
                  </a:extLst>
                </p:cNvPr>
                <p:cNvPicPr/>
                <p:nvPr/>
              </p:nvPicPr>
              <p:blipFill>
                <a:blip r:embed="rId51"/>
                <a:stretch>
                  <a:fillRect/>
                </a:stretch>
              </p:blipFill>
              <p:spPr>
                <a:xfrm>
                  <a:off x="2225834" y="4188960"/>
                  <a:ext cx="594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3" name="筆跡 42">
                  <a:extLst>
                    <a:ext uri="{FF2B5EF4-FFF2-40B4-BE49-F238E27FC236}">
                      <a16:creationId xmlns:a16="http://schemas.microsoft.com/office/drawing/2014/main" id="{0FCD8289-BE3E-C6AC-431E-6A4692AB51E2}"/>
                    </a:ext>
                  </a:extLst>
                </p14:cNvPr>
                <p14:cNvContentPartPr/>
                <p14:nvPr/>
              </p14:nvContentPartPr>
              <p14:xfrm>
                <a:off x="3054914" y="3903480"/>
                <a:ext cx="223920" cy="229680"/>
              </p14:xfrm>
            </p:contentPart>
          </mc:Choice>
          <mc:Fallback xmlns="">
            <p:pic>
              <p:nvPicPr>
                <p:cNvPr id="43" name="筆跡 42">
                  <a:extLst>
                    <a:ext uri="{FF2B5EF4-FFF2-40B4-BE49-F238E27FC236}">
                      <a16:creationId xmlns:a16="http://schemas.microsoft.com/office/drawing/2014/main" id="{0FCD8289-BE3E-C6AC-431E-6A4692AB51E2}"/>
                    </a:ext>
                  </a:extLst>
                </p:cNvPr>
                <p:cNvPicPr/>
                <p:nvPr/>
              </p:nvPicPr>
              <p:blipFill>
                <a:blip r:embed="rId53"/>
                <a:stretch>
                  <a:fillRect/>
                </a:stretch>
              </p:blipFill>
              <p:spPr>
                <a:xfrm>
                  <a:off x="3046274" y="3894480"/>
                  <a:ext cx="2415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筆跡 43">
                  <a:extLst>
                    <a:ext uri="{FF2B5EF4-FFF2-40B4-BE49-F238E27FC236}">
                      <a16:creationId xmlns:a16="http://schemas.microsoft.com/office/drawing/2014/main" id="{40E80EAC-CB5F-B70E-7BBA-DEFCD9147B00}"/>
                    </a:ext>
                  </a:extLst>
                </p14:cNvPr>
                <p14:cNvContentPartPr/>
                <p14:nvPr/>
              </p14:nvContentPartPr>
              <p14:xfrm>
                <a:off x="3283154" y="3930840"/>
                <a:ext cx="117000" cy="182880"/>
              </p14:xfrm>
            </p:contentPart>
          </mc:Choice>
          <mc:Fallback xmlns="">
            <p:pic>
              <p:nvPicPr>
                <p:cNvPr id="44" name="筆跡 43">
                  <a:extLst>
                    <a:ext uri="{FF2B5EF4-FFF2-40B4-BE49-F238E27FC236}">
                      <a16:creationId xmlns:a16="http://schemas.microsoft.com/office/drawing/2014/main" id="{40E80EAC-CB5F-B70E-7BBA-DEFCD9147B00}"/>
                    </a:ext>
                  </a:extLst>
                </p:cNvPr>
                <p:cNvPicPr/>
                <p:nvPr/>
              </p:nvPicPr>
              <p:blipFill>
                <a:blip r:embed="rId55"/>
                <a:stretch>
                  <a:fillRect/>
                </a:stretch>
              </p:blipFill>
              <p:spPr>
                <a:xfrm>
                  <a:off x="3274514" y="3922200"/>
                  <a:ext cx="1346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筆跡 44">
                  <a:extLst>
                    <a:ext uri="{FF2B5EF4-FFF2-40B4-BE49-F238E27FC236}">
                      <a16:creationId xmlns:a16="http://schemas.microsoft.com/office/drawing/2014/main" id="{FD30B27B-EB3E-0D56-0C5F-A8EE65B492D9}"/>
                    </a:ext>
                  </a:extLst>
                </p14:cNvPr>
                <p14:cNvContentPartPr/>
                <p14:nvPr/>
              </p14:nvContentPartPr>
              <p14:xfrm>
                <a:off x="3262634" y="3923640"/>
                <a:ext cx="180720" cy="68760"/>
              </p14:xfrm>
            </p:contentPart>
          </mc:Choice>
          <mc:Fallback xmlns="">
            <p:pic>
              <p:nvPicPr>
                <p:cNvPr id="45" name="筆跡 44">
                  <a:extLst>
                    <a:ext uri="{FF2B5EF4-FFF2-40B4-BE49-F238E27FC236}">
                      <a16:creationId xmlns:a16="http://schemas.microsoft.com/office/drawing/2014/main" id="{FD30B27B-EB3E-0D56-0C5F-A8EE65B492D9}"/>
                    </a:ext>
                  </a:extLst>
                </p:cNvPr>
                <p:cNvPicPr/>
                <p:nvPr/>
              </p:nvPicPr>
              <p:blipFill>
                <a:blip r:embed="rId57"/>
                <a:stretch>
                  <a:fillRect/>
                </a:stretch>
              </p:blipFill>
              <p:spPr>
                <a:xfrm>
                  <a:off x="3253634" y="3915000"/>
                  <a:ext cx="1983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8" name="筆跡 47">
                  <a:extLst>
                    <a:ext uri="{FF2B5EF4-FFF2-40B4-BE49-F238E27FC236}">
                      <a16:creationId xmlns:a16="http://schemas.microsoft.com/office/drawing/2014/main" id="{E69E1105-50D4-CA4C-5650-566C71C1BDC1}"/>
                    </a:ext>
                  </a:extLst>
                </p14:cNvPr>
                <p14:cNvContentPartPr/>
                <p14:nvPr/>
              </p14:nvContentPartPr>
              <p14:xfrm>
                <a:off x="2894354" y="3969000"/>
                <a:ext cx="149040" cy="154800"/>
              </p14:xfrm>
            </p:contentPart>
          </mc:Choice>
          <mc:Fallback xmlns="">
            <p:pic>
              <p:nvPicPr>
                <p:cNvPr id="48" name="筆跡 47">
                  <a:extLst>
                    <a:ext uri="{FF2B5EF4-FFF2-40B4-BE49-F238E27FC236}">
                      <a16:creationId xmlns:a16="http://schemas.microsoft.com/office/drawing/2014/main" id="{E69E1105-50D4-CA4C-5650-566C71C1BDC1}"/>
                    </a:ext>
                  </a:extLst>
                </p:cNvPr>
                <p:cNvPicPr/>
                <p:nvPr/>
              </p:nvPicPr>
              <p:blipFill>
                <a:blip r:embed="rId59"/>
                <a:stretch>
                  <a:fillRect/>
                </a:stretch>
              </p:blipFill>
              <p:spPr>
                <a:xfrm>
                  <a:off x="2885714" y="3960360"/>
                  <a:ext cx="1666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9" name="筆跡 48">
                  <a:extLst>
                    <a:ext uri="{FF2B5EF4-FFF2-40B4-BE49-F238E27FC236}">
                      <a16:creationId xmlns:a16="http://schemas.microsoft.com/office/drawing/2014/main" id="{763BFCEC-761B-ECCE-1685-06A3A0B93E53}"/>
                    </a:ext>
                  </a:extLst>
                </p14:cNvPr>
                <p14:cNvContentPartPr/>
                <p14:nvPr/>
              </p14:nvContentPartPr>
              <p14:xfrm>
                <a:off x="4340834" y="3941280"/>
                <a:ext cx="155880" cy="226080"/>
              </p14:xfrm>
            </p:contentPart>
          </mc:Choice>
          <mc:Fallback xmlns="">
            <p:pic>
              <p:nvPicPr>
                <p:cNvPr id="49" name="筆跡 48">
                  <a:extLst>
                    <a:ext uri="{FF2B5EF4-FFF2-40B4-BE49-F238E27FC236}">
                      <a16:creationId xmlns:a16="http://schemas.microsoft.com/office/drawing/2014/main" id="{763BFCEC-761B-ECCE-1685-06A3A0B93E53}"/>
                    </a:ext>
                  </a:extLst>
                </p:cNvPr>
                <p:cNvPicPr/>
                <p:nvPr/>
              </p:nvPicPr>
              <p:blipFill>
                <a:blip r:embed="rId61"/>
                <a:stretch>
                  <a:fillRect/>
                </a:stretch>
              </p:blipFill>
              <p:spPr>
                <a:xfrm>
                  <a:off x="4332194" y="3932640"/>
                  <a:ext cx="173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0" name="筆跡 49">
                  <a:extLst>
                    <a:ext uri="{FF2B5EF4-FFF2-40B4-BE49-F238E27FC236}">
                      <a16:creationId xmlns:a16="http://schemas.microsoft.com/office/drawing/2014/main" id="{A0F3A111-DFC3-1667-2A99-E9B4D59C4ECA}"/>
                    </a:ext>
                  </a:extLst>
                </p14:cNvPr>
                <p14:cNvContentPartPr/>
                <p14:nvPr/>
              </p14:nvContentPartPr>
              <p14:xfrm>
                <a:off x="4517594" y="3959280"/>
                <a:ext cx="108000" cy="176040"/>
              </p14:xfrm>
            </p:contentPart>
          </mc:Choice>
          <mc:Fallback xmlns="">
            <p:pic>
              <p:nvPicPr>
                <p:cNvPr id="50" name="筆跡 49">
                  <a:extLst>
                    <a:ext uri="{FF2B5EF4-FFF2-40B4-BE49-F238E27FC236}">
                      <a16:creationId xmlns:a16="http://schemas.microsoft.com/office/drawing/2014/main" id="{A0F3A111-DFC3-1667-2A99-E9B4D59C4ECA}"/>
                    </a:ext>
                  </a:extLst>
                </p:cNvPr>
                <p:cNvPicPr/>
                <p:nvPr/>
              </p:nvPicPr>
              <p:blipFill>
                <a:blip r:embed="rId63"/>
                <a:stretch>
                  <a:fillRect/>
                </a:stretch>
              </p:blipFill>
              <p:spPr>
                <a:xfrm>
                  <a:off x="4508954" y="3950280"/>
                  <a:ext cx="1256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 name="筆跡 50">
                  <a:extLst>
                    <a:ext uri="{FF2B5EF4-FFF2-40B4-BE49-F238E27FC236}">
                      <a16:creationId xmlns:a16="http://schemas.microsoft.com/office/drawing/2014/main" id="{5C5732DA-44D2-FA64-7129-B3D7320C60D4}"/>
                    </a:ext>
                  </a:extLst>
                </p14:cNvPr>
                <p14:cNvContentPartPr/>
                <p14:nvPr/>
              </p14:nvContentPartPr>
              <p14:xfrm>
                <a:off x="4513994" y="3973680"/>
                <a:ext cx="137160" cy="20880"/>
              </p14:xfrm>
            </p:contentPart>
          </mc:Choice>
          <mc:Fallback xmlns="">
            <p:pic>
              <p:nvPicPr>
                <p:cNvPr id="51" name="筆跡 50">
                  <a:extLst>
                    <a:ext uri="{FF2B5EF4-FFF2-40B4-BE49-F238E27FC236}">
                      <a16:creationId xmlns:a16="http://schemas.microsoft.com/office/drawing/2014/main" id="{5C5732DA-44D2-FA64-7129-B3D7320C60D4}"/>
                    </a:ext>
                  </a:extLst>
                </p:cNvPr>
                <p:cNvPicPr/>
                <p:nvPr/>
              </p:nvPicPr>
              <p:blipFill>
                <a:blip r:embed="rId65"/>
                <a:stretch>
                  <a:fillRect/>
                </a:stretch>
              </p:blipFill>
              <p:spPr>
                <a:xfrm>
                  <a:off x="4504994" y="3964680"/>
                  <a:ext cx="1548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2" name="筆跡 51">
                  <a:extLst>
                    <a:ext uri="{FF2B5EF4-FFF2-40B4-BE49-F238E27FC236}">
                      <a16:creationId xmlns:a16="http://schemas.microsoft.com/office/drawing/2014/main" id="{69860EFB-A557-4874-618B-D75F9C39B2F5}"/>
                    </a:ext>
                  </a:extLst>
                </p14:cNvPr>
                <p14:cNvContentPartPr/>
                <p14:nvPr/>
              </p14:nvContentPartPr>
              <p14:xfrm>
                <a:off x="4694714" y="3960000"/>
                <a:ext cx="167760" cy="154440"/>
              </p14:xfrm>
            </p:contentPart>
          </mc:Choice>
          <mc:Fallback xmlns="">
            <p:pic>
              <p:nvPicPr>
                <p:cNvPr id="52" name="筆跡 51">
                  <a:extLst>
                    <a:ext uri="{FF2B5EF4-FFF2-40B4-BE49-F238E27FC236}">
                      <a16:creationId xmlns:a16="http://schemas.microsoft.com/office/drawing/2014/main" id="{69860EFB-A557-4874-618B-D75F9C39B2F5}"/>
                    </a:ext>
                  </a:extLst>
                </p:cNvPr>
                <p:cNvPicPr/>
                <p:nvPr/>
              </p:nvPicPr>
              <p:blipFill>
                <a:blip r:embed="rId67"/>
                <a:stretch>
                  <a:fillRect/>
                </a:stretch>
              </p:blipFill>
              <p:spPr>
                <a:xfrm>
                  <a:off x="4685714" y="3951000"/>
                  <a:ext cx="185400" cy="172080"/>
                </a:xfrm>
                <a:prstGeom prst="rect">
                  <a:avLst/>
                </a:prstGeom>
              </p:spPr>
            </p:pic>
          </mc:Fallback>
        </mc:AlternateContent>
      </p:grpSp>
      <p:sp>
        <p:nvSpPr>
          <p:cNvPr id="35" name="直線接點 34">
            <a:extLst>
              <a:ext uri="{FF2B5EF4-FFF2-40B4-BE49-F238E27FC236}">
                <a16:creationId xmlns:a16="http://schemas.microsoft.com/office/drawing/2014/main" id="{73CC18BF-B29E-461F-AE25-FDD0CFB38AE6}"/>
              </a:ext>
            </a:extLst>
          </p:cNvPr>
          <p:cNvSpPr/>
          <p:nvPr/>
        </p:nvSpPr>
        <p:spPr>
          <a:xfrm>
            <a:off x="1324440" y="4520340"/>
            <a:ext cx="493776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ja-JP" altLang="en-US">
              <a:solidFill>
                <a:srgbClr val="000000"/>
              </a:solidFill>
            </a:endParaRPr>
          </a:p>
        </p:txBody>
      </p:sp>
      <p:sp>
        <p:nvSpPr>
          <p:cNvPr id="8" name="直線接點 7">
            <a:extLst>
              <a:ext uri="{FF2B5EF4-FFF2-40B4-BE49-F238E27FC236}">
                <a16:creationId xmlns:a16="http://schemas.microsoft.com/office/drawing/2014/main" id="{24666BAA-5C99-401B-87BF-AC63A1411F81}"/>
              </a:ext>
            </a:extLst>
          </p:cNvPr>
          <p:cNvSpPr/>
          <p:nvPr/>
        </p:nvSpPr>
        <p:spPr>
          <a:xfrm rot="10800000">
            <a:off x="1324440" y="4457160"/>
            <a:ext cx="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ja-JP" altLang="en-US">
              <a:solidFill>
                <a:srgbClr val="000000"/>
              </a:solidFill>
            </a:endParaRPr>
          </a:p>
        </p:txBody>
      </p:sp>
      <mc:AlternateContent xmlns:mc="http://schemas.openxmlformats.org/markup-compatibility/2006" xmlns:p14="http://schemas.microsoft.com/office/powerpoint/2010/main">
        <mc:Choice Requires="p14">
          <p:contentPart p14:bwMode="auto" r:id="rId68">
            <p14:nvContentPartPr>
              <p14:cNvPr id="59" name="筆跡 58">
                <a:extLst>
                  <a:ext uri="{FF2B5EF4-FFF2-40B4-BE49-F238E27FC236}">
                    <a16:creationId xmlns:a16="http://schemas.microsoft.com/office/drawing/2014/main" id="{E7FFF86B-F229-13EE-EEEE-C8FB81E390C7}"/>
                  </a:ext>
                </a:extLst>
              </p14:cNvPr>
              <p14:cNvContentPartPr/>
              <p14:nvPr/>
            </p14:nvContentPartPr>
            <p14:xfrm>
              <a:off x="1748673" y="4681639"/>
              <a:ext cx="129960" cy="289440"/>
            </p14:xfrm>
          </p:contentPart>
        </mc:Choice>
        <mc:Fallback xmlns="">
          <p:pic>
            <p:nvPicPr>
              <p:cNvPr id="59" name="筆跡 58">
                <a:extLst>
                  <a:ext uri="{FF2B5EF4-FFF2-40B4-BE49-F238E27FC236}">
                    <a16:creationId xmlns:a16="http://schemas.microsoft.com/office/drawing/2014/main" id="{E7FFF86B-F229-13EE-EEEE-C8FB81E390C7}"/>
                  </a:ext>
                </a:extLst>
              </p:cNvPr>
              <p:cNvPicPr/>
              <p:nvPr/>
            </p:nvPicPr>
            <p:blipFill>
              <a:blip r:embed="rId69"/>
              <a:stretch>
                <a:fillRect/>
              </a:stretch>
            </p:blipFill>
            <p:spPr>
              <a:xfrm>
                <a:off x="1740033" y="4672999"/>
                <a:ext cx="147600" cy="307080"/>
              </a:xfrm>
              <a:prstGeom prst="rect">
                <a:avLst/>
              </a:prstGeom>
            </p:spPr>
          </p:pic>
        </mc:Fallback>
      </mc:AlternateContent>
      <p:sp>
        <p:nvSpPr>
          <p:cNvPr id="9" name="直線接點 8">
            <a:extLst>
              <a:ext uri="{FF2B5EF4-FFF2-40B4-BE49-F238E27FC236}">
                <a16:creationId xmlns:a16="http://schemas.microsoft.com/office/drawing/2014/main" id="{BCB06DE9-D5DD-439D-9AA7-776813F1A473}"/>
              </a:ext>
            </a:extLst>
          </p:cNvPr>
          <p:cNvSpPr/>
          <p:nvPr/>
        </p:nvSpPr>
        <p:spPr>
          <a:xfrm rot="5400000">
            <a:off x="1181107" y="4935600"/>
            <a:ext cx="256032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66" name="群組 65">
            <a:extLst>
              <a:ext uri="{FF2B5EF4-FFF2-40B4-BE49-F238E27FC236}">
                <a16:creationId xmlns:a16="http://schemas.microsoft.com/office/drawing/2014/main" id="{27A96936-0DC8-596C-9628-AA228073924D}"/>
              </a:ext>
            </a:extLst>
          </p:cNvPr>
          <p:cNvGrpSpPr/>
          <p:nvPr/>
        </p:nvGrpSpPr>
        <p:grpSpPr>
          <a:xfrm>
            <a:off x="2801172" y="4683439"/>
            <a:ext cx="249120" cy="216000"/>
            <a:chOff x="2801172" y="4683439"/>
            <a:chExt cx="249120" cy="216000"/>
          </a:xfrm>
        </p:grpSpPr>
        <mc:AlternateContent xmlns:mc="http://schemas.openxmlformats.org/markup-compatibility/2006" xmlns:p14="http://schemas.microsoft.com/office/powerpoint/2010/main">
          <mc:Choice Requires="p14">
            <p:contentPart p14:bwMode="auto" r:id="rId70">
              <p14:nvContentPartPr>
                <p14:cNvPr id="64" name="筆跡 63">
                  <a:extLst>
                    <a:ext uri="{FF2B5EF4-FFF2-40B4-BE49-F238E27FC236}">
                      <a16:creationId xmlns:a16="http://schemas.microsoft.com/office/drawing/2014/main" id="{7ECB8A0E-240E-A7F4-AA0A-D48EC9690A89}"/>
                    </a:ext>
                  </a:extLst>
                </p14:cNvPr>
                <p14:cNvContentPartPr/>
                <p14:nvPr/>
              </p14:nvContentPartPr>
              <p14:xfrm>
                <a:off x="2801172" y="4735279"/>
                <a:ext cx="95760" cy="109800"/>
              </p14:xfrm>
            </p:contentPart>
          </mc:Choice>
          <mc:Fallback xmlns="">
            <p:pic>
              <p:nvPicPr>
                <p:cNvPr id="64" name="筆跡 63">
                  <a:extLst>
                    <a:ext uri="{FF2B5EF4-FFF2-40B4-BE49-F238E27FC236}">
                      <a16:creationId xmlns:a16="http://schemas.microsoft.com/office/drawing/2014/main" id="{7ECB8A0E-240E-A7F4-AA0A-D48EC9690A89}"/>
                    </a:ext>
                  </a:extLst>
                </p:cNvPr>
                <p:cNvPicPr/>
                <p:nvPr/>
              </p:nvPicPr>
              <p:blipFill>
                <a:blip r:embed="rId71"/>
                <a:stretch>
                  <a:fillRect/>
                </a:stretch>
              </p:blipFill>
              <p:spPr>
                <a:xfrm>
                  <a:off x="2792172" y="4726639"/>
                  <a:ext cx="1134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5" name="筆跡 64">
                  <a:extLst>
                    <a:ext uri="{FF2B5EF4-FFF2-40B4-BE49-F238E27FC236}">
                      <a16:creationId xmlns:a16="http://schemas.microsoft.com/office/drawing/2014/main" id="{B6ABE29D-C109-D521-3141-3A7BB65B4900}"/>
                    </a:ext>
                  </a:extLst>
                </p14:cNvPr>
                <p14:cNvContentPartPr/>
                <p14:nvPr/>
              </p14:nvContentPartPr>
              <p14:xfrm>
                <a:off x="2939052" y="4683439"/>
                <a:ext cx="111240" cy="216000"/>
              </p14:xfrm>
            </p:contentPart>
          </mc:Choice>
          <mc:Fallback xmlns="">
            <p:pic>
              <p:nvPicPr>
                <p:cNvPr id="65" name="筆跡 64">
                  <a:extLst>
                    <a:ext uri="{FF2B5EF4-FFF2-40B4-BE49-F238E27FC236}">
                      <a16:creationId xmlns:a16="http://schemas.microsoft.com/office/drawing/2014/main" id="{B6ABE29D-C109-D521-3141-3A7BB65B4900}"/>
                    </a:ext>
                  </a:extLst>
                </p:cNvPr>
                <p:cNvPicPr/>
                <p:nvPr/>
              </p:nvPicPr>
              <p:blipFill>
                <a:blip r:embed="rId73"/>
                <a:stretch>
                  <a:fillRect/>
                </a:stretch>
              </p:blipFill>
              <p:spPr>
                <a:xfrm>
                  <a:off x="2930412" y="4674439"/>
                  <a:ext cx="128880" cy="233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78" name="筆跡 77">
                <a:extLst>
                  <a:ext uri="{FF2B5EF4-FFF2-40B4-BE49-F238E27FC236}">
                    <a16:creationId xmlns:a16="http://schemas.microsoft.com/office/drawing/2014/main" id="{57B37824-4C22-7D1B-53F2-79C5599157BF}"/>
                  </a:ext>
                </a:extLst>
              </p14:cNvPr>
              <p14:cNvContentPartPr/>
              <p14:nvPr/>
            </p14:nvContentPartPr>
            <p14:xfrm>
              <a:off x="3271692" y="4711519"/>
              <a:ext cx="55800" cy="235440"/>
            </p14:xfrm>
          </p:contentPart>
        </mc:Choice>
        <mc:Fallback xmlns="">
          <p:pic>
            <p:nvPicPr>
              <p:cNvPr id="78" name="筆跡 77">
                <a:extLst>
                  <a:ext uri="{FF2B5EF4-FFF2-40B4-BE49-F238E27FC236}">
                    <a16:creationId xmlns:a16="http://schemas.microsoft.com/office/drawing/2014/main" id="{57B37824-4C22-7D1B-53F2-79C5599157BF}"/>
                  </a:ext>
                </a:extLst>
              </p:cNvPr>
              <p:cNvPicPr/>
              <p:nvPr/>
            </p:nvPicPr>
            <p:blipFill>
              <a:blip r:embed="rId75"/>
              <a:stretch>
                <a:fillRect/>
              </a:stretch>
            </p:blipFill>
            <p:spPr>
              <a:xfrm>
                <a:off x="3262692" y="4702519"/>
                <a:ext cx="734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筆跡 78">
                <a:extLst>
                  <a:ext uri="{FF2B5EF4-FFF2-40B4-BE49-F238E27FC236}">
                    <a16:creationId xmlns:a16="http://schemas.microsoft.com/office/drawing/2014/main" id="{E8179E26-24AD-9A78-05C2-44DB91C9ABDB}"/>
                  </a:ext>
                </a:extLst>
              </p14:cNvPr>
              <p14:cNvContentPartPr/>
              <p14:nvPr/>
            </p14:nvContentPartPr>
            <p14:xfrm>
              <a:off x="3828612" y="4748239"/>
              <a:ext cx="84240" cy="215640"/>
            </p14:xfrm>
          </p:contentPart>
        </mc:Choice>
        <mc:Fallback xmlns="">
          <p:pic>
            <p:nvPicPr>
              <p:cNvPr id="79" name="筆跡 78">
                <a:extLst>
                  <a:ext uri="{FF2B5EF4-FFF2-40B4-BE49-F238E27FC236}">
                    <a16:creationId xmlns:a16="http://schemas.microsoft.com/office/drawing/2014/main" id="{E8179E26-24AD-9A78-05C2-44DB91C9ABDB}"/>
                  </a:ext>
                </a:extLst>
              </p:cNvPr>
              <p:cNvPicPr/>
              <p:nvPr/>
            </p:nvPicPr>
            <p:blipFill>
              <a:blip r:embed="rId77"/>
              <a:stretch>
                <a:fillRect/>
              </a:stretch>
            </p:blipFill>
            <p:spPr>
              <a:xfrm>
                <a:off x="3819612" y="4739239"/>
                <a:ext cx="101880" cy="233280"/>
              </a:xfrm>
              <a:prstGeom prst="rect">
                <a:avLst/>
              </a:prstGeom>
            </p:spPr>
          </p:pic>
        </mc:Fallback>
      </mc:AlternateContent>
      <p:grpSp>
        <p:nvGrpSpPr>
          <p:cNvPr id="89" name="群組 88">
            <a:extLst>
              <a:ext uri="{FF2B5EF4-FFF2-40B4-BE49-F238E27FC236}">
                <a16:creationId xmlns:a16="http://schemas.microsoft.com/office/drawing/2014/main" id="{09C407E9-B032-4AC5-E088-D7D8012BF5DF}"/>
              </a:ext>
            </a:extLst>
          </p:cNvPr>
          <p:cNvGrpSpPr/>
          <p:nvPr/>
        </p:nvGrpSpPr>
        <p:grpSpPr>
          <a:xfrm>
            <a:off x="4465092" y="4649239"/>
            <a:ext cx="436680" cy="257760"/>
            <a:chOff x="4465092" y="4649239"/>
            <a:chExt cx="436680" cy="257760"/>
          </a:xfrm>
        </p:grpSpPr>
        <mc:AlternateContent xmlns:mc="http://schemas.openxmlformats.org/markup-compatibility/2006" xmlns:p14="http://schemas.microsoft.com/office/powerpoint/2010/main">
          <mc:Choice Requires="p14">
            <p:contentPart p14:bwMode="auto" r:id="rId78">
              <p14:nvContentPartPr>
                <p14:cNvPr id="86" name="筆跡 85">
                  <a:extLst>
                    <a:ext uri="{FF2B5EF4-FFF2-40B4-BE49-F238E27FC236}">
                      <a16:creationId xmlns:a16="http://schemas.microsoft.com/office/drawing/2014/main" id="{AC8F3BD1-E599-256E-E972-71E3D2C57C02}"/>
                    </a:ext>
                  </a:extLst>
                </p14:cNvPr>
                <p14:cNvContentPartPr/>
                <p14:nvPr/>
              </p14:nvContentPartPr>
              <p14:xfrm>
                <a:off x="4465092" y="4649239"/>
                <a:ext cx="271800" cy="257760"/>
              </p14:xfrm>
            </p:contentPart>
          </mc:Choice>
          <mc:Fallback xmlns="">
            <p:pic>
              <p:nvPicPr>
                <p:cNvPr id="86" name="筆跡 85">
                  <a:extLst>
                    <a:ext uri="{FF2B5EF4-FFF2-40B4-BE49-F238E27FC236}">
                      <a16:creationId xmlns:a16="http://schemas.microsoft.com/office/drawing/2014/main" id="{AC8F3BD1-E599-256E-E972-71E3D2C57C02}"/>
                    </a:ext>
                  </a:extLst>
                </p:cNvPr>
                <p:cNvPicPr/>
                <p:nvPr/>
              </p:nvPicPr>
              <p:blipFill>
                <a:blip r:embed="rId79"/>
                <a:stretch>
                  <a:fillRect/>
                </a:stretch>
              </p:blipFill>
              <p:spPr>
                <a:xfrm>
                  <a:off x="4456092" y="4640599"/>
                  <a:ext cx="2894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7" name="筆跡 86">
                  <a:extLst>
                    <a:ext uri="{FF2B5EF4-FFF2-40B4-BE49-F238E27FC236}">
                      <a16:creationId xmlns:a16="http://schemas.microsoft.com/office/drawing/2014/main" id="{B9556CC0-B756-A7D1-45F9-355B060369B8}"/>
                    </a:ext>
                  </a:extLst>
                </p14:cNvPr>
                <p14:cNvContentPartPr/>
                <p14:nvPr/>
              </p14:nvContentPartPr>
              <p14:xfrm>
                <a:off x="4826172" y="4651759"/>
                <a:ext cx="75600" cy="240480"/>
              </p14:xfrm>
            </p:contentPart>
          </mc:Choice>
          <mc:Fallback xmlns="">
            <p:pic>
              <p:nvPicPr>
                <p:cNvPr id="87" name="筆跡 86">
                  <a:extLst>
                    <a:ext uri="{FF2B5EF4-FFF2-40B4-BE49-F238E27FC236}">
                      <a16:creationId xmlns:a16="http://schemas.microsoft.com/office/drawing/2014/main" id="{B9556CC0-B756-A7D1-45F9-355B060369B8}"/>
                    </a:ext>
                  </a:extLst>
                </p:cNvPr>
                <p:cNvPicPr/>
                <p:nvPr/>
              </p:nvPicPr>
              <p:blipFill>
                <a:blip r:embed="rId81"/>
                <a:stretch>
                  <a:fillRect/>
                </a:stretch>
              </p:blipFill>
              <p:spPr>
                <a:xfrm>
                  <a:off x="4817172" y="4643119"/>
                  <a:ext cx="93240" cy="258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2">
            <p14:nvContentPartPr>
              <p14:cNvPr id="88" name="筆跡 87">
                <a:extLst>
                  <a:ext uri="{FF2B5EF4-FFF2-40B4-BE49-F238E27FC236}">
                    <a16:creationId xmlns:a16="http://schemas.microsoft.com/office/drawing/2014/main" id="{55F19091-37B6-8BD4-5214-508D6D1B47CD}"/>
                  </a:ext>
                </a:extLst>
              </p14:cNvPr>
              <p14:cNvContentPartPr/>
              <p14:nvPr/>
            </p14:nvContentPartPr>
            <p14:xfrm>
              <a:off x="5436372" y="4684519"/>
              <a:ext cx="61560" cy="216000"/>
            </p14:xfrm>
          </p:contentPart>
        </mc:Choice>
        <mc:Fallback xmlns="">
          <p:pic>
            <p:nvPicPr>
              <p:cNvPr id="88" name="筆跡 87">
                <a:extLst>
                  <a:ext uri="{FF2B5EF4-FFF2-40B4-BE49-F238E27FC236}">
                    <a16:creationId xmlns:a16="http://schemas.microsoft.com/office/drawing/2014/main" id="{55F19091-37B6-8BD4-5214-508D6D1B47CD}"/>
                  </a:ext>
                </a:extLst>
              </p:cNvPr>
              <p:cNvPicPr/>
              <p:nvPr/>
            </p:nvPicPr>
            <p:blipFill>
              <a:blip r:embed="rId83"/>
              <a:stretch>
                <a:fillRect/>
              </a:stretch>
            </p:blipFill>
            <p:spPr>
              <a:xfrm>
                <a:off x="5427732" y="4675879"/>
                <a:ext cx="79200" cy="233640"/>
              </a:xfrm>
              <a:prstGeom prst="rect">
                <a:avLst/>
              </a:prstGeom>
            </p:spPr>
          </p:pic>
        </mc:Fallback>
      </mc:AlternateContent>
      <p:grpSp>
        <p:nvGrpSpPr>
          <p:cNvPr id="107" name="群組 106">
            <a:extLst>
              <a:ext uri="{FF2B5EF4-FFF2-40B4-BE49-F238E27FC236}">
                <a16:creationId xmlns:a16="http://schemas.microsoft.com/office/drawing/2014/main" id="{CE8179D1-B1E4-629B-065E-AD1615AFE27B}"/>
              </a:ext>
            </a:extLst>
          </p:cNvPr>
          <p:cNvGrpSpPr/>
          <p:nvPr/>
        </p:nvGrpSpPr>
        <p:grpSpPr>
          <a:xfrm>
            <a:off x="1637793" y="5128039"/>
            <a:ext cx="3844659" cy="1155960"/>
            <a:chOff x="1637793" y="5128039"/>
            <a:chExt cx="3844659" cy="1155960"/>
          </a:xfrm>
        </p:grpSpPr>
        <mc:AlternateContent xmlns:mc="http://schemas.openxmlformats.org/markup-compatibility/2006" xmlns:p14="http://schemas.microsoft.com/office/powerpoint/2010/main">
          <mc:Choice Requires="p14">
            <p:contentPart p14:bwMode="auto" r:id="rId84">
              <p14:nvContentPartPr>
                <p14:cNvPr id="60" name="筆跡 59">
                  <a:extLst>
                    <a:ext uri="{FF2B5EF4-FFF2-40B4-BE49-F238E27FC236}">
                      <a16:creationId xmlns:a16="http://schemas.microsoft.com/office/drawing/2014/main" id="{9A2487B9-AD0E-F4B2-42FB-0CF01464B3B5}"/>
                    </a:ext>
                  </a:extLst>
                </p14:cNvPr>
                <p14:cNvContentPartPr/>
                <p14:nvPr/>
              </p14:nvContentPartPr>
              <p14:xfrm>
                <a:off x="1761273" y="5133439"/>
                <a:ext cx="56520" cy="269640"/>
              </p14:xfrm>
            </p:contentPart>
          </mc:Choice>
          <mc:Fallback xmlns="">
            <p:pic>
              <p:nvPicPr>
                <p:cNvPr id="60" name="筆跡 59">
                  <a:extLst>
                    <a:ext uri="{FF2B5EF4-FFF2-40B4-BE49-F238E27FC236}">
                      <a16:creationId xmlns:a16="http://schemas.microsoft.com/office/drawing/2014/main" id="{9A2487B9-AD0E-F4B2-42FB-0CF01464B3B5}"/>
                    </a:ext>
                  </a:extLst>
                </p:cNvPr>
                <p:cNvPicPr/>
                <p:nvPr/>
              </p:nvPicPr>
              <p:blipFill>
                <a:blip r:embed="rId85"/>
                <a:stretch>
                  <a:fillRect/>
                </a:stretch>
              </p:blipFill>
              <p:spPr>
                <a:xfrm>
                  <a:off x="1752273" y="5124439"/>
                  <a:ext cx="7416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1" name="筆跡 60">
                  <a:extLst>
                    <a:ext uri="{FF2B5EF4-FFF2-40B4-BE49-F238E27FC236}">
                      <a16:creationId xmlns:a16="http://schemas.microsoft.com/office/drawing/2014/main" id="{B008E5C3-3FFC-160E-9B73-7D6E684D9366}"/>
                    </a:ext>
                  </a:extLst>
                </p14:cNvPr>
                <p14:cNvContentPartPr/>
                <p14:nvPr/>
              </p14:nvContentPartPr>
              <p14:xfrm>
                <a:off x="1637793" y="5551039"/>
                <a:ext cx="204120" cy="208440"/>
              </p14:xfrm>
            </p:contentPart>
          </mc:Choice>
          <mc:Fallback xmlns="">
            <p:pic>
              <p:nvPicPr>
                <p:cNvPr id="61" name="筆跡 60">
                  <a:extLst>
                    <a:ext uri="{FF2B5EF4-FFF2-40B4-BE49-F238E27FC236}">
                      <a16:creationId xmlns:a16="http://schemas.microsoft.com/office/drawing/2014/main" id="{B008E5C3-3FFC-160E-9B73-7D6E684D9366}"/>
                    </a:ext>
                  </a:extLst>
                </p:cNvPr>
                <p:cNvPicPr/>
                <p:nvPr/>
              </p:nvPicPr>
              <p:blipFill>
                <a:blip r:embed="rId87"/>
                <a:stretch>
                  <a:fillRect/>
                </a:stretch>
              </p:blipFill>
              <p:spPr>
                <a:xfrm>
                  <a:off x="1628793" y="5542399"/>
                  <a:ext cx="2217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2" name="筆跡 61">
                  <a:extLst>
                    <a:ext uri="{FF2B5EF4-FFF2-40B4-BE49-F238E27FC236}">
                      <a16:creationId xmlns:a16="http://schemas.microsoft.com/office/drawing/2014/main" id="{2CF6AEB9-8BF9-6CB7-FD65-FAEE690397DF}"/>
                    </a:ext>
                  </a:extLst>
                </p14:cNvPr>
                <p14:cNvContentPartPr/>
                <p14:nvPr/>
              </p14:nvContentPartPr>
              <p14:xfrm>
                <a:off x="1666233" y="5928319"/>
                <a:ext cx="181800" cy="316080"/>
              </p14:xfrm>
            </p:contentPart>
          </mc:Choice>
          <mc:Fallback xmlns="">
            <p:pic>
              <p:nvPicPr>
                <p:cNvPr id="62" name="筆跡 61">
                  <a:extLst>
                    <a:ext uri="{FF2B5EF4-FFF2-40B4-BE49-F238E27FC236}">
                      <a16:creationId xmlns:a16="http://schemas.microsoft.com/office/drawing/2014/main" id="{2CF6AEB9-8BF9-6CB7-FD65-FAEE690397DF}"/>
                    </a:ext>
                  </a:extLst>
                </p:cNvPr>
                <p:cNvPicPr/>
                <p:nvPr/>
              </p:nvPicPr>
              <p:blipFill>
                <a:blip r:embed="rId89"/>
                <a:stretch>
                  <a:fillRect/>
                </a:stretch>
              </p:blipFill>
              <p:spPr>
                <a:xfrm>
                  <a:off x="1657593" y="5919679"/>
                  <a:ext cx="19944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7" name="筆跡 66">
                  <a:extLst>
                    <a:ext uri="{FF2B5EF4-FFF2-40B4-BE49-F238E27FC236}">
                      <a16:creationId xmlns:a16="http://schemas.microsoft.com/office/drawing/2014/main" id="{3DF3D0C9-A5D4-28C1-1392-68644ADCEF25}"/>
                    </a:ext>
                  </a:extLst>
                </p14:cNvPr>
                <p14:cNvContentPartPr/>
                <p14:nvPr/>
              </p14:nvContentPartPr>
              <p14:xfrm>
                <a:off x="2768412" y="5203639"/>
                <a:ext cx="12960" cy="177120"/>
              </p14:xfrm>
            </p:contentPart>
          </mc:Choice>
          <mc:Fallback xmlns="">
            <p:pic>
              <p:nvPicPr>
                <p:cNvPr id="67" name="筆跡 66">
                  <a:extLst>
                    <a:ext uri="{FF2B5EF4-FFF2-40B4-BE49-F238E27FC236}">
                      <a16:creationId xmlns:a16="http://schemas.microsoft.com/office/drawing/2014/main" id="{3DF3D0C9-A5D4-28C1-1392-68644ADCEF25}"/>
                    </a:ext>
                  </a:extLst>
                </p:cNvPr>
                <p:cNvPicPr/>
                <p:nvPr/>
              </p:nvPicPr>
              <p:blipFill>
                <a:blip r:embed="rId91"/>
                <a:stretch>
                  <a:fillRect/>
                </a:stretch>
              </p:blipFill>
              <p:spPr>
                <a:xfrm>
                  <a:off x="2759412" y="5194639"/>
                  <a:ext cx="306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8" name="筆跡 67">
                  <a:extLst>
                    <a:ext uri="{FF2B5EF4-FFF2-40B4-BE49-F238E27FC236}">
                      <a16:creationId xmlns:a16="http://schemas.microsoft.com/office/drawing/2014/main" id="{E71D1292-708F-7094-EF67-CC74AEA6BB5D}"/>
                    </a:ext>
                  </a:extLst>
                </p14:cNvPr>
                <p14:cNvContentPartPr/>
                <p14:nvPr/>
              </p14:nvContentPartPr>
              <p14:xfrm>
                <a:off x="2835372" y="5128039"/>
                <a:ext cx="144360" cy="270360"/>
              </p14:xfrm>
            </p:contentPart>
          </mc:Choice>
          <mc:Fallback xmlns="">
            <p:pic>
              <p:nvPicPr>
                <p:cNvPr id="68" name="筆跡 67">
                  <a:extLst>
                    <a:ext uri="{FF2B5EF4-FFF2-40B4-BE49-F238E27FC236}">
                      <a16:creationId xmlns:a16="http://schemas.microsoft.com/office/drawing/2014/main" id="{E71D1292-708F-7094-EF67-CC74AEA6BB5D}"/>
                    </a:ext>
                  </a:extLst>
                </p:cNvPr>
                <p:cNvPicPr/>
                <p:nvPr/>
              </p:nvPicPr>
              <p:blipFill>
                <a:blip r:embed="rId93"/>
                <a:stretch>
                  <a:fillRect/>
                </a:stretch>
              </p:blipFill>
              <p:spPr>
                <a:xfrm>
                  <a:off x="2826732" y="5119399"/>
                  <a:ext cx="162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0" name="筆跡 69">
                  <a:extLst>
                    <a:ext uri="{FF2B5EF4-FFF2-40B4-BE49-F238E27FC236}">
                      <a16:creationId xmlns:a16="http://schemas.microsoft.com/office/drawing/2014/main" id="{66558DF1-D89F-2B7F-BCFC-772F4493B802}"/>
                    </a:ext>
                  </a:extLst>
                </p14:cNvPr>
                <p14:cNvContentPartPr/>
                <p14:nvPr/>
              </p14:nvContentPartPr>
              <p14:xfrm>
                <a:off x="2738532" y="5555359"/>
                <a:ext cx="152280" cy="122400"/>
              </p14:xfrm>
            </p:contentPart>
          </mc:Choice>
          <mc:Fallback xmlns="">
            <p:pic>
              <p:nvPicPr>
                <p:cNvPr id="70" name="筆跡 69">
                  <a:extLst>
                    <a:ext uri="{FF2B5EF4-FFF2-40B4-BE49-F238E27FC236}">
                      <a16:creationId xmlns:a16="http://schemas.microsoft.com/office/drawing/2014/main" id="{66558DF1-D89F-2B7F-BCFC-772F4493B802}"/>
                    </a:ext>
                  </a:extLst>
                </p:cNvPr>
                <p:cNvPicPr/>
                <p:nvPr/>
              </p:nvPicPr>
              <p:blipFill>
                <a:blip r:embed="rId95"/>
                <a:stretch>
                  <a:fillRect/>
                </a:stretch>
              </p:blipFill>
              <p:spPr>
                <a:xfrm>
                  <a:off x="2729892" y="5546359"/>
                  <a:ext cx="1699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1" name="筆跡 70">
                  <a:extLst>
                    <a:ext uri="{FF2B5EF4-FFF2-40B4-BE49-F238E27FC236}">
                      <a16:creationId xmlns:a16="http://schemas.microsoft.com/office/drawing/2014/main" id="{8DC53CBF-50F1-C5C8-563A-6C2461EBF1D5}"/>
                    </a:ext>
                  </a:extLst>
                </p14:cNvPr>
                <p14:cNvContentPartPr/>
                <p14:nvPr/>
              </p14:nvContentPartPr>
              <p14:xfrm>
                <a:off x="2793972" y="5593879"/>
                <a:ext cx="66600" cy="175320"/>
              </p14:xfrm>
            </p:contentPart>
          </mc:Choice>
          <mc:Fallback xmlns="">
            <p:pic>
              <p:nvPicPr>
                <p:cNvPr id="71" name="筆跡 70">
                  <a:extLst>
                    <a:ext uri="{FF2B5EF4-FFF2-40B4-BE49-F238E27FC236}">
                      <a16:creationId xmlns:a16="http://schemas.microsoft.com/office/drawing/2014/main" id="{8DC53CBF-50F1-C5C8-563A-6C2461EBF1D5}"/>
                    </a:ext>
                  </a:extLst>
                </p:cNvPr>
                <p:cNvPicPr/>
                <p:nvPr/>
              </p:nvPicPr>
              <p:blipFill>
                <a:blip r:embed="rId97"/>
                <a:stretch>
                  <a:fillRect/>
                </a:stretch>
              </p:blipFill>
              <p:spPr>
                <a:xfrm>
                  <a:off x="2785332" y="5585239"/>
                  <a:ext cx="842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2" name="筆跡 71">
                  <a:extLst>
                    <a:ext uri="{FF2B5EF4-FFF2-40B4-BE49-F238E27FC236}">
                      <a16:creationId xmlns:a16="http://schemas.microsoft.com/office/drawing/2014/main" id="{33F2C480-9244-6991-D55E-8F1C21DA9673}"/>
                    </a:ext>
                  </a:extLst>
                </p14:cNvPr>
                <p14:cNvContentPartPr/>
                <p14:nvPr/>
              </p14:nvContentPartPr>
              <p14:xfrm>
                <a:off x="2882172" y="5553559"/>
                <a:ext cx="161640" cy="191160"/>
              </p14:xfrm>
            </p:contentPart>
          </mc:Choice>
          <mc:Fallback xmlns="">
            <p:pic>
              <p:nvPicPr>
                <p:cNvPr id="72" name="筆跡 71">
                  <a:extLst>
                    <a:ext uri="{FF2B5EF4-FFF2-40B4-BE49-F238E27FC236}">
                      <a16:creationId xmlns:a16="http://schemas.microsoft.com/office/drawing/2014/main" id="{33F2C480-9244-6991-D55E-8F1C21DA9673}"/>
                    </a:ext>
                  </a:extLst>
                </p:cNvPr>
                <p:cNvPicPr/>
                <p:nvPr/>
              </p:nvPicPr>
              <p:blipFill>
                <a:blip r:embed="rId99"/>
                <a:stretch>
                  <a:fillRect/>
                </a:stretch>
              </p:blipFill>
              <p:spPr>
                <a:xfrm>
                  <a:off x="2873532" y="5544919"/>
                  <a:ext cx="1792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4" name="筆跡 73">
                  <a:extLst>
                    <a:ext uri="{FF2B5EF4-FFF2-40B4-BE49-F238E27FC236}">
                      <a16:creationId xmlns:a16="http://schemas.microsoft.com/office/drawing/2014/main" id="{7F70061E-0D90-74E6-D9B3-9E7C4326B8B9}"/>
                    </a:ext>
                  </a:extLst>
                </p14:cNvPr>
                <p14:cNvContentPartPr/>
                <p14:nvPr/>
              </p14:nvContentPartPr>
              <p14:xfrm>
                <a:off x="2777772" y="6030199"/>
                <a:ext cx="23040" cy="183240"/>
              </p14:xfrm>
            </p:contentPart>
          </mc:Choice>
          <mc:Fallback xmlns="">
            <p:pic>
              <p:nvPicPr>
                <p:cNvPr id="74" name="筆跡 73">
                  <a:extLst>
                    <a:ext uri="{FF2B5EF4-FFF2-40B4-BE49-F238E27FC236}">
                      <a16:creationId xmlns:a16="http://schemas.microsoft.com/office/drawing/2014/main" id="{7F70061E-0D90-74E6-D9B3-9E7C4326B8B9}"/>
                    </a:ext>
                  </a:extLst>
                </p:cNvPr>
                <p:cNvPicPr/>
                <p:nvPr/>
              </p:nvPicPr>
              <p:blipFill>
                <a:blip r:embed="rId101"/>
                <a:stretch>
                  <a:fillRect/>
                </a:stretch>
              </p:blipFill>
              <p:spPr>
                <a:xfrm>
                  <a:off x="2768772" y="6021199"/>
                  <a:ext cx="406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5" name="筆跡 74">
                  <a:extLst>
                    <a:ext uri="{FF2B5EF4-FFF2-40B4-BE49-F238E27FC236}">
                      <a16:creationId xmlns:a16="http://schemas.microsoft.com/office/drawing/2014/main" id="{3F004132-AD89-E8D0-1A1E-A49F920FFD58}"/>
                    </a:ext>
                  </a:extLst>
                </p14:cNvPr>
                <p14:cNvContentPartPr/>
                <p14:nvPr/>
              </p14:nvContentPartPr>
              <p14:xfrm>
                <a:off x="2871012" y="6007879"/>
                <a:ext cx="161640" cy="132120"/>
              </p14:xfrm>
            </p:contentPart>
          </mc:Choice>
          <mc:Fallback xmlns="">
            <p:pic>
              <p:nvPicPr>
                <p:cNvPr id="75" name="筆跡 74">
                  <a:extLst>
                    <a:ext uri="{FF2B5EF4-FFF2-40B4-BE49-F238E27FC236}">
                      <a16:creationId xmlns:a16="http://schemas.microsoft.com/office/drawing/2014/main" id="{3F004132-AD89-E8D0-1A1E-A49F920FFD58}"/>
                    </a:ext>
                  </a:extLst>
                </p:cNvPr>
                <p:cNvPicPr/>
                <p:nvPr/>
              </p:nvPicPr>
              <p:blipFill>
                <a:blip r:embed="rId103"/>
                <a:stretch>
                  <a:fillRect/>
                </a:stretch>
              </p:blipFill>
              <p:spPr>
                <a:xfrm>
                  <a:off x="2862012" y="5998879"/>
                  <a:ext cx="1792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6" name="筆跡 75">
                  <a:extLst>
                    <a:ext uri="{FF2B5EF4-FFF2-40B4-BE49-F238E27FC236}">
                      <a16:creationId xmlns:a16="http://schemas.microsoft.com/office/drawing/2014/main" id="{84AE341B-96EE-A03F-8030-A18C499DA049}"/>
                    </a:ext>
                  </a:extLst>
                </p14:cNvPr>
                <p14:cNvContentPartPr/>
                <p14:nvPr/>
              </p14:nvContentPartPr>
              <p14:xfrm>
                <a:off x="2948772" y="5991319"/>
                <a:ext cx="64440" cy="238320"/>
              </p14:xfrm>
            </p:contentPart>
          </mc:Choice>
          <mc:Fallback xmlns="">
            <p:pic>
              <p:nvPicPr>
                <p:cNvPr id="76" name="筆跡 75">
                  <a:extLst>
                    <a:ext uri="{FF2B5EF4-FFF2-40B4-BE49-F238E27FC236}">
                      <a16:creationId xmlns:a16="http://schemas.microsoft.com/office/drawing/2014/main" id="{84AE341B-96EE-A03F-8030-A18C499DA049}"/>
                    </a:ext>
                  </a:extLst>
                </p:cNvPr>
                <p:cNvPicPr/>
                <p:nvPr/>
              </p:nvPicPr>
              <p:blipFill>
                <a:blip r:embed="rId105"/>
                <a:stretch>
                  <a:fillRect/>
                </a:stretch>
              </p:blipFill>
              <p:spPr>
                <a:xfrm>
                  <a:off x="2939772" y="5982319"/>
                  <a:ext cx="82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0" name="筆跡 79">
                  <a:extLst>
                    <a:ext uri="{FF2B5EF4-FFF2-40B4-BE49-F238E27FC236}">
                      <a16:creationId xmlns:a16="http://schemas.microsoft.com/office/drawing/2014/main" id="{A5819647-D1B3-0482-30F8-EA4BE3D125A7}"/>
                    </a:ext>
                  </a:extLst>
                </p14:cNvPr>
                <p14:cNvContentPartPr/>
                <p14:nvPr/>
              </p14:nvContentPartPr>
              <p14:xfrm>
                <a:off x="3273492" y="5225959"/>
                <a:ext cx="66240" cy="207000"/>
              </p14:xfrm>
            </p:contentPart>
          </mc:Choice>
          <mc:Fallback xmlns="">
            <p:pic>
              <p:nvPicPr>
                <p:cNvPr id="80" name="筆跡 79">
                  <a:extLst>
                    <a:ext uri="{FF2B5EF4-FFF2-40B4-BE49-F238E27FC236}">
                      <a16:creationId xmlns:a16="http://schemas.microsoft.com/office/drawing/2014/main" id="{A5819647-D1B3-0482-30F8-EA4BE3D125A7}"/>
                    </a:ext>
                  </a:extLst>
                </p:cNvPr>
                <p:cNvPicPr/>
                <p:nvPr/>
              </p:nvPicPr>
              <p:blipFill>
                <a:blip r:embed="rId107"/>
                <a:stretch>
                  <a:fillRect/>
                </a:stretch>
              </p:blipFill>
              <p:spPr>
                <a:xfrm>
                  <a:off x="3264852" y="5217319"/>
                  <a:ext cx="838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1" name="筆跡 80">
                  <a:extLst>
                    <a:ext uri="{FF2B5EF4-FFF2-40B4-BE49-F238E27FC236}">
                      <a16:creationId xmlns:a16="http://schemas.microsoft.com/office/drawing/2014/main" id="{DE7B5FFB-C33F-8251-5726-293AC9057353}"/>
                    </a:ext>
                  </a:extLst>
                </p14:cNvPr>
                <p14:cNvContentPartPr/>
                <p14:nvPr/>
              </p14:nvContentPartPr>
              <p14:xfrm>
                <a:off x="3846612" y="5175919"/>
                <a:ext cx="57240" cy="210240"/>
              </p14:xfrm>
            </p:contentPart>
          </mc:Choice>
          <mc:Fallback xmlns="">
            <p:pic>
              <p:nvPicPr>
                <p:cNvPr id="81" name="筆跡 80">
                  <a:extLst>
                    <a:ext uri="{FF2B5EF4-FFF2-40B4-BE49-F238E27FC236}">
                      <a16:creationId xmlns:a16="http://schemas.microsoft.com/office/drawing/2014/main" id="{DE7B5FFB-C33F-8251-5726-293AC9057353}"/>
                    </a:ext>
                  </a:extLst>
                </p:cNvPr>
                <p:cNvPicPr/>
                <p:nvPr/>
              </p:nvPicPr>
              <p:blipFill>
                <a:blip r:embed="rId109"/>
                <a:stretch>
                  <a:fillRect/>
                </a:stretch>
              </p:blipFill>
              <p:spPr>
                <a:xfrm>
                  <a:off x="3837972" y="5166919"/>
                  <a:ext cx="748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2" name="筆跡 81">
                  <a:extLst>
                    <a:ext uri="{FF2B5EF4-FFF2-40B4-BE49-F238E27FC236}">
                      <a16:creationId xmlns:a16="http://schemas.microsoft.com/office/drawing/2014/main" id="{E84C4F15-93CD-D642-8A6A-FD05791BFF31}"/>
                    </a:ext>
                  </a:extLst>
                </p14:cNvPr>
                <p14:cNvContentPartPr/>
                <p14:nvPr/>
              </p14:nvContentPartPr>
              <p14:xfrm>
                <a:off x="3250452" y="5597479"/>
                <a:ext cx="68400" cy="220680"/>
              </p14:xfrm>
            </p:contentPart>
          </mc:Choice>
          <mc:Fallback xmlns="">
            <p:pic>
              <p:nvPicPr>
                <p:cNvPr id="82" name="筆跡 81">
                  <a:extLst>
                    <a:ext uri="{FF2B5EF4-FFF2-40B4-BE49-F238E27FC236}">
                      <a16:creationId xmlns:a16="http://schemas.microsoft.com/office/drawing/2014/main" id="{E84C4F15-93CD-D642-8A6A-FD05791BFF31}"/>
                    </a:ext>
                  </a:extLst>
                </p:cNvPr>
                <p:cNvPicPr/>
                <p:nvPr/>
              </p:nvPicPr>
              <p:blipFill>
                <a:blip r:embed="rId111"/>
                <a:stretch>
                  <a:fillRect/>
                </a:stretch>
              </p:blipFill>
              <p:spPr>
                <a:xfrm>
                  <a:off x="3241812" y="5588839"/>
                  <a:ext cx="860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3" name="筆跡 82">
                  <a:extLst>
                    <a:ext uri="{FF2B5EF4-FFF2-40B4-BE49-F238E27FC236}">
                      <a16:creationId xmlns:a16="http://schemas.microsoft.com/office/drawing/2014/main" id="{CDA554D0-B327-2135-F21C-2E8CE3D431A5}"/>
                    </a:ext>
                  </a:extLst>
                </p14:cNvPr>
                <p14:cNvContentPartPr/>
                <p14:nvPr/>
              </p14:nvContentPartPr>
              <p14:xfrm>
                <a:off x="3861732" y="5609359"/>
                <a:ext cx="76320" cy="223920"/>
              </p14:xfrm>
            </p:contentPart>
          </mc:Choice>
          <mc:Fallback xmlns="">
            <p:pic>
              <p:nvPicPr>
                <p:cNvPr id="83" name="筆跡 82">
                  <a:extLst>
                    <a:ext uri="{FF2B5EF4-FFF2-40B4-BE49-F238E27FC236}">
                      <a16:creationId xmlns:a16="http://schemas.microsoft.com/office/drawing/2014/main" id="{CDA554D0-B327-2135-F21C-2E8CE3D431A5}"/>
                    </a:ext>
                  </a:extLst>
                </p:cNvPr>
                <p:cNvPicPr/>
                <p:nvPr/>
              </p:nvPicPr>
              <p:blipFill>
                <a:blip r:embed="rId113"/>
                <a:stretch>
                  <a:fillRect/>
                </a:stretch>
              </p:blipFill>
              <p:spPr>
                <a:xfrm>
                  <a:off x="3853092" y="5600719"/>
                  <a:ext cx="939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4" name="筆跡 83">
                  <a:extLst>
                    <a:ext uri="{FF2B5EF4-FFF2-40B4-BE49-F238E27FC236}">
                      <a16:creationId xmlns:a16="http://schemas.microsoft.com/office/drawing/2014/main" id="{884B37B0-663B-C362-2828-E395D269FCD1}"/>
                    </a:ext>
                  </a:extLst>
                </p14:cNvPr>
                <p14:cNvContentPartPr/>
                <p14:nvPr/>
              </p14:nvContentPartPr>
              <p14:xfrm>
                <a:off x="3273132" y="6028759"/>
                <a:ext cx="63720" cy="242640"/>
              </p14:xfrm>
            </p:contentPart>
          </mc:Choice>
          <mc:Fallback xmlns="">
            <p:pic>
              <p:nvPicPr>
                <p:cNvPr id="84" name="筆跡 83">
                  <a:extLst>
                    <a:ext uri="{FF2B5EF4-FFF2-40B4-BE49-F238E27FC236}">
                      <a16:creationId xmlns:a16="http://schemas.microsoft.com/office/drawing/2014/main" id="{884B37B0-663B-C362-2828-E395D269FCD1}"/>
                    </a:ext>
                  </a:extLst>
                </p:cNvPr>
                <p:cNvPicPr/>
                <p:nvPr/>
              </p:nvPicPr>
              <p:blipFill>
                <a:blip r:embed="rId115"/>
                <a:stretch>
                  <a:fillRect/>
                </a:stretch>
              </p:blipFill>
              <p:spPr>
                <a:xfrm>
                  <a:off x="3264132" y="6019759"/>
                  <a:ext cx="813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5" name="筆跡 84">
                  <a:extLst>
                    <a:ext uri="{FF2B5EF4-FFF2-40B4-BE49-F238E27FC236}">
                      <a16:creationId xmlns:a16="http://schemas.microsoft.com/office/drawing/2014/main" id="{7481708A-51DF-9727-8C2E-2878CFC24630}"/>
                    </a:ext>
                  </a:extLst>
                </p14:cNvPr>
                <p14:cNvContentPartPr/>
                <p14:nvPr/>
              </p14:nvContentPartPr>
              <p14:xfrm>
                <a:off x="3841932" y="6008599"/>
                <a:ext cx="52920" cy="236160"/>
              </p14:xfrm>
            </p:contentPart>
          </mc:Choice>
          <mc:Fallback xmlns="">
            <p:pic>
              <p:nvPicPr>
                <p:cNvPr id="85" name="筆跡 84">
                  <a:extLst>
                    <a:ext uri="{FF2B5EF4-FFF2-40B4-BE49-F238E27FC236}">
                      <a16:creationId xmlns:a16="http://schemas.microsoft.com/office/drawing/2014/main" id="{7481708A-51DF-9727-8C2E-2878CFC24630}"/>
                    </a:ext>
                  </a:extLst>
                </p:cNvPr>
                <p:cNvPicPr/>
                <p:nvPr/>
              </p:nvPicPr>
              <p:blipFill>
                <a:blip r:embed="rId117"/>
                <a:stretch>
                  <a:fillRect/>
                </a:stretch>
              </p:blipFill>
              <p:spPr>
                <a:xfrm>
                  <a:off x="3832932" y="5999959"/>
                  <a:ext cx="705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0" name="筆跡 89">
                  <a:extLst>
                    <a:ext uri="{FF2B5EF4-FFF2-40B4-BE49-F238E27FC236}">
                      <a16:creationId xmlns:a16="http://schemas.microsoft.com/office/drawing/2014/main" id="{598A9013-41E7-0126-91F7-71E8DDAA7891}"/>
                    </a:ext>
                  </a:extLst>
                </p14:cNvPr>
                <p14:cNvContentPartPr/>
                <p14:nvPr/>
              </p14:nvContentPartPr>
              <p14:xfrm>
                <a:off x="4433052" y="5215519"/>
                <a:ext cx="144000" cy="196560"/>
              </p14:xfrm>
            </p:contentPart>
          </mc:Choice>
          <mc:Fallback xmlns="">
            <p:pic>
              <p:nvPicPr>
                <p:cNvPr id="90" name="筆跡 89">
                  <a:extLst>
                    <a:ext uri="{FF2B5EF4-FFF2-40B4-BE49-F238E27FC236}">
                      <a16:creationId xmlns:a16="http://schemas.microsoft.com/office/drawing/2014/main" id="{598A9013-41E7-0126-91F7-71E8DDAA7891}"/>
                    </a:ext>
                  </a:extLst>
                </p:cNvPr>
                <p:cNvPicPr/>
                <p:nvPr/>
              </p:nvPicPr>
              <p:blipFill>
                <a:blip r:embed="rId119"/>
                <a:stretch>
                  <a:fillRect/>
                </a:stretch>
              </p:blipFill>
              <p:spPr>
                <a:xfrm>
                  <a:off x="4424412" y="5206879"/>
                  <a:ext cx="161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1" name="筆跡 90">
                  <a:extLst>
                    <a:ext uri="{FF2B5EF4-FFF2-40B4-BE49-F238E27FC236}">
                      <a16:creationId xmlns:a16="http://schemas.microsoft.com/office/drawing/2014/main" id="{E555349E-7D71-CC5E-0BD4-C0A5524FA8B4}"/>
                    </a:ext>
                  </a:extLst>
                </p14:cNvPr>
                <p14:cNvContentPartPr/>
                <p14:nvPr/>
              </p14:nvContentPartPr>
              <p14:xfrm>
                <a:off x="4606932" y="5211199"/>
                <a:ext cx="41040" cy="157320"/>
              </p14:xfrm>
            </p:contentPart>
          </mc:Choice>
          <mc:Fallback xmlns="">
            <p:pic>
              <p:nvPicPr>
                <p:cNvPr id="91" name="筆跡 90">
                  <a:extLst>
                    <a:ext uri="{FF2B5EF4-FFF2-40B4-BE49-F238E27FC236}">
                      <a16:creationId xmlns:a16="http://schemas.microsoft.com/office/drawing/2014/main" id="{E555349E-7D71-CC5E-0BD4-C0A5524FA8B4}"/>
                    </a:ext>
                  </a:extLst>
                </p:cNvPr>
                <p:cNvPicPr/>
                <p:nvPr/>
              </p:nvPicPr>
              <p:blipFill>
                <a:blip r:embed="rId121"/>
                <a:stretch>
                  <a:fillRect/>
                </a:stretch>
              </p:blipFill>
              <p:spPr>
                <a:xfrm>
                  <a:off x="4597932" y="5202559"/>
                  <a:ext cx="586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 name="筆跡 91">
                  <a:extLst>
                    <a:ext uri="{FF2B5EF4-FFF2-40B4-BE49-F238E27FC236}">
                      <a16:creationId xmlns:a16="http://schemas.microsoft.com/office/drawing/2014/main" id="{4A0A76EF-872B-4D5B-0DB3-9AD19F03084A}"/>
                    </a:ext>
                  </a:extLst>
                </p14:cNvPr>
                <p14:cNvContentPartPr/>
                <p14:nvPr/>
              </p14:nvContentPartPr>
              <p14:xfrm>
                <a:off x="4747332" y="5194279"/>
                <a:ext cx="77760" cy="240480"/>
              </p14:xfrm>
            </p:contentPart>
          </mc:Choice>
          <mc:Fallback xmlns="">
            <p:pic>
              <p:nvPicPr>
                <p:cNvPr id="92" name="筆跡 91">
                  <a:extLst>
                    <a:ext uri="{FF2B5EF4-FFF2-40B4-BE49-F238E27FC236}">
                      <a16:creationId xmlns:a16="http://schemas.microsoft.com/office/drawing/2014/main" id="{4A0A76EF-872B-4D5B-0DB3-9AD19F03084A}"/>
                    </a:ext>
                  </a:extLst>
                </p:cNvPr>
                <p:cNvPicPr/>
                <p:nvPr/>
              </p:nvPicPr>
              <p:blipFill>
                <a:blip r:embed="rId123"/>
                <a:stretch>
                  <a:fillRect/>
                </a:stretch>
              </p:blipFill>
              <p:spPr>
                <a:xfrm>
                  <a:off x="4738332" y="5185639"/>
                  <a:ext cx="954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3" name="筆跡 92">
                  <a:extLst>
                    <a:ext uri="{FF2B5EF4-FFF2-40B4-BE49-F238E27FC236}">
                      <a16:creationId xmlns:a16="http://schemas.microsoft.com/office/drawing/2014/main" id="{3245B17A-208E-9D30-1F4A-95460B433154}"/>
                    </a:ext>
                  </a:extLst>
                </p14:cNvPr>
                <p14:cNvContentPartPr/>
                <p14:nvPr/>
              </p14:nvContentPartPr>
              <p14:xfrm>
                <a:off x="5406852" y="5231719"/>
                <a:ext cx="75600" cy="221760"/>
              </p14:xfrm>
            </p:contentPart>
          </mc:Choice>
          <mc:Fallback xmlns="">
            <p:pic>
              <p:nvPicPr>
                <p:cNvPr id="93" name="筆跡 92">
                  <a:extLst>
                    <a:ext uri="{FF2B5EF4-FFF2-40B4-BE49-F238E27FC236}">
                      <a16:creationId xmlns:a16="http://schemas.microsoft.com/office/drawing/2014/main" id="{3245B17A-208E-9D30-1F4A-95460B433154}"/>
                    </a:ext>
                  </a:extLst>
                </p:cNvPr>
                <p:cNvPicPr/>
                <p:nvPr/>
              </p:nvPicPr>
              <p:blipFill>
                <a:blip r:embed="rId125"/>
                <a:stretch>
                  <a:fillRect/>
                </a:stretch>
              </p:blipFill>
              <p:spPr>
                <a:xfrm>
                  <a:off x="5398212" y="5222719"/>
                  <a:ext cx="932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5" name="筆跡 94">
                  <a:extLst>
                    <a:ext uri="{FF2B5EF4-FFF2-40B4-BE49-F238E27FC236}">
                      <a16:creationId xmlns:a16="http://schemas.microsoft.com/office/drawing/2014/main" id="{C17D9A58-ACA5-3827-D0AD-83BE68A9FA55}"/>
                    </a:ext>
                  </a:extLst>
                </p14:cNvPr>
                <p14:cNvContentPartPr/>
                <p14:nvPr/>
              </p14:nvContentPartPr>
              <p14:xfrm>
                <a:off x="4434492" y="5712319"/>
                <a:ext cx="122040" cy="166680"/>
              </p14:xfrm>
            </p:contentPart>
          </mc:Choice>
          <mc:Fallback xmlns="">
            <p:pic>
              <p:nvPicPr>
                <p:cNvPr id="95" name="筆跡 94">
                  <a:extLst>
                    <a:ext uri="{FF2B5EF4-FFF2-40B4-BE49-F238E27FC236}">
                      <a16:creationId xmlns:a16="http://schemas.microsoft.com/office/drawing/2014/main" id="{C17D9A58-ACA5-3827-D0AD-83BE68A9FA55}"/>
                    </a:ext>
                  </a:extLst>
                </p:cNvPr>
                <p:cNvPicPr/>
                <p:nvPr/>
              </p:nvPicPr>
              <p:blipFill>
                <a:blip r:embed="rId127"/>
                <a:stretch>
                  <a:fillRect/>
                </a:stretch>
              </p:blipFill>
              <p:spPr>
                <a:xfrm>
                  <a:off x="4425852" y="5703679"/>
                  <a:ext cx="1396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6" name="筆跡 95">
                  <a:extLst>
                    <a:ext uri="{FF2B5EF4-FFF2-40B4-BE49-F238E27FC236}">
                      <a16:creationId xmlns:a16="http://schemas.microsoft.com/office/drawing/2014/main" id="{E084A9CE-21A9-8CD8-CA66-FB92AC76801D}"/>
                    </a:ext>
                  </a:extLst>
                </p14:cNvPr>
                <p14:cNvContentPartPr/>
                <p14:nvPr/>
              </p14:nvContentPartPr>
              <p14:xfrm>
                <a:off x="4604412" y="5722759"/>
                <a:ext cx="63000" cy="146160"/>
              </p14:xfrm>
            </p:contentPart>
          </mc:Choice>
          <mc:Fallback xmlns="">
            <p:pic>
              <p:nvPicPr>
                <p:cNvPr id="96" name="筆跡 95">
                  <a:extLst>
                    <a:ext uri="{FF2B5EF4-FFF2-40B4-BE49-F238E27FC236}">
                      <a16:creationId xmlns:a16="http://schemas.microsoft.com/office/drawing/2014/main" id="{E084A9CE-21A9-8CD8-CA66-FB92AC76801D}"/>
                    </a:ext>
                  </a:extLst>
                </p:cNvPr>
                <p:cNvPicPr/>
                <p:nvPr/>
              </p:nvPicPr>
              <p:blipFill>
                <a:blip r:embed="rId129"/>
                <a:stretch>
                  <a:fillRect/>
                </a:stretch>
              </p:blipFill>
              <p:spPr>
                <a:xfrm>
                  <a:off x="4595412" y="5713759"/>
                  <a:ext cx="806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7" name="筆跡 96">
                  <a:extLst>
                    <a:ext uri="{FF2B5EF4-FFF2-40B4-BE49-F238E27FC236}">
                      <a16:creationId xmlns:a16="http://schemas.microsoft.com/office/drawing/2014/main" id="{B5B182E4-122C-7A34-B1E1-55775A960D28}"/>
                    </a:ext>
                  </a:extLst>
                </p14:cNvPr>
                <p14:cNvContentPartPr/>
                <p14:nvPr/>
              </p14:nvContentPartPr>
              <p14:xfrm>
                <a:off x="4603332" y="5710159"/>
                <a:ext cx="141120" cy="16920"/>
              </p14:xfrm>
            </p:contentPart>
          </mc:Choice>
          <mc:Fallback xmlns="">
            <p:pic>
              <p:nvPicPr>
                <p:cNvPr id="97" name="筆跡 96">
                  <a:extLst>
                    <a:ext uri="{FF2B5EF4-FFF2-40B4-BE49-F238E27FC236}">
                      <a16:creationId xmlns:a16="http://schemas.microsoft.com/office/drawing/2014/main" id="{B5B182E4-122C-7A34-B1E1-55775A960D28}"/>
                    </a:ext>
                  </a:extLst>
                </p:cNvPr>
                <p:cNvPicPr/>
                <p:nvPr/>
              </p:nvPicPr>
              <p:blipFill>
                <a:blip r:embed="rId131"/>
                <a:stretch>
                  <a:fillRect/>
                </a:stretch>
              </p:blipFill>
              <p:spPr>
                <a:xfrm>
                  <a:off x="4594332" y="5701519"/>
                  <a:ext cx="1587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8" name="筆跡 97">
                  <a:extLst>
                    <a:ext uri="{FF2B5EF4-FFF2-40B4-BE49-F238E27FC236}">
                      <a16:creationId xmlns:a16="http://schemas.microsoft.com/office/drawing/2014/main" id="{42521C89-C49A-CF36-C147-DEC3A2B58405}"/>
                    </a:ext>
                  </a:extLst>
                </p14:cNvPr>
                <p14:cNvContentPartPr/>
                <p14:nvPr/>
              </p14:nvContentPartPr>
              <p14:xfrm>
                <a:off x="4745892" y="5690719"/>
                <a:ext cx="64080" cy="213480"/>
              </p14:xfrm>
            </p:contentPart>
          </mc:Choice>
          <mc:Fallback xmlns="">
            <p:pic>
              <p:nvPicPr>
                <p:cNvPr id="98" name="筆跡 97">
                  <a:extLst>
                    <a:ext uri="{FF2B5EF4-FFF2-40B4-BE49-F238E27FC236}">
                      <a16:creationId xmlns:a16="http://schemas.microsoft.com/office/drawing/2014/main" id="{42521C89-C49A-CF36-C147-DEC3A2B58405}"/>
                    </a:ext>
                  </a:extLst>
                </p:cNvPr>
                <p:cNvPicPr/>
                <p:nvPr/>
              </p:nvPicPr>
              <p:blipFill>
                <a:blip r:embed="rId133"/>
                <a:stretch>
                  <a:fillRect/>
                </a:stretch>
              </p:blipFill>
              <p:spPr>
                <a:xfrm>
                  <a:off x="4737252" y="5682079"/>
                  <a:ext cx="817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9" name="筆跡 98">
                  <a:extLst>
                    <a:ext uri="{FF2B5EF4-FFF2-40B4-BE49-F238E27FC236}">
                      <a16:creationId xmlns:a16="http://schemas.microsoft.com/office/drawing/2014/main" id="{6DA8FF49-0E92-369F-8ABC-8FC91FB8C8CD}"/>
                    </a:ext>
                  </a:extLst>
                </p14:cNvPr>
                <p14:cNvContentPartPr/>
                <p14:nvPr/>
              </p14:nvContentPartPr>
              <p14:xfrm>
                <a:off x="5345652" y="5691079"/>
                <a:ext cx="82440" cy="237600"/>
              </p14:xfrm>
            </p:contentPart>
          </mc:Choice>
          <mc:Fallback xmlns="">
            <p:pic>
              <p:nvPicPr>
                <p:cNvPr id="99" name="筆跡 98">
                  <a:extLst>
                    <a:ext uri="{FF2B5EF4-FFF2-40B4-BE49-F238E27FC236}">
                      <a16:creationId xmlns:a16="http://schemas.microsoft.com/office/drawing/2014/main" id="{6DA8FF49-0E92-369F-8ABC-8FC91FB8C8CD}"/>
                    </a:ext>
                  </a:extLst>
                </p:cNvPr>
                <p:cNvPicPr/>
                <p:nvPr/>
              </p:nvPicPr>
              <p:blipFill>
                <a:blip r:embed="rId135"/>
                <a:stretch>
                  <a:fillRect/>
                </a:stretch>
              </p:blipFill>
              <p:spPr>
                <a:xfrm>
                  <a:off x="5337012" y="5682439"/>
                  <a:ext cx="1000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1" name="筆跡 100">
                  <a:extLst>
                    <a:ext uri="{FF2B5EF4-FFF2-40B4-BE49-F238E27FC236}">
                      <a16:creationId xmlns:a16="http://schemas.microsoft.com/office/drawing/2014/main" id="{B28CFB97-87E2-D4B5-7EDF-EB9F827758DD}"/>
                    </a:ext>
                  </a:extLst>
                </p14:cNvPr>
                <p14:cNvContentPartPr/>
                <p14:nvPr/>
              </p14:nvContentPartPr>
              <p14:xfrm>
                <a:off x="4485972" y="6075919"/>
                <a:ext cx="182880" cy="123120"/>
              </p14:xfrm>
            </p:contentPart>
          </mc:Choice>
          <mc:Fallback xmlns="">
            <p:pic>
              <p:nvPicPr>
                <p:cNvPr id="101" name="筆跡 100">
                  <a:extLst>
                    <a:ext uri="{FF2B5EF4-FFF2-40B4-BE49-F238E27FC236}">
                      <a16:creationId xmlns:a16="http://schemas.microsoft.com/office/drawing/2014/main" id="{B28CFB97-87E2-D4B5-7EDF-EB9F827758DD}"/>
                    </a:ext>
                  </a:extLst>
                </p:cNvPr>
                <p:cNvPicPr/>
                <p:nvPr/>
              </p:nvPicPr>
              <p:blipFill>
                <a:blip r:embed="rId137"/>
                <a:stretch>
                  <a:fillRect/>
                </a:stretch>
              </p:blipFill>
              <p:spPr>
                <a:xfrm>
                  <a:off x="4477332" y="6067279"/>
                  <a:ext cx="200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2" name="筆跡 101">
                  <a:extLst>
                    <a:ext uri="{FF2B5EF4-FFF2-40B4-BE49-F238E27FC236}">
                      <a16:creationId xmlns:a16="http://schemas.microsoft.com/office/drawing/2014/main" id="{C18EA303-700A-455C-ED14-2A9E5DBBB1CE}"/>
                    </a:ext>
                  </a:extLst>
                </p14:cNvPr>
                <p14:cNvContentPartPr/>
                <p14:nvPr/>
              </p14:nvContentPartPr>
              <p14:xfrm>
                <a:off x="4623132" y="6097879"/>
                <a:ext cx="19080" cy="181440"/>
              </p14:xfrm>
            </p:contentPart>
          </mc:Choice>
          <mc:Fallback xmlns="">
            <p:pic>
              <p:nvPicPr>
                <p:cNvPr id="102" name="筆跡 101">
                  <a:extLst>
                    <a:ext uri="{FF2B5EF4-FFF2-40B4-BE49-F238E27FC236}">
                      <a16:creationId xmlns:a16="http://schemas.microsoft.com/office/drawing/2014/main" id="{C18EA303-700A-455C-ED14-2A9E5DBBB1CE}"/>
                    </a:ext>
                  </a:extLst>
                </p:cNvPr>
                <p:cNvPicPr/>
                <p:nvPr/>
              </p:nvPicPr>
              <p:blipFill>
                <a:blip r:embed="rId139"/>
                <a:stretch>
                  <a:fillRect/>
                </a:stretch>
              </p:blipFill>
              <p:spPr>
                <a:xfrm>
                  <a:off x="4614492" y="6089239"/>
                  <a:ext cx="367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3" name="筆跡 102">
                  <a:extLst>
                    <a:ext uri="{FF2B5EF4-FFF2-40B4-BE49-F238E27FC236}">
                      <a16:creationId xmlns:a16="http://schemas.microsoft.com/office/drawing/2014/main" id="{EE1701F0-63A0-58D3-0284-A4AE21965667}"/>
                    </a:ext>
                  </a:extLst>
                </p14:cNvPr>
                <p14:cNvContentPartPr/>
                <p14:nvPr/>
              </p14:nvContentPartPr>
              <p14:xfrm>
                <a:off x="4727172" y="6061159"/>
                <a:ext cx="71280" cy="222840"/>
              </p14:xfrm>
            </p:contentPart>
          </mc:Choice>
          <mc:Fallback xmlns="">
            <p:pic>
              <p:nvPicPr>
                <p:cNvPr id="103" name="筆跡 102">
                  <a:extLst>
                    <a:ext uri="{FF2B5EF4-FFF2-40B4-BE49-F238E27FC236}">
                      <a16:creationId xmlns:a16="http://schemas.microsoft.com/office/drawing/2014/main" id="{EE1701F0-63A0-58D3-0284-A4AE21965667}"/>
                    </a:ext>
                  </a:extLst>
                </p:cNvPr>
                <p:cNvPicPr/>
                <p:nvPr/>
              </p:nvPicPr>
              <p:blipFill>
                <a:blip r:embed="rId141"/>
                <a:stretch>
                  <a:fillRect/>
                </a:stretch>
              </p:blipFill>
              <p:spPr>
                <a:xfrm>
                  <a:off x="4718532" y="6052159"/>
                  <a:ext cx="889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4" name="筆跡 103">
                  <a:extLst>
                    <a:ext uri="{FF2B5EF4-FFF2-40B4-BE49-F238E27FC236}">
                      <a16:creationId xmlns:a16="http://schemas.microsoft.com/office/drawing/2014/main" id="{363B7B88-36BF-8956-5EA4-B5D5C770FE20}"/>
                    </a:ext>
                  </a:extLst>
                </p14:cNvPr>
                <p14:cNvContentPartPr/>
                <p14:nvPr/>
              </p14:nvContentPartPr>
              <p14:xfrm>
                <a:off x="5401452" y="6080239"/>
                <a:ext cx="74880" cy="190800"/>
              </p14:xfrm>
            </p:contentPart>
          </mc:Choice>
          <mc:Fallback xmlns="">
            <p:pic>
              <p:nvPicPr>
                <p:cNvPr id="104" name="筆跡 103">
                  <a:extLst>
                    <a:ext uri="{FF2B5EF4-FFF2-40B4-BE49-F238E27FC236}">
                      <a16:creationId xmlns:a16="http://schemas.microsoft.com/office/drawing/2014/main" id="{363B7B88-36BF-8956-5EA4-B5D5C770FE20}"/>
                    </a:ext>
                  </a:extLst>
                </p:cNvPr>
                <p:cNvPicPr/>
                <p:nvPr/>
              </p:nvPicPr>
              <p:blipFill>
                <a:blip r:embed="rId143"/>
                <a:stretch>
                  <a:fillRect/>
                </a:stretch>
              </p:blipFill>
              <p:spPr>
                <a:xfrm>
                  <a:off x="5392812" y="6071239"/>
                  <a:ext cx="92520" cy="208440"/>
                </a:xfrm>
                <a:prstGeom prst="rect">
                  <a:avLst/>
                </a:prstGeom>
              </p:spPr>
            </p:pic>
          </mc:Fallback>
        </mc:AlternateContent>
      </p:grpSp>
      <p:sp>
        <p:nvSpPr>
          <p:cNvPr id="10" name="直線接點 9">
            <a:extLst>
              <a:ext uri="{FF2B5EF4-FFF2-40B4-BE49-F238E27FC236}">
                <a16:creationId xmlns:a16="http://schemas.microsoft.com/office/drawing/2014/main" id="{B8C7E5A7-6FBD-4BF5-A519-1B4BD11AB818}"/>
              </a:ext>
            </a:extLst>
          </p:cNvPr>
          <p:cNvSpPr/>
          <p:nvPr/>
        </p:nvSpPr>
        <p:spPr>
          <a:xfrm>
            <a:off x="1151640" y="6381720"/>
            <a:ext cx="548640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114" name="群組 113">
            <a:extLst>
              <a:ext uri="{FF2B5EF4-FFF2-40B4-BE49-F238E27FC236}">
                <a16:creationId xmlns:a16="http://schemas.microsoft.com/office/drawing/2014/main" id="{9E55B870-6F21-2CE9-1A2A-CEC99AC5F807}"/>
              </a:ext>
            </a:extLst>
          </p:cNvPr>
          <p:cNvGrpSpPr/>
          <p:nvPr/>
        </p:nvGrpSpPr>
        <p:grpSpPr>
          <a:xfrm>
            <a:off x="2787492" y="6580279"/>
            <a:ext cx="357480" cy="191160"/>
            <a:chOff x="2787492" y="6580279"/>
            <a:chExt cx="357480" cy="191160"/>
          </a:xfrm>
        </p:grpSpPr>
        <mc:AlternateContent xmlns:mc="http://schemas.openxmlformats.org/markup-compatibility/2006" xmlns:p14="http://schemas.microsoft.com/office/powerpoint/2010/main">
          <mc:Choice Requires="p14">
            <p:contentPart p14:bwMode="auto" r:id="rId144">
              <p14:nvContentPartPr>
                <p14:cNvPr id="108" name="筆跡 107">
                  <a:extLst>
                    <a:ext uri="{FF2B5EF4-FFF2-40B4-BE49-F238E27FC236}">
                      <a16:creationId xmlns:a16="http://schemas.microsoft.com/office/drawing/2014/main" id="{29BFAB22-DFFB-BDB2-451E-3DA3CF748B05}"/>
                    </a:ext>
                  </a:extLst>
                </p14:cNvPr>
                <p14:cNvContentPartPr/>
                <p14:nvPr/>
              </p14:nvContentPartPr>
              <p14:xfrm>
                <a:off x="2787492" y="6603319"/>
                <a:ext cx="30600" cy="168120"/>
              </p14:xfrm>
            </p:contentPart>
          </mc:Choice>
          <mc:Fallback xmlns="">
            <p:pic>
              <p:nvPicPr>
                <p:cNvPr id="108" name="筆跡 107">
                  <a:extLst>
                    <a:ext uri="{FF2B5EF4-FFF2-40B4-BE49-F238E27FC236}">
                      <a16:creationId xmlns:a16="http://schemas.microsoft.com/office/drawing/2014/main" id="{29BFAB22-DFFB-BDB2-451E-3DA3CF748B05}"/>
                    </a:ext>
                  </a:extLst>
                </p:cNvPr>
                <p:cNvPicPr/>
                <p:nvPr/>
              </p:nvPicPr>
              <p:blipFill>
                <a:blip r:embed="rId145"/>
                <a:stretch>
                  <a:fillRect/>
                </a:stretch>
              </p:blipFill>
              <p:spPr>
                <a:xfrm>
                  <a:off x="2778852" y="6594319"/>
                  <a:ext cx="482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9" name="筆跡 108">
                  <a:extLst>
                    <a:ext uri="{FF2B5EF4-FFF2-40B4-BE49-F238E27FC236}">
                      <a16:creationId xmlns:a16="http://schemas.microsoft.com/office/drawing/2014/main" id="{C5DFA932-E1AB-5915-CD5A-84FAFD82FD41}"/>
                    </a:ext>
                  </a:extLst>
                </p14:cNvPr>
                <p14:cNvContentPartPr/>
                <p14:nvPr/>
              </p14:nvContentPartPr>
              <p14:xfrm>
                <a:off x="2903772" y="6591439"/>
                <a:ext cx="79920" cy="118800"/>
              </p14:xfrm>
            </p:contentPart>
          </mc:Choice>
          <mc:Fallback xmlns="">
            <p:pic>
              <p:nvPicPr>
                <p:cNvPr id="109" name="筆跡 108">
                  <a:extLst>
                    <a:ext uri="{FF2B5EF4-FFF2-40B4-BE49-F238E27FC236}">
                      <a16:creationId xmlns:a16="http://schemas.microsoft.com/office/drawing/2014/main" id="{C5DFA932-E1AB-5915-CD5A-84FAFD82FD41}"/>
                    </a:ext>
                  </a:extLst>
                </p:cNvPr>
                <p:cNvPicPr/>
                <p:nvPr/>
              </p:nvPicPr>
              <p:blipFill>
                <a:blip r:embed="rId147"/>
                <a:stretch>
                  <a:fillRect/>
                </a:stretch>
              </p:blipFill>
              <p:spPr>
                <a:xfrm>
                  <a:off x="2895132" y="6582439"/>
                  <a:ext cx="975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0" name="筆跡 109">
                  <a:extLst>
                    <a:ext uri="{FF2B5EF4-FFF2-40B4-BE49-F238E27FC236}">
                      <a16:creationId xmlns:a16="http://schemas.microsoft.com/office/drawing/2014/main" id="{27A30C39-0640-A794-0C25-4539BCE01AE9}"/>
                    </a:ext>
                  </a:extLst>
                </p14:cNvPr>
                <p14:cNvContentPartPr/>
                <p14:nvPr/>
              </p14:nvContentPartPr>
              <p14:xfrm>
                <a:off x="3049212" y="6580279"/>
                <a:ext cx="95760" cy="83520"/>
              </p14:xfrm>
            </p:contentPart>
          </mc:Choice>
          <mc:Fallback xmlns="">
            <p:pic>
              <p:nvPicPr>
                <p:cNvPr id="110" name="筆跡 109">
                  <a:extLst>
                    <a:ext uri="{FF2B5EF4-FFF2-40B4-BE49-F238E27FC236}">
                      <a16:creationId xmlns:a16="http://schemas.microsoft.com/office/drawing/2014/main" id="{27A30C39-0640-A794-0C25-4539BCE01AE9}"/>
                    </a:ext>
                  </a:extLst>
                </p:cNvPr>
                <p:cNvPicPr/>
                <p:nvPr/>
              </p:nvPicPr>
              <p:blipFill>
                <a:blip r:embed="rId149"/>
                <a:stretch>
                  <a:fillRect/>
                </a:stretch>
              </p:blipFill>
              <p:spPr>
                <a:xfrm>
                  <a:off x="3040572" y="6571279"/>
                  <a:ext cx="113400" cy="101160"/>
                </a:xfrm>
                <a:prstGeom prst="rect">
                  <a:avLst/>
                </a:prstGeom>
              </p:spPr>
            </p:pic>
          </mc:Fallback>
        </mc:AlternateContent>
      </p:grpSp>
      <p:grpSp>
        <p:nvGrpSpPr>
          <p:cNvPr id="113" name="群組 112">
            <a:extLst>
              <a:ext uri="{FF2B5EF4-FFF2-40B4-BE49-F238E27FC236}">
                <a16:creationId xmlns:a16="http://schemas.microsoft.com/office/drawing/2014/main" id="{B6154079-9789-91AD-30F9-064A60D4AD27}"/>
              </a:ext>
            </a:extLst>
          </p:cNvPr>
          <p:cNvGrpSpPr/>
          <p:nvPr/>
        </p:nvGrpSpPr>
        <p:grpSpPr>
          <a:xfrm>
            <a:off x="4519812" y="6446719"/>
            <a:ext cx="262440" cy="268200"/>
            <a:chOff x="4519812" y="6446719"/>
            <a:chExt cx="262440" cy="268200"/>
          </a:xfrm>
        </p:grpSpPr>
        <mc:AlternateContent xmlns:mc="http://schemas.openxmlformats.org/markup-compatibility/2006" xmlns:p14="http://schemas.microsoft.com/office/powerpoint/2010/main">
          <mc:Choice Requires="p14">
            <p:contentPart p14:bwMode="auto" r:id="rId150">
              <p14:nvContentPartPr>
                <p14:cNvPr id="111" name="筆跡 110">
                  <a:extLst>
                    <a:ext uri="{FF2B5EF4-FFF2-40B4-BE49-F238E27FC236}">
                      <a16:creationId xmlns:a16="http://schemas.microsoft.com/office/drawing/2014/main" id="{79FA9286-3BCF-E31F-C8B8-F285055C6B31}"/>
                    </a:ext>
                  </a:extLst>
                </p14:cNvPr>
                <p14:cNvContentPartPr/>
                <p14:nvPr/>
              </p14:nvContentPartPr>
              <p14:xfrm>
                <a:off x="4519812" y="6446719"/>
                <a:ext cx="115200" cy="258480"/>
              </p14:xfrm>
            </p:contentPart>
          </mc:Choice>
          <mc:Fallback xmlns="">
            <p:pic>
              <p:nvPicPr>
                <p:cNvPr id="111" name="筆跡 110">
                  <a:extLst>
                    <a:ext uri="{FF2B5EF4-FFF2-40B4-BE49-F238E27FC236}">
                      <a16:creationId xmlns:a16="http://schemas.microsoft.com/office/drawing/2014/main" id="{79FA9286-3BCF-E31F-C8B8-F285055C6B31}"/>
                    </a:ext>
                  </a:extLst>
                </p:cNvPr>
                <p:cNvPicPr/>
                <p:nvPr/>
              </p:nvPicPr>
              <p:blipFill>
                <a:blip r:embed="rId151"/>
                <a:stretch>
                  <a:fillRect/>
                </a:stretch>
              </p:blipFill>
              <p:spPr>
                <a:xfrm>
                  <a:off x="4511172" y="6438079"/>
                  <a:ext cx="13284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2" name="筆跡 111">
                  <a:extLst>
                    <a:ext uri="{FF2B5EF4-FFF2-40B4-BE49-F238E27FC236}">
                      <a16:creationId xmlns:a16="http://schemas.microsoft.com/office/drawing/2014/main" id="{30A45F56-E1AA-8AFD-28BB-7EB2EE677FAD}"/>
                    </a:ext>
                  </a:extLst>
                </p14:cNvPr>
                <p14:cNvContentPartPr/>
                <p14:nvPr/>
              </p14:nvContentPartPr>
              <p14:xfrm>
                <a:off x="4667052" y="6503959"/>
                <a:ext cx="115200" cy="210960"/>
              </p14:xfrm>
            </p:contentPart>
          </mc:Choice>
          <mc:Fallback xmlns="">
            <p:pic>
              <p:nvPicPr>
                <p:cNvPr id="112" name="筆跡 111">
                  <a:extLst>
                    <a:ext uri="{FF2B5EF4-FFF2-40B4-BE49-F238E27FC236}">
                      <a16:creationId xmlns:a16="http://schemas.microsoft.com/office/drawing/2014/main" id="{30A45F56-E1AA-8AFD-28BB-7EB2EE677FAD}"/>
                    </a:ext>
                  </a:extLst>
                </p:cNvPr>
                <p:cNvPicPr/>
                <p:nvPr/>
              </p:nvPicPr>
              <p:blipFill>
                <a:blip r:embed="rId153"/>
                <a:stretch>
                  <a:fillRect/>
                </a:stretch>
              </p:blipFill>
              <p:spPr>
                <a:xfrm>
                  <a:off x="4658412" y="6494959"/>
                  <a:ext cx="132840" cy="228600"/>
                </a:xfrm>
                <a:prstGeom prst="rect">
                  <a:avLst/>
                </a:prstGeom>
              </p:spPr>
            </p:pic>
          </mc:Fallback>
        </mc:AlternateContent>
      </p:grpSp>
      <p:sp>
        <p:nvSpPr>
          <p:cNvPr id="20" name="直線接點 19">
            <a:extLst>
              <a:ext uri="{FF2B5EF4-FFF2-40B4-BE49-F238E27FC236}">
                <a16:creationId xmlns:a16="http://schemas.microsoft.com/office/drawing/2014/main" id="{9F3AEA00-5854-47BB-8E27-AD04BD3B9605}"/>
              </a:ext>
            </a:extLst>
          </p:cNvPr>
          <p:cNvSpPr/>
          <p:nvPr/>
        </p:nvSpPr>
        <p:spPr>
          <a:xfrm rot="5400000">
            <a:off x="4484520" y="5278140"/>
            <a:ext cx="274320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118" name="群組 117">
            <a:extLst>
              <a:ext uri="{FF2B5EF4-FFF2-40B4-BE49-F238E27FC236}">
                <a16:creationId xmlns:a16="http://schemas.microsoft.com/office/drawing/2014/main" id="{13BBE6E1-214C-3A3A-DB91-5E5D49DC7C02}"/>
              </a:ext>
            </a:extLst>
          </p:cNvPr>
          <p:cNvGrpSpPr/>
          <p:nvPr/>
        </p:nvGrpSpPr>
        <p:grpSpPr>
          <a:xfrm>
            <a:off x="6018132" y="4617919"/>
            <a:ext cx="170280" cy="222840"/>
            <a:chOff x="6018132" y="4617919"/>
            <a:chExt cx="170280" cy="222840"/>
          </a:xfrm>
        </p:grpSpPr>
        <mc:AlternateContent xmlns:mc="http://schemas.openxmlformats.org/markup-compatibility/2006" xmlns:p14="http://schemas.microsoft.com/office/powerpoint/2010/main">
          <mc:Choice Requires="p14">
            <p:contentPart p14:bwMode="auto" r:id="rId154">
              <p14:nvContentPartPr>
                <p14:cNvPr id="116" name="筆跡 115">
                  <a:extLst>
                    <a:ext uri="{FF2B5EF4-FFF2-40B4-BE49-F238E27FC236}">
                      <a16:creationId xmlns:a16="http://schemas.microsoft.com/office/drawing/2014/main" id="{AD0F311C-EE52-4C6A-4165-90BFDC9BE502}"/>
                    </a:ext>
                  </a:extLst>
                </p14:cNvPr>
                <p14:cNvContentPartPr/>
                <p14:nvPr/>
              </p14:nvContentPartPr>
              <p14:xfrm>
                <a:off x="6018132" y="4617919"/>
                <a:ext cx="123480" cy="198720"/>
              </p14:xfrm>
            </p:contentPart>
          </mc:Choice>
          <mc:Fallback xmlns="">
            <p:pic>
              <p:nvPicPr>
                <p:cNvPr id="116" name="筆跡 115">
                  <a:extLst>
                    <a:ext uri="{FF2B5EF4-FFF2-40B4-BE49-F238E27FC236}">
                      <a16:creationId xmlns:a16="http://schemas.microsoft.com/office/drawing/2014/main" id="{AD0F311C-EE52-4C6A-4165-90BFDC9BE502}"/>
                    </a:ext>
                  </a:extLst>
                </p:cNvPr>
                <p:cNvPicPr/>
                <p:nvPr/>
              </p:nvPicPr>
              <p:blipFill>
                <a:blip r:embed="rId155"/>
                <a:stretch>
                  <a:fillRect/>
                </a:stretch>
              </p:blipFill>
              <p:spPr>
                <a:xfrm>
                  <a:off x="6009492" y="4608919"/>
                  <a:ext cx="1411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7" name="筆跡 116">
                  <a:extLst>
                    <a:ext uri="{FF2B5EF4-FFF2-40B4-BE49-F238E27FC236}">
                      <a16:creationId xmlns:a16="http://schemas.microsoft.com/office/drawing/2014/main" id="{7F709476-E803-1E82-A6B6-93103201F643}"/>
                    </a:ext>
                  </a:extLst>
                </p14:cNvPr>
                <p14:cNvContentPartPr/>
                <p14:nvPr/>
              </p14:nvContentPartPr>
              <p14:xfrm>
                <a:off x="6183372" y="4680559"/>
                <a:ext cx="5040" cy="160200"/>
              </p14:xfrm>
            </p:contentPart>
          </mc:Choice>
          <mc:Fallback xmlns="">
            <p:pic>
              <p:nvPicPr>
                <p:cNvPr id="117" name="筆跡 116">
                  <a:extLst>
                    <a:ext uri="{FF2B5EF4-FFF2-40B4-BE49-F238E27FC236}">
                      <a16:creationId xmlns:a16="http://schemas.microsoft.com/office/drawing/2014/main" id="{7F709476-E803-1E82-A6B6-93103201F643}"/>
                    </a:ext>
                  </a:extLst>
                </p:cNvPr>
                <p:cNvPicPr/>
                <p:nvPr/>
              </p:nvPicPr>
              <p:blipFill>
                <a:blip r:embed="rId157"/>
                <a:stretch>
                  <a:fillRect/>
                </a:stretch>
              </p:blipFill>
              <p:spPr>
                <a:xfrm>
                  <a:off x="6174372" y="4671559"/>
                  <a:ext cx="22680" cy="177840"/>
                </a:xfrm>
                <a:prstGeom prst="rect">
                  <a:avLst/>
                </a:prstGeom>
              </p:spPr>
            </p:pic>
          </mc:Fallback>
        </mc:AlternateContent>
      </p:grpSp>
      <p:grpSp>
        <p:nvGrpSpPr>
          <p:cNvPr id="122" name="群組 121">
            <a:extLst>
              <a:ext uri="{FF2B5EF4-FFF2-40B4-BE49-F238E27FC236}">
                <a16:creationId xmlns:a16="http://schemas.microsoft.com/office/drawing/2014/main" id="{945D6F67-8419-ACD0-35B6-43AAC255C554}"/>
              </a:ext>
            </a:extLst>
          </p:cNvPr>
          <p:cNvGrpSpPr/>
          <p:nvPr/>
        </p:nvGrpSpPr>
        <p:grpSpPr>
          <a:xfrm>
            <a:off x="5982492" y="5132359"/>
            <a:ext cx="285120" cy="302400"/>
            <a:chOff x="5982492" y="5132359"/>
            <a:chExt cx="285120" cy="302400"/>
          </a:xfrm>
        </p:grpSpPr>
        <mc:AlternateContent xmlns:mc="http://schemas.openxmlformats.org/markup-compatibility/2006" xmlns:p14="http://schemas.microsoft.com/office/powerpoint/2010/main">
          <mc:Choice Requires="p14">
            <p:contentPart p14:bwMode="auto" r:id="rId158">
              <p14:nvContentPartPr>
                <p14:cNvPr id="119" name="筆跡 118">
                  <a:extLst>
                    <a:ext uri="{FF2B5EF4-FFF2-40B4-BE49-F238E27FC236}">
                      <a16:creationId xmlns:a16="http://schemas.microsoft.com/office/drawing/2014/main" id="{4B539152-E3CE-D580-B65C-E6BFA5F54643}"/>
                    </a:ext>
                  </a:extLst>
                </p14:cNvPr>
                <p14:cNvContentPartPr/>
                <p14:nvPr/>
              </p14:nvContentPartPr>
              <p14:xfrm>
                <a:off x="5982492" y="5239279"/>
                <a:ext cx="158040" cy="97560"/>
              </p14:xfrm>
            </p:contentPart>
          </mc:Choice>
          <mc:Fallback xmlns="">
            <p:pic>
              <p:nvPicPr>
                <p:cNvPr id="119" name="筆跡 118">
                  <a:extLst>
                    <a:ext uri="{FF2B5EF4-FFF2-40B4-BE49-F238E27FC236}">
                      <a16:creationId xmlns:a16="http://schemas.microsoft.com/office/drawing/2014/main" id="{4B539152-E3CE-D580-B65C-E6BFA5F54643}"/>
                    </a:ext>
                  </a:extLst>
                </p:cNvPr>
                <p:cNvPicPr/>
                <p:nvPr/>
              </p:nvPicPr>
              <p:blipFill>
                <a:blip r:embed="rId159"/>
                <a:stretch>
                  <a:fillRect/>
                </a:stretch>
              </p:blipFill>
              <p:spPr>
                <a:xfrm>
                  <a:off x="5973852" y="5230639"/>
                  <a:ext cx="1756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0" name="筆跡 119">
                  <a:extLst>
                    <a:ext uri="{FF2B5EF4-FFF2-40B4-BE49-F238E27FC236}">
                      <a16:creationId xmlns:a16="http://schemas.microsoft.com/office/drawing/2014/main" id="{B9C2C705-EEE8-9257-E9FC-6CCD2AA4D9BB}"/>
                    </a:ext>
                  </a:extLst>
                </p14:cNvPr>
                <p14:cNvContentPartPr/>
                <p14:nvPr/>
              </p14:nvContentPartPr>
              <p14:xfrm>
                <a:off x="6066372" y="5256919"/>
                <a:ext cx="39600" cy="137160"/>
              </p14:xfrm>
            </p:contentPart>
          </mc:Choice>
          <mc:Fallback xmlns="">
            <p:pic>
              <p:nvPicPr>
                <p:cNvPr id="120" name="筆跡 119">
                  <a:extLst>
                    <a:ext uri="{FF2B5EF4-FFF2-40B4-BE49-F238E27FC236}">
                      <a16:creationId xmlns:a16="http://schemas.microsoft.com/office/drawing/2014/main" id="{B9C2C705-EEE8-9257-E9FC-6CCD2AA4D9BB}"/>
                    </a:ext>
                  </a:extLst>
                </p:cNvPr>
                <p:cNvPicPr/>
                <p:nvPr/>
              </p:nvPicPr>
              <p:blipFill>
                <a:blip r:embed="rId161"/>
                <a:stretch>
                  <a:fillRect/>
                </a:stretch>
              </p:blipFill>
              <p:spPr>
                <a:xfrm>
                  <a:off x="6057732" y="5247919"/>
                  <a:ext cx="572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1" name="筆跡 120">
                  <a:extLst>
                    <a:ext uri="{FF2B5EF4-FFF2-40B4-BE49-F238E27FC236}">
                      <a16:creationId xmlns:a16="http://schemas.microsoft.com/office/drawing/2014/main" id="{DFE4A4EC-3874-84F3-21DB-51CF3D97502A}"/>
                    </a:ext>
                  </a:extLst>
                </p14:cNvPr>
                <p14:cNvContentPartPr/>
                <p14:nvPr/>
              </p14:nvContentPartPr>
              <p14:xfrm>
                <a:off x="6170052" y="5132359"/>
                <a:ext cx="97560" cy="302400"/>
              </p14:xfrm>
            </p:contentPart>
          </mc:Choice>
          <mc:Fallback xmlns="">
            <p:pic>
              <p:nvPicPr>
                <p:cNvPr id="121" name="筆跡 120">
                  <a:extLst>
                    <a:ext uri="{FF2B5EF4-FFF2-40B4-BE49-F238E27FC236}">
                      <a16:creationId xmlns:a16="http://schemas.microsoft.com/office/drawing/2014/main" id="{DFE4A4EC-3874-84F3-21DB-51CF3D97502A}"/>
                    </a:ext>
                  </a:extLst>
                </p:cNvPr>
                <p:cNvPicPr/>
                <p:nvPr/>
              </p:nvPicPr>
              <p:blipFill>
                <a:blip r:embed="rId163"/>
                <a:stretch>
                  <a:fillRect/>
                </a:stretch>
              </p:blipFill>
              <p:spPr>
                <a:xfrm>
                  <a:off x="6161412" y="5123719"/>
                  <a:ext cx="115200" cy="320040"/>
                </a:xfrm>
                <a:prstGeom prst="rect">
                  <a:avLst/>
                </a:prstGeom>
              </p:spPr>
            </p:pic>
          </mc:Fallback>
        </mc:AlternateContent>
      </p:grpSp>
      <p:grpSp>
        <p:nvGrpSpPr>
          <p:cNvPr id="129" name="群組 128">
            <a:extLst>
              <a:ext uri="{FF2B5EF4-FFF2-40B4-BE49-F238E27FC236}">
                <a16:creationId xmlns:a16="http://schemas.microsoft.com/office/drawing/2014/main" id="{21FE88D7-F8C1-010E-065F-0DF100FF1744}"/>
              </a:ext>
            </a:extLst>
          </p:cNvPr>
          <p:cNvGrpSpPr/>
          <p:nvPr/>
        </p:nvGrpSpPr>
        <p:grpSpPr>
          <a:xfrm>
            <a:off x="6010572" y="5706919"/>
            <a:ext cx="273240" cy="193320"/>
            <a:chOff x="6010572" y="5706919"/>
            <a:chExt cx="273240" cy="193320"/>
          </a:xfrm>
        </p:grpSpPr>
        <mc:AlternateContent xmlns:mc="http://schemas.openxmlformats.org/markup-compatibility/2006" xmlns:p14="http://schemas.microsoft.com/office/powerpoint/2010/main">
          <mc:Choice Requires="p14">
            <p:contentPart p14:bwMode="auto" r:id="rId164">
              <p14:nvContentPartPr>
                <p14:cNvPr id="123" name="筆跡 122">
                  <a:extLst>
                    <a:ext uri="{FF2B5EF4-FFF2-40B4-BE49-F238E27FC236}">
                      <a16:creationId xmlns:a16="http://schemas.microsoft.com/office/drawing/2014/main" id="{9F749CF8-51A0-CAA9-00A2-71AB0DC83439}"/>
                    </a:ext>
                  </a:extLst>
                </p14:cNvPr>
                <p14:cNvContentPartPr/>
                <p14:nvPr/>
              </p14:nvContentPartPr>
              <p14:xfrm>
                <a:off x="6010572" y="5706919"/>
                <a:ext cx="92880" cy="95760"/>
              </p14:xfrm>
            </p:contentPart>
          </mc:Choice>
          <mc:Fallback xmlns="">
            <p:pic>
              <p:nvPicPr>
                <p:cNvPr id="123" name="筆跡 122">
                  <a:extLst>
                    <a:ext uri="{FF2B5EF4-FFF2-40B4-BE49-F238E27FC236}">
                      <a16:creationId xmlns:a16="http://schemas.microsoft.com/office/drawing/2014/main" id="{9F749CF8-51A0-CAA9-00A2-71AB0DC83439}"/>
                    </a:ext>
                  </a:extLst>
                </p:cNvPr>
                <p:cNvPicPr/>
                <p:nvPr/>
              </p:nvPicPr>
              <p:blipFill>
                <a:blip r:embed="rId165"/>
                <a:stretch>
                  <a:fillRect/>
                </a:stretch>
              </p:blipFill>
              <p:spPr>
                <a:xfrm>
                  <a:off x="6001572" y="5698279"/>
                  <a:ext cx="1105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4" name="筆跡 123">
                  <a:extLst>
                    <a:ext uri="{FF2B5EF4-FFF2-40B4-BE49-F238E27FC236}">
                      <a16:creationId xmlns:a16="http://schemas.microsoft.com/office/drawing/2014/main" id="{6BC30204-4E3C-D7E0-8084-BFD927F34035}"/>
                    </a:ext>
                  </a:extLst>
                </p14:cNvPr>
                <p14:cNvContentPartPr/>
                <p14:nvPr/>
              </p14:nvContentPartPr>
              <p14:xfrm>
                <a:off x="6055932" y="5715559"/>
                <a:ext cx="107640" cy="184680"/>
              </p14:xfrm>
            </p:contentPart>
          </mc:Choice>
          <mc:Fallback xmlns="">
            <p:pic>
              <p:nvPicPr>
                <p:cNvPr id="124" name="筆跡 123">
                  <a:extLst>
                    <a:ext uri="{FF2B5EF4-FFF2-40B4-BE49-F238E27FC236}">
                      <a16:creationId xmlns:a16="http://schemas.microsoft.com/office/drawing/2014/main" id="{6BC30204-4E3C-D7E0-8084-BFD927F34035}"/>
                    </a:ext>
                  </a:extLst>
                </p:cNvPr>
                <p:cNvPicPr/>
                <p:nvPr/>
              </p:nvPicPr>
              <p:blipFill>
                <a:blip r:embed="rId167"/>
                <a:stretch>
                  <a:fillRect/>
                </a:stretch>
              </p:blipFill>
              <p:spPr>
                <a:xfrm>
                  <a:off x="6047292" y="5706559"/>
                  <a:ext cx="1252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5" name="筆跡 124">
                  <a:extLst>
                    <a:ext uri="{FF2B5EF4-FFF2-40B4-BE49-F238E27FC236}">
                      <a16:creationId xmlns:a16="http://schemas.microsoft.com/office/drawing/2014/main" id="{B871E63B-9262-B924-B35E-94DBC4CE640D}"/>
                    </a:ext>
                  </a:extLst>
                </p14:cNvPr>
                <p14:cNvContentPartPr/>
                <p14:nvPr/>
              </p14:nvContentPartPr>
              <p14:xfrm>
                <a:off x="6175092" y="5775679"/>
                <a:ext cx="108720" cy="74520"/>
              </p14:xfrm>
            </p:contentPart>
          </mc:Choice>
          <mc:Fallback xmlns="">
            <p:pic>
              <p:nvPicPr>
                <p:cNvPr id="125" name="筆跡 124">
                  <a:extLst>
                    <a:ext uri="{FF2B5EF4-FFF2-40B4-BE49-F238E27FC236}">
                      <a16:creationId xmlns:a16="http://schemas.microsoft.com/office/drawing/2014/main" id="{B871E63B-9262-B924-B35E-94DBC4CE640D}"/>
                    </a:ext>
                  </a:extLst>
                </p:cNvPr>
                <p:cNvPicPr/>
                <p:nvPr/>
              </p:nvPicPr>
              <p:blipFill>
                <a:blip r:embed="rId169"/>
                <a:stretch>
                  <a:fillRect/>
                </a:stretch>
              </p:blipFill>
              <p:spPr>
                <a:xfrm>
                  <a:off x="6166092" y="5767039"/>
                  <a:ext cx="126360" cy="92160"/>
                </a:xfrm>
                <a:prstGeom prst="rect">
                  <a:avLst/>
                </a:prstGeom>
              </p:spPr>
            </p:pic>
          </mc:Fallback>
        </mc:AlternateContent>
      </p:grpSp>
      <p:grpSp>
        <p:nvGrpSpPr>
          <p:cNvPr id="128" name="群組 127">
            <a:extLst>
              <a:ext uri="{FF2B5EF4-FFF2-40B4-BE49-F238E27FC236}">
                <a16:creationId xmlns:a16="http://schemas.microsoft.com/office/drawing/2014/main" id="{4CAFA3DD-513B-81E8-2D51-A636AD939154}"/>
              </a:ext>
            </a:extLst>
          </p:cNvPr>
          <p:cNvGrpSpPr/>
          <p:nvPr/>
        </p:nvGrpSpPr>
        <p:grpSpPr>
          <a:xfrm>
            <a:off x="6028212" y="6124519"/>
            <a:ext cx="186840" cy="201240"/>
            <a:chOff x="6028212" y="6124519"/>
            <a:chExt cx="186840" cy="201240"/>
          </a:xfrm>
        </p:grpSpPr>
        <mc:AlternateContent xmlns:mc="http://schemas.openxmlformats.org/markup-compatibility/2006" xmlns:p14="http://schemas.microsoft.com/office/powerpoint/2010/main">
          <mc:Choice Requires="p14">
            <p:contentPart p14:bwMode="auto" r:id="rId170">
              <p14:nvContentPartPr>
                <p14:cNvPr id="126" name="筆跡 125">
                  <a:extLst>
                    <a:ext uri="{FF2B5EF4-FFF2-40B4-BE49-F238E27FC236}">
                      <a16:creationId xmlns:a16="http://schemas.microsoft.com/office/drawing/2014/main" id="{6FEB3194-3876-1D7B-5D2B-CCACFDBEFF50}"/>
                    </a:ext>
                  </a:extLst>
                </p14:cNvPr>
                <p14:cNvContentPartPr/>
                <p14:nvPr/>
              </p14:nvContentPartPr>
              <p14:xfrm>
                <a:off x="6028212" y="6163759"/>
                <a:ext cx="26640" cy="162000"/>
              </p14:xfrm>
            </p:contentPart>
          </mc:Choice>
          <mc:Fallback xmlns="">
            <p:pic>
              <p:nvPicPr>
                <p:cNvPr id="126" name="筆跡 125">
                  <a:extLst>
                    <a:ext uri="{FF2B5EF4-FFF2-40B4-BE49-F238E27FC236}">
                      <a16:creationId xmlns:a16="http://schemas.microsoft.com/office/drawing/2014/main" id="{6FEB3194-3876-1D7B-5D2B-CCACFDBEFF50}"/>
                    </a:ext>
                  </a:extLst>
                </p:cNvPr>
                <p:cNvPicPr/>
                <p:nvPr/>
              </p:nvPicPr>
              <p:blipFill>
                <a:blip r:embed="rId171"/>
                <a:stretch>
                  <a:fillRect/>
                </a:stretch>
              </p:blipFill>
              <p:spPr>
                <a:xfrm>
                  <a:off x="6019572" y="6154759"/>
                  <a:ext cx="442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7" name="筆跡 126">
                  <a:extLst>
                    <a:ext uri="{FF2B5EF4-FFF2-40B4-BE49-F238E27FC236}">
                      <a16:creationId xmlns:a16="http://schemas.microsoft.com/office/drawing/2014/main" id="{99D7D2F6-6583-4C8C-A66C-FCFABF080400}"/>
                    </a:ext>
                  </a:extLst>
                </p14:cNvPr>
                <p14:cNvContentPartPr/>
                <p14:nvPr/>
              </p14:nvContentPartPr>
              <p14:xfrm>
                <a:off x="6139452" y="6124519"/>
                <a:ext cx="75600" cy="196920"/>
              </p14:xfrm>
            </p:contentPart>
          </mc:Choice>
          <mc:Fallback xmlns="">
            <p:pic>
              <p:nvPicPr>
                <p:cNvPr id="127" name="筆跡 126">
                  <a:extLst>
                    <a:ext uri="{FF2B5EF4-FFF2-40B4-BE49-F238E27FC236}">
                      <a16:creationId xmlns:a16="http://schemas.microsoft.com/office/drawing/2014/main" id="{99D7D2F6-6583-4C8C-A66C-FCFABF080400}"/>
                    </a:ext>
                  </a:extLst>
                </p:cNvPr>
                <p:cNvPicPr/>
                <p:nvPr/>
              </p:nvPicPr>
              <p:blipFill>
                <a:blip r:embed="rId173"/>
                <a:stretch>
                  <a:fillRect/>
                </a:stretch>
              </p:blipFill>
              <p:spPr>
                <a:xfrm>
                  <a:off x="6130812" y="6115519"/>
                  <a:ext cx="93240" cy="214560"/>
                </a:xfrm>
                <a:prstGeom prst="rect">
                  <a:avLst/>
                </a:prstGeom>
              </p:spPr>
            </p:pic>
          </mc:Fallback>
        </mc:AlternateContent>
      </p:grpSp>
      <p:grpSp>
        <p:nvGrpSpPr>
          <p:cNvPr id="135" name="群組 134">
            <a:extLst>
              <a:ext uri="{FF2B5EF4-FFF2-40B4-BE49-F238E27FC236}">
                <a16:creationId xmlns:a16="http://schemas.microsoft.com/office/drawing/2014/main" id="{FAE08CE3-E250-8630-DA11-9AF59503E49A}"/>
              </a:ext>
            </a:extLst>
          </p:cNvPr>
          <p:cNvGrpSpPr/>
          <p:nvPr/>
        </p:nvGrpSpPr>
        <p:grpSpPr>
          <a:xfrm>
            <a:off x="3379692" y="4699279"/>
            <a:ext cx="405360" cy="232920"/>
            <a:chOff x="3379692" y="4699279"/>
            <a:chExt cx="405360" cy="232920"/>
          </a:xfrm>
        </p:grpSpPr>
        <mc:AlternateContent xmlns:mc="http://schemas.openxmlformats.org/markup-compatibility/2006" xmlns:p14="http://schemas.microsoft.com/office/powerpoint/2010/main">
          <mc:Choice Requires="p14">
            <p:contentPart p14:bwMode="auto" r:id="rId174">
              <p14:nvContentPartPr>
                <p14:cNvPr id="130" name="筆跡 129">
                  <a:extLst>
                    <a:ext uri="{FF2B5EF4-FFF2-40B4-BE49-F238E27FC236}">
                      <a16:creationId xmlns:a16="http://schemas.microsoft.com/office/drawing/2014/main" id="{1604EC84-C19C-90FE-DB1D-0BEFC2C6A49A}"/>
                    </a:ext>
                  </a:extLst>
                </p14:cNvPr>
                <p14:cNvContentPartPr/>
                <p14:nvPr/>
              </p14:nvContentPartPr>
              <p14:xfrm>
                <a:off x="3379692" y="4733479"/>
                <a:ext cx="97200" cy="198720"/>
              </p14:xfrm>
            </p:contentPart>
          </mc:Choice>
          <mc:Fallback xmlns="">
            <p:pic>
              <p:nvPicPr>
                <p:cNvPr id="130" name="筆跡 129">
                  <a:extLst>
                    <a:ext uri="{FF2B5EF4-FFF2-40B4-BE49-F238E27FC236}">
                      <a16:creationId xmlns:a16="http://schemas.microsoft.com/office/drawing/2014/main" id="{1604EC84-C19C-90FE-DB1D-0BEFC2C6A49A}"/>
                    </a:ext>
                  </a:extLst>
                </p:cNvPr>
                <p:cNvPicPr/>
                <p:nvPr/>
              </p:nvPicPr>
              <p:blipFill>
                <a:blip r:embed="rId175"/>
                <a:stretch>
                  <a:fillRect/>
                </a:stretch>
              </p:blipFill>
              <p:spPr>
                <a:xfrm>
                  <a:off x="3370692" y="4724479"/>
                  <a:ext cx="1148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1" name="筆跡 130">
                  <a:extLst>
                    <a:ext uri="{FF2B5EF4-FFF2-40B4-BE49-F238E27FC236}">
                      <a16:creationId xmlns:a16="http://schemas.microsoft.com/office/drawing/2014/main" id="{AC44B4AB-CF7B-BB4B-7825-78FFA55A91BF}"/>
                    </a:ext>
                  </a:extLst>
                </p14:cNvPr>
                <p14:cNvContentPartPr/>
                <p14:nvPr/>
              </p14:nvContentPartPr>
              <p14:xfrm>
                <a:off x="3510732" y="4778479"/>
                <a:ext cx="79560" cy="93960"/>
              </p14:xfrm>
            </p:contentPart>
          </mc:Choice>
          <mc:Fallback xmlns="">
            <p:pic>
              <p:nvPicPr>
                <p:cNvPr id="131" name="筆跡 130">
                  <a:extLst>
                    <a:ext uri="{FF2B5EF4-FFF2-40B4-BE49-F238E27FC236}">
                      <a16:creationId xmlns:a16="http://schemas.microsoft.com/office/drawing/2014/main" id="{AC44B4AB-CF7B-BB4B-7825-78FFA55A91BF}"/>
                    </a:ext>
                  </a:extLst>
                </p:cNvPr>
                <p:cNvPicPr/>
                <p:nvPr/>
              </p:nvPicPr>
              <p:blipFill>
                <a:blip r:embed="rId177"/>
                <a:stretch>
                  <a:fillRect/>
                </a:stretch>
              </p:blipFill>
              <p:spPr>
                <a:xfrm>
                  <a:off x="3502092" y="4769839"/>
                  <a:ext cx="972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3" name="筆跡 132">
                  <a:extLst>
                    <a:ext uri="{FF2B5EF4-FFF2-40B4-BE49-F238E27FC236}">
                      <a16:creationId xmlns:a16="http://schemas.microsoft.com/office/drawing/2014/main" id="{5B5391DE-2A21-3F32-FFBC-FAF3AE7DBB97}"/>
                    </a:ext>
                  </a:extLst>
                </p14:cNvPr>
                <p14:cNvContentPartPr/>
                <p14:nvPr/>
              </p14:nvContentPartPr>
              <p14:xfrm>
                <a:off x="3638172" y="4863439"/>
                <a:ext cx="360" cy="360"/>
              </p14:xfrm>
            </p:contentPart>
          </mc:Choice>
          <mc:Fallback xmlns="">
            <p:pic>
              <p:nvPicPr>
                <p:cNvPr id="133" name="筆跡 132">
                  <a:extLst>
                    <a:ext uri="{FF2B5EF4-FFF2-40B4-BE49-F238E27FC236}">
                      <a16:creationId xmlns:a16="http://schemas.microsoft.com/office/drawing/2014/main" id="{5B5391DE-2A21-3F32-FFBC-FAF3AE7DBB97}"/>
                    </a:ext>
                  </a:extLst>
                </p:cNvPr>
                <p:cNvPicPr/>
                <p:nvPr/>
              </p:nvPicPr>
              <p:blipFill>
                <a:blip r:embed="rId179"/>
                <a:stretch>
                  <a:fillRect/>
                </a:stretch>
              </p:blipFill>
              <p:spPr>
                <a:xfrm>
                  <a:off x="3629172" y="485443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4" name="筆跡 133">
                  <a:extLst>
                    <a:ext uri="{FF2B5EF4-FFF2-40B4-BE49-F238E27FC236}">
                      <a16:creationId xmlns:a16="http://schemas.microsoft.com/office/drawing/2014/main" id="{CA5CE8D8-3182-582E-B096-4E7E998346FF}"/>
                    </a:ext>
                  </a:extLst>
                </p14:cNvPr>
                <p14:cNvContentPartPr/>
                <p14:nvPr/>
              </p14:nvContentPartPr>
              <p14:xfrm>
                <a:off x="3699732" y="4699279"/>
                <a:ext cx="85320" cy="207720"/>
              </p14:xfrm>
            </p:contentPart>
          </mc:Choice>
          <mc:Fallback xmlns="">
            <p:pic>
              <p:nvPicPr>
                <p:cNvPr id="134" name="筆跡 133">
                  <a:extLst>
                    <a:ext uri="{FF2B5EF4-FFF2-40B4-BE49-F238E27FC236}">
                      <a16:creationId xmlns:a16="http://schemas.microsoft.com/office/drawing/2014/main" id="{CA5CE8D8-3182-582E-B096-4E7E998346FF}"/>
                    </a:ext>
                  </a:extLst>
                </p:cNvPr>
                <p:cNvPicPr/>
                <p:nvPr/>
              </p:nvPicPr>
              <p:blipFill>
                <a:blip r:embed="rId181"/>
                <a:stretch>
                  <a:fillRect/>
                </a:stretch>
              </p:blipFill>
              <p:spPr>
                <a:xfrm>
                  <a:off x="3691092" y="4690639"/>
                  <a:ext cx="102960" cy="225360"/>
                </a:xfrm>
                <a:prstGeom prst="rect">
                  <a:avLst/>
                </a:prstGeom>
              </p:spPr>
            </p:pic>
          </mc:Fallback>
        </mc:AlternateContent>
      </p:grpSp>
      <p:grpSp>
        <p:nvGrpSpPr>
          <p:cNvPr id="141" name="群組 140">
            <a:extLst>
              <a:ext uri="{FF2B5EF4-FFF2-40B4-BE49-F238E27FC236}">
                <a16:creationId xmlns:a16="http://schemas.microsoft.com/office/drawing/2014/main" id="{C5B0FB5C-6860-0787-00D2-83F3AD37EA3E}"/>
              </a:ext>
            </a:extLst>
          </p:cNvPr>
          <p:cNvGrpSpPr/>
          <p:nvPr/>
        </p:nvGrpSpPr>
        <p:grpSpPr>
          <a:xfrm>
            <a:off x="3357732" y="5234599"/>
            <a:ext cx="381960" cy="242640"/>
            <a:chOff x="3357732" y="5234599"/>
            <a:chExt cx="381960" cy="242640"/>
          </a:xfrm>
        </p:grpSpPr>
        <mc:AlternateContent xmlns:mc="http://schemas.openxmlformats.org/markup-compatibility/2006" xmlns:p14="http://schemas.microsoft.com/office/powerpoint/2010/main">
          <mc:Choice Requires="p14">
            <p:contentPart p14:bwMode="auto" r:id="rId182">
              <p14:nvContentPartPr>
                <p14:cNvPr id="137" name="筆跡 136">
                  <a:extLst>
                    <a:ext uri="{FF2B5EF4-FFF2-40B4-BE49-F238E27FC236}">
                      <a16:creationId xmlns:a16="http://schemas.microsoft.com/office/drawing/2014/main" id="{B94F6488-909E-AFCD-ABF4-004F4753D313}"/>
                    </a:ext>
                  </a:extLst>
                </p14:cNvPr>
                <p14:cNvContentPartPr/>
                <p14:nvPr/>
              </p14:nvContentPartPr>
              <p14:xfrm>
                <a:off x="3357732" y="5271319"/>
                <a:ext cx="92880" cy="177120"/>
              </p14:xfrm>
            </p:contentPart>
          </mc:Choice>
          <mc:Fallback xmlns="">
            <p:pic>
              <p:nvPicPr>
                <p:cNvPr id="137" name="筆跡 136">
                  <a:extLst>
                    <a:ext uri="{FF2B5EF4-FFF2-40B4-BE49-F238E27FC236}">
                      <a16:creationId xmlns:a16="http://schemas.microsoft.com/office/drawing/2014/main" id="{B94F6488-909E-AFCD-ABF4-004F4753D313}"/>
                    </a:ext>
                  </a:extLst>
                </p:cNvPr>
                <p:cNvPicPr/>
                <p:nvPr/>
              </p:nvPicPr>
              <p:blipFill>
                <a:blip r:embed="rId183"/>
                <a:stretch>
                  <a:fillRect/>
                </a:stretch>
              </p:blipFill>
              <p:spPr>
                <a:xfrm>
                  <a:off x="3349092" y="5262679"/>
                  <a:ext cx="1105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8" name="筆跡 137">
                  <a:extLst>
                    <a:ext uri="{FF2B5EF4-FFF2-40B4-BE49-F238E27FC236}">
                      <a16:creationId xmlns:a16="http://schemas.microsoft.com/office/drawing/2014/main" id="{5FFC4ADB-B07C-B444-8B4E-6EBE6C74BE5B}"/>
                    </a:ext>
                  </a:extLst>
                </p14:cNvPr>
                <p14:cNvContentPartPr/>
                <p14:nvPr/>
              </p14:nvContentPartPr>
              <p14:xfrm>
                <a:off x="3506052" y="5266999"/>
                <a:ext cx="102240" cy="120240"/>
              </p14:xfrm>
            </p:contentPart>
          </mc:Choice>
          <mc:Fallback xmlns="">
            <p:pic>
              <p:nvPicPr>
                <p:cNvPr id="138" name="筆跡 137">
                  <a:extLst>
                    <a:ext uri="{FF2B5EF4-FFF2-40B4-BE49-F238E27FC236}">
                      <a16:creationId xmlns:a16="http://schemas.microsoft.com/office/drawing/2014/main" id="{5FFC4ADB-B07C-B444-8B4E-6EBE6C74BE5B}"/>
                    </a:ext>
                  </a:extLst>
                </p:cNvPr>
                <p:cNvPicPr/>
                <p:nvPr/>
              </p:nvPicPr>
              <p:blipFill>
                <a:blip r:embed="rId185"/>
                <a:stretch>
                  <a:fillRect/>
                </a:stretch>
              </p:blipFill>
              <p:spPr>
                <a:xfrm>
                  <a:off x="3497052" y="5258359"/>
                  <a:ext cx="119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9" name="筆跡 138">
                  <a:extLst>
                    <a:ext uri="{FF2B5EF4-FFF2-40B4-BE49-F238E27FC236}">
                      <a16:creationId xmlns:a16="http://schemas.microsoft.com/office/drawing/2014/main" id="{9A131893-61A6-9A37-65C8-AD6369597F65}"/>
                    </a:ext>
                  </a:extLst>
                </p14:cNvPr>
                <p14:cNvContentPartPr/>
                <p14:nvPr/>
              </p14:nvContentPartPr>
              <p14:xfrm>
                <a:off x="3537012" y="5266639"/>
                <a:ext cx="96120" cy="142920"/>
              </p14:xfrm>
            </p:contentPart>
          </mc:Choice>
          <mc:Fallback xmlns="">
            <p:pic>
              <p:nvPicPr>
                <p:cNvPr id="139" name="筆跡 138">
                  <a:extLst>
                    <a:ext uri="{FF2B5EF4-FFF2-40B4-BE49-F238E27FC236}">
                      <a16:creationId xmlns:a16="http://schemas.microsoft.com/office/drawing/2014/main" id="{9A131893-61A6-9A37-65C8-AD6369597F65}"/>
                    </a:ext>
                  </a:extLst>
                </p:cNvPr>
                <p:cNvPicPr/>
                <p:nvPr/>
              </p:nvPicPr>
              <p:blipFill>
                <a:blip r:embed="rId187"/>
                <a:stretch>
                  <a:fillRect/>
                </a:stretch>
              </p:blipFill>
              <p:spPr>
                <a:xfrm>
                  <a:off x="3528372" y="5257999"/>
                  <a:ext cx="1137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0" name="筆跡 139">
                  <a:extLst>
                    <a:ext uri="{FF2B5EF4-FFF2-40B4-BE49-F238E27FC236}">
                      <a16:creationId xmlns:a16="http://schemas.microsoft.com/office/drawing/2014/main" id="{C2923B1C-FB2A-0273-89AA-6F35890083CF}"/>
                    </a:ext>
                  </a:extLst>
                </p14:cNvPr>
                <p14:cNvContentPartPr/>
                <p14:nvPr/>
              </p14:nvContentPartPr>
              <p14:xfrm>
                <a:off x="3659052" y="5234599"/>
                <a:ext cx="80640" cy="242640"/>
              </p14:xfrm>
            </p:contentPart>
          </mc:Choice>
          <mc:Fallback xmlns="">
            <p:pic>
              <p:nvPicPr>
                <p:cNvPr id="140" name="筆跡 139">
                  <a:extLst>
                    <a:ext uri="{FF2B5EF4-FFF2-40B4-BE49-F238E27FC236}">
                      <a16:creationId xmlns:a16="http://schemas.microsoft.com/office/drawing/2014/main" id="{C2923B1C-FB2A-0273-89AA-6F35890083CF}"/>
                    </a:ext>
                  </a:extLst>
                </p:cNvPr>
                <p:cNvPicPr/>
                <p:nvPr/>
              </p:nvPicPr>
              <p:blipFill>
                <a:blip r:embed="rId189"/>
                <a:stretch>
                  <a:fillRect/>
                </a:stretch>
              </p:blipFill>
              <p:spPr>
                <a:xfrm>
                  <a:off x="3650412" y="5225599"/>
                  <a:ext cx="98280" cy="260280"/>
                </a:xfrm>
                <a:prstGeom prst="rect">
                  <a:avLst/>
                </a:prstGeom>
              </p:spPr>
            </p:pic>
          </mc:Fallback>
        </mc:AlternateContent>
      </p:grpSp>
      <p:grpSp>
        <p:nvGrpSpPr>
          <p:cNvPr id="148" name="群組 147">
            <a:extLst>
              <a:ext uri="{FF2B5EF4-FFF2-40B4-BE49-F238E27FC236}">
                <a16:creationId xmlns:a16="http://schemas.microsoft.com/office/drawing/2014/main" id="{86451747-F0FE-3C11-5F0F-A2254FB5463A}"/>
              </a:ext>
            </a:extLst>
          </p:cNvPr>
          <p:cNvGrpSpPr/>
          <p:nvPr/>
        </p:nvGrpSpPr>
        <p:grpSpPr>
          <a:xfrm>
            <a:off x="3387972" y="5623759"/>
            <a:ext cx="405360" cy="264600"/>
            <a:chOff x="3387972" y="5623759"/>
            <a:chExt cx="405360" cy="264600"/>
          </a:xfrm>
        </p:grpSpPr>
        <mc:AlternateContent xmlns:mc="http://schemas.openxmlformats.org/markup-compatibility/2006" xmlns:p14="http://schemas.microsoft.com/office/powerpoint/2010/main">
          <mc:Choice Requires="p14">
            <p:contentPart p14:bwMode="auto" r:id="rId190">
              <p14:nvContentPartPr>
                <p14:cNvPr id="142" name="筆跡 141">
                  <a:extLst>
                    <a:ext uri="{FF2B5EF4-FFF2-40B4-BE49-F238E27FC236}">
                      <a16:creationId xmlns:a16="http://schemas.microsoft.com/office/drawing/2014/main" id="{5D730DAB-708D-BEE3-7E2B-3B7A23659833}"/>
                    </a:ext>
                  </a:extLst>
                </p14:cNvPr>
                <p14:cNvContentPartPr/>
                <p14:nvPr/>
              </p14:nvContentPartPr>
              <p14:xfrm>
                <a:off x="3387972" y="5644999"/>
                <a:ext cx="60840" cy="164520"/>
              </p14:xfrm>
            </p:contentPart>
          </mc:Choice>
          <mc:Fallback xmlns="">
            <p:pic>
              <p:nvPicPr>
                <p:cNvPr id="142" name="筆跡 141">
                  <a:extLst>
                    <a:ext uri="{FF2B5EF4-FFF2-40B4-BE49-F238E27FC236}">
                      <a16:creationId xmlns:a16="http://schemas.microsoft.com/office/drawing/2014/main" id="{5D730DAB-708D-BEE3-7E2B-3B7A23659833}"/>
                    </a:ext>
                  </a:extLst>
                </p:cNvPr>
                <p:cNvPicPr/>
                <p:nvPr/>
              </p:nvPicPr>
              <p:blipFill>
                <a:blip r:embed="rId191"/>
                <a:stretch>
                  <a:fillRect/>
                </a:stretch>
              </p:blipFill>
              <p:spPr>
                <a:xfrm>
                  <a:off x="3378972" y="5635999"/>
                  <a:ext cx="784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3" name="筆跡 142">
                  <a:extLst>
                    <a:ext uri="{FF2B5EF4-FFF2-40B4-BE49-F238E27FC236}">
                      <a16:creationId xmlns:a16="http://schemas.microsoft.com/office/drawing/2014/main" id="{C4ECB0AA-DBA3-E883-8CC8-B4161D57A202}"/>
                    </a:ext>
                  </a:extLst>
                </p14:cNvPr>
                <p14:cNvContentPartPr/>
                <p14:nvPr/>
              </p14:nvContentPartPr>
              <p14:xfrm>
                <a:off x="3474372" y="5628799"/>
                <a:ext cx="75240" cy="182520"/>
              </p14:xfrm>
            </p:contentPart>
          </mc:Choice>
          <mc:Fallback xmlns="">
            <p:pic>
              <p:nvPicPr>
                <p:cNvPr id="143" name="筆跡 142">
                  <a:extLst>
                    <a:ext uri="{FF2B5EF4-FFF2-40B4-BE49-F238E27FC236}">
                      <a16:creationId xmlns:a16="http://schemas.microsoft.com/office/drawing/2014/main" id="{C4ECB0AA-DBA3-E883-8CC8-B4161D57A202}"/>
                    </a:ext>
                  </a:extLst>
                </p:cNvPr>
                <p:cNvPicPr/>
                <p:nvPr/>
              </p:nvPicPr>
              <p:blipFill>
                <a:blip r:embed="rId193"/>
                <a:stretch>
                  <a:fillRect/>
                </a:stretch>
              </p:blipFill>
              <p:spPr>
                <a:xfrm>
                  <a:off x="3465732" y="5620159"/>
                  <a:ext cx="928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4" name="筆跡 143">
                  <a:extLst>
                    <a:ext uri="{FF2B5EF4-FFF2-40B4-BE49-F238E27FC236}">
                      <a16:creationId xmlns:a16="http://schemas.microsoft.com/office/drawing/2014/main" id="{A7D5B38F-D7C3-8BFF-E990-3F584ED5FB0F}"/>
                    </a:ext>
                  </a:extLst>
                </p14:cNvPr>
                <p14:cNvContentPartPr/>
                <p14:nvPr/>
              </p14:nvContentPartPr>
              <p14:xfrm>
                <a:off x="3502092" y="5638879"/>
                <a:ext cx="95040" cy="190440"/>
              </p14:xfrm>
            </p:contentPart>
          </mc:Choice>
          <mc:Fallback xmlns="">
            <p:pic>
              <p:nvPicPr>
                <p:cNvPr id="144" name="筆跡 143">
                  <a:extLst>
                    <a:ext uri="{FF2B5EF4-FFF2-40B4-BE49-F238E27FC236}">
                      <a16:creationId xmlns:a16="http://schemas.microsoft.com/office/drawing/2014/main" id="{A7D5B38F-D7C3-8BFF-E990-3F584ED5FB0F}"/>
                    </a:ext>
                  </a:extLst>
                </p:cNvPr>
                <p:cNvPicPr/>
                <p:nvPr/>
              </p:nvPicPr>
              <p:blipFill>
                <a:blip r:embed="rId195"/>
                <a:stretch>
                  <a:fillRect/>
                </a:stretch>
              </p:blipFill>
              <p:spPr>
                <a:xfrm>
                  <a:off x="3493452" y="5630239"/>
                  <a:ext cx="1126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6" name="筆跡 145">
                  <a:extLst>
                    <a:ext uri="{FF2B5EF4-FFF2-40B4-BE49-F238E27FC236}">
                      <a16:creationId xmlns:a16="http://schemas.microsoft.com/office/drawing/2014/main" id="{6F53751E-0B04-0F03-3D0F-F6879976DB7C}"/>
                    </a:ext>
                  </a:extLst>
                </p14:cNvPr>
                <p14:cNvContentPartPr/>
                <p14:nvPr/>
              </p14:nvContentPartPr>
              <p14:xfrm>
                <a:off x="3658332" y="5623759"/>
                <a:ext cx="135000" cy="111960"/>
              </p14:xfrm>
            </p:contentPart>
          </mc:Choice>
          <mc:Fallback xmlns="">
            <p:pic>
              <p:nvPicPr>
                <p:cNvPr id="146" name="筆跡 145">
                  <a:extLst>
                    <a:ext uri="{FF2B5EF4-FFF2-40B4-BE49-F238E27FC236}">
                      <a16:creationId xmlns:a16="http://schemas.microsoft.com/office/drawing/2014/main" id="{6F53751E-0B04-0F03-3D0F-F6879976DB7C}"/>
                    </a:ext>
                  </a:extLst>
                </p:cNvPr>
                <p:cNvPicPr/>
                <p:nvPr/>
              </p:nvPicPr>
              <p:blipFill>
                <a:blip r:embed="rId197"/>
                <a:stretch>
                  <a:fillRect/>
                </a:stretch>
              </p:blipFill>
              <p:spPr>
                <a:xfrm>
                  <a:off x="3649692" y="5615119"/>
                  <a:ext cx="1526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7" name="筆跡 146">
                  <a:extLst>
                    <a:ext uri="{FF2B5EF4-FFF2-40B4-BE49-F238E27FC236}">
                      <a16:creationId xmlns:a16="http://schemas.microsoft.com/office/drawing/2014/main" id="{B01416AB-FC22-8546-EBEA-2B0B9265E639}"/>
                    </a:ext>
                  </a:extLst>
                </p14:cNvPr>
                <p14:cNvContentPartPr/>
                <p14:nvPr/>
              </p14:nvContentPartPr>
              <p14:xfrm>
                <a:off x="3700092" y="5639239"/>
                <a:ext cx="49680" cy="249120"/>
              </p14:xfrm>
            </p:contentPart>
          </mc:Choice>
          <mc:Fallback xmlns="">
            <p:pic>
              <p:nvPicPr>
                <p:cNvPr id="147" name="筆跡 146">
                  <a:extLst>
                    <a:ext uri="{FF2B5EF4-FFF2-40B4-BE49-F238E27FC236}">
                      <a16:creationId xmlns:a16="http://schemas.microsoft.com/office/drawing/2014/main" id="{B01416AB-FC22-8546-EBEA-2B0B9265E639}"/>
                    </a:ext>
                  </a:extLst>
                </p:cNvPr>
                <p:cNvPicPr/>
                <p:nvPr/>
              </p:nvPicPr>
              <p:blipFill>
                <a:blip r:embed="rId199"/>
                <a:stretch>
                  <a:fillRect/>
                </a:stretch>
              </p:blipFill>
              <p:spPr>
                <a:xfrm>
                  <a:off x="3691092" y="5630239"/>
                  <a:ext cx="67320" cy="266760"/>
                </a:xfrm>
                <a:prstGeom prst="rect">
                  <a:avLst/>
                </a:prstGeom>
              </p:spPr>
            </p:pic>
          </mc:Fallback>
        </mc:AlternateContent>
      </p:grpSp>
      <p:grpSp>
        <p:nvGrpSpPr>
          <p:cNvPr id="152" name="群組 151">
            <a:extLst>
              <a:ext uri="{FF2B5EF4-FFF2-40B4-BE49-F238E27FC236}">
                <a16:creationId xmlns:a16="http://schemas.microsoft.com/office/drawing/2014/main" id="{6C03EEE4-AF43-D34E-EEFC-EFDC4B6D5CA9}"/>
              </a:ext>
            </a:extLst>
          </p:cNvPr>
          <p:cNvGrpSpPr/>
          <p:nvPr/>
        </p:nvGrpSpPr>
        <p:grpSpPr>
          <a:xfrm>
            <a:off x="3429012" y="6025519"/>
            <a:ext cx="245880" cy="236160"/>
            <a:chOff x="3429012" y="6025519"/>
            <a:chExt cx="245880" cy="236160"/>
          </a:xfrm>
        </p:grpSpPr>
        <mc:AlternateContent xmlns:mc="http://schemas.openxmlformats.org/markup-compatibility/2006" xmlns:p14="http://schemas.microsoft.com/office/powerpoint/2010/main">
          <mc:Choice Requires="p14">
            <p:contentPart p14:bwMode="auto" r:id="rId200">
              <p14:nvContentPartPr>
                <p14:cNvPr id="149" name="筆跡 148">
                  <a:extLst>
                    <a:ext uri="{FF2B5EF4-FFF2-40B4-BE49-F238E27FC236}">
                      <a16:creationId xmlns:a16="http://schemas.microsoft.com/office/drawing/2014/main" id="{B0CEB6AF-0609-44B5-6B0B-D78B260E7685}"/>
                    </a:ext>
                  </a:extLst>
                </p14:cNvPr>
                <p14:cNvContentPartPr/>
                <p14:nvPr/>
              </p14:nvContentPartPr>
              <p14:xfrm>
                <a:off x="3429012" y="6025519"/>
                <a:ext cx="120600" cy="227160"/>
              </p14:xfrm>
            </p:contentPart>
          </mc:Choice>
          <mc:Fallback xmlns="">
            <p:pic>
              <p:nvPicPr>
                <p:cNvPr id="149" name="筆跡 148">
                  <a:extLst>
                    <a:ext uri="{FF2B5EF4-FFF2-40B4-BE49-F238E27FC236}">
                      <a16:creationId xmlns:a16="http://schemas.microsoft.com/office/drawing/2014/main" id="{B0CEB6AF-0609-44B5-6B0B-D78B260E7685}"/>
                    </a:ext>
                  </a:extLst>
                </p:cNvPr>
                <p:cNvPicPr/>
                <p:nvPr/>
              </p:nvPicPr>
              <p:blipFill>
                <a:blip r:embed="rId201"/>
                <a:stretch>
                  <a:fillRect/>
                </a:stretch>
              </p:blipFill>
              <p:spPr>
                <a:xfrm>
                  <a:off x="3420372" y="6016519"/>
                  <a:ext cx="1382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0" name="筆跡 149">
                  <a:extLst>
                    <a:ext uri="{FF2B5EF4-FFF2-40B4-BE49-F238E27FC236}">
                      <a16:creationId xmlns:a16="http://schemas.microsoft.com/office/drawing/2014/main" id="{86EC27C6-988A-5037-59F7-FC63799F2C73}"/>
                    </a:ext>
                  </a:extLst>
                </p14:cNvPr>
                <p14:cNvContentPartPr/>
                <p14:nvPr/>
              </p14:nvContentPartPr>
              <p14:xfrm>
                <a:off x="3578772" y="6192199"/>
                <a:ext cx="18000" cy="69480"/>
              </p14:xfrm>
            </p:contentPart>
          </mc:Choice>
          <mc:Fallback xmlns="">
            <p:pic>
              <p:nvPicPr>
                <p:cNvPr id="150" name="筆跡 149">
                  <a:extLst>
                    <a:ext uri="{FF2B5EF4-FFF2-40B4-BE49-F238E27FC236}">
                      <a16:creationId xmlns:a16="http://schemas.microsoft.com/office/drawing/2014/main" id="{86EC27C6-988A-5037-59F7-FC63799F2C73}"/>
                    </a:ext>
                  </a:extLst>
                </p:cNvPr>
                <p:cNvPicPr/>
                <p:nvPr/>
              </p:nvPicPr>
              <p:blipFill>
                <a:blip r:embed="rId203"/>
                <a:stretch>
                  <a:fillRect/>
                </a:stretch>
              </p:blipFill>
              <p:spPr>
                <a:xfrm>
                  <a:off x="3569772" y="6183559"/>
                  <a:ext cx="356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1" name="筆跡 150">
                  <a:extLst>
                    <a:ext uri="{FF2B5EF4-FFF2-40B4-BE49-F238E27FC236}">
                      <a16:creationId xmlns:a16="http://schemas.microsoft.com/office/drawing/2014/main" id="{86C8472C-C7D8-4D97-3FBF-1C13964DBF8C}"/>
                    </a:ext>
                  </a:extLst>
                </p14:cNvPr>
                <p14:cNvContentPartPr/>
                <p14:nvPr/>
              </p14:nvContentPartPr>
              <p14:xfrm>
                <a:off x="3659052" y="6117319"/>
                <a:ext cx="15840" cy="93960"/>
              </p14:xfrm>
            </p:contentPart>
          </mc:Choice>
          <mc:Fallback xmlns="">
            <p:pic>
              <p:nvPicPr>
                <p:cNvPr id="151" name="筆跡 150">
                  <a:extLst>
                    <a:ext uri="{FF2B5EF4-FFF2-40B4-BE49-F238E27FC236}">
                      <a16:creationId xmlns:a16="http://schemas.microsoft.com/office/drawing/2014/main" id="{86C8472C-C7D8-4D97-3FBF-1C13964DBF8C}"/>
                    </a:ext>
                  </a:extLst>
                </p:cNvPr>
                <p:cNvPicPr/>
                <p:nvPr/>
              </p:nvPicPr>
              <p:blipFill>
                <a:blip r:embed="rId205"/>
                <a:stretch>
                  <a:fillRect/>
                </a:stretch>
              </p:blipFill>
              <p:spPr>
                <a:xfrm>
                  <a:off x="3650052" y="6108319"/>
                  <a:ext cx="33480" cy="111600"/>
                </a:xfrm>
                <a:prstGeom prst="rect">
                  <a:avLst/>
                </a:prstGeom>
              </p:spPr>
            </p:pic>
          </mc:Fallback>
        </mc:AlternateContent>
      </p:grpSp>
      <p:grpSp>
        <p:nvGrpSpPr>
          <p:cNvPr id="157" name="群組 156">
            <a:extLst>
              <a:ext uri="{FF2B5EF4-FFF2-40B4-BE49-F238E27FC236}">
                <a16:creationId xmlns:a16="http://schemas.microsoft.com/office/drawing/2014/main" id="{1BAB3259-96F8-56E2-04AF-025C156FDFC0}"/>
              </a:ext>
            </a:extLst>
          </p:cNvPr>
          <p:cNvGrpSpPr/>
          <p:nvPr/>
        </p:nvGrpSpPr>
        <p:grpSpPr>
          <a:xfrm>
            <a:off x="4920492" y="4701799"/>
            <a:ext cx="439920" cy="183600"/>
            <a:chOff x="4920492" y="4701799"/>
            <a:chExt cx="439920" cy="183600"/>
          </a:xfrm>
        </p:grpSpPr>
        <mc:AlternateContent xmlns:mc="http://schemas.openxmlformats.org/markup-compatibility/2006" xmlns:p14="http://schemas.microsoft.com/office/powerpoint/2010/main">
          <mc:Choice Requires="p14">
            <p:contentPart p14:bwMode="auto" r:id="rId206">
              <p14:nvContentPartPr>
                <p14:cNvPr id="153" name="筆跡 152">
                  <a:extLst>
                    <a:ext uri="{FF2B5EF4-FFF2-40B4-BE49-F238E27FC236}">
                      <a16:creationId xmlns:a16="http://schemas.microsoft.com/office/drawing/2014/main" id="{B16620A6-45ED-37A1-9FCB-64C86E9E6B75}"/>
                    </a:ext>
                  </a:extLst>
                </p14:cNvPr>
                <p14:cNvContentPartPr/>
                <p14:nvPr/>
              </p14:nvContentPartPr>
              <p14:xfrm>
                <a:off x="4920492" y="4701799"/>
                <a:ext cx="79920" cy="183600"/>
              </p14:xfrm>
            </p:contentPart>
          </mc:Choice>
          <mc:Fallback xmlns="">
            <p:pic>
              <p:nvPicPr>
                <p:cNvPr id="153" name="筆跡 152">
                  <a:extLst>
                    <a:ext uri="{FF2B5EF4-FFF2-40B4-BE49-F238E27FC236}">
                      <a16:creationId xmlns:a16="http://schemas.microsoft.com/office/drawing/2014/main" id="{B16620A6-45ED-37A1-9FCB-64C86E9E6B75}"/>
                    </a:ext>
                  </a:extLst>
                </p:cNvPr>
                <p:cNvPicPr/>
                <p:nvPr/>
              </p:nvPicPr>
              <p:blipFill>
                <a:blip r:embed="rId207"/>
                <a:stretch>
                  <a:fillRect/>
                </a:stretch>
              </p:blipFill>
              <p:spPr>
                <a:xfrm>
                  <a:off x="4911492" y="4692799"/>
                  <a:ext cx="975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4" name="筆跡 153">
                  <a:extLst>
                    <a:ext uri="{FF2B5EF4-FFF2-40B4-BE49-F238E27FC236}">
                      <a16:creationId xmlns:a16="http://schemas.microsoft.com/office/drawing/2014/main" id="{F9FB73A0-A36E-A344-97FA-21A8D14CA93A}"/>
                    </a:ext>
                  </a:extLst>
                </p14:cNvPr>
                <p14:cNvContentPartPr/>
                <p14:nvPr/>
              </p14:nvContentPartPr>
              <p14:xfrm>
                <a:off x="5000052" y="4750759"/>
                <a:ext cx="108360" cy="108000"/>
              </p14:xfrm>
            </p:contentPart>
          </mc:Choice>
          <mc:Fallback xmlns="">
            <p:pic>
              <p:nvPicPr>
                <p:cNvPr id="154" name="筆跡 153">
                  <a:extLst>
                    <a:ext uri="{FF2B5EF4-FFF2-40B4-BE49-F238E27FC236}">
                      <a16:creationId xmlns:a16="http://schemas.microsoft.com/office/drawing/2014/main" id="{F9FB73A0-A36E-A344-97FA-21A8D14CA93A}"/>
                    </a:ext>
                  </a:extLst>
                </p:cNvPr>
                <p:cNvPicPr/>
                <p:nvPr/>
              </p:nvPicPr>
              <p:blipFill>
                <a:blip r:embed="rId209"/>
                <a:stretch>
                  <a:fillRect/>
                </a:stretch>
              </p:blipFill>
              <p:spPr>
                <a:xfrm>
                  <a:off x="4991412" y="4741759"/>
                  <a:ext cx="1260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5" name="筆跡 154">
                  <a:extLst>
                    <a:ext uri="{FF2B5EF4-FFF2-40B4-BE49-F238E27FC236}">
                      <a16:creationId xmlns:a16="http://schemas.microsoft.com/office/drawing/2014/main" id="{33630F74-071D-C388-3B52-C279FD817E90}"/>
                    </a:ext>
                  </a:extLst>
                </p14:cNvPr>
                <p14:cNvContentPartPr/>
                <p14:nvPr/>
              </p14:nvContentPartPr>
              <p14:xfrm>
                <a:off x="5136852" y="4840759"/>
                <a:ext cx="18720" cy="24120"/>
              </p14:xfrm>
            </p:contentPart>
          </mc:Choice>
          <mc:Fallback xmlns="">
            <p:pic>
              <p:nvPicPr>
                <p:cNvPr id="155" name="筆跡 154">
                  <a:extLst>
                    <a:ext uri="{FF2B5EF4-FFF2-40B4-BE49-F238E27FC236}">
                      <a16:creationId xmlns:a16="http://schemas.microsoft.com/office/drawing/2014/main" id="{33630F74-071D-C388-3B52-C279FD817E90}"/>
                    </a:ext>
                  </a:extLst>
                </p:cNvPr>
                <p:cNvPicPr/>
                <p:nvPr/>
              </p:nvPicPr>
              <p:blipFill>
                <a:blip r:embed="rId211"/>
                <a:stretch>
                  <a:fillRect/>
                </a:stretch>
              </p:blipFill>
              <p:spPr>
                <a:xfrm>
                  <a:off x="5127852" y="4832119"/>
                  <a:ext cx="363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6" name="筆跡 155">
                  <a:extLst>
                    <a:ext uri="{FF2B5EF4-FFF2-40B4-BE49-F238E27FC236}">
                      <a16:creationId xmlns:a16="http://schemas.microsoft.com/office/drawing/2014/main" id="{0931C288-D965-DC50-1EDC-01F28106AAA5}"/>
                    </a:ext>
                  </a:extLst>
                </p14:cNvPr>
                <p14:cNvContentPartPr/>
                <p14:nvPr/>
              </p14:nvContentPartPr>
              <p14:xfrm>
                <a:off x="5208492" y="4704679"/>
                <a:ext cx="151920" cy="152280"/>
              </p14:xfrm>
            </p:contentPart>
          </mc:Choice>
          <mc:Fallback xmlns="">
            <p:pic>
              <p:nvPicPr>
                <p:cNvPr id="156" name="筆跡 155">
                  <a:extLst>
                    <a:ext uri="{FF2B5EF4-FFF2-40B4-BE49-F238E27FC236}">
                      <a16:creationId xmlns:a16="http://schemas.microsoft.com/office/drawing/2014/main" id="{0931C288-D965-DC50-1EDC-01F28106AAA5}"/>
                    </a:ext>
                  </a:extLst>
                </p:cNvPr>
                <p:cNvPicPr/>
                <p:nvPr/>
              </p:nvPicPr>
              <p:blipFill>
                <a:blip r:embed="rId213"/>
                <a:stretch>
                  <a:fillRect/>
                </a:stretch>
              </p:blipFill>
              <p:spPr>
                <a:xfrm>
                  <a:off x="5199492" y="4696039"/>
                  <a:ext cx="169560" cy="169920"/>
                </a:xfrm>
                <a:prstGeom prst="rect">
                  <a:avLst/>
                </a:prstGeom>
              </p:spPr>
            </p:pic>
          </mc:Fallback>
        </mc:AlternateContent>
      </p:grpSp>
      <p:grpSp>
        <p:nvGrpSpPr>
          <p:cNvPr id="162" name="群組 161">
            <a:extLst>
              <a:ext uri="{FF2B5EF4-FFF2-40B4-BE49-F238E27FC236}">
                <a16:creationId xmlns:a16="http://schemas.microsoft.com/office/drawing/2014/main" id="{A9794574-AA3E-575A-8032-B079E1B37D46}"/>
              </a:ext>
            </a:extLst>
          </p:cNvPr>
          <p:cNvGrpSpPr/>
          <p:nvPr/>
        </p:nvGrpSpPr>
        <p:grpSpPr>
          <a:xfrm>
            <a:off x="4854252" y="5215519"/>
            <a:ext cx="451440" cy="217800"/>
            <a:chOff x="4854252" y="5215519"/>
            <a:chExt cx="451440" cy="217800"/>
          </a:xfrm>
        </p:grpSpPr>
        <mc:AlternateContent xmlns:mc="http://schemas.openxmlformats.org/markup-compatibility/2006" xmlns:p14="http://schemas.microsoft.com/office/powerpoint/2010/main">
          <mc:Choice Requires="p14">
            <p:contentPart p14:bwMode="auto" r:id="rId214">
              <p14:nvContentPartPr>
                <p14:cNvPr id="158" name="筆跡 157">
                  <a:extLst>
                    <a:ext uri="{FF2B5EF4-FFF2-40B4-BE49-F238E27FC236}">
                      <a16:creationId xmlns:a16="http://schemas.microsoft.com/office/drawing/2014/main" id="{1EB1B228-0314-B16A-90F3-8044845512D2}"/>
                    </a:ext>
                  </a:extLst>
                </p14:cNvPr>
                <p14:cNvContentPartPr/>
                <p14:nvPr/>
              </p14:nvContentPartPr>
              <p14:xfrm>
                <a:off x="4854252" y="5230999"/>
                <a:ext cx="99720" cy="201960"/>
              </p14:xfrm>
            </p:contentPart>
          </mc:Choice>
          <mc:Fallback xmlns="">
            <p:pic>
              <p:nvPicPr>
                <p:cNvPr id="158" name="筆跡 157">
                  <a:extLst>
                    <a:ext uri="{FF2B5EF4-FFF2-40B4-BE49-F238E27FC236}">
                      <a16:creationId xmlns:a16="http://schemas.microsoft.com/office/drawing/2014/main" id="{1EB1B228-0314-B16A-90F3-8044845512D2}"/>
                    </a:ext>
                  </a:extLst>
                </p:cNvPr>
                <p:cNvPicPr/>
                <p:nvPr/>
              </p:nvPicPr>
              <p:blipFill>
                <a:blip r:embed="rId215"/>
                <a:stretch>
                  <a:fillRect/>
                </a:stretch>
              </p:blipFill>
              <p:spPr>
                <a:xfrm>
                  <a:off x="4845612" y="5222359"/>
                  <a:ext cx="1173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9" name="筆跡 158">
                  <a:extLst>
                    <a:ext uri="{FF2B5EF4-FFF2-40B4-BE49-F238E27FC236}">
                      <a16:creationId xmlns:a16="http://schemas.microsoft.com/office/drawing/2014/main" id="{E4A31CB7-9DF0-9F11-1879-33E0C7F7696A}"/>
                    </a:ext>
                  </a:extLst>
                </p14:cNvPr>
                <p14:cNvContentPartPr/>
                <p14:nvPr/>
              </p14:nvContentPartPr>
              <p14:xfrm>
                <a:off x="4990692" y="5215519"/>
                <a:ext cx="167400" cy="138240"/>
              </p14:xfrm>
            </p:contentPart>
          </mc:Choice>
          <mc:Fallback xmlns="">
            <p:pic>
              <p:nvPicPr>
                <p:cNvPr id="159" name="筆跡 158">
                  <a:extLst>
                    <a:ext uri="{FF2B5EF4-FFF2-40B4-BE49-F238E27FC236}">
                      <a16:creationId xmlns:a16="http://schemas.microsoft.com/office/drawing/2014/main" id="{E4A31CB7-9DF0-9F11-1879-33E0C7F7696A}"/>
                    </a:ext>
                  </a:extLst>
                </p:cNvPr>
                <p:cNvPicPr/>
                <p:nvPr/>
              </p:nvPicPr>
              <p:blipFill>
                <a:blip r:embed="rId217"/>
                <a:stretch>
                  <a:fillRect/>
                </a:stretch>
              </p:blipFill>
              <p:spPr>
                <a:xfrm>
                  <a:off x="4982052" y="5206879"/>
                  <a:ext cx="1850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0" name="筆跡 159">
                  <a:extLst>
                    <a:ext uri="{FF2B5EF4-FFF2-40B4-BE49-F238E27FC236}">
                      <a16:creationId xmlns:a16="http://schemas.microsoft.com/office/drawing/2014/main" id="{987905FA-1F1A-A437-CAD7-3A759251FC2B}"/>
                    </a:ext>
                  </a:extLst>
                </p14:cNvPr>
                <p14:cNvContentPartPr/>
                <p14:nvPr/>
              </p14:nvContentPartPr>
              <p14:xfrm>
                <a:off x="5043252" y="5215879"/>
                <a:ext cx="132480" cy="217440"/>
              </p14:xfrm>
            </p:contentPart>
          </mc:Choice>
          <mc:Fallback xmlns="">
            <p:pic>
              <p:nvPicPr>
                <p:cNvPr id="160" name="筆跡 159">
                  <a:extLst>
                    <a:ext uri="{FF2B5EF4-FFF2-40B4-BE49-F238E27FC236}">
                      <a16:creationId xmlns:a16="http://schemas.microsoft.com/office/drawing/2014/main" id="{987905FA-1F1A-A437-CAD7-3A759251FC2B}"/>
                    </a:ext>
                  </a:extLst>
                </p:cNvPr>
                <p:cNvPicPr/>
                <p:nvPr/>
              </p:nvPicPr>
              <p:blipFill>
                <a:blip r:embed="rId219"/>
                <a:stretch>
                  <a:fillRect/>
                </a:stretch>
              </p:blipFill>
              <p:spPr>
                <a:xfrm>
                  <a:off x="5034612" y="5206879"/>
                  <a:ext cx="1501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1" name="筆跡 160">
                  <a:extLst>
                    <a:ext uri="{FF2B5EF4-FFF2-40B4-BE49-F238E27FC236}">
                      <a16:creationId xmlns:a16="http://schemas.microsoft.com/office/drawing/2014/main" id="{B3F065B3-06C3-76BA-BF55-E56CB82A3498}"/>
                    </a:ext>
                  </a:extLst>
                </p14:cNvPr>
                <p14:cNvContentPartPr/>
                <p14:nvPr/>
              </p14:nvContentPartPr>
              <p14:xfrm>
                <a:off x="5198412" y="5221999"/>
                <a:ext cx="107280" cy="186120"/>
              </p14:xfrm>
            </p:contentPart>
          </mc:Choice>
          <mc:Fallback xmlns="">
            <p:pic>
              <p:nvPicPr>
                <p:cNvPr id="161" name="筆跡 160">
                  <a:extLst>
                    <a:ext uri="{FF2B5EF4-FFF2-40B4-BE49-F238E27FC236}">
                      <a16:creationId xmlns:a16="http://schemas.microsoft.com/office/drawing/2014/main" id="{B3F065B3-06C3-76BA-BF55-E56CB82A3498}"/>
                    </a:ext>
                  </a:extLst>
                </p:cNvPr>
                <p:cNvPicPr/>
                <p:nvPr/>
              </p:nvPicPr>
              <p:blipFill>
                <a:blip r:embed="rId221"/>
                <a:stretch>
                  <a:fillRect/>
                </a:stretch>
              </p:blipFill>
              <p:spPr>
                <a:xfrm>
                  <a:off x="5189412" y="5212999"/>
                  <a:ext cx="124920" cy="203760"/>
                </a:xfrm>
                <a:prstGeom prst="rect">
                  <a:avLst/>
                </a:prstGeom>
              </p:spPr>
            </p:pic>
          </mc:Fallback>
        </mc:AlternateContent>
      </p:grpSp>
      <p:grpSp>
        <p:nvGrpSpPr>
          <p:cNvPr id="167" name="群組 166">
            <a:extLst>
              <a:ext uri="{FF2B5EF4-FFF2-40B4-BE49-F238E27FC236}">
                <a16:creationId xmlns:a16="http://schemas.microsoft.com/office/drawing/2014/main" id="{8A19DAF6-3C88-BDA6-8EAF-B45CE13B4772}"/>
              </a:ext>
            </a:extLst>
          </p:cNvPr>
          <p:cNvGrpSpPr/>
          <p:nvPr/>
        </p:nvGrpSpPr>
        <p:grpSpPr>
          <a:xfrm>
            <a:off x="4881252" y="5636719"/>
            <a:ext cx="440280" cy="227880"/>
            <a:chOff x="4881252" y="5636719"/>
            <a:chExt cx="440280" cy="227880"/>
          </a:xfrm>
        </p:grpSpPr>
        <mc:AlternateContent xmlns:mc="http://schemas.openxmlformats.org/markup-compatibility/2006" xmlns:p14="http://schemas.microsoft.com/office/powerpoint/2010/main">
          <mc:Choice Requires="p14">
            <p:contentPart p14:bwMode="auto" r:id="rId222">
              <p14:nvContentPartPr>
                <p14:cNvPr id="163" name="筆跡 162">
                  <a:extLst>
                    <a:ext uri="{FF2B5EF4-FFF2-40B4-BE49-F238E27FC236}">
                      <a16:creationId xmlns:a16="http://schemas.microsoft.com/office/drawing/2014/main" id="{4E6E1866-3C22-83BC-9E02-B6BA12BF5325}"/>
                    </a:ext>
                  </a:extLst>
                </p14:cNvPr>
                <p14:cNvContentPartPr/>
                <p14:nvPr/>
              </p14:nvContentPartPr>
              <p14:xfrm>
                <a:off x="4881252" y="5646799"/>
                <a:ext cx="82800" cy="189360"/>
              </p14:xfrm>
            </p:contentPart>
          </mc:Choice>
          <mc:Fallback xmlns="">
            <p:pic>
              <p:nvPicPr>
                <p:cNvPr id="163" name="筆跡 162">
                  <a:extLst>
                    <a:ext uri="{FF2B5EF4-FFF2-40B4-BE49-F238E27FC236}">
                      <a16:creationId xmlns:a16="http://schemas.microsoft.com/office/drawing/2014/main" id="{4E6E1866-3C22-83BC-9E02-B6BA12BF5325}"/>
                    </a:ext>
                  </a:extLst>
                </p:cNvPr>
                <p:cNvPicPr/>
                <p:nvPr/>
              </p:nvPicPr>
              <p:blipFill>
                <a:blip r:embed="rId223"/>
                <a:stretch>
                  <a:fillRect/>
                </a:stretch>
              </p:blipFill>
              <p:spPr>
                <a:xfrm>
                  <a:off x="4872612" y="5637799"/>
                  <a:ext cx="1004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4" name="筆跡 163">
                  <a:extLst>
                    <a:ext uri="{FF2B5EF4-FFF2-40B4-BE49-F238E27FC236}">
                      <a16:creationId xmlns:a16="http://schemas.microsoft.com/office/drawing/2014/main" id="{FF37C7A6-E86A-6DA5-1B89-11615FB15E25}"/>
                    </a:ext>
                  </a:extLst>
                </p14:cNvPr>
                <p14:cNvContentPartPr/>
                <p14:nvPr/>
              </p14:nvContentPartPr>
              <p14:xfrm>
                <a:off x="4993212" y="5653279"/>
                <a:ext cx="135360" cy="109080"/>
              </p14:xfrm>
            </p:contentPart>
          </mc:Choice>
          <mc:Fallback xmlns="">
            <p:pic>
              <p:nvPicPr>
                <p:cNvPr id="164" name="筆跡 163">
                  <a:extLst>
                    <a:ext uri="{FF2B5EF4-FFF2-40B4-BE49-F238E27FC236}">
                      <a16:creationId xmlns:a16="http://schemas.microsoft.com/office/drawing/2014/main" id="{FF37C7A6-E86A-6DA5-1B89-11615FB15E25}"/>
                    </a:ext>
                  </a:extLst>
                </p:cNvPr>
                <p:cNvPicPr/>
                <p:nvPr/>
              </p:nvPicPr>
              <p:blipFill>
                <a:blip r:embed="rId225"/>
                <a:stretch>
                  <a:fillRect/>
                </a:stretch>
              </p:blipFill>
              <p:spPr>
                <a:xfrm>
                  <a:off x="4984572" y="5644279"/>
                  <a:ext cx="153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5" name="筆跡 164">
                  <a:extLst>
                    <a:ext uri="{FF2B5EF4-FFF2-40B4-BE49-F238E27FC236}">
                      <a16:creationId xmlns:a16="http://schemas.microsoft.com/office/drawing/2014/main" id="{E33FF43C-C7EE-A7AE-4C85-BCB09B6B117E}"/>
                    </a:ext>
                  </a:extLst>
                </p14:cNvPr>
                <p14:cNvContentPartPr/>
                <p14:nvPr/>
              </p14:nvContentPartPr>
              <p14:xfrm>
                <a:off x="5034252" y="5670559"/>
                <a:ext cx="110520" cy="194040"/>
              </p14:xfrm>
            </p:contentPart>
          </mc:Choice>
          <mc:Fallback xmlns="">
            <p:pic>
              <p:nvPicPr>
                <p:cNvPr id="165" name="筆跡 164">
                  <a:extLst>
                    <a:ext uri="{FF2B5EF4-FFF2-40B4-BE49-F238E27FC236}">
                      <a16:creationId xmlns:a16="http://schemas.microsoft.com/office/drawing/2014/main" id="{E33FF43C-C7EE-A7AE-4C85-BCB09B6B117E}"/>
                    </a:ext>
                  </a:extLst>
                </p:cNvPr>
                <p:cNvPicPr/>
                <p:nvPr/>
              </p:nvPicPr>
              <p:blipFill>
                <a:blip r:embed="rId227"/>
                <a:stretch>
                  <a:fillRect/>
                </a:stretch>
              </p:blipFill>
              <p:spPr>
                <a:xfrm>
                  <a:off x="5025252" y="5661559"/>
                  <a:ext cx="1281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筆跡 165">
                  <a:extLst>
                    <a:ext uri="{FF2B5EF4-FFF2-40B4-BE49-F238E27FC236}">
                      <a16:creationId xmlns:a16="http://schemas.microsoft.com/office/drawing/2014/main" id="{C73CFD87-964F-CB6A-884F-BE49BB9E7DE1}"/>
                    </a:ext>
                  </a:extLst>
                </p14:cNvPr>
                <p14:cNvContentPartPr/>
                <p14:nvPr/>
              </p14:nvContentPartPr>
              <p14:xfrm>
                <a:off x="5224332" y="5636719"/>
                <a:ext cx="97200" cy="171360"/>
              </p14:xfrm>
            </p:contentPart>
          </mc:Choice>
          <mc:Fallback xmlns="">
            <p:pic>
              <p:nvPicPr>
                <p:cNvPr id="166" name="筆跡 165">
                  <a:extLst>
                    <a:ext uri="{FF2B5EF4-FFF2-40B4-BE49-F238E27FC236}">
                      <a16:creationId xmlns:a16="http://schemas.microsoft.com/office/drawing/2014/main" id="{C73CFD87-964F-CB6A-884F-BE49BB9E7DE1}"/>
                    </a:ext>
                  </a:extLst>
                </p:cNvPr>
                <p:cNvPicPr/>
                <p:nvPr/>
              </p:nvPicPr>
              <p:blipFill>
                <a:blip r:embed="rId229"/>
                <a:stretch>
                  <a:fillRect/>
                </a:stretch>
              </p:blipFill>
              <p:spPr>
                <a:xfrm>
                  <a:off x="5215332" y="5627719"/>
                  <a:ext cx="114840" cy="189000"/>
                </a:xfrm>
                <a:prstGeom prst="rect">
                  <a:avLst/>
                </a:prstGeom>
              </p:spPr>
            </p:pic>
          </mc:Fallback>
        </mc:AlternateContent>
      </p:grpSp>
      <p:grpSp>
        <p:nvGrpSpPr>
          <p:cNvPr id="171" name="群組 170">
            <a:extLst>
              <a:ext uri="{FF2B5EF4-FFF2-40B4-BE49-F238E27FC236}">
                <a16:creationId xmlns:a16="http://schemas.microsoft.com/office/drawing/2014/main" id="{3EEAA156-7E6E-A698-3162-FAE4FC287DC1}"/>
              </a:ext>
            </a:extLst>
          </p:cNvPr>
          <p:cNvGrpSpPr/>
          <p:nvPr/>
        </p:nvGrpSpPr>
        <p:grpSpPr>
          <a:xfrm>
            <a:off x="4947852" y="5984119"/>
            <a:ext cx="360360" cy="397080"/>
            <a:chOff x="4947852" y="5984119"/>
            <a:chExt cx="360360" cy="397080"/>
          </a:xfrm>
        </p:grpSpPr>
        <mc:AlternateContent xmlns:mc="http://schemas.openxmlformats.org/markup-compatibility/2006" xmlns:p14="http://schemas.microsoft.com/office/powerpoint/2010/main">
          <mc:Choice Requires="p14">
            <p:contentPart p14:bwMode="auto" r:id="rId230">
              <p14:nvContentPartPr>
                <p14:cNvPr id="168" name="筆跡 167">
                  <a:extLst>
                    <a:ext uri="{FF2B5EF4-FFF2-40B4-BE49-F238E27FC236}">
                      <a16:creationId xmlns:a16="http://schemas.microsoft.com/office/drawing/2014/main" id="{2507B477-0E63-E7A3-4011-E7742FAFA827}"/>
                    </a:ext>
                  </a:extLst>
                </p14:cNvPr>
                <p14:cNvContentPartPr/>
                <p14:nvPr/>
              </p14:nvContentPartPr>
              <p14:xfrm>
                <a:off x="4947852" y="6029119"/>
                <a:ext cx="131040" cy="247320"/>
              </p14:xfrm>
            </p:contentPart>
          </mc:Choice>
          <mc:Fallback xmlns="">
            <p:pic>
              <p:nvPicPr>
                <p:cNvPr id="168" name="筆跡 167">
                  <a:extLst>
                    <a:ext uri="{FF2B5EF4-FFF2-40B4-BE49-F238E27FC236}">
                      <a16:creationId xmlns:a16="http://schemas.microsoft.com/office/drawing/2014/main" id="{2507B477-0E63-E7A3-4011-E7742FAFA827}"/>
                    </a:ext>
                  </a:extLst>
                </p:cNvPr>
                <p:cNvPicPr/>
                <p:nvPr/>
              </p:nvPicPr>
              <p:blipFill>
                <a:blip r:embed="rId231"/>
                <a:stretch>
                  <a:fillRect/>
                </a:stretch>
              </p:blipFill>
              <p:spPr>
                <a:xfrm>
                  <a:off x="4939212" y="6020119"/>
                  <a:ext cx="1486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9" name="筆跡 168">
                  <a:extLst>
                    <a:ext uri="{FF2B5EF4-FFF2-40B4-BE49-F238E27FC236}">
                      <a16:creationId xmlns:a16="http://schemas.microsoft.com/office/drawing/2014/main" id="{D74092B5-62A9-D7A2-85AA-0A81D640718A}"/>
                    </a:ext>
                  </a:extLst>
                </p14:cNvPr>
                <p14:cNvContentPartPr/>
                <p14:nvPr/>
              </p14:nvContentPartPr>
              <p14:xfrm>
                <a:off x="5083572" y="6222799"/>
                <a:ext cx="30960" cy="24840"/>
              </p14:xfrm>
            </p:contentPart>
          </mc:Choice>
          <mc:Fallback xmlns="">
            <p:pic>
              <p:nvPicPr>
                <p:cNvPr id="169" name="筆跡 168">
                  <a:extLst>
                    <a:ext uri="{FF2B5EF4-FFF2-40B4-BE49-F238E27FC236}">
                      <a16:creationId xmlns:a16="http://schemas.microsoft.com/office/drawing/2014/main" id="{D74092B5-62A9-D7A2-85AA-0A81D640718A}"/>
                    </a:ext>
                  </a:extLst>
                </p:cNvPr>
                <p:cNvPicPr/>
                <p:nvPr/>
              </p:nvPicPr>
              <p:blipFill>
                <a:blip r:embed="rId233"/>
                <a:stretch>
                  <a:fillRect/>
                </a:stretch>
              </p:blipFill>
              <p:spPr>
                <a:xfrm>
                  <a:off x="5074932" y="6213799"/>
                  <a:ext cx="486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0" name="筆跡 169">
                  <a:extLst>
                    <a:ext uri="{FF2B5EF4-FFF2-40B4-BE49-F238E27FC236}">
                      <a16:creationId xmlns:a16="http://schemas.microsoft.com/office/drawing/2014/main" id="{42E1198B-F91D-A8E9-4595-4EB9E2C1E566}"/>
                    </a:ext>
                  </a:extLst>
                </p14:cNvPr>
                <p14:cNvContentPartPr/>
                <p14:nvPr/>
              </p14:nvContentPartPr>
              <p14:xfrm>
                <a:off x="5214972" y="5984119"/>
                <a:ext cx="93240" cy="397080"/>
              </p14:xfrm>
            </p:contentPart>
          </mc:Choice>
          <mc:Fallback xmlns="">
            <p:pic>
              <p:nvPicPr>
                <p:cNvPr id="170" name="筆跡 169">
                  <a:extLst>
                    <a:ext uri="{FF2B5EF4-FFF2-40B4-BE49-F238E27FC236}">
                      <a16:creationId xmlns:a16="http://schemas.microsoft.com/office/drawing/2014/main" id="{42E1198B-F91D-A8E9-4595-4EB9E2C1E566}"/>
                    </a:ext>
                  </a:extLst>
                </p:cNvPr>
                <p:cNvPicPr/>
                <p:nvPr/>
              </p:nvPicPr>
              <p:blipFill>
                <a:blip r:embed="rId235"/>
                <a:stretch>
                  <a:fillRect/>
                </a:stretch>
              </p:blipFill>
              <p:spPr>
                <a:xfrm>
                  <a:off x="5205972" y="5975119"/>
                  <a:ext cx="110880" cy="414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173" name="筆跡 172">
                <a:extLst>
                  <a:ext uri="{FF2B5EF4-FFF2-40B4-BE49-F238E27FC236}">
                    <a16:creationId xmlns:a16="http://schemas.microsoft.com/office/drawing/2014/main" id="{4752C616-41E3-5CC8-B9AC-2BC0409D3C41}"/>
                  </a:ext>
                </a:extLst>
              </p14:cNvPr>
              <p14:cNvContentPartPr/>
              <p14:nvPr/>
            </p14:nvContentPartPr>
            <p14:xfrm>
              <a:off x="2395092" y="5967919"/>
              <a:ext cx="3438000" cy="397800"/>
            </p14:xfrm>
          </p:contentPart>
        </mc:Choice>
        <mc:Fallback xmlns="">
          <p:pic>
            <p:nvPicPr>
              <p:cNvPr id="173" name="筆跡 172">
                <a:extLst>
                  <a:ext uri="{FF2B5EF4-FFF2-40B4-BE49-F238E27FC236}">
                    <a16:creationId xmlns:a16="http://schemas.microsoft.com/office/drawing/2014/main" id="{4752C616-41E3-5CC8-B9AC-2BC0409D3C41}"/>
                  </a:ext>
                </a:extLst>
              </p:cNvPr>
              <p:cNvPicPr/>
              <p:nvPr/>
            </p:nvPicPr>
            <p:blipFill>
              <a:blip r:embed="rId237"/>
              <a:stretch>
                <a:fillRect/>
              </a:stretch>
            </p:blipFill>
            <p:spPr>
              <a:xfrm>
                <a:off x="2377452" y="5931919"/>
                <a:ext cx="3473640" cy="469440"/>
              </a:xfrm>
              <a:prstGeom prst="rect">
                <a:avLst/>
              </a:prstGeom>
            </p:spPr>
          </p:pic>
        </mc:Fallback>
      </mc:AlternateContent>
      <p:grpSp>
        <p:nvGrpSpPr>
          <p:cNvPr id="179" name="群組 178">
            <a:extLst>
              <a:ext uri="{FF2B5EF4-FFF2-40B4-BE49-F238E27FC236}">
                <a16:creationId xmlns:a16="http://schemas.microsoft.com/office/drawing/2014/main" id="{55CB9377-8598-14D3-610F-121CF9C8ABF0}"/>
              </a:ext>
            </a:extLst>
          </p:cNvPr>
          <p:cNvGrpSpPr/>
          <p:nvPr/>
        </p:nvGrpSpPr>
        <p:grpSpPr>
          <a:xfrm>
            <a:off x="6025692" y="6435559"/>
            <a:ext cx="427680" cy="246600"/>
            <a:chOff x="6025692" y="6435559"/>
            <a:chExt cx="427680" cy="246600"/>
          </a:xfrm>
        </p:grpSpPr>
        <mc:AlternateContent xmlns:mc="http://schemas.openxmlformats.org/markup-compatibility/2006" xmlns:p14="http://schemas.microsoft.com/office/powerpoint/2010/main">
          <mc:Choice Requires="p14">
            <p:contentPart p14:bwMode="auto" r:id="rId238">
              <p14:nvContentPartPr>
                <p14:cNvPr id="175" name="筆跡 174">
                  <a:extLst>
                    <a:ext uri="{FF2B5EF4-FFF2-40B4-BE49-F238E27FC236}">
                      <a16:creationId xmlns:a16="http://schemas.microsoft.com/office/drawing/2014/main" id="{547CEA4F-0F33-4DFB-0D69-56E914D3B496}"/>
                    </a:ext>
                  </a:extLst>
                </p14:cNvPr>
                <p14:cNvContentPartPr/>
                <p14:nvPr/>
              </p14:nvContentPartPr>
              <p14:xfrm>
                <a:off x="6025692" y="6520159"/>
                <a:ext cx="32400" cy="158400"/>
              </p14:xfrm>
            </p:contentPart>
          </mc:Choice>
          <mc:Fallback xmlns="">
            <p:pic>
              <p:nvPicPr>
                <p:cNvPr id="175" name="筆跡 174">
                  <a:extLst>
                    <a:ext uri="{FF2B5EF4-FFF2-40B4-BE49-F238E27FC236}">
                      <a16:creationId xmlns:a16="http://schemas.microsoft.com/office/drawing/2014/main" id="{547CEA4F-0F33-4DFB-0D69-56E914D3B496}"/>
                    </a:ext>
                  </a:extLst>
                </p:cNvPr>
                <p:cNvPicPr/>
                <p:nvPr/>
              </p:nvPicPr>
              <p:blipFill>
                <a:blip r:embed="rId239"/>
                <a:stretch>
                  <a:fillRect/>
                </a:stretch>
              </p:blipFill>
              <p:spPr>
                <a:xfrm>
                  <a:off x="6016692" y="6511519"/>
                  <a:ext cx="500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6" name="筆跡 175">
                  <a:extLst>
                    <a:ext uri="{FF2B5EF4-FFF2-40B4-BE49-F238E27FC236}">
                      <a16:creationId xmlns:a16="http://schemas.microsoft.com/office/drawing/2014/main" id="{4CAE2456-6CC3-B503-F179-FD13DF21B20D}"/>
                    </a:ext>
                  </a:extLst>
                </p14:cNvPr>
                <p14:cNvContentPartPr/>
                <p14:nvPr/>
              </p14:nvContentPartPr>
              <p14:xfrm>
                <a:off x="6179772" y="6435559"/>
                <a:ext cx="112320" cy="246600"/>
              </p14:xfrm>
            </p:contentPart>
          </mc:Choice>
          <mc:Fallback xmlns="">
            <p:pic>
              <p:nvPicPr>
                <p:cNvPr id="176" name="筆跡 175">
                  <a:extLst>
                    <a:ext uri="{FF2B5EF4-FFF2-40B4-BE49-F238E27FC236}">
                      <a16:creationId xmlns:a16="http://schemas.microsoft.com/office/drawing/2014/main" id="{4CAE2456-6CC3-B503-F179-FD13DF21B20D}"/>
                    </a:ext>
                  </a:extLst>
                </p:cNvPr>
                <p:cNvPicPr/>
                <p:nvPr/>
              </p:nvPicPr>
              <p:blipFill>
                <a:blip r:embed="rId241"/>
                <a:stretch>
                  <a:fillRect/>
                </a:stretch>
              </p:blipFill>
              <p:spPr>
                <a:xfrm>
                  <a:off x="6170772" y="6426559"/>
                  <a:ext cx="1299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8" name="筆跡 177">
                  <a:extLst>
                    <a:ext uri="{FF2B5EF4-FFF2-40B4-BE49-F238E27FC236}">
                      <a16:creationId xmlns:a16="http://schemas.microsoft.com/office/drawing/2014/main" id="{4A5F9973-5B47-CC61-3667-34B5FCF5F0F6}"/>
                    </a:ext>
                  </a:extLst>
                </p14:cNvPr>
                <p14:cNvContentPartPr/>
                <p14:nvPr/>
              </p14:nvContentPartPr>
              <p14:xfrm>
                <a:off x="6353292" y="6441679"/>
                <a:ext cx="100080" cy="207360"/>
              </p14:xfrm>
            </p:contentPart>
          </mc:Choice>
          <mc:Fallback xmlns="">
            <p:pic>
              <p:nvPicPr>
                <p:cNvPr id="178" name="筆跡 177">
                  <a:extLst>
                    <a:ext uri="{FF2B5EF4-FFF2-40B4-BE49-F238E27FC236}">
                      <a16:creationId xmlns:a16="http://schemas.microsoft.com/office/drawing/2014/main" id="{4A5F9973-5B47-CC61-3667-34B5FCF5F0F6}"/>
                    </a:ext>
                  </a:extLst>
                </p:cNvPr>
                <p:cNvPicPr/>
                <p:nvPr/>
              </p:nvPicPr>
              <p:blipFill>
                <a:blip r:embed="rId243"/>
                <a:stretch>
                  <a:fillRect/>
                </a:stretch>
              </p:blipFill>
              <p:spPr>
                <a:xfrm>
                  <a:off x="6344652" y="6432679"/>
                  <a:ext cx="117720" cy="225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4">
            <p14:nvContentPartPr>
              <p14:cNvPr id="180" name="筆跡 179">
                <a:extLst>
                  <a:ext uri="{FF2B5EF4-FFF2-40B4-BE49-F238E27FC236}">
                    <a16:creationId xmlns:a16="http://schemas.microsoft.com/office/drawing/2014/main" id="{A3380552-1CAD-082F-6ED9-8A57672E0BAA}"/>
                  </a:ext>
                </a:extLst>
              </p14:cNvPr>
              <p14:cNvContentPartPr/>
              <p14:nvPr/>
            </p14:nvContentPartPr>
            <p14:xfrm>
              <a:off x="3641772" y="3231559"/>
              <a:ext cx="3618720" cy="1360080"/>
            </p14:xfrm>
          </p:contentPart>
        </mc:Choice>
        <mc:Fallback xmlns="">
          <p:pic>
            <p:nvPicPr>
              <p:cNvPr id="180" name="筆跡 179">
                <a:extLst>
                  <a:ext uri="{FF2B5EF4-FFF2-40B4-BE49-F238E27FC236}">
                    <a16:creationId xmlns:a16="http://schemas.microsoft.com/office/drawing/2014/main" id="{A3380552-1CAD-082F-6ED9-8A57672E0BAA}"/>
                  </a:ext>
                </a:extLst>
              </p:cNvPr>
              <p:cNvPicPr/>
              <p:nvPr/>
            </p:nvPicPr>
            <p:blipFill>
              <a:blip r:embed="rId245"/>
              <a:stretch>
                <a:fillRect/>
              </a:stretch>
            </p:blipFill>
            <p:spPr>
              <a:xfrm>
                <a:off x="3623772" y="3195559"/>
                <a:ext cx="3654360" cy="14317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1" name="筆跡 180">
                <a:extLst>
                  <a:ext uri="{FF2B5EF4-FFF2-40B4-BE49-F238E27FC236}">
                    <a16:creationId xmlns:a16="http://schemas.microsoft.com/office/drawing/2014/main" id="{85835BB7-EC31-F8C7-EE88-1DF177E9651B}"/>
                  </a:ext>
                </a:extLst>
              </p14:cNvPr>
              <p14:cNvContentPartPr/>
              <p14:nvPr/>
            </p14:nvContentPartPr>
            <p14:xfrm>
              <a:off x="7231692" y="3336679"/>
              <a:ext cx="186480" cy="204840"/>
            </p14:xfrm>
          </p:contentPart>
        </mc:Choice>
        <mc:Fallback xmlns="">
          <p:pic>
            <p:nvPicPr>
              <p:cNvPr id="181" name="筆跡 180">
                <a:extLst>
                  <a:ext uri="{FF2B5EF4-FFF2-40B4-BE49-F238E27FC236}">
                    <a16:creationId xmlns:a16="http://schemas.microsoft.com/office/drawing/2014/main" id="{85835BB7-EC31-F8C7-EE88-1DF177E9651B}"/>
                  </a:ext>
                </a:extLst>
              </p:cNvPr>
              <p:cNvPicPr/>
              <p:nvPr/>
            </p:nvPicPr>
            <p:blipFill>
              <a:blip r:embed="rId247"/>
              <a:stretch>
                <a:fillRect/>
              </a:stretch>
            </p:blipFill>
            <p:spPr>
              <a:xfrm>
                <a:off x="7214052" y="3301039"/>
                <a:ext cx="22212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4" name="筆跡 183">
                <a:extLst>
                  <a:ext uri="{FF2B5EF4-FFF2-40B4-BE49-F238E27FC236}">
                    <a16:creationId xmlns:a16="http://schemas.microsoft.com/office/drawing/2014/main" id="{ACD14737-C02F-3031-C0F6-3DA4ED63DBD3}"/>
                  </a:ext>
                </a:extLst>
              </p14:cNvPr>
              <p14:cNvContentPartPr/>
              <p14:nvPr/>
            </p14:nvContentPartPr>
            <p14:xfrm>
              <a:off x="5176452" y="4786039"/>
              <a:ext cx="2355480" cy="432720"/>
            </p14:xfrm>
          </p:contentPart>
        </mc:Choice>
        <mc:Fallback xmlns="">
          <p:pic>
            <p:nvPicPr>
              <p:cNvPr id="184" name="筆跡 183">
                <a:extLst>
                  <a:ext uri="{FF2B5EF4-FFF2-40B4-BE49-F238E27FC236}">
                    <a16:creationId xmlns:a16="http://schemas.microsoft.com/office/drawing/2014/main" id="{ACD14737-C02F-3031-C0F6-3DA4ED63DBD3}"/>
                  </a:ext>
                </a:extLst>
              </p:cNvPr>
              <p:cNvPicPr/>
              <p:nvPr/>
            </p:nvPicPr>
            <p:blipFill>
              <a:blip r:embed="rId249"/>
              <a:stretch>
                <a:fillRect/>
              </a:stretch>
            </p:blipFill>
            <p:spPr>
              <a:xfrm>
                <a:off x="5158812" y="4750399"/>
                <a:ext cx="2391120" cy="5043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5" name="筆跡 184">
                <a:extLst>
                  <a:ext uri="{FF2B5EF4-FFF2-40B4-BE49-F238E27FC236}">
                    <a16:creationId xmlns:a16="http://schemas.microsoft.com/office/drawing/2014/main" id="{44201C75-DFA0-80A0-5ED3-A56366C8F437}"/>
                  </a:ext>
                </a:extLst>
              </p14:cNvPr>
              <p14:cNvContentPartPr/>
              <p14:nvPr/>
            </p14:nvContentPartPr>
            <p14:xfrm>
              <a:off x="7479372" y="5024359"/>
              <a:ext cx="124200" cy="252000"/>
            </p14:xfrm>
          </p:contentPart>
        </mc:Choice>
        <mc:Fallback xmlns="">
          <p:pic>
            <p:nvPicPr>
              <p:cNvPr id="185" name="筆跡 184">
                <a:extLst>
                  <a:ext uri="{FF2B5EF4-FFF2-40B4-BE49-F238E27FC236}">
                    <a16:creationId xmlns:a16="http://schemas.microsoft.com/office/drawing/2014/main" id="{44201C75-DFA0-80A0-5ED3-A56366C8F437}"/>
                  </a:ext>
                </a:extLst>
              </p:cNvPr>
              <p:cNvPicPr/>
              <p:nvPr/>
            </p:nvPicPr>
            <p:blipFill>
              <a:blip r:embed="rId251"/>
              <a:stretch>
                <a:fillRect/>
              </a:stretch>
            </p:blipFill>
            <p:spPr>
              <a:xfrm>
                <a:off x="7461732" y="4988719"/>
                <a:ext cx="159840" cy="323640"/>
              </a:xfrm>
              <a:prstGeom prst="rect">
                <a:avLst/>
              </a:prstGeom>
            </p:spPr>
          </p:pic>
        </mc:Fallback>
      </mc:AlternateContent>
      <p:grpSp>
        <p:nvGrpSpPr>
          <p:cNvPr id="192" name="群組 191">
            <a:extLst>
              <a:ext uri="{FF2B5EF4-FFF2-40B4-BE49-F238E27FC236}">
                <a16:creationId xmlns:a16="http://schemas.microsoft.com/office/drawing/2014/main" id="{E7C2270F-16F7-F79C-C5EA-F17817A047C2}"/>
              </a:ext>
            </a:extLst>
          </p:cNvPr>
          <p:cNvGrpSpPr/>
          <p:nvPr/>
        </p:nvGrpSpPr>
        <p:grpSpPr>
          <a:xfrm>
            <a:off x="7750092" y="3235879"/>
            <a:ext cx="412560" cy="645840"/>
            <a:chOff x="7750092" y="3235879"/>
            <a:chExt cx="412560" cy="645840"/>
          </a:xfrm>
        </p:grpSpPr>
        <mc:AlternateContent xmlns:mc="http://schemas.openxmlformats.org/markup-compatibility/2006" xmlns:p14="http://schemas.microsoft.com/office/powerpoint/2010/main">
          <mc:Choice Requires="p14">
            <p:contentPart p14:bwMode="auto" r:id="rId252">
              <p14:nvContentPartPr>
                <p14:cNvPr id="186" name="筆跡 185">
                  <a:extLst>
                    <a:ext uri="{FF2B5EF4-FFF2-40B4-BE49-F238E27FC236}">
                      <a16:creationId xmlns:a16="http://schemas.microsoft.com/office/drawing/2014/main" id="{35AD9C42-B266-CE90-3336-4D80D5251319}"/>
                    </a:ext>
                  </a:extLst>
                </p14:cNvPr>
                <p14:cNvContentPartPr/>
                <p14:nvPr/>
              </p14:nvContentPartPr>
              <p14:xfrm>
                <a:off x="7750092" y="3524599"/>
                <a:ext cx="412560" cy="33120"/>
              </p14:xfrm>
            </p:contentPart>
          </mc:Choice>
          <mc:Fallback xmlns="">
            <p:pic>
              <p:nvPicPr>
                <p:cNvPr id="186" name="筆跡 185">
                  <a:extLst>
                    <a:ext uri="{FF2B5EF4-FFF2-40B4-BE49-F238E27FC236}">
                      <a16:creationId xmlns:a16="http://schemas.microsoft.com/office/drawing/2014/main" id="{35AD9C42-B266-CE90-3336-4D80D5251319}"/>
                    </a:ext>
                  </a:extLst>
                </p:cNvPr>
                <p:cNvPicPr/>
                <p:nvPr/>
              </p:nvPicPr>
              <p:blipFill>
                <a:blip r:embed="rId253"/>
                <a:stretch>
                  <a:fillRect/>
                </a:stretch>
              </p:blipFill>
              <p:spPr>
                <a:xfrm>
                  <a:off x="7741092" y="3515959"/>
                  <a:ext cx="4302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7" name="筆跡 186">
                  <a:extLst>
                    <a:ext uri="{FF2B5EF4-FFF2-40B4-BE49-F238E27FC236}">
                      <a16:creationId xmlns:a16="http://schemas.microsoft.com/office/drawing/2014/main" id="{4CDAEDB2-9CCB-0BB0-98B0-11D5935E6C47}"/>
                    </a:ext>
                  </a:extLst>
                </p14:cNvPr>
                <p14:cNvContentPartPr/>
                <p14:nvPr/>
              </p14:nvContentPartPr>
              <p14:xfrm>
                <a:off x="7843332" y="3648079"/>
                <a:ext cx="31320" cy="173520"/>
              </p14:xfrm>
            </p:contentPart>
          </mc:Choice>
          <mc:Fallback xmlns="">
            <p:pic>
              <p:nvPicPr>
                <p:cNvPr id="187" name="筆跡 186">
                  <a:extLst>
                    <a:ext uri="{FF2B5EF4-FFF2-40B4-BE49-F238E27FC236}">
                      <a16:creationId xmlns:a16="http://schemas.microsoft.com/office/drawing/2014/main" id="{4CDAEDB2-9CCB-0BB0-98B0-11D5935E6C47}"/>
                    </a:ext>
                  </a:extLst>
                </p:cNvPr>
                <p:cNvPicPr/>
                <p:nvPr/>
              </p:nvPicPr>
              <p:blipFill>
                <a:blip r:embed="rId255"/>
                <a:stretch>
                  <a:fillRect/>
                </a:stretch>
              </p:blipFill>
              <p:spPr>
                <a:xfrm>
                  <a:off x="7834692" y="3639439"/>
                  <a:ext cx="489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88" name="筆跡 187">
                  <a:extLst>
                    <a:ext uri="{FF2B5EF4-FFF2-40B4-BE49-F238E27FC236}">
                      <a16:creationId xmlns:a16="http://schemas.microsoft.com/office/drawing/2014/main" id="{6353B068-A419-2BD1-F578-FB32DC887835}"/>
                    </a:ext>
                  </a:extLst>
                </p14:cNvPr>
                <p14:cNvContentPartPr/>
                <p14:nvPr/>
              </p14:nvContentPartPr>
              <p14:xfrm>
                <a:off x="7917852" y="3634039"/>
                <a:ext cx="113040" cy="199440"/>
              </p14:xfrm>
            </p:contentPart>
          </mc:Choice>
          <mc:Fallback xmlns="">
            <p:pic>
              <p:nvPicPr>
                <p:cNvPr id="188" name="筆跡 187">
                  <a:extLst>
                    <a:ext uri="{FF2B5EF4-FFF2-40B4-BE49-F238E27FC236}">
                      <a16:creationId xmlns:a16="http://schemas.microsoft.com/office/drawing/2014/main" id="{6353B068-A419-2BD1-F578-FB32DC887835}"/>
                    </a:ext>
                  </a:extLst>
                </p:cNvPr>
                <p:cNvPicPr/>
                <p:nvPr/>
              </p:nvPicPr>
              <p:blipFill>
                <a:blip r:embed="rId257"/>
                <a:stretch>
                  <a:fillRect/>
                </a:stretch>
              </p:blipFill>
              <p:spPr>
                <a:xfrm>
                  <a:off x="7908852" y="3625039"/>
                  <a:ext cx="1306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9" name="筆跡 188">
                  <a:extLst>
                    <a:ext uri="{FF2B5EF4-FFF2-40B4-BE49-F238E27FC236}">
                      <a16:creationId xmlns:a16="http://schemas.microsoft.com/office/drawing/2014/main" id="{40DBA1EC-BC50-49D7-60D3-B38ABAFD37EC}"/>
                    </a:ext>
                  </a:extLst>
                </p14:cNvPr>
                <p14:cNvContentPartPr/>
                <p14:nvPr/>
              </p14:nvContentPartPr>
              <p14:xfrm>
                <a:off x="8045292" y="3652399"/>
                <a:ext cx="109080" cy="229320"/>
              </p14:xfrm>
            </p:contentPart>
          </mc:Choice>
          <mc:Fallback xmlns="">
            <p:pic>
              <p:nvPicPr>
                <p:cNvPr id="189" name="筆跡 188">
                  <a:extLst>
                    <a:ext uri="{FF2B5EF4-FFF2-40B4-BE49-F238E27FC236}">
                      <a16:creationId xmlns:a16="http://schemas.microsoft.com/office/drawing/2014/main" id="{40DBA1EC-BC50-49D7-60D3-B38ABAFD37EC}"/>
                    </a:ext>
                  </a:extLst>
                </p:cNvPr>
                <p:cNvPicPr/>
                <p:nvPr/>
              </p:nvPicPr>
              <p:blipFill>
                <a:blip r:embed="rId259"/>
                <a:stretch>
                  <a:fillRect/>
                </a:stretch>
              </p:blipFill>
              <p:spPr>
                <a:xfrm>
                  <a:off x="8036652" y="3643759"/>
                  <a:ext cx="12672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90" name="筆跡 189">
                  <a:extLst>
                    <a:ext uri="{FF2B5EF4-FFF2-40B4-BE49-F238E27FC236}">
                      <a16:creationId xmlns:a16="http://schemas.microsoft.com/office/drawing/2014/main" id="{7AFA6134-AD03-D67B-4BE4-943648905E86}"/>
                    </a:ext>
                  </a:extLst>
                </p14:cNvPr>
                <p14:cNvContentPartPr/>
                <p14:nvPr/>
              </p14:nvContentPartPr>
              <p14:xfrm>
                <a:off x="7909212" y="3235879"/>
                <a:ext cx="99360" cy="178200"/>
              </p14:xfrm>
            </p:contentPart>
          </mc:Choice>
          <mc:Fallback xmlns="">
            <p:pic>
              <p:nvPicPr>
                <p:cNvPr id="190" name="筆跡 189">
                  <a:extLst>
                    <a:ext uri="{FF2B5EF4-FFF2-40B4-BE49-F238E27FC236}">
                      <a16:creationId xmlns:a16="http://schemas.microsoft.com/office/drawing/2014/main" id="{7AFA6134-AD03-D67B-4BE4-943648905E86}"/>
                    </a:ext>
                  </a:extLst>
                </p:cNvPr>
                <p:cNvPicPr/>
                <p:nvPr/>
              </p:nvPicPr>
              <p:blipFill>
                <a:blip r:embed="rId261"/>
                <a:stretch>
                  <a:fillRect/>
                </a:stretch>
              </p:blipFill>
              <p:spPr>
                <a:xfrm>
                  <a:off x="7900212" y="3226879"/>
                  <a:ext cx="1170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91" name="筆跡 190">
                  <a:extLst>
                    <a:ext uri="{FF2B5EF4-FFF2-40B4-BE49-F238E27FC236}">
                      <a16:creationId xmlns:a16="http://schemas.microsoft.com/office/drawing/2014/main" id="{5305C682-5350-2398-00C1-3E2BB718D485}"/>
                    </a:ext>
                  </a:extLst>
                </p14:cNvPr>
                <p14:cNvContentPartPr/>
                <p14:nvPr/>
              </p14:nvContentPartPr>
              <p14:xfrm>
                <a:off x="8096052" y="3295999"/>
                <a:ext cx="21240" cy="169200"/>
              </p14:xfrm>
            </p:contentPart>
          </mc:Choice>
          <mc:Fallback xmlns="">
            <p:pic>
              <p:nvPicPr>
                <p:cNvPr id="191" name="筆跡 190">
                  <a:extLst>
                    <a:ext uri="{FF2B5EF4-FFF2-40B4-BE49-F238E27FC236}">
                      <a16:creationId xmlns:a16="http://schemas.microsoft.com/office/drawing/2014/main" id="{5305C682-5350-2398-00C1-3E2BB718D485}"/>
                    </a:ext>
                  </a:extLst>
                </p:cNvPr>
                <p:cNvPicPr/>
                <p:nvPr/>
              </p:nvPicPr>
              <p:blipFill>
                <a:blip r:embed="rId263"/>
                <a:stretch>
                  <a:fillRect/>
                </a:stretch>
              </p:blipFill>
              <p:spPr>
                <a:xfrm>
                  <a:off x="8087052" y="3287359"/>
                  <a:ext cx="38880" cy="18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4">
            <p14:nvContentPartPr>
              <p14:cNvPr id="193" name="筆跡 192">
                <a:extLst>
                  <a:ext uri="{FF2B5EF4-FFF2-40B4-BE49-F238E27FC236}">
                    <a16:creationId xmlns:a16="http://schemas.microsoft.com/office/drawing/2014/main" id="{D7FB2F80-AC5D-5F47-D344-296A930DDDDB}"/>
                  </a:ext>
                </a:extLst>
              </p14:cNvPr>
              <p14:cNvContentPartPr/>
              <p14:nvPr/>
            </p14:nvContentPartPr>
            <p14:xfrm>
              <a:off x="8411412" y="3547639"/>
              <a:ext cx="8280" cy="12960"/>
            </p14:xfrm>
          </p:contentPart>
        </mc:Choice>
        <mc:Fallback xmlns="">
          <p:pic>
            <p:nvPicPr>
              <p:cNvPr id="193" name="筆跡 192">
                <a:extLst>
                  <a:ext uri="{FF2B5EF4-FFF2-40B4-BE49-F238E27FC236}">
                    <a16:creationId xmlns:a16="http://schemas.microsoft.com/office/drawing/2014/main" id="{D7FB2F80-AC5D-5F47-D344-296A930DDDDB}"/>
                  </a:ext>
                </a:extLst>
              </p:cNvPr>
              <p:cNvPicPr/>
              <p:nvPr/>
            </p:nvPicPr>
            <p:blipFill>
              <a:blip r:embed="rId265"/>
              <a:stretch>
                <a:fillRect/>
              </a:stretch>
            </p:blipFill>
            <p:spPr>
              <a:xfrm>
                <a:off x="8402772" y="3538639"/>
                <a:ext cx="25920" cy="30600"/>
              </a:xfrm>
              <a:prstGeom prst="rect">
                <a:avLst/>
              </a:prstGeom>
            </p:spPr>
          </p:pic>
        </mc:Fallback>
      </mc:AlternateContent>
      <p:grpSp>
        <p:nvGrpSpPr>
          <p:cNvPr id="206" name="群組 205">
            <a:extLst>
              <a:ext uri="{FF2B5EF4-FFF2-40B4-BE49-F238E27FC236}">
                <a16:creationId xmlns:a16="http://schemas.microsoft.com/office/drawing/2014/main" id="{271B96A6-7DEE-382E-23B5-276CFBB674F6}"/>
              </a:ext>
            </a:extLst>
          </p:cNvPr>
          <p:cNvGrpSpPr/>
          <p:nvPr/>
        </p:nvGrpSpPr>
        <p:grpSpPr>
          <a:xfrm>
            <a:off x="7934052" y="4898359"/>
            <a:ext cx="441720" cy="694080"/>
            <a:chOff x="7934052" y="4898359"/>
            <a:chExt cx="441720" cy="694080"/>
          </a:xfrm>
        </p:grpSpPr>
        <mc:AlternateContent xmlns:mc="http://schemas.openxmlformats.org/markup-compatibility/2006" xmlns:p14="http://schemas.microsoft.com/office/powerpoint/2010/main">
          <mc:Choice Requires="p14">
            <p:contentPart p14:bwMode="auto" r:id="rId266">
              <p14:nvContentPartPr>
                <p14:cNvPr id="198" name="筆跡 197">
                  <a:extLst>
                    <a:ext uri="{FF2B5EF4-FFF2-40B4-BE49-F238E27FC236}">
                      <a16:creationId xmlns:a16="http://schemas.microsoft.com/office/drawing/2014/main" id="{85BB0424-CE7D-CF96-44A2-A5D67BA45421}"/>
                    </a:ext>
                  </a:extLst>
                </p14:cNvPr>
                <p14:cNvContentPartPr/>
                <p14:nvPr/>
              </p14:nvContentPartPr>
              <p14:xfrm>
                <a:off x="7934052" y="5193199"/>
                <a:ext cx="427680" cy="55080"/>
              </p14:xfrm>
            </p:contentPart>
          </mc:Choice>
          <mc:Fallback xmlns="">
            <p:pic>
              <p:nvPicPr>
                <p:cNvPr id="198" name="筆跡 197">
                  <a:extLst>
                    <a:ext uri="{FF2B5EF4-FFF2-40B4-BE49-F238E27FC236}">
                      <a16:creationId xmlns:a16="http://schemas.microsoft.com/office/drawing/2014/main" id="{85BB0424-CE7D-CF96-44A2-A5D67BA45421}"/>
                    </a:ext>
                  </a:extLst>
                </p:cNvPr>
                <p:cNvPicPr/>
                <p:nvPr/>
              </p:nvPicPr>
              <p:blipFill>
                <a:blip r:embed="rId267"/>
                <a:stretch>
                  <a:fillRect/>
                </a:stretch>
              </p:blipFill>
              <p:spPr>
                <a:xfrm>
                  <a:off x="7925052" y="5184559"/>
                  <a:ext cx="44532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99" name="筆跡 198">
                  <a:extLst>
                    <a:ext uri="{FF2B5EF4-FFF2-40B4-BE49-F238E27FC236}">
                      <a16:creationId xmlns:a16="http://schemas.microsoft.com/office/drawing/2014/main" id="{7A8C2CAA-2BCE-8739-9A3F-A8D05099936D}"/>
                    </a:ext>
                  </a:extLst>
                </p14:cNvPr>
                <p14:cNvContentPartPr/>
                <p14:nvPr/>
              </p14:nvContentPartPr>
              <p14:xfrm>
                <a:off x="8030532" y="5353759"/>
                <a:ext cx="33480" cy="199800"/>
              </p14:xfrm>
            </p:contentPart>
          </mc:Choice>
          <mc:Fallback xmlns="">
            <p:pic>
              <p:nvPicPr>
                <p:cNvPr id="199" name="筆跡 198">
                  <a:extLst>
                    <a:ext uri="{FF2B5EF4-FFF2-40B4-BE49-F238E27FC236}">
                      <a16:creationId xmlns:a16="http://schemas.microsoft.com/office/drawing/2014/main" id="{7A8C2CAA-2BCE-8739-9A3F-A8D05099936D}"/>
                    </a:ext>
                  </a:extLst>
                </p:cNvPr>
                <p:cNvPicPr/>
                <p:nvPr/>
              </p:nvPicPr>
              <p:blipFill>
                <a:blip r:embed="rId269"/>
                <a:stretch>
                  <a:fillRect/>
                </a:stretch>
              </p:blipFill>
              <p:spPr>
                <a:xfrm>
                  <a:off x="8021892" y="5344759"/>
                  <a:ext cx="511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00" name="筆跡 199">
                  <a:extLst>
                    <a:ext uri="{FF2B5EF4-FFF2-40B4-BE49-F238E27FC236}">
                      <a16:creationId xmlns:a16="http://schemas.microsoft.com/office/drawing/2014/main" id="{D35EFE06-FD8F-D40F-34B5-F0A2EDDEDF91}"/>
                    </a:ext>
                  </a:extLst>
                </p14:cNvPr>
                <p14:cNvContentPartPr/>
                <p14:nvPr/>
              </p14:nvContentPartPr>
              <p14:xfrm>
                <a:off x="8118732" y="5327119"/>
                <a:ext cx="122400" cy="265320"/>
              </p14:xfrm>
            </p:contentPart>
          </mc:Choice>
          <mc:Fallback xmlns="">
            <p:pic>
              <p:nvPicPr>
                <p:cNvPr id="200" name="筆跡 199">
                  <a:extLst>
                    <a:ext uri="{FF2B5EF4-FFF2-40B4-BE49-F238E27FC236}">
                      <a16:creationId xmlns:a16="http://schemas.microsoft.com/office/drawing/2014/main" id="{D35EFE06-FD8F-D40F-34B5-F0A2EDDEDF91}"/>
                    </a:ext>
                  </a:extLst>
                </p:cNvPr>
                <p:cNvPicPr/>
                <p:nvPr/>
              </p:nvPicPr>
              <p:blipFill>
                <a:blip r:embed="rId271"/>
                <a:stretch>
                  <a:fillRect/>
                </a:stretch>
              </p:blipFill>
              <p:spPr>
                <a:xfrm>
                  <a:off x="8110092" y="5318479"/>
                  <a:ext cx="14004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01" name="筆跡 200">
                  <a:extLst>
                    <a:ext uri="{FF2B5EF4-FFF2-40B4-BE49-F238E27FC236}">
                      <a16:creationId xmlns:a16="http://schemas.microsoft.com/office/drawing/2014/main" id="{FD07108A-B240-553D-A53E-A14F0A88B031}"/>
                    </a:ext>
                  </a:extLst>
                </p14:cNvPr>
                <p14:cNvContentPartPr/>
                <p14:nvPr/>
              </p14:nvContentPartPr>
              <p14:xfrm>
                <a:off x="8258052" y="5339719"/>
                <a:ext cx="117720" cy="233280"/>
              </p14:xfrm>
            </p:contentPart>
          </mc:Choice>
          <mc:Fallback xmlns="">
            <p:pic>
              <p:nvPicPr>
                <p:cNvPr id="201" name="筆跡 200">
                  <a:extLst>
                    <a:ext uri="{FF2B5EF4-FFF2-40B4-BE49-F238E27FC236}">
                      <a16:creationId xmlns:a16="http://schemas.microsoft.com/office/drawing/2014/main" id="{FD07108A-B240-553D-A53E-A14F0A88B031}"/>
                    </a:ext>
                  </a:extLst>
                </p:cNvPr>
                <p:cNvPicPr/>
                <p:nvPr/>
              </p:nvPicPr>
              <p:blipFill>
                <a:blip r:embed="rId273"/>
                <a:stretch>
                  <a:fillRect/>
                </a:stretch>
              </p:blipFill>
              <p:spPr>
                <a:xfrm>
                  <a:off x="8249052" y="5331079"/>
                  <a:ext cx="1353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03" name="筆跡 202">
                  <a:extLst>
                    <a:ext uri="{FF2B5EF4-FFF2-40B4-BE49-F238E27FC236}">
                      <a16:creationId xmlns:a16="http://schemas.microsoft.com/office/drawing/2014/main" id="{28FCABDD-64AD-0E0F-0D89-9DB2F61B0D16}"/>
                    </a:ext>
                  </a:extLst>
                </p14:cNvPr>
                <p14:cNvContentPartPr/>
                <p14:nvPr/>
              </p14:nvContentPartPr>
              <p14:xfrm>
                <a:off x="7966812" y="4928959"/>
                <a:ext cx="182880" cy="137880"/>
              </p14:xfrm>
            </p:contentPart>
          </mc:Choice>
          <mc:Fallback xmlns="">
            <p:pic>
              <p:nvPicPr>
                <p:cNvPr id="203" name="筆跡 202">
                  <a:extLst>
                    <a:ext uri="{FF2B5EF4-FFF2-40B4-BE49-F238E27FC236}">
                      <a16:creationId xmlns:a16="http://schemas.microsoft.com/office/drawing/2014/main" id="{28FCABDD-64AD-0E0F-0D89-9DB2F61B0D16}"/>
                    </a:ext>
                  </a:extLst>
                </p:cNvPr>
                <p:cNvPicPr/>
                <p:nvPr/>
              </p:nvPicPr>
              <p:blipFill>
                <a:blip r:embed="rId275"/>
                <a:stretch>
                  <a:fillRect/>
                </a:stretch>
              </p:blipFill>
              <p:spPr>
                <a:xfrm>
                  <a:off x="7958172" y="4919959"/>
                  <a:ext cx="200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04" name="筆跡 203">
                  <a:extLst>
                    <a:ext uri="{FF2B5EF4-FFF2-40B4-BE49-F238E27FC236}">
                      <a16:creationId xmlns:a16="http://schemas.microsoft.com/office/drawing/2014/main" id="{BAD3CE9B-9367-6297-A5B9-C8F72A0C469E}"/>
                    </a:ext>
                  </a:extLst>
                </p14:cNvPr>
                <p14:cNvContentPartPr/>
                <p14:nvPr/>
              </p14:nvContentPartPr>
              <p14:xfrm>
                <a:off x="8066532" y="4957399"/>
                <a:ext cx="46080" cy="194400"/>
              </p14:xfrm>
            </p:contentPart>
          </mc:Choice>
          <mc:Fallback xmlns="">
            <p:pic>
              <p:nvPicPr>
                <p:cNvPr id="204" name="筆跡 203">
                  <a:extLst>
                    <a:ext uri="{FF2B5EF4-FFF2-40B4-BE49-F238E27FC236}">
                      <a16:creationId xmlns:a16="http://schemas.microsoft.com/office/drawing/2014/main" id="{BAD3CE9B-9367-6297-A5B9-C8F72A0C469E}"/>
                    </a:ext>
                  </a:extLst>
                </p:cNvPr>
                <p:cNvPicPr/>
                <p:nvPr/>
              </p:nvPicPr>
              <p:blipFill>
                <a:blip r:embed="rId277"/>
                <a:stretch>
                  <a:fillRect/>
                </a:stretch>
              </p:blipFill>
              <p:spPr>
                <a:xfrm>
                  <a:off x="8057892" y="4948399"/>
                  <a:ext cx="6372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05" name="筆跡 204">
                  <a:extLst>
                    <a:ext uri="{FF2B5EF4-FFF2-40B4-BE49-F238E27FC236}">
                      <a16:creationId xmlns:a16="http://schemas.microsoft.com/office/drawing/2014/main" id="{F6BECC71-B4F2-B46D-10B5-D9ABD8188B6A}"/>
                    </a:ext>
                  </a:extLst>
                </p14:cNvPr>
                <p14:cNvContentPartPr/>
                <p14:nvPr/>
              </p14:nvContentPartPr>
              <p14:xfrm>
                <a:off x="8182092" y="4898359"/>
                <a:ext cx="128880" cy="367200"/>
              </p14:xfrm>
            </p:contentPart>
          </mc:Choice>
          <mc:Fallback xmlns="">
            <p:pic>
              <p:nvPicPr>
                <p:cNvPr id="205" name="筆跡 204">
                  <a:extLst>
                    <a:ext uri="{FF2B5EF4-FFF2-40B4-BE49-F238E27FC236}">
                      <a16:creationId xmlns:a16="http://schemas.microsoft.com/office/drawing/2014/main" id="{F6BECC71-B4F2-B46D-10B5-D9ABD8188B6A}"/>
                    </a:ext>
                  </a:extLst>
                </p:cNvPr>
                <p:cNvPicPr/>
                <p:nvPr/>
              </p:nvPicPr>
              <p:blipFill>
                <a:blip r:embed="rId279"/>
                <a:stretch>
                  <a:fillRect/>
                </a:stretch>
              </p:blipFill>
              <p:spPr>
                <a:xfrm>
                  <a:off x="8173452" y="4889359"/>
                  <a:ext cx="146520" cy="384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0">
            <p14:nvContentPartPr>
              <p14:cNvPr id="207" name="筆跡 206">
                <a:extLst>
                  <a:ext uri="{FF2B5EF4-FFF2-40B4-BE49-F238E27FC236}">
                    <a16:creationId xmlns:a16="http://schemas.microsoft.com/office/drawing/2014/main" id="{57FF574E-5FC7-C109-DBED-A0D254F16722}"/>
                  </a:ext>
                </a:extLst>
              </p14:cNvPr>
              <p14:cNvContentPartPr/>
              <p14:nvPr/>
            </p14:nvContentPartPr>
            <p14:xfrm>
              <a:off x="8622012" y="5263399"/>
              <a:ext cx="10800" cy="5040"/>
            </p14:xfrm>
          </p:contentPart>
        </mc:Choice>
        <mc:Fallback xmlns="">
          <p:pic>
            <p:nvPicPr>
              <p:cNvPr id="207" name="筆跡 206">
                <a:extLst>
                  <a:ext uri="{FF2B5EF4-FFF2-40B4-BE49-F238E27FC236}">
                    <a16:creationId xmlns:a16="http://schemas.microsoft.com/office/drawing/2014/main" id="{57FF574E-5FC7-C109-DBED-A0D254F16722}"/>
                  </a:ext>
                </a:extLst>
              </p:cNvPr>
              <p:cNvPicPr/>
              <p:nvPr/>
            </p:nvPicPr>
            <p:blipFill>
              <a:blip r:embed="rId281"/>
              <a:stretch>
                <a:fillRect/>
              </a:stretch>
            </p:blipFill>
            <p:spPr>
              <a:xfrm>
                <a:off x="8613012" y="5254759"/>
                <a:ext cx="28440" cy="22680"/>
              </a:xfrm>
              <a:prstGeom prst="rect">
                <a:avLst/>
              </a:prstGeom>
            </p:spPr>
          </p:pic>
        </mc:Fallback>
      </mc:AlternateContent>
      <p:grpSp>
        <p:nvGrpSpPr>
          <p:cNvPr id="214" name="群組 213">
            <a:extLst>
              <a:ext uri="{FF2B5EF4-FFF2-40B4-BE49-F238E27FC236}">
                <a16:creationId xmlns:a16="http://schemas.microsoft.com/office/drawing/2014/main" id="{5C7952A4-7AC5-5C31-7186-2FC2C0F260DF}"/>
              </a:ext>
            </a:extLst>
          </p:cNvPr>
          <p:cNvGrpSpPr/>
          <p:nvPr/>
        </p:nvGrpSpPr>
        <p:grpSpPr>
          <a:xfrm>
            <a:off x="8540652" y="3395359"/>
            <a:ext cx="401040" cy="276480"/>
            <a:chOff x="8540652" y="3395359"/>
            <a:chExt cx="401040" cy="276480"/>
          </a:xfrm>
        </p:grpSpPr>
        <mc:AlternateContent xmlns:mc="http://schemas.openxmlformats.org/markup-compatibility/2006" xmlns:p14="http://schemas.microsoft.com/office/powerpoint/2010/main">
          <mc:Choice Requires="p14">
            <p:contentPart p14:bwMode="auto" r:id="rId282">
              <p14:nvContentPartPr>
                <p14:cNvPr id="211" name="筆跡 210">
                  <a:extLst>
                    <a:ext uri="{FF2B5EF4-FFF2-40B4-BE49-F238E27FC236}">
                      <a16:creationId xmlns:a16="http://schemas.microsoft.com/office/drawing/2014/main" id="{0C7C7EB3-D4A3-E026-F520-5B6D1B965294}"/>
                    </a:ext>
                  </a:extLst>
                </p14:cNvPr>
                <p14:cNvContentPartPr/>
                <p14:nvPr/>
              </p14:nvContentPartPr>
              <p14:xfrm>
                <a:off x="8540652" y="3455839"/>
                <a:ext cx="50400" cy="216000"/>
              </p14:xfrm>
            </p:contentPart>
          </mc:Choice>
          <mc:Fallback xmlns="">
            <p:pic>
              <p:nvPicPr>
                <p:cNvPr id="211" name="筆跡 210">
                  <a:extLst>
                    <a:ext uri="{FF2B5EF4-FFF2-40B4-BE49-F238E27FC236}">
                      <a16:creationId xmlns:a16="http://schemas.microsoft.com/office/drawing/2014/main" id="{0C7C7EB3-D4A3-E026-F520-5B6D1B965294}"/>
                    </a:ext>
                  </a:extLst>
                </p:cNvPr>
                <p:cNvPicPr/>
                <p:nvPr/>
              </p:nvPicPr>
              <p:blipFill>
                <a:blip r:embed="rId283"/>
                <a:stretch>
                  <a:fillRect/>
                </a:stretch>
              </p:blipFill>
              <p:spPr>
                <a:xfrm>
                  <a:off x="8531652" y="3446839"/>
                  <a:ext cx="680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12" name="筆跡 211">
                  <a:extLst>
                    <a:ext uri="{FF2B5EF4-FFF2-40B4-BE49-F238E27FC236}">
                      <a16:creationId xmlns:a16="http://schemas.microsoft.com/office/drawing/2014/main" id="{0EBA8A48-61AA-9505-3E2F-1591A8F8307D}"/>
                    </a:ext>
                  </a:extLst>
                </p14:cNvPr>
                <p14:cNvContentPartPr/>
                <p14:nvPr/>
              </p14:nvContentPartPr>
              <p14:xfrm>
                <a:off x="8654772" y="3448639"/>
                <a:ext cx="103680" cy="153360"/>
              </p14:xfrm>
            </p:contentPart>
          </mc:Choice>
          <mc:Fallback xmlns="">
            <p:pic>
              <p:nvPicPr>
                <p:cNvPr id="212" name="筆跡 211">
                  <a:extLst>
                    <a:ext uri="{FF2B5EF4-FFF2-40B4-BE49-F238E27FC236}">
                      <a16:creationId xmlns:a16="http://schemas.microsoft.com/office/drawing/2014/main" id="{0EBA8A48-61AA-9505-3E2F-1591A8F8307D}"/>
                    </a:ext>
                  </a:extLst>
                </p:cNvPr>
                <p:cNvPicPr/>
                <p:nvPr/>
              </p:nvPicPr>
              <p:blipFill>
                <a:blip r:embed="rId285"/>
                <a:stretch>
                  <a:fillRect/>
                </a:stretch>
              </p:blipFill>
              <p:spPr>
                <a:xfrm>
                  <a:off x="8646132" y="3439999"/>
                  <a:ext cx="1213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13" name="筆跡 212">
                  <a:extLst>
                    <a:ext uri="{FF2B5EF4-FFF2-40B4-BE49-F238E27FC236}">
                      <a16:creationId xmlns:a16="http://schemas.microsoft.com/office/drawing/2014/main" id="{9FBDBDA2-D3FE-86AB-E2E2-74A3DDAEC102}"/>
                    </a:ext>
                  </a:extLst>
                </p14:cNvPr>
                <p14:cNvContentPartPr/>
                <p14:nvPr/>
              </p14:nvContentPartPr>
              <p14:xfrm>
                <a:off x="8816412" y="3395359"/>
                <a:ext cx="125280" cy="159480"/>
              </p14:xfrm>
            </p:contentPart>
          </mc:Choice>
          <mc:Fallback xmlns="">
            <p:pic>
              <p:nvPicPr>
                <p:cNvPr id="213" name="筆跡 212">
                  <a:extLst>
                    <a:ext uri="{FF2B5EF4-FFF2-40B4-BE49-F238E27FC236}">
                      <a16:creationId xmlns:a16="http://schemas.microsoft.com/office/drawing/2014/main" id="{9FBDBDA2-D3FE-86AB-E2E2-74A3DDAEC102}"/>
                    </a:ext>
                  </a:extLst>
                </p:cNvPr>
                <p:cNvPicPr/>
                <p:nvPr/>
              </p:nvPicPr>
              <p:blipFill>
                <a:blip r:embed="rId287"/>
                <a:stretch>
                  <a:fillRect/>
                </a:stretch>
              </p:blipFill>
              <p:spPr>
                <a:xfrm>
                  <a:off x="8807772" y="3386719"/>
                  <a:ext cx="142920" cy="177120"/>
                </a:xfrm>
                <a:prstGeom prst="rect">
                  <a:avLst/>
                </a:prstGeom>
              </p:spPr>
            </p:pic>
          </mc:Fallback>
        </mc:AlternateContent>
      </p:grpSp>
      <p:grpSp>
        <p:nvGrpSpPr>
          <p:cNvPr id="217" name="群組 216">
            <a:extLst>
              <a:ext uri="{FF2B5EF4-FFF2-40B4-BE49-F238E27FC236}">
                <a16:creationId xmlns:a16="http://schemas.microsoft.com/office/drawing/2014/main" id="{524CEF0D-D56C-5929-08CD-6CB6471E2F43}"/>
              </a:ext>
            </a:extLst>
          </p:cNvPr>
          <p:cNvGrpSpPr/>
          <p:nvPr/>
        </p:nvGrpSpPr>
        <p:grpSpPr>
          <a:xfrm>
            <a:off x="8857812" y="5080879"/>
            <a:ext cx="287640" cy="316440"/>
            <a:chOff x="8857812" y="5080879"/>
            <a:chExt cx="287640" cy="316440"/>
          </a:xfrm>
        </p:grpSpPr>
        <mc:AlternateContent xmlns:mc="http://schemas.openxmlformats.org/markup-compatibility/2006" xmlns:p14="http://schemas.microsoft.com/office/powerpoint/2010/main">
          <mc:Choice Requires="p14">
            <p:contentPart p14:bwMode="auto" r:id="rId288">
              <p14:nvContentPartPr>
                <p14:cNvPr id="215" name="筆跡 214">
                  <a:extLst>
                    <a:ext uri="{FF2B5EF4-FFF2-40B4-BE49-F238E27FC236}">
                      <a16:creationId xmlns:a16="http://schemas.microsoft.com/office/drawing/2014/main" id="{ACF8986C-AC31-68AC-F6F4-1E46320F0BCF}"/>
                    </a:ext>
                  </a:extLst>
                </p14:cNvPr>
                <p14:cNvContentPartPr/>
                <p14:nvPr/>
              </p14:nvContentPartPr>
              <p14:xfrm>
                <a:off x="8857812" y="5080879"/>
                <a:ext cx="155520" cy="316440"/>
              </p14:xfrm>
            </p:contentPart>
          </mc:Choice>
          <mc:Fallback xmlns="">
            <p:pic>
              <p:nvPicPr>
                <p:cNvPr id="215" name="筆跡 214">
                  <a:extLst>
                    <a:ext uri="{FF2B5EF4-FFF2-40B4-BE49-F238E27FC236}">
                      <a16:creationId xmlns:a16="http://schemas.microsoft.com/office/drawing/2014/main" id="{ACF8986C-AC31-68AC-F6F4-1E46320F0BCF}"/>
                    </a:ext>
                  </a:extLst>
                </p:cNvPr>
                <p:cNvPicPr/>
                <p:nvPr/>
              </p:nvPicPr>
              <p:blipFill>
                <a:blip r:embed="rId289"/>
                <a:stretch>
                  <a:fillRect/>
                </a:stretch>
              </p:blipFill>
              <p:spPr>
                <a:xfrm>
                  <a:off x="8848812" y="5072239"/>
                  <a:ext cx="17316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16" name="筆跡 215">
                  <a:extLst>
                    <a:ext uri="{FF2B5EF4-FFF2-40B4-BE49-F238E27FC236}">
                      <a16:creationId xmlns:a16="http://schemas.microsoft.com/office/drawing/2014/main" id="{F2BA832F-8C6D-1DDA-9EB6-E1984D331D18}"/>
                    </a:ext>
                  </a:extLst>
                </p14:cNvPr>
                <p14:cNvContentPartPr/>
                <p14:nvPr/>
              </p14:nvContentPartPr>
              <p14:xfrm>
                <a:off x="9023772" y="5128039"/>
                <a:ext cx="121680" cy="236160"/>
              </p14:xfrm>
            </p:contentPart>
          </mc:Choice>
          <mc:Fallback xmlns="">
            <p:pic>
              <p:nvPicPr>
                <p:cNvPr id="216" name="筆跡 215">
                  <a:extLst>
                    <a:ext uri="{FF2B5EF4-FFF2-40B4-BE49-F238E27FC236}">
                      <a16:creationId xmlns:a16="http://schemas.microsoft.com/office/drawing/2014/main" id="{F2BA832F-8C6D-1DDA-9EB6-E1984D331D18}"/>
                    </a:ext>
                  </a:extLst>
                </p:cNvPr>
                <p:cNvPicPr/>
                <p:nvPr/>
              </p:nvPicPr>
              <p:blipFill>
                <a:blip r:embed="rId291"/>
                <a:stretch>
                  <a:fillRect/>
                </a:stretch>
              </p:blipFill>
              <p:spPr>
                <a:xfrm>
                  <a:off x="9014772" y="5119399"/>
                  <a:ext cx="139320" cy="253800"/>
                </a:xfrm>
                <a:prstGeom prst="rect">
                  <a:avLst/>
                </a:prstGeom>
              </p:spPr>
            </p:pic>
          </mc:Fallback>
        </mc:AlternateContent>
      </p:grpSp>
    </p:spTree>
    <p:extLst>
      <p:ext uri="{BB962C8B-B14F-4D97-AF65-F5344CB8AC3E}">
        <p14:creationId xmlns:p14="http://schemas.microsoft.com/office/powerpoint/2010/main" val="33130810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AEC88D3-5165-EF03-5EE5-D3B4ABE15320}"/>
              </a:ext>
            </a:extLst>
          </p:cNvPr>
          <p:cNvSpPr>
            <a:spLocks noGrp="1"/>
          </p:cNvSpPr>
          <p:nvPr>
            <p:ph type="title"/>
          </p:nvPr>
        </p:nvSpPr>
        <p:spPr/>
        <p:txBody>
          <a:bodyPr/>
          <a:lstStyle/>
          <a:p>
            <a:r>
              <a:rPr lang="en-US" altLang="zh-TW" dirty="0"/>
              <a:t>Chi-square of homogeneity</a:t>
            </a:r>
            <a:endParaRPr lang="zh-TW" altLang="en-US" dirty="0"/>
          </a:p>
        </p:txBody>
      </p:sp>
      <p:sp>
        <p:nvSpPr>
          <p:cNvPr id="3" name="內容版面配置區 2">
            <a:extLst>
              <a:ext uri="{FF2B5EF4-FFF2-40B4-BE49-F238E27FC236}">
                <a16:creationId xmlns:a16="http://schemas.microsoft.com/office/drawing/2014/main" id="{038EB678-8EFA-FD07-7EBD-84BF156B26BA}"/>
              </a:ext>
            </a:extLst>
          </p:cNvPr>
          <p:cNvSpPr>
            <a:spLocks noGrp="1"/>
          </p:cNvSpPr>
          <p:nvPr>
            <p:ph idx="1"/>
          </p:nvPr>
        </p:nvSpPr>
        <p:spPr/>
        <p:txBody>
          <a:bodyPr/>
          <a:lstStyle/>
          <a:p>
            <a:r>
              <a:rPr lang="zh-TW" altLang="en-US" b="0" i="0" dirty="0">
                <a:effectLst/>
                <a:latin typeface="SegoeUIVariable"/>
              </a:rPr>
              <a:t>ㄑ</a:t>
            </a:r>
            <a:r>
              <a:rPr lang="en-US" altLang="zh-TW" b="0" i="0" dirty="0">
                <a:effectLst/>
                <a:latin typeface="SegoeUIVariable"/>
              </a:rPr>
              <a:t>If we are interested in determining whether the number of individuals who violate traffic laws differs between those over and under the age of 25, we can analyze the data as follows</a:t>
            </a:r>
            <a:endParaRPr lang="zh-TW" altLang="en-US" dirty="0"/>
          </a:p>
        </p:txBody>
      </p:sp>
      <p:grpSp>
        <p:nvGrpSpPr>
          <p:cNvPr id="16" name="群組 15">
            <a:extLst>
              <a:ext uri="{FF2B5EF4-FFF2-40B4-BE49-F238E27FC236}">
                <a16:creationId xmlns:a16="http://schemas.microsoft.com/office/drawing/2014/main" id="{3F5953F8-E2C0-4292-7E74-D938AAB76D86}"/>
              </a:ext>
            </a:extLst>
          </p:cNvPr>
          <p:cNvGrpSpPr/>
          <p:nvPr/>
        </p:nvGrpSpPr>
        <p:grpSpPr>
          <a:xfrm>
            <a:off x="1155554" y="3353760"/>
            <a:ext cx="560880" cy="418320"/>
            <a:chOff x="1155554" y="3353760"/>
            <a:chExt cx="560880" cy="418320"/>
          </a:xfrm>
        </p:grpSpPr>
        <mc:AlternateContent xmlns:mc="http://schemas.openxmlformats.org/markup-compatibility/2006" xmlns:p14="http://schemas.microsoft.com/office/powerpoint/2010/main">
          <mc:Choice Requires="p14">
            <p:contentPart p14:bwMode="auto" r:id="rId3">
              <p14:nvContentPartPr>
                <p14:cNvPr id="11" name="筆跡 10">
                  <a:extLst>
                    <a:ext uri="{FF2B5EF4-FFF2-40B4-BE49-F238E27FC236}">
                      <a16:creationId xmlns:a16="http://schemas.microsoft.com/office/drawing/2014/main" id="{C3C6FB23-BAA7-4874-D39B-9E063FC3EC97}"/>
                    </a:ext>
                  </a:extLst>
                </p14:cNvPr>
                <p14:cNvContentPartPr/>
                <p14:nvPr/>
              </p14:nvContentPartPr>
              <p14:xfrm>
                <a:off x="1161674" y="3548520"/>
                <a:ext cx="163800" cy="25200"/>
              </p14:xfrm>
            </p:contentPart>
          </mc:Choice>
          <mc:Fallback xmlns="">
            <p:pic>
              <p:nvPicPr>
                <p:cNvPr id="11" name="筆跡 10">
                  <a:extLst>
                    <a:ext uri="{FF2B5EF4-FFF2-40B4-BE49-F238E27FC236}">
                      <a16:creationId xmlns:a16="http://schemas.microsoft.com/office/drawing/2014/main" id="{C3C6FB23-BAA7-4874-D39B-9E063FC3EC97}"/>
                    </a:ext>
                  </a:extLst>
                </p:cNvPr>
                <p:cNvPicPr/>
                <p:nvPr/>
              </p:nvPicPr>
              <p:blipFill>
                <a:blip r:embed="rId4"/>
                <a:stretch>
                  <a:fillRect/>
                </a:stretch>
              </p:blipFill>
              <p:spPr>
                <a:xfrm>
                  <a:off x="1152674" y="3539880"/>
                  <a:ext cx="1814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2" name="筆跡 11">
                  <a:extLst>
                    <a:ext uri="{FF2B5EF4-FFF2-40B4-BE49-F238E27FC236}">
                      <a16:creationId xmlns:a16="http://schemas.microsoft.com/office/drawing/2014/main" id="{EBEDDD53-F815-02CF-A094-AB42DD12E4D7}"/>
                    </a:ext>
                  </a:extLst>
                </p14:cNvPr>
                <p14:cNvContentPartPr/>
                <p14:nvPr/>
              </p14:nvContentPartPr>
              <p14:xfrm>
                <a:off x="1155554" y="3624120"/>
                <a:ext cx="133200" cy="19080"/>
              </p14:xfrm>
            </p:contentPart>
          </mc:Choice>
          <mc:Fallback xmlns="">
            <p:pic>
              <p:nvPicPr>
                <p:cNvPr id="12" name="筆跡 11">
                  <a:extLst>
                    <a:ext uri="{FF2B5EF4-FFF2-40B4-BE49-F238E27FC236}">
                      <a16:creationId xmlns:a16="http://schemas.microsoft.com/office/drawing/2014/main" id="{EBEDDD53-F815-02CF-A094-AB42DD12E4D7}"/>
                    </a:ext>
                  </a:extLst>
                </p:cNvPr>
                <p:cNvPicPr/>
                <p:nvPr/>
              </p:nvPicPr>
              <p:blipFill>
                <a:blip r:embed="rId6"/>
                <a:stretch>
                  <a:fillRect/>
                </a:stretch>
              </p:blipFill>
              <p:spPr>
                <a:xfrm>
                  <a:off x="1146554" y="3615480"/>
                  <a:ext cx="1508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筆跡 12">
                  <a:extLst>
                    <a:ext uri="{FF2B5EF4-FFF2-40B4-BE49-F238E27FC236}">
                      <a16:creationId xmlns:a16="http://schemas.microsoft.com/office/drawing/2014/main" id="{3E0DA18F-C307-F19E-41A3-096DBA5583C3}"/>
                    </a:ext>
                  </a:extLst>
                </p14:cNvPr>
                <p14:cNvContentPartPr/>
                <p14:nvPr/>
              </p14:nvContentPartPr>
              <p14:xfrm>
                <a:off x="1191194" y="3490560"/>
                <a:ext cx="140760" cy="220680"/>
              </p14:xfrm>
            </p:contentPart>
          </mc:Choice>
          <mc:Fallback xmlns="">
            <p:pic>
              <p:nvPicPr>
                <p:cNvPr id="13" name="筆跡 12">
                  <a:extLst>
                    <a:ext uri="{FF2B5EF4-FFF2-40B4-BE49-F238E27FC236}">
                      <a16:creationId xmlns:a16="http://schemas.microsoft.com/office/drawing/2014/main" id="{3E0DA18F-C307-F19E-41A3-096DBA5583C3}"/>
                    </a:ext>
                  </a:extLst>
                </p:cNvPr>
                <p:cNvPicPr/>
                <p:nvPr/>
              </p:nvPicPr>
              <p:blipFill>
                <a:blip r:embed="rId8"/>
                <a:stretch>
                  <a:fillRect/>
                </a:stretch>
              </p:blipFill>
              <p:spPr>
                <a:xfrm>
                  <a:off x="1182194" y="3481920"/>
                  <a:ext cx="158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筆跡 13">
                  <a:extLst>
                    <a:ext uri="{FF2B5EF4-FFF2-40B4-BE49-F238E27FC236}">
                      <a16:creationId xmlns:a16="http://schemas.microsoft.com/office/drawing/2014/main" id="{A36DDAD2-4B2B-D376-113A-00CF6720F61E}"/>
                    </a:ext>
                  </a:extLst>
                </p14:cNvPr>
                <p14:cNvContentPartPr/>
                <p14:nvPr/>
              </p14:nvContentPartPr>
              <p14:xfrm>
                <a:off x="1432754" y="3353760"/>
                <a:ext cx="232200" cy="418320"/>
              </p14:xfrm>
            </p:contentPart>
          </mc:Choice>
          <mc:Fallback xmlns="">
            <p:pic>
              <p:nvPicPr>
                <p:cNvPr id="14" name="筆跡 13">
                  <a:extLst>
                    <a:ext uri="{FF2B5EF4-FFF2-40B4-BE49-F238E27FC236}">
                      <a16:creationId xmlns:a16="http://schemas.microsoft.com/office/drawing/2014/main" id="{A36DDAD2-4B2B-D376-113A-00CF6720F61E}"/>
                    </a:ext>
                  </a:extLst>
                </p:cNvPr>
                <p:cNvPicPr/>
                <p:nvPr/>
              </p:nvPicPr>
              <p:blipFill>
                <a:blip r:embed="rId10"/>
                <a:stretch>
                  <a:fillRect/>
                </a:stretch>
              </p:blipFill>
              <p:spPr>
                <a:xfrm>
                  <a:off x="1424114" y="3344760"/>
                  <a:ext cx="249840" cy="435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筆跡 14">
                  <a:extLst>
                    <a:ext uri="{FF2B5EF4-FFF2-40B4-BE49-F238E27FC236}">
                      <a16:creationId xmlns:a16="http://schemas.microsoft.com/office/drawing/2014/main" id="{6E0A9C20-D564-76B4-4030-D9E679F867C5}"/>
                    </a:ext>
                  </a:extLst>
                </p14:cNvPr>
                <p14:cNvContentPartPr/>
                <p14:nvPr/>
              </p14:nvContentPartPr>
              <p14:xfrm>
                <a:off x="1522754" y="3518280"/>
                <a:ext cx="193680" cy="41040"/>
              </p14:xfrm>
            </p:contentPart>
          </mc:Choice>
          <mc:Fallback xmlns="">
            <p:pic>
              <p:nvPicPr>
                <p:cNvPr id="15" name="筆跡 14">
                  <a:extLst>
                    <a:ext uri="{FF2B5EF4-FFF2-40B4-BE49-F238E27FC236}">
                      <a16:creationId xmlns:a16="http://schemas.microsoft.com/office/drawing/2014/main" id="{6E0A9C20-D564-76B4-4030-D9E679F867C5}"/>
                    </a:ext>
                  </a:extLst>
                </p:cNvPr>
                <p:cNvPicPr/>
                <p:nvPr/>
              </p:nvPicPr>
              <p:blipFill>
                <a:blip r:embed="rId12"/>
                <a:stretch>
                  <a:fillRect/>
                </a:stretch>
              </p:blipFill>
              <p:spPr>
                <a:xfrm>
                  <a:off x="1514114" y="3509280"/>
                  <a:ext cx="211320" cy="58680"/>
                </a:xfrm>
                <a:prstGeom prst="rect">
                  <a:avLst/>
                </a:prstGeom>
              </p:spPr>
            </p:pic>
          </mc:Fallback>
        </mc:AlternateContent>
      </p:grpSp>
      <p:grpSp>
        <p:nvGrpSpPr>
          <p:cNvPr id="47" name="群組 46">
            <a:extLst>
              <a:ext uri="{FF2B5EF4-FFF2-40B4-BE49-F238E27FC236}">
                <a16:creationId xmlns:a16="http://schemas.microsoft.com/office/drawing/2014/main" id="{934D0BB2-D449-6E7A-2FFF-B13A774F1D41}"/>
              </a:ext>
            </a:extLst>
          </p:cNvPr>
          <p:cNvGrpSpPr/>
          <p:nvPr/>
        </p:nvGrpSpPr>
        <p:grpSpPr>
          <a:xfrm>
            <a:off x="3471074" y="3206160"/>
            <a:ext cx="532080" cy="375120"/>
            <a:chOff x="3471074" y="3206160"/>
            <a:chExt cx="532080" cy="375120"/>
          </a:xfrm>
        </p:grpSpPr>
        <mc:AlternateContent xmlns:mc="http://schemas.openxmlformats.org/markup-compatibility/2006" xmlns:p14="http://schemas.microsoft.com/office/powerpoint/2010/main">
          <mc:Choice Requires="p14">
            <p:contentPart p14:bwMode="auto" r:id="rId13">
              <p14:nvContentPartPr>
                <p14:cNvPr id="40" name="筆跡 39">
                  <a:extLst>
                    <a:ext uri="{FF2B5EF4-FFF2-40B4-BE49-F238E27FC236}">
                      <a16:creationId xmlns:a16="http://schemas.microsoft.com/office/drawing/2014/main" id="{0E79039E-04B9-5DF4-93BB-C263B5509AD2}"/>
                    </a:ext>
                  </a:extLst>
                </p14:cNvPr>
                <p14:cNvContentPartPr/>
                <p14:nvPr/>
              </p14:nvContentPartPr>
              <p14:xfrm>
                <a:off x="3471074" y="3206160"/>
                <a:ext cx="162360" cy="254160"/>
              </p14:xfrm>
            </p:contentPart>
          </mc:Choice>
          <mc:Fallback xmlns="">
            <p:pic>
              <p:nvPicPr>
                <p:cNvPr id="40" name="筆跡 39">
                  <a:extLst>
                    <a:ext uri="{FF2B5EF4-FFF2-40B4-BE49-F238E27FC236}">
                      <a16:creationId xmlns:a16="http://schemas.microsoft.com/office/drawing/2014/main" id="{0E79039E-04B9-5DF4-93BB-C263B5509AD2}"/>
                    </a:ext>
                  </a:extLst>
                </p:cNvPr>
                <p:cNvPicPr/>
                <p:nvPr/>
              </p:nvPicPr>
              <p:blipFill>
                <a:blip r:embed="rId14"/>
                <a:stretch>
                  <a:fillRect/>
                </a:stretch>
              </p:blipFill>
              <p:spPr>
                <a:xfrm>
                  <a:off x="3462074" y="3197160"/>
                  <a:ext cx="18000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1" name="筆跡 40">
                  <a:extLst>
                    <a:ext uri="{FF2B5EF4-FFF2-40B4-BE49-F238E27FC236}">
                      <a16:creationId xmlns:a16="http://schemas.microsoft.com/office/drawing/2014/main" id="{BCD73851-B020-AA28-58F8-EE96D9D274CD}"/>
                    </a:ext>
                  </a:extLst>
                </p14:cNvPr>
                <p14:cNvContentPartPr/>
                <p14:nvPr/>
              </p14:nvContentPartPr>
              <p14:xfrm>
                <a:off x="3518594" y="3248640"/>
                <a:ext cx="261720" cy="332640"/>
              </p14:xfrm>
            </p:contentPart>
          </mc:Choice>
          <mc:Fallback xmlns="">
            <p:pic>
              <p:nvPicPr>
                <p:cNvPr id="41" name="筆跡 40">
                  <a:extLst>
                    <a:ext uri="{FF2B5EF4-FFF2-40B4-BE49-F238E27FC236}">
                      <a16:creationId xmlns:a16="http://schemas.microsoft.com/office/drawing/2014/main" id="{BCD73851-B020-AA28-58F8-EE96D9D274CD}"/>
                    </a:ext>
                  </a:extLst>
                </p:cNvPr>
                <p:cNvPicPr/>
                <p:nvPr/>
              </p:nvPicPr>
              <p:blipFill>
                <a:blip r:embed="rId16"/>
                <a:stretch>
                  <a:fillRect/>
                </a:stretch>
              </p:blipFill>
              <p:spPr>
                <a:xfrm>
                  <a:off x="3509594" y="3240000"/>
                  <a:ext cx="27936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2" name="筆跡 41">
                  <a:extLst>
                    <a:ext uri="{FF2B5EF4-FFF2-40B4-BE49-F238E27FC236}">
                      <a16:creationId xmlns:a16="http://schemas.microsoft.com/office/drawing/2014/main" id="{70E5EAA1-C56A-937E-9DAA-BFE12AB1D157}"/>
                    </a:ext>
                  </a:extLst>
                </p14:cNvPr>
                <p14:cNvContentPartPr/>
                <p14:nvPr/>
              </p14:nvContentPartPr>
              <p14:xfrm>
                <a:off x="3848354" y="3254040"/>
                <a:ext cx="154800" cy="160560"/>
              </p14:xfrm>
            </p:contentPart>
          </mc:Choice>
          <mc:Fallback xmlns="">
            <p:pic>
              <p:nvPicPr>
                <p:cNvPr id="42" name="筆跡 41">
                  <a:extLst>
                    <a:ext uri="{FF2B5EF4-FFF2-40B4-BE49-F238E27FC236}">
                      <a16:creationId xmlns:a16="http://schemas.microsoft.com/office/drawing/2014/main" id="{70E5EAA1-C56A-937E-9DAA-BFE12AB1D157}"/>
                    </a:ext>
                  </a:extLst>
                </p:cNvPr>
                <p:cNvPicPr/>
                <p:nvPr/>
              </p:nvPicPr>
              <p:blipFill>
                <a:blip r:embed="rId18"/>
                <a:stretch>
                  <a:fillRect/>
                </a:stretch>
              </p:blipFill>
              <p:spPr>
                <a:xfrm>
                  <a:off x="3839714" y="3245040"/>
                  <a:ext cx="172440" cy="178200"/>
                </a:xfrm>
                <a:prstGeom prst="rect">
                  <a:avLst/>
                </a:prstGeom>
              </p:spPr>
            </p:pic>
          </mc:Fallback>
        </mc:AlternateContent>
      </p:grpSp>
      <p:grpSp>
        <p:nvGrpSpPr>
          <p:cNvPr id="55" name="群組 54">
            <a:extLst>
              <a:ext uri="{FF2B5EF4-FFF2-40B4-BE49-F238E27FC236}">
                <a16:creationId xmlns:a16="http://schemas.microsoft.com/office/drawing/2014/main" id="{8B77DA73-2654-7ADC-D2E2-A427275D91D9}"/>
              </a:ext>
            </a:extLst>
          </p:cNvPr>
          <p:cNvGrpSpPr/>
          <p:nvPr/>
        </p:nvGrpSpPr>
        <p:grpSpPr>
          <a:xfrm>
            <a:off x="1050794" y="3871440"/>
            <a:ext cx="3811680" cy="595440"/>
            <a:chOff x="1050794" y="3871440"/>
            <a:chExt cx="3811680" cy="595440"/>
          </a:xfrm>
        </p:grpSpPr>
        <mc:AlternateContent xmlns:mc="http://schemas.openxmlformats.org/markup-compatibility/2006" xmlns:p14="http://schemas.microsoft.com/office/powerpoint/2010/main">
          <mc:Choice Requires="p14">
            <p:contentPart p14:bwMode="auto" r:id="rId19">
              <p14:nvContentPartPr>
                <p14:cNvPr id="17" name="筆跡 16">
                  <a:extLst>
                    <a:ext uri="{FF2B5EF4-FFF2-40B4-BE49-F238E27FC236}">
                      <a16:creationId xmlns:a16="http://schemas.microsoft.com/office/drawing/2014/main" id="{1B80053F-D9F3-3F90-B1E8-9B015E4853B8}"/>
                    </a:ext>
                  </a:extLst>
                </p14:cNvPr>
                <p14:cNvContentPartPr/>
                <p14:nvPr/>
              </p14:nvContentPartPr>
              <p14:xfrm>
                <a:off x="1050794" y="3996360"/>
                <a:ext cx="121320" cy="172440"/>
              </p14:xfrm>
            </p:contentPart>
          </mc:Choice>
          <mc:Fallback xmlns="">
            <p:pic>
              <p:nvPicPr>
                <p:cNvPr id="17" name="筆跡 16">
                  <a:extLst>
                    <a:ext uri="{FF2B5EF4-FFF2-40B4-BE49-F238E27FC236}">
                      <a16:creationId xmlns:a16="http://schemas.microsoft.com/office/drawing/2014/main" id="{1B80053F-D9F3-3F90-B1E8-9B015E4853B8}"/>
                    </a:ext>
                  </a:extLst>
                </p:cNvPr>
                <p:cNvPicPr/>
                <p:nvPr/>
              </p:nvPicPr>
              <p:blipFill>
                <a:blip r:embed="rId20"/>
                <a:stretch>
                  <a:fillRect/>
                </a:stretch>
              </p:blipFill>
              <p:spPr>
                <a:xfrm>
                  <a:off x="1041794" y="3987720"/>
                  <a:ext cx="1389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筆跡 17">
                  <a:extLst>
                    <a:ext uri="{FF2B5EF4-FFF2-40B4-BE49-F238E27FC236}">
                      <a16:creationId xmlns:a16="http://schemas.microsoft.com/office/drawing/2014/main" id="{CC477272-4435-088F-590A-AA45A16CFEA8}"/>
                    </a:ext>
                  </a:extLst>
                </p14:cNvPr>
                <p14:cNvContentPartPr/>
                <p14:nvPr/>
              </p14:nvContentPartPr>
              <p14:xfrm>
                <a:off x="1195154" y="4011840"/>
                <a:ext cx="16200" cy="117000"/>
              </p14:xfrm>
            </p:contentPart>
          </mc:Choice>
          <mc:Fallback xmlns="">
            <p:pic>
              <p:nvPicPr>
                <p:cNvPr id="18" name="筆跡 17">
                  <a:extLst>
                    <a:ext uri="{FF2B5EF4-FFF2-40B4-BE49-F238E27FC236}">
                      <a16:creationId xmlns:a16="http://schemas.microsoft.com/office/drawing/2014/main" id="{CC477272-4435-088F-590A-AA45A16CFEA8}"/>
                    </a:ext>
                  </a:extLst>
                </p:cNvPr>
                <p:cNvPicPr/>
                <p:nvPr/>
              </p:nvPicPr>
              <p:blipFill>
                <a:blip r:embed="rId22"/>
                <a:stretch>
                  <a:fillRect/>
                </a:stretch>
              </p:blipFill>
              <p:spPr>
                <a:xfrm>
                  <a:off x="1186514" y="4003200"/>
                  <a:ext cx="338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筆跡 18">
                  <a:extLst>
                    <a:ext uri="{FF2B5EF4-FFF2-40B4-BE49-F238E27FC236}">
                      <a16:creationId xmlns:a16="http://schemas.microsoft.com/office/drawing/2014/main" id="{7D139B9A-8FA5-0DAB-15C4-EF2B0383EC7F}"/>
                    </a:ext>
                  </a:extLst>
                </p14:cNvPr>
                <p14:cNvContentPartPr/>
                <p14:nvPr/>
              </p14:nvContentPartPr>
              <p14:xfrm>
                <a:off x="1213514" y="3935880"/>
                <a:ext cx="98640" cy="174960"/>
              </p14:xfrm>
            </p:contentPart>
          </mc:Choice>
          <mc:Fallback xmlns="">
            <p:pic>
              <p:nvPicPr>
                <p:cNvPr id="19" name="筆跡 18">
                  <a:extLst>
                    <a:ext uri="{FF2B5EF4-FFF2-40B4-BE49-F238E27FC236}">
                      <a16:creationId xmlns:a16="http://schemas.microsoft.com/office/drawing/2014/main" id="{7D139B9A-8FA5-0DAB-15C4-EF2B0383EC7F}"/>
                    </a:ext>
                  </a:extLst>
                </p:cNvPr>
                <p:cNvPicPr/>
                <p:nvPr/>
              </p:nvPicPr>
              <p:blipFill>
                <a:blip r:embed="rId24"/>
                <a:stretch>
                  <a:fillRect/>
                </a:stretch>
              </p:blipFill>
              <p:spPr>
                <a:xfrm>
                  <a:off x="1204874" y="3926880"/>
                  <a:ext cx="1162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筆跡 20">
                  <a:extLst>
                    <a:ext uri="{FF2B5EF4-FFF2-40B4-BE49-F238E27FC236}">
                      <a16:creationId xmlns:a16="http://schemas.microsoft.com/office/drawing/2014/main" id="{B9676593-FDA8-6DBC-23EB-3B5C09FA5816}"/>
                    </a:ext>
                  </a:extLst>
                </p14:cNvPr>
                <p14:cNvContentPartPr/>
                <p14:nvPr/>
              </p14:nvContentPartPr>
              <p14:xfrm>
                <a:off x="1377314" y="3871440"/>
                <a:ext cx="153720" cy="301320"/>
              </p14:xfrm>
            </p:contentPart>
          </mc:Choice>
          <mc:Fallback xmlns="">
            <p:pic>
              <p:nvPicPr>
                <p:cNvPr id="21" name="筆跡 20">
                  <a:extLst>
                    <a:ext uri="{FF2B5EF4-FFF2-40B4-BE49-F238E27FC236}">
                      <a16:creationId xmlns:a16="http://schemas.microsoft.com/office/drawing/2014/main" id="{B9676593-FDA8-6DBC-23EB-3B5C09FA5816}"/>
                    </a:ext>
                  </a:extLst>
                </p:cNvPr>
                <p:cNvPicPr/>
                <p:nvPr/>
              </p:nvPicPr>
              <p:blipFill>
                <a:blip r:embed="rId26"/>
                <a:stretch>
                  <a:fillRect/>
                </a:stretch>
              </p:blipFill>
              <p:spPr>
                <a:xfrm>
                  <a:off x="1368674" y="3862800"/>
                  <a:ext cx="1713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筆跡 21">
                  <a:extLst>
                    <a:ext uri="{FF2B5EF4-FFF2-40B4-BE49-F238E27FC236}">
                      <a16:creationId xmlns:a16="http://schemas.microsoft.com/office/drawing/2014/main" id="{984FB015-E033-3DC0-4CC9-8E6F6618AE3A}"/>
                    </a:ext>
                  </a:extLst>
                </p14:cNvPr>
                <p14:cNvContentPartPr/>
                <p14:nvPr/>
              </p14:nvContentPartPr>
              <p14:xfrm>
                <a:off x="1560554" y="3966840"/>
                <a:ext cx="79560" cy="121320"/>
              </p14:xfrm>
            </p:contentPart>
          </mc:Choice>
          <mc:Fallback xmlns="">
            <p:pic>
              <p:nvPicPr>
                <p:cNvPr id="22" name="筆跡 21">
                  <a:extLst>
                    <a:ext uri="{FF2B5EF4-FFF2-40B4-BE49-F238E27FC236}">
                      <a16:creationId xmlns:a16="http://schemas.microsoft.com/office/drawing/2014/main" id="{984FB015-E033-3DC0-4CC9-8E6F6618AE3A}"/>
                    </a:ext>
                  </a:extLst>
                </p:cNvPr>
                <p:cNvPicPr/>
                <p:nvPr/>
              </p:nvPicPr>
              <p:blipFill>
                <a:blip r:embed="rId28"/>
                <a:stretch>
                  <a:fillRect/>
                </a:stretch>
              </p:blipFill>
              <p:spPr>
                <a:xfrm>
                  <a:off x="1551554" y="3958200"/>
                  <a:ext cx="972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3" name="筆跡 22">
                  <a:extLst>
                    <a:ext uri="{FF2B5EF4-FFF2-40B4-BE49-F238E27FC236}">
                      <a16:creationId xmlns:a16="http://schemas.microsoft.com/office/drawing/2014/main" id="{3AD0AB9A-7D92-9205-8AD3-562EAE290033}"/>
                    </a:ext>
                  </a:extLst>
                </p14:cNvPr>
                <p14:cNvContentPartPr/>
                <p14:nvPr/>
              </p14:nvContentPartPr>
              <p14:xfrm>
                <a:off x="1582154" y="3963960"/>
                <a:ext cx="61200" cy="95760"/>
              </p14:xfrm>
            </p:contentPart>
          </mc:Choice>
          <mc:Fallback xmlns="">
            <p:pic>
              <p:nvPicPr>
                <p:cNvPr id="23" name="筆跡 22">
                  <a:extLst>
                    <a:ext uri="{FF2B5EF4-FFF2-40B4-BE49-F238E27FC236}">
                      <a16:creationId xmlns:a16="http://schemas.microsoft.com/office/drawing/2014/main" id="{3AD0AB9A-7D92-9205-8AD3-562EAE290033}"/>
                    </a:ext>
                  </a:extLst>
                </p:cNvPr>
                <p:cNvPicPr/>
                <p:nvPr/>
              </p:nvPicPr>
              <p:blipFill>
                <a:blip r:embed="rId30"/>
                <a:stretch>
                  <a:fillRect/>
                </a:stretch>
              </p:blipFill>
              <p:spPr>
                <a:xfrm>
                  <a:off x="1573514" y="3954960"/>
                  <a:ext cx="788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4" name="筆跡 23">
                  <a:extLst>
                    <a:ext uri="{FF2B5EF4-FFF2-40B4-BE49-F238E27FC236}">
                      <a16:creationId xmlns:a16="http://schemas.microsoft.com/office/drawing/2014/main" id="{13C4AA33-D5C0-A397-4DC4-90C975A50F18}"/>
                    </a:ext>
                  </a:extLst>
                </p14:cNvPr>
                <p14:cNvContentPartPr/>
                <p14:nvPr/>
              </p14:nvContentPartPr>
              <p14:xfrm>
                <a:off x="1636154" y="3996720"/>
                <a:ext cx="43560" cy="83160"/>
              </p14:xfrm>
            </p:contentPart>
          </mc:Choice>
          <mc:Fallback xmlns="">
            <p:pic>
              <p:nvPicPr>
                <p:cNvPr id="24" name="筆跡 23">
                  <a:extLst>
                    <a:ext uri="{FF2B5EF4-FFF2-40B4-BE49-F238E27FC236}">
                      <a16:creationId xmlns:a16="http://schemas.microsoft.com/office/drawing/2014/main" id="{13C4AA33-D5C0-A397-4DC4-90C975A50F18}"/>
                    </a:ext>
                  </a:extLst>
                </p:cNvPr>
                <p:cNvPicPr/>
                <p:nvPr/>
              </p:nvPicPr>
              <p:blipFill>
                <a:blip r:embed="rId32"/>
                <a:stretch>
                  <a:fillRect/>
                </a:stretch>
              </p:blipFill>
              <p:spPr>
                <a:xfrm>
                  <a:off x="1627514" y="3988080"/>
                  <a:ext cx="612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筆跡 24">
                  <a:extLst>
                    <a:ext uri="{FF2B5EF4-FFF2-40B4-BE49-F238E27FC236}">
                      <a16:creationId xmlns:a16="http://schemas.microsoft.com/office/drawing/2014/main" id="{CD558A6F-109F-9870-2BD5-6E095CEBBDD2}"/>
                    </a:ext>
                  </a:extLst>
                </p14:cNvPr>
                <p14:cNvContentPartPr/>
                <p14:nvPr/>
              </p14:nvContentPartPr>
              <p14:xfrm>
                <a:off x="1717874" y="3916080"/>
                <a:ext cx="67680" cy="157680"/>
              </p14:xfrm>
            </p:contentPart>
          </mc:Choice>
          <mc:Fallback xmlns="">
            <p:pic>
              <p:nvPicPr>
                <p:cNvPr id="25" name="筆跡 24">
                  <a:extLst>
                    <a:ext uri="{FF2B5EF4-FFF2-40B4-BE49-F238E27FC236}">
                      <a16:creationId xmlns:a16="http://schemas.microsoft.com/office/drawing/2014/main" id="{CD558A6F-109F-9870-2BD5-6E095CEBBDD2}"/>
                    </a:ext>
                  </a:extLst>
                </p:cNvPr>
                <p:cNvPicPr/>
                <p:nvPr/>
              </p:nvPicPr>
              <p:blipFill>
                <a:blip r:embed="rId34"/>
                <a:stretch>
                  <a:fillRect/>
                </a:stretch>
              </p:blipFill>
              <p:spPr>
                <a:xfrm>
                  <a:off x="1708874" y="3907440"/>
                  <a:ext cx="853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6" name="筆跡 25">
                  <a:extLst>
                    <a:ext uri="{FF2B5EF4-FFF2-40B4-BE49-F238E27FC236}">
                      <a16:creationId xmlns:a16="http://schemas.microsoft.com/office/drawing/2014/main" id="{77791768-2788-E7DA-1D08-DEA160D93051}"/>
                    </a:ext>
                  </a:extLst>
                </p14:cNvPr>
                <p14:cNvContentPartPr/>
                <p14:nvPr/>
              </p14:nvContentPartPr>
              <p14:xfrm>
                <a:off x="1693034" y="3957120"/>
                <a:ext cx="149760" cy="118800"/>
              </p14:xfrm>
            </p:contentPart>
          </mc:Choice>
          <mc:Fallback xmlns="">
            <p:pic>
              <p:nvPicPr>
                <p:cNvPr id="26" name="筆跡 25">
                  <a:extLst>
                    <a:ext uri="{FF2B5EF4-FFF2-40B4-BE49-F238E27FC236}">
                      <a16:creationId xmlns:a16="http://schemas.microsoft.com/office/drawing/2014/main" id="{77791768-2788-E7DA-1D08-DEA160D93051}"/>
                    </a:ext>
                  </a:extLst>
                </p:cNvPr>
                <p:cNvPicPr/>
                <p:nvPr/>
              </p:nvPicPr>
              <p:blipFill>
                <a:blip r:embed="rId36"/>
                <a:stretch>
                  <a:fillRect/>
                </a:stretch>
              </p:blipFill>
              <p:spPr>
                <a:xfrm>
                  <a:off x="1684034" y="3948120"/>
                  <a:ext cx="1674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7" name="筆跡 26">
                  <a:extLst>
                    <a:ext uri="{FF2B5EF4-FFF2-40B4-BE49-F238E27FC236}">
                      <a16:creationId xmlns:a16="http://schemas.microsoft.com/office/drawing/2014/main" id="{556016B9-DD98-7E92-F9A0-16DB31C7255F}"/>
                    </a:ext>
                  </a:extLst>
                </p14:cNvPr>
                <p14:cNvContentPartPr/>
                <p14:nvPr/>
              </p14:nvContentPartPr>
              <p14:xfrm>
                <a:off x="1860074" y="3902760"/>
                <a:ext cx="118440" cy="166320"/>
              </p14:xfrm>
            </p:contentPart>
          </mc:Choice>
          <mc:Fallback xmlns="">
            <p:pic>
              <p:nvPicPr>
                <p:cNvPr id="27" name="筆跡 26">
                  <a:extLst>
                    <a:ext uri="{FF2B5EF4-FFF2-40B4-BE49-F238E27FC236}">
                      <a16:creationId xmlns:a16="http://schemas.microsoft.com/office/drawing/2014/main" id="{556016B9-DD98-7E92-F9A0-16DB31C7255F}"/>
                    </a:ext>
                  </a:extLst>
                </p:cNvPr>
                <p:cNvPicPr/>
                <p:nvPr/>
              </p:nvPicPr>
              <p:blipFill>
                <a:blip r:embed="rId38"/>
                <a:stretch>
                  <a:fillRect/>
                </a:stretch>
              </p:blipFill>
              <p:spPr>
                <a:xfrm>
                  <a:off x="1851074" y="3893760"/>
                  <a:ext cx="1360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筆跡 28">
                  <a:extLst>
                    <a:ext uri="{FF2B5EF4-FFF2-40B4-BE49-F238E27FC236}">
                      <a16:creationId xmlns:a16="http://schemas.microsoft.com/office/drawing/2014/main" id="{8381D096-FFC9-881C-13BE-C61809FA999D}"/>
                    </a:ext>
                  </a:extLst>
                </p14:cNvPr>
                <p14:cNvContentPartPr/>
                <p14:nvPr/>
              </p14:nvContentPartPr>
              <p14:xfrm>
                <a:off x="2013074" y="3930840"/>
                <a:ext cx="89280" cy="138600"/>
              </p14:xfrm>
            </p:contentPart>
          </mc:Choice>
          <mc:Fallback xmlns="">
            <p:pic>
              <p:nvPicPr>
                <p:cNvPr id="29" name="筆跡 28">
                  <a:extLst>
                    <a:ext uri="{FF2B5EF4-FFF2-40B4-BE49-F238E27FC236}">
                      <a16:creationId xmlns:a16="http://schemas.microsoft.com/office/drawing/2014/main" id="{8381D096-FFC9-881C-13BE-C61809FA999D}"/>
                    </a:ext>
                  </a:extLst>
                </p:cNvPr>
                <p:cNvPicPr/>
                <p:nvPr/>
              </p:nvPicPr>
              <p:blipFill>
                <a:blip r:embed="rId40"/>
                <a:stretch>
                  <a:fillRect/>
                </a:stretch>
              </p:blipFill>
              <p:spPr>
                <a:xfrm>
                  <a:off x="2004434" y="3922200"/>
                  <a:ext cx="1069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1" name="筆跡 30">
                  <a:extLst>
                    <a:ext uri="{FF2B5EF4-FFF2-40B4-BE49-F238E27FC236}">
                      <a16:creationId xmlns:a16="http://schemas.microsoft.com/office/drawing/2014/main" id="{E996CF26-9F55-80CE-B55A-398B66CAC4BB}"/>
                    </a:ext>
                  </a:extLst>
                </p14:cNvPr>
                <p14:cNvContentPartPr/>
                <p14:nvPr/>
              </p14:nvContentPartPr>
              <p14:xfrm>
                <a:off x="1209554" y="4246200"/>
                <a:ext cx="56160" cy="145800"/>
              </p14:xfrm>
            </p:contentPart>
          </mc:Choice>
          <mc:Fallback xmlns="">
            <p:pic>
              <p:nvPicPr>
                <p:cNvPr id="31" name="筆跡 30">
                  <a:extLst>
                    <a:ext uri="{FF2B5EF4-FFF2-40B4-BE49-F238E27FC236}">
                      <a16:creationId xmlns:a16="http://schemas.microsoft.com/office/drawing/2014/main" id="{E996CF26-9F55-80CE-B55A-398B66CAC4BB}"/>
                    </a:ext>
                  </a:extLst>
                </p:cNvPr>
                <p:cNvPicPr/>
                <p:nvPr/>
              </p:nvPicPr>
              <p:blipFill>
                <a:blip r:embed="rId42"/>
                <a:stretch>
                  <a:fillRect/>
                </a:stretch>
              </p:blipFill>
              <p:spPr>
                <a:xfrm>
                  <a:off x="1200554" y="4237200"/>
                  <a:ext cx="738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3" name="筆跡 32">
                  <a:extLst>
                    <a:ext uri="{FF2B5EF4-FFF2-40B4-BE49-F238E27FC236}">
                      <a16:creationId xmlns:a16="http://schemas.microsoft.com/office/drawing/2014/main" id="{840BFE33-3134-2126-92B5-AD08CE8DD55C}"/>
                    </a:ext>
                  </a:extLst>
                </p14:cNvPr>
                <p14:cNvContentPartPr/>
                <p14:nvPr/>
              </p14:nvContentPartPr>
              <p14:xfrm>
                <a:off x="1313234" y="4234320"/>
                <a:ext cx="90360" cy="134280"/>
              </p14:xfrm>
            </p:contentPart>
          </mc:Choice>
          <mc:Fallback xmlns="">
            <p:pic>
              <p:nvPicPr>
                <p:cNvPr id="33" name="筆跡 32">
                  <a:extLst>
                    <a:ext uri="{FF2B5EF4-FFF2-40B4-BE49-F238E27FC236}">
                      <a16:creationId xmlns:a16="http://schemas.microsoft.com/office/drawing/2014/main" id="{840BFE33-3134-2126-92B5-AD08CE8DD55C}"/>
                    </a:ext>
                  </a:extLst>
                </p:cNvPr>
                <p:cNvPicPr/>
                <p:nvPr/>
              </p:nvPicPr>
              <p:blipFill>
                <a:blip r:embed="rId44"/>
                <a:stretch>
                  <a:fillRect/>
                </a:stretch>
              </p:blipFill>
              <p:spPr>
                <a:xfrm>
                  <a:off x="1304594" y="4225680"/>
                  <a:ext cx="1080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4" name="筆跡 33">
                  <a:extLst>
                    <a:ext uri="{FF2B5EF4-FFF2-40B4-BE49-F238E27FC236}">
                      <a16:creationId xmlns:a16="http://schemas.microsoft.com/office/drawing/2014/main" id="{9E148B76-9F95-5024-7BE8-7FDE98580709}"/>
                    </a:ext>
                  </a:extLst>
                </p14:cNvPr>
                <p14:cNvContentPartPr/>
                <p14:nvPr/>
              </p14:nvContentPartPr>
              <p14:xfrm>
                <a:off x="1427714" y="4227840"/>
                <a:ext cx="159120" cy="134280"/>
              </p14:xfrm>
            </p:contentPart>
          </mc:Choice>
          <mc:Fallback xmlns="">
            <p:pic>
              <p:nvPicPr>
                <p:cNvPr id="34" name="筆跡 33">
                  <a:extLst>
                    <a:ext uri="{FF2B5EF4-FFF2-40B4-BE49-F238E27FC236}">
                      <a16:creationId xmlns:a16="http://schemas.microsoft.com/office/drawing/2014/main" id="{9E148B76-9F95-5024-7BE8-7FDE98580709}"/>
                    </a:ext>
                  </a:extLst>
                </p:cNvPr>
                <p:cNvPicPr/>
                <p:nvPr/>
              </p:nvPicPr>
              <p:blipFill>
                <a:blip r:embed="rId46"/>
                <a:stretch>
                  <a:fillRect/>
                </a:stretch>
              </p:blipFill>
              <p:spPr>
                <a:xfrm>
                  <a:off x="1418714" y="4218840"/>
                  <a:ext cx="1767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筆跡 35">
                  <a:extLst>
                    <a:ext uri="{FF2B5EF4-FFF2-40B4-BE49-F238E27FC236}">
                      <a16:creationId xmlns:a16="http://schemas.microsoft.com/office/drawing/2014/main" id="{68C6D6A4-7EA5-CFF0-F841-F5676E369553}"/>
                    </a:ext>
                  </a:extLst>
                </p14:cNvPr>
                <p14:cNvContentPartPr/>
                <p14:nvPr/>
              </p14:nvContentPartPr>
              <p14:xfrm>
                <a:off x="1723634" y="4175280"/>
                <a:ext cx="134280" cy="291600"/>
              </p14:xfrm>
            </p:contentPart>
          </mc:Choice>
          <mc:Fallback xmlns="">
            <p:pic>
              <p:nvPicPr>
                <p:cNvPr id="36" name="筆跡 35">
                  <a:extLst>
                    <a:ext uri="{FF2B5EF4-FFF2-40B4-BE49-F238E27FC236}">
                      <a16:creationId xmlns:a16="http://schemas.microsoft.com/office/drawing/2014/main" id="{68C6D6A4-7EA5-CFF0-F841-F5676E369553}"/>
                    </a:ext>
                  </a:extLst>
                </p:cNvPr>
                <p:cNvPicPr/>
                <p:nvPr/>
              </p:nvPicPr>
              <p:blipFill>
                <a:blip r:embed="rId48"/>
                <a:stretch>
                  <a:fillRect/>
                </a:stretch>
              </p:blipFill>
              <p:spPr>
                <a:xfrm>
                  <a:off x="1714634" y="4166280"/>
                  <a:ext cx="15192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筆跡 36">
                  <a:extLst>
                    <a:ext uri="{FF2B5EF4-FFF2-40B4-BE49-F238E27FC236}">
                      <a16:creationId xmlns:a16="http://schemas.microsoft.com/office/drawing/2014/main" id="{5AC8619E-3D16-5FB6-A7B4-0A92932C57B2}"/>
                    </a:ext>
                  </a:extLst>
                </p14:cNvPr>
                <p14:cNvContentPartPr/>
                <p14:nvPr/>
              </p14:nvContentPartPr>
              <p14:xfrm>
                <a:off x="1890674" y="4213800"/>
                <a:ext cx="276840" cy="136800"/>
              </p14:xfrm>
            </p:contentPart>
          </mc:Choice>
          <mc:Fallback xmlns="">
            <p:pic>
              <p:nvPicPr>
                <p:cNvPr id="37" name="筆跡 36">
                  <a:extLst>
                    <a:ext uri="{FF2B5EF4-FFF2-40B4-BE49-F238E27FC236}">
                      <a16:creationId xmlns:a16="http://schemas.microsoft.com/office/drawing/2014/main" id="{5AC8619E-3D16-5FB6-A7B4-0A92932C57B2}"/>
                    </a:ext>
                  </a:extLst>
                </p:cNvPr>
                <p:cNvPicPr/>
                <p:nvPr/>
              </p:nvPicPr>
              <p:blipFill>
                <a:blip r:embed="rId50"/>
                <a:stretch>
                  <a:fillRect/>
                </a:stretch>
              </p:blipFill>
              <p:spPr>
                <a:xfrm>
                  <a:off x="1881674" y="4205160"/>
                  <a:ext cx="2944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筆跡 37">
                  <a:extLst>
                    <a:ext uri="{FF2B5EF4-FFF2-40B4-BE49-F238E27FC236}">
                      <a16:creationId xmlns:a16="http://schemas.microsoft.com/office/drawing/2014/main" id="{35917F00-2894-0FEF-33E6-1FD27315874A}"/>
                    </a:ext>
                  </a:extLst>
                </p14:cNvPr>
                <p14:cNvContentPartPr/>
                <p14:nvPr/>
              </p14:nvContentPartPr>
              <p14:xfrm>
                <a:off x="2234834" y="4197600"/>
                <a:ext cx="41760" cy="164520"/>
              </p14:xfrm>
            </p:contentPart>
          </mc:Choice>
          <mc:Fallback xmlns="">
            <p:pic>
              <p:nvPicPr>
                <p:cNvPr id="38" name="筆跡 37">
                  <a:extLst>
                    <a:ext uri="{FF2B5EF4-FFF2-40B4-BE49-F238E27FC236}">
                      <a16:creationId xmlns:a16="http://schemas.microsoft.com/office/drawing/2014/main" id="{35917F00-2894-0FEF-33E6-1FD27315874A}"/>
                    </a:ext>
                  </a:extLst>
                </p:cNvPr>
                <p:cNvPicPr/>
                <p:nvPr/>
              </p:nvPicPr>
              <p:blipFill>
                <a:blip r:embed="rId52"/>
                <a:stretch>
                  <a:fillRect/>
                </a:stretch>
              </p:blipFill>
              <p:spPr>
                <a:xfrm>
                  <a:off x="2225834" y="4188960"/>
                  <a:ext cx="594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3" name="筆跡 42">
                  <a:extLst>
                    <a:ext uri="{FF2B5EF4-FFF2-40B4-BE49-F238E27FC236}">
                      <a16:creationId xmlns:a16="http://schemas.microsoft.com/office/drawing/2014/main" id="{0FCD8289-BE3E-C6AC-431E-6A4692AB51E2}"/>
                    </a:ext>
                  </a:extLst>
                </p14:cNvPr>
                <p14:cNvContentPartPr/>
                <p14:nvPr/>
              </p14:nvContentPartPr>
              <p14:xfrm>
                <a:off x="3054914" y="3903480"/>
                <a:ext cx="223920" cy="229680"/>
              </p14:xfrm>
            </p:contentPart>
          </mc:Choice>
          <mc:Fallback xmlns="">
            <p:pic>
              <p:nvPicPr>
                <p:cNvPr id="43" name="筆跡 42">
                  <a:extLst>
                    <a:ext uri="{FF2B5EF4-FFF2-40B4-BE49-F238E27FC236}">
                      <a16:creationId xmlns:a16="http://schemas.microsoft.com/office/drawing/2014/main" id="{0FCD8289-BE3E-C6AC-431E-6A4692AB51E2}"/>
                    </a:ext>
                  </a:extLst>
                </p:cNvPr>
                <p:cNvPicPr/>
                <p:nvPr/>
              </p:nvPicPr>
              <p:blipFill>
                <a:blip r:embed="rId54"/>
                <a:stretch>
                  <a:fillRect/>
                </a:stretch>
              </p:blipFill>
              <p:spPr>
                <a:xfrm>
                  <a:off x="3046274" y="3894480"/>
                  <a:ext cx="2415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4" name="筆跡 43">
                  <a:extLst>
                    <a:ext uri="{FF2B5EF4-FFF2-40B4-BE49-F238E27FC236}">
                      <a16:creationId xmlns:a16="http://schemas.microsoft.com/office/drawing/2014/main" id="{40E80EAC-CB5F-B70E-7BBA-DEFCD9147B00}"/>
                    </a:ext>
                  </a:extLst>
                </p14:cNvPr>
                <p14:cNvContentPartPr/>
                <p14:nvPr/>
              </p14:nvContentPartPr>
              <p14:xfrm>
                <a:off x="3283154" y="3930840"/>
                <a:ext cx="117000" cy="182880"/>
              </p14:xfrm>
            </p:contentPart>
          </mc:Choice>
          <mc:Fallback xmlns="">
            <p:pic>
              <p:nvPicPr>
                <p:cNvPr id="44" name="筆跡 43">
                  <a:extLst>
                    <a:ext uri="{FF2B5EF4-FFF2-40B4-BE49-F238E27FC236}">
                      <a16:creationId xmlns:a16="http://schemas.microsoft.com/office/drawing/2014/main" id="{40E80EAC-CB5F-B70E-7BBA-DEFCD9147B00}"/>
                    </a:ext>
                  </a:extLst>
                </p:cNvPr>
                <p:cNvPicPr/>
                <p:nvPr/>
              </p:nvPicPr>
              <p:blipFill>
                <a:blip r:embed="rId56"/>
                <a:stretch>
                  <a:fillRect/>
                </a:stretch>
              </p:blipFill>
              <p:spPr>
                <a:xfrm>
                  <a:off x="3274514" y="3922200"/>
                  <a:ext cx="1346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5" name="筆跡 44">
                  <a:extLst>
                    <a:ext uri="{FF2B5EF4-FFF2-40B4-BE49-F238E27FC236}">
                      <a16:creationId xmlns:a16="http://schemas.microsoft.com/office/drawing/2014/main" id="{FD30B27B-EB3E-0D56-0C5F-A8EE65B492D9}"/>
                    </a:ext>
                  </a:extLst>
                </p14:cNvPr>
                <p14:cNvContentPartPr/>
                <p14:nvPr/>
              </p14:nvContentPartPr>
              <p14:xfrm>
                <a:off x="3262634" y="3923640"/>
                <a:ext cx="180720" cy="68760"/>
              </p14:xfrm>
            </p:contentPart>
          </mc:Choice>
          <mc:Fallback xmlns="">
            <p:pic>
              <p:nvPicPr>
                <p:cNvPr id="45" name="筆跡 44">
                  <a:extLst>
                    <a:ext uri="{FF2B5EF4-FFF2-40B4-BE49-F238E27FC236}">
                      <a16:creationId xmlns:a16="http://schemas.microsoft.com/office/drawing/2014/main" id="{FD30B27B-EB3E-0D56-0C5F-A8EE65B492D9}"/>
                    </a:ext>
                  </a:extLst>
                </p:cNvPr>
                <p:cNvPicPr/>
                <p:nvPr/>
              </p:nvPicPr>
              <p:blipFill>
                <a:blip r:embed="rId58"/>
                <a:stretch>
                  <a:fillRect/>
                </a:stretch>
              </p:blipFill>
              <p:spPr>
                <a:xfrm>
                  <a:off x="3253634" y="3915000"/>
                  <a:ext cx="1983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8" name="筆跡 47">
                  <a:extLst>
                    <a:ext uri="{FF2B5EF4-FFF2-40B4-BE49-F238E27FC236}">
                      <a16:creationId xmlns:a16="http://schemas.microsoft.com/office/drawing/2014/main" id="{E69E1105-50D4-CA4C-5650-566C71C1BDC1}"/>
                    </a:ext>
                  </a:extLst>
                </p14:cNvPr>
                <p14:cNvContentPartPr/>
                <p14:nvPr/>
              </p14:nvContentPartPr>
              <p14:xfrm>
                <a:off x="2894354" y="3969000"/>
                <a:ext cx="149040" cy="154800"/>
              </p14:xfrm>
            </p:contentPart>
          </mc:Choice>
          <mc:Fallback xmlns="">
            <p:pic>
              <p:nvPicPr>
                <p:cNvPr id="48" name="筆跡 47">
                  <a:extLst>
                    <a:ext uri="{FF2B5EF4-FFF2-40B4-BE49-F238E27FC236}">
                      <a16:creationId xmlns:a16="http://schemas.microsoft.com/office/drawing/2014/main" id="{E69E1105-50D4-CA4C-5650-566C71C1BDC1}"/>
                    </a:ext>
                  </a:extLst>
                </p:cNvPr>
                <p:cNvPicPr/>
                <p:nvPr/>
              </p:nvPicPr>
              <p:blipFill>
                <a:blip r:embed="rId60"/>
                <a:stretch>
                  <a:fillRect/>
                </a:stretch>
              </p:blipFill>
              <p:spPr>
                <a:xfrm>
                  <a:off x="2885714" y="3960360"/>
                  <a:ext cx="1666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9" name="筆跡 48">
                  <a:extLst>
                    <a:ext uri="{FF2B5EF4-FFF2-40B4-BE49-F238E27FC236}">
                      <a16:creationId xmlns:a16="http://schemas.microsoft.com/office/drawing/2014/main" id="{763BFCEC-761B-ECCE-1685-06A3A0B93E53}"/>
                    </a:ext>
                  </a:extLst>
                </p14:cNvPr>
                <p14:cNvContentPartPr/>
                <p14:nvPr/>
              </p14:nvContentPartPr>
              <p14:xfrm>
                <a:off x="4340834" y="3941280"/>
                <a:ext cx="155880" cy="226080"/>
              </p14:xfrm>
            </p:contentPart>
          </mc:Choice>
          <mc:Fallback xmlns="">
            <p:pic>
              <p:nvPicPr>
                <p:cNvPr id="49" name="筆跡 48">
                  <a:extLst>
                    <a:ext uri="{FF2B5EF4-FFF2-40B4-BE49-F238E27FC236}">
                      <a16:creationId xmlns:a16="http://schemas.microsoft.com/office/drawing/2014/main" id="{763BFCEC-761B-ECCE-1685-06A3A0B93E53}"/>
                    </a:ext>
                  </a:extLst>
                </p:cNvPr>
                <p:cNvPicPr/>
                <p:nvPr/>
              </p:nvPicPr>
              <p:blipFill>
                <a:blip r:embed="rId62"/>
                <a:stretch>
                  <a:fillRect/>
                </a:stretch>
              </p:blipFill>
              <p:spPr>
                <a:xfrm>
                  <a:off x="4332194" y="3932640"/>
                  <a:ext cx="1735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0" name="筆跡 49">
                  <a:extLst>
                    <a:ext uri="{FF2B5EF4-FFF2-40B4-BE49-F238E27FC236}">
                      <a16:creationId xmlns:a16="http://schemas.microsoft.com/office/drawing/2014/main" id="{A0F3A111-DFC3-1667-2A99-E9B4D59C4ECA}"/>
                    </a:ext>
                  </a:extLst>
                </p14:cNvPr>
                <p14:cNvContentPartPr/>
                <p14:nvPr/>
              </p14:nvContentPartPr>
              <p14:xfrm>
                <a:off x="4517594" y="3959280"/>
                <a:ext cx="108000" cy="176040"/>
              </p14:xfrm>
            </p:contentPart>
          </mc:Choice>
          <mc:Fallback xmlns="">
            <p:pic>
              <p:nvPicPr>
                <p:cNvPr id="50" name="筆跡 49">
                  <a:extLst>
                    <a:ext uri="{FF2B5EF4-FFF2-40B4-BE49-F238E27FC236}">
                      <a16:creationId xmlns:a16="http://schemas.microsoft.com/office/drawing/2014/main" id="{A0F3A111-DFC3-1667-2A99-E9B4D59C4ECA}"/>
                    </a:ext>
                  </a:extLst>
                </p:cNvPr>
                <p:cNvPicPr/>
                <p:nvPr/>
              </p:nvPicPr>
              <p:blipFill>
                <a:blip r:embed="rId64"/>
                <a:stretch>
                  <a:fillRect/>
                </a:stretch>
              </p:blipFill>
              <p:spPr>
                <a:xfrm>
                  <a:off x="4508954" y="3950280"/>
                  <a:ext cx="1256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1" name="筆跡 50">
                  <a:extLst>
                    <a:ext uri="{FF2B5EF4-FFF2-40B4-BE49-F238E27FC236}">
                      <a16:creationId xmlns:a16="http://schemas.microsoft.com/office/drawing/2014/main" id="{5C5732DA-44D2-FA64-7129-B3D7320C60D4}"/>
                    </a:ext>
                  </a:extLst>
                </p14:cNvPr>
                <p14:cNvContentPartPr/>
                <p14:nvPr/>
              </p14:nvContentPartPr>
              <p14:xfrm>
                <a:off x="4513994" y="3973680"/>
                <a:ext cx="137160" cy="20880"/>
              </p14:xfrm>
            </p:contentPart>
          </mc:Choice>
          <mc:Fallback xmlns="">
            <p:pic>
              <p:nvPicPr>
                <p:cNvPr id="51" name="筆跡 50">
                  <a:extLst>
                    <a:ext uri="{FF2B5EF4-FFF2-40B4-BE49-F238E27FC236}">
                      <a16:creationId xmlns:a16="http://schemas.microsoft.com/office/drawing/2014/main" id="{5C5732DA-44D2-FA64-7129-B3D7320C60D4}"/>
                    </a:ext>
                  </a:extLst>
                </p:cNvPr>
                <p:cNvPicPr/>
                <p:nvPr/>
              </p:nvPicPr>
              <p:blipFill>
                <a:blip r:embed="rId66"/>
                <a:stretch>
                  <a:fillRect/>
                </a:stretch>
              </p:blipFill>
              <p:spPr>
                <a:xfrm>
                  <a:off x="4504994" y="3964680"/>
                  <a:ext cx="1548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2" name="筆跡 51">
                  <a:extLst>
                    <a:ext uri="{FF2B5EF4-FFF2-40B4-BE49-F238E27FC236}">
                      <a16:creationId xmlns:a16="http://schemas.microsoft.com/office/drawing/2014/main" id="{69860EFB-A557-4874-618B-D75F9C39B2F5}"/>
                    </a:ext>
                  </a:extLst>
                </p14:cNvPr>
                <p14:cNvContentPartPr/>
                <p14:nvPr/>
              </p14:nvContentPartPr>
              <p14:xfrm>
                <a:off x="4694714" y="3960000"/>
                <a:ext cx="167760" cy="154440"/>
              </p14:xfrm>
            </p:contentPart>
          </mc:Choice>
          <mc:Fallback xmlns="">
            <p:pic>
              <p:nvPicPr>
                <p:cNvPr id="52" name="筆跡 51">
                  <a:extLst>
                    <a:ext uri="{FF2B5EF4-FFF2-40B4-BE49-F238E27FC236}">
                      <a16:creationId xmlns:a16="http://schemas.microsoft.com/office/drawing/2014/main" id="{69860EFB-A557-4874-618B-D75F9C39B2F5}"/>
                    </a:ext>
                  </a:extLst>
                </p:cNvPr>
                <p:cNvPicPr/>
                <p:nvPr/>
              </p:nvPicPr>
              <p:blipFill>
                <a:blip r:embed="rId68"/>
                <a:stretch>
                  <a:fillRect/>
                </a:stretch>
              </p:blipFill>
              <p:spPr>
                <a:xfrm>
                  <a:off x="4685714" y="3951000"/>
                  <a:ext cx="185400" cy="172080"/>
                </a:xfrm>
                <a:prstGeom prst="rect">
                  <a:avLst/>
                </a:prstGeom>
              </p:spPr>
            </p:pic>
          </mc:Fallback>
        </mc:AlternateContent>
      </p:grpSp>
      <p:sp>
        <p:nvSpPr>
          <p:cNvPr id="35" name="直線接點 34">
            <a:extLst>
              <a:ext uri="{FF2B5EF4-FFF2-40B4-BE49-F238E27FC236}">
                <a16:creationId xmlns:a16="http://schemas.microsoft.com/office/drawing/2014/main" id="{73CC18BF-B29E-461F-AE25-FDD0CFB38AE6}"/>
              </a:ext>
            </a:extLst>
          </p:cNvPr>
          <p:cNvSpPr/>
          <p:nvPr/>
        </p:nvSpPr>
        <p:spPr>
          <a:xfrm>
            <a:off x="1324440" y="4520340"/>
            <a:ext cx="493776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ja-JP" altLang="en-US">
              <a:solidFill>
                <a:srgbClr val="000000"/>
              </a:solidFill>
            </a:endParaRPr>
          </a:p>
        </p:txBody>
      </p:sp>
      <p:sp>
        <p:nvSpPr>
          <p:cNvPr id="8" name="直線接點 7">
            <a:extLst>
              <a:ext uri="{FF2B5EF4-FFF2-40B4-BE49-F238E27FC236}">
                <a16:creationId xmlns:a16="http://schemas.microsoft.com/office/drawing/2014/main" id="{24666BAA-5C99-401B-87BF-AC63A1411F81}"/>
              </a:ext>
            </a:extLst>
          </p:cNvPr>
          <p:cNvSpPr/>
          <p:nvPr/>
        </p:nvSpPr>
        <p:spPr>
          <a:xfrm rot="10800000">
            <a:off x="1324440" y="4457160"/>
            <a:ext cx="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ja-JP" altLang="en-US">
              <a:solidFill>
                <a:srgbClr val="000000"/>
              </a:solidFill>
            </a:endParaRPr>
          </a:p>
        </p:txBody>
      </p:sp>
      <mc:AlternateContent xmlns:mc="http://schemas.openxmlformats.org/markup-compatibility/2006" xmlns:p14="http://schemas.microsoft.com/office/powerpoint/2010/main">
        <mc:Choice Requires="p14">
          <p:contentPart p14:bwMode="auto" r:id="rId69">
            <p14:nvContentPartPr>
              <p14:cNvPr id="59" name="筆跡 58">
                <a:extLst>
                  <a:ext uri="{FF2B5EF4-FFF2-40B4-BE49-F238E27FC236}">
                    <a16:creationId xmlns:a16="http://schemas.microsoft.com/office/drawing/2014/main" id="{E7FFF86B-F229-13EE-EEEE-C8FB81E390C7}"/>
                  </a:ext>
                </a:extLst>
              </p14:cNvPr>
              <p14:cNvContentPartPr/>
              <p14:nvPr/>
            </p14:nvContentPartPr>
            <p14:xfrm>
              <a:off x="1748673" y="4681639"/>
              <a:ext cx="129960" cy="289440"/>
            </p14:xfrm>
          </p:contentPart>
        </mc:Choice>
        <mc:Fallback xmlns="">
          <p:pic>
            <p:nvPicPr>
              <p:cNvPr id="59" name="筆跡 58">
                <a:extLst>
                  <a:ext uri="{FF2B5EF4-FFF2-40B4-BE49-F238E27FC236}">
                    <a16:creationId xmlns:a16="http://schemas.microsoft.com/office/drawing/2014/main" id="{E7FFF86B-F229-13EE-EEEE-C8FB81E390C7}"/>
                  </a:ext>
                </a:extLst>
              </p:cNvPr>
              <p:cNvPicPr/>
              <p:nvPr/>
            </p:nvPicPr>
            <p:blipFill>
              <a:blip r:embed="rId70"/>
              <a:stretch>
                <a:fillRect/>
              </a:stretch>
            </p:blipFill>
            <p:spPr>
              <a:xfrm>
                <a:off x="1740033" y="4672999"/>
                <a:ext cx="147600" cy="307080"/>
              </a:xfrm>
              <a:prstGeom prst="rect">
                <a:avLst/>
              </a:prstGeom>
            </p:spPr>
          </p:pic>
        </mc:Fallback>
      </mc:AlternateContent>
      <p:sp>
        <p:nvSpPr>
          <p:cNvPr id="9" name="直線接點 8">
            <a:extLst>
              <a:ext uri="{FF2B5EF4-FFF2-40B4-BE49-F238E27FC236}">
                <a16:creationId xmlns:a16="http://schemas.microsoft.com/office/drawing/2014/main" id="{BCB06DE9-D5DD-439D-9AA7-776813F1A473}"/>
              </a:ext>
            </a:extLst>
          </p:cNvPr>
          <p:cNvSpPr/>
          <p:nvPr/>
        </p:nvSpPr>
        <p:spPr>
          <a:xfrm rot="5400000">
            <a:off x="1181107" y="4935600"/>
            <a:ext cx="256032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66" name="群組 65">
            <a:extLst>
              <a:ext uri="{FF2B5EF4-FFF2-40B4-BE49-F238E27FC236}">
                <a16:creationId xmlns:a16="http://schemas.microsoft.com/office/drawing/2014/main" id="{27A96936-0DC8-596C-9628-AA228073924D}"/>
              </a:ext>
            </a:extLst>
          </p:cNvPr>
          <p:cNvGrpSpPr/>
          <p:nvPr/>
        </p:nvGrpSpPr>
        <p:grpSpPr>
          <a:xfrm>
            <a:off x="2801172" y="4683439"/>
            <a:ext cx="249120" cy="216000"/>
            <a:chOff x="2801172" y="4683439"/>
            <a:chExt cx="249120" cy="216000"/>
          </a:xfrm>
        </p:grpSpPr>
        <mc:AlternateContent xmlns:mc="http://schemas.openxmlformats.org/markup-compatibility/2006" xmlns:p14="http://schemas.microsoft.com/office/powerpoint/2010/main">
          <mc:Choice Requires="p14">
            <p:contentPart p14:bwMode="auto" r:id="rId71">
              <p14:nvContentPartPr>
                <p14:cNvPr id="64" name="筆跡 63">
                  <a:extLst>
                    <a:ext uri="{FF2B5EF4-FFF2-40B4-BE49-F238E27FC236}">
                      <a16:creationId xmlns:a16="http://schemas.microsoft.com/office/drawing/2014/main" id="{7ECB8A0E-240E-A7F4-AA0A-D48EC9690A89}"/>
                    </a:ext>
                  </a:extLst>
                </p14:cNvPr>
                <p14:cNvContentPartPr/>
                <p14:nvPr/>
              </p14:nvContentPartPr>
              <p14:xfrm>
                <a:off x="2801172" y="4735279"/>
                <a:ext cx="95760" cy="109800"/>
              </p14:xfrm>
            </p:contentPart>
          </mc:Choice>
          <mc:Fallback xmlns="">
            <p:pic>
              <p:nvPicPr>
                <p:cNvPr id="64" name="筆跡 63">
                  <a:extLst>
                    <a:ext uri="{FF2B5EF4-FFF2-40B4-BE49-F238E27FC236}">
                      <a16:creationId xmlns:a16="http://schemas.microsoft.com/office/drawing/2014/main" id="{7ECB8A0E-240E-A7F4-AA0A-D48EC9690A89}"/>
                    </a:ext>
                  </a:extLst>
                </p:cNvPr>
                <p:cNvPicPr/>
                <p:nvPr/>
              </p:nvPicPr>
              <p:blipFill>
                <a:blip r:embed="rId72"/>
                <a:stretch>
                  <a:fillRect/>
                </a:stretch>
              </p:blipFill>
              <p:spPr>
                <a:xfrm>
                  <a:off x="2792172" y="4726639"/>
                  <a:ext cx="1134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5" name="筆跡 64">
                  <a:extLst>
                    <a:ext uri="{FF2B5EF4-FFF2-40B4-BE49-F238E27FC236}">
                      <a16:creationId xmlns:a16="http://schemas.microsoft.com/office/drawing/2014/main" id="{B6ABE29D-C109-D521-3141-3A7BB65B4900}"/>
                    </a:ext>
                  </a:extLst>
                </p14:cNvPr>
                <p14:cNvContentPartPr/>
                <p14:nvPr/>
              </p14:nvContentPartPr>
              <p14:xfrm>
                <a:off x="2939052" y="4683439"/>
                <a:ext cx="111240" cy="216000"/>
              </p14:xfrm>
            </p:contentPart>
          </mc:Choice>
          <mc:Fallback xmlns="">
            <p:pic>
              <p:nvPicPr>
                <p:cNvPr id="65" name="筆跡 64">
                  <a:extLst>
                    <a:ext uri="{FF2B5EF4-FFF2-40B4-BE49-F238E27FC236}">
                      <a16:creationId xmlns:a16="http://schemas.microsoft.com/office/drawing/2014/main" id="{B6ABE29D-C109-D521-3141-3A7BB65B4900}"/>
                    </a:ext>
                  </a:extLst>
                </p:cNvPr>
                <p:cNvPicPr/>
                <p:nvPr/>
              </p:nvPicPr>
              <p:blipFill>
                <a:blip r:embed="rId74"/>
                <a:stretch>
                  <a:fillRect/>
                </a:stretch>
              </p:blipFill>
              <p:spPr>
                <a:xfrm>
                  <a:off x="2930412" y="4674439"/>
                  <a:ext cx="128880" cy="233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5">
            <p14:nvContentPartPr>
              <p14:cNvPr id="78" name="筆跡 77">
                <a:extLst>
                  <a:ext uri="{FF2B5EF4-FFF2-40B4-BE49-F238E27FC236}">
                    <a16:creationId xmlns:a16="http://schemas.microsoft.com/office/drawing/2014/main" id="{57B37824-4C22-7D1B-53F2-79C5599157BF}"/>
                  </a:ext>
                </a:extLst>
              </p14:cNvPr>
              <p14:cNvContentPartPr/>
              <p14:nvPr/>
            </p14:nvContentPartPr>
            <p14:xfrm>
              <a:off x="3271692" y="4711519"/>
              <a:ext cx="55800" cy="235440"/>
            </p14:xfrm>
          </p:contentPart>
        </mc:Choice>
        <mc:Fallback xmlns="">
          <p:pic>
            <p:nvPicPr>
              <p:cNvPr id="78" name="筆跡 77">
                <a:extLst>
                  <a:ext uri="{FF2B5EF4-FFF2-40B4-BE49-F238E27FC236}">
                    <a16:creationId xmlns:a16="http://schemas.microsoft.com/office/drawing/2014/main" id="{57B37824-4C22-7D1B-53F2-79C5599157BF}"/>
                  </a:ext>
                </a:extLst>
              </p:cNvPr>
              <p:cNvPicPr/>
              <p:nvPr/>
            </p:nvPicPr>
            <p:blipFill>
              <a:blip r:embed="rId76"/>
              <a:stretch>
                <a:fillRect/>
              </a:stretch>
            </p:blipFill>
            <p:spPr>
              <a:xfrm>
                <a:off x="3262692" y="4702519"/>
                <a:ext cx="734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9" name="筆跡 78">
                <a:extLst>
                  <a:ext uri="{FF2B5EF4-FFF2-40B4-BE49-F238E27FC236}">
                    <a16:creationId xmlns:a16="http://schemas.microsoft.com/office/drawing/2014/main" id="{E8179E26-24AD-9A78-05C2-44DB91C9ABDB}"/>
                  </a:ext>
                </a:extLst>
              </p14:cNvPr>
              <p14:cNvContentPartPr/>
              <p14:nvPr/>
            </p14:nvContentPartPr>
            <p14:xfrm>
              <a:off x="3828612" y="4748239"/>
              <a:ext cx="84240" cy="215640"/>
            </p14:xfrm>
          </p:contentPart>
        </mc:Choice>
        <mc:Fallback xmlns="">
          <p:pic>
            <p:nvPicPr>
              <p:cNvPr id="79" name="筆跡 78">
                <a:extLst>
                  <a:ext uri="{FF2B5EF4-FFF2-40B4-BE49-F238E27FC236}">
                    <a16:creationId xmlns:a16="http://schemas.microsoft.com/office/drawing/2014/main" id="{E8179E26-24AD-9A78-05C2-44DB91C9ABDB}"/>
                  </a:ext>
                </a:extLst>
              </p:cNvPr>
              <p:cNvPicPr/>
              <p:nvPr/>
            </p:nvPicPr>
            <p:blipFill>
              <a:blip r:embed="rId78"/>
              <a:stretch>
                <a:fillRect/>
              </a:stretch>
            </p:blipFill>
            <p:spPr>
              <a:xfrm>
                <a:off x="3819612" y="4739239"/>
                <a:ext cx="101880" cy="233280"/>
              </a:xfrm>
              <a:prstGeom prst="rect">
                <a:avLst/>
              </a:prstGeom>
            </p:spPr>
          </p:pic>
        </mc:Fallback>
      </mc:AlternateContent>
      <p:grpSp>
        <p:nvGrpSpPr>
          <p:cNvPr id="89" name="群組 88">
            <a:extLst>
              <a:ext uri="{FF2B5EF4-FFF2-40B4-BE49-F238E27FC236}">
                <a16:creationId xmlns:a16="http://schemas.microsoft.com/office/drawing/2014/main" id="{09C407E9-B032-4AC5-E088-D7D8012BF5DF}"/>
              </a:ext>
            </a:extLst>
          </p:cNvPr>
          <p:cNvGrpSpPr/>
          <p:nvPr/>
        </p:nvGrpSpPr>
        <p:grpSpPr>
          <a:xfrm>
            <a:off x="4465092" y="4649239"/>
            <a:ext cx="436680" cy="257760"/>
            <a:chOff x="4465092" y="4649239"/>
            <a:chExt cx="436680" cy="257760"/>
          </a:xfrm>
        </p:grpSpPr>
        <mc:AlternateContent xmlns:mc="http://schemas.openxmlformats.org/markup-compatibility/2006" xmlns:p14="http://schemas.microsoft.com/office/powerpoint/2010/main">
          <mc:Choice Requires="p14">
            <p:contentPart p14:bwMode="auto" r:id="rId79">
              <p14:nvContentPartPr>
                <p14:cNvPr id="86" name="筆跡 85">
                  <a:extLst>
                    <a:ext uri="{FF2B5EF4-FFF2-40B4-BE49-F238E27FC236}">
                      <a16:creationId xmlns:a16="http://schemas.microsoft.com/office/drawing/2014/main" id="{AC8F3BD1-E599-256E-E972-71E3D2C57C02}"/>
                    </a:ext>
                  </a:extLst>
                </p14:cNvPr>
                <p14:cNvContentPartPr/>
                <p14:nvPr/>
              </p14:nvContentPartPr>
              <p14:xfrm>
                <a:off x="4465092" y="4649239"/>
                <a:ext cx="271800" cy="257760"/>
              </p14:xfrm>
            </p:contentPart>
          </mc:Choice>
          <mc:Fallback xmlns="">
            <p:pic>
              <p:nvPicPr>
                <p:cNvPr id="86" name="筆跡 85">
                  <a:extLst>
                    <a:ext uri="{FF2B5EF4-FFF2-40B4-BE49-F238E27FC236}">
                      <a16:creationId xmlns:a16="http://schemas.microsoft.com/office/drawing/2014/main" id="{AC8F3BD1-E599-256E-E972-71E3D2C57C02}"/>
                    </a:ext>
                  </a:extLst>
                </p:cNvPr>
                <p:cNvPicPr/>
                <p:nvPr/>
              </p:nvPicPr>
              <p:blipFill>
                <a:blip r:embed="rId80"/>
                <a:stretch>
                  <a:fillRect/>
                </a:stretch>
              </p:blipFill>
              <p:spPr>
                <a:xfrm>
                  <a:off x="4456092" y="4640599"/>
                  <a:ext cx="28944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7" name="筆跡 86">
                  <a:extLst>
                    <a:ext uri="{FF2B5EF4-FFF2-40B4-BE49-F238E27FC236}">
                      <a16:creationId xmlns:a16="http://schemas.microsoft.com/office/drawing/2014/main" id="{B9556CC0-B756-A7D1-45F9-355B060369B8}"/>
                    </a:ext>
                  </a:extLst>
                </p14:cNvPr>
                <p14:cNvContentPartPr/>
                <p14:nvPr/>
              </p14:nvContentPartPr>
              <p14:xfrm>
                <a:off x="4826172" y="4651759"/>
                <a:ext cx="75600" cy="240480"/>
              </p14:xfrm>
            </p:contentPart>
          </mc:Choice>
          <mc:Fallback xmlns="">
            <p:pic>
              <p:nvPicPr>
                <p:cNvPr id="87" name="筆跡 86">
                  <a:extLst>
                    <a:ext uri="{FF2B5EF4-FFF2-40B4-BE49-F238E27FC236}">
                      <a16:creationId xmlns:a16="http://schemas.microsoft.com/office/drawing/2014/main" id="{B9556CC0-B756-A7D1-45F9-355B060369B8}"/>
                    </a:ext>
                  </a:extLst>
                </p:cNvPr>
                <p:cNvPicPr/>
                <p:nvPr/>
              </p:nvPicPr>
              <p:blipFill>
                <a:blip r:embed="rId82"/>
                <a:stretch>
                  <a:fillRect/>
                </a:stretch>
              </p:blipFill>
              <p:spPr>
                <a:xfrm>
                  <a:off x="4817172" y="4643119"/>
                  <a:ext cx="93240" cy="258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3">
            <p14:nvContentPartPr>
              <p14:cNvPr id="88" name="筆跡 87">
                <a:extLst>
                  <a:ext uri="{FF2B5EF4-FFF2-40B4-BE49-F238E27FC236}">
                    <a16:creationId xmlns:a16="http://schemas.microsoft.com/office/drawing/2014/main" id="{55F19091-37B6-8BD4-5214-508D6D1B47CD}"/>
                  </a:ext>
                </a:extLst>
              </p14:cNvPr>
              <p14:cNvContentPartPr/>
              <p14:nvPr/>
            </p14:nvContentPartPr>
            <p14:xfrm>
              <a:off x="5436372" y="4684519"/>
              <a:ext cx="61560" cy="216000"/>
            </p14:xfrm>
          </p:contentPart>
        </mc:Choice>
        <mc:Fallback xmlns="">
          <p:pic>
            <p:nvPicPr>
              <p:cNvPr id="88" name="筆跡 87">
                <a:extLst>
                  <a:ext uri="{FF2B5EF4-FFF2-40B4-BE49-F238E27FC236}">
                    <a16:creationId xmlns:a16="http://schemas.microsoft.com/office/drawing/2014/main" id="{55F19091-37B6-8BD4-5214-508D6D1B47CD}"/>
                  </a:ext>
                </a:extLst>
              </p:cNvPr>
              <p:cNvPicPr/>
              <p:nvPr/>
            </p:nvPicPr>
            <p:blipFill>
              <a:blip r:embed="rId84"/>
              <a:stretch>
                <a:fillRect/>
              </a:stretch>
            </p:blipFill>
            <p:spPr>
              <a:xfrm>
                <a:off x="5427732" y="4675879"/>
                <a:ext cx="79200" cy="233640"/>
              </a:xfrm>
              <a:prstGeom prst="rect">
                <a:avLst/>
              </a:prstGeom>
            </p:spPr>
          </p:pic>
        </mc:Fallback>
      </mc:AlternateContent>
      <p:grpSp>
        <p:nvGrpSpPr>
          <p:cNvPr id="107" name="群組 106">
            <a:extLst>
              <a:ext uri="{FF2B5EF4-FFF2-40B4-BE49-F238E27FC236}">
                <a16:creationId xmlns:a16="http://schemas.microsoft.com/office/drawing/2014/main" id="{CE8179D1-B1E4-629B-065E-AD1615AFE27B}"/>
              </a:ext>
            </a:extLst>
          </p:cNvPr>
          <p:cNvGrpSpPr/>
          <p:nvPr/>
        </p:nvGrpSpPr>
        <p:grpSpPr>
          <a:xfrm>
            <a:off x="1637793" y="5128039"/>
            <a:ext cx="3844659" cy="1155960"/>
            <a:chOff x="1637793" y="5128039"/>
            <a:chExt cx="3844659" cy="1155960"/>
          </a:xfrm>
        </p:grpSpPr>
        <mc:AlternateContent xmlns:mc="http://schemas.openxmlformats.org/markup-compatibility/2006" xmlns:p14="http://schemas.microsoft.com/office/powerpoint/2010/main">
          <mc:Choice Requires="p14">
            <p:contentPart p14:bwMode="auto" r:id="rId85">
              <p14:nvContentPartPr>
                <p14:cNvPr id="60" name="筆跡 59">
                  <a:extLst>
                    <a:ext uri="{FF2B5EF4-FFF2-40B4-BE49-F238E27FC236}">
                      <a16:creationId xmlns:a16="http://schemas.microsoft.com/office/drawing/2014/main" id="{9A2487B9-AD0E-F4B2-42FB-0CF01464B3B5}"/>
                    </a:ext>
                  </a:extLst>
                </p14:cNvPr>
                <p14:cNvContentPartPr/>
                <p14:nvPr/>
              </p14:nvContentPartPr>
              <p14:xfrm>
                <a:off x="1761273" y="5133439"/>
                <a:ext cx="56520" cy="269640"/>
              </p14:xfrm>
            </p:contentPart>
          </mc:Choice>
          <mc:Fallback xmlns="">
            <p:pic>
              <p:nvPicPr>
                <p:cNvPr id="60" name="筆跡 59">
                  <a:extLst>
                    <a:ext uri="{FF2B5EF4-FFF2-40B4-BE49-F238E27FC236}">
                      <a16:creationId xmlns:a16="http://schemas.microsoft.com/office/drawing/2014/main" id="{9A2487B9-AD0E-F4B2-42FB-0CF01464B3B5}"/>
                    </a:ext>
                  </a:extLst>
                </p:cNvPr>
                <p:cNvPicPr/>
                <p:nvPr/>
              </p:nvPicPr>
              <p:blipFill>
                <a:blip r:embed="rId86"/>
                <a:stretch>
                  <a:fillRect/>
                </a:stretch>
              </p:blipFill>
              <p:spPr>
                <a:xfrm>
                  <a:off x="1752273" y="5124439"/>
                  <a:ext cx="7416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1" name="筆跡 60">
                  <a:extLst>
                    <a:ext uri="{FF2B5EF4-FFF2-40B4-BE49-F238E27FC236}">
                      <a16:creationId xmlns:a16="http://schemas.microsoft.com/office/drawing/2014/main" id="{B008E5C3-3FFC-160E-9B73-7D6E684D9366}"/>
                    </a:ext>
                  </a:extLst>
                </p14:cNvPr>
                <p14:cNvContentPartPr/>
                <p14:nvPr/>
              </p14:nvContentPartPr>
              <p14:xfrm>
                <a:off x="1637793" y="5551039"/>
                <a:ext cx="204120" cy="208440"/>
              </p14:xfrm>
            </p:contentPart>
          </mc:Choice>
          <mc:Fallback xmlns="">
            <p:pic>
              <p:nvPicPr>
                <p:cNvPr id="61" name="筆跡 60">
                  <a:extLst>
                    <a:ext uri="{FF2B5EF4-FFF2-40B4-BE49-F238E27FC236}">
                      <a16:creationId xmlns:a16="http://schemas.microsoft.com/office/drawing/2014/main" id="{B008E5C3-3FFC-160E-9B73-7D6E684D9366}"/>
                    </a:ext>
                  </a:extLst>
                </p:cNvPr>
                <p:cNvPicPr/>
                <p:nvPr/>
              </p:nvPicPr>
              <p:blipFill>
                <a:blip r:embed="rId88"/>
                <a:stretch>
                  <a:fillRect/>
                </a:stretch>
              </p:blipFill>
              <p:spPr>
                <a:xfrm>
                  <a:off x="1628793" y="5542399"/>
                  <a:ext cx="22176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2" name="筆跡 61">
                  <a:extLst>
                    <a:ext uri="{FF2B5EF4-FFF2-40B4-BE49-F238E27FC236}">
                      <a16:creationId xmlns:a16="http://schemas.microsoft.com/office/drawing/2014/main" id="{2CF6AEB9-8BF9-6CB7-FD65-FAEE690397DF}"/>
                    </a:ext>
                  </a:extLst>
                </p14:cNvPr>
                <p14:cNvContentPartPr/>
                <p14:nvPr/>
              </p14:nvContentPartPr>
              <p14:xfrm>
                <a:off x="1666233" y="5928319"/>
                <a:ext cx="181800" cy="316080"/>
              </p14:xfrm>
            </p:contentPart>
          </mc:Choice>
          <mc:Fallback xmlns="">
            <p:pic>
              <p:nvPicPr>
                <p:cNvPr id="62" name="筆跡 61">
                  <a:extLst>
                    <a:ext uri="{FF2B5EF4-FFF2-40B4-BE49-F238E27FC236}">
                      <a16:creationId xmlns:a16="http://schemas.microsoft.com/office/drawing/2014/main" id="{2CF6AEB9-8BF9-6CB7-FD65-FAEE690397DF}"/>
                    </a:ext>
                  </a:extLst>
                </p:cNvPr>
                <p:cNvPicPr/>
                <p:nvPr/>
              </p:nvPicPr>
              <p:blipFill>
                <a:blip r:embed="rId90"/>
                <a:stretch>
                  <a:fillRect/>
                </a:stretch>
              </p:blipFill>
              <p:spPr>
                <a:xfrm>
                  <a:off x="1657593" y="5919679"/>
                  <a:ext cx="19944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7" name="筆跡 66">
                  <a:extLst>
                    <a:ext uri="{FF2B5EF4-FFF2-40B4-BE49-F238E27FC236}">
                      <a16:creationId xmlns:a16="http://schemas.microsoft.com/office/drawing/2014/main" id="{3DF3D0C9-A5D4-28C1-1392-68644ADCEF25}"/>
                    </a:ext>
                  </a:extLst>
                </p14:cNvPr>
                <p14:cNvContentPartPr/>
                <p14:nvPr/>
              </p14:nvContentPartPr>
              <p14:xfrm>
                <a:off x="2768412" y="5203639"/>
                <a:ext cx="12960" cy="177120"/>
              </p14:xfrm>
            </p:contentPart>
          </mc:Choice>
          <mc:Fallback xmlns="">
            <p:pic>
              <p:nvPicPr>
                <p:cNvPr id="67" name="筆跡 66">
                  <a:extLst>
                    <a:ext uri="{FF2B5EF4-FFF2-40B4-BE49-F238E27FC236}">
                      <a16:creationId xmlns:a16="http://schemas.microsoft.com/office/drawing/2014/main" id="{3DF3D0C9-A5D4-28C1-1392-68644ADCEF25}"/>
                    </a:ext>
                  </a:extLst>
                </p:cNvPr>
                <p:cNvPicPr/>
                <p:nvPr/>
              </p:nvPicPr>
              <p:blipFill>
                <a:blip r:embed="rId92"/>
                <a:stretch>
                  <a:fillRect/>
                </a:stretch>
              </p:blipFill>
              <p:spPr>
                <a:xfrm>
                  <a:off x="2759412" y="5194639"/>
                  <a:ext cx="306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8" name="筆跡 67">
                  <a:extLst>
                    <a:ext uri="{FF2B5EF4-FFF2-40B4-BE49-F238E27FC236}">
                      <a16:creationId xmlns:a16="http://schemas.microsoft.com/office/drawing/2014/main" id="{E71D1292-708F-7094-EF67-CC74AEA6BB5D}"/>
                    </a:ext>
                  </a:extLst>
                </p14:cNvPr>
                <p14:cNvContentPartPr/>
                <p14:nvPr/>
              </p14:nvContentPartPr>
              <p14:xfrm>
                <a:off x="2835372" y="5128039"/>
                <a:ext cx="144360" cy="270360"/>
              </p14:xfrm>
            </p:contentPart>
          </mc:Choice>
          <mc:Fallback xmlns="">
            <p:pic>
              <p:nvPicPr>
                <p:cNvPr id="68" name="筆跡 67">
                  <a:extLst>
                    <a:ext uri="{FF2B5EF4-FFF2-40B4-BE49-F238E27FC236}">
                      <a16:creationId xmlns:a16="http://schemas.microsoft.com/office/drawing/2014/main" id="{E71D1292-708F-7094-EF67-CC74AEA6BB5D}"/>
                    </a:ext>
                  </a:extLst>
                </p:cNvPr>
                <p:cNvPicPr/>
                <p:nvPr/>
              </p:nvPicPr>
              <p:blipFill>
                <a:blip r:embed="rId94"/>
                <a:stretch>
                  <a:fillRect/>
                </a:stretch>
              </p:blipFill>
              <p:spPr>
                <a:xfrm>
                  <a:off x="2826732" y="5119399"/>
                  <a:ext cx="16200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0" name="筆跡 69">
                  <a:extLst>
                    <a:ext uri="{FF2B5EF4-FFF2-40B4-BE49-F238E27FC236}">
                      <a16:creationId xmlns:a16="http://schemas.microsoft.com/office/drawing/2014/main" id="{66558DF1-D89F-2B7F-BCFC-772F4493B802}"/>
                    </a:ext>
                  </a:extLst>
                </p14:cNvPr>
                <p14:cNvContentPartPr/>
                <p14:nvPr/>
              </p14:nvContentPartPr>
              <p14:xfrm>
                <a:off x="2738532" y="5555359"/>
                <a:ext cx="152280" cy="122400"/>
              </p14:xfrm>
            </p:contentPart>
          </mc:Choice>
          <mc:Fallback xmlns="">
            <p:pic>
              <p:nvPicPr>
                <p:cNvPr id="70" name="筆跡 69">
                  <a:extLst>
                    <a:ext uri="{FF2B5EF4-FFF2-40B4-BE49-F238E27FC236}">
                      <a16:creationId xmlns:a16="http://schemas.microsoft.com/office/drawing/2014/main" id="{66558DF1-D89F-2B7F-BCFC-772F4493B802}"/>
                    </a:ext>
                  </a:extLst>
                </p:cNvPr>
                <p:cNvPicPr/>
                <p:nvPr/>
              </p:nvPicPr>
              <p:blipFill>
                <a:blip r:embed="rId96"/>
                <a:stretch>
                  <a:fillRect/>
                </a:stretch>
              </p:blipFill>
              <p:spPr>
                <a:xfrm>
                  <a:off x="2729892" y="5546359"/>
                  <a:ext cx="16992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1" name="筆跡 70">
                  <a:extLst>
                    <a:ext uri="{FF2B5EF4-FFF2-40B4-BE49-F238E27FC236}">
                      <a16:creationId xmlns:a16="http://schemas.microsoft.com/office/drawing/2014/main" id="{8DC53CBF-50F1-C5C8-563A-6C2461EBF1D5}"/>
                    </a:ext>
                  </a:extLst>
                </p14:cNvPr>
                <p14:cNvContentPartPr/>
                <p14:nvPr/>
              </p14:nvContentPartPr>
              <p14:xfrm>
                <a:off x="2793972" y="5593879"/>
                <a:ext cx="66600" cy="175320"/>
              </p14:xfrm>
            </p:contentPart>
          </mc:Choice>
          <mc:Fallback xmlns="">
            <p:pic>
              <p:nvPicPr>
                <p:cNvPr id="71" name="筆跡 70">
                  <a:extLst>
                    <a:ext uri="{FF2B5EF4-FFF2-40B4-BE49-F238E27FC236}">
                      <a16:creationId xmlns:a16="http://schemas.microsoft.com/office/drawing/2014/main" id="{8DC53CBF-50F1-C5C8-563A-6C2461EBF1D5}"/>
                    </a:ext>
                  </a:extLst>
                </p:cNvPr>
                <p:cNvPicPr/>
                <p:nvPr/>
              </p:nvPicPr>
              <p:blipFill>
                <a:blip r:embed="rId98"/>
                <a:stretch>
                  <a:fillRect/>
                </a:stretch>
              </p:blipFill>
              <p:spPr>
                <a:xfrm>
                  <a:off x="2785332" y="5585239"/>
                  <a:ext cx="842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2" name="筆跡 71">
                  <a:extLst>
                    <a:ext uri="{FF2B5EF4-FFF2-40B4-BE49-F238E27FC236}">
                      <a16:creationId xmlns:a16="http://schemas.microsoft.com/office/drawing/2014/main" id="{33F2C480-9244-6991-D55E-8F1C21DA9673}"/>
                    </a:ext>
                  </a:extLst>
                </p14:cNvPr>
                <p14:cNvContentPartPr/>
                <p14:nvPr/>
              </p14:nvContentPartPr>
              <p14:xfrm>
                <a:off x="2882172" y="5553559"/>
                <a:ext cx="161640" cy="191160"/>
              </p14:xfrm>
            </p:contentPart>
          </mc:Choice>
          <mc:Fallback xmlns="">
            <p:pic>
              <p:nvPicPr>
                <p:cNvPr id="72" name="筆跡 71">
                  <a:extLst>
                    <a:ext uri="{FF2B5EF4-FFF2-40B4-BE49-F238E27FC236}">
                      <a16:creationId xmlns:a16="http://schemas.microsoft.com/office/drawing/2014/main" id="{33F2C480-9244-6991-D55E-8F1C21DA9673}"/>
                    </a:ext>
                  </a:extLst>
                </p:cNvPr>
                <p:cNvPicPr/>
                <p:nvPr/>
              </p:nvPicPr>
              <p:blipFill>
                <a:blip r:embed="rId100"/>
                <a:stretch>
                  <a:fillRect/>
                </a:stretch>
              </p:blipFill>
              <p:spPr>
                <a:xfrm>
                  <a:off x="2873532" y="5544919"/>
                  <a:ext cx="1792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4" name="筆跡 73">
                  <a:extLst>
                    <a:ext uri="{FF2B5EF4-FFF2-40B4-BE49-F238E27FC236}">
                      <a16:creationId xmlns:a16="http://schemas.microsoft.com/office/drawing/2014/main" id="{7F70061E-0D90-74E6-D9B3-9E7C4326B8B9}"/>
                    </a:ext>
                  </a:extLst>
                </p14:cNvPr>
                <p14:cNvContentPartPr/>
                <p14:nvPr/>
              </p14:nvContentPartPr>
              <p14:xfrm>
                <a:off x="2777772" y="6030199"/>
                <a:ext cx="23040" cy="183240"/>
              </p14:xfrm>
            </p:contentPart>
          </mc:Choice>
          <mc:Fallback xmlns="">
            <p:pic>
              <p:nvPicPr>
                <p:cNvPr id="74" name="筆跡 73">
                  <a:extLst>
                    <a:ext uri="{FF2B5EF4-FFF2-40B4-BE49-F238E27FC236}">
                      <a16:creationId xmlns:a16="http://schemas.microsoft.com/office/drawing/2014/main" id="{7F70061E-0D90-74E6-D9B3-9E7C4326B8B9}"/>
                    </a:ext>
                  </a:extLst>
                </p:cNvPr>
                <p:cNvPicPr/>
                <p:nvPr/>
              </p:nvPicPr>
              <p:blipFill>
                <a:blip r:embed="rId102"/>
                <a:stretch>
                  <a:fillRect/>
                </a:stretch>
              </p:blipFill>
              <p:spPr>
                <a:xfrm>
                  <a:off x="2768772" y="6021199"/>
                  <a:ext cx="406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5" name="筆跡 74">
                  <a:extLst>
                    <a:ext uri="{FF2B5EF4-FFF2-40B4-BE49-F238E27FC236}">
                      <a16:creationId xmlns:a16="http://schemas.microsoft.com/office/drawing/2014/main" id="{3F004132-AD89-E8D0-1A1E-A49F920FFD58}"/>
                    </a:ext>
                  </a:extLst>
                </p14:cNvPr>
                <p14:cNvContentPartPr/>
                <p14:nvPr/>
              </p14:nvContentPartPr>
              <p14:xfrm>
                <a:off x="2871012" y="6007879"/>
                <a:ext cx="161640" cy="132120"/>
              </p14:xfrm>
            </p:contentPart>
          </mc:Choice>
          <mc:Fallback xmlns="">
            <p:pic>
              <p:nvPicPr>
                <p:cNvPr id="75" name="筆跡 74">
                  <a:extLst>
                    <a:ext uri="{FF2B5EF4-FFF2-40B4-BE49-F238E27FC236}">
                      <a16:creationId xmlns:a16="http://schemas.microsoft.com/office/drawing/2014/main" id="{3F004132-AD89-E8D0-1A1E-A49F920FFD58}"/>
                    </a:ext>
                  </a:extLst>
                </p:cNvPr>
                <p:cNvPicPr/>
                <p:nvPr/>
              </p:nvPicPr>
              <p:blipFill>
                <a:blip r:embed="rId104"/>
                <a:stretch>
                  <a:fillRect/>
                </a:stretch>
              </p:blipFill>
              <p:spPr>
                <a:xfrm>
                  <a:off x="2862012" y="5998879"/>
                  <a:ext cx="1792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6" name="筆跡 75">
                  <a:extLst>
                    <a:ext uri="{FF2B5EF4-FFF2-40B4-BE49-F238E27FC236}">
                      <a16:creationId xmlns:a16="http://schemas.microsoft.com/office/drawing/2014/main" id="{84AE341B-96EE-A03F-8030-A18C499DA049}"/>
                    </a:ext>
                  </a:extLst>
                </p14:cNvPr>
                <p14:cNvContentPartPr/>
                <p14:nvPr/>
              </p14:nvContentPartPr>
              <p14:xfrm>
                <a:off x="2948772" y="5991319"/>
                <a:ext cx="64440" cy="238320"/>
              </p14:xfrm>
            </p:contentPart>
          </mc:Choice>
          <mc:Fallback xmlns="">
            <p:pic>
              <p:nvPicPr>
                <p:cNvPr id="76" name="筆跡 75">
                  <a:extLst>
                    <a:ext uri="{FF2B5EF4-FFF2-40B4-BE49-F238E27FC236}">
                      <a16:creationId xmlns:a16="http://schemas.microsoft.com/office/drawing/2014/main" id="{84AE341B-96EE-A03F-8030-A18C499DA049}"/>
                    </a:ext>
                  </a:extLst>
                </p:cNvPr>
                <p:cNvPicPr/>
                <p:nvPr/>
              </p:nvPicPr>
              <p:blipFill>
                <a:blip r:embed="rId106"/>
                <a:stretch>
                  <a:fillRect/>
                </a:stretch>
              </p:blipFill>
              <p:spPr>
                <a:xfrm>
                  <a:off x="2939772" y="5982319"/>
                  <a:ext cx="820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0" name="筆跡 79">
                  <a:extLst>
                    <a:ext uri="{FF2B5EF4-FFF2-40B4-BE49-F238E27FC236}">
                      <a16:creationId xmlns:a16="http://schemas.microsoft.com/office/drawing/2014/main" id="{A5819647-D1B3-0482-30F8-EA4BE3D125A7}"/>
                    </a:ext>
                  </a:extLst>
                </p14:cNvPr>
                <p14:cNvContentPartPr/>
                <p14:nvPr/>
              </p14:nvContentPartPr>
              <p14:xfrm>
                <a:off x="3273492" y="5225959"/>
                <a:ext cx="66240" cy="207000"/>
              </p14:xfrm>
            </p:contentPart>
          </mc:Choice>
          <mc:Fallback xmlns="">
            <p:pic>
              <p:nvPicPr>
                <p:cNvPr id="80" name="筆跡 79">
                  <a:extLst>
                    <a:ext uri="{FF2B5EF4-FFF2-40B4-BE49-F238E27FC236}">
                      <a16:creationId xmlns:a16="http://schemas.microsoft.com/office/drawing/2014/main" id="{A5819647-D1B3-0482-30F8-EA4BE3D125A7}"/>
                    </a:ext>
                  </a:extLst>
                </p:cNvPr>
                <p:cNvPicPr/>
                <p:nvPr/>
              </p:nvPicPr>
              <p:blipFill>
                <a:blip r:embed="rId108"/>
                <a:stretch>
                  <a:fillRect/>
                </a:stretch>
              </p:blipFill>
              <p:spPr>
                <a:xfrm>
                  <a:off x="3264852" y="5217319"/>
                  <a:ext cx="838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1" name="筆跡 80">
                  <a:extLst>
                    <a:ext uri="{FF2B5EF4-FFF2-40B4-BE49-F238E27FC236}">
                      <a16:creationId xmlns:a16="http://schemas.microsoft.com/office/drawing/2014/main" id="{DE7B5FFB-C33F-8251-5726-293AC9057353}"/>
                    </a:ext>
                  </a:extLst>
                </p14:cNvPr>
                <p14:cNvContentPartPr/>
                <p14:nvPr/>
              </p14:nvContentPartPr>
              <p14:xfrm>
                <a:off x="3846612" y="5175919"/>
                <a:ext cx="57240" cy="210240"/>
              </p14:xfrm>
            </p:contentPart>
          </mc:Choice>
          <mc:Fallback xmlns="">
            <p:pic>
              <p:nvPicPr>
                <p:cNvPr id="81" name="筆跡 80">
                  <a:extLst>
                    <a:ext uri="{FF2B5EF4-FFF2-40B4-BE49-F238E27FC236}">
                      <a16:creationId xmlns:a16="http://schemas.microsoft.com/office/drawing/2014/main" id="{DE7B5FFB-C33F-8251-5726-293AC9057353}"/>
                    </a:ext>
                  </a:extLst>
                </p:cNvPr>
                <p:cNvPicPr/>
                <p:nvPr/>
              </p:nvPicPr>
              <p:blipFill>
                <a:blip r:embed="rId110"/>
                <a:stretch>
                  <a:fillRect/>
                </a:stretch>
              </p:blipFill>
              <p:spPr>
                <a:xfrm>
                  <a:off x="3837972" y="5166919"/>
                  <a:ext cx="748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2" name="筆跡 81">
                  <a:extLst>
                    <a:ext uri="{FF2B5EF4-FFF2-40B4-BE49-F238E27FC236}">
                      <a16:creationId xmlns:a16="http://schemas.microsoft.com/office/drawing/2014/main" id="{E84C4F15-93CD-D642-8A6A-FD05791BFF31}"/>
                    </a:ext>
                  </a:extLst>
                </p14:cNvPr>
                <p14:cNvContentPartPr/>
                <p14:nvPr/>
              </p14:nvContentPartPr>
              <p14:xfrm>
                <a:off x="3250452" y="5597479"/>
                <a:ext cx="68400" cy="220680"/>
              </p14:xfrm>
            </p:contentPart>
          </mc:Choice>
          <mc:Fallback xmlns="">
            <p:pic>
              <p:nvPicPr>
                <p:cNvPr id="82" name="筆跡 81">
                  <a:extLst>
                    <a:ext uri="{FF2B5EF4-FFF2-40B4-BE49-F238E27FC236}">
                      <a16:creationId xmlns:a16="http://schemas.microsoft.com/office/drawing/2014/main" id="{E84C4F15-93CD-D642-8A6A-FD05791BFF31}"/>
                    </a:ext>
                  </a:extLst>
                </p:cNvPr>
                <p:cNvPicPr/>
                <p:nvPr/>
              </p:nvPicPr>
              <p:blipFill>
                <a:blip r:embed="rId112"/>
                <a:stretch>
                  <a:fillRect/>
                </a:stretch>
              </p:blipFill>
              <p:spPr>
                <a:xfrm>
                  <a:off x="3241812" y="5588839"/>
                  <a:ext cx="860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3" name="筆跡 82">
                  <a:extLst>
                    <a:ext uri="{FF2B5EF4-FFF2-40B4-BE49-F238E27FC236}">
                      <a16:creationId xmlns:a16="http://schemas.microsoft.com/office/drawing/2014/main" id="{CDA554D0-B327-2135-F21C-2E8CE3D431A5}"/>
                    </a:ext>
                  </a:extLst>
                </p14:cNvPr>
                <p14:cNvContentPartPr/>
                <p14:nvPr/>
              </p14:nvContentPartPr>
              <p14:xfrm>
                <a:off x="3861732" y="5609359"/>
                <a:ext cx="76320" cy="223920"/>
              </p14:xfrm>
            </p:contentPart>
          </mc:Choice>
          <mc:Fallback xmlns="">
            <p:pic>
              <p:nvPicPr>
                <p:cNvPr id="83" name="筆跡 82">
                  <a:extLst>
                    <a:ext uri="{FF2B5EF4-FFF2-40B4-BE49-F238E27FC236}">
                      <a16:creationId xmlns:a16="http://schemas.microsoft.com/office/drawing/2014/main" id="{CDA554D0-B327-2135-F21C-2E8CE3D431A5}"/>
                    </a:ext>
                  </a:extLst>
                </p:cNvPr>
                <p:cNvPicPr/>
                <p:nvPr/>
              </p:nvPicPr>
              <p:blipFill>
                <a:blip r:embed="rId114"/>
                <a:stretch>
                  <a:fillRect/>
                </a:stretch>
              </p:blipFill>
              <p:spPr>
                <a:xfrm>
                  <a:off x="3853092" y="5600719"/>
                  <a:ext cx="939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4" name="筆跡 83">
                  <a:extLst>
                    <a:ext uri="{FF2B5EF4-FFF2-40B4-BE49-F238E27FC236}">
                      <a16:creationId xmlns:a16="http://schemas.microsoft.com/office/drawing/2014/main" id="{884B37B0-663B-C362-2828-E395D269FCD1}"/>
                    </a:ext>
                  </a:extLst>
                </p14:cNvPr>
                <p14:cNvContentPartPr/>
                <p14:nvPr/>
              </p14:nvContentPartPr>
              <p14:xfrm>
                <a:off x="3273132" y="6028759"/>
                <a:ext cx="63720" cy="242640"/>
              </p14:xfrm>
            </p:contentPart>
          </mc:Choice>
          <mc:Fallback xmlns="">
            <p:pic>
              <p:nvPicPr>
                <p:cNvPr id="84" name="筆跡 83">
                  <a:extLst>
                    <a:ext uri="{FF2B5EF4-FFF2-40B4-BE49-F238E27FC236}">
                      <a16:creationId xmlns:a16="http://schemas.microsoft.com/office/drawing/2014/main" id="{884B37B0-663B-C362-2828-E395D269FCD1}"/>
                    </a:ext>
                  </a:extLst>
                </p:cNvPr>
                <p:cNvPicPr/>
                <p:nvPr/>
              </p:nvPicPr>
              <p:blipFill>
                <a:blip r:embed="rId116"/>
                <a:stretch>
                  <a:fillRect/>
                </a:stretch>
              </p:blipFill>
              <p:spPr>
                <a:xfrm>
                  <a:off x="3264132" y="6019759"/>
                  <a:ext cx="8136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5" name="筆跡 84">
                  <a:extLst>
                    <a:ext uri="{FF2B5EF4-FFF2-40B4-BE49-F238E27FC236}">
                      <a16:creationId xmlns:a16="http://schemas.microsoft.com/office/drawing/2014/main" id="{7481708A-51DF-9727-8C2E-2878CFC24630}"/>
                    </a:ext>
                  </a:extLst>
                </p14:cNvPr>
                <p14:cNvContentPartPr/>
                <p14:nvPr/>
              </p14:nvContentPartPr>
              <p14:xfrm>
                <a:off x="3841932" y="6008599"/>
                <a:ext cx="52920" cy="236160"/>
              </p14:xfrm>
            </p:contentPart>
          </mc:Choice>
          <mc:Fallback xmlns="">
            <p:pic>
              <p:nvPicPr>
                <p:cNvPr id="85" name="筆跡 84">
                  <a:extLst>
                    <a:ext uri="{FF2B5EF4-FFF2-40B4-BE49-F238E27FC236}">
                      <a16:creationId xmlns:a16="http://schemas.microsoft.com/office/drawing/2014/main" id="{7481708A-51DF-9727-8C2E-2878CFC24630}"/>
                    </a:ext>
                  </a:extLst>
                </p:cNvPr>
                <p:cNvPicPr/>
                <p:nvPr/>
              </p:nvPicPr>
              <p:blipFill>
                <a:blip r:embed="rId118"/>
                <a:stretch>
                  <a:fillRect/>
                </a:stretch>
              </p:blipFill>
              <p:spPr>
                <a:xfrm>
                  <a:off x="3832932" y="5999959"/>
                  <a:ext cx="705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0" name="筆跡 89">
                  <a:extLst>
                    <a:ext uri="{FF2B5EF4-FFF2-40B4-BE49-F238E27FC236}">
                      <a16:creationId xmlns:a16="http://schemas.microsoft.com/office/drawing/2014/main" id="{598A9013-41E7-0126-91F7-71E8DDAA7891}"/>
                    </a:ext>
                  </a:extLst>
                </p14:cNvPr>
                <p14:cNvContentPartPr/>
                <p14:nvPr/>
              </p14:nvContentPartPr>
              <p14:xfrm>
                <a:off x="4433052" y="5215519"/>
                <a:ext cx="144000" cy="196560"/>
              </p14:xfrm>
            </p:contentPart>
          </mc:Choice>
          <mc:Fallback xmlns="">
            <p:pic>
              <p:nvPicPr>
                <p:cNvPr id="90" name="筆跡 89">
                  <a:extLst>
                    <a:ext uri="{FF2B5EF4-FFF2-40B4-BE49-F238E27FC236}">
                      <a16:creationId xmlns:a16="http://schemas.microsoft.com/office/drawing/2014/main" id="{598A9013-41E7-0126-91F7-71E8DDAA7891}"/>
                    </a:ext>
                  </a:extLst>
                </p:cNvPr>
                <p:cNvPicPr/>
                <p:nvPr/>
              </p:nvPicPr>
              <p:blipFill>
                <a:blip r:embed="rId120"/>
                <a:stretch>
                  <a:fillRect/>
                </a:stretch>
              </p:blipFill>
              <p:spPr>
                <a:xfrm>
                  <a:off x="4424412" y="5206879"/>
                  <a:ext cx="16164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1" name="筆跡 90">
                  <a:extLst>
                    <a:ext uri="{FF2B5EF4-FFF2-40B4-BE49-F238E27FC236}">
                      <a16:creationId xmlns:a16="http://schemas.microsoft.com/office/drawing/2014/main" id="{E555349E-7D71-CC5E-0BD4-C0A5524FA8B4}"/>
                    </a:ext>
                  </a:extLst>
                </p14:cNvPr>
                <p14:cNvContentPartPr/>
                <p14:nvPr/>
              </p14:nvContentPartPr>
              <p14:xfrm>
                <a:off x="4606932" y="5211199"/>
                <a:ext cx="41040" cy="157320"/>
              </p14:xfrm>
            </p:contentPart>
          </mc:Choice>
          <mc:Fallback xmlns="">
            <p:pic>
              <p:nvPicPr>
                <p:cNvPr id="91" name="筆跡 90">
                  <a:extLst>
                    <a:ext uri="{FF2B5EF4-FFF2-40B4-BE49-F238E27FC236}">
                      <a16:creationId xmlns:a16="http://schemas.microsoft.com/office/drawing/2014/main" id="{E555349E-7D71-CC5E-0BD4-C0A5524FA8B4}"/>
                    </a:ext>
                  </a:extLst>
                </p:cNvPr>
                <p:cNvPicPr/>
                <p:nvPr/>
              </p:nvPicPr>
              <p:blipFill>
                <a:blip r:embed="rId122"/>
                <a:stretch>
                  <a:fillRect/>
                </a:stretch>
              </p:blipFill>
              <p:spPr>
                <a:xfrm>
                  <a:off x="4597932" y="5202559"/>
                  <a:ext cx="586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2" name="筆跡 91">
                  <a:extLst>
                    <a:ext uri="{FF2B5EF4-FFF2-40B4-BE49-F238E27FC236}">
                      <a16:creationId xmlns:a16="http://schemas.microsoft.com/office/drawing/2014/main" id="{4A0A76EF-872B-4D5B-0DB3-9AD19F03084A}"/>
                    </a:ext>
                  </a:extLst>
                </p14:cNvPr>
                <p14:cNvContentPartPr/>
                <p14:nvPr/>
              </p14:nvContentPartPr>
              <p14:xfrm>
                <a:off x="4747332" y="5194279"/>
                <a:ext cx="77760" cy="240480"/>
              </p14:xfrm>
            </p:contentPart>
          </mc:Choice>
          <mc:Fallback xmlns="">
            <p:pic>
              <p:nvPicPr>
                <p:cNvPr id="92" name="筆跡 91">
                  <a:extLst>
                    <a:ext uri="{FF2B5EF4-FFF2-40B4-BE49-F238E27FC236}">
                      <a16:creationId xmlns:a16="http://schemas.microsoft.com/office/drawing/2014/main" id="{4A0A76EF-872B-4D5B-0DB3-9AD19F03084A}"/>
                    </a:ext>
                  </a:extLst>
                </p:cNvPr>
                <p:cNvPicPr/>
                <p:nvPr/>
              </p:nvPicPr>
              <p:blipFill>
                <a:blip r:embed="rId124"/>
                <a:stretch>
                  <a:fillRect/>
                </a:stretch>
              </p:blipFill>
              <p:spPr>
                <a:xfrm>
                  <a:off x="4738332" y="5185639"/>
                  <a:ext cx="9540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3" name="筆跡 92">
                  <a:extLst>
                    <a:ext uri="{FF2B5EF4-FFF2-40B4-BE49-F238E27FC236}">
                      <a16:creationId xmlns:a16="http://schemas.microsoft.com/office/drawing/2014/main" id="{3245B17A-208E-9D30-1F4A-95460B433154}"/>
                    </a:ext>
                  </a:extLst>
                </p14:cNvPr>
                <p14:cNvContentPartPr/>
                <p14:nvPr/>
              </p14:nvContentPartPr>
              <p14:xfrm>
                <a:off x="5406852" y="5231719"/>
                <a:ext cx="75600" cy="221760"/>
              </p14:xfrm>
            </p:contentPart>
          </mc:Choice>
          <mc:Fallback xmlns="">
            <p:pic>
              <p:nvPicPr>
                <p:cNvPr id="93" name="筆跡 92">
                  <a:extLst>
                    <a:ext uri="{FF2B5EF4-FFF2-40B4-BE49-F238E27FC236}">
                      <a16:creationId xmlns:a16="http://schemas.microsoft.com/office/drawing/2014/main" id="{3245B17A-208E-9D30-1F4A-95460B433154}"/>
                    </a:ext>
                  </a:extLst>
                </p:cNvPr>
                <p:cNvPicPr/>
                <p:nvPr/>
              </p:nvPicPr>
              <p:blipFill>
                <a:blip r:embed="rId126"/>
                <a:stretch>
                  <a:fillRect/>
                </a:stretch>
              </p:blipFill>
              <p:spPr>
                <a:xfrm>
                  <a:off x="5398212" y="5222719"/>
                  <a:ext cx="9324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5" name="筆跡 94">
                  <a:extLst>
                    <a:ext uri="{FF2B5EF4-FFF2-40B4-BE49-F238E27FC236}">
                      <a16:creationId xmlns:a16="http://schemas.microsoft.com/office/drawing/2014/main" id="{C17D9A58-ACA5-3827-D0AD-83BE68A9FA55}"/>
                    </a:ext>
                  </a:extLst>
                </p14:cNvPr>
                <p14:cNvContentPartPr/>
                <p14:nvPr/>
              </p14:nvContentPartPr>
              <p14:xfrm>
                <a:off x="4434492" y="5712319"/>
                <a:ext cx="122040" cy="166680"/>
              </p14:xfrm>
            </p:contentPart>
          </mc:Choice>
          <mc:Fallback xmlns="">
            <p:pic>
              <p:nvPicPr>
                <p:cNvPr id="95" name="筆跡 94">
                  <a:extLst>
                    <a:ext uri="{FF2B5EF4-FFF2-40B4-BE49-F238E27FC236}">
                      <a16:creationId xmlns:a16="http://schemas.microsoft.com/office/drawing/2014/main" id="{C17D9A58-ACA5-3827-D0AD-83BE68A9FA55}"/>
                    </a:ext>
                  </a:extLst>
                </p:cNvPr>
                <p:cNvPicPr/>
                <p:nvPr/>
              </p:nvPicPr>
              <p:blipFill>
                <a:blip r:embed="rId128"/>
                <a:stretch>
                  <a:fillRect/>
                </a:stretch>
              </p:blipFill>
              <p:spPr>
                <a:xfrm>
                  <a:off x="4425852" y="5703679"/>
                  <a:ext cx="1396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6" name="筆跡 95">
                  <a:extLst>
                    <a:ext uri="{FF2B5EF4-FFF2-40B4-BE49-F238E27FC236}">
                      <a16:creationId xmlns:a16="http://schemas.microsoft.com/office/drawing/2014/main" id="{E084A9CE-21A9-8CD8-CA66-FB92AC76801D}"/>
                    </a:ext>
                  </a:extLst>
                </p14:cNvPr>
                <p14:cNvContentPartPr/>
                <p14:nvPr/>
              </p14:nvContentPartPr>
              <p14:xfrm>
                <a:off x="4604412" y="5722759"/>
                <a:ext cx="63000" cy="146160"/>
              </p14:xfrm>
            </p:contentPart>
          </mc:Choice>
          <mc:Fallback xmlns="">
            <p:pic>
              <p:nvPicPr>
                <p:cNvPr id="96" name="筆跡 95">
                  <a:extLst>
                    <a:ext uri="{FF2B5EF4-FFF2-40B4-BE49-F238E27FC236}">
                      <a16:creationId xmlns:a16="http://schemas.microsoft.com/office/drawing/2014/main" id="{E084A9CE-21A9-8CD8-CA66-FB92AC76801D}"/>
                    </a:ext>
                  </a:extLst>
                </p:cNvPr>
                <p:cNvPicPr/>
                <p:nvPr/>
              </p:nvPicPr>
              <p:blipFill>
                <a:blip r:embed="rId130"/>
                <a:stretch>
                  <a:fillRect/>
                </a:stretch>
              </p:blipFill>
              <p:spPr>
                <a:xfrm>
                  <a:off x="4595412" y="5713759"/>
                  <a:ext cx="806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7" name="筆跡 96">
                  <a:extLst>
                    <a:ext uri="{FF2B5EF4-FFF2-40B4-BE49-F238E27FC236}">
                      <a16:creationId xmlns:a16="http://schemas.microsoft.com/office/drawing/2014/main" id="{B5B182E4-122C-7A34-B1E1-55775A960D28}"/>
                    </a:ext>
                  </a:extLst>
                </p14:cNvPr>
                <p14:cNvContentPartPr/>
                <p14:nvPr/>
              </p14:nvContentPartPr>
              <p14:xfrm>
                <a:off x="4603332" y="5710159"/>
                <a:ext cx="141120" cy="16920"/>
              </p14:xfrm>
            </p:contentPart>
          </mc:Choice>
          <mc:Fallback xmlns="">
            <p:pic>
              <p:nvPicPr>
                <p:cNvPr id="97" name="筆跡 96">
                  <a:extLst>
                    <a:ext uri="{FF2B5EF4-FFF2-40B4-BE49-F238E27FC236}">
                      <a16:creationId xmlns:a16="http://schemas.microsoft.com/office/drawing/2014/main" id="{B5B182E4-122C-7A34-B1E1-55775A960D28}"/>
                    </a:ext>
                  </a:extLst>
                </p:cNvPr>
                <p:cNvPicPr/>
                <p:nvPr/>
              </p:nvPicPr>
              <p:blipFill>
                <a:blip r:embed="rId132"/>
                <a:stretch>
                  <a:fillRect/>
                </a:stretch>
              </p:blipFill>
              <p:spPr>
                <a:xfrm>
                  <a:off x="4594332" y="5701519"/>
                  <a:ext cx="1587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8" name="筆跡 97">
                  <a:extLst>
                    <a:ext uri="{FF2B5EF4-FFF2-40B4-BE49-F238E27FC236}">
                      <a16:creationId xmlns:a16="http://schemas.microsoft.com/office/drawing/2014/main" id="{42521C89-C49A-CF36-C147-DEC3A2B58405}"/>
                    </a:ext>
                  </a:extLst>
                </p14:cNvPr>
                <p14:cNvContentPartPr/>
                <p14:nvPr/>
              </p14:nvContentPartPr>
              <p14:xfrm>
                <a:off x="4745892" y="5690719"/>
                <a:ext cx="64080" cy="213480"/>
              </p14:xfrm>
            </p:contentPart>
          </mc:Choice>
          <mc:Fallback xmlns="">
            <p:pic>
              <p:nvPicPr>
                <p:cNvPr id="98" name="筆跡 97">
                  <a:extLst>
                    <a:ext uri="{FF2B5EF4-FFF2-40B4-BE49-F238E27FC236}">
                      <a16:creationId xmlns:a16="http://schemas.microsoft.com/office/drawing/2014/main" id="{42521C89-C49A-CF36-C147-DEC3A2B58405}"/>
                    </a:ext>
                  </a:extLst>
                </p:cNvPr>
                <p:cNvPicPr/>
                <p:nvPr/>
              </p:nvPicPr>
              <p:blipFill>
                <a:blip r:embed="rId134"/>
                <a:stretch>
                  <a:fillRect/>
                </a:stretch>
              </p:blipFill>
              <p:spPr>
                <a:xfrm>
                  <a:off x="4737252" y="5682079"/>
                  <a:ext cx="817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9" name="筆跡 98">
                  <a:extLst>
                    <a:ext uri="{FF2B5EF4-FFF2-40B4-BE49-F238E27FC236}">
                      <a16:creationId xmlns:a16="http://schemas.microsoft.com/office/drawing/2014/main" id="{6DA8FF49-0E92-369F-8ABC-8FC91FB8C8CD}"/>
                    </a:ext>
                  </a:extLst>
                </p14:cNvPr>
                <p14:cNvContentPartPr/>
                <p14:nvPr/>
              </p14:nvContentPartPr>
              <p14:xfrm>
                <a:off x="5345652" y="5691079"/>
                <a:ext cx="82440" cy="237600"/>
              </p14:xfrm>
            </p:contentPart>
          </mc:Choice>
          <mc:Fallback xmlns="">
            <p:pic>
              <p:nvPicPr>
                <p:cNvPr id="99" name="筆跡 98">
                  <a:extLst>
                    <a:ext uri="{FF2B5EF4-FFF2-40B4-BE49-F238E27FC236}">
                      <a16:creationId xmlns:a16="http://schemas.microsoft.com/office/drawing/2014/main" id="{6DA8FF49-0E92-369F-8ABC-8FC91FB8C8CD}"/>
                    </a:ext>
                  </a:extLst>
                </p:cNvPr>
                <p:cNvPicPr/>
                <p:nvPr/>
              </p:nvPicPr>
              <p:blipFill>
                <a:blip r:embed="rId136"/>
                <a:stretch>
                  <a:fillRect/>
                </a:stretch>
              </p:blipFill>
              <p:spPr>
                <a:xfrm>
                  <a:off x="5337012" y="5682439"/>
                  <a:ext cx="10008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1" name="筆跡 100">
                  <a:extLst>
                    <a:ext uri="{FF2B5EF4-FFF2-40B4-BE49-F238E27FC236}">
                      <a16:creationId xmlns:a16="http://schemas.microsoft.com/office/drawing/2014/main" id="{B28CFB97-87E2-D4B5-7EDF-EB9F827758DD}"/>
                    </a:ext>
                  </a:extLst>
                </p14:cNvPr>
                <p14:cNvContentPartPr/>
                <p14:nvPr/>
              </p14:nvContentPartPr>
              <p14:xfrm>
                <a:off x="4485972" y="6075919"/>
                <a:ext cx="182880" cy="123120"/>
              </p14:xfrm>
            </p:contentPart>
          </mc:Choice>
          <mc:Fallback xmlns="">
            <p:pic>
              <p:nvPicPr>
                <p:cNvPr id="101" name="筆跡 100">
                  <a:extLst>
                    <a:ext uri="{FF2B5EF4-FFF2-40B4-BE49-F238E27FC236}">
                      <a16:creationId xmlns:a16="http://schemas.microsoft.com/office/drawing/2014/main" id="{B28CFB97-87E2-D4B5-7EDF-EB9F827758DD}"/>
                    </a:ext>
                  </a:extLst>
                </p:cNvPr>
                <p:cNvPicPr/>
                <p:nvPr/>
              </p:nvPicPr>
              <p:blipFill>
                <a:blip r:embed="rId138"/>
                <a:stretch>
                  <a:fillRect/>
                </a:stretch>
              </p:blipFill>
              <p:spPr>
                <a:xfrm>
                  <a:off x="4477332" y="6067279"/>
                  <a:ext cx="20052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2" name="筆跡 101">
                  <a:extLst>
                    <a:ext uri="{FF2B5EF4-FFF2-40B4-BE49-F238E27FC236}">
                      <a16:creationId xmlns:a16="http://schemas.microsoft.com/office/drawing/2014/main" id="{C18EA303-700A-455C-ED14-2A9E5DBBB1CE}"/>
                    </a:ext>
                  </a:extLst>
                </p14:cNvPr>
                <p14:cNvContentPartPr/>
                <p14:nvPr/>
              </p14:nvContentPartPr>
              <p14:xfrm>
                <a:off x="4623132" y="6097879"/>
                <a:ext cx="19080" cy="181440"/>
              </p14:xfrm>
            </p:contentPart>
          </mc:Choice>
          <mc:Fallback xmlns="">
            <p:pic>
              <p:nvPicPr>
                <p:cNvPr id="102" name="筆跡 101">
                  <a:extLst>
                    <a:ext uri="{FF2B5EF4-FFF2-40B4-BE49-F238E27FC236}">
                      <a16:creationId xmlns:a16="http://schemas.microsoft.com/office/drawing/2014/main" id="{C18EA303-700A-455C-ED14-2A9E5DBBB1CE}"/>
                    </a:ext>
                  </a:extLst>
                </p:cNvPr>
                <p:cNvPicPr/>
                <p:nvPr/>
              </p:nvPicPr>
              <p:blipFill>
                <a:blip r:embed="rId140"/>
                <a:stretch>
                  <a:fillRect/>
                </a:stretch>
              </p:blipFill>
              <p:spPr>
                <a:xfrm>
                  <a:off x="4614492" y="6089239"/>
                  <a:ext cx="367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3" name="筆跡 102">
                  <a:extLst>
                    <a:ext uri="{FF2B5EF4-FFF2-40B4-BE49-F238E27FC236}">
                      <a16:creationId xmlns:a16="http://schemas.microsoft.com/office/drawing/2014/main" id="{EE1701F0-63A0-58D3-0284-A4AE21965667}"/>
                    </a:ext>
                  </a:extLst>
                </p14:cNvPr>
                <p14:cNvContentPartPr/>
                <p14:nvPr/>
              </p14:nvContentPartPr>
              <p14:xfrm>
                <a:off x="4727172" y="6061159"/>
                <a:ext cx="71280" cy="222840"/>
              </p14:xfrm>
            </p:contentPart>
          </mc:Choice>
          <mc:Fallback xmlns="">
            <p:pic>
              <p:nvPicPr>
                <p:cNvPr id="103" name="筆跡 102">
                  <a:extLst>
                    <a:ext uri="{FF2B5EF4-FFF2-40B4-BE49-F238E27FC236}">
                      <a16:creationId xmlns:a16="http://schemas.microsoft.com/office/drawing/2014/main" id="{EE1701F0-63A0-58D3-0284-A4AE21965667}"/>
                    </a:ext>
                  </a:extLst>
                </p:cNvPr>
                <p:cNvPicPr/>
                <p:nvPr/>
              </p:nvPicPr>
              <p:blipFill>
                <a:blip r:embed="rId142"/>
                <a:stretch>
                  <a:fillRect/>
                </a:stretch>
              </p:blipFill>
              <p:spPr>
                <a:xfrm>
                  <a:off x="4718532" y="6052159"/>
                  <a:ext cx="889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4" name="筆跡 103">
                  <a:extLst>
                    <a:ext uri="{FF2B5EF4-FFF2-40B4-BE49-F238E27FC236}">
                      <a16:creationId xmlns:a16="http://schemas.microsoft.com/office/drawing/2014/main" id="{363B7B88-36BF-8956-5EA4-B5D5C770FE20}"/>
                    </a:ext>
                  </a:extLst>
                </p14:cNvPr>
                <p14:cNvContentPartPr/>
                <p14:nvPr/>
              </p14:nvContentPartPr>
              <p14:xfrm>
                <a:off x="5401452" y="6080239"/>
                <a:ext cx="74880" cy="190800"/>
              </p14:xfrm>
            </p:contentPart>
          </mc:Choice>
          <mc:Fallback xmlns="">
            <p:pic>
              <p:nvPicPr>
                <p:cNvPr id="104" name="筆跡 103">
                  <a:extLst>
                    <a:ext uri="{FF2B5EF4-FFF2-40B4-BE49-F238E27FC236}">
                      <a16:creationId xmlns:a16="http://schemas.microsoft.com/office/drawing/2014/main" id="{363B7B88-36BF-8956-5EA4-B5D5C770FE20}"/>
                    </a:ext>
                  </a:extLst>
                </p:cNvPr>
                <p:cNvPicPr/>
                <p:nvPr/>
              </p:nvPicPr>
              <p:blipFill>
                <a:blip r:embed="rId144"/>
                <a:stretch>
                  <a:fillRect/>
                </a:stretch>
              </p:blipFill>
              <p:spPr>
                <a:xfrm>
                  <a:off x="5392812" y="6071239"/>
                  <a:ext cx="92520" cy="208440"/>
                </a:xfrm>
                <a:prstGeom prst="rect">
                  <a:avLst/>
                </a:prstGeom>
              </p:spPr>
            </p:pic>
          </mc:Fallback>
        </mc:AlternateContent>
      </p:grpSp>
      <p:sp>
        <p:nvSpPr>
          <p:cNvPr id="10" name="直線接點 9">
            <a:extLst>
              <a:ext uri="{FF2B5EF4-FFF2-40B4-BE49-F238E27FC236}">
                <a16:creationId xmlns:a16="http://schemas.microsoft.com/office/drawing/2014/main" id="{B8C7E5A7-6FBD-4BF5-A519-1B4BD11AB818}"/>
              </a:ext>
            </a:extLst>
          </p:cNvPr>
          <p:cNvSpPr/>
          <p:nvPr/>
        </p:nvSpPr>
        <p:spPr>
          <a:xfrm>
            <a:off x="1151640" y="6381720"/>
            <a:ext cx="548640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114" name="群組 113">
            <a:extLst>
              <a:ext uri="{FF2B5EF4-FFF2-40B4-BE49-F238E27FC236}">
                <a16:creationId xmlns:a16="http://schemas.microsoft.com/office/drawing/2014/main" id="{9E55B870-6F21-2CE9-1A2A-CEC99AC5F807}"/>
              </a:ext>
            </a:extLst>
          </p:cNvPr>
          <p:cNvGrpSpPr/>
          <p:nvPr/>
        </p:nvGrpSpPr>
        <p:grpSpPr>
          <a:xfrm>
            <a:off x="2787492" y="6580279"/>
            <a:ext cx="357480" cy="191160"/>
            <a:chOff x="2787492" y="6580279"/>
            <a:chExt cx="357480" cy="191160"/>
          </a:xfrm>
        </p:grpSpPr>
        <mc:AlternateContent xmlns:mc="http://schemas.openxmlformats.org/markup-compatibility/2006" xmlns:p14="http://schemas.microsoft.com/office/powerpoint/2010/main">
          <mc:Choice Requires="p14">
            <p:contentPart p14:bwMode="auto" r:id="rId145">
              <p14:nvContentPartPr>
                <p14:cNvPr id="108" name="筆跡 107">
                  <a:extLst>
                    <a:ext uri="{FF2B5EF4-FFF2-40B4-BE49-F238E27FC236}">
                      <a16:creationId xmlns:a16="http://schemas.microsoft.com/office/drawing/2014/main" id="{29BFAB22-DFFB-BDB2-451E-3DA3CF748B05}"/>
                    </a:ext>
                  </a:extLst>
                </p14:cNvPr>
                <p14:cNvContentPartPr/>
                <p14:nvPr/>
              </p14:nvContentPartPr>
              <p14:xfrm>
                <a:off x="2787492" y="6603319"/>
                <a:ext cx="30600" cy="168120"/>
              </p14:xfrm>
            </p:contentPart>
          </mc:Choice>
          <mc:Fallback xmlns="">
            <p:pic>
              <p:nvPicPr>
                <p:cNvPr id="108" name="筆跡 107">
                  <a:extLst>
                    <a:ext uri="{FF2B5EF4-FFF2-40B4-BE49-F238E27FC236}">
                      <a16:creationId xmlns:a16="http://schemas.microsoft.com/office/drawing/2014/main" id="{29BFAB22-DFFB-BDB2-451E-3DA3CF748B05}"/>
                    </a:ext>
                  </a:extLst>
                </p:cNvPr>
                <p:cNvPicPr/>
                <p:nvPr/>
              </p:nvPicPr>
              <p:blipFill>
                <a:blip r:embed="rId146"/>
                <a:stretch>
                  <a:fillRect/>
                </a:stretch>
              </p:blipFill>
              <p:spPr>
                <a:xfrm>
                  <a:off x="2778852" y="6594319"/>
                  <a:ext cx="482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9" name="筆跡 108">
                  <a:extLst>
                    <a:ext uri="{FF2B5EF4-FFF2-40B4-BE49-F238E27FC236}">
                      <a16:creationId xmlns:a16="http://schemas.microsoft.com/office/drawing/2014/main" id="{C5DFA932-E1AB-5915-CD5A-84FAFD82FD41}"/>
                    </a:ext>
                  </a:extLst>
                </p14:cNvPr>
                <p14:cNvContentPartPr/>
                <p14:nvPr/>
              </p14:nvContentPartPr>
              <p14:xfrm>
                <a:off x="2903772" y="6591439"/>
                <a:ext cx="79920" cy="118800"/>
              </p14:xfrm>
            </p:contentPart>
          </mc:Choice>
          <mc:Fallback xmlns="">
            <p:pic>
              <p:nvPicPr>
                <p:cNvPr id="109" name="筆跡 108">
                  <a:extLst>
                    <a:ext uri="{FF2B5EF4-FFF2-40B4-BE49-F238E27FC236}">
                      <a16:creationId xmlns:a16="http://schemas.microsoft.com/office/drawing/2014/main" id="{C5DFA932-E1AB-5915-CD5A-84FAFD82FD41}"/>
                    </a:ext>
                  </a:extLst>
                </p:cNvPr>
                <p:cNvPicPr/>
                <p:nvPr/>
              </p:nvPicPr>
              <p:blipFill>
                <a:blip r:embed="rId148"/>
                <a:stretch>
                  <a:fillRect/>
                </a:stretch>
              </p:blipFill>
              <p:spPr>
                <a:xfrm>
                  <a:off x="2895132" y="6582439"/>
                  <a:ext cx="975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0" name="筆跡 109">
                  <a:extLst>
                    <a:ext uri="{FF2B5EF4-FFF2-40B4-BE49-F238E27FC236}">
                      <a16:creationId xmlns:a16="http://schemas.microsoft.com/office/drawing/2014/main" id="{27A30C39-0640-A794-0C25-4539BCE01AE9}"/>
                    </a:ext>
                  </a:extLst>
                </p14:cNvPr>
                <p14:cNvContentPartPr/>
                <p14:nvPr/>
              </p14:nvContentPartPr>
              <p14:xfrm>
                <a:off x="3049212" y="6580279"/>
                <a:ext cx="95760" cy="83520"/>
              </p14:xfrm>
            </p:contentPart>
          </mc:Choice>
          <mc:Fallback xmlns="">
            <p:pic>
              <p:nvPicPr>
                <p:cNvPr id="110" name="筆跡 109">
                  <a:extLst>
                    <a:ext uri="{FF2B5EF4-FFF2-40B4-BE49-F238E27FC236}">
                      <a16:creationId xmlns:a16="http://schemas.microsoft.com/office/drawing/2014/main" id="{27A30C39-0640-A794-0C25-4539BCE01AE9}"/>
                    </a:ext>
                  </a:extLst>
                </p:cNvPr>
                <p:cNvPicPr/>
                <p:nvPr/>
              </p:nvPicPr>
              <p:blipFill>
                <a:blip r:embed="rId150"/>
                <a:stretch>
                  <a:fillRect/>
                </a:stretch>
              </p:blipFill>
              <p:spPr>
                <a:xfrm>
                  <a:off x="3040572" y="6571279"/>
                  <a:ext cx="113400" cy="101160"/>
                </a:xfrm>
                <a:prstGeom prst="rect">
                  <a:avLst/>
                </a:prstGeom>
              </p:spPr>
            </p:pic>
          </mc:Fallback>
        </mc:AlternateContent>
      </p:grpSp>
      <p:grpSp>
        <p:nvGrpSpPr>
          <p:cNvPr id="113" name="群組 112">
            <a:extLst>
              <a:ext uri="{FF2B5EF4-FFF2-40B4-BE49-F238E27FC236}">
                <a16:creationId xmlns:a16="http://schemas.microsoft.com/office/drawing/2014/main" id="{B6154079-9789-91AD-30F9-064A60D4AD27}"/>
              </a:ext>
            </a:extLst>
          </p:cNvPr>
          <p:cNvGrpSpPr/>
          <p:nvPr/>
        </p:nvGrpSpPr>
        <p:grpSpPr>
          <a:xfrm>
            <a:off x="4519812" y="6446719"/>
            <a:ext cx="262440" cy="268200"/>
            <a:chOff x="4519812" y="6446719"/>
            <a:chExt cx="262440" cy="268200"/>
          </a:xfrm>
        </p:grpSpPr>
        <mc:AlternateContent xmlns:mc="http://schemas.openxmlformats.org/markup-compatibility/2006" xmlns:p14="http://schemas.microsoft.com/office/powerpoint/2010/main">
          <mc:Choice Requires="p14">
            <p:contentPart p14:bwMode="auto" r:id="rId151">
              <p14:nvContentPartPr>
                <p14:cNvPr id="111" name="筆跡 110">
                  <a:extLst>
                    <a:ext uri="{FF2B5EF4-FFF2-40B4-BE49-F238E27FC236}">
                      <a16:creationId xmlns:a16="http://schemas.microsoft.com/office/drawing/2014/main" id="{79FA9286-3BCF-E31F-C8B8-F285055C6B31}"/>
                    </a:ext>
                  </a:extLst>
                </p14:cNvPr>
                <p14:cNvContentPartPr/>
                <p14:nvPr/>
              </p14:nvContentPartPr>
              <p14:xfrm>
                <a:off x="4519812" y="6446719"/>
                <a:ext cx="115200" cy="258480"/>
              </p14:xfrm>
            </p:contentPart>
          </mc:Choice>
          <mc:Fallback xmlns="">
            <p:pic>
              <p:nvPicPr>
                <p:cNvPr id="111" name="筆跡 110">
                  <a:extLst>
                    <a:ext uri="{FF2B5EF4-FFF2-40B4-BE49-F238E27FC236}">
                      <a16:creationId xmlns:a16="http://schemas.microsoft.com/office/drawing/2014/main" id="{79FA9286-3BCF-E31F-C8B8-F285055C6B31}"/>
                    </a:ext>
                  </a:extLst>
                </p:cNvPr>
                <p:cNvPicPr/>
                <p:nvPr/>
              </p:nvPicPr>
              <p:blipFill>
                <a:blip r:embed="rId152"/>
                <a:stretch>
                  <a:fillRect/>
                </a:stretch>
              </p:blipFill>
              <p:spPr>
                <a:xfrm>
                  <a:off x="4511172" y="6438079"/>
                  <a:ext cx="13284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2" name="筆跡 111">
                  <a:extLst>
                    <a:ext uri="{FF2B5EF4-FFF2-40B4-BE49-F238E27FC236}">
                      <a16:creationId xmlns:a16="http://schemas.microsoft.com/office/drawing/2014/main" id="{30A45F56-E1AA-8AFD-28BB-7EB2EE677FAD}"/>
                    </a:ext>
                  </a:extLst>
                </p14:cNvPr>
                <p14:cNvContentPartPr/>
                <p14:nvPr/>
              </p14:nvContentPartPr>
              <p14:xfrm>
                <a:off x="4667052" y="6503959"/>
                <a:ext cx="115200" cy="210960"/>
              </p14:xfrm>
            </p:contentPart>
          </mc:Choice>
          <mc:Fallback xmlns="">
            <p:pic>
              <p:nvPicPr>
                <p:cNvPr id="112" name="筆跡 111">
                  <a:extLst>
                    <a:ext uri="{FF2B5EF4-FFF2-40B4-BE49-F238E27FC236}">
                      <a16:creationId xmlns:a16="http://schemas.microsoft.com/office/drawing/2014/main" id="{30A45F56-E1AA-8AFD-28BB-7EB2EE677FAD}"/>
                    </a:ext>
                  </a:extLst>
                </p:cNvPr>
                <p:cNvPicPr/>
                <p:nvPr/>
              </p:nvPicPr>
              <p:blipFill>
                <a:blip r:embed="rId154"/>
                <a:stretch>
                  <a:fillRect/>
                </a:stretch>
              </p:blipFill>
              <p:spPr>
                <a:xfrm>
                  <a:off x="4658412" y="6494959"/>
                  <a:ext cx="132840" cy="228600"/>
                </a:xfrm>
                <a:prstGeom prst="rect">
                  <a:avLst/>
                </a:prstGeom>
              </p:spPr>
            </p:pic>
          </mc:Fallback>
        </mc:AlternateContent>
      </p:grpSp>
      <p:sp>
        <p:nvSpPr>
          <p:cNvPr id="20" name="直線接點 19">
            <a:extLst>
              <a:ext uri="{FF2B5EF4-FFF2-40B4-BE49-F238E27FC236}">
                <a16:creationId xmlns:a16="http://schemas.microsoft.com/office/drawing/2014/main" id="{9F3AEA00-5854-47BB-8E27-AD04BD3B9605}"/>
              </a:ext>
            </a:extLst>
          </p:cNvPr>
          <p:cNvSpPr/>
          <p:nvPr/>
        </p:nvSpPr>
        <p:spPr>
          <a:xfrm rot="5400000">
            <a:off x="4484520" y="5278140"/>
            <a:ext cx="274320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118" name="群組 117">
            <a:extLst>
              <a:ext uri="{FF2B5EF4-FFF2-40B4-BE49-F238E27FC236}">
                <a16:creationId xmlns:a16="http://schemas.microsoft.com/office/drawing/2014/main" id="{13BBE6E1-214C-3A3A-DB91-5E5D49DC7C02}"/>
              </a:ext>
            </a:extLst>
          </p:cNvPr>
          <p:cNvGrpSpPr/>
          <p:nvPr/>
        </p:nvGrpSpPr>
        <p:grpSpPr>
          <a:xfrm>
            <a:off x="6018132" y="4617919"/>
            <a:ext cx="170280" cy="222840"/>
            <a:chOff x="6018132" y="4617919"/>
            <a:chExt cx="170280" cy="222840"/>
          </a:xfrm>
        </p:grpSpPr>
        <mc:AlternateContent xmlns:mc="http://schemas.openxmlformats.org/markup-compatibility/2006" xmlns:p14="http://schemas.microsoft.com/office/powerpoint/2010/main">
          <mc:Choice Requires="p14">
            <p:contentPart p14:bwMode="auto" r:id="rId155">
              <p14:nvContentPartPr>
                <p14:cNvPr id="116" name="筆跡 115">
                  <a:extLst>
                    <a:ext uri="{FF2B5EF4-FFF2-40B4-BE49-F238E27FC236}">
                      <a16:creationId xmlns:a16="http://schemas.microsoft.com/office/drawing/2014/main" id="{AD0F311C-EE52-4C6A-4165-90BFDC9BE502}"/>
                    </a:ext>
                  </a:extLst>
                </p14:cNvPr>
                <p14:cNvContentPartPr/>
                <p14:nvPr/>
              </p14:nvContentPartPr>
              <p14:xfrm>
                <a:off x="6018132" y="4617919"/>
                <a:ext cx="123480" cy="198720"/>
              </p14:xfrm>
            </p:contentPart>
          </mc:Choice>
          <mc:Fallback xmlns="">
            <p:pic>
              <p:nvPicPr>
                <p:cNvPr id="116" name="筆跡 115">
                  <a:extLst>
                    <a:ext uri="{FF2B5EF4-FFF2-40B4-BE49-F238E27FC236}">
                      <a16:creationId xmlns:a16="http://schemas.microsoft.com/office/drawing/2014/main" id="{AD0F311C-EE52-4C6A-4165-90BFDC9BE502}"/>
                    </a:ext>
                  </a:extLst>
                </p:cNvPr>
                <p:cNvPicPr/>
                <p:nvPr/>
              </p:nvPicPr>
              <p:blipFill>
                <a:blip r:embed="rId156"/>
                <a:stretch>
                  <a:fillRect/>
                </a:stretch>
              </p:blipFill>
              <p:spPr>
                <a:xfrm>
                  <a:off x="6009492" y="4608919"/>
                  <a:ext cx="1411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7" name="筆跡 116">
                  <a:extLst>
                    <a:ext uri="{FF2B5EF4-FFF2-40B4-BE49-F238E27FC236}">
                      <a16:creationId xmlns:a16="http://schemas.microsoft.com/office/drawing/2014/main" id="{7F709476-E803-1E82-A6B6-93103201F643}"/>
                    </a:ext>
                  </a:extLst>
                </p14:cNvPr>
                <p14:cNvContentPartPr/>
                <p14:nvPr/>
              </p14:nvContentPartPr>
              <p14:xfrm>
                <a:off x="6183372" y="4680559"/>
                <a:ext cx="5040" cy="160200"/>
              </p14:xfrm>
            </p:contentPart>
          </mc:Choice>
          <mc:Fallback xmlns="">
            <p:pic>
              <p:nvPicPr>
                <p:cNvPr id="117" name="筆跡 116">
                  <a:extLst>
                    <a:ext uri="{FF2B5EF4-FFF2-40B4-BE49-F238E27FC236}">
                      <a16:creationId xmlns:a16="http://schemas.microsoft.com/office/drawing/2014/main" id="{7F709476-E803-1E82-A6B6-93103201F643}"/>
                    </a:ext>
                  </a:extLst>
                </p:cNvPr>
                <p:cNvPicPr/>
                <p:nvPr/>
              </p:nvPicPr>
              <p:blipFill>
                <a:blip r:embed="rId158"/>
                <a:stretch>
                  <a:fillRect/>
                </a:stretch>
              </p:blipFill>
              <p:spPr>
                <a:xfrm>
                  <a:off x="6174372" y="4671559"/>
                  <a:ext cx="22680" cy="177840"/>
                </a:xfrm>
                <a:prstGeom prst="rect">
                  <a:avLst/>
                </a:prstGeom>
              </p:spPr>
            </p:pic>
          </mc:Fallback>
        </mc:AlternateContent>
      </p:grpSp>
      <p:grpSp>
        <p:nvGrpSpPr>
          <p:cNvPr id="122" name="群組 121">
            <a:extLst>
              <a:ext uri="{FF2B5EF4-FFF2-40B4-BE49-F238E27FC236}">
                <a16:creationId xmlns:a16="http://schemas.microsoft.com/office/drawing/2014/main" id="{945D6F67-8419-ACD0-35B6-43AAC255C554}"/>
              </a:ext>
            </a:extLst>
          </p:cNvPr>
          <p:cNvGrpSpPr/>
          <p:nvPr/>
        </p:nvGrpSpPr>
        <p:grpSpPr>
          <a:xfrm>
            <a:off x="5982492" y="5132359"/>
            <a:ext cx="285120" cy="302400"/>
            <a:chOff x="5982492" y="5132359"/>
            <a:chExt cx="285120" cy="302400"/>
          </a:xfrm>
        </p:grpSpPr>
        <mc:AlternateContent xmlns:mc="http://schemas.openxmlformats.org/markup-compatibility/2006" xmlns:p14="http://schemas.microsoft.com/office/powerpoint/2010/main">
          <mc:Choice Requires="p14">
            <p:contentPart p14:bwMode="auto" r:id="rId159">
              <p14:nvContentPartPr>
                <p14:cNvPr id="119" name="筆跡 118">
                  <a:extLst>
                    <a:ext uri="{FF2B5EF4-FFF2-40B4-BE49-F238E27FC236}">
                      <a16:creationId xmlns:a16="http://schemas.microsoft.com/office/drawing/2014/main" id="{4B539152-E3CE-D580-B65C-E6BFA5F54643}"/>
                    </a:ext>
                  </a:extLst>
                </p14:cNvPr>
                <p14:cNvContentPartPr/>
                <p14:nvPr/>
              </p14:nvContentPartPr>
              <p14:xfrm>
                <a:off x="5982492" y="5239279"/>
                <a:ext cx="158040" cy="97560"/>
              </p14:xfrm>
            </p:contentPart>
          </mc:Choice>
          <mc:Fallback xmlns="">
            <p:pic>
              <p:nvPicPr>
                <p:cNvPr id="119" name="筆跡 118">
                  <a:extLst>
                    <a:ext uri="{FF2B5EF4-FFF2-40B4-BE49-F238E27FC236}">
                      <a16:creationId xmlns:a16="http://schemas.microsoft.com/office/drawing/2014/main" id="{4B539152-E3CE-D580-B65C-E6BFA5F54643}"/>
                    </a:ext>
                  </a:extLst>
                </p:cNvPr>
                <p:cNvPicPr/>
                <p:nvPr/>
              </p:nvPicPr>
              <p:blipFill>
                <a:blip r:embed="rId160"/>
                <a:stretch>
                  <a:fillRect/>
                </a:stretch>
              </p:blipFill>
              <p:spPr>
                <a:xfrm>
                  <a:off x="5973852" y="5230639"/>
                  <a:ext cx="1756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筆跡 119">
                  <a:extLst>
                    <a:ext uri="{FF2B5EF4-FFF2-40B4-BE49-F238E27FC236}">
                      <a16:creationId xmlns:a16="http://schemas.microsoft.com/office/drawing/2014/main" id="{B9C2C705-EEE8-9257-E9FC-6CCD2AA4D9BB}"/>
                    </a:ext>
                  </a:extLst>
                </p14:cNvPr>
                <p14:cNvContentPartPr/>
                <p14:nvPr/>
              </p14:nvContentPartPr>
              <p14:xfrm>
                <a:off x="6066372" y="5256919"/>
                <a:ext cx="39600" cy="137160"/>
              </p14:xfrm>
            </p:contentPart>
          </mc:Choice>
          <mc:Fallback xmlns="">
            <p:pic>
              <p:nvPicPr>
                <p:cNvPr id="120" name="筆跡 119">
                  <a:extLst>
                    <a:ext uri="{FF2B5EF4-FFF2-40B4-BE49-F238E27FC236}">
                      <a16:creationId xmlns:a16="http://schemas.microsoft.com/office/drawing/2014/main" id="{B9C2C705-EEE8-9257-E9FC-6CCD2AA4D9BB}"/>
                    </a:ext>
                  </a:extLst>
                </p:cNvPr>
                <p:cNvPicPr/>
                <p:nvPr/>
              </p:nvPicPr>
              <p:blipFill>
                <a:blip r:embed="rId162"/>
                <a:stretch>
                  <a:fillRect/>
                </a:stretch>
              </p:blipFill>
              <p:spPr>
                <a:xfrm>
                  <a:off x="6057732" y="5247919"/>
                  <a:ext cx="572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筆跡 120">
                  <a:extLst>
                    <a:ext uri="{FF2B5EF4-FFF2-40B4-BE49-F238E27FC236}">
                      <a16:creationId xmlns:a16="http://schemas.microsoft.com/office/drawing/2014/main" id="{DFE4A4EC-3874-84F3-21DB-51CF3D97502A}"/>
                    </a:ext>
                  </a:extLst>
                </p14:cNvPr>
                <p14:cNvContentPartPr/>
                <p14:nvPr/>
              </p14:nvContentPartPr>
              <p14:xfrm>
                <a:off x="6170052" y="5132359"/>
                <a:ext cx="97560" cy="302400"/>
              </p14:xfrm>
            </p:contentPart>
          </mc:Choice>
          <mc:Fallback xmlns="">
            <p:pic>
              <p:nvPicPr>
                <p:cNvPr id="121" name="筆跡 120">
                  <a:extLst>
                    <a:ext uri="{FF2B5EF4-FFF2-40B4-BE49-F238E27FC236}">
                      <a16:creationId xmlns:a16="http://schemas.microsoft.com/office/drawing/2014/main" id="{DFE4A4EC-3874-84F3-21DB-51CF3D97502A}"/>
                    </a:ext>
                  </a:extLst>
                </p:cNvPr>
                <p:cNvPicPr/>
                <p:nvPr/>
              </p:nvPicPr>
              <p:blipFill>
                <a:blip r:embed="rId164"/>
                <a:stretch>
                  <a:fillRect/>
                </a:stretch>
              </p:blipFill>
              <p:spPr>
                <a:xfrm>
                  <a:off x="6161412" y="5123719"/>
                  <a:ext cx="115200" cy="320040"/>
                </a:xfrm>
                <a:prstGeom prst="rect">
                  <a:avLst/>
                </a:prstGeom>
              </p:spPr>
            </p:pic>
          </mc:Fallback>
        </mc:AlternateContent>
      </p:grpSp>
      <p:grpSp>
        <p:nvGrpSpPr>
          <p:cNvPr id="129" name="群組 128">
            <a:extLst>
              <a:ext uri="{FF2B5EF4-FFF2-40B4-BE49-F238E27FC236}">
                <a16:creationId xmlns:a16="http://schemas.microsoft.com/office/drawing/2014/main" id="{21FE88D7-F8C1-010E-065F-0DF100FF1744}"/>
              </a:ext>
            </a:extLst>
          </p:cNvPr>
          <p:cNvGrpSpPr/>
          <p:nvPr/>
        </p:nvGrpSpPr>
        <p:grpSpPr>
          <a:xfrm>
            <a:off x="6010572" y="5706919"/>
            <a:ext cx="273240" cy="193320"/>
            <a:chOff x="6010572" y="5706919"/>
            <a:chExt cx="273240" cy="193320"/>
          </a:xfrm>
        </p:grpSpPr>
        <mc:AlternateContent xmlns:mc="http://schemas.openxmlformats.org/markup-compatibility/2006" xmlns:p14="http://schemas.microsoft.com/office/powerpoint/2010/main">
          <mc:Choice Requires="p14">
            <p:contentPart p14:bwMode="auto" r:id="rId165">
              <p14:nvContentPartPr>
                <p14:cNvPr id="123" name="筆跡 122">
                  <a:extLst>
                    <a:ext uri="{FF2B5EF4-FFF2-40B4-BE49-F238E27FC236}">
                      <a16:creationId xmlns:a16="http://schemas.microsoft.com/office/drawing/2014/main" id="{9F749CF8-51A0-CAA9-00A2-71AB0DC83439}"/>
                    </a:ext>
                  </a:extLst>
                </p14:cNvPr>
                <p14:cNvContentPartPr/>
                <p14:nvPr/>
              </p14:nvContentPartPr>
              <p14:xfrm>
                <a:off x="6010572" y="5706919"/>
                <a:ext cx="92880" cy="95760"/>
              </p14:xfrm>
            </p:contentPart>
          </mc:Choice>
          <mc:Fallback xmlns="">
            <p:pic>
              <p:nvPicPr>
                <p:cNvPr id="123" name="筆跡 122">
                  <a:extLst>
                    <a:ext uri="{FF2B5EF4-FFF2-40B4-BE49-F238E27FC236}">
                      <a16:creationId xmlns:a16="http://schemas.microsoft.com/office/drawing/2014/main" id="{9F749CF8-51A0-CAA9-00A2-71AB0DC83439}"/>
                    </a:ext>
                  </a:extLst>
                </p:cNvPr>
                <p:cNvPicPr/>
                <p:nvPr/>
              </p:nvPicPr>
              <p:blipFill>
                <a:blip r:embed="rId166"/>
                <a:stretch>
                  <a:fillRect/>
                </a:stretch>
              </p:blipFill>
              <p:spPr>
                <a:xfrm>
                  <a:off x="6001572" y="5698279"/>
                  <a:ext cx="11052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4" name="筆跡 123">
                  <a:extLst>
                    <a:ext uri="{FF2B5EF4-FFF2-40B4-BE49-F238E27FC236}">
                      <a16:creationId xmlns:a16="http://schemas.microsoft.com/office/drawing/2014/main" id="{6BC30204-4E3C-D7E0-8084-BFD927F34035}"/>
                    </a:ext>
                  </a:extLst>
                </p14:cNvPr>
                <p14:cNvContentPartPr/>
                <p14:nvPr/>
              </p14:nvContentPartPr>
              <p14:xfrm>
                <a:off x="6055932" y="5715559"/>
                <a:ext cx="107640" cy="184680"/>
              </p14:xfrm>
            </p:contentPart>
          </mc:Choice>
          <mc:Fallback xmlns="">
            <p:pic>
              <p:nvPicPr>
                <p:cNvPr id="124" name="筆跡 123">
                  <a:extLst>
                    <a:ext uri="{FF2B5EF4-FFF2-40B4-BE49-F238E27FC236}">
                      <a16:creationId xmlns:a16="http://schemas.microsoft.com/office/drawing/2014/main" id="{6BC30204-4E3C-D7E0-8084-BFD927F34035}"/>
                    </a:ext>
                  </a:extLst>
                </p:cNvPr>
                <p:cNvPicPr/>
                <p:nvPr/>
              </p:nvPicPr>
              <p:blipFill>
                <a:blip r:embed="rId168"/>
                <a:stretch>
                  <a:fillRect/>
                </a:stretch>
              </p:blipFill>
              <p:spPr>
                <a:xfrm>
                  <a:off x="6047292" y="5706559"/>
                  <a:ext cx="1252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5" name="筆跡 124">
                  <a:extLst>
                    <a:ext uri="{FF2B5EF4-FFF2-40B4-BE49-F238E27FC236}">
                      <a16:creationId xmlns:a16="http://schemas.microsoft.com/office/drawing/2014/main" id="{B871E63B-9262-B924-B35E-94DBC4CE640D}"/>
                    </a:ext>
                  </a:extLst>
                </p14:cNvPr>
                <p14:cNvContentPartPr/>
                <p14:nvPr/>
              </p14:nvContentPartPr>
              <p14:xfrm>
                <a:off x="6175092" y="5775679"/>
                <a:ext cx="108720" cy="74520"/>
              </p14:xfrm>
            </p:contentPart>
          </mc:Choice>
          <mc:Fallback xmlns="">
            <p:pic>
              <p:nvPicPr>
                <p:cNvPr id="125" name="筆跡 124">
                  <a:extLst>
                    <a:ext uri="{FF2B5EF4-FFF2-40B4-BE49-F238E27FC236}">
                      <a16:creationId xmlns:a16="http://schemas.microsoft.com/office/drawing/2014/main" id="{B871E63B-9262-B924-B35E-94DBC4CE640D}"/>
                    </a:ext>
                  </a:extLst>
                </p:cNvPr>
                <p:cNvPicPr/>
                <p:nvPr/>
              </p:nvPicPr>
              <p:blipFill>
                <a:blip r:embed="rId170"/>
                <a:stretch>
                  <a:fillRect/>
                </a:stretch>
              </p:blipFill>
              <p:spPr>
                <a:xfrm>
                  <a:off x="6166092" y="5767039"/>
                  <a:ext cx="126360" cy="92160"/>
                </a:xfrm>
                <a:prstGeom prst="rect">
                  <a:avLst/>
                </a:prstGeom>
              </p:spPr>
            </p:pic>
          </mc:Fallback>
        </mc:AlternateContent>
      </p:grpSp>
      <p:grpSp>
        <p:nvGrpSpPr>
          <p:cNvPr id="128" name="群組 127">
            <a:extLst>
              <a:ext uri="{FF2B5EF4-FFF2-40B4-BE49-F238E27FC236}">
                <a16:creationId xmlns:a16="http://schemas.microsoft.com/office/drawing/2014/main" id="{4CAFA3DD-513B-81E8-2D51-A636AD939154}"/>
              </a:ext>
            </a:extLst>
          </p:cNvPr>
          <p:cNvGrpSpPr/>
          <p:nvPr/>
        </p:nvGrpSpPr>
        <p:grpSpPr>
          <a:xfrm>
            <a:off x="6028212" y="6124519"/>
            <a:ext cx="186840" cy="201240"/>
            <a:chOff x="6028212" y="6124519"/>
            <a:chExt cx="186840" cy="201240"/>
          </a:xfrm>
        </p:grpSpPr>
        <mc:AlternateContent xmlns:mc="http://schemas.openxmlformats.org/markup-compatibility/2006" xmlns:p14="http://schemas.microsoft.com/office/powerpoint/2010/main">
          <mc:Choice Requires="p14">
            <p:contentPart p14:bwMode="auto" r:id="rId171">
              <p14:nvContentPartPr>
                <p14:cNvPr id="126" name="筆跡 125">
                  <a:extLst>
                    <a:ext uri="{FF2B5EF4-FFF2-40B4-BE49-F238E27FC236}">
                      <a16:creationId xmlns:a16="http://schemas.microsoft.com/office/drawing/2014/main" id="{6FEB3194-3876-1D7B-5D2B-CCACFDBEFF50}"/>
                    </a:ext>
                  </a:extLst>
                </p14:cNvPr>
                <p14:cNvContentPartPr/>
                <p14:nvPr/>
              </p14:nvContentPartPr>
              <p14:xfrm>
                <a:off x="6028212" y="6163759"/>
                <a:ext cx="26640" cy="162000"/>
              </p14:xfrm>
            </p:contentPart>
          </mc:Choice>
          <mc:Fallback xmlns="">
            <p:pic>
              <p:nvPicPr>
                <p:cNvPr id="126" name="筆跡 125">
                  <a:extLst>
                    <a:ext uri="{FF2B5EF4-FFF2-40B4-BE49-F238E27FC236}">
                      <a16:creationId xmlns:a16="http://schemas.microsoft.com/office/drawing/2014/main" id="{6FEB3194-3876-1D7B-5D2B-CCACFDBEFF50}"/>
                    </a:ext>
                  </a:extLst>
                </p:cNvPr>
                <p:cNvPicPr/>
                <p:nvPr/>
              </p:nvPicPr>
              <p:blipFill>
                <a:blip r:embed="rId172"/>
                <a:stretch>
                  <a:fillRect/>
                </a:stretch>
              </p:blipFill>
              <p:spPr>
                <a:xfrm>
                  <a:off x="6019572" y="6154759"/>
                  <a:ext cx="442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筆跡 126">
                  <a:extLst>
                    <a:ext uri="{FF2B5EF4-FFF2-40B4-BE49-F238E27FC236}">
                      <a16:creationId xmlns:a16="http://schemas.microsoft.com/office/drawing/2014/main" id="{99D7D2F6-6583-4C8C-A66C-FCFABF080400}"/>
                    </a:ext>
                  </a:extLst>
                </p14:cNvPr>
                <p14:cNvContentPartPr/>
                <p14:nvPr/>
              </p14:nvContentPartPr>
              <p14:xfrm>
                <a:off x="6139452" y="6124519"/>
                <a:ext cx="75600" cy="196920"/>
              </p14:xfrm>
            </p:contentPart>
          </mc:Choice>
          <mc:Fallback xmlns="">
            <p:pic>
              <p:nvPicPr>
                <p:cNvPr id="127" name="筆跡 126">
                  <a:extLst>
                    <a:ext uri="{FF2B5EF4-FFF2-40B4-BE49-F238E27FC236}">
                      <a16:creationId xmlns:a16="http://schemas.microsoft.com/office/drawing/2014/main" id="{99D7D2F6-6583-4C8C-A66C-FCFABF080400}"/>
                    </a:ext>
                  </a:extLst>
                </p:cNvPr>
                <p:cNvPicPr/>
                <p:nvPr/>
              </p:nvPicPr>
              <p:blipFill>
                <a:blip r:embed="rId174"/>
                <a:stretch>
                  <a:fillRect/>
                </a:stretch>
              </p:blipFill>
              <p:spPr>
                <a:xfrm>
                  <a:off x="6130812" y="6115519"/>
                  <a:ext cx="93240" cy="214560"/>
                </a:xfrm>
                <a:prstGeom prst="rect">
                  <a:avLst/>
                </a:prstGeom>
              </p:spPr>
            </p:pic>
          </mc:Fallback>
        </mc:AlternateContent>
      </p:grpSp>
      <p:grpSp>
        <p:nvGrpSpPr>
          <p:cNvPr id="135" name="群組 134">
            <a:extLst>
              <a:ext uri="{FF2B5EF4-FFF2-40B4-BE49-F238E27FC236}">
                <a16:creationId xmlns:a16="http://schemas.microsoft.com/office/drawing/2014/main" id="{FAE08CE3-E250-8630-DA11-9AF59503E49A}"/>
              </a:ext>
            </a:extLst>
          </p:cNvPr>
          <p:cNvGrpSpPr/>
          <p:nvPr/>
        </p:nvGrpSpPr>
        <p:grpSpPr>
          <a:xfrm>
            <a:off x="3379692" y="4699279"/>
            <a:ext cx="405360" cy="232920"/>
            <a:chOff x="3379692" y="4699279"/>
            <a:chExt cx="405360" cy="232920"/>
          </a:xfrm>
        </p:grpSpPr>
        <mc:AlternateContent xmlns:mc="http://schemas.openxmlformats.org/markup-compatibility/2006" xmlns:p14="http://schemas.microsoft.com/office/powerpoint/2010/main">
          <mc:Choice Requires="p14">
            <p:contentPart p14:bwMode="auto" r:id="rId175">
              <p14:nvContentPartPr>
                <p14:cNvPr id="130" name="筆跡 129">
                  <a:extLst>
                    <a:ext uri="{FF2B5EF4-FFF2-40B4-BE49-F238E27FC236}">
                      <a16:creationId xmlns:a16="http://schemas.microsoft.com/office/drawing/2014/main" id="{1604EC84-C19C-90FE-DB1D-0BEFC2C6A49A}"/>
                    </a:ext>
                  </a:extLst>
                </p14:cNvPr>
                <p14:cNvContentPartPr/>
                <p14:nvPr/>
              </p14:nvContentPartPr>
              <p14:xfrm>
                <a:off x="3379692" y="4733479"/>
                <a:ext cx="97200" cy="198720"/>
              </p14:xfrm>
            </p:contentPart>
          </mc:Choice>
          <mc:Fallback xmlns="">
            <p:pic>
              <p:nvPicPr>
                <p:cNvPr id="130" name="筆跡 129">
                  <a:extLst>
                    <a:ext uri="{FF2B5EF4-FFF2-40B4-BE49-F238E27FC236}">
                      <a16:creationId xmlns:a16="http://schemas.microsoft.com/office/drawing/2014/main" id="{1604EC84-C19C-90FE-DB1D-0BEFC2C6A49A}"/>
                    </a:ext>
                  </a:extLst>
                </p:cNvPr>
                <p:cNvPicPr/>
                <p:nvPr/>
              </p:nvPicPr>
              <p:blipFill>
                <a:blip r:embed="rId176"/>
                <a:stretch>
                  <a:fillRect/>
                </a:stretch>
              </p:blipFill>
              <p:spPr>
                <a:xfrm>
                  <a:off x="3370692" y="4724479"/>
                  <a:ext cx="1148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1" name="筆跡 130">
                  <a:extLst>
                    <a:ext uri="{FF2B5EF4-FFF2-40B4-BE49-F238E27FC236}">
                      <a16:creationId xmlns:a16="http://schemas.microsoft.com/office/drawing/2014/main" id="{AC44B4AB-CF7B-BB4B-7825-78FFA55A91BF}"/>
                    </a:ext>
                  </a:extLst>
                </p14:cNvPr>
                <p14:cNvContentPartPr/>
                <p14:nvPr/>
              </p14:nvContentPartPr>
              <p14:xfrm>
                <a:off x="3510732" y="4778479"/>
                <a:ext cx="79560" cy="93960"/>
              </p14:xfrm>
            </p:contentPart>
          </mc:Choice>
          <mc:Fallback xmlns="">
            <p:pic>
              <p:nvPicPr>
                <p:cNvPr id="131" name="筆跡 130">
                  <a:extLst>
                    <a:ext uri="{FF2B5EF4-FFF2-40B4-BE49-F238E27FC236}">
                      <a16:creationId xmlns:a16="http://schemas.microsoft.com/office/drawing/2014/main" id="{AC44B4AB-CF7B-BB4B-7825-78FFA55A91BF}"/>
                    </a:ext>
                  </a:extLst>
                </p:cNvPr>
                <p:cNvPicPr/>
                <p:nvPr/>
              </p:nvPicPr>
              <p:blipFill>
                <a:blip r:embed="rId178"/>
                <a:stretch>
                  <a:fillRect/>
                </a:stretch>
              </p:blipFill>
              <p:spPr>
                <a:xfrm>
                  <a:off x="3502092" y="4769839"/>
                  <a:ext cx="972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3" name="筆跡 132">
                  <a:extLst>
                    <a:ext uri="{FF2B5EF4-FFF2-40B4-BE49-F238E27FC236}">
                      <a16:creationId xmlns:a16="http://schemas.microsoft.com/office/drawing/2014/main" id="{5B5391DE-2A21-3F32-FFBC-FAF3AE7DBB97}"/>
                    </a:ext>
                  </a:extLst>
                </p14:cNvPr>
                <p14:cNvContentPartPr/>
                <p14:nvPr/>
              </p14:nvContentPartPr>
              <p14:xfrm>
                <a:off x="3638172" y="4863439"/>
                <a:ext cx="360" cy="360"/>
              </p14:xfrm>
            </p:contentPart>
          </mc:Choice>
          <mc:Fallback xmlns="">
            <p:pic>
              <p:nvPicPr>
                <p:cNvPr id="133" name="筆跡 132">
                  <a:extLst>
                    <a:ext uri="{FF2B5EF4-FFF2-40B4-BE49-F238E27FC236}">
                      <a16:creationId xmlns:a16="http://schemas.microsoft.com/office/drawing/2014/main" id="{5B5391DE-2A21-3F32-FFBC-FAF3AE7DBB97}"/>
                    </a:ext>
                  </a:extLst>
                </p:cNvPr>
                <p:cNvPicPr/>
                <p:nvPr/>
              </p:nvPicPr>
              <p:blipFill>
                <a:blip r:embed="rId180"/>
                <a:stretch>
                  <a:fillRect/>
                </a:stretch>
              </p:blipFill>
              <p:spPr>
                <a:xfrm>
                  <a:off x="3629172" y="485443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4" name="筆跡 133">
                  <a:extLst>
                    <a:ext uri="{FF2B5EF4-FFF2-40B4-BE49-F238E27FC236}">
                      <a16:creationId xmlns:a16="http://schemas.microsoft.com/office/drawing/2014/main" id="{CA5CE8D8-3182-582E-B096-4E7E998346FF}"/>
                    </a:ext>
                  </a:extLst>
                </p14:cNvPr>
                <p14:cNvContentPartPr/>
                <p14:nvPr/>
              </p14:nvContentPartPr>
              <p14:xfrm>
                <a:off x="3699732" y="4699279"/>
                <a:ext cx="85320" cy="207720"/>
              </p14:xfrm>
            </p:contentPart>
          </mc:Choice>
          <mc:Fallback xmlns="">
            <p:pic>
              <p:nvPicPr>
                <p:cNvPr id="134" name="筆跡 133">
                  <a:extLst>
                    <a:ext uri="{FF2B5EF4-FFF2-40B4-BE49-F238E27FC236}">
                      <a16:creationId xmlns:a16="http://schemas.microsoft.com/office/drawing/2014/main" id="{CA5CE8D8-3182-582E-B096-4E7E998346FF}"/>
                    </a:ext>
                  </a:extLst>
                </p:cNvPr>
                <p:cNvPicPr/>
                <p:nvPr/>
              </p:nvPicPr>
              <p:blipFill>
                <a:blip r:embed="rId182"/>
                <a:stretch>
                  <a:fillRect/>
                </a:stretch>
              </p:blipFill>
              <p:spPr>
                <a:xfrm>
                  <a:off x="3691092" y="4690639"/>
                  <a:ext cx="102960" cy="225360"/>
                </a:xfrm>
                <a:prstGeom prst="rect">
                  <a:avLst/>
                </a:prstGeom>
              </p:spPr>
            </p:pic>
          </mc:Fallback>
        </mc:AlternateContent>
      </p:grpSp>
      <p:grpSp>
        <p:nvGrpSpPr>
          <p:cNvPr id="141" name="群組 140">
            <a:extLst>
              <a:ext uri="{FF2B5EF4-FFF2-40B4-BE49-F238E27FC236}">
                <a16:creationId xmlns:a16="http://schemas.microsoft.com/office/drawing/2014/main" id="{C5B0FB5C-6860-0787-00D2-83F3AD37EA3E}"/>
              </a:ext>
            </a:extLst>
          </p:cNvPr>
          <p:cNvGrpSpPr/>
          <p:nvPr/>
        </p:nvGrpSpPr>
        <p:grpSpPr>
          <a:xfrm>
            <a:off x="3357732" y="5234599"/>
            <a:ext cx="381960" cy="242640"/>
            <a:chOff x="3357732" y="5234599"/>
            <a:chExt cx="381960" cy="242640"/>
          </a:xfrm>
        </p:grpSpPr>
        <mc:AlternateContent xmlns:mc="http://schemas.openxmlformats.org/markup-compatibility/2006" xmlns:p14="http://schemas.microsoft.com/office/powerpoint/2010/main">
          <mc:Choice Requires="p14">
            <p:contentPart p14:bwMode="auto" r:id="rId183">
              <p14:nvContentPartPr>
                <p14:cNvPr id="137" name="筆跡 136">
                  <a:extLst>
                    <a:ext uri="{FF2B5EF4-FFF2-40B4-BE49-F238E27FC236}">
                      <a16:creationId xmlns:a16="http://schemas.microsoft.com/office/drawing/2014/main" id="{B94F6488-909E-AFCD-ABF4-004F4753D313}"/>
                    </a:ext>
                  </a:extLst>
                </p14:cNvPr>
                <p14:cNvContentPartPr/>
                <p14:nvPr/>
              </p14:nvContentPartPr>
              <p14:xfrm>
                <a:off x="3357732" y="5271319"/>
                <a:ext cx="92880" cy="177120"/>
              </p14:xfrm>
            </p:contentPart>
          </mc:Choice>
          <mc:Fallback xmlns="">
            <p:pic>
              <p:nvPicPr>
                <p:cNvPr id="137" name="筆跡 136">
                  <a:extLst>
                    <a:ext uri="{FF2B5EF4-FFF2-40B4-BE49-F238E27FC236}">
                      <a16:creationId xmlns:a16="http://schemas.microsoft.com/office/drawing/2014/main" id="{B94F6488-909E-AFCD-ABF4-004F4753D313}"/>
                    </a:ext>
                  </a:extLst>
                </p:cNvPr>
                <p:cNvPicPr/>
                <p:nvPr/>
              </p:nvPicPr>
              <p:blipFill>
                <a:blip r:embed="rId184"/>
                <a:stretch>
                  <a:fillRect/>
                </a:stretch>
              </p:blipFill>
              <p:spPr>
                <a:xfrm>
                  <a:off x="3349092" y="5262679"/>
                  <a:ext cx="11052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38" name="筆跡 137">
                  <a:extLst>
                    <a:ext uri="{FF2B5EF4-FFF2-40B4-BE49-F238E27FC236}">
                      <a16:creationId xmlns:a16="http://schemas.microsoft.com/office/drawing/2014/main" id="{5FFC4ADB-B07C-B444-8B4E-6EBE6C74BE5B}"/>
                    </a:ext>
                  </a:extLst>
                </p14:cNvPr>
                <p14:cNvContentPartPr/>
                <p14:nvPr/>
              </p14:nvContentPartPr>
              <p14:xfrm>
                <a:off x="3506052" y="5266999"/>
                <a:ext cx="102240" cy="120240"/>
              </p14:xfrm>
            </p:contentPart>
          </mc:Choice>
          <mc:Fallback xmlns="">
            <p:pic>
              <p:nvPicPr>
                <p:cNvPr id="138" name="筆跡 137">
                  <a:extLst>
                    <a:ext uri="{FF2B5EF4-FFF2-40B4-BE49-F238E27FC236}">
                      <a16:creationId xmlns:a16="http://schemas.microsoft.com/office/drawing/2014/main" id="{5FFC4ADB-B07C-B444-8B4E-6EBE6C74BE5B}"/>
                    </a:ext>
                  </a:extLst>
                </p:cNvPr>
                <p:cNvPicPr/>
                <p:nvPr/>
              </p:nvPicPr>
              <p:blipFill>
                <a:blip r:embed="rId186"/>
                <a:stretch>
                  <a:fillRect/>
                </a:stretch>
              </p:blipFill>
              <p:spPr>
                <a:xfrm>
                  <a:off x="3497052" y="5258359"/>
                  <a:ext cx="1198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39" name="筆跡 138">
                  <a:extLst>
                    <a:ext uri="{FF2B5EF4-FFF2-40B4-BE49-F238E27FC236}">
                      <a16:creationId xmlns:a16="http://schemas.microsoft.com/office/drawing/2014/main" id="{9A131893-61A6-9A37-65C8-AD6369597F65}"/>
                    </a:ext>
                  </a:extLst>
                </p14:cNvPr>
                <p14:cNvContentPartPr/>
                <p14:nvPr/>
              </p14:nvContentPartPr>
              <p14:xfrm>
                <a:off x="3537012" y="5266639"/>
                <a:ext cx="96120" cy="142920"/>
              </p14:xfrm>
            </p:contentPart>
          </mc:Choice>
          <mc:Fallback xmlns="">
            <p:pic>
              <p:nvPicPr>
                <p:cNvPr id="139" name="筆跡 138">
                  <a:extLst>
                    <a:ext uri="{FF2B5EF4-FFF2-40B4-BE49-F238E27FC236}">
                      <a16:creationId xmlns:a16="http://schemas.microsoft.com/office/drawing/2014/main" id="{9A131893-61A6-9A37-65C8-AD6369597F65}"/>
                    </a:ext>
                  </a:extLst>
                </p:cNvPr>
                <p:cNvPicPr/>
                <p:nvPr/>
              </p:nvPicPr>
              <p:blipFill>
                <a:blip r:embed="rId188"/>
                <a:stretch>
                  <a:fillRect/>
                </a:stretch>
              </p:blipFill>
              <p:spPr>
                <a:xfrm>
                  <a:off x="3528372" y="5257999"/>
                  <a:ext cx="1137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40" name="筆跡 139">
                  <a:extLst>
                    <a:ext uri="{FF2B5EF4-FFF2-40B4-BE49-F238E27FC236}">
                      <a16:creationId xmlns:a16="http://schemas.microsoft.com/office/drawing/2014/main" id="{C2923B1C-FB2A-0273-89AA-6F35890083CF}"/>
                    </a:ext>
                  </a:extLst>
                </p14:cNvPr>
                <p14:cNvContentPartPr/>
                <p14:nvPr/>
              </p14:nvContentPartPr>
              <p14:xfrm>
                <a:off x="3659052" y="5234599"/>
                <a:ext cx="80640" cy="242640"/>
              </p14:xfrm>
            </p:contentPart>
          </mc:Choice>
          <mc:Fallback xmlns="">
            <p:pic>
              <p:nvPicPr>
                <p:cNvPr id="140" name="筆跡 139">
                  <a:extLst>
                    <a:ext uri="{FF2B5EF4-FFF2-40B4-BE49-F238E27FC236}">
                      <a16:creationId xmlns:a16="http://schemas.microsoft.com/office/drawing/2014/main" id="{C2923B1C-FB2A-0273-89AA-6F35890083CF}"/>
                    </a:ext>
                  </a:extLst>
                </p:cNvPr>
                <p:cNvPicPr/>
                <p:nvPr/>
              </p:nvPicPr>
              <p:blipFill>
                <a:blip r:embed="rId190"/>
                <a:stretch>
                  <a:fillRect/>
                </a:stretch>
              </p:blipFill>
              <p:spPr>
                <a:xfrm>
                  <a:off x="3650412" y="5225599"/>
                  <a:ext cx="98280" cy="260280"/>
                </a:xfrm>
                <a:prstGeom prst="rect">
                  <a:avLst/>
                </a:prstGeom>
              </p:spPr>
            </p:pic>
          </mc:Fallback>
        </mc:AlternateContent>
      </p:grpSp>
      <p:grpSp>
        <p:nvGrpSpPr>
          <p:cNvPr id="148" name="群組 147">
            <a:extLst>
              <a:ext uri="{FF2B5EF4-FFF2-40B4-BE49-F238E27FC236}">
                <a16:creationId xmlns:a16="http://schemas.microsoft.com/office/drawing/2014/main" id="{86451747-F0FE-3C11-5F0F-A2254FB5463A}"/>
              </a:ext>
            </a:extLst>
          </p:cNvPr>
          <p:cNvGrpSpPr/>
          <p:nvPr/>
        </p:nvGrpSpPr>
        <p:grpSpPr>
          <a:xfrm>
            <a:off x="3387972" y="5623759"/>
            <a:ext cx="405360" cy="264600"/>
            <a:chOff x="3387972" y="5623759"/>
            <a:chExt cx="405360" cy="264600"/>
          </a:xfrm>
        </p:grpSpPr>
        <mc:AlternateContent xmlns:mc="http://schemas.openxmlformats.org/markup-compatibility/2006" xmlns:p14="http://schemas.microsoft.com/office/powerpoint/2010/main">
          <mc:Choice Requires="p14">
            <p:contentPart p14:bwMode="auto" r:id="rId191">
              <p14:nvContentPartPr>
                <p14:cNvPr id="142" name="筆跡 141">
                  <a:extLst>
                    <a:ext uri="{FF2B5EF4-FFF2-40B4-BE49-F238E27FC236}">
                      <a16:creationId xmlns:a16="http://schemas.microsoft.com/office/drawing/2014/main" id="{5D730DAB-708D-BEE3-7E2B-3B7A23659833}"/>
                    </a:ext>
                  </a:extLst>
                </p14:cNvPr>
                <p14:cNvContentPartPr/>
                <p14:nvPr/>
              </p14:nvContentPartPr>
              <p14:xfrm>
                <a:off x="3387972" y="5644999"/>
                <a:ext cx="60840" cy="164520"/>
              </p14:xfrm>
            </p:contentPart>
          </mc:Choice>
          <mc:Fallback xmlns="">
            <p:pic>
              <p:nvPicPr>
                <p:cNvPr id="142" name="筆跡 141">
                  <a:extLst>
                    <a:ext uri="{FF2B5EF4-FFF2-40B4-BE49-F238E27FC236}">
                      <a16:creationId xmlns:a16="http://schemas.microsoft.com/office/drawing/2014/main" id="{5D730DAB-708D-BEE3-7E2B-3B7A23659833}"/>
                    </a:ext>
                  </a:extLst>
                </p:cNvPr>
                <p:cNvPicPr/>
                <p:nvPr/>
              </p:nvPicPr>
              <p:blipFill>
                <a:blip r:embed="rId192"/>
                <a:stretch>
                  <a:fillRect/>
                </a:stretch>
              </p:blipFill>
              <p:spPr>
                <a:xfrm>
                  <a:off x="3378972" y="5635999"/>
                  <a:ext cx="784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3" name="筆跡 142">
                  <a:extLst>
                    <a:ext uri="{FF2B5EF4-FFF2-40B4-BE49-F238E27FC236}">
                      <a16:creationId xmlns:a16="http://schemas.microsoft.com/office/drawing/2014/main" id="{C4ECB0AA-DBA3-E883-8CC8-B4161D57A202}"/>
                    </a:ext>
                  </a:extLst>
                </p14:cNvPr>
                <p14:cNvContentPartPr/>
                <p14:nvPr/>
              </p14:nvContentPartPr>
              <p14:xfrm>
                <a:off x="3474372" y="5628799"/>
                <a:ext cx="75240" cy="182520"/>
              </p14:xfrm>
            </p:contentPart>
          </mc:Choice>
          <mc:Fallback xmlns="">
            <p:pic>
              <p:nvPicPr>
                <p:cNvPr id="143" name="筆跡 142">
                  <a:extLst>
                    <a:ext uri="{FF2B5EF4-FFF2-40B4-BE49-F238E27FC236}">
                      <a16:creationId xmlns:a16="http://schemas.microsoft.com/office/drawing/2014/main" id="{C4ECB0AA-DBA3-E883-8CC8-B4161D57A202}"/>
                    </a:ext>
                  </a:extLst>
                </p:cNvPr>
                <p:cNvPicPr/>
                <p:nvPr/>
              </p:nvPicPr>
              <p:blipFill>
                <a:blip r:embed="rId194"/>
                <a:stretch>
                  <a:fillRect/>
                </a:stretch>
              </p:blipFill>
              <p:spPr>
                <a:xfrm>
                  <a:off x="3465732" y="5620159"/>
                  <a:ext cx="928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4" name="筆跡 143">
                  <a:extLst>
                    <a:ext uri="{FF2B5EF4-FFF2-40B4-BE49-F238E27FC236}">
                      <a16:creationId xmlns:a16="http://schemas.microsoft.com/office/drawing/2014/main" id="{A7D5B38F-D7C3-8BFF-E990-3F584ED5FB0F}"/>
                    </a:ext>
                  </a:extLst>
                </p14:cNvPr>
                <p14:cNvContentPartPr/>
                <p14:nvPr/>
              </p14:nvContentPartPr>
              <p14:xfrm>
                <a:off x="3502092" y="5638879"/>
                <a:ext cx="95040" cy="190440"/>
              </p14:xfrm>
            </p:contentPart>
          </mc:Choice>
          <mc:Fallback xmlns="">
            <p:pic>
              <p:nvPicPr>
                <p:cNvPr id="144" name="筆跡 143">
                  <a:extLst>
                    <a:ext uri="{FF2B5EF4-FFF2-40B4-BE49-F238E27FC236}">
                      <a16:creationId xmlns:a16="http://schemas.microsoft.com/office/drawing/2014/main" id="{A7D5B38F-D7C3-8BFF-E990-3F584ED5FB0F}"/>
                    </a:ext>
                  </a:extLst>
                </p:cNvPr>
                <p:cNvPicPr/>
                <p:nvPr/>
              </p:nvPicPr>
              <p:blipFill>
                <a:blip r:embed="rId196"/>
                <a:stretch>
                  <a:fillRect/>
                </a:stretch>
              </p:blipFill>
              <p:spPr>
                <a:xfrm>
                  <a:off x="3493452" y="5630239"/>
                  <a:ext cx="1126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46" name="筆跡 145">
                  <a:extLst>
                    <a:ext uri="{FF2B5EF4-FFF2-40B4-BE49-F238E27FC236}">
                      <a16:creationId xmlns:a16="http://schemas.microsoft.com/office/drawing/2014/main" id="{6F53751E-0B04-0F03-3D0F-F6879976DB7C}"/>
                    </a:ext>
                  </a:extLst>
                </p14:cNvPr>
                <p14:cNvContentPartPr/>
                <p14:nvPr/>
              </p14:nvContentPartPr>
              <p14:xfrm>
                <a:off x="3658332" y="5623759"/>
                <a:ext cx="135000" cy="111960"/>
              </p14:xfrm>
            </p:contentPart>
          </mc:Choice>
          <mc:Fallback xmlns="">
            <p:pic>
              <p:nvPicPr>
                <p:cNvPr id="146" name="筆跡 145">
                  <a:extLst>
                    <a:ext uri="{FF2B5EF4-FFF2-40B4-BE49-F238E27FC236}">
                      <a16:creationId xmlns:a16="http://schemas.microsoft.com/office/drawing/2014/main" id="{6F53751E-0B04-0F03-3D0F-F6879976DB7C}"/>
                    </a:ext>
                  </a:extLst>
                </p:cNvPr>
                <p:cNvPicPr/>
                <p:nvPr/>
              </p:nvPicPr>
              <p:blipFill>
                <a:blip r:embed="rId198"/>
                <a:stretch>
                  <a:fillRect/>
                </a:stretch>
              </p:blipFill>
              <p:spPr>
                <a:xfrm>
                  <a:off x="3649692" y="5615119"/>
                  <a:ext cx="1526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47" name="筆跡 146">
                  <a:extLst>
                    <a:ext uri="{FF2B5EF4-FFF2-40B4-BE49-F238E27FC236}">
                      <a16:creationId xmlns:a16="http://schemas.microsoft.com/office/drawing/2014/main" id="{B01416AB-FC22-8546-EBEA-2B0B9265E639}"/>
                    </a:ext>
                  </a:extLst>
                </p14:cNvPr>
                <p14:cNvContentPartPr/>
                <p14:nvPr/>
              </p14:nvContentPartPr>
              <p14:xfrm>
                <a:off x="3700092" y="5639239"/>
                <a:ext cx="49680" cy="249120"/>
              </p14:xfrm>
            </p:contentPart>
          </mc:Choice>
          <mc:Fallback xmlns="">
            <p:pic>
              <p:nvPicPr>
                <p:cNvPr id="147" name="筆跡 146">
                  <a:extLst>
                    <a:ext uri="{FF2B5EF4-FFF2-40B4-BE49-F238E27FC236}">
                      <a16:creationId xmlns:a16="http://schemas.microsoft.com/office/drawing/2014/main" id="{B01416AB-FC22-8546-EBEA-2B0B9265E639}"/>
                    </a:ext>
                  </a:extLst>
                </p:cNvPr>
                <p:cNvPicPr/>
                <p:nvPr/>
              </p:nvPicPr>
              <p:blipFill>
                <a:blip r:embed="rId200"/>
                <a:stretch>
                  <a:fillRect/>
                </a:stretch>
              </p:blipFill>
              <p:spPr>
                <a:xfrm>
                  <a:off x="3691092" y="5630239"/>
                  <a:ext cx="67320" cy="266760"/>
                </a:xfrm>
                <a:prstGeom prst="rect">
                  <a:avLst/>
                </a:prstGeom>
              </p:spPr>
            </p:pic>
          </mc:Fallback>
        </mc:AlternateContent>
      </p:grpSp>
      <p:grpSp>
        <p:nvGrpSpPr>
          <p:cNvPr id="152" name="群組 151">
            <a:extLst>
              <a:ext uri="{FF2B5EF4-FFF2-40B4-BE49-F238E27FC236}">
                <a16:creationId xmlns:a16="http://schemas.microsoft.com/office/drawing/2014/main" id="{6C03EEE4-AF43-D34E-EEFC-EFDC4B6D5CA9}"/>
              </a:ext>
            </a:extLst>
          </p:cNvPr>
          <p:cNvGrpSpPr/>
          <p:nvPr/>
        </p:nvGrpSpPr>
        <p:grpSpPr>
          <a:xfrm>
            <a:off x="3429012" y="6025519"/>
            <a:ext cx="245880" cy="236160"/>
            <a:chOff x="3429012" y="6025519"/>
            <a:chExt cx="245880" cy="236160"/>
          </a:xfrm>
        </p:grpSpPr>
        <mc:AlternateContent xmlns:mc="http://schemas.openxmlformats.org/markup-compatibility/2006" xmlns:p14="http://schemas.microsoft.com/office/powerpoint/2010/main">
          <mc:Choice Requires="p14">
            <p:contentPart p14:bwMode="auto" r:id="rId201">
              <p14:nvContentPartPr>
                <p14:cNvPr id="149" name="筆跡 148">
                  <a:extLst>
                    <a:ext uri="{FF2B5EF4-FFF2-40B4-BE49-F238E27FC236}">
                      <a16:creationId xmlns:a16="http://schemas.microsoft.com/office/drawing/2014/main" id="{B0CEB6AF-0609-44B5-6B0B-D78B260E7685}"/>
                    </a:ext>
                  </a:extLst>
                </p14:cNvPr>
                <p14:cNvContentPartPr/>
                <p14:nvPr/>
              </p14:nvContentPartPr>
              <p14:xfrm>
                <a:off x="3429012" y="6025519"/>
                <a:ext cx="120600" cy="227160"/>
              </p14:xfrm>
            </p:contentPart>
          </mc:Choice>
          <mc:Fallback xmlns="">
            <p:pic>
              <p:nvPicPr>
                <p:cNvPr id="149" name="筆跡 148">
                  <a:extLst>
                    <a:ext uri="{FF2B5EF4-FFF2-40B4-BE49-F238E27FC236}">
                      <a16:creationId xmlns:a16="http://schemas.microsoft.com/office/drawing/2014/main" id="{B0CEB6AF-0609-44B5-6B0B-D78B260E7685}"/>
                    </a:ext>
                  </a:extLst>
                </p:cNvPr>
                <p:cNvPicPr/>
                <p:nvPr/>
              </p:nvPicPr>
              <p:blipFill>
                <a:blip r:embed="rId202"/>
                <a:stretch>
                  <a:fillRect/>
                </a:stretch>
              </p:blipFill>
              <p:spPr>
                <a:xfrm>
                  <a:off x="3420372" y="6016519"/>
                  <a:ext cx="1382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0" name="筆跡 149">
                  <a:extLst>
                    <a:ext uri="{FF2B5EF4-FFF2-40B4-BE49-F238E27FC236}">
                      <a16:creationId xmlns:a16="http://schemas.microsoft.com/office/drawing/2014/main" id="{86EC27C6-988A-5037-59F7-FC63799F2C73}"/>
                    </a:ext>
                  </a:extLst>
                </p14:cNvPr>
                <p14:cNvContentPartPr/>
                <p14:nvPr/>
              </p14:nvContentPartPr>
              <p14:xfrm>
                <a:off x="3578772" y="6192199"/>
                <a:ext cx="18000" cy="69480"/>
              </p14:xfrm>
            </p:contentPart>
          </mc:Choice>
          <mc:Fallback xmlns="">
            <p:pic>
              <p:nvPicPr>
                <p:cNvPr id="150" name="筆跡 149">
                  <a:extLst>
                    <a:ext uri="{FF2B5EF4-FFF2-40B4-BE49-F238E27FC236}">
                      <a16:creationId xmlns:a16="http://schemas.microsoft.com/office/drawing/2014/main" id="{86EC27C6-988A-5037-59F7-FC63799F2C73}"/>
                    </a:ext>
                  </a:extLst>
                </p:cNvPr>
                <p:cNvPicPr/>
                <p:nvPr/>
              </p:nvPicPr>
              <p:blipFill>
                <a:blip r:embed="rId204"/>
                <a:stretch>
                  <a:fillRect/>
                </a:stretch>
              </p:blipFill>
              <p:spPr>
                <a:xfrm>
                  <a:off x="3569772" y="6183559"/>
                  <a:ext cx="3564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1" name="筆跡 150">
                  <a:extLst>
                    <a:ext uri="{FF2B5EF4-FFF2-40B4-BE49-F238E27FC236}">
                      <a16:creationId xmlns:a16="http://schemas.microsoft.com/office/drawing/2014/main" id="{86C8472C-C7D8-4D97-3FBF-1C13964DBF8C}"/>
                    </a:ext>
                  </a:extLst>
                </p14:cNvPr>
                <p14:cNvContentPartPr/>
                <p14:nvPr/>
              </p14:nvContentPartPr>
              <p14:xfrm>
                <a:off x="3659052" y="6117319"/>
                <a:ext cx="15840" cy="93960"/>
              </p14:xfrm>
            </p:contentPart>
          </mc:Choice>
          <mc:Fallback xmlns="">
            <p:pic>
              <p:nvPicPr>
                <p:cNvPr id="151" name="筆跡 150">
                  <a:extLst>
                    <a:ext uri="{FF2B5EF4-FFF2-40B4-BE49-F238E27FC236}">
                      <a16:creationId xmlns:a16="http://schemas.microsoft.com/office/drawing/2014/main" id="{86C8472C-C7D8-4D97-3FBF-1C13964DBF8C}"/>
                    </a:ext>
                  </a:extLst>
                </p:cNvPr>
                <p:cNvPicPr/>
                <p:nvPr/>
              </p:nvPicPr>
              <p:blipFill>
                <a:blip r:embed="rId206"/>
                <a:stretch>
                  <a:fillRect/>
                </a:stretch>
              </p:blipFill>
              <p:spPr>
                <a:xfrm>
                  <a:off x="3650052" y="6108319"/>
                  <a:ext cx="33480" cy="111600"/>
                </a:xfrm>
                <a:prstGeom prst="rect">
                  <a:avLst/>
                </a:prstGeom>
              </p:spPr>
            </p:pic>
          </mc:Fallback>
        </mc:AlternateContent>
      </p:grpSp>
      <p:grpSp>
        <p:nvGrpSpPr>
          <p:cNvPr id="157" name="群組 156">
            <a:extLst>
              <a:ext uri="{FF2B5EF4-FFF2-40B4-BE49-F238E27FC236}">
                <a16:creationId xmlns:a16="http://schemas.microsoft.com/office/drawing/2014/main" id="{1BAB3259-96F8-56E2-04AF-025C156FDFC0}"/>
              </a:ext>
            </a:extLst>
          </p:cNvPr>
          <p:cNvGrpSpPr/>
          <p:nvPr/>
        </p:nvGrpSpPr>
        <p:grpSpPr>
          <a:xfrm>
            <a:off x="4920492" y="4701799"/>
            <a:ext cx="439920" cy="183600"/>
            <a:chOff x="4920492" y="4701799"/>
            <a:chExt cx="439920" cy="183600"/>
          </a:xfrm>
        </p:grpSpPr>
        <mc:AlternateContent xmlns:mc="http://schemas.openxmlformats.org/markup-compatibility/2006" xmlns:p14="http://schemas.microsoft.com/office/powerpoint/2010/main">
          <mc:Choice Requires="p14">
            <p:contentPart p14:bwMode="auto" r:id="rId207">
              <p14:nvContentPartPr>
                <p14:cNvPr id="153" name="筆跡 152">
                  <a:extLst>
                    <a:ext uri="{FF2B5EF4-FFF2-40B4-BE49-F238E27FC236}">
                      <a16:creationId xmlns:a16="http://schemas.microsoft.com/office/drawing/2014/main" id="{B16620A6-45ED-37A1-9FCB-64C86E9E6B75}"/>
                    </a:ext>
                  </a:extLst>
                </p14:cNvPr>
                <p14:cNvContentPartPr/>
                <p14:nvPr/>
              </p14:nvContentPartPr>
              <p14:xfrm>
                <a:off x="4920492" y="4701799"/>
                <a:ext cx="79920" cy="183600"/>
              </p14:xfrm>
            </p:contentPart>
          </mc:Choice>
          <mc:Fallback xmlns="">
            <p:pic>
              <p:nvPicPr>
                <p:cNvPr id="153" name="筆跡 152">
                  <a:extLst>
                    <a:ext uri="{FF2B5EF4-FFF2-40B4-BE49-F238E27FC236}">
                      <a16:creationId xmlns:a16="http://schemas.microsoft.com/office/drawing/2014/main" id="{B16620A6-45ED-37A1-9FCB-64C86E9E6B75}"/>
                    </a:ext>
                  </a:extLst>
                </p:cNvPr>
                <p:cNvPicPr/>
                <p:nvPr/>
              </p:nvPicPr>
              <p:blipFill>
                <a:blip r:embed="rId208"/>
                <a:stretch>
                  <a:fillRect/>
                </a:stretch>
              </p:blipFill>
              <p:spPr>
                <a:xfrm>
                  <a:off x="4911492" y="4692799"/>
                  <a:ext cx="975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54" name="筆跡 153">
                  <a:extLst>
                    <a:ext uri="{FF2B5EF4-FFF2-40B4-BE49-F238E27FC236}">
                      <a16:creationId xmlns:a16="http://schemas.microsoft.com/office/drawing/2014/main" id="{F9FB73A0-A36E-A344-97FA-21A8D14CA93A}"/>
                    </a:ext>
                  </a:extLst>
                </p14:cNvPr>
                <p14:cNvContentPartPr/>
                <p14:nvPr/>
              </p14:nvContentPartPr>
              <p14:xfrm>
                <a:off x="5000052" y="4750759"/>
                <a:ext cx="108360" cy="108000"/>
              </p14:xfrm>
            </p:contentPart>
          </mc:Choice>
          <mc:Fallback xmlns="">
            <p:pic>
              <p:nvPicPr>
                <p:cNvPr id="154" name="筆跡 153">
                  <a:extLst>
                    <a:ext uri="{FF2B5EF4-FFF2-40B4-BE49-F238E27FC236}">
                      <a16:creationId xmlns:a16="http://schemas.microsoft.com/office/drawing/2014/main" id="{F9FB73A0-A36E-A344-97FA-21A8D14CA93A}"/>
                    </a:ext>
                  </a:extLst>
                </p:cNvPr>
                <p:cNvPicPr/>
                <p:nvPr/>
              </p:nvPicPr>
              <p:blipFill>
                <a:blip r:embed="rId210"/>
                <a:stretch>
                  <a:fillRect/>
                </a:stretch>
              </p:blipFill>
              <p:spPr>
                <a:xfrm>
                  <a:off x="4991412" y="4741759"/>
                  <a:ext cx="1260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5" name="筆跡 154">
                  <a:extLst>
                    <a:ext uri="{FF2B5EF4-FFF2-40B4-BE49-F238E27FC236}">
                      <a16:creationId xmlns:a16="http://schemas.microsoft.com/office/drawing/2014/main" id="{33630F74-071D-C388-3B52-C279FD817E90}"/>
                    </a:ext>
                  </a:extLst>
                </p14:cNvPr>
                <p14:cNvContentPartPr/>
                <p14:nvPr/>
              </p14:nvContentPartPr>
              <p14:xfrm>
                <a:off x="5136852" y="4840759"/>
                <a:ext cx="18720" cy="24120"/>
              </p14:xfrm>
            </p:contentPart>
          </mc:Choice>
          <mc:Fallback xmlns="">
            <p:pic>
              <p:nvPicPr>
                <p:cNvPr id="155" name="筆跡 154">
                  <a:extLst>
                    <a:ext uri="{FF2B5EF4-FFF2-40B4-BE49-F238E27FC236}">
                      <a16:creationId xmlns:a16="http://schemas.microsoft.com/office/drawing/2014/main" id="{33630F74-071D-C388-3B52-C279FD817E90}"/>
                    </a:ext>
                  </a:extLst>
                </p:cNvPr>
                <p:cNvPicPr/>
                <p:nvPr/>
              </p:nvPicPr>
              <p:blipFill>
                <a:blip r:embed="rId212"/>
                <a:stretch>
                  <a:fillRect/>
                </a:stretch>
              </p:blipFill>
              <p:spPr>
                <a:xfrm>
                  <a:off x="5127852" y="4832119"/>
                  <a:ext cx="363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6" name="筆跡 155">
                  <a:extLst>
                    <a:ext uri="{FF2B5EF4-FFF2-40B4-BE49-F238E27FC236}">
                      <a16:creationId xmlns:a16="http://schemas.microsoft.com/office/drawing/2014/main" id="{0931C288-D965-DC50-1EDC-01F28106AAA5}"/>
                    </a:ext>
                  </a:extLst>
                </p14:cNvPr>
                <p14:cNvContentPartPr/>
                <p14:nvPr/>
              </p14:nvContentPartPr>
              <p14:xfrm>
                <a:off x="5208492" y="4704679"/>
                <a:ext cx="151920" cy="152280"/>
              </p14:xfrm>
            </p:contentPart>
          </mc:Choice>
          <mc:Fallback xmlns="">
            <p:pic>
              <p:nvPicPr>
                <p:cNvPr id="156" name="筆跡 155">
                  <a:extLst>
                    <a:ext uri="{FF2B5EF4-FFF2-40B4-BE49-F238E27FC236}">
                      <a16:creationId xmlns:a16="http://schemas.microsoft.com/office/drawing/2014/main" id="{0931C288-D965-DC50-1EDC-01F28106AAA5}"/>
                    </a:ext>
                  </a:extLst>
                </p:cNvPr>
                <p:cNvPicPr/>
                <p:nvPr/>
              </p:nvPicPr>
              <p:blipFill>
                <a:blip r:embed="rId214"/>
                <a:stretch>
                  <a:fillRect/>
                </a:stretch>
              </p:blipFill>
              <p:spPr>
                <a:xfrm>
                  <a:off x="5199492" y="4696039"/>
                  <a:ext cx="169560" cy="169920"/>
                </a:xfrm>
                <a:prstGeom prst="rect">
                  <a:avLst/>
                </a:prstGeom>
              </p:spPr>
            </p:pic>
          </mc:Fallback>
        </mc:AlternateContent>
      </p:grpSp>
      <p:grpSp>
        <p:nvGrpSpPr>
          <p:cNvPr id="162" name="群組 161">
            <a:extLst>
              <a:ext uri="{FF2B5EF4-FFF2-40B4-BE49-F238E27FC236}">
                <a16:creationId xmlns:a16="http://schemas.microsoft.com/office/drawing/2014/main" id="{A9794574-AA3E-575A-8032-B079E1B37D46}"/>
              </a:ext>
            </a:extLst>
          </p:cNvPr>
          <p:cNvGrpSpPr/>
          <p:nvPr/>
        </p:nvGrpSpPr>
        <p:grpSpPr>
          <a:xfrm>
            <a:off x="4854252" y="5215519"/>
            <a:ext cx="451440" cy="217800"/>
            <a:chOff x="4854252" y="5215519"/>
            <a:chExt cx="451440" cy="217800"/>
          </a:xfrm>
        </p:grpSpPr>
        <mc:AlternateContent xmlns:mc="http://schemas.openxmlformats.org/markup-compatibility/2006" xmlns:p14="http://schemas.microsoft.com/office/powerpoint/2010/main">
          <mc:Choice Requires="p14">
            <p:contentPart p14:bwMode="auto" r:id="rId215">
              <p14:nvContentPartPr>
                <p14:cNvPr id="158" name="筆跡 157">
                  <a:extLst>
                    <a:ext uri="{FF2B5EF4-FFF2-40B4-BE49-F238E27FC236}">
                      <a16:creationId xmlns:a16="http://schemas.microsoft.com/office/drawing/2014/main" id="{1EB1B228-0314-B16A-90F3-8044845512D2}"/>
                    </a:ext>
                  </a:extLst>
                </p14:cNvPr>
                <p14:cNvContentPartPr/>
                <p14:nvPr/>
              </p14:nvContentPartPr>
              <p14:xfrm>
                <a:off x="4854252" y="5230999"/>
                <a:ext cx="99720" cy="201960"/>
              </p14:xfrm>
            </p:contentPart>
          </mc:Choice>
          <mc:Fallback xmlns="">
            <p:pic>
              <p:nvPicPr>
                <p:cNvPr id="158" name="筆跡 157">
                  <a:extLst>
                    <a:ext uri="{FF2B5EF4-FFF2-40B4-BE49-F238E27FC236}">
                      <a16:creationId xmlns:a16="http://schemas.microsoft.com/office/drawing/2014/main" id="{1EB1B228-0314-B16A-90F3-8044845512D2}"/>
                    </a:ext>
                  </a:extLst>
                </p:cNvPr>
                <p:cNvPicPr/>
                <p:nvPr/>
              </p:nvPicPr>
              <p:blipFill>
                <a:blip r:embed="rId216"/>
                <a:stretch>
                  <a:fillRect/>
                </a:stretch>
              </p:blipFill>
              <p:spPr>
                <a:xfrm>
                  <a:off x="4845612" y="5222359"/>
                  <a:ext cx="11736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59" name="筆跡 158">
                  <a:extLst>
                    <a:ext uri="{FF2B5EF4-FFF2-40B4-BE49-F238E27FC236}">
                      <a16:creationId xmlns:a16="http://schemas.microsoft.com/office/drawing/2014/main" id="{E4A31CB7-9DF0-9F11-1879-33E0C7F7696A}"/>
                    </a:ext>
                  </a:extLst>
                </p14:cNvPr>
                <p14:cNvContentPartPr/>
                <p14:nvPr/>
              </p14:nvContentPartPr>
              <p14:xfrm>
                <a:off x="4990692" y="5215519"/>
                <a:ext cx="167400" cy="138240"/>
              </p14:xfrm>
            </p:contentPart>
          </mc:Choice>
          <mc:Fallback xmlns="">
            <p:pic>
              <p:nvPicPr>
                <p:cNvPr id="159" name="筆跡 158">
                  <a:extLst>
                    <a:ext uri="{FF2B5EF4-FFF2-40B4-BE49-F238E27FC236}">
                      <a16:creationId xmlns:a16="http://schemas.microsoft.com/office/drawing/2014/main" id="{E4A31CB7-9DF0-9F11-1879-33E0C7F7696A}"/>
                    </a:ext>
                  </a:extLst>
                </p:cNvPr>
                <p:cNvPicPr/>
                <p:nvPr/>
              </p:nvPicPr>
              <p:blipFill>
                <a:blip r:embed="rId218"/>
                <a:stretch>
                  <a:fillRect/>
                </a:stretch>
              </p:blipFill>
              <p:spPr>
                <a:xfrm>
                  <a:off x="4982052" y="5206879"/>
                  <a:ext cx="18504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60" name="筆跡 159">
                  <a:extLst>
                    <a:ext uri="{FF2B5EF4-FFF2-40B4-BE49-F238E27FC236}">
                      <a16:creationId xmlns:a16="http://schemas.microsoft.com/office/drawing/2014/main" id="{987905FA-1F1A-A437-CAD7-3A759251FC2B}"/>
                    </a:ext>
                  </a:extLst>
                </p14:cNvPr>
                <p14:cNvContentPartPr/>
                <p14:nvPr/>
              </p14:nvContentPartPr>
              <p14:xfrm>
                <a:off x="5043252" y="5215879"/>
                <a:ext cx="132480" cy="217440"/>
              </p14:xfrm>
            </p:contentPart>
          </mc:Choice>
          <mc:Fallback xmlns="">
            <p:pic>
              <p:nvPicPr>
                <p:cNvPr id="160" name="筆跡 159">
                  <a:extLst>
                    <a:ext uri="{FF2B5EF4-FFF2-40B4-BE49-F238E27FC236}">
                      <a16:creationId xmlns:a16="http://schemas.microsoft.com/office/drawing/2014/main" id="{987905FA-1F1A-A437-CAD7-3A759251FC2B}"/>
                    </a:ext>
                  </a:extLst>
                </p:cNvPr>
                <p:cNvPicPr/>
                <p:nvPr/>
              </p:nvPicPr>
              <p:blipFill>
                <a:blip r:embed="rId220"/>
                <a:stretch>
                  <a:fillRect/>
                </a:stretch>
              </p:blipFill>
              <p:spPr>
                <a:xfrm>
                  <a:off x="5034612" y="5206879"/>
                  <a:ext cx="1501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161" name="筆跡 160">
                  <a:extLst>
                    <a:ext uri="{FF2B5EF4-FFF2-40B4-BE49-F238E27FC236}">
                      <a16:creationId xmlns:a16="http://schemas.microsoft.com/office/drawing/2014/main" id="{B3F065B3-06C3-76BA-BF55-E56CB82A3498}"/>
                    </a:ext>
                  </a:extLst>
                </p14:cNvPr>
                <p14:cNvContentPartPr/>
                <p14:nvPr/>
              </p14:nvContentPartPr>
              <p14:xfrm>
                <a:off x="5198412" y="5221999"/>
                <a:ext cx="107280" cy="186120"/>
              </p14:xfrm>
            </p:contentPart>
          </mc:Choice>
          <mc:Fallback xmlns="">
            <p:pic>
              <p:nvPicPr>
                <p:cNvPr id="161" name="筆跡 160">
                  <a:extLst>
                    <a:ext uri="{FF2B5EF4-FFF2-40B4-BE49-F238E27FC236}">
                      <a16:creationId xmlns:a16="http://schemas.microsoft.com/office/drawing/2014/main" id="{B3F065B3-06C3-76BA-BF55-E56CB82A3498}"/>
                    </a:ext>
                  </a:extLst>
                </p:cNvPr>
                <p:cNvPicPr/>
                <p:nvPr/>
              </p:nvPicPr>
              <p:blipFill>
                <a:blip r:embed="rId222"/>
                <a:stretch>
                  <a:fillRect/>
                </a:stretch>
              </p:blipFill>
              <p:spPr>
                <a:xfrm>
                  <a:off x="5189412" y="5212999"/>
                  <a:ext cx="124920" cy="203760"/>
                </a:xfrm>
                <a:prstGeom prst="rect">
                  <a:avLst/>
                </a:prstGeom>
              </p:spPr>
            </p:pic>
          </mc:Fallback>
        </mc:AlternateContent>
      </p:grpSp>
      <p:grpSp>
        <p:nvGrpSpPr>
          <p:cNvPr id="167" name="群組 166">
            <a:extLst>
              <a:ext uri="{FF2B5EF4-FFF2-40B4-BE49-F238E27FC236}">
                <a16:creationId xmlns:a16="http://schemas.microsoft.com/office/drawing/2014/main" id="{8A19DAF6-3C88-BDA6-8EAF-B45CE13B4772}"/>
              </a:ext>
            </a:extLst>
          </p:cNvPr>
          <p:cNvGrpSpPr/>
          <p:nvPr/>
        </p:nvGrpSpPr>
        <p:grpSpPr>
          <a:xfrm>
            <a:off x="4881252" y="5636719"/>
            <a:ext cx="440280" cy="227880"/>
            <a:chOff x="4881252" y="5636719"/>
            <a:chExt cx="440280" cy="227880"/>
          </a:xfrm>
        </p:grpSpPr>
        <mc:AlternateContent xmlns:mc="http://schemas.openxmlformats.org/markup-compatibility/2006" xmlns:p14="http://schemas.microsoft.com/office/powerpoint/2010/main">
          <mc:Choice Requires="p14">
            <p:contentPart p14:bwMode="auto" r:id="rId223">
              <p14:nvContentPartPr>
                <p14:cNvPr id="163" name="筆跡 162">
                  <a:extLst>
                    <a:ext uri="{FF2B5EF4-FFF2-40B4-BE49-F238E27FC236}">
                      <a16:creationId xmlns:a16="http://schemas.microsoft.com/office/drawing/2014/main" id="{4E6E1866-3C22-83BC-9E02-B6BA12BF5325}"/>
                    </a:ext>
                  </a:extLst>
                </p14:cNvPr>
                <p14:cNvContentPartPr/>
                <p14:nvPr/>
              </p14:nvContentPartPr>
              <p14:xfrm>
                <a:off x="4881252" y="5646799"/>
                <a:ext cx="82800" cy="189360"/>
              </p14:xfrm>
            </p:contentPart>
          </mc:Choice>
          <mc:Fallback xmlns="">
            <p:pic>
              <p:nvPicPr>
                <p:cNvPr id="163" name="筆跡 162">
                  <a:extLst>
                    <a:ext uri="{FF2B5EF4-FFF2-40B4-BE49-F238E27FC236}">
                      <a16:creationId xmlns:a16="http://schemas.microsoft.com/office/drawing/2014/main" id="{4E6E1866-3C22-83BC-9E02-B6BA12BF5325}"/>
                    </a:ext>
                  </a:extLst>
                </p:cNvPr>
                <p:cNvPicPr/>
                <p:nvPr/>
              </p:nvPicPr>
              <p:blipFill>
                <a:blip r:embed="rId224"/>
                <a:stretch>
                  <a:fillRect/>
                </a:stretch>
              </p:blipFill>
              <p:spPr>
                <a:xfrm>
                  <a:off x="4872612" y="5637799"/>
                  <a:ext cx="10044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4" name="筆跡 163">
                  <a:extLst>
                    <a:ext uri="{FF2B5EF4-FFF2-40B4-BE49-F238E27FC236}">
                      <a16:creationId xmlns:a16="http://schemas.microsoft.com/office/drawing/2014/main" id="{FF37C7A6-E86A-6DA5-1B89-11615FB15E25}"/>
                    </a:ext>
                  </a:extLst>
                </p14:cNvPr>
                <p14:cNvContentPartPr/>
                <p14:nvPr/>
              </p14:nvContentPartPr>
              <p14:xfrm>
                <a:off x="4993212" y="5653279"/>
                <a:ext cx="135360" cy="109080"/>
              </p14:xfrm>
            </p:contentPart>
          </mc:Choice>
          <mc:Fallback xmlns="">
            <p:pic>
              <p:nvPicPr>
                <p:cNvPr id="164" name="筆跡 163">
                  <a:extLst>
                    <a:ext uri="{FF2B5EF4-FFF2-40B4-BE49-F238E27FC236}">
                      <a16:creationId xmlns:a16="http://schemas.microsoft.com/office/drawing/2014/main" id="{FF37C7A6-E86A-6DA5-1B89-11615FB15E25}"/>
                    </a:ext>
                  </a:extLst>
                </p:cNvPr>
                <p:cNvPicPr/>
                <p:nvPr/>
              </p:nvPicPr>
              <p:blipFill>
                <a:blip r:embed="rId226"/>
                <a:stretch>
                  <a:fillRect/>
                </a:stretch>
              </p:blipFill>
              <p:spPr>
                <a:xfrm>
                  <a:off x="4984572" y="5644279"/>
                  <a:ext cx="153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5" name="筆跡 164">
                  <a:extLst>
                    <a:ext uri="{FF2B5EF4-FFF2-40B4-BE49-F238E27FC236}">
                      <a16:creationId xmlns:a16="http://schemas.microsoft.com/office/drawing/2014/main" id="{E33FF43C-C7EE-A7AE-4C85-BCB09B6B117E}"/>
                    </a:ext>
                  </a:extLst>
                </p14:cNvPr>
                <p14:cNvContentPartPr/>
                <p14:nvPr/>
              </p14:nvContentPartPr>
              <p14:xfrm>
                <a:off x="5034252" y="5670559"/>
                <a:ext cx="110520" cy="194040"/>
              </p14:xfrm>
            </p:contentPart>
          </mc:Choice>
          <mc:Fallback xmlns="">
            <p:pic>
              <p:nvPicPr>
                <p:cNvPr id="165" name="筆跡 164">
                  <a:extLst>
                    <a:ext uri="{FF2B5EF4-FFF2-40B4-BE49-F238E27FC236}">
                      <a16:creationId xmlns:a16="http://schemas.microsoft.com/office/drawing/2014/main" id="{E33FF43C-C7EE-A7AE-4C85-BCB09B6B117E}"/>
                    </a:ext>
                  </a:extLst>
                </p:cNvPr>
                <p:cNvPicPr/>
                <p:nvPr/>
              </p:nvPicPr>
              <p:blipFill>
                <a:blip r:embed="rId228"/>
                <a:stretch>
                  <a:fillRect/>
                </a:stretch>
              </p:blipFill>
              <p:spPr>
                <a:xfrm>
                  <a:off x="5025252" y="5661559"/>
                  <a:ext cx="1281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66" name="筆跡 165">
                  <a:extLst>
                    <a:ext uri="{FF2B5EF4-FFF2-40B4-BE49-F238E27FC236}">
                      <a16:creationId xmlns:a16="http://schemas.microsoft.com/office/drawing/2014/main" id="{C73CFD87-964F-CB6A-884F-BE49BB9E7DE1}"/>
                    </a:ext>
                  </a:extLst>
                </p14:cNvPr>
                <p14:cNvContentPartPr/>
                <p14:nvPr/>
              </p14:nvContentPartPr>
              <p14:xfrm>
                <a:off x="5224332" y="5636719"/>
                <a:ext cx="97200" cy="171360"/>
              </p14:xfrm>
            </p:contentPart>
          </mc:Choice>
          <mc:Fallback xmlns="">
            <p:pic>
              <p:nvPicPr>
                <p:cNvPr id="166" name="筆跡 165">
                  <a:extLst>
                    <a:ext uri="{FF2B5EF4-FFF2-40B4-BE49-F238E27FC236}">
                      <a16:creationId xmlns:a16="http://schemas.microsoft.com/office/drawing/2014/main" id="{C73CFD87-964F-CB6A-884F-BE49BB9E7DE1}"/>
                    </a:ext>
                  </a:extLst>
                </p:cNvPr>
                <p:cNvPicPr/>
                <p:nvPr/>
              </p:nvPicPr>
              <p:blipFill>
                <a:blip r:embed="rId230"/>
                <a:stretch>
                  <a:fillRect/>
                </a:stretch>
              </p:blipFill>
              <p:spPr>
                <a:xfrm>
                  <a:off x="5215332" y="5627719"/>
                  <a:ext cx="114840" cy="189000"/>
                </a:xfrm>
                <a:prstGeom prst="rect">
                  <a:avLst/>
                </a:prstGeom>
              </p:spPr>
            </p:pic>
          </mc:Fallback>
        </mc:AlternateContent>
      </p:grpSp>
      <p:grpSp>
        <p:nvGrpSpPr>
          <p:cNvPr id="171" name="群組 170">
            <a:extLst>
              <a:ext uri="{FF2B5EF4-FFF2-40B4-BE49-F238E27FC236}">
                <a16:creationId xmlns:a16="http://schemas.microsoft.com/office/drawing/2014/main" id="{3EEAA156-7E6E-A698-3162-FAE4FC287DC1}"/>
              </a:ext>
            </a:extLst>
          </p:cNvPr>
          <p:cNvGrpSpPr/>
          <p:nvPr/>
        </p:nvGrpSpPr>
        <p:grpSpPr>
          <a:xfrm>
            <a:off x="4947852" y="5984119"/>
            <a:ext cx="360360" cy="397080"/>
            <a:chOff x="4947852" y="5984119"/>
            <a:chExt cx="360360" cy="397080"/>
          </a:xfrm>
        </p:grpSpPr>
        <mc:AlternateContent xmlns:mc="http://schemas.openxmlformats.org/markup-compatibility/2006" xmlns:p14="http://schemas.microsoft.com/office/powerpoint/2010/main">
          <mc:Choice Requires="p14">
            <p:contentPart p14:bwMode="auto" r:id="rId231">
              <p14:nvContentPartPr>
                <p14:cNvPr id="168" name="筆跡 167">
                  <a:extLst>
                    <a:ext uri="{FF2B5EF4-FFF2-40B4-BE49-F238E27FC236}">
                      <a16:creationId xmlns:a16="http://schemas.microsoft.com/office/drawing/2014/main" id="{2507B477-0E63-E7A3-4011-E7742FAFA827}"/>
                    </a:ext>
                  </a:extLst>
                </p14:cNvPr>
                <p14:cNvContentPartPr/>
                <p14:nvPr/>
              </p14:nvContentPartPr>
              <p14:xfrm>
                <a:off x="4947852" y="6029119"/>
                <a:ext cx="131040" cy="247320"/>
              </p14:xfrm>
            </p:contentPart>
          </mc:Choice>
          <mc:Fallback xmlns="">
            <p:pic>
              <p:nvPicPr>
                <p:cNvPr id="168" name="筆跡 167">
                  <a:extLst>
                    <a:ext uri="{FF2B5EF4-FFF2-40B4-BE49-F238E27FC236}">
                      <a16:creationId xmlns:a16="http://schemas.microsoft.com/office/drawing/2014/main" id="{2507B477-0E63-E7A3-4011-E7742FAFA827}"/>
                    </a:ext>
                  </a:extLst>
                </p:cNvPr>
                <p:cNvPicPr/>
                <p:nvPr/>
              </p:nvPicPr>
              <p:blipFill>
                <a:blip r:embed="rId232"/>
                <a:stretch>
                  <a:fillRect/>
                </a:stretch>
              </p:blipFill>
              <p:spPr>
                <a:xfrm>
                  <a:off x="4939212" y="6020119"/>
                  <a:ext cx="1486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69" name="筆跡 168">
                  <a:extLst>
                    <a:ext uri="{FF2B5EF4-FFF2-40B4-BE49-F238E27FC236}">
                      <a16:creationId xmlns:a16="http://schemas.microsoft.com/office/drawing/2014/main" id="{D74092B5-62A9-D7A2-85AA-0A81D640718A}"/>
                    </a:ext>
                  </a:extLst>
                </p14:cNvPr>
                <p14:cNvContentPartPr/>
                <p14:nvPr/>
              </p14:nvContentPartPr>
              <p14:xfrm>
                <a:off x="5083572" y="6222799"/>
                <a:ext cx="30960" cy="24840"/>
              </p14:xfrm>
            </p:contentPart>
          </mc:Choice>
          <mc:Fallback xmlns="">
            <p:pic>
              <p:nvPicPr>
                <p:cNvPr id="169" name="筆跡 168">
                  <a:extLst>
                    <a:ext uri="{FF2B5EF4-FFF2-40B4-BE49-F238E27FC236}">
                      <a16:creationId xmlns:a16="http://schemas.microsoft.com/office/drawing/2014/main" id="{D74092B5-62A9-D7A2-85AA-0A81D640718A}"/>
                    </a:ext>
                  </a:extLst>
                </p:cNvPr>
                <p:cNvPicPr/>
                <p:nvPr/>
              </p:nvPicPr>
              <p:blipFill>
                <a:blip r:embed="rId234"/>
                <a:stretch>
                  <a:fillRect/>
                </a:stretch>
              </p:blipFill>
              <p:spPr>
                <a:xfrm>
                  <a:off x="5074932" y="6213799"/>
                  <a:ext cx="486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170" name="筆跡 169">
                  <a:extLst>
                    <a:ext uri="{FF2B5EF4-FFF2-40B4-BE49-F238E27FC236}">
                      <a16:creationId xmlns:a16="http://schemas.microsoft.com/office/drawing/2014/main" id="{42E1198B-F91D-A8E9-4595-4EB9E2C1E566}"/>
                    </a:ext>
                  </a:extLst>
                </p14:cNvPr>
                <p14:cNvContentPartPr/>
                <p14:nvPr/>
              </p14:nvContentPartPr>
              <p14:xfrm>
                <a:off x="5214972" y="5984119"/>
                <a:ext cx="93240" cy="397080"/>
              </p14:xfrm>
            </p:contentPart>
          </mc:Choice>
          <mc:Fallback xmlns="">
            <p:pic>
              <p:nvPicPr>
                <p:cNvPr id="170" name="筆跡 169">
                  <a:extLst>
                    <a:ext uri="{FF2B5EF4-FFF2-40B4-BE49-F238E27FC236}">
                      <a16:creationId xmlns:a16="http://schemas.microsoft.com/office/drawing/2014/main" id="{42E1198B-F91D-A8E9-4595-4EB9E2C1E566}"/>
                    </a:ext>
                  </a:extLst>
                </p:cNvPr>
                <p:cNvPicPr/>
                <p:nvPr/>
              </p:nvPicPr>
              <p:blipFill>
                <a:blip r:embed="rId236"/>
                <a:stretch>
                  <a:fillRect/>
                </a:stretch>
              </p:blipFill>
              <p:spPr>
                <a:xfrm>
                  <a:off x="5205972" y="5975119"/>
                  <a:ext cx="110880" cy="414720"/>
                </a:xfrm>
                <a:prstGeom prst="rect">
                  <a:avLst/>
                </a:prstGeom>
              </p:spPr>
            </p:pic>
          </mc:Fallback>
        </mc:AlternateContent>
      </p:grpSp>
      <p:grpSp>
        <p:nvGrpSpPr>
          <p:cNvPr id="179" name="群組 178">
            <a:extLst>
              <a:ext uri="{FF2B5EF4-FFF2-40B4-BE49-F238E27FC236}">
                <a16:creationId xmlns:a16="http://schemas.microsoft.com/office/drawing/2014/main" id="{55CB9377-8598-14D3-610F-121CF9C8ABF0}"/>
              </a:ext>
            </a:extLst>
          </p:cNvPr>
          <p:cNvGrpSpPr/>
          <p:nvPr/>
        </p:nvGrpSpPr>
        <p:grpSpPr>
          <a:xfrm>
            <a:off x="6025692" y="6435559"/>
            <a:ext cx="427680" cy="246600"/>
            <a:chOff x="6025692" y="6435559"/>
            <a:chExt cx="427680" cy="246600"/>
          </a:xfrm>
        </p:grpSpPr>
        <mc:AlternateContent xmlns:mc="http://schemas.openxmlformats.org/markup-compatibility/2006" xmlns:p14="http://schemas.microsoft.com/office/powerpoint/2010/main">
          <mc:Choice Requires="p14">
            <p:contentPart p14:bwMode="auto" r:id="rId237">
              <p14:nvContentPartPr>
                <p14:cNvPr id="175" name="筆跡 174">
                  <a:extLst>
                    <a:ext uri="{FF2B5EF4-FFF2-40B4-BE49-F238E27FC236}">
                      <a16:creationId xmlns:a16="http://schemas.microsoft.com/office/drawing/2014/main" id="{547CEA4F-0F33-4DFB-0D69-56E914D3B496}"/>
                    </a:ext>
                  </a:extLst>
                </p14:cNvPr>
                <p14:cNvContentPartPr/>
                <p14:nvPr/>
              </p14:nvContentPartPr>
              <p14:xfrm>
                <a:off x="6025692" y="6520159"/>
                <a:ext cx="32400" cy="158400"/>
              </p14:xfrm>
            </p:contentPart>
          </mc:Choice>
          <mc:Fallback xmlns="">
            <p:pic>
              <p:nvPicPr>
                <p:cNvPr id="175" name="筆跡 174">
                  <a:extLst>
                    <a:ext uri="{FF2B5EF4-FFF2-40B4-BE49-F238E27FC236}">
                      <a16:creationId xmlns:a16="http://schemas.microsoft.com/office/drawing/2014/main" id="{547CEA4F-0F33-4DFB-0D69-56E914D3B496}"/>
                    </a:ext>
                  </a:extLst>
                </p:cNvPr>
                <p:cNvPicPr/>
                <p:nvPr/>
              </p:nvPicPr>
              <p:blipFill>
                <a:blip r:embed="rId238"/>
                <a:stretch>
                  <a:fillRect/>
                </a:stretch>
              </p:blipFill>
              <p:spPr>
                <a:xfrm>
                  <a:off x="6016692" y="6511519"/>
                  <a:ext cx="500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176" name="筆跡 175">
                  <a:extLst>
                    <a:ext uri="{FF2B5EF4-FFF2-40B4-BE49-F238E27FC236}">
                      <a16:creationId xmlns:a16="http://schemas.microsoft.com/office/drawing/2014/main" id="{4CAE2456-6CC3-B503-F179-FD13DF21B20D}"/>
                    </a:ext>
                  </a:extLst>
                </p14:cNvPr>
                <p14:cNvContentPartPr/>
                <p14:nvPr/>
              </p14:nvContentPartPr>
              <p14:xfrm>
                <a:off x="6179772" y="6435559"/>
                <a:ext cx="112320" cy="246600"/>
              </p14:xfrm>
            </p:contentPart>
          </mc:Choice>
          <mc:Fallback xmlns="">
            <p:pic>
              <p:nvPicPr>
                <p:cNvPr id="176" name="筆跡 175">
                  <a:extLst>
                    <a:ext uri="{FF2B5EF4-FFF2-40B4-BE49-F238E27FC236}">
                      <a16:creationId xmlns:a16="http://schemas.microsoft.com/office/drawing/2014/main" id="{4CAE2456-6CC3-B503-F179-FD13DF21B20D}"/>
                    </a:ext>
                  </a:extLst>
                </p:cNvPr>
                <p:cNvPicPr/>
                <p:nvPr/>
              </p:nvPicPr>
              <p:blipFill>
                <a:blip r:embed="rId240"/>
                <a:stretch>
                  <a:fillRect/>
                </a:stretch>
              </p:blipFill>
              <p:spPr>
                <a:xfrm>
                  <a:off x="6170772" y="6426559"/>
                  <a:ext cx="12996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178" name="筆跡 177">
                  <a:extLst>
                    <a:ext uri="{FF2B5EF4-FFF2-40B4-BE49-F238E27FC236}">
                      <a16:creationId xmlns:a16="http://schemas.microsoft.com/office/drawing/2014/main" id="{4A5F9973-5B47-CC61-3667-34B5FCF5F0F6}"/>
                    </a:ext>
                  </a:extLst>
                </p14:cNvPr>
                <p14:cNvContentPartPr/>
                <p14:nvPr/>
              </p14:nvContentPartPr>
              <p14:xfrm>
                <a:off x="6353292" y="6441679"/>
                <a:ext cx="100080" cy="207360"/>
              </p14:xfrm>
            </p:contentPart>
          </mc:Choice>
          <mc:Fallback xmlns="">
            <p:pic>
              <p:nvPicPr>
                <p:cNvPr id="178" name="筆跡 177">
                  <a:extLst>
                    <a:ext uri="{FF2B5EF4-FFF2-40B4-BE49-F238E27FC236}">
                      <a16:creationId xmlns:a16="http://schemas.microsoft.com/office/drawing/2014/main" id="{4A5F9973-5B47-CC61-3667-34B5FCF5F0F6}"/>
                    </a:ext>
                  </a:extLst>
                </p:cNvPr>
                <p:cNvPicPr/>
                <p:nvPr/>
              </p:nvPicPr>
              <p:blipFill>
                <a:blip r:embed="rId242"/>
                <a:stretch>
                  <a:fillRect/>
                </a:stretch>
              </p:blipFill>
              <p:spPr>
                <a:xfrm>
                  <a:off x="6344652" y="6432679"/>
                  <a:ext cx="117720" cy="225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3">
            <p14:nvContentPartPr>
              <p14:cNvPr id="4" name="筆跡 3">
                <a:extLst>
                  <a:ext uri="{FF2B5EF4-FFF2-40B4-BE49-F238E27FC236}">
                    <a16:creationId xmlns:a16="http://schemas.microsoft.com/office/drawing/2014/main" id="{823C5D91-61DF-F34B-AB77-3E6369FC0D4F}"/>
                  </a:ext>
                </a:extLst>
              </p14:cNvPr>
              <p14:cNvContentPartPr/>
              <p14:nvPr/>
            </p14:nvContentPartPr>
            <p14:xfrm>
              <a:off x="2808882" y="4291758"/>
              <a:ext cx="1406160" cy="793440"/>
            </p14:xfrm>
          </p:contentPart>
        </mc:Choice>
        <mc:Fallback xmlns="">
          <p:pic>
            <p:nvPicPr>
              <p:cNvPr id="4" name="筆跡 3">
                <a:extLst>
                  <a:ext uri="{FF2B5EF4-FFF2-40B4-BE49-F238E27FC236}">
                    <a16:creationId xmlns:a16="http://schemas.microsoft.com/office/drawing/2014/main" id="{823C5D91-61DF-F34B-AB77-3E6369FC0D4F}"/>
                  </a:ext>
                </a:extLst>
              </p:cNvPr>
              <p:cNvPicPr/>
              <p:nvPr/>
            </p:nvPicPr>
            <p:blipFill>
              <a:blip r:embed="rId244"/>
              <a:stretch>
                <a:fillRect/>
              </a:stretch>
            </p:blipFill>
            <p:spPr>
              <a:xfrm>
                <a:off x="2791242" y="4255758"/>
                <a:ext cx="1441800" cy="8650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5" name="筆跡 4">
                <a:extLst>
                  <a:ext uri="{FF2B5EF4-FFF2-40B4-BE49-F238E27FC236}">
                    <a16:creationId xmlns:a16="http://schemas.microsoft.com/office/drawing/2014/main" id="{CB5CEC2B-6D34-7303-E614-D5F236FFC085}"/>
                  </a:ext>
                </a:extLst>
              </p14:cNvPr>
              <p14:cNvContentPartPr/>
              <p14:nvPr/>
            </p14:nvContentPartPr>
            <p14:xfrm>
              <a:off x="3736242" y="3369438"/>
              <a:ext cx="3279600" cy="1041840"/>
            </p14:xfrm>
          </p:contentPart>
        </mc:Choice>
        <mc:Fallback xmlns="">
          <p:pic>
            <p:nvPicPr>
              <p:cNvPr id="5" name="筆跡 4">
                <a:extLst>
                  <a:ext uri="{FF2B5EF4-FFF2-40B4-BE49-F238E27FC236}">
                    <a16:creationId xmlns:a16="http://schemas.microsoft.com/office/drawing/2014/main" id="{CB5CEC2B-6D34-7303-E614-D5F236FFC085}"/>
                  </a:ext>
                </a:extLst>
              </p:cNvPr>
              <p:cNvPicPr/>
              <p:nvPr/>
            </p:nvPicPr>
            <p:blipFill>
              <a:blip r:embed="rId246"/>
              <a:stretch>
                <a:fillRect/>
              </a:stretch>
            </p:blipFill>
            <p:spPr>
              <a:xfrm>
                <a:off x="3718602" y="3333438"/>
                <a:ext cx="3315240" cy="11134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6" name="筆跡 5">
                <a:extLst>
                  <a:ext uri="{FF2B5EF4-FFF2-40B4-BE49-F238E27FC236}">
                    <a16:creationId xmlns:a16="http://schemas.microsoft.com/office/drawing/2014/main" id="{D49BA026-5B43-642A-7C6C-0F19E8FA6C03}"/>
                  </a:ext>
                </a:extLst>
              </p14:cNvPr>
              <p14:cNvContentPartPr/>
              <p14:nvPr/>
            </p14:nvContentPartPr>
            <p14:xfrm>
              <a:off x="6850962" y="3410478"/>
              <a:ext cx="229680" cy="239760"/>
            </p14:xfrm>
          </p:contentPart>
        </mc:Choice>
        <mc:Fallback xmlns="">
          <p:pic>
            <p:nvPicPr>
              <p:cNvPr id="6" name="筆跡 5">
                <a:extLst>
                  <a:ext uri="{FF2B5EF4-FFF2-40B4-BE49-F238E27FC236}">
                    <a16:creationId xmlns:a16="http://schemas.microsoft.com/office/drawing/2014/main" id="{D49BA026-5B43-642A-7C6C-0F19E8FA6C03}"/>
                  </a:ext>
                </a:extLst>
              </p:cNvPr>
              <p:cNvPicPr/>
              <p:nvPr/>
            </p:nvPicPr>
            <p:blipFill>
              <a:blip r:embed="rId248"/>
              <a:stretch>
                <a:fillRect/>
              </a:stretch>
            </p:blipFill>
            <p:spPr>
              <a:xfrm>
                <a:off x="6833322" y="3374478"/>
                <a:ext cx="265320" cy="311400"/>
              </a:xfrm>
              <a:prstGeom prst="rect">
                <a:avLst/>
              </a:prstGeom>
            </p:spPr>
          </p:pic>
        </mc:Fallback>
      </mc:AlternateContent>
      <p:grpSp>
        <p:nvGrpSpPr>
          <p:cNvPr id="63" name="群組 62">
            <a:extLst>
              <a:ext uri="{FF2B5EF4-FFF2-40B4-BE49-F238E27FC236}">
                <a16:creationId xmlns:a16="http://schemas.microsoft.com/office/drawing/2014/main" id="{CC01FA76-7572-DA56-3B9F-9BCDC02705EF}"/>
              </a:ext>
            </a:extLst>
          </p:cNvPr>
          <p:cNvGrpSpPr/>
          <p:nvPr/>
        </p:nvGrpSpPr>
        <p:grpSpPr>
          <a:xfrm>
            <a:off x="7388442" y="3132198"/>
            <a:ext cx="1721520" cy="877680"/>
            <a:chOff x="7388442" y="3132198"/>
            <a:chExt cx="1721520" cy="877680"/>
          </a:xfrm>
        </p:grpSpPr>
        <mc:AlternateContent xmlns:mc="http://schemas.openxmlformats.org/markup-compatibility/2006" xmlns:p14="http://schemas.microsoft.com/office/powerpoint/2010/main">
          <mc:Choice Requires="p14">
            <p:contentPart p14:bwMode="auto" r:id="rId249">
              <p14:nvContentPartPr>
                <p14:cNvPr id="7" name="筆跡 6">
                  <a:extLst>
                    <a:ext uri="{FF2B5EF4-FFF2-40B4-BE49-F238E27FC236}">
                      <a16:creationId xmlns:a16="http://schemas.microsoft.com/office/drawing/2014/main" id="{24876EC3-50DA-295C-4F3D-14DA22145C0B}"/>
                    </a:ext>
                  </a:extLst>
                </p14:cNvPr>
                <p14:cNvContentPartPr/>
                <p14:nvPr/>
              </p14:nvContentPartPr>
              <p14:xfrm>
                <a:off x="7388442" y="3424158"/>
                <a:ext cx="228600" cy="235080"/>
              </p14:xfrm>
            </p:contentPart>
          </mc:Choice>
          <mc:Fallback xmlns="">
            <p:pic>
              <p:nvPicPr>
                <p:cNvPr id="7" name="筆跡 6">
                  <a:extLst>
                    <a:ext uri="{FF2B5EF4-FFF2-40B4-BE49-F238E27FC236}">
                      <a16:creationId xmlns:a16="http://schemas.microsoft.com/office/drawing/2014/main" id="{24876EC3-50DA-295C-4F3D-14DA22145C0B}"/>
                    </a:ext>
                  </a:extLst>
                </p:cNvPr>
                <p:cNvPicPr/>
                <p:nvPr/>
              </p:nvPicPr>
              <p:blipFill>
                <a:blip r:embed="rId250"/>
                <a:stretch>
                  <a:fillRect/>
                </a:stretch>
              </p:blipFill>
              <p:spPr>
                <a:xfrm>
                  <a:off x="7379802" y="3415518"/>
                  <a:ext cx="24624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8" name="筆跡 27">
                  <a:extLst>
                    <a:ext uri="{FF2B5EF4-FFF2-40B4-BE49-F238E27FC236}">
                      <a16:creationId xmlns:a16="http://schemas.microsoft.com/office/drawing/2014/main" id="{3EB1BF20-6B7C-CAD2-B771-D123A4C28940}"/>
                    </a:ext>
                  </a:extLst>
                </p14:cNvPr>
                <p14:cNvContentPartPr/>
                <p14:nvPr/>
              </p14:nvContentPartPr>
              <p14:xfrm>
                <a:off x="7681482" y="3431358"/>
                <a:ext cx="103320" cy="214200"/>
              </p14:xfrm>
            </p:contentPart>
          </mc:Choice>
          <mc:Fallback xmlns="">
            <p:pic>
              <p:nvPicPr>
                <p:cNvPr id="28" name="筆跡 27">
                  <a:extLst>
                    <a:ext uri="{FF2B5EF4-FFF2-40B4-BE49-F238E27FC236}">
                      <a16:creationId xmlns:a16="http://schemas.microsoft.com/office/drawing/2014/main" id="{3EB1BF20-6B7C-CAD2-B771-D123A4C28940}"/>
                    </a:ext>
                  </a:extLst>
                </p:cNvPr>
                <p:cNvPicPr/>
                <p:nvPr/>
              </p:nvPicPr>
              <p:blipFill>
                <a:blip r:embed="rId252"/>
                <a:stretch>
                  <a:fillRect/>
                </a:stretch>
              </p:blipFill>
              <p:spPr>
                <a:xfrm>
                  <a:off x="7672482" y="3422358"/>
                  <a:ext cx="12096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32" name="筆跡 31">
                  <a:extLst>
                    <a:ext uri="{FF2B5EF4-FFF2-40B4-BE49-F238E27FC236}">
                      <a16:creationId xmlns:a16="http://schemas.microsoft.com/office/drawing/2014/main" id="{009F63DD-91A5-6468-9CEC-93C287000735}"/>
                    </a:ext>
                  </a:extLst>
                </p14:cNvPr>
                <p14:cNvContentPartPr/>
                <p14:nvPr/>
              </p14:nvContentPartPr>
              <p14:xfrm>
                <a:off x="7880922" y="3365478"/>
                <a:ext cx="213480" cy="311040"/>
              </p14:xfrm>
            </p:contentPart>
          </mc:Choice>
          <mc:Fallback xmlns="">
            <p:pic>
              <p:nvPicPr>
                <p:cNvPr id="32" name="筆跡 31">
                  <a:extLst>
                    <a:ext uri="{FF2B5EF4-FFF2-40B4-BE49-F238E27FC236}">
                      <a16:creationId xmlns:a16="http://schemas.microsoft.com/office/drawing/2014/main" id="{009F63DD-91A5-6468-9CEC-93C287000735}"/>
                    </a:ext>
                  </a:extLst>
                </p:cNvPr>
                <p:cNvPicPr/>
                <p:nvPr/>
              </p:nvPicPr>
              <p:blipFill>
                <a:blip r:embed="rId254"/>
                <a:stretch>
                  <a:fillRect/>
                </a:stretch>
              </p:blipFill>
              <p:spPr>
                <a:xfrm>
                  <a:off x="7871922" y="3356838"/>
                  <a:ext cx="23112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39" name="筆跡 38">
                  <a:extLst>
                    <a:ext uri="{FF2B5EF4-FFF2-40B4-BE49-F238E27FC236}">
                      <a16:creationId xmlns:a16="http://schemas.microsoft.com/office/drawing/2014/main" id="{98D84285-D799-CE88-9F89-AE8A7A81B8C9}"/>
                    </a:ext>
                  </a:extLst>
                </p14:cNvPr>
                <p14:cNvContentPartPr/>
                <p14:nvPr/>
              </p14:nvContentPartPr>
              <p14:xfrm>
                <a:off x="8131122" y="3483198"/>
                <a:ext cx="67320" cy="97200"/>
              </p14:xfrm>
            </p:contentPart>
          </mc:Choice>
          <mc:Fallback xmlns="">
            <p:pic>
              <p:nvPicPr>
                <p:cNvPr id="39" name="筆跡 38">
                  <a:extLst>
                    <a:ext uri="{FF2B5EF4-FFF2-40B4-BE49-F238E27FC236}">
                      <a16:creationId xmlns:a16="http://schemas.microsoft.com/office/drawing/2014/main" id="{98D84285-D799-CE88-9F89-AE8A7A81B8C9}"/>
                    </a:ext>
                  </a:extLst>
                </p:cNvPr>
                <p:cNvPicPr/>
                <p:nvPr/>
              </p:nvPicPr>
              <p:blipFill>
                <a:blip r:embed="rId256"/>
                <a:stretch>
                  <a:fillRect/>
                </a:stretch>
              </p:blipFill>
              <p:spPr>
                <a:xfrm>
                  <a:off x="8122122" y="3474558"/>
                  <a:ext cx="8496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46" name="筆跡 45">
                  <a:extLst>
                    <a:ext uri="{FF2B5EF4-FFF2-40B4-BE49-F238E27FC236}">
                      <a16:creationId xmlns:a16="http://schemas.microsoft.com/office/drawing/2014/main" id="{0675CC7A-B978-B12F-A300-10394BC838EC}"/>
                    </a:ext>
                  </a:extLst>
                </p14:cNvPr>
                <p14:cNvContentPartPr/>
                <p14:nvPr/>
              </p14:nvContentPartPr>
              <p14:xfrm>
                <a:off x="8220402" y="3415518"/>
                <a:ext cx="157320" cy="413640"/>
              </p14:xfrm>
            </p:contentPart>
          </mc:Choice>
          <mc:Fallback xmlns="">
            <p:pic>
              <p:nvPicPr>
                <p:cNvPr id="46" name="筆跡 45">
                  <a:extLst>
                    <a:ext uri="{FF2B5EF4-FFF2-40B4-BE49-F238E27FC236}">
                      <a16:creationId xmlns:a16="http://schemas.microsoft.com/office/drawing/2014/main" id="{0675CC7A-B978-B12F-A300-10394BC838EC}"/>
                    </a:ext>
                  </a:extLst>
                </p:cNvPr>
                <p:cNvPicPr/>
                <p:nvPr/>
              </p:nvPicPr>
              <p:blipFill>
                <a:blip r:embed="rId258"/>
                <a:stretch>
                  <a:fillRect/>
                </a:stretch>
              </p:blipFill>
              <p:spPr>
                <a:xfrm>
                  <a:off x="8211762" y="3406878"/>
                  <a:ext cx="174960" cy="4312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53" name="筆跡 52">
                  <a:extLst>
                    <a:ext uri="{FF2B5EF4-FFF2-40B4-BE49-F238E27FC236}">
                      <a16:creationId xmlns:a16="http://schemas.microsoft.com/office/drawing/2014/main" id="{0D6D5ADE-9D45-6845-3310-78DF98049AB8}"/>
                    </a:ext>
                  </a:extLst>
                </p14:cNvPr>
                <p14:cNvContentPartPr/>
                <p14:nvPr/>
              </p14:nvContentPartPr>
              <p14:xfrm>
                <a:off x="8512002" y="3416598"/>
                <a:ext cx="118800" cy="139680"/>
              </p14:xfrm>
            </p:contentPart>
          </mc:Choice>
          <mc:Fallback xmlns="">
            <p:pic>
              <p:nvPicPr>
                <p:cNvPr id="53" name="筆跡 52">
                  <a:extLst>
                    <a:ext uri="{FF2B5EF4-FFF2-40B4-BE49-F238E27FC236}">
                      <a16:creationId xmlns:a16="http://schemas.microsoft.com/office/drawing/2014/main" id="{0D6D5ADE-9D45-6845-3310-78DF98049AB8}"/>
                    </a:ext>
                  </a:extLst>
                </p:cNvPr>
                <p:cNvPicPr/>
                <p:nvPr/>
              </p:nvPicPr>
              <p:blipFill>
                <a:blip r:embed="rId260"/>
                <a:stretch>
                  <a:fillRect/>
                </a:stretch>
              </p:blipFill>
              <p:spPr>
                <a:xfrm>
                  <a:off x="8503002" y="3407598"/>
                  <a:ext cx="1364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54" name="筆跡 53">
                  <a:extLst>
                    <a:ext uri="{FF2B5EF4-FFF2-40B4-BE49-F238E27FC236}">
                      <a16:creationId xmlns:a16="http://schemas.microsoft.com/office/drawing/2014/main" id="{E4B82C2C-8F28-6C53-2C93-C5BAE2A87603}"/>
                    </a:ext>
                  </a:extLst>
                </p14:cNvPr>
                <p14:cNvContentPartPr/>
                <p14:nvPr/>
              </p14:nvContentPartPr>
              <p14:xfrm>
                <a:off x="8685882" y="3361518"/>
                <a:ext cx="124920" cy="197280"/>
              </p14:xfrm>
            </p:contentPart>
          </mc:Choice>
          <mc:Fallback xmlns="">
            <p:pic>
              <p:nvPicPr>
                <p:cNvPr id="54" name="筆跡 53">
                  <a:extLst>
                    <a:ext uri="{FF2B5EF4-FFF2-40B4-BE49-F238E27FC236}">
                      <a16:creationId xmlns:a16="http://schemas.microsoft.com/office/drawing/2014/main" id="{E4B82C2C-8F28-6C53-2C93-C5BAE2A87603}"/>
                    </a:ext>
                  </a:extLst>
                </p:cNvPr>
                <p:cNvPicPr/>
                <p:nvPr/>
              </p:nvPicPr>
              <p:blipFill>
                <a:blip r:embed="rId262"/>
                <a:stretch>
                  <a:fillRect/>
                </a:stretch>
              </p:blipFill>
              <p:spPr>
                <a:xfrm>
                  <a:off x="8677242" y="3352878"/>
                  <a:ext cx="1425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57" name="筆跡 56">
                  <a:extLst>
                    <a:ext uri="{FF2B5EF4-FFF2-40B4-BE49-F238E27FC236}">
                      <a16:creationId xmlns:a16="http://schemas.microsoft.com/office/drawing/2014/main" id="{E07C80B2-A3ED-E94E-89C2-7C597AA73E5A}"/>
                    </a:ext>
                  </a:extLst>
                </p14:cNvPr>
                <p14:cNvContentPartPr/>
                <p14:nvPr/>
              </p14:nvContentPartPr>
              <p14:xfrm>
                <a:off x="8987922" y="3498318"/>
                <a:ext cx="122040" cy="7560"/>
              </p14:xfrm>
            </p:contentPart>
          </mc:Choice>
          <mc:Fallback xmlns="">
            <p:pic>
              <p:nvPicPr>
                <p:cNvPr id="57" name="筆跡 56">
                  <a:extLst>
                    <a:ext uri="{FF2B5EF4-FFF2-40B4-BE49-F238E27FC236}">
                      <a16:creationId xmlns:a16="http://schemas.microsoft.com/office/drawing/2014/main" id="{E07C80B2-A3ED-E94E-89C2-7C597AA73E5A}"/>
                    </a:ext>
                  </a:extLst>
                </p:cNvPr>
                <p:cNvPicPr/>
                <p:nvPr/>
              </p:nvPicPr>
              <p:blipFill>
                <a:blip r:embed="rId264"/>
                <a:stretch>
                  <a:fillRect/>
                </a:stretch>
              </p:blipFill>
              <p:spPr>
                <a:xfrm>
                  <a:off x="8978922" y="3489678"/>
                  <a:ext cx="1396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58" name="筆跡 57">
                  <a:extLst>
                    <a:ext uri="{FF2B5EF4-FFF2-40B4-BE49-F238E27FC236}">
                      <a16:creationId xmlns:a16="http://schemas.microsoft.com/office/drawing/2014/main" id="{5EEB0219-EF3E-8302-0A64-1F9D780BCBE5}"/>
                    </a:ext>
                  </a:extLst>
                </p14:cNvPr>
                <p14:cNvContentPartPr/>
                <p14:nvPr/>
              </p14:nvContentPartPr>
              <p14:xfrm>
                <a:off x="7813962" y="3132198"/>
                <a:ext cx="159120" cy="877680"/>
              </p14:xfrm>
            </p:contentPart>
          </mc:Choice>
          <mc:Fallback xmlns="">
            <p:pic>
              <p:nvPicPr>
                <p:cNvPr id="58" name="筆跡 57">
                  <a:extLst>
                    <a:ext uri="{FF2B5EF4-FFF2-40B4-BE49-F238E27FC236}">
                      <a16:creationId xmlns:a16="http://schemas.microsoft.com/office/drawing/2014/main" id="{5EEB0219-EF3E-8302-0A64-1F9D780BCBE5}"/>
                    </a:ext>
                  </a:extLst>
                </p:cNvPr>
                <p:cNvPicPr/>
                <p:nvPr/>
              </p:nvPicPr>
              <p:blipFill>
                <a:blip r:embed="rId266"/>
                <a:stretch>
                  <a:fillRect/>
                </a:stretch>
              </p:blipFill>
              <p:spPr>
                <a:xfrm>
                  <a:off x="7804962" y="3123558"/>
                  <a:ext cx="176760" cy="895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7">
            <p14:nvContentPartPr>
              <p14:cNvPr id="69" name="筆跡 68">
                <a:extLst>
                  <a:ext uri="{FF2B5EF4-FFF2-40B4-BE49-F238E27FC236}">
                    <a16:creationId xmlns:a16="http://schemas.microsoft.com/office/drawing/2014/main" id="{6A6D40E5-EFB9-C9F2-E65E-978AF03D4AD1}"/>
                  </a:ext>
                </a:extLst>
              </p14:cNvPr>
              <p14:cNvContentPartPr/>
              <p14:nvPr/>
            </p14:nvContentPartPr>
            <p14:xfrm>
              <a:off x="9327042" y="3373758"/>
              <a:ext cx="426600" cy="503280"/>
            </p14:xfrm>
          </p:contentPart>
        </mc:Choice>
        <mc:Fallback xmlns="">
          <p:pic>
            <p:nvPicPr>
              <p:cNvPr id="69" name="筆跡 68">
                <a:extLst>
                  <a:ext uri="{FF2B5EF4-FFF2-40B4-BE49-F238E27FC236}">
                    <a16:creationId xmlns:a16="http://schemas.microsoft.com/office/drawing/2014/main" id="{6A6D40E5-EFB9-C9F2-E65E-978AF03D4AD1}"/>
                  </a:ext>
                </a:extLst>
              </p:cNvPr>
              <p:cNvPicPr/>
              <p:nvPr/>
            </p:nvPicPr>
            <p:blipFill>
              <a:blip r:embed="rId268"/>
              <a:stretch>
                <a:fillRect/>
              </a:stretch>
            </p:blipFill>
            <p:spPr>
              <a:xfrm>
                <a:off x="9318402" y="3364758"/>
                <a:ext cx="444240" cy="520920"/>
              </a:xfrm>
              <a:prstGeom prst="rect">
                <a:avLst/>
              </a:prstGeom>
            </p:spPr>
          </p:pic>
        </mc:Fallback>
      </mc:AlternateContent>
      <p:grpSp>
        <p:nvGrpSpPr>
          <p:cNvPr id="115" name="群組 114">
            <a:extLst>
              <a:ext uri="{FF2B5EF4-FFF2-40B4-BE49-F238E27FC236}">
                <a16:creationId xmlns:a16="http://schemas.microsoft.com/office/drawing/2014/main" id="{AA831F31-A91D-38A1-998F-5FF699C8E0E2}"/>
              </a:ext>
            </a:extLst>
          </p:cNvPr>
          <p:cNvGrpSpPr/>
          <p:nvPr/>
        </p:nvGrpSpPr>
        <p:grpSpPr>
          <a:xfrm>
            <a:off x="9970002" y="3234438"/>
            <a:ext cx="761040" cy="363240"/>
            <a:chOff x="9970002" y="3234438"/>
            <a:chExt cx="761040" cy="363240"/>
          </a:xfrm>
        </p:grpSpPr>
        <mc:AlternateContent xmlns:mc="http://schemas.openxmlformats.org/markup-compatibility/2006" xmlns:p14="http://schemas.microsoft.com/office/powerpoint/2010/main">
          <mc:Choice Requires="p14">
            <p:contentPart p14:bwMode="auto" r:id="rId269">
              <p14:nvContentPartPr>
                <p14:cNvPr id="73" name="筆跡 72">
                  <a:extLst>
                    <a:ext uri="{FF2B5EF4-FFF2-40B4-BE49-F238E27FC236}">
                      <a16:creationId xmlns:a16="http://schemas.microsoft.com/office/drawing/2014/main" id="{B1512116-96F2-3033-7631-FAD11DCFCCE5}"/>
                    </a:ext>
                  </a:extLst>
                </p14:cNvPr>
                <p14:cNvContentPartPr/>
                <p14:nvPr/>
              </p14:nvContentPartPr>
              <p14:xfrm>
                <a:off x="9970002" y="3256038"/>
                <a:ext cx="82800" cy="223200"/>
              </p14:xfrm>
            </p:contentPart>
          </mc:Choice>
          <mc:Fallback xmlns="">
            <p:pic>
              <p:nvPicPr>
                <p:cNvPr id="73" name="筆跡 72">
                  <a:extLst>
                    <a:ext uri="{FF2B5EF4-FFF2-40B4-BE49-F238E27FC236}">
                      <a16:creationId xmlns:a16="http://schemas.microsoft.com/office/drawing/2014/main" id="{B1512116-96F2-3033-7631-FAD11DCFCCE5}"/>
                    </a:ext>
                  </a:extLst>
                </p:cNvPr>
                <p:cNvPicPr/>
                <p:nvPr/>
              </p:nvPicPr>
              <p:blipFill>
                <a:blip r:embed="rId270"/>
                <a:stretch>
                  <a:fillRect/>
                </a:stretch>
              </p:blipFill>
              <p:spPr>
                <a:xfrm>
                  <a:off x="9961362" y="3247398"/>
                  <a:ext cx="1004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77" name="筆跡 76">
                  <a:extLst>
                    <a:ext uri="{FF2B5EF4-FFF2-40B4-BE49-F238E27FC236}">
                      <a16:creationId xmlns:a16="http://schemas.microsoft.com/office/drawing/2014/main" id="{8CBFED61-CFA9-2A62-9B0B-4AA3CB10B190}"/>
                    </a:ext>
                  </a:extLst>
                </p14:cNvPr>
                <p14:cNvContentPartPr/>
                <p14:nvPr/>
              </p14:nvContentPartPr>
              <p14:xfrm>
                <a:off x="10114362" y="3333438"/>
                <a:ext cx="94320" cy="124200"/>
              </p14:xfrm>
            </p:contentPart>
          </mc:Choice>
          <mc:Fallback xmlns="">
            <p:pic>
              <p:nvPicPr>
                <p:cNvPr id="77" name="筆跡 76">
                  <a:extLst>
                    <a:ext uri="{FF2B5EF4-FFF2-40B4-BE49-F238E27FC236}">
                      <a16:creationId xmlns:a16="http://schemas.microsoft.com/office/drawing/2014/main" id="{8CBFED61-CFA9-2A62-9B0B-4AA3CB10B190}"/>
                    </a:ext>
                  </a:extLst>
                </p:cNvPr>
                <p:cNvPicPr/>
                <p:nvPr/>
              </p:nvPicPr>
              <p:blipFill>
                <a:blip r:embed="rId272"/>
                <a:stretch>
                  <a:fillRect/>
                </a:stretch>
              </p:blipFill>
              <p:spPr>
                <a:xfrm>
                  <a:off x="10105722" y="3324798"/>
                  <a:ext cx="1119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00" name="筆跡 99">
                  <a:extLst>
                    <a:ext uri="{FF2B5EF4-FFF2-40B4-BE49-F238E27FC236}">
                      <a16:creationId xmlns:a16="http://schemas.microsoft.com/office/drawing/2014/main" id="{2090BC99-74C6-25F5-7D35-74887E6EE4FC}"/>
                    </a:ext>
                  </a:extLst>
                </p14:cNvPr>
                <p14:cNvContentPartPr/>
                <p14:nvPr/>
              </p14:nvContentPartPr>
              <p14:xfrm>
                <a:off x="10245762" y="3441078"/>
                <a:ext cx="6480" cy="45360"/>
              </p14:xfrm>
            </p:contentPart>
          </mc:Choice>
          <mc:Fallback xmlns="">
            <p:pic>
              <p:nvPicPr>
                <p:cNvPr id="100" name="筆跡 99">
                  <a:extLst>
                    <a:ext uri="{FF2B5EF4-FFF2-40B4-BE49-F238E27FC236}">
                      <a16:creationId xmlns:a16="http://schemas.microsoft.com/office/drawing/2014/main" id="{2090BC99-74C6-25F5-7D35-74887E6EE4FC}"/>
                    </a:ext>
                  </a:extLst>
                </p:cNvPr>
                <p:cNvPicPr/>
                <p:nvPr/>
              </p:nvPicPr>
              <p:blipFill>
                <a:blip r:embed="rId274"/>
                <a:stretch>
                  <a:fillRect/>
                </a:stretch>
              </p:blipFill>
              <p:spPr>
                <a:xfrm>
                  <a:off x="10237122" y="3432438"/>
                  <a:ext cx="241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05" name="筆跡 104">
                  <a:extLst>
                    <a:ext uri="{FF2B5EF4-FFF2-40B4-BE49-F238E27FC236}">
                      <a16:creationId xmlns:a16="http://schemas.microsoft.com/office/drawing/2014/main" id="{D4D088F1-2ED6-2B25-BFF5-A66A6FCF5AF1}"/>
                    </a:ext>
                  </a:extLst>
                </p14:cNvPr>
                <p14:cNvContentPartPr/>
                <p14:nvPr/>
              </p14:nvContentPartPr>
              <p14:xfrm>
                <a:off x="10352322" y="3261438"/>
                <a:ext cx="131760" cy="223200"/>
              </p14:xfrm>
            </p:contentPart>
          </mc:Choice>
          <mc:Fallback xmlns="">
            <p:pic>
              <p:nvPicPr>
                <p:cNvPr id="105" name="筆跡 104">
                  <a:extLst>
                    <a:ext uri="{FF2B5EF4-FFF2-40B4-BE49-F238E27FC236}">
                      <a16:creationId xmlns:a16="http://schemas.microsoft.com/office/drawing/2014/main" id="{D4D088F1-2ED6-2B25-BFF5-A66A6FCF5AF1}"/>
                    </a:ext>
                  </a:extLst>
                </p:cNvPr>
                <p:cNvPicPr/>
                <p:nvPr/>
              </p:nvPicPr>
              <p:blipFill>
                <a:blip r:embed="rId276"/>
                <a:stretch>
                  <a:fillRect/>
                </a:stretch>
              </p:blipFill>
              <p:spPr>
                <a:xfrm>
                  <a:off x="10343682" y="3252438"/>
                  <a:ext cx="1494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06" name="筆跡 105">
                  <a:extLst>
                    <a:ext uri="{FF2B5EF4-FFF2-40B4-BE49-F238E27FC236}">
                      <a16:creationId xmlns:a16="http://schemas.microsoft.com/office/drawing/2014/main" id="{D87CD4AD-6B89-1361-93BC-1E0A52210DF1}"/>
                    </a:ext>
                  </a:extLst>
                </p14:cNvPr>
                <p14:cNvContentPartPr/>
                <p14:nvPr/>
              </p14:nvContentPartPr>
              <p14:xfrm>
                <a:off x="10617282" y="3234438"/>
                <a:ext cx="113760" cy="363240"/>
              </p14:xfrm>
            </p:contentPart>
          </mc:Choice>
          <mc:Fallback xmlns="">
            <p:pic>
              <p:nvPicPr>
                <p:cNvPr id="106" name="筆跡 105">
                  <a:extLst>
                    <a:ext uri="{FF2B5EF4-FFF2-40B4-BE49-F238E27FC236}">
                      <a16:creationId xmlns:a16="http://schemas.microsoft.com/office/drawing/2014/main" id="{D87CD4AD-6B89-1361-93BC-1E0A52210DF1}"/>
                    </a:ext>
                  </a:extLst>
                </p:cNvPr>
                <p:cNvPicPr/>
                <p:nvPr/>
              </p:nvPicPr>
              <p:blipFill>
                <a:blip r:embed="rId278"/>
                <a:stretch>
                  <a:fillRect/>
                </a:stretch>
              </p:blipFill>
              <p:spPr>
                <a:xfrm>
                  <a:off x="10608642" y="3225798"/>
                  <a:ext cx="131400" cy="380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9">
            <p14:nvContentPartPr>
              <p14:cNvPr id="132" name="筆跡 131">
                <a:extLst>
                  <a:ext uri="{FF2B5EF4-FFF2-40B4-BE49-F238E27FC236}">
                    <a16:creationId xmlns:a16="http://schemas.microsoft.com/office/drawing/2014/main" id="{ECCF970C-1780-C843-BFDC-73636B38500A}"/>
                  </a:ext>
                </a:extLst>
              </p14:cNvPr>
              <p14:cNvContentPartPr/>
              <p14:nvPr/>
            </p14:nvContentPartPr>
            <p14:xfrm>
              <a:off x="4365522" y="4382118"/>
              <a:ext cx="1202400" cy="732600"/>
            </p14:xfrm>
          </p:contentPart>
        </mc:Choice>
        <mc:Fallback xmlns="">
          <p:pic>
            <p:nvPicPr>
              <p:cNvPr id="132" name="筆跡 131">
                <a:extLst>
                  <a:ext uri="{FF2B5EF4-FFF2-40B4-BE49-F238E27FC236}">
                    <a16:creationId xmlns:a16="http://schemas.microsoft.com/office/drawing/2014/main" id="{ECCF970C-1780-C843-BFDC-73636B38500A}"/>
                  </a:ext>
                </a:extLst>
              </p:cNvPr>
              <p:cNvPicPr/>
              <p:nvPr/>
            </p:nvPicPr>
            <p:blipFill>
              <a:blip r:embed="rId280"/>
              <a:stretch>
                <a:fillRect/>
              </a:stretch>
            </p:blipFill>
            <p:spPr>
              <a:xfrm>
                <a:off x="4347522" y="4346478"/>
                <a:ext cx="1238040" cy="8042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36" name="筆跡 135">
                <a:extLst>
                  <a:ext uri="{FF2B5EF4-FFF2-40B4-BE49-F238E27FC236}">
                    <a16:creationId xmlns:a16="http://schemas.microsoft.com/office/drawing/2014/main" id="{A198FA85-5CB2-9A47-EC42-A4308D464C28}"/>
                  </a:ext>
                </a:extLst>
              </p14:cNvPr>
              <p14:cNvContentPartPr/>
              <p14:nvPr/>
            </p14:nvContentPartPr>
            <p14:xfrm>
              <a:off x="5467482" y="3993318"/>
              <a:ext cx="2067480" cy="524160"/>
            </p14:xfrm>
          </p:contentPart>
        </mc:Choice>
        <mc:Fallback xmlns="">
          <p:pic>
            <p:nvPicPr>
              <p:cNvPr id="136" name="筆跡 135">
                <a:extLst>
                  <a:ext uri="{FF2B5EF4-FFF2-40B4-BE49-F238E27FC236}">
                    <a16:creationId xmlns:a16="http://schemas.microsoft.com/office/drawing/2014/main" id="{A198FA85-5CB2-9A47-EC42-A4308D464C28}"/>
                  </a:ext>
                </a:extLst>
              </p:cNvPr>
              <p:cNvPicPr/>
              <p:nvPr/>
            </p:nvPicPr>
            <p:blipFill>
              <a:blip r:embed="rId282"/>
              <a:stretch>
                <a:fillRect/>
              </a:stretch>
            </p:blipFill>
            <p:spPr>
              <a:xfrm>
                <a:off x="5449482" y="3957678"/>
                <a:ext cx="2103120" cy="5958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45" name="筆跡 144">
                <a:extLst>
                  <a:ext uri="{FF2B5EF4-FFF2-40B4-BE49-F238E27FC236}">
                    <a16:creationId xmlns:a16="http://schemas.microsoft.com/office/drawing/2014/main" id="{A70C4996-4371-25B3-30A5-5073671CD5B7}"/>
                  </a:ext>
                </a:extLst>
              </p14:cNvPr>
              <p14:cNvContentPartPr/>
              <p14:nvPr/>
            </p14:nvContentPartPr>
            <p14:xfrm>
              <a:off x="7466562" y="4153518"/>
              <a:ext cx="160560" cy="192960"/>
            </p14:xfrm>
          </p:contentPart>
        </mc:Choice>
        <mc:Fallback xmlns="">
          <p:pic>
            <p:nvPicPr>
              <p:cNvPr id="145" name="筆跡 144">
                <a:extLst>
                  <a:ext uri="{FF2B5EF4-FFF2-40B4-BE49-F238E27FC236}">
                    <a16:creationId xmlns:a16="http://schemas.microsoft.com/office/drawing/2014/main" id="{A70C4996-4371-25B3-30A5-5073671CD5B7}"/>
                  </a:ext>
                </a:extLst>
              </p:cNvPr>
              <p:cNvPicPr/>
              <p:nvPr/>
            </p:nvPicPr>
            <p:blipFill>
              <a:blip r:embed="rId284"/>
              <a:stretch>
                <a:fillRect/>
              </a:stretch>
            </p:blipFill>
            <p:spPr>
              <a:xfrm>
                <a:off x="7448562" y="4117878"/>
                <a:ext cx="196200" cy="264600"/>
              </a:xfrm>
              <a:prstGeom prst="rect">
                <a:avLst/>
              </a:prstGeom>
            </p:spPr>
          </p:pic>
        </mc:Fallback>
      </mc:AlternateContent>
      <p:grpSp>
        <p:nvGrpSpPr>
          <p:cNvPr id="220" name="群組 219">
            <a:extLst>
              <a:ext uri="{FF2B5EF4-FFF2-40B4-BE49-F238E27FC236}">
                <a16:creationId xmlns:a16="http://schemas.microsoft.com/office/drawing/2014/main" id="{B6EC9F3A-ED7E-3761-37E2-DEE6B7AED743}"/>
              </a:ext>
            </a:extLst>
          </p:cNvPr>
          <p:cNvGrpSpPr/>
          <p:nvPr/>
        </p:nvGrpSpPr>
        <p:grpSpPr>
          <a:xfrm>
            <a:off x="7649802" y="4222998"/>
            <a:ext cx="3125520" cy="606240"/>
            <a:chOff x="7649802" y="4222998"/>
            <a:chExt cx="3125520" cy="606240"/>
          </a:xfrm>
        </p:grpSpPr>
        <mc:AlternateContent xmlns:mc="http://schemas.openxmlformats.org/markup-compatibility/2006" xmlns:p14="http://schemas.microsoft.com/office/powerpoint/2010/main">
          <mc:Choice Requires="p14">
            <p:contentPart p14:bwMode="auto" r:id="rId285">
              <p14:nvContentPartPr>
                <p14:cNvPr id="172" name="筆跡 171">
                  <a:extLst>
                    <a:ext uri="{FF2B5EF4-FFF2-40B4-BE49-F238E27FC236}">
                      <a16:creationId xmlns:a16="http://schemas.microsoft.com/office/drawing/2014/main" id="{C88695DE-445C-E486-FC54-BB9062EF0D85}"/>
                    </a:ext>
                  </a:extLst>
                </p14:cNvPr>
                <p14:cNvContentPartPr/>
                <p14:nvPr/>
              </p14:nvContentPartPr>
              <p14:xfrm>
                <a:off x="7649802" y="4419198"/>
                <a:ext cx="105120" cy="203760"/>
              </p14:xfrm>
            </p:contentPart>
          </mc:Choice>
          <mc:Fallback xmlns="">
            <p:pic>
              <p:nvPicPr>
                <p:cNvPr id="172" name="筆跡 171">
                  <a:extLst>
                    <a:ext uri="{FF2B5EF4-FFF2-40B4-BE49-F238E27FC236}">
                      <a16:creationId xmlns:a16="http://schemas.microsoft.com/office/drawing/2014/main" id="{C88695DE-445C-E486-FC54-BB9062EF0D85}"/>
                    </a:ext>
                  </a:extLst>
                </p:cNvPr>
                <p:cNvPicPr/>
                <p:nvPr/>
              </p:nvPicPr>
              <p:blipFill>
                <a:blip r:embed="rId286"/>
                <a:stretch>
                  <a:fillRect/>
                </a:stretch>
              </p:blipFill>
              <p:spPr>
                <a:xfrm>
                  <a:off x="7641162" y="4410198"/>
                  <a:ext cx="1227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74" name="筆跡 173">
                  <a:extLst>
                    <a:ext uri="{FF2B5EF4-FFF2-40B4-BE49-F238E27FC236}">
                      <a16:creationId xmlns:a16="http://schemas.microsoft.com/office/drawing/2014/main" id="{96415648-3140-EBE0-B8FF-B2E17EA7F420}"/>
                    </a:ext>
                  </a:extLst>
                </p14:cNvPr>
                <p14:cNvContentPartPr/>
                <p14:nvPr/>
              </p14:nvContentPartPr>
              <p14:xfrm>
                <a:off x="7841682" y="4397598"/>
                <a:ext cx="113040" cy="227160"/>
              </p14:xfrm>
            </p:contentPart>
          </mc:Choice>
          <mc:Fallback xmlns="">
            <p:pic>
              <p:nvPicPr>
                <p:cNvPr id="174" name="筆跡 173">
                  <a:extLst>
                    <a:ext uri="{FF2B5EF4-FFF2-40B4-BE49-F238E27FC236}">
                      <a16:creationId xmlns:a16="http://schemas.microsoft.com/office/drawing/2014/main" id="{96415648-3140-EBE0-B8FF-B2E17EA7F420}"/>
                    </a:ext>
                  </a:extLst>
                </p:cNvPr>
                <p:cNvPicPr/>
                <p:nvPr/>
              </p:nvPicPr>
              <p:blipFill>
                <a:blip r:embed="rId288"/>
                <a:stretch>
                  <a:fillRect/>
                </a:stretch>
              </p:blipFill>
              <p:spPr>
                <a:xfrm>
                  <a:off x="7832682" y="4388958"/>
                  <a:ext cx="1306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77" name="筆跡 176">
                  <a:extLst>
                    <a:ext uri="{FF2B5EF4-FFF2-40B4-BE49-F238E27FC236}">
                      <a16:creationId xmlns:a16="http://schemas.microsoft.com/office/drawing/2014/main" id="{524D1964-0725-2706-D852-CC90365FFFA0}"/>
                    </a:ext>
                  </a:extLst>
                </p14:cNvPr>
                <p14:cNvContentPartPr/>
                <p14:nvPr/>
              </p14:nvContentPartPr>
              <p14:xfrm>
                <a:off x="8105202" y="4387518"/>
                <a:ext cx="76320" cy="294480"/>
              </p14:xfrm>
            </p:contentPart>
          </mc:Choice>
          <mc:Fallback xmlns="">
            <p:pic>
              <p:nvPicPr>
                <p:cNvPr id="177" name="筆跡 176">
                  <a:extLst>
                    <a:ext uri="{FF2B5EF4-FFF2-40B4-BE49-F238E27FC236}">
                      <a16:creationId xmlns:a16="http://schemas.microsoft.com/office/drawing/2014/main" id="{524D1964-0725-2706-D852-CC90365FFFA0}"/>
                    </a:ext>
                  </a:extLst>
                </p:cNvPr>
                <p:cNvPicPr/>
                <p:nvPr/>
              </p:nvPicPr>
              <p:blipFill>
                <a:blip r:embed="rId290"/>
                <a:stretch>
                  <a:fillRect/>
                </a:stretch>
              </p:blipFill>
              <p:spPr>
                <a:xfrm>
                  <a:off x="8096202" y="4378518"/>
                  <a:ext cx="939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182" name="筆跡 181">
                  <a:extLst>
                    <a:ext uri="{FF2B5EF4-FFF2-40B4-BE49-F238E27FC236}">
                      <a16:creationId xmlns:a16="http://schemas.microsoft.com/office/drawing/2014/main" id="{671FD8D4-1A30-B0FD-597E-E8ED19D169AB}"/>
                    </a:ext>
                  </a:extLst>
                </p14:cNvPr>
                <p14:cNvContentPartPr/>
                <p14:nvPr/>
              </p14:nvContentPartPr>
              <p14:xfrm>
                <a:off x="8223642" y="4311558"/>
                <a:ext cx="227520" cy="359280"/>
              </p14:xfrm>
            </p:contentPart>
          </mc:Choice>
          <mc:Fallback xmlns="">
            <p:pic>
              <p:nvPicPr>
                <p:cNvPr id="182" name="筆跡 181">
                  <a:extLst>
                    <a:ext uri="{FF2B5EF4-FFF2-40B4-BE49-F238E27FC236}">
                      <a16:creationId xmlns:a16="http://schemas.microsoft.com/office/drawing/2014/main" id="{671FD8D4-1A30-B0FD-597E-E8ED19D169AB}"/>
                    </a:ext>
                  </a:extLst>
                </p:cNvPr>
                <p:cNvPicPr/>
                <p:nvPr/>
              </p:nvPicPr>
              <p:blipFill>
                <a:blip r:embed="rId292"/>
                <a:stretch>
                  <a:fillRect/>
                </a:stretch>
              </p:blipFill>
              <p:spPr>
                <a:xfrm>
                  <a:off x="8215002" y="4302918"/>
                  <a:ext cx="24516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83" name="筆跡 182">
                  <a:extLst>
                    <a:ext uri="{FF2B5EF4-FFF2-40B4-BE49-F238E27FC236}">
                      <a16:creationId xmlns:a16="http://schemas.microsoft.com/office/drawing/2014/main" id="{12789670-67B1-9BEE-5090-F4DF8924353D}"/>
                    </a:ext>
                  </a:extLst>
                </p14:cNvPr>
                <p14:cNvContentPartPr/>
                <p14:nvPr/>
              </p14:nvContentPartPr>
              <p14:xfrm>
                <a:off x="8486082" y="4357638"/>
                <a:ext cx="223560" cy="471600"/>
              </p14:xfrm>
            </p:contentPart>
          </mc:Choice>
          <mc:Fallback xmlns="">
            <p:pic>
              <p:nvPicPr>
                <p:cNvPr id="183" name="筆跡 182">
                  <a:extLst>
                    <a:ext uri="{FF2B5EF4-FFF2-40B4-BE49-F238E27FC236}">
                      <a16:creationId xmlns:a16="http://schemas.microsoft.com/office/drawing/2014/main" id="{12789670-67B1-9BEE-5090-F4DF8924353D}"/>
                    </a:ext>
                  </a:extLst>
                </p:cNvPr>
                <p:cNvPicPr/>
                <p:nvPr/>
              </p:nvPicPr>
              <p:blipFill>
                <a:blip r:embed="rId294"/>
                <a:stretch>
                  <a:fillRect/>
                </a:stretch>
              </p:blipFill>
              <p:spPr>
                <a:xfrm>
                  <a:off x="8477442" y="4348998"/>
                  <a:ext cx="24120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94" name="筆跡 193">
                  <a:extLst>
                    <a:ext uri="{FF2B5EF4-FFF2-40B4-BE49-F238E27FC236}">
                      <a16:creationId xmlns:a16="http://schemas.microsoft.com/office/drawing/2014/main" id="{0DFFC30B-C03E-8F87-C767-ACA195CC80CD}"/>
                    </a:ext>
                  </a:extLst>
                </p14:cNvPr>
                <p14:cNvContentPartPr/>
                <p14:nvPr/>
              </p14:nvContentPartPr>
              <p14:xfrm>
                <a:off x="8864802" y="4330638"/>
                <a:ext cx="307800" cy="258120"/>
              </p14:xfrm>
            </p:contentPart>
          </mc:Choice>
          <mc:Fallback xmlns="">
            <p:pic>
              <p:nvPicPr>
                <p:cNvPr id="194" name="筆跡 193">
                  <a:extLst>
                    <a:ext uri="{FF2B5EF4-FFF2-40B4-BE49-F238E27FC236}">
                      <a16:creationId xmlns:a16="http://schemas.microsoft.com/office/drawing/2014/main" id="{0DFFC30B-C03E-8F87-C767-ACA195CC80CD}"/>
                    </a:ext>
                  </a:extLst>
                </p:cNvPr>
                <p:cNvPicPr/>
                <p:nvPr/>
              </p:nvPicPr>
              <p:blipFill>
                <a:blip r:embed="rId296"/>
                <a:stretch>
                  <a:fillRect/>
                </a:stretch>
              </p:blipFill>
              <p:spPr>
                <a:xfrm>
                  <a:off x="8855802" y="4321638"/>
                  <a:ext cx="32544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95" name="筆跡 194">
                  <a:extLst>
                    <a:ext uri="{FF2B5EF4-FFF2-40B4-BE49-F238E27FC236}">
                      <a16:creationId xmlns:a16="http://schemas.microsoft.com/office/drawing/2014/main" id="{09BD4D8A-6AA2-2655-75B8-6C0ECF97AE49}"/>
                    </a:ext>
                  </a:extLst>
                </p14:cNvPr>
                <p14:cNvContentPartPr/>
                <p14:nvPr/>
              </p14:nvContentPartPr>
              <p14:xfrm>
                <a:off x="9242082" y="4462398"/>
                <a:ext cx="68040" cy="8280"/>
              </p14:xfrm>
            </p:contentPart>
          </mc:Choice>
          <mc:Fallback xmlns="">
            <p:pic>
              <p:nvPicPr>
                <p:cNvPr id="195" name="筆跡 194">
                  <a:extLst>
                    <a:ext uri="{FF2B5EF4-FFF2-40B4-BE49-F238E27FC236}">
                      <a16:creationId xmlns:a16="http://schemas.microsoft.com/office/drawing/2014/main" id="{09BD4D8A-6AA2-2655-75B8-6C0ECF97AE49}"/>
                    </a:ext>
                  </a:extLst>
                </p:cNvPr>
                <p:cNvPicPr/>
                <p:nvPr/>
              </p:nvPicPr>
              <p:blipFill>
                <a:blip r:embed="rId298"/>
                <a:stretch>
                  <a:fillRect/>
                </a:stretch>
              </p:blipFill>
              <p:spPr>
                <a:xfrm>
                  <a:off x="9233442" y="4453398"/>
                  <a:ext cx="856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196" name="筆跡 195">
                  <a:extLst>
                    <a:ext uri="{FF2B5EF4-FFF2-40B4-BE49-F238E27FC236}">
                      <a16:creationId xmlns:a16="http://schemas.microsoft.com/office/drawing/2014/main" id="{2B6FB8A2-A541-CE60-684A-467A8933269C}"/>
                    </a:ext>
                  </a:extLst>
                </p14:cNvPr>
                <p14:cNvContentPartPr/>
                <p14:nvPr/>
              </p14:nvContentPartPr>
              <p14:xfrm>
                <a:off x="9418122" y="4239918"/>
                <a:ext cx="498600" cy="443880"/>
              </p14:xfrm>
            </p:contentPart>
          </mc:Choice>
          <mc:Fallback xmlns="">
            <p:pic>
              <p:nvPicPr>
                <p:cNvPr id="196" name="筆跡 195">
                  <a:extLst>
                    <a:ext uri="{FF2B5EF4-FFF2-40B4-BE49-F238E27FC236}">
                      <a16:creationId xmlns:a16="http://schemas.microsoft.com/office/drawing/2014/main" id="{2B6FB8A2-A541-CE60-684A-467A8933269C}"/>
                    </a:ext>
                  </a:extLst>
                </p:cNvPr>
                <p:cNvPicPr/>
                <p:nvPr/>
              </p:nvPicPr>
              <p:blipFill>
                <a:blip r:embed="rId300"/>
                <a:stretch>
                  <a:fillRect/>
                </a:stretch>
              </p:blipFill>
              <p:spPr>
                <a:xfrm>
                  <a:off x="9409482" y="4230918"/>
                  <a:ext cx="516240" cy="46152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02" name="筆跡 201">
                  <a:extLst>
                    <a:ext uri="{FF2B5EF4-FFF2-40B4-BE49-F238E27FC236}">
                      <a16:creationId xmlns:a16="http://schemas.microsoft.com/office/drawing/2014/main" id="{036F4E26-C744-478D-E436-5E97EFCA9629}"/>
                    </a:ext>
                  </a:extLst>
                </p14:cNvPr>
                <p14:cNvContentPartPr/>
                <p14:nvPr/>
              </p14:nvContentPartPr>
              <p14:xfrm>
                <a:off x="10098882" y="4235238"/>
                <a:ext cx="106560" cy="213480"/>
              </p14:xfrm>
            </p:contentPart>
          </mc:Choice>
          <mc:Fallback xmlns="">
            <p:pic>
              <p:nvPicPr>
                <p:cNvPr id="202" name="筆跡 201">
                  <a:extLst>
                    <a:ext uri="{FF2B5EF4-FFF2-40B4-BE49-F238E27FC236}">
                      <a16:creationId xmlns:a16="http://schemas.microsoft.com/office/drawing/2014/main" id="{036F4E26-C744-478D-E436-5E97EFCA9629}"/>
                    </a:ext>
                  </a:extLst>
                </p:cNvPr>
                <p:cNvPicPr/>
                <p:nvPr/>
              </p:nvPicPr>
              <p:blipFill>
                <a:blip r:embed="rId302"/>
                <a:stretch>
                  <a:fillRect/>
                </a:stretch>
              </p:blipFill>
              <p:spPr>
                <a:xfrm>
                  <a:off x="10089882" y="4226598"/>
                  <a:ext cx="1242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08" name="筆跡 207">
                  <a:extLst>
                    <a:ext uri="{FF2B5EF4-FFF2-40B4-BE49-F238E27FC236}">
                      <a16:creationId xmlns:a16="http://schemas.microsoft.com/office/drawing/2014/main" id="{FB04BF0E-C47B-3776-9E77-7666F891719B}"/>
                    </a:ext>
                  </a:extLst>
                </p14:cNvPr>
                <p14:cNvContentPartPr/>
                <p14:nvPr/>
              </p14:nvContentPartPr>
              <p14:xfrm>
                <a:off x="10250802" y="4298958"/>
                <a:ext cx="80280" cy="130320"/>
              </p14:xfrm>
            </p:contentPart>
          </mc:Choice>
          <mc:Fallback xmlns="">
            <p:pic>
              <p:nvPicPr>
                <p:cNvPr id="208" name="筆跡 207">
                  <a:extLst>
                    <a:ext uri="{FF2B5EF4-FFF2-40B4-BE49-F238E27FC236}">
                      <a16:creationId xmlns:a16="http://schemas.microsoft.com/office/drawing/2014/main" id="{FB04BF0E-C47B-3776-9E77-7666F891719B}"/>
                    </a:ext>
                  </a:extLst>
                </p:cNvPr>
                <p:cNvPicPr/>
                <p:nvPr/>
              </p:nvPicPr>
              <p:blipFill>
                <a:blip r:embed="rId304"/>
                <a:stretch>
                  <a:fillRect/>
                </a:stretch>
              </p:blipFill>
              <p:spPr>
                <a:xfrm>
                  <a:off x="10241802" y="4290318"/>
                  <a:ext cx="979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09" name="筆跡 208">
                  <a:extLst>
                    <a:ext uri="{FF2B5EF4-FFF2-40B4-BE49-F238E27FC236}">
                      <a16:creationId xmlns:a16="http://schemas.microsoft.com/office/drawing/2014/main" id="{2DE14221-5672-E61A-5EF1-EC7795C90529}"/>
                    </a:ext>
                  </a:extLst>
                </p14:cNvPr>
                <p14:cNvContentPartPr/>
                <p14:nvPr/>
              </p14:nvContentPartPr>
              <p14:xfrm>
                <a:off x="10359882" y="4400478"/>
                <a:ext cx="22680" cy="20520"/>
              </p14:xfrm>
            </p:contentPart>
          </mc:Choice>
          <mc:Fallback xmlns="">
            <p:pic>
              <p:nvPicPr>
                <p:cNvPr id="209" name="筆跡 208">
                  <a:extLst>
                    <a:ext uri="{FF2B5EF4-FFF2-40B4-BE49-F238E27FC236}">
                      <a16:creationId xmlns:a16="http://schemas.microsoft.com/office/drawing/2014/main" id="{2DE14221-5672-E61A-5EF1-EC7795C90529}"/>
                    </a:ext>
                  </a:extLst>
                </p:cNvPr>
                <p:cNvPicPr/>
                <p:nvPr/>
              </p:nvPicPr>
              <p:blipFill>
                <a:blip r:embed="rId306"/>
                <a:stretch>
                  <a:fillRect/>
                </a:stretch>
              </p:blipFill>
              <p:spPr>
                <a:xfrm>
                  <a:off x="10350882" y="4391478"/>
                  <a:ext cx="40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10" name="筆跡 209">
                  <a:extLst>
                    <a:ext uri="{FF2B5EF4-FFF2-40B4-BE49-F238E27FC236}">
                      <a16:creationId xmlns:a16="http://schemas.microsoft.com/office/drawing/2014/main" id="{25CA4102-A243-B2BD-ED4D-EEAB5240E8A5}"/>
                    </a:ext>
                  </a:extLst>
                </p14:cNvPr>
                <p14:cNvContentPartPr/>
                <p14:nvPr/>
              </p14:nvContentPartPr>
              <p14:xfrm>
                <a:off x="10443762" y="4268718"/>
                <a:ext cx="91080" cy="143640"/>
              </p14:xfrm>
            </p:contentPart>
          </mc:Choice>
          <mc:Fallback xmlns="">
            <p:pic>
              <p:nvPicPr>
                <p:cNvPr id="210" name="筆跡 209">
                  <a:extLst>
                    <a:ext uri="{FF2B5EF4-FFF2-40B4-BE49-F238E27FC236}">
                      <a16:creationId xmlns:a16="http://schemas.microsoft.com/office/drawing/2014/main" id="{25CA4102-A243-B2BD-ED4D-EEAB5240E8A5}"/>
                    </a:ext>
                  </a:extLst>
                </p:cNvPr>
                <p:cNvPicPr/>
                <p:nvPr/>
              </p:nvPicPr>
              <p:blipFill>
                <a:blip r:embed="rId308"/>
                <a:stretch>
                  <a:fillRect/>
                </a:stretch>
              </p:blipFill>
              <p:spPr>
                <a:xfrm>
                  <a:off x="10434762" y="4260078"/>
                  <a:ext cx="1087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18" name="筆跡 217">
                  <a:extLst>
                    <a:ext uri="{FF2B5EF4-FFF2-40B4-BE49-F238E27FC236}">
                      <a16:creationId xmlns:a16="http://schemas.microsoft.com/office/drawing/2014/main" id="{731384CC-CE37-8DDC-BC2E-51320753AC51}"/>
                    </a:ext>
                  </a:extLst>
                </p14:cNvPr>
                <p14:cNvContentPartPr/>
                <p14:nvPr/>
              </p14:nvContentPartPr>
              <p14:xfrm>
                <a:off x="10420722" y="4370598"/>
                <a:ext cx="198000" cy="78120"/>
              </p14:xfrm>
            </p:contentPart>
          </mc:Choice>
          <mc:Fallback xmlns="">
            <p:pic>
              <p:nvPicPr>
                <p:cNvPr id="218" name="筆跡 217">
                  <a:extLst>
                    <a:ext uri="{FF2B5EF4-FFF2-40B4-BE49-F238E27FC236}">
                      <a16:creationId xmlns:a16="http://schemas.microsoft.com/office/drawing/2014/main" id="{731384CC-CE37-8DDC-BC2E-51320753AC51}"/>
                    </a:ext>
                  </a:extLst>
                </p:cNvPr>
                <p:cNvPicPr/>
                <p:nvPr/>
              </p:nvPicPr>
              <p:blipFill>
                <a:blip r:embed="rId310"/>
                <a:stretch>
                  <a:fillRect/>
                </a:stretch>
              </p:blipFill>
              <p:spPr>
                <a:xfrm>
                  <a:off x="10412082" y="4361958"/>
                  <a:ext cx="21564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19" name="筆跡 218">
                  <a:extLst>
                    <a:ext uri="{FF2B5EF4-FFF2-40B4-BE49-F238E27FC236}">
                      <a16:creationId xmlns:a16="http://schemas.microsoft.com/office/drawing/2014/main" id="{53E53B13-2F8C-BC31-C4E1-79BF869721CC}"/>
                    </a:ext>
                  </a:extLst>
                </p14:cNvPr>
                <p14:cNvContentPartPr/>
                <p14:nvPr/>
              </p14:nvContentPartPr>
              <p14:xfrm>
                <a:off x="10691442" y="4222998"/>
                <a:ext cx="83880" cy="275040"/>
              </p14:xfrm>
            </p:contentPart>
          </mc:Choice>
          <mc:Fallback xmlns="">
            <p:pic>
              <p:nvPicPr>
                <p:cNvPr id="219" name="筆跡 218">
                  <a:extLst>
                    <a:ext uri="{FF2B5EF4-FFF2-40B4-BE49-F238E27FC236}">
                      <a16:creationId xmlns:a16="http://schemas.microsoft.com/office/drawing/2014/main" id="{53E53B13-2F8C-BC31-C4E1-79BF869721CC}"/>
                    </a:ext>
                  </a:extLst>
                </p:cNvPr>
                <p:cNvPicPr/>
                <p:nvPr/>
              </p:nvPicPr>
              <p:blipFill>
                <a:blip r:embed="rId312"/>
                <a:stretch>
                  <a:fillRect/>
                </a:stretch>
              </p:blipFill>
              <p:spPr>
                <a:xfrm>
                  <a:off x="10682802" y="4214358"/>
                  <a:ext cx="101520" cy="292680"/>
                </a:xfrm>
                <a:prstGeom prst="rect">
                  <a:avLst/>
                </a:prstGeom>
              </p:spPr>
            </p:pic>
          </mc:Fallback>
        </mc:AlternateContent>
      </p:grpSp>
      <p:grpSp>
        <p:nvGrpSpPr>
          <p:cNvPr id="224" name="群組 223">
            <a:extLst>
              <a:ext uri="{FF2B5EF4-FFF2-40B4-BE49-F238E27FC236}">
                <a16:creationId xmlns:a16="http://schemas.microsoft.com/office/drawing/2014/main" id="{A24B6F18-F520-3060-B430-A15CE3FC6597}"/>
              </a:ext>
            </a:extLst>
          </p:cNvPr>
          <p:cNvGrpSpPr/>
          <p:nvPr/>
        </p:nvGrpSpPr>
        <p:grpSpPr>
          <a:xfrm>
            <a:off x="8729442" y="5015718"/>
            <a:ext cx="56520" cy="461520"/>
            <a:chOff x="8729442" y="5015718"/>
            <a:chExt cx="56520" cy="461520"/>
          </a:xfrm>
        </p:grpSpPr>
        <mc:AlternateContent xmlns:mc="http://schemas.openxmlformats.org/markup-compatibility/2006" xmlns:p14="http://schemas.microsoft.com/office/powerpoint/2010/main">
          <mc:Choice Requires="p14">
            <p:contentPart p14:bwMode="auto" r:id="rId313">
              <p14:nvContentPartPr>
                <p14:cNvPr id="221" name="筆跡 220">
                  <a:extLst>
                    <a:ext uri="{FF2B5EF4-FFF2-40B4-BE49-F238E27FC236}">
                      <a16:creationId xmlns:a16="http://schemas.microsoft.com/office/drawing/2014/main" id="{0A69A9AC-5DEB-915D-CEAC-0545F753C84E}"/>
                    </a:ext>
                  </a:extLst>
                </p14:cNvPr>
                <p14:cNvContentPartPr/>
                <p14:nvPr/>
              </p14:nvContentPartPr>
              <p14:xfrm>
                <a:off x="8730882" y="5015718"/>
                <a:ext cx="4320" cy="11160"/>
              </p14:xfrm>
            </p:contentPart>
          </mc:Choice>
          <mc:Fallback xmlns="">
            <p:pic>
              <p:nvPicPr>
                <p:cNvPr id="221" name="筆跡 220">
                  <a:extLst>
                    <a:ext uri="{FF2B5EF4-FFF2-40B4-BE49-F238E27FC236}">
                      <a16:creationId xmlns:a16="http://schemas.microsoft.com/office/drawing/2014/main" id="{0A69A9AC-5DEB-915D-CEAC-0545F753C84E}"/>
                    </a:ext>
                  </a:extLst>
                </p:cNvPr>
                <p:cNvPicPr/>
                <p:nvPr/>
              </p:nvPicPr>
              <p:blipFill>
                <a:blip r:embed="rId314"/>
                <a:stretch>
                  <a:fillRect/>
                </a:stretch>
              </p:blipFill>
              <p:spPr>
                <a:xfrm>
                  <a:off x="8721882" y="5007078"/>
                  <a:ext cx="219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22" name="筆跡 221">
                  <a:extLst>
                    <a:ext uri="{FF2B5EF4-FFF2-40B4-BE49-F238E27FC236}">
                      <a16:creationId xmlns:a16="http://schemas.microsoft.com/office/drawing/2014/main" id="{6ADF6F45-064B-C083-FFAA-91F1802D2EEE}"/>
                    </a:ext>
                  </a:extLst>
                </p14:cNvPr>
                <p14:cNvContentPartPr/>
                <p14:nvPr/>
              </p14:nvContentPartPr>
              <p14:xfrm>
                <a:off x="8729442" y="5137038"/>
                <a:ext cx="11160" cy="150840"/>
              </p14:xfrm>
            </p:contentPart>
          </mc:Choice>
          <mc:Fallback xmlns="">
            <p:pic>
              <p:nvPicPr>
                <p:cNvPr id="222" name="筆跡 221">
                  <a:extLst>
                    <a:ext uri="{FF2B5EF4-FFF2-40B4-BE49-F238E27FC236}">
                      <a16:creationId xmlns:a16="http://schemas.microsoft.com/office/drawing/2014/main" id="{6ADF6F45-064B-C083-FFAA-91F1802D2EEE}"/>
                    </a:ext>
                  </a:extLst>
                </p:cNvPr>
                <p:cNvPicPr/>
                <p:nvPr/>
              </p:nvPicPr>
              <p:blipFill>
                <a:blip r:embed="rId316"/>
                <a:stretch>
                  <a:fillRect/>
                </a:stretch>
              </p:blipFill>
              <p:spPr>
                <a:xfrm>
                  <a:off x="8720802" y="5128038"/>
                  <a:ext cx="288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23" name="筆跡 222">
                  <a:extLst>
                    <a:ext uri="{FF2B5EF4-FFF2-40B4-BE49-F238E27FC236}">
                      <a16:creationId xmlns:a16="http://schemas.microsoft.com/office/drawing/2014/main" id="{AA419196-5D6F-8F83-DB19-122482FB125D}"/>
                    </a:ext>
                  </a:extLst>
                </p14:cNvPr>
                <p14:cNvContentPartPr/>
                <p14:nvPr/>
              </p14:nvContentPartPr>
              <p14:xfrm>
                <a:off x="8774802" y="5372478"/>
                <a:ext cx="11160" cy="104760"/>
              </p14:xfrm>
            </p:contentPart>
          </mc:Choice>
          <mc:Fallback xmlns="">
            <p:pic>
              <p:nvPicPr>
                <p:cNvPr id="223" name="筆跡 222">
                  <a:extLst>
                    <a:ext uri="{FF2B5EF4-FFF2-40B4-BE49-F238E27FC236}">
                      <a16:creationId xmlns:a16="http://schemas.microsoft.com/office/drawing/2014/main" id="{AA419196-5D6F-8F83-DB19-122482FB125D}"/>
                    </a:ext>
                  </a:extLst>
                </p:cNvPr>
                <p:cNvPicPr/>
                <p:nvPr/>
              </p:nvPicPr>
              <p:blipFill>
                <a:blip r:embed="rId318"/>
                <a:stretch>
                  <a:fillRect/>
                </a:stretch>
              </p:blipFill>
              <p:spPr>
                <a:xfrm>
                  <a:off x="8765802" y="5363838"/>
                  <a:ext cx="28800" cy="12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9">
            <p14:nvContentPartPr>
              <p14:cNvPr id="225" name="筆跡 224">
                <a:extLst>
                  <a:ext uri="{FF2B5EF4-FFF2-40B4-BE49-F238E27FC236}">
                    <a16:creationId xmlns:a16="http://schemas.microsoft.com/office/drawing/2014/main" id="{EC0F54C7-C2CF-1D83-1C24-09751334BD01}"/>
                  </a:ext>
                </a:extLst>
              </p14:cNvPr>
              <p14:cNvContentPartPr/>
              <p14:nvPr/>
            </p14:nvContentPartPr>
            <p14:xfrm>
              <a:off x="4547682" y="5829318"/>
              <a:ext cx="955080" cy="654120"/>
            </p14:xfrm>
          </p:contentPart>
        </mc:Choice>
        <mc:Fallback xmlns="">
          <p:pic>
            <p:nvPicPr>
              <p:cNvPr id="225" name="筆跡 224">
                <a:extLst>
                  <a:ext uri="{FF2B5EF4-FFF2-40B4-BE49-F238E27FC236}">
                    <a16:creationId xmlns:a16="http://schemas.microsoft.com/office/drawing/2014/main" id="{EC0F54C7-C2CF-1D83-1C24-09751334BD01}"/>
                  </a:ext>
                </a:extLst>
              </p:cNvPr>
              <p:cNvPicPr/>
              <p:nvPr/>
            </p:nvPicPr>
            <p:blipFill>
              <a:blip r:embed="rId320"/>
              <a:stretch>
                <a:fillRect/>
              </a:stretch>
            </p:blipFill>
            <p:spPr>
              <a:xfrm>
                <a:off x="4530042" y="5793678"/>
                <a:ext cx="990720" cy="72576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26" name="筆跡 225">
                <a:extLst>
                  <a:ext uri="{FF2B5EF4-FFF2-40B4-BE49-F238E27FC236}">
                    <a16:creationId xmlns:a16="http://schemas.microsoft.com/office/drawing/2014/main" id="{EB7655D0-C7CA-A84A-5935-EB596602E198}"/>
                  </a:ext>
                </a:extLst>
              </p14:cNvPr>
              <p14:cNvContentPartPr/>
              <p14:nvPr/>
            </p14:nvContentPartPr>
            <p14:xfrm>
              <a:off x="5443722" y="5506398"/>
              <a:ext cx="2242800" cy="556920"/>
            </p14:xfrm>
          </p:contentPart>
        </mc:Choice>
        <mc:Fallback xmlns="">
          <p:pic>
            <p:nvPicPr>
              <p:cNvPr id="226" name="筆跡 225">
                <a:extLst>
                  <a:ext uri="{FF2B5EF4-FFF2-40B4-BE49-F238E27FC236}">
                    <a16:creationId xmlns:a16="http://schemas.microsoft.com/office/drawing/2014/main" id="{EB7655D0-C7CA-A84A-5935-EB596602E198}"/>
                  </a:ext>
                </a:extLst>
              </p:cNvPr>
              <p:cNvPicPr/>
              <p:nvPr/>
            </p:nvPicPr>
            <p:blipFill>
              <a:blip r:embed="rId322"/>
              <a:stretch>
                <a:fillRect/>
              </a:stretch>
            </p:blipFill>
            <p:spPr>
              <a:xfrm>
                <a:off x="5425722" y="5470758"/>
                <a:ext cx="2278440" cy="6285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27" name="筆跡 226">
                <a:extLst>
                  <a:ext uri="{FF2B5EF4-FFF2-40B4-BE49-F238E27FC236}">
                    <a16:creationId xmlns:a16="http://schemas.microsoft.com/office/drawing/2014/main" id="{F8B4E767-FAD1-411B-1BBB-4EE669604DE1}"/>
                  </a:ext>
                </a:extLst>
              </p14:cNvPr>
              <p14:cNvContentPartPr/>
              <p14:nvPr/>
            </p14:nvContentPartPr>
            <p14:xfrm>
              <a:off x="7696242" y="5647878"/>
              <a:ext cx="132840" cy="221760"/>
            </p14:xfrm>
          </p:contentPart>
        </mc:Choice>
        <mc:Fallback xmlns="">
          <p:pic>
            <p:nvPicPr>
              <p:cNvPr id="227" name="筆跡 226">
                <a:extLst>
                  <a:ext uri="{FF2B5EF4-FFF2-40B4-BE49-F238E27FC236}">
                    <a16:creationId xmlns:a16="http://schemas.microsoft.com/office/drawing/2014/main" id="{F8B4E767-FAD1-411B-1BBB-4EE669604DE1}"/>
                  </a:ext>
                </a:extLst>
              </p:cNvPr>
              <p:cNvPicPr/>
              <p:nvPr/>
            </p:nvPicPr>
            <p:blipFill>
              <a:blip r:embed="rId324"/>
              <a:stretch>
                <a:fillRect/>
              </a:stretch>
            </p:blipFill>
            <p:spPr>
              <a:xfrm>
                <a:off x="7678242" y="5612238"/>
                <a:ext cx="168480" cy="293400"/>
              </a:xfrm>
              <a:prstGeom prst="rect">
                <a:avLst/>
              </a:prstGeom>
            </p:spPr>
          </p:pic>
        </mc:Fallback>
      </mc:AlternateContent>
      <p:grpSp>
        <p:nvGrpSpPr>
          <p:cNvPr id="254" name="群組 253">
            <a:extLst>
              <a:ext uri="{FF2B5EF4-FFF2-40B4-BE49-F238E27FC236}">
                <a16:creationId xmlns:a16="http://schemas.microsoft.com/office/drawing/2014/main" id="{C6FAE6FF-DC81-8DB6-4486-D53DB5C30E79}"/>
              </a:ext>
            </a:extLst>
          </p:cNvPr>
          <p:cNvGrpSpPr/>
          <p:nvPr/>
        </p:nvGrpSpPr>
        <p:grpSpPr>
          <a:xfrm>
            <a:off x="7203402" y="4393278"/>
            <a:ext cx="145080" cy="141480"/>
            <a:chOff x="7203402" y="4393278"/>
            <a:chExt cx="145080" cy="141480"/>
          </a:xfrm>
        </p:grpSpPr>
        <mc:AlternateContent xmlns:mc="http://schemas.openxmlformats.org/markup-compatibility/2006" xmlns:p14="http://schemas.microsoft.com/office/powerpoint/2010/main">
          <mc:Choice Requires="p14">
            <p:contentPart p14:bwMode="auto" r:id="rId325">
              <p14:nvContentPartPr>
                <p14:cNvPr id="245" name="筆跡 244">
                  <a:extLst>
                    <a:ext uri="{FF2B5EF4-FFF2-40B4-BE49-F238E27FC236}">
                      <a16:creationId xmlns:a16="http://schemas.microsoft.com/office/drawing/2014/main" id="{4742852E-BE71-8EEE-F34D-8E06EB473DE3}"/>
                    </a:ext>
                  </a:extLst>
                </p14:cNvPr>
                <p14:cNvContentPartPr/>
                <p14:nvPr/>
              </p14:nvContentPartPr>
              <p14:xfrm>
                <a:off x="7203402" y="4414878"/>
                <a:ext cx="145080" cy="43920"/>
              </p14:xfrm>
            </p:contentPart>
          </mc:Choice>
          <mc:Fallback xmlns="">
            <p:pic>
              <p:nvPicPr>
                <p:cNvPr id="245" name="筆跡 244">
                  <a:extLst>
                    <a:ext uri="{FF2B5EF4-FFF2-40B4-BE49-F238E27FC236}">
                      <a16:creationId xmlns:a16="http://schemas.microsoft.com/office/drawing/2014/main" id="{4742852E-BE71-8EEE-F34D-8E06EB473DE3}"/>
                    </a:ext>
                  </a:extLst>
                </p:cNvPr>
                <p:cNvPicPr/>
                <p:nvPr/>
              </p:nvPicPr>
              <p:blipFill>
                <a:blip r:embed="rId326"/>
                <a:stretch>
                  <a:fillRect/>
                </a:stretch>
              </p:blipFill>
              <p:spPr>
                <a:xfrm>
                  <a:off x="7194402" y="4406238"/>
                  <a:ext cx="1627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46" name="筆跡 245">
                  <a:extLst>
                    <a:ext uri="{FF2B5EF4-FFF2-40B4-BE49-F238E27FC236}">
                      <a16:creationId xmlns:a16="http://schemas.microsoft.com/office/drawing/2014/main" id="{A38EBF97-B281-074B-B642-0B702D473380}"/>
                    </a:ext>
                  </a:extLst>
                </p14:cNvPr>
                <p14:cNvContentPartPr/>
                <p14:nvPr/>
              </p14:nvContentPartPr>
              <p14:xfrm>
                <a:off x="7275762" y="4393278"/>
                <a:ext cx="30240" cy="141480"/>
              </p14:xfrm>
            </p:contentPart>
          </mc:Choice>
          <mc:Fallback xmlns="">
            <p:pic>
              <p:nvPicPr>
                <p:cNvPr id="246" name="筆跡 245">
                  <a:extLst>
                    <a:ext uri="{FF2B5EF4-FFF2-40B4-BE49-F238E27FC236}">
                      <a16:creationId xmlns:a16="http://schemas.microsoft.com/office/drawing/2014/main" id="{A38EBF97-B281-074B-B642-0B702D473380}"/>
                    </a:ext>
                  </a:extLst>
                </p:cNvPr>
                <p:cNvPicPr/>
                <p:nvPr/>
              </p:nvPicPr>
              <p:blipFill>
                <a:blip r:embed="rId328"/>
                <a:stretch>
                  <a:fillRect/>
                </a:stretch>
              </p:blipFill>
              <p:spPr>
                <a:xfrm>
                  <a:off x="7267122" y="4384278"/>
                  <a:ext cx="47880" cy="159120"/>
                </a:xfrm>
                <a:prstGeom prst="rect">
                  <a:avLst/>
                </a:prstGeom>
              </p:spPr>
            </p:pic>
          </mc:Fallback>
        </mc:AlternateContent>
      </p:grpSp>
      <p:grpSp>
        <p:nvGrpSpPr>
          <p:cNvPr id="253" name="群組 252">
            <a:extLst>
              <a:ext uri="{FF2B5EF4-FFF2-40B4-BE49-F238E27FC236}">
                <a16:creationId xmlns:a16="http://schemas.microsoft.com/office/drawing/2014/main" id="{E451B231-B2DB-9FCB-F14A-520794B21D25}"/>
              </a:ext>
            </a:extLst>
          </p:cNvPr>
          <p:cNvGrpSpPr/>
          <p:nvPr/>
        </p:nvGrpSpPr>
        <p:grpSpPr>
          <a:xfrm>
            <a:off x="7293402" y="4848678"/>
            <a:ext cx="23040" cy="349920"/>
            <a:chOff x="7293402" y="4848678"/>
            <a:chExt cx="23040" cy="349920"/>
          </a:xfrm>
        </p:grpSpPr>
        <mc:AlternateContent xmlns:mc="http://schemas.openxmlformats.org/markup-compatibility/2006" xmlns:p14="http://schemas.microsoft.com/office/powerpoint/2010/main">
          <mc:Choice Requires="p14">
            <p:contentPart p14:bwMode="auto" r:id="rId329">
              <p14:nvContentPartPr>
                <p14:cNvPr id="247" name="筆跡 246">
                  <a:extLst>
                    <a:ext uri="{FF2B5EF4-FFF2-40B4-BE49-F238E27FC236}">
                      <a16:creationId xmlns:a16="http://schemas.microsoft.com/office/drawing/2014/main" id="{D87760A0-47A7-A9F9-908C-3CF18EF9B80F}"/>
                    </a:ext>
                  </a:extLst>
                </p14:cNvPr>
                <p14:cNvContentPartPr/>
                <p14:nvPr/>
              </p14:nvContentPartPr>
              <p14:xfrm>
                <a:off x="7295922" y="4848678"/>
                <a:ext cx="7560" cy="27360"/>
              </p14:xfrm>
            </p:contentPart>
          </mc:Choice>
          <mc:Fallback xmlns="">
            <p:pic>
              <p:nvPicPr>
                <p:cNvPr id="247" name="筆跡 246">
                  <a:extLst>
                    <a:ext uri="{FF2B5EF4-FFF2-40B4-BE49-F238E27FC236}">
                      <a16:creationId xmlns:a16="http://schemas.microsoft.com/office/drawing/2014/main" id="{D87760A0-47A7-A9F9-908C-3CF18EF9B80F}"/>
                    </a:ext>
                  </a:extLst>
                </p:cNvPr>
                <p:cNvPicPr/>
                <p:nvPr/>
              </p:nvPicPr>
              <p:blipFill>
                <a:blip r:embed="rId330"/>
                <a:stretch>
                  <a:fillRect/>
                </a:stretch>
              </p:blipFill>
              <p:spPr>
                <a:xfrm>
                  <a:off x="7287282" y="4840038"/>
                  <a:ext cx="252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48" name="筆跡 247">
                  <a:extLst>
                    <a:ext uri="{FF2B5EF4-FFF2-40B4-BE49-F238E27FC236}">
                      <a16:creationId xmlns:a16="http://schemas.microsoft.com/office/drawing/2014/main" id="{7891C16F-C029-E2FB-0BAA-DA0EA1234AFF}"/>
                    </a:ext>
                  </a:extLst>
                </p14:cNvPr>
                <p14:cNvContentPartPr/>
                <p14:nvPr/>
              </p14:nvContentPartPr>
              <p14:xfrm>
                <a:off x="7293402" y="4975038"/>
                <a:ext cx="19080" cy="148320"/>
              </p14:xfrm>
            </p:contentPart>
          </mc:Choice>
          <mc:Fallback xmlns="">
            <p:pic>
              <p:nvPicPr>
                <p:cNvPr id="248" name="筆跡 247">
                  <a:extLst>
                    <a:ext uri="{FF2B5EF4-FFF2-40B4-BE49-F238E27FC236}">
                      <a16:creationId xmlns:a16="http://schemas.microsoft.com/office/drawing/2014/main" id="{7891C16F-C029-E2FB-0BAA-DA0EA1234AFF}"/>
                    </a:ext>
                  </a:extLst>
                </p:cNvPr>
                <p:cNvPicPr/>
                <p:nvPr/>
              </p:nvPicPr>
              <p:blipFill>
                <a:blip r:embed="rId332"/>
                <a:stretch>
                  <a:fillRect/>
                </a:stretch>
              </p:blipFill>
              <p:spPr>
                <a:xfrm>
                  <a:off x="7284402" y="4966038"/>
                  <a:ext cx="367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49" name="筆跡 248">
                  <a:extLst>
                    <a:ext uri="{FF2B5EF4-FFF2-40B4-BE49-F238E27FC236}">
                      <a16:creationId xmlns:a16="http://schemas.microsoft.com/office/drawing/2014/main" id="{DE7D9DDA-0103-4566-C594-E28DF4E9581B}"/>
                    </a:ext>
                  </a:extLst>
                </p14:cNvPr>
                <p14:cNvContentPartPr/>
                <p14:nvPr/>
              </p14:nvContentPartPr>
              <p14:xfrm>
                <a:off x="7311042" y="5145678"/>
                <a:ext cx="5400" cy="52920"/>
              </p14:xfrm>
            </p:contentPart>
          </mc:Choice>
          <mc:Fallback xmlns="">
            <p:pic>
              <p:nvPicPr>
                <p:cNvPr id="249" name="筆跡 248">
                  <a:extLst>
                    <a:ext uri="{FF2B5EF4-FFF2-40B4-BE49-F238E27FC236}">
                      <a16:creationId xmlns:a16="http://schemas.microsoft.com/office/drawing/2014/main" id="{DE7D9DDA-0103-4566-C594-E28DF4E9581B}"/>
                    </a:ext>
                  </a:extLst>
                </p:cNvPr>
                <p:cNvPicPr/>
                <p:nvPr/>
              </p:nvPicPr>
              <p:blipFill>
                <a:blip r:embed="rId334"/>
                <a:stretch>
                  <a:fillRect/>
                </a:stretch>
              </p:blipFill>
              <p:spPr>
                <a:xfrm>
                  <a:off x="7302402" y="5137038"/>
                  <a:ext cx="23040" cy="70560"/>
                </a:xfrm>
                <a:prstGeom prst="rect">
                  <a:avLst/>
                </a:prstGeom>
              </p:spPr>
            </p:pic>
          </mc:Fallback>
        </mc:AlternateContent>
      </p:grpSp>
      <p:grpSp>
        <p:nvGrpSpPr>
          <p:cNvPr id="273" name="群組 272">
            <a:extLst>
              <a:ext uri="{FF2B5EF4-FFF2-40B4-BE49-F238E27FC236}">
                <a16:creationId xmlns:a16="http://schemas.microsoft.com/office/drawing/2014/main" id="{D7170267-547C-AA30-905E-6DC69E067B26}"/>
              </a:ext>
            </a:extLst>
          </p:cNvPr>
          <p:cNvGrpSpPr/>
          <p:nvPr/>
        </p:nvGrpSpPr>
        <p:grpSpPr>
          <a:xfrm>
            <a:off x="7340562" y="5856318"/>
            <a:ext cx="3185280" cy="964032"/>
            <a:chOff x="7340562" y="5856318"/>
            <a:chExt cx="3185280" cy="964032"/>
          </a:xfrm>
        </p:grpSpPr>
        <mc:AlternateContent xmlns:mc="http://schemas.openxmlformats.org/markup-compatibility/2006" xmlns:p14="http://schemas.microsoft.com/office/powerpoint/2010/main">
          <mc:Choice Requires="p14">
            <p:contentPart p14:bwMode="auto" r:id="rId335">
              <p14:nvContentPartPr>
                <p14:cNvPr id="228" name="筆跡 227">
                  <a:extLst>
                    <a:ext uri="{FF2B5EF4-FFF2-40B4-BE49-F238E27FC236}">
                      <a16:creationId xmlns:a16="http://schemas.microsoft.com/office/drawing/2014/main" id="{09332B41-2EB2-A61E-66F7-8614F111B2E0}"/>
                    </a:ext>
                  </a:extLst>
                </p14:cNvPr>
                <p14:cNvContentPartPr/>
                <p14:nvPr/>
              </p14:nvContentPartPr>
              <p14:xfrm>
                <a:off x="7752762" y="6024798"/>
                <a:ext cx="265320" cy="180360"/>
              </p14:xfrm>
            </p:contentPart>
          </mc:Choice>
          <mc:Fallback xmlns="">
            <p:pic>
              <p:nvPicPr>
                <p:cNvPr id="228" name="筆跡 227">
                  <a:extLst>
                    <a:ext uri="{FF2B5EF4-FFF2-40B4-BE49-F238E27FC236}">
                      <a16:creationId xmlns:a16="http://schemas.microsoft.com/office/drawing/2014/main" id="{09332B41-2EB2-A61E-66F7-8614F111B2E0}"/>
                    </a:ext>
                  </a:extLst>
                </p:cNvPr>
                <p:cNvPicPr/>
                <p:nvPr/>
              </p:nvPicPr>
              <p:blipFill>
                <a:blip r:embed="rId336"/>
                <a:stretch>
                  <a:fillRect/>
                </a:stretch>
              </p:blipFill>
              <p:spPr>
                <a:xfrm>
                  <a:off x="7744122" y="6016158"/>
                  <a:ext cx="2829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29" name="筆跡 228">
                  <a:extLst>
                    <a:ext uri="{FF2B5EF4-FFF2-40B4-BE49-F238E27FC236}">
                      <a16:creationId xmlns:a16="http://schemas.microsoft.com/office/drawing/2014/main" id="{E8445C8D-1594-76A4-1605-7E7EFFF7CDE0}"/>
                    </a:ext>
                  </a:extLst>
                </p14:cNvPr>
                <p14:cNvContentPartPr/>
                <p14:nvPr/>
              </p14:nvContentPartPr>
              <p14:xfrm>
                <a:off x="7903602" y="6086358"/>
                <a:ext cx="16200" cy="214920"/>
              </p14:xfrm>
            </p:contentPart>
          </mc:Choice>
          <mc:Fallback xmlns="">
            <p:pic>
              <p:nvPicPr>
                <p:cNvPr id="229" name="筆跡 228">
                  <a:extLst>
                    <a:ext uri="{FF2B5EF4-FFF2-40B4-BE49-F238E27FC236}">
                      <a16:creationId xmlns:a16="http://schemas.microsoft.com/office/drawing/2014/main" id="{E8445C8D-1594-76A4-1605-7E7EFFF7CDE0}"/>
                    </a:ext>
                  </a:extLst>
                </p:cNvPr>
                <p:cNvPicPr/>
                <p:nvPr/>
              </p:nvPicPr>
              <p:blipFill>
                <a:blip r:embed="rId338"/>
                <a:stretch>
                  <a:fillRect/>
                </a:stretch>
              </p:blipFill>
              <p:spPr>
                <a:xfrm>
                  <a:off x="7894962" y="6077358"/>
                  <a:ext cx="338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31" name="筆跡 230">
                  <a:extLst>
                    <a:ext uri="{FF2B5EF4-FFF2-40B4-BE49-F238E27FC236}">
                      <a16:creationId xmlns:a16="http://schemas.microsoft.com/office/drawing/2014/main" id="{06004828-F76B-8B03-4997-84722870F801}"/>
                    </a:ext>
                  </a:extLst>
                </p14:cNvPr>
                <p14:cNvContentPartPr/>
                <p14:nvPr/>
              </p14:nvContentPartPr>
              <p14:xfrm>
                <a:off x="8100882" y="5941998"/>
                <a:ext cx="388080" cy="407520"/>
              </p14:xfrm>
            </p:contentPart>
          </mc:Choice>
          <mc:Fallback xmlns="">
            <p:pic>
              <p:nvPicPr>
                <p:cNvPr id="231" name="筆跡 230">
                  <a:extLst>
                    <a:ext uri="{FF2B5EF4-FFF2-40B4-BE49-F238E27FC236}">
                      <a16:creationId xmlns:a16="http://schemas.microsoft.com/office/drawing/2014/main" id="{06004828-F76B-8B03-4997-84722870F801}"/>
                    </a:ext>
                  </a:extLst>
                </p:cNvPr>
                <p:cNvPicPr/>
                <p:nvPr/>
              </p:nvPicPr>
              <p:blipFill>
                <a:blip r:embed="rId340"/>
                <a:stretch>
                  <a:fillRect/>
                </a:stretch>
              </p:blipFill>
              <p:spPr>
                <a:xfrm>
                  <a:off x="8092242" y="5933358"/>
                  <a:ext cx="405720" cy="4251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32" name="筆跡 231">
                  <a:extLst>
                    <a:ext uri="{FF2B5EF4-FFF2-40B4-BE49-F238E27FC236}">
                      <a16:creationId xmlns:a16="http://schemas.microsoft.com/office/drawing/2014/main" id="{0150CD26-EE85-7A65-2571-A703CED9EB74}"/>
                    </a:ext>
                  </a:extLst>
                </p14:cNvPr>
                <p14:cNvContentPartPr/>
                <p14:nvPr/>
              </p14:nvContentPartPr>
              <p14:xfrm>
                <a:off x="8546202" y="6051798"/>
                <a:ext cx="127800" cy="532080"/>
              </p14:xfrm>
            </p:contentPart>
          </mc:Choice>
          <mc:Fallback xmlns="">
            <p:pic>
              <p:nvPicPr>
                <p:cNvPr id="232" name="筆跡 231">
                  <a:extLst>
                    <a:ext uri="{FF2B5EF4-FFF2-40B4-BE49-F238E27FC236}">
                      <a16:creationId xmlns:a16="http://schemas.microsoft.com/office/drawing/2014/main" id="{0150CD26-EE85-7A65-2571-A703CED9EB74}"/>
                    </a:ext>
                  </a:extLst>
                </p:cNvPr>
                <p:cNvPicPr/>
                <p:nvPr/>
              </p:nvPicPr>
              <p:blipFill>
                <a:blip r:embed="rId342"/>
                <a:stretch>
                  <a:fillRect/>
                </a:stretch>
              </p:blipFill>
              <p:spPr>
                <a:xfrm>
                  <a:off x="8537562" y="6043158"/>
                  <a:ext cx="14544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33" name="筆跡 232">
                  <a:extLst>
                    <a:ext uri="{FF2B5EF4-FFF2-40B4-BE49-F238E27FC236}">
                      <a16:creationId xmlns:a16="http://schemas.microsoft.com/office/drawing/2014/main" id="{8F409334-6035-A992-9537-BFD8BB19A068}"/>
                    </a:ext>
                  </a:extLst>
                </p14:cNvPr>
                <p14:cNvContentPartPr/>
                <p14:nvPr/>
              </p14:nvContentPartPr>
              <p14:xfrm>
                <a:off x="8818362" y="6010398"/>
                <a:ext cx="181800" cy="139680"/>
              </p14:xfrm>
            </p:contentPart>
          </mc:Choice>
          <mc:Fallback xmlns="">
            <p:pic>
              <p:nvPicPr>
                <p:cNvPr id="233" name="筆跡 232">
                  <a:extLst>
                    <a:ext uri="{FF2B5EF4-FFF2-40B4-BE49-F238E27FC236}">
                      <a16:creationId xmlns:a16="http://schemas.microsoft.com/office/drawing/2014/main" id="{8F409334-6035-A992-9537-BFD8BB19A068}"/>
                    </a:ext>
                  </a:extLst>
                </p:cNvPr>
                <p:cNvPicPr/>
                <p:nvPr/>
              </p:nvPicPr>
              <p:blipFill>
                <a:blip r:embed="rId344"/>
                <a:stretch>
                  <a:fillRect/>
                </a:stretch>
              </p:blipFill>
              <p:spPr>
                <a:xfrm>
                  <a:off x="8809722" y="6001398"/>
                  <a:ext cx="1994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34" name="筆跡 233">
                  <a:extLst>
                    <a:ext uri="{FF2B5EF4-FFF2-40B4-BE49-F238E27FC236}">
                      <a16:creationId xmlns:a16="http://schemas.microsoft.com/office/drawing/2014/main" id="{AA406851-CFB2-FFC5-9B30-50D29094D577}"/>
                    </a:ext>
                  </a:extLst>
                </p14:cNvPr>
                <p14:cNvContentPartPr/>
                <p14:nvPr/>
              </p14:nvContentPartPr>
              <p14:xfrm>
                <a:off x="8931402" y="6060798"/>
                <a:ext cx="38160" cy="237960"/>
              </p14:xfrm>
            </p:contentPart>
          </mc:Choice>
          <mc:Fallback xmlns="">
            <p:pic>
              <p:nvPicPr>
                <p:cNvPr id="234" name="筆跡 233">
                  <a:extLst>
                    <a:ext uri="{FF2B5EF4-FFF2-40B4-BE49-F238E27FC236}">
                      <a16:creationId xmlns:a16="http://schemas.microsoft.com/office/drawing/2014/main" id="{AA406851-CFB2-FFC5-9B30-50D29094D577}"/>
                    </a:ext>
                  </a:extLst>
                </p:cNvPr>
                <p:cNvPicPr/>
                <p:nvPr/>
              </p:nvPicPr>
              <p:blipFill>
                <a:blip r:embed="rId346"/>
                <a:stretch>
                  <a:fillRect/>
                </a:stretch>
              </p:blipFill>
              <p:spPr>
                <a:xfrm>
                  <a:off x="8922762" y="6051798"/>
                  <a:ext cx="558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35" name="筆跡 234">
                  <a:extLst>
                    <a:ext uri="{FF2B5EF4-FFF2-40B4-BE49-F238E27FC236}">
                      <a16:creationId xmlns:a16="http://schemas.microsoft.com/office/drawing/2014/main" id="{B97ADF79-D67F-CD16-374F-82F2C5A68BC1}"/>
                    </a:ext>
                  </a:extLst>
                </p14:cNvPr>
                <p14:cNvContentPartPr/>
                <p14:nvPr/>
              </p14:nvContentPartPr>
              <p14:xfrm>
                <a:off x="8070642" y="5856318"/>
                <a:ext cx="133920" cy="545040"/>
              </p14:xfrm>
            </p:contentPart>
          </mc:Choice>
          <mc:Fallback xmlns="">
            <p:pic>
              <p:nvPicPr>
                <p:cNvPr id="235" name="筆跡 234">
                  <a:extLst>
                    <a:ext uri="{FF2B5EF4-FFF2-40B4-BE49-F238E27FC236}">
                      <a16:creationId xmlns:a16="http://schemas.microsoft.com/office/drawing/2014/main" id="{B97ADF79-D67F-CD16-374F-82F2C5A68BC1}"/>
                    </a:ext>
                  </a:extLst>
                </p:cNvPr>
                <p:cNvPicPr/>
                <p:nvPr/>
              </p:nvPicPr>
              <p:blipFill>
                <a:blip r:embed="rId348"/>
                <a:stretch>
                  <a:fillRect/>
                </a:stretch>
              </p:blipFill>
              <p:spPr>
                <a:xfrm>
                  <a:off x="8061642" y="5847678"/>
                  <a:ext cx="151560" cy="5626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36" name="筆跡 235">
                  <a:extLst>
                    <a:ext uri="{FF2B5EF4-FFF2-40B4-BE49-F238E27FC236}">
                      <a16:creationId xmlns:a16="http://schemas.microsoft.com/office/drawing/2014/main" id="{3202E38F-AFDC-7B31-4E7A-3E8254370E10}"/>
                    </a:ext>
                  </a:extLst>
                </p14:cNvPr>
                <p14:cNvContentPartPr/>
                <p14:nvPr/>
              </p14:nvContentPartPr>
              <p14:xfrm>
                <a:off x="9126522" y="6127398"/>
                <a:ext cx="168480" cy="34200"/>
              </p14:xfrm>
            </p:contentPart>
          </mc:Choice>
          <mc:Fallback xmlns="">
            <p:pic>
              <p:nvPicPr>
                <p:cNvPr id="236" name="筆跡 235">
                  <a:extLst>
                    <a:ext uri="{FF2B5EF4-FFF2-40B4-BE49-F238E27FC236}">
                      <a16:creationId xmlns:a16="http://schemas.microsoft.com/office/drawing/2014/main" id="{3202E38F-AFDC-7B31-4E7A-3E8254370E10}"/>
                    </a:ext>
                  </a:extLst>
                </p:cNvPr>
                <p:cNvPicPr/>
                <p:nvPr/>
              </p:nvPicPr>
              <p:blipFill>
                <a:blip r:embed="rId350"/>
                <a:stretch>
                  <a:fillRect/>
                </a:stretch>
              </p:blipFill>
              <p:spPr>
                <a:xfrm>
                  <a:off x="9117522" y="6118758"/>
                  <a:ext cx="1861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37" name="筆跡 236">
                  <a:extLst>
                    <a:ext uri="{FF2B5EF4-FFF2-40B4-BE49-F238E27FC236}">
                      <a16:creationId xmlns:a16="http://schemas.microsoft.com/office/drawing/2014/main" id="{F3ED68B6-F0C3-B571-1588-83DF8B612AD2}"/>
                    </a:ext>
                  </a:extLst>
                </p14:cNvPr>
                <p14:cNvContentPartPr/>
                <p14:nvPr/>
              </p14:nvContentPartPr>
              <p14:xfrm>
                <a:off x="9444762" y="5967198"/>
                <a:ext cx="187560" cy="261720"/>
              </p14:xfrm>
            </p:contentPart>
          </mc:Choice>
          <mc:Fallback xmlns="">
            <p:pic>
              <p:nvPicPr>
                <p:cNvPr id="237" name="筆跡 236">
                  <a:extLst>
                    <a:ext uri="{FF2B5EF4-FFF2-40B4-BE49-F238E27FC236}">
                      <a16:creationId xmlns:a16="http://schemas.microsoft.com/office/drawing/2014/main" id="{F3ED68B6-F0C3-B571-1588-83DF8B612AD2}"/>
                    </a:ext>
                  </a:extLst>
                </p:cNvPr>
                <p:cNvPicPr/>
                <p:nvPr/>
              </p:nvPicPr>
              <p:blipFill>
                <a:blip r:embed="rId352"/>
                <a:stretch>
                  <a:fillRect/>
                </a:stretch>
              </p:blipFill>
              <p:spPr>
                <a:xfrm>
                  <a:off x="9436122" y="5958558"/>
                  <a:ext cx="2052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38" name="筆跡 237">
                  <a:extLst>
                    <a:ext uri="{FF2B5EF4-FFF2-40B4-BE49-F238E27FC236}">
                      <a16:creationId xmlns:a16="http://schemas.microsoft.com/office/drawing/2014/main" id="{39BA5067-984F-4F62-B9C4-EB7E536654A6}"/>
                    </a:ext>
                  </a:extLst>
                </p14:cNvPr>
                <p14:cNvContentPartPr/>
                <p14:nvPr/>
              </p14:nvContentPartPr>
              <p14:xfrm>
                <a:off x="9617922" y="6074478"/>
                <a:ext cx="123120" cy="112680"/>
              </p14:xfrm>
            </p:contentPart>
          </mc:Choice>
          <mc:Fallback xmlns="">
            <p:pic>
              <p:nvPicPr>
                <p:cNvPr id="238" name="筆跡 237">
                  <a:extLst>
                    <a:ext uri="{FF2B5EF4-FFF2-40B4-BE49-F238E27FC236}">
                      <a16:creationId xmlns:a16="http://schemas.microsoft.com/office/drawing/2014/main" id="{39BA5067-984F-4F62-B9C4-EB7E536654A6}"/>
                    </a:ext>
                  </a:extLst>
                </p:cNvPr>
                <p:cNvPicPr/>
                <p:nvPr/>
              </p:nvPicPr>
              <p:blipFill>
                <a:blip r:embed="rId354"/>
                <a:stretch>
                  <a:fillRect/>
                </a:stretch>
              </p:blipFill>
              <p:spPr>
                <a:xfrm>
                  <a:off x="9608922" y="6065478"/>
                  <a:ext cx="1407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39" name="筆跡 238">
                  <a:extLst>
                    <a:ext uri="{FF2B5EF4-FFF2-40B4-BE49-F238E27FC236}">
                      <a16:creationId xmlns:a16="http://schemas.microsoft.com/office/drawing/2014/main" id="{C234F6E0-A4B4-551B-225D-D4703CB53D87}"/>
                    </a:ext>
                  </a:extLst>
                </p14:cNvPr>
                <p14:cNvContentPartPr/>
                <p14:nvPr/>
              </p14:nvContentPartPr>
              <p14:xfrm>
                <a:off x="9673722" y="6017958"/>
                <a:ext cx="158400" cy="409320"/>
              </p14:xfrm>
            </p:contentPart>
          </mc:Choice>
          <mc:Fallback xmlns="">
            <p:pic>
              <p:nvPicPr>
                <p:cNvPr id="239" name="筆跡 238">
                  <a:extLst>
                    <a:ext uri="{FF2B5EF4-FFF2-40B4-BE49-F238E27FC236}">
                      <a16:creationId xmlns:a16="http://schemas.microsoft.com/office/drawing/2014/main" id="{C234F6E0-A4B4-551B-225D-D4703CB53D87}"/>
                    </a:ext>
                  </a:extLst>
                </p:cNvPr>
                <p:cNvPicPr/>
                <p:nvPr/>
              </p:nvPicPr>
              <p:blipFill>
                <a:blip r:embed="rId356"/>
                <a:stretch>
                  <a:fillRect/>
                </a:stretch>
              </p:blipFill>
              <p:spPr>
                <a:xfrm>
                  <a:off x="9664722" y="6009318"/>
                  <a:ext cx="17604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40" name="筆跡 239">
                  <a:extLst>
                    <a:ext uri="{FF2B5EF4-FFF2-40B4-BE49-F238E27FC236}">
                      <a16:creationId xmlns:a16="http://schemas.microsoft.com/office/drawing/2014/main" id="{625014C5-73A8-EDD6-551F-A068D0C55667}"/>
                    </a:ext>
                  </a:extLst>
                </p14:cNvPr>
                <p14:cNvContentPartPr/>
                <p14:nvPr/>
              </p14:nvContentPartPr>
              <p14:xfrm>
                <a:off x="9972882" y="5966118"/>
                <a:ext cx="101880" cy="239760"/>
              </p14:xfrm>
            </p:contentPart>
          </mc:Choice>
          <mc:Fallback xmlns="">
            <p:pic>
              <p:nvPicPr>
                <p:cNvPr id="240" name="筆跡 239">
                  <a:extLst>
                    <a:ext uri="{FF2B5EF4-FFF2-40B4-BE49-F238E27FC236}">
                      <a16:creationId xmlns:a16="http://schemas.microsoft.com/office/drawing/2014/main" id="{625014C5-73A8-EDD6-551F-A068D0C55667}"/>
                    </a:ext>
                  </a:extLst>
                </p:cNvPr>
                <p:cNvPicPr/>
                <p:nvPr/>
              </p:nvPicPr>
              <p:blipFill>
                <a:blip r:embed="rId358"/>
                <a:stretch>
                  <a:fillRect/>
                </a:stretch>
              </p:blipFill>
              <p:spPr>
                <a:xfrm>
                  <a:off x="9964242" y="5957118"/>
                  <a:ext cx="1195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41" name="筆跡 240">
                  <a:extLst>
                    <a:ext uri="{FF2B5EF4-FFF2-40B4-BE49-F238E27FC236}">
                      <a16:creationId xmlns:a16="http://schemas.microsoft.com/office/drawing/2014/main" id="{E304889E-111B-A4B4-654D-F59749040FBE}"/>
                    </a:ext>
                  </a:extLst>
                </p14:cNvPr>
                <p14:cNvContentPartPr/>
                <p14:nvPr/>
              </p14:nvContentPartPr>
              <p14:xfrm>
                <a:off x="10134522" y="6155118"/>
                <a:ext cx="5400" cy="10440"/>
              </p14:xfrm>
            </p:contentPart>
          </mc:Choice>
          <mc:Fallback xmlns="">
            <p:pic>
              <p:nvPicPr>
                <p:cNvPr id="241" name="筆跡 240">
                  <a:extLst>
                    <a:ext uri="{FF2B5EF4-FFF2-40B4-BE49-F238E27FC236}">
                      <a16:creationId xmlns:a16="http://schemas.microsoft.com/office/drawing/2014/main" id="{E304889E-111B-A4B4-654D-F59749040FBE}"/>
                    </a:ext>
                  </a:extLst>
                </p:cNvPr>
                <p:cNvPicPr/>
                <p:nvPr/>
              </p:nvPicPr>
              <p:blipFill>
                <a:blip r:embed="rId360"/>
                <a:stretch>
                  <a:fillRect/>
                </a:stretch>
              </p:blipFill>
              <p:spPr>
                <a:xfrm>
                  <a:off x="10125522" y="6146118"/>
                  <a:ext cx="230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42" name="筆跡 241">
                  <a:extLst>
                    <a:ext uri="{FF2B5EF4-FFF2-40B4-BE49-F238E27FC236}">
                      <a16:creationId xmlns:a16="http://schemas.microsoft.com/office/drawing/2014/main" id="{23E2EEB1-9E18-1C80-340D-1B811C2BD1E5}"/>
                    </a:ext>
                  </a:extLst>
                </p14:cNvPr>
                <p14:cNvContentPartPr/>
                <p14:nvPr/>
              </p14:nvContentPartPr>
              <p14:xfrm>
                <a:off x="10184562" y="5921118"/>
                <a:ext cx="121320" cy="374760"/>
              </p14:xfrm>
            </p:contentPart>
          </mc:Choice>
          <mc:Fallback xmlns="">
            <p:pic>
              <p:nvPicPr>
                <p:cNvPr id="242" name="筆跡 241">
                  <a:extLst>
                    <a:ext uri="{FF2B5EF4-FFF2-40B4-BE49-F238E27FC236}">
                      <a16:creationId xmlns:a16="http://schemas.microsoft.com/office/drawing/2014/main" id="{23E2EEB1-9E18-1C80-340D-1B811C2BD1E5}"/>
                    </a:ext>
                  </a:extLst>
                </p:cNvPr>
                <p:cNvPicPr/>
                <p:nvPr/>
              </p:nvPicPr>
              <p:blipFill>
                <a:blip r:embed="rId362"/>
                <a:stretch>
                  <a:fillRect/>
                </a:stretch>
              </p:blipFill>
              <p:spPr>
                <a:xfrm>
                  <a:off x="10175562" y="5912118"/>
                  <a:ext cx="13896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43" name="筆跡 242">
                  <a:extLst>
                    <a:ext uri="{FF2B5EF4-FFF2-40B4-BE49-F238E27FC236}">
                      <a16:creationId xmlns:a16="http://schemas.microsoft.com/office/drawing/2014/main" id="{E79741EA-7A2A-4B62-AF84-31170FC7E52F}"/>
                    </a:ext>
                  </a:extLst>
                </p14:cNvPr>
                <p14:cNvContentPartPr/>
                <p14:nvPr/>
              </p14:nvContentPartPr>
              <p14:xfrm>
                <a:off x="10395522" y="5914638"/>
                <a:ext cx="130320" cy="390600"/>
              </p14:xfrm>
            </p:contentPart>
          </mc:Choice>
          <mc:Fallback xmlns="">
            <p:pic>
              <p:nvPicPr>
                <p:cNvPr id="243" name="筆跡 242">
                  <a:extLst>
                    <a:ext uri="{FF2B5EF4-FFF2-40B4-BE49-F238E27FC236}">
                      <a16:creationId xmlns:a16="http://schemas.microsoft.com/office/drawing/2014/main" id="{E79741EA-7A2A-4B62-AF84-31170FC7E52F}"/>
                    </a:ext>
                  </a:extLst>
                </p:cNvPr>
                <p:cNvPicPr/>
                <p:nvPr/>
              </p:nvPicPr>
              <p:blipFill>
                <a:blip r:embed="rId364"/>
                <a:stretch>
                  <a:fillRect/>
                </a:stretch>
              </p:blipFill>
              <p:spPr>
                <a:xfrm>
                  <a:off x="10386882" y="5905638"/>
                  <a:ext cx="14796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50" name="筆跡 249">
                  <a:extLst>
                    <a:ext uri="{FF2B5EF4-FFF2-40B4-BE49-F238E27FC236}">
                      <a16:creationId xmlns:a16="http://schemas.microsoft.com/office/drawing/2014/main" id="{D10C19BA-2EC3-FBBA-ECE7-0C68BA0E7763}"/>
                    </a:ext>
                  </a:extLst>
                </p14:cNvPr>
                <p14:cNvContentPartPr/>
                <p14:nvPr/>
              </p14:nvContentPartPr>
              <p14:xfrm>
                <a:off x="7340562" y="6181398"/>
                <a:ext cx="158760" cy="32400"/>
              </p14:xfrm>
            </p:contentPart>
          </mc:Choice>
          <mc:Fallback xmlns="">
            <p:pic>
              <p:nvPicPr>
                <p:cNvPr id="250" name="筆跡 249">
                  <a:extLst>
                    <a:ext uri="{FF2B5EF4-FFF2-40B4-BE49-F238E27FC236}">
                      <a16:creationId xmlns:a16="http://schemas.microsoft.com/office/drawing/2014/main" id="{D10C19BA-2EC3-FBBA-ECE7-0C68BA0E7763}"/>
                    </a:ext>
                  </a:extLst>
                </p:cNvPr>
                <p:cNvPicPr/>
                <p:nvPr/>
              </p:nvPicPr>
              <p:blipFill>
                <a:blip r:embed="rId366"/>
                <a:stretch>
                  <a:fillRect/>
                </a:stretch>
              </p:blipFill>
              <p:spPr>
                <a:xfrm>
                  <a:off x="7331562" y="6172758"/>
                  <a:ext cx="1764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51" name="筆跡 250">
                  <a:extLst>
                    <a:ext uri="{FF2B5EF4-FFF2-40B4-BE49-F238E27FC236}">
                      <a16:creationId xmlns:a16="http://schemas.microsoft.com/office/drawing/2014/main" id="{91ECB1BE-B925-4C01-5C31-52C9CAB3D04D}"/>
                    </a:ext>
                  </a:extLst>
                </p14:cNvPr>
                <p14:cNvContentPartPr/>
                <p14:nvPr/>
              </p14:nvContentPartPr>
              <p14:xfrm>
                <a:off x="7450362" y="6139278"/>
                <a:ext cx="9360" cy="165600"/>
              </p14:xfrm>
            </p:contentPart>
          </mc:Choice>
          <mc:Fallback xmlns="">
            <p:pic>
              <p:nvPicPr>
                <p:cNvPr id="251" name="筆跡 250">
                  <a:extLst>
                    <a:ext uri="{FF2B5EF4-FFF2-40B4-BE49-F238E27FC236}">
                      <a16:creationId xmlns:a16="http://schemas.microsoft.com/office/drawing/2014/main" id="{91ECB1BE-B925-4C01-5C31-52C9CAB3D04D}"/>
                    </a:ext>
                  </a:extLst>
                </p:cNvPr>
                <p:cNvPicPr/>
                <p:nvPr/>
              </p:nvPicPr>
              <p:blipFill>
                <a:blip r:embed="rId368"/>
                <a:stretch>
                  <a:fillRect/>
                </a:stretch>
              </p:blipFill>
              <p:spPr>
                <a:xfrm>
                  <a:off x="7441362" y="6130638"/>
                  <a:ext cx="2700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55" name="筆跡 254">
                  <a:extLst>
                    <a:ext uri="{FF2B5EF4-FFF2-40B4-BE49-F238E27FC236}">
                      <a16:creationId xmlns:a16="http://schemas.microsoft.com/office/drawing/2014/main" id="{18C88A5E-00CD-3827-02F1-D516A6C0632F}"/>
                    </a:ext>
                  </a:extLst>
                </p14:cNvPr>
                <p14:cNvContentPartPr/>
                <p14:nvPr/>
              </p14:nvContentPartPr>
              <p14:xfrm>
                <a:off x="7483521" y="6598230"/>
                <a:ext cx="146520" cy="23760"/>
              </p14:xfrm>
            </p:contentPart>
          </mc:Choice>
          <mc:Fallback xmlns="">
            <p:pic>
              <p:nvPicPr>
                <p:cNvPr id="255" name="筆跡 254">
                  <a:extLst>
                    <a:ext uri="{FF2B5EF4-FFF2-40B4-BE49-F238E27FC236}">
                      <a16:creationId xmlns:a16="http://schemas.microsoft.com/office/drawing/2014/main" id="{18C88A5E-00CD-3827-02F1-D516A6C0632F}"/>
                    </a:ext>
                  </a:extLst>
                </p:cNvPr>
                <p:cNvPicPr/>
                <p:nvPr/>
              </p:nvPicPr>
              <p:blipFill>
                <a:blip r:embed="rId370"/>
                <a:stretch>
                  <a:fillRect/>
                </a:stretch>
              </p:blipFill>
              <p:spPr>
                <a:xfrm>
                  <a:off x="7474881" y="6589590"/>
                  <a:ext cx="1641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56" name="筆跡 255">
                  <a:extLst>
                    <a:ext uri="{FF2B5EF4-FFF2-40B4-BE49-F238E27FC236}">
                      <a16:creationId xmlns:a16="http://schemas.microsoft.com/office/drawing/2014/main" id="{9FF9647B-0716-D666-AF4D-60F3856FF637}"/>
                    </a:ext>
                  </a:extLst>
                </p14:cNvPr>
                <p14:cNvContentPartPr/>
                <p14:nvPr/>
              </p14:nvContentPartPr>
              <p14:xfrm>
                <a:off x="7452921" y="6678510"/>
                <a:ext cx="189000" cy="28440"/>
              </p14:xfrm>
            </p:contentPart>
          </mc:Choice>
          <mc:Fallback xmlns="">
            <p:pic>
              <p:nvPicPr>
                <p:cNvPr id="256" name="筆跡 255">
                  <a:extLst>
                    <a:ext uri="{FF2B5EF4-FFF2-40B4-BE49-F238E27FC236}">
                      <a16:creationId xmlns:a16="http://schemas.microsoft.com/office/drawing/2014/main" id="{9FF9647B-0716-D666-AF4D-60F3856FF637}"/>
                    </a:ext>
                  </a:extLst>
                </p:cNvPr>
                <p:cNvPicPr/>
                <p:nvPr/>
              </p:nvPicPr>
              <p:blipFill>
                <a:blip r:embed="rId372"/>
                <a:stretch>
                  <a:fillRect/>
                </a:stretch>
              </p:blipFill>
              <p:spPr>
                <a:xfrm>
                  <a:off x="7443921" y="6669510"/>
                  <a:ext cx="2066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65" name="筆跡 264">
                  <a:extLst>
                    <a:ext uri="{FF2B5EF4-FFF2-40B4-BE49-F238E27FC236}">
                      <a16:creationId xmlns:a16="http://schemas.microsoft.com/office/drawing/2014/main" id="{C82378BB-3901-C42A-4DB7-86D227AFAF34}"/>
                    </a:ext>
                  </a:extLst>
                </p14:cNvPr>
                <p14:cNvContentPartPr/>
                <p14:nvPr/>
              </p14:nvContentPartPr>
              <p14:xfrm>
                <a:off x="7770441" y="6557550"/>
                <a:ext cx="76680" cy="262800"/>
              </p14:xfrm>
            </p:contentPart>
          </mc:Choice>
          <mc:Fallback xmlns="">
            <p:pic>
              <p:nvPicPr>
                <p:cNvPr id="265" name="筆跡 264">
                  <a:extLst>
                    <a:ext uri="{FF2B5EF4-FFF2-40B4-BE49-F238E27FC236}">
                      <a16:creationId xmlns:a16="http://schemas.microsoft.com/office/drawing/2014/main" id="{C82378BB-3901-C42A-4DB7-86D227AFAF34}"/>
                    </a:ext>
                  </a:extLst>
                </p:cNvPr>
                <p:cNvPicPr/>
                <p:nvPr/>
              </p:nvPicPr>
              <p:blipFill>
                <a:blip r:embed="rId374"/>
                <a:stretch>
                  <a:fillRect/>
                </a:stretch>
              </p:blipFill>
              <p:spPr>
                <a:xfrm>
                  <a:off x="7761801" y="6548550"/>
                  <a:ext cx="9432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66" name="筆跡 265">
                  <a:extLst>
                    <a:ext uri="{FF2B5EF4-FFF2-40B4-BE49-F238E27FC236}">
                      <a16:creationId xmlns:a16="http://schemas.microsoft.com/office/drawing/2014/main" id="{D510F794-389C-BC92-5E99-9981F275FAEE}"/>
                    </a:ext>
                  </a:extLst>
                </p14:cNvPr>
                <p14:cNvContentPartPr/>
                <p14:nvPr/>
              </p14:nvContentPartPr>
              <p14:xfrm>
                <a:off x="7900401" y="6497430"/>
                <a:ext cx="196200" cy="300600"/>
              </p14:xfrm>
            </p:contentPart>
          </mc:Choice>
          <mc:Fallback xmlns="">
            <p:pic>
              <p:nvPicPr>
                <p:cNvPr id="266" name="筆跡 265">
                  <a:extLst>
                    <a:ext uri="{FF2B5EF4-FFF2-40B4-BE49-F238E27FC236}">
                      <a16:creationId xmlns:a16="http://schemas.microsoft.com/office/drawing/2014/main" id="{D510F794-389C-BC92-5E99-9981F275FAEE}"/>
                    </a:ext>
                  </a:extLst>
                </p:cNvPr>
                <p:cNvPicPr/>
                <p:nvPr/>
              </p:nvPicPr>
              <p:blipFill>
                <a:blip r:embed="rId376"/>
                <a:stretch>
                  <a:fillRect/>
                </a:stretch>
              </p:blipFill>
              <p:spPr>
                <a:xfrm>
                  <a:off x="7891761" y="6488430"/>
                  <a:ext cx="21384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68" name="筆跡 267">
                  <a:extLst>
                    <a:ext uri="{FF2B5EF4-FFF2-40B4-BE49-F238E27FC236}">
                      <a16:creationId xmlns:a16="http://schemas.microsoft.com/office/drawing/2014/main" id="{D62E42CD-6E6E-5CEE-3D17-402168532F4E}"/>
                    </a:ext>
                  </a:extLst>
                </p14:cNvPr>
                <p14:cNvContentPartPr/>
                <p14:nvPr/>
              </p14:nvContentPartPr>
              <p14:xfrm>
                <a:off x="8167881" y="6715950"/>
                <a:ext cx="2880" cy="28080"/>
              </p14:xfrm>
            </p:contentPart>
          </mc:Choice>
          <mc:Fallback xmlns="">
            <p:pic>
              <p:nvPicPr>
                <p:cNvPr id="268" name="筆跡 267">
                  <a:extLst>
                    <a:ext uri="{FF2B5EF4-FFF2-40B4-BE49-F238E27FC236}">
                      <a16:creationId xmlns:a16="http://schemas.microsoft.com/office/drawing/2014/main" id="{D62E42CD-6E6E-5CEE-3D17-402168532F4E}"/>
                    </a:ext>
                  </a:extLst>
                </p:cNvPr>
                <p:cNvPicPr/>
                <p:nvPr/>
              </p:nvPicPr>
              <p:blipFill>
                <a:blip r:embed="rId378"/>
                <a:stretch>
                  <a:fillRect/>
                </a:stretch>
              </p:blipFill>
              <p:spPr>
                <a:xfrm>
                  <a:off x="8158881" y="6707310"/>
                  <a:ext cx="205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69" name="筆跡 268">
                  <a:extLst>
                    <a:ext uri="{FF2B5EF4-FFF2-40B4-BE49-F238E27FC236}">
                      <a16:creationId xmlns:a16="http://schemas.microsoft.com/office/drawing/2014/main" id="{E024E7BC-52A9-0151-0428-C55489CAAFCF}"/>
                    </a:ext>
                  </a:extLst>
                </p14:cNvPr>
                <p14:cNvContentPartPr/>
                <p14:nvPr/>
              </p14:nvContentPartPr>
              <p14:xfrm>
                <a:off x="8287761" y="6536670"/>
                <a:ext cx="66240" cy="68760"/>
              </p14:xfrm>
            </p:contentPart>
          </mc:Choice>
          <mc:Fallback xmlns="">
            <p:pic>
              <p:nvPicPr>
                <p:cNvPr id="269" name="筆跡 268">
                  <a:extLst>
                    <a:ext uri="{FF2B5EF4-FFF2-40B4-BE49-F238E27FC236}">
                      <a16:creationId xmlns:a16="http://schemas.microsoft.com/office/drawing/2014/main" id="{E024E7BC-52A9-0151-0428-C55489CAAFCF}"/>
                    </a:ext>
                  </a:extLst>
                </p:cNvPr>
                <p:cNvPicPr/>
                <p:nvPr/>
              </p:nvPicPr>
              <p:blipFill>
                <a:blip r:embed="rId380"/>
                <a:stretch>
                  <a:fillRect/>
                </a:stretch>
              </p:blipFill>
              <p:spPr>
                <a:xfrm>
                  <a:off x="8279121" y="6528030"/>
                  <a:ext cx="838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70" name="筆跡 269">
                  <a:extLst>
                    <a:ext uri="{FF2B5EF4-FFF2-40B4-BE49-F238E27FC236}">
                      <a16:creationId xmlns:a16="http://schemas.microsoft.com/office/drawing/2014/main" id="{A8009F6D-DFFD-AC7E-0DCE-46C6850D6AA6}"/>
                    </a:ext>
                  </a:extLst>
                </p14:cNvPr>
                <p14:cNvContentPartPr/>
                <p14:nvPr/>
              </p14:nvContentPartPr>
              <p14:xfrm>
                <a:off x="8302881" y="6533070"/>
                <a:ext cx="63360" cy="253080"/>
              </p14:xfrm>
            </p:contentPart>
          </mc:Choice>
          <mc:Fallback xmlns="">
            <p:pic>
              <p:nvPicPr>
                <p:cNvPr id="270" name="筆跡 269">
                  <a:extLst>
                    <a:ext uri="{FF2B5EF4-FFF2-40B4-BE49-F238E27FC236}">
                      <a16:creationId xmlns:a16="http://schemas.microsoft.com/office/drawing/2014/main" id="{A8009F6D-DFFD-AC7E-0DCE-46C6850D6AA6}"/>
                    </a:ext>
                  </a:extLst>
                </p:cNvPr>
                <p:cNvPicPr/>
                <p:nvPr/>
              </p:nvPicPr>
              <p:blipFill>
                <a:blip r:embed="rId382"/>
                <a:stretch>
                  <a:fillRect/>
                </a:stretch>
              </p:blipFill>
              <p:spPr>
                <a:xfrm>
                  <a:off x="8293881" y="6524430"/>
                  <a:ext cx="8100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71" name="筆跡 270">
                  <a:extLst>
                    <a:ext uri="{FF2B5EF4-FFF2-40B4-BE49-F238E27FC236}">
                      <a16:creationId xmlns:a16="http://schemas.microsoft.com/office/drawing/2014/main" id="{5EBD63D6-3114-229E-30FC-D807BEEB3FA4}"/>
                    </a:ext>
                  </a:extLst>
                </p14:cNvPr>
                <p14:cNvContentPartPr/>
                <p14:nvPr/>
              </p14:nvContentPartPr>
              <p14:xfrm>
                <a:off x="8420241" y="6538470"/>
                <a:ext cx="123120" cy="194760"/>
              </p14:xfrm>
            </p:contentPart>
          </mc:Choice>
          <mc:Fallback xmlns="">
            <p:pic>
              <p:nvPicPr>
                <p:cNvPr id="271" name="筆跡 270">
                  <a:extLst>
                    <a:ext uri="{FF2B5EF4-FFF2-40B4-BE49-F238E27FC236}">
                      <a16:creationId xmlns:a16="http://schemas.microsoft.com/office/drawing/2014/main" id="{5EBD63D6-3114-229E-30FC-D807BEEB3FA4}"/>
                    </a:ext>
                  </a:extLst>
                </p:cNvPr>
                <p:cNvPicPr/>
                <p:nvPr/>
              </p:nvPicPr>
              <p:blipFill>
                <a:blip r:embed="rId384"/>
                <a:stretch>
                  <a:fillRect/>
                </a:stretch>
              </p:blipFill>
              <p:spPr>
                <a:xfrm>
                  <a:off x="8411241" y="6529830"/>
                  <a:ext cx="1407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72" name="筆跡 271">
                  <a:extLst>
                    <a:ext uri="{FF2B5EF4-FFF2-40B4-BE49-F238E27FC236}">
                      <a16:creationId xmlns:a16="http://schemas.microsoft.com/office/drawing/2014/main" id="{55DC9F1E-68FA-BEBD-533D-6085ECEDE0CB}"/>
                    </a:ext>
                  </a:extLst>
                </p14:cNvPr>
                <p14:cNvContentPartPr/>
                <p14:nvPr/>
              </p14:nvContentPartPr>
              <p14:xfrm>
                <a:off x="8629401" y="6560430"/>
                <a:ext cx="128520" cy="227880"/>
              </p14:xfrm>
            </p:contentPart>
          </mc:Choice>
          <mc:Fallback xmlns="">
            <p:pic>
              <p:nvPicPr>
                <p:cNvPr id="272" name="筆跡 271">
                  <a:extLst>
                    <a:ext uri="{FF2B5EF4-FFF2-40B4-BE49-F238E27FC236}">
                      <a16:creationId xmlns:a16="http://schemas.microsoft.com/office/drawing/2014/main" id="{55DC9F1E-68FA-BEBD-533D-6085ECEDE0CB}"/>
                    </a:ext>
                  </a:extLst>
                </p:cNvPr>
                <p:cNvPicPr/>
                <p:nvPr/>
              </p:nvPicPr>
              <p:blipFill>
                <a:blip r:embed="rId386"/>
                <a:stretch>
                  <a:fillRect/>
                </a:stretch>
              </p:blipFill>
              <p:spPr>
                <a:xfrm>
                  <a:off x="8620761" y="6551790"/>
                  <a:ext cx="146160" cy="245520"/>
                </a:xfrm>
                <a:prstGeom prst="rect">
                  <a:avLst/>
                </a:prstGeom>
              </p:spPr>
            </p:pic>
          </mc:Fallback>
        </mc:AlternateContent>
      </p:grpSp>
      <p:grpSp>
        <p:nvGrpSpPr>
          <p:cNvPr id="304" name="群組 303">
            <a:extLst>
              <a:ext uri="{FF2B5EF4-FFF2-40B4-BE49-F238E27FC236}">
                <a16:creationId xmlns:a16="http://schemas.microsoft.com/office/drawing/2014/main" id="{7C8B38C1-EC43-4137-2602-165A7E3958DB}"/>
              </a:ext>
            </a:extLst>
          </p:cNvPr>
          <p:cNvGrpSpPr/>
          <p:nvPr/>
        </p:nvGrpSpPr>
        <p:grpSpPr>
          <a:xfrm>
            <a:off x="8983281" y="6421830"/>
            <a:ext cx="2155506" cy="409126"/>
            <a:chOff x="8983281" y="6421830"/>
            <a:chExt cx="2155506" cy="409126"/>
          </a:xfrm>
        </p:grpSpPr>
        <mc:AlternateContent xmlns:mc="http://schemas.openxmlformats.org/markup-compatibility/2006" xmlns:p14="http://schemas.microsoft.com/office/powerpoint/2010/main">
          <mc:Choice Requires="p14">
            <p:contentPart p14:bwMode="auto" r:id="rId387">
              <p14:nvContentPartPr>
                <p14:cNvPr id="274" name="筆跡 273">
                  <a:extLst>
                    <a:ext uri="{FF2B5EF4-FFF2-40B4-BE49-F238E27FC236}">
                      <a16:creationId xmlns:a16="http://schemas.microsoft.com/office/drawing/2014/main" id="{876410B7-7BA9-2079-53BC-9F5ACDF65344}"/>
                    </a:ext>
                  </a:extLst>
                </p14:cNvPr>
                <p14:cNvContentPartPr/>
                <p14:nvPr/>
              </p14:nvContentPartPr>
              <p14:xfrm>
                <a:off x="8983281" y="6580230"/>
                <a:ext cx="162360" cy="163440"/>
              </p14:xfrm>
            </p:contentPart>
          </mc:Choice>
          <mc:Fallback xmlns="">
            <p:pic>
              <p:nvPicPr>
                <p:cNvPr id="274" name="筆跡 273">
                  <a:extLst>
                    <a:ext uri="{FF2B5EF4-FFF2-40B4-BE49-F238E27FC236}">
                      <a16:creationId xmlns:a16="http://schemas.microsoft.com/office/drawing/2014/main" id="{876410B7-7BA9-2079-53BC-9F5ACDF65344}"/>
                    </a:ext>
                  </a:extLst>
                </p:cNvPr>
                <p:cNvPicPr/>
                <p:nvPr/>
              </p:nvPicPr>
              <p:blipFill>
                <a:blip r:embed="rId388"/>
                <a:stretch>
                  <a:fillRect/>
                </a:stretch>
              </p:blipFill>
              <p:spPr>
                <a:xfrm>
                  <a:off x="8974641" y="6571590"/>
                  <a:ext cx="1800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75" name="筆跡 274">
                  <a:extLst>
                    <a:ext uri="{FF2B5EF4-FFF2-40B4-BE49-F238E27FC236}">
                      <a16:creationId xmlns:a16="http://schemas.microsoft.com/office/drawing/2014/main" id="{CDC9181C-49FE-2F34-31E3-E23843557403}"/>
                    </a:ext>
                  </a:extLst>
                </p14:cNvPr>
                <p14:cNvContentPartPr/>
                <p14:nvPr/>
              </p14:nvContentPartPr>
              <p14:xfrm>
                <a:off x="9256881" y="6533430"/>
                <a:ext cx="213120" cy="264960"/>
              </p14:xfrm>
            </p:contentPart>
          </mc:Choice>
          <mc:Fallback xmlns="">
            <p:pic>
              <p:nvPicPr>
                <p:cNvPr id="275" name="筆跡 274">
                  <a:extLst>
                    <a:ext uri="{FF2B5EF4-FFF2-40B4-BE49-F238E27FC236}">
                      <a16:creationId xmlns:a16="http://schemas.microsoft.com/office/drawing/2014/main" id="{CDC9181C-49FE-2F34-31E3-E23843557403}"/>
                    </a:ext>
                  </a:extLst>
                </p:cNvPr>
                <p:cNvPicPr/>
                <p:nvPr/>
              </p:nvPicPr>
              <p:blipFill>
                <a:blip r:embed="rId390"/>
                <a:stretch>
                  <a:fillRect/>
                </a:stretch>
              </p:blipFill>
              <p:spPr>
                <a:xfrm>
                  <a:off x="9247881" y="6524790"/>
                  <a:ext cx="23076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76" name="筆跡 275">
                  <a:extLst>
                    <a:ext uri="{FF2B5EF4-FFF2-40B4-BE49-F238E27FC236}">
                      <a16:creationId xmlns:a16="http://schemas.microsoft.com/office/drawing/2014/main" id="{7A416916-E0D9-07B1-C9B3-A0ACFA5E8614}"/>
                    </a:ext>
                  </a:extLst>
                </p14:cNvPr>
                <p14:cNvContentPartPr/>
                <p14:nvPr/>
              </p14:nvContentPartPr>
              <p14:xfrm>
                <a:off x="9286761" y="6589230"/>
                <a:ext cx="201240" cy="222120"/>
              </p14:xfrm>
            </p:contentPart>
          </mc:Choice>
          <mc:Fallback xmlns="">
            <p:pic>
              <p:nvPicPr>
                <p:cNvPr id="276" name="筆跡 275">
                  <a:extLst>
                    <a:ext uri="{FF2B5EF4-FFF2-40B4-BE49-F238E27FC236}">
                      <a16:creationId xmlns:a16="http://schemas.microsoft.com/office/drawing/2014/main" id="{7A416916-E0D9-07B1-C9B3-A0ACFA5E8614}"/>
                    </a:ext>
                  </a:extLst>
                </p:cNvPr>
                <p:cNvPicPr/>
                <p:nvPr/>
              </p:nvPicPr>
              <p:blipFill>
                <a:blip r:embed="rId392"/>
                <a:stretch>
                  <a:fillRect/>
                </a:stretch>
              </p:blipFill>
              <p:spPr>
                <a:xfrm>
                  <a:off x="9278121" y="6580590"/>
                  <a:ext cx="2188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77" name="筆跡 276">
                  <a:extLst>
                    <a:ext uri="{FF2B5EF4-FFF2-40B4-BE49-F238E27FC236}">
                      <a16:creationId xmlns:a16="http://schemas.microsoft.com/office/drawing/2014/main" id="{D29F9543-D741-2457-678B-65677D0E8C4F}"/>
                    </a:ext>
                  </a:extLst>
                </p14:cNvPr>
                <p14:cNvContentPartPr/>
                <p14:nvPr/>
              </p14:nvContentPartPr>
              <p14:xfrm>
                <a:off x="9506001" y="6421830"/>
                <a:ext cx="82080" cy="72720"/>
              </p14:xfrm>
            </p:contentPart>
          </mc:Choice>
          <mc:Fallback xmlns="">
            <p:pic>
              <p:nvPicPr>
                <p:cNvPr id="277" name="筆跡 276">
                  <a:extLst>
                    <a:ext uri="{FF2B5EF4-FFF2-40B4-BE49-F238E27FC236}">
                      <a16:creationId xmlns:a16="http://schemas.microsoft.com/office/drawing/2014/main" id="{D29F9543-D741-2457-678B-65677D0E8C4F}"/>
                    </a:ext>
                  </a:extLst>
                </p:cNvPr>
                <p:cNvPicPr/>
                <p:nvPr/>
              </p:nvPicPr>
              <p:blipFill>
                <a:blip r:embed="rId394"/>
                <a:stretch>
                  <a:fillRect/>
                </a:stretch>
              </p:blipFill>
              <p:spPr>
                <a:xfrm>
                  <a:off x="9497361" y="6412830"/>
                  <a:ext cx="99720" cy="903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78" name="筆跡 277">
                  <a:extLst>
                    <a:ext uri="{FF2B5EF4-FFF2-40B4-BE49-F238E27FC236}">
                      <a16:creationId xmlns:a16="http://schemas.microsoft.com/office/drawing/2014/main" id="{18A081F2-EFAA-964E-C0E3-EFC0FE6BA38A}"/>
                    </a:ext>
                  </a:extLst>
                </p14:cNvPr>
                <p14:cNvContentPartPr/>
                <p14:nvPr/>
              </p14:nvContentPartPr>
              <p14:xfrm>
                <a:off x="9491961" y="6705150"/>
                <a:ext cx="64440" cy="99000"/>
              </p14:xfrm>
            </p:contentPart>
          </mc:Choice>
          <mc:Fallback xmlns="">
            <p:pic>
              <p:nvPicPr>
                <p:cNvPr id="278" name="筆跡 277">
                  <a:extLst>
                    <a:ext uri="{FF2B5EF4-FFF2-40B4-BE49-F238E27FC236}">
                      <a16:creationId xmlns:a16="http://schemas.microsoft.com/office/drawing/2014/main" id="{18A081F2-EFAA-964E-C0E3-EFC0FE6BA38A}"/>
                    </a:ext>
                  </a:extLst>
                </p:cNvPr>
                <p:cNvPicPr/>
                <p:nvPr/>
              </p:nvPicPr>
              <p:blipFill>
                <a:blip r:embed="rId396"/>
                <a:stretch>
                  <a:fillRect/>
                </a:stretch>
              </p:blipFill>
              <p:spPr>
                <a:xfrm>
                  <a:off x="9483321" y="6696510"/>
                  <a:ext cx="820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79" name="筆跡 278">
                  <a:extLst>
                    <a:ext uri="{FF2B5EF4-FFF2-40B4-BE49-F238E27FC236}">
                      <a16:creationId xmlns:a16="http://schemas.microsoft.com/office/drawing/2014/main" id="{B156E9C5-8039-FC83-E0CC-7DF0C0AA8A47}"/>
                    </a:ext>
                  </a:extLst>
                </p14:cNvPr>
                <p14:cNvContentPartPr/>
                <p14:nvPr/>
              </p14:nvContentPartPr>
              <p14:xfrm>
                <a:off x="9581961" y="6778590"/>
                <a:ext cx="21960" cy="5400"/>
              </p14:xfrm>
            </p:contentPart>
          </mc:Choice>
          <mc:Fallback xmlns="">
            <p:pic>
              <p:nvPicPr>
                <p:cNvPr id="279" name="筆跡 278">
                  <a:extLst>
                    <a:ext uri="{FF2B5EF4-FFF2-40B4-BE49-F238E27FC236}">
                      <a16:creationId xmlns:a16="http://schemas.microsoft.com/office/drawing/2014/main" id="{B156E9C5-8039-FC83-E0CC-7DF0C0AA8A47}"/>
                    </a:ext>
                  </a:extLst>
                </p:cNvPr>
                <p:cNvPicPr/>
                <p:nvPr/>
              </p:nvPicPr>
              <p:blipFill>
                <a:blip r:embed="rId398"/>
                <a:stretch>
                  <a:fillRect/>
                </a:stretch>
              </p:blipFill>
              <p:spPr>
                <a:xfrm>
                  <a:off x="9573321" y="6769590"/>
                  <a:ext cx="396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80" name="筆跡 279">
                  <a:extLst>
                    <a:ext uri="{FF2B5EF4-FFF2-40B4-BE49-F238E27FC236}">
                      <a16:creationId xmlns:a16="http://schemas.microsoft.com/office/drawing/2014/main" id="{5F13F67B-536B-69BB-06C8-2B400F4AA5DB}"/>
                    </a:ext>
                  </a:extLst>
                </p14:cNvPr>
                <p14:cNvContentPartPr/>
                <p14:nvPr/>
              </p14:nvContentPartPr>
              <p14:xfrm>
                <a:off x="9639561" y="6706590"/>
                <a:ext cx="70200" cy="71280"/>
              </p14:xfrm>
            </p:contentPart>
          </mc:Choice>
          <mc:Fallback xmlns="">
            <p:pic>
              <p:nvPicPr>
                <p:cNvPr id="280" name="筆跡 279">
                  <a:extLst>
                    <a:ext uri="{FF2B5EF4-FFF2-40B4-BE49-F238E27FC236}">
                      <a16:creationId xmlns:a16="http://schemas.microsoft.com/office/drawing/2014/main" id="{5F13F67B-536B-69BB-06C8-2B400F4AA5DB}"/>
                    </a:ext>
                  </a:extLst>
                </p:cNvPr>
                <p:cNvPicPr/>
                <p:nvPr/>
              </p:nvPicPr>
              <p:blipFill>
                <a:blip r:embed="rId400"/>
                <a:stretch>
                  <a:fillRect/>
                </a:stretch>
              </p:blipFill>
              <p:spPr>
                <a:xfrm>
                  <a:off x="9630561" y="6697950"/>
                  <a:ext cx="878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81" name="筆跡 280">
                  <a:extLst>
                    <a:ext uri="{FF2B5EF4-FFF2-40B4-BE49-F238E27FC236}">
                      <a16:creationId xmlns:a16="http://schemas.microsoft.com/office/drawing/2014/main" id="{8977171C-AB98-278F-915D-0DF432243AAE}"/>
                    </a:ext>
                  </a:extLst>
                </p14:cNvPr>
                <p14:cNvContentPartPr/>
                <p14:nvPr/>
              </p14:nvContentPartPr>
              <p14:xfrm>
                <a:off x="9743241" y="6634950"/>
                <a:ext cx="122040" cy="154800"/>
              </p14:xfrm>
            </p:contentPart>
          </mc:Choice>
          <mc:Fallback xmlns="">
            <p:pic>
              <p:nvPicPr>
                <p:cNvPr id="281" name="筆跡 280">
                  <a:extLst>
                    <a:ext uri="{FF2B5EF4-FFF2-40B4-BE49-F238E27FC236}">
                      <a16:creationId xmlns:a16="http://schemas.microsoft.com/office/drawing/2014/main" id="{8977171C-AB98-278F-915D-0DF432243AAE}"/>
                    </a:ext>
                  </a:extLst>
                </p:cNvPr>
                <p:cNvPicPr/>
                <p:nvPr/>
              </p:nvPicPr>
              <p:blipFill>
                <a:blip r:embed="rId402"/>
                <a:stretch>
                  <a:fillRect/>
                </a:stretch>
              </p:blipFill>
              <p:spPr>
                <a:xfrm>
                  <a:off x="9734241" y="6625950"/>
                  <a:ext cx="1396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83" name="筆跡 282">
                  <a:extLst>
                    <a:ext uri="{FF2B5EF4-FFF2-40B4-BE49-F238E27FC236}">
                      <a16:creationId xmlns:a16="http://schemas.microsoft.com/office/drawing/2014/main" id="{CA912945-0C79-212E-ED33-41419CBD3A9C}"/>
                    </a:ext>
                  </a:extLst>
                </p14:cNvPr>
                <p14:cNvContentPartPr/>
                <p14:nvPr/>
              </p14:nvContentPartPr>
              <p14:xfrm>
                <a:off x="9839187" y="6780196"/>
                <a:ext cx="20160" cy="50760"/>
              </p14:xfrm>
            </p:contentPart>
          </mc:Choice>
          <mc:Fallback xmlns="">
            <p:pic>
              <p:nvPicPr>
                <p:cNvPr id="283" name="筆跡 282">
                  <a:extLst>
                    <a:ext uri="{FF2B5EF4-FFF2-40B4-BE49-F238E27FC236}">
                      <a16:creationId xmlns:a16="http://schemas.microsoft.com/office/drawing/2014/main" id="{CA912945-0C79-212E-ED33-41419CBD3A9C}"/>
                    </a:ext>
                  </a:extLst>
                </p:cNvPr>
                <p:cNvPicPr/>
                <p:nvPr/>
              </p:nvPicPr>
              <p:blipFill>
                <a:blip r:embed="rId404"/>
                <a:stretch>
                  <a:fillRect/>
                </a:stretch>
              </p:blipFill>
              <p:spPr>
                <a:xfrm>
                  <a:off x="9830547" y="6771556"/>
                  <a:ext cx="378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84" name="筆跡 283">
                  <a:extLst>
                    <a:ext uri="{FF2B5EF4-FFF2-40B4-BE49-F238E27FC236}">
                      <a16:creationId xmlns:a16="http://schemas.microsoft.com/office/drawing/2014/main" id="{723F48D3-6D04-AE25-83DD-CCE01004076A}"/>
                    </a:ext>
                  </a:extLst>
                </p14:cNvPr>
                <p14:cNvContentPartPr/>
                <p14:nvPr/>
              </p14:nvContentPartPr>
              <p14:xfrm>
                <a:off x="9978867" y="6690196"/>
                <a:ext cx="37440" cy="124200"/>
              </p14:xfrm>
            </p:contentPart>
          </mc:Choice>
          <mc:Fallback xmlns="">
            <p:pic>
              <p:nvPicPr>
                <p:cNvPr id="284" name="筆跡 283">
                  <a:extLst>
                    <a:ext uri="{FF2B5EF4-FFF2-40B4-BE49-F238E27FC236}">
                      <a16:creationId xmlns:a16="http://schemas.microsoft.com/office/drawing/2014/main" id="{723F48D3-6D04-AE25-83DD-CCE01004076A}"/>
                    </a:ext>
                  </a:extLst>
                </p:cNvPr>
                <p:cNvPicPr/>
                <p:nvPr/>
              </p:nvPicPr>
              <p:blipFill>
                <a:blip r:embed="rId406"/>
                <a:stretch>
                  <a:fillRect/>
                </a:stretch>
              </p:blipFill>
              <p:spPr>
                <a:xfrm>
                  <a:off x="9969867" y="6681196"/>
                  <a:ext cx="5508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85" name="筆跡 284">
                  <a:extLst>
                    <a:ext uri="{FF2B5EF4-FFF2-40B4-BE49-F238E27FC236}">
                      <a16:creationId xmlns:a16="http://schemas.microsoft.com/office/drawing/2014/main" id="{697AF055-3746-AA74-8E0A-5884B663D85A}"/>
                    </a:ext>
                  </a:extLst>
                </p14:cNvPr>
                <p14:cNvContentPartPr/>
                <p14:nvPr/>
              </p14:nvContentPartPr>
              <p14:xfrm>
                <a:off x="10011627" y="6692356"/>
                <a:ext cx="81720" cy="103320"/>
              </p14:xfrm>
            </p:contentPart>
          </mc:Choice>
          <mc:Fallback xmlns="">
            <p:pic>
              <p:nvPicPr>
                <p:cNvPr id="285" name="筆跡 284">
                  <a:extLst>
                    <a:ext uri="{FF2B5EF4-FFF2-40B4-BE49-F238E27FC236}">
                      <a16:creationId xmlns:a16="http://schemas.microsoft.com/office/drawing/2014/main" id="{697AF055-3746-AA74-8E0A-5884B663D85A}"/>
                    </a:ext>
                  </a:extLst>
                </p:cNvPr>
                <p:cNvPicPr/>
                <p:nvPr/>
              </p:nvPicPr>
              <p:blipFill>
                <a:blip r:embed="rId408"/>
                <a:stretch>
                  <a:fillRect/>
                </a:stretch>
              </p:blipFill>
              <p:spPr>
                <a:xfrm>
                  <a:off x="10002987" y="6683716"/>
                  <a:ext cx="993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86" name="筆跡 285">
                  <a:extLst>
                    <a:ext uri="{FF2B5EF4-FFF2-40B4-BE49-F238E27FC236}">
                      <a16:creationId xmlns:a16="http://schemas.microsoft.com/office/drawing/2014/main" id="{30363D30-99EB-8300-E427-EA263C9A0787}"/>
                    </a:ext>
                  </a:extLst>
                </p14:cNvPr>
                <p14:cNvContentPartPr/>
                <p14:nvPr/>
              </p14:nvContentPartPr>
              <p14:xfrm>
                <a:off x="10128267" y="6719716"/>
                <a:ext cx="63000" cy="15480"/>
              </p14:xfrm>
            </p:contentPart>
          </mc:Choice>
          <mc:Fallback xmlns="">
            <p:pic>
              <p:nvPicPr>
                <p:cNvPr id="286" name="筆跡 285">
                  <a:extLst>
                    <a:ext uri="{FF2B5EF4-FFF2-40B4-BE49-F238E27FC236}">
                      <a16:creationId xmlns:a16="http://schemas.microsoft.com/office/drawing/2014/main" id="{30363D30-99EB-8300-E427-EA263C9A0787}"/>
                    </a:ext>
                  </a:extLst>
                </p:cNvPr>
                <p:cNvPicPr/>
                <p:nvPr/>
              </p:nvPicPr>
              <p:blipFill>
                <a:blip r:embed="rId410"/>
                <a:stretch>
                  <a:fillRect/>
                </a:stretch>
              </p:blipFill>
              <p:spPr>
                <a:xfrm>
                  <a:off x="10119267" y="6710716"/>
                  <a:ext cx="806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87" name="筆跡 286">
                  <a:extLst>
                    <a:ext uri="{FF2B5EF4-FFF2-40B4-BE49-F238E27FC236}">
                      <a16:creationId xmlns:a16="http://schemas.microsoft.com/office/drawing/2014/main" id="{5EDBD539-7F07-E7C0-DB13-AC83EED4948B}"/>
                    </a:ext>
                  </a:extLst>
                </p14:cNvPr>
                <p14:cNvContentPartPr/>
                <p14:nvPr/>
              </p14:nvContentPartPr>
              <p14:xfrm>
                <a:off x="10189467" y="6699916"/>
                <a:ext cx="13680" cy="73080"/>
              </p14:xfrm>
            </p:contentPart>
          </mc:Choice>
          <mc:Fallback xmlns="">
            <p:pic>
              <p:nvPicPr>
                <p:cNvPr id="287" name="筆跡 286">
                  <a:extLst>
                    <a:ext uri="{FF2B5EF4-FFF2-40B4-BE49-F238E27FC236}">
                      <a16:creationId xmlns:a16="http://schemas.microsoft.com/office/drawing/2014/main" id="{5EDBD539-7F07-E7C0-DB13-AC83EED4948B}"/>
                    </a:ext>
                  </a:extLst>
                </p:cNvPr>
                <p:cNvPicPr/>
                <p:nvPr/>
              </p:nvPicPr>
              <p:blipFill>
                <a:blip r:embed="rId412"/>
                <a:stretch>
                  <a:fillRect/>
                </a:stretch>
              </p:blipFill>
              <p:spPr>
                <a:xfrm>
                  <a:off x="10180827" y="6691276"/>
                  <a:ext cx="3132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88" name="筆跡 287">
                  <a:extLst>
                    <a:ext uri="{FF2B5EF4-FFF2-40B4-BE49-F238E27FC236}">
                      <a16:creationId xmlns:a16="http://schemas.microsoft.com/office/drawing/2014/main" id="{FD870897-B714-E5A3-DADD-21F667007E0A}"/>
                    </a:ext>
                  </a:extLst>
                </p14:cNvPr>
                <p14:cNvContentPartPr/>
                <p14:nvPr/>
              </p14:nvContentPartPr>
              <p14:xfrm>
                <a:off x="10222227" y="6671836"/>
                <a:ext cx="42840" cy="131040"/>
              </p14:xfrm>
            </p:contentPart>
          </mc:Choice>
          <mc:Fallback xmlns="">
            <p:pic>
              <p:nvPicPr>
                <p:cNvPr id="288" name="筆跡 287">
                  <a:extLst>
                    <a:ext uri="{FF2B5EF4-FFF2-40B4-BE49-F238E27FC236}">
                      <a16:creationId xmlns:a16="http://schemas.microsoft.com/office/drawing/2014/main" id="{FD870897-B714-E5A3-DADD-21F667007E0A}"/>
                    </a:ext>
                  </a:extLst>
                </p:cNvPr>
                <p:cNvPicPr/>
                <p:nvPr/>
              </p:nvPicPr>
              <p:blipFill>
                <a:blip r:embed="rId414"/>
                <a:stretch>
                  <a:fillRect/>
                </a:stretch>
              </p:blipFill>
              <p:spPr>
                <a:xfrm>
                  <a:off x="10213227" y="6663196"/>
                  <a:ext cx="604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89" name="筆跡 288">
                  <a:extLst>
                    <a:ext uri="{FF2B5EF4-FFF2-40B4-BE49-F238E27FC236}">
                      <a16:creationId xmlns:a16="http://schemas.microsoft.com/office/drawing/2014/main" id="{DA7409E4-AC07-71A0-DE4C-3823C207A126}"/>
                    </a:ext>
                  </a:extLst>
                </p14:cNvPr>
                <p14:cNvContentPartPr/>
                <p14:nvPr/>
              </p14:nvContentPartPr>
              <p14:xfrm>
                <a:off x="10337427" y="6686596"/>
                <a:ext cx="29520" cy="114840"/>
              </p14:xfrm>
            </p:contentPart>
          </mc:Choice>
          <mc:Fallback xmlns="">
            <p:pic>
              <p:nvPicPr>
                <p:cNvPr id="289" name="筆跡 288">
                  <a:extLst>
                    <a:ext uri="{FF2B5EF4-FFF2-40B4-BE49-F238E27FC236}">
                      <a16:creationId xmlns:a16="http://schemas.microsoft.com/office/drawing/2014/main" id="{DA7409E4-AC07-71A0-DE4C-3823C207A126}"/>
                    </a:ext>
                  </a:extLst>
                </p:cNvPr>
                <p:cNvPicPr/>
                <p:nvPr/>
              </p:nvPicPr>
              <p:blipFill>
                <a:blip r:embed="rId416"/>
                <a:stretch>
                  <a:fillRect/>
                </a:stretch>
              </p:blipFill>
              <p:spPr>
                <a:xfrm>
                  <a:off x="10328787" y="6677956"/>
                  <a:ext cx="471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90" name="筆跡 289">
                  <a:extLst>
                    <a:ext uri="{FF2B5EF4-FFF2-40B4-BE49-F238E27FC236}">
                      <a16:creationId xmlns:a16="http://schemas.microsoft.com/office/drawing/2014/main" id="{20ED70F9-AB13-AE9A-EFD2-67DA6D277BC2}"/>
                    </a:ext>
                  </a:extLst>
                </p14:cNvPr>
                <p14:cNvContentPartPr/>
                <p14:nvPr/>
              </p14:nvContentPartPr>
              <p14:xfrm>
                <a:off x="10384227" y="6663556"/>
                <a:ext cx="152280" cy="121320"/>
              </p14:xfrm>
            </p:contentPart>
          </mc:Choice>
          <mc:Fallback xmlns="">
            <p:pic>
              <p:nvPicPr>
                <p:cNvPr id="290" name="筆跡 289">
                  <a:extLst>
                    <a:ext uri="{FF2B5EF4-FFF2-40B4-BE49-F238E27FC236}">
                      <a16:creationId xmlns:a16="http://schemas.microsoft.com/office/drawing/2014/main" id="{20ED70F9-AB13-AE9A-EFD2-67DA6D277BC2}"/>
                    </a:ext>
                  </a:extLst>
                </p:cNvPr>
                <p:cNvPicPr/>
                <p:nvPr/>
              </p:nvPicPr>
              <p:blipFill>
                <a:blip r:embed="rId418"/>
                <a:stretch>
                  <a:fillRect/>
                </a:stretch>
              </p:blipFill>
              <p:spPr>
                <a:xfrm>
                  <a:off x="10375227" y="6654916"/>
                  <a:ext cx="1699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91" name="筆跡 290">
                  <a:extLst>
                    <a:ext uri="{FF2B5EF4-FFF2-40B4-BE49-F238E27FC236}">
                      <a16:creationId xmlns:a16="http://schemas.microsoft.com/office/drawing/2014/main" id="{18F89042-A187-ACF0-C64B-F9758BF9F56D}"/>
                    </a:ext>
                  </a:extLst>
                </p14:cNvPr>
                <p14:cNvContentPartPr/>
                <p14:nvPr/>
              </p14:nvContentPartPr>
              <p14:xfrm>
                <a:off x="10521387" y="6660316"/>
                <a:ext cx="99720" cy="155520"/>
              </p14:xfrm>
            </p:contentPart>
          </mc:Choice>
          <mc:Fallback xmlns="">
            <p:pic>
              <p:nvPicPr>
                <p:cNvPr id="291" name="筆跡 290">
                  <a:extLst>
                    <a:ext uri="{FF2B5EF4-FFF2-40B4-BE49-F238E27FC236}">
                      <a16:creationId xmlns:a16="http://schemas.microsoft.com/office/drawing/2014/main" id="{18F89042-A187-ACF0-C64B-F9758BF9F56D}"/>
                    </a:ext>
                  </a:extLst>
                </p:cNvPr>
                <p:cNvPicPr/>
                <p:nvPr/>
              </p:nvPicPr>
              <p:blipFill>
                <a:blip r:embed="rId420"/>
                <a:stretch>
                  <a:fillRect/>
                </a:stretch>
              </p:blipFill>
              <p:spPr>
                <a:xfrm>
                  <a:off x="10512387" y="6651316"/>
                  <a:ext cx="1173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93" name="筆跡 292">
                  <a:extLst>
                    <a:ext uri="{FF2B5EF4-FFF2-40B4-BE49-F238E27FC236}">
                      <a16:creationId xmlns:a16="http://schemas.microsoft.com/office/drawing/2014/main" id="{83BE26F5-6B34-A378-E26B-7BB8A5665365}"/>
                    </a:ext>
                  </a:extLst>
                </p14:cNvPr>
                <p14:cNvContentPartPr/>
                <p14:nvPr/>
              </p14:nvContentPartPr>
              <p14:xfrm>
                <a:off x="10608507" y="6569956"/>
                <a:ext cx="56160" cy="5040"/>
              </p14:xfrm>
            </p:contentPart>
          </mc:Choice>
          <mc:Fallback xmlns="">
            <p:pic>
              <p:nvPicPr>
                <p:cNvPr id="293" name="筆跡 292">
                  <a:extLst>
                    <a:ext uri="{FF2B5EF4-FFF2-40B4-BE49-F238E27FC236}">
                      <a16:creationId xmlns:a16="http://schemas.microsoft.com/office/drawing/2014/main" id="{83BE26F5-6B34-A378-E26B-7BB8A5665365}"/>
                    </a:ext>
                  </a:extLst>
                </p:cNvPr>
                <p:cNvPicPr/>
                <p:nvPr/>
              </p:nvPicPr>
              <p:blipFill>
                <a:blip r:embed="rId422"/>
                <a:stretch>
                  <a:fillRect/>
                </a:stretch>
              </p:blipFill>
              <p:spPr>
                <a:xfrm>
                  <a:off x="10599867" y="6560956"/>
                  <a:ext cx="738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94" name="筆跡 293">
                  <a:extLst>
                    <a:ext uri="{FF2B5EF4-FFF2-40B4-BE49-F238E27FC236}">
                      <a16:creationId xmlns:a16="http://schemas.microsoft.com/office/drawing/2014/main" id="{BFC9E778-B29D-DCF5-F5DF-18F294E62D06}"/>
                    </a:ext>
                  </a:extLst>
                </p14:cNvPr>
                <p14:cNvContentPartPr/>
                <p14:nvPr/>
              </p14:nvContentPartPr>
              <p14:xfrm>
                <a:off x="10582947" y="6615676"/>
                <a:ext cx="63720" cy="2160"/>
              </p14:xfrm>
            </p:contentPart>
          </mc:Choice>
          <mc:Fallback xmlns="">
            <p:pic>
              <p:nvPicPr>
                <p:cNvPr id="294" name="筆跡 293">
                  <a:extLst>
                    <a:ext uri="{FF2B5EF4-FFF2-40B4-BE49-F238E27FC236}">
                      <a16:creationId xmlns:a16="http://schemas.microsoft.com/office/drawing/2014/main" id="{BFC9E778-B29D-DCF5-F5DF-18F294E62D06}"/>
                    </a:ext>
                  </a:extLst>
                </p:cNvPr>
                <p:cNvPicPr/>
                <p:nvPr/>
              </p:nvPicPr>
              <p:blipFill>
                <a:blip r:embed="rId424"/>
                <a:stretch>
                  <a:fillRect/>
                </a:stretch>
              </p:blipFill>
              <p:spPr>
                <a:xfrm>
                  <a:off x="10573947" y="6606676"/>
                  <a:ext cx="813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96" name="筆跡 295">
                  <a:extLst>
                    <a:ext uri="{FF2B5EF4-FFF2-40B4-BE49-F238E27FC236}">
                      <a16:creationId xmlns:a16="http://schemas.microsoft.com/office/drawing/2014/main" id="{7C9AFDBD-8D7F-CAF5-E0E3-238B239F40E8}"/>
                    </a:ext>
                  </a:extLst>
                </p14:cNvPr>
                <p14:cNvContentPartPr/>
                <p14:nvPr/>
              </p14:nvContentPartPr>
              <p14:xfrm>
                <a:off x="10765467" y="6522076"/>
                <a:ext cx="29880" cy="59760"/>
              </p14:xfrm>
            </p:contentPart>
          </mc:Choice>
          <mc:Fallback xmlns="">
            <p:pic>
              <p:nvPicPr>
                <p:cNvPr id="296" name="筆跡 295">
                  <a:extLst>
                    <a:ext uri="{FF2B5EF4-FFF2-40B4-BE49-F238E27FC236}">
                      <a16:creationId xmlns:a16="http://schemas.microsoft.com/office/drawing/2014/main" id="{7C9AFDBD-8D7F-CAF5-E0E3-238B239F40E8}"/>
                    </a:ext>
                  </a:extLst>
                </p:cNvPr>
                <p:cNvPicPr/>
                <p:nvPr/>
              </p:nvPicPr>
              <p:blipFill>
                <a:blip r:embed="rId426"/>
                <a:stretch>
                  <a:fillRect/>
                </a:stretch>
              </p:blipFill>
              <p:spPr>
                <a:xfrm>
                  <a:off x="10756827" y="6513436"/>
                  <a:ext cx="4752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97" name="筆跡 296">
                  <a:extLst>
                    <a:ext uri="{FF2B5EF4-FFF2-40B4-BE49-F238E27FC236}">
                      <a16:creationId xmlns:a16="http://schemas.microsoft.com/office/drawing/2014/main" id="{57364638-F7A3-40F4-321A-5A7DE2D49638}"/>
                    </a:ext>
                  </a:extLst>
                </p14:cNvPr>
                <p14:cNvContentPartPr/>
                <p14:nvPr/>
              </p14:nvContentPartPr>
              <p14:xfrm>
                <a:off x="10778427" y="6511996"/>
                <a:ext cx="56160" cy="164880"/>
              </p14:xfrm>
            </p:contentPart>
          </mc:Choice>
          <mc:Fallback xmlns="">
            <p:pic>
              <p:nvPicPr>
                <p:cNvPr id="297" name="筆跡 296">
                  <a:extLst>
                    <a:ext uri="{FF2B5EF4-FFF2-40B4-BE49-F238E27FC236}">
                      <a16:creationId xmlns:a16="http://schemas.microsoft.com/office/drawing/2014/main" id="{57364638-F7A3-40F4-321A-5A7DE2D49638}"/>
                    </a:ext>
                  </a:extLst>
                </p:cNvPr>
                <p:cNvPicPr/>
                <p:nvPr/>
              </p:nvPicPr>
              <p:blipFill>
                <a:blip r:embed="rId428"/>
                <a:stretch>
                  <a:fillRect/>
                </a:stretch>
              </p:blipFill>
              <p:spPr>
                <a:xfrm>
                  <a:off x="10769787" y="6503356"/>
                  <a:ext cx="7380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98" name="筆跡 297">
                  <a:extLst>
                    <a:ext uri="{FF2B5EF4-FFF2-40B4-BE49-F238E27FC236}">
                      <a16:creationId xmlns:a16="http://schemas.microsoft.com/office/drawing/2014/main" id="{AE94ABDB-F092-F95E-2E78-000A9FED8E53}"/>
                    </a:ext>
                  </a:extLst>
                </p14:cNvPr>
                <p14:cNvContentPartPr/>
                <p14:nvPr/>
              </p14:nvContentPartPr>
              <p14:xfrm>
                <a:off x="10845747" y="6487516"/>
                <a:ext cx="84240" cy="156240"/>
              </p14:xfrm>
            </p:contentPart>
          </mc:Choice>
          <mc:Fallback xmlns="">
            <p:pic>
              <p:nvPicPr>
                <p:cNvPr id="298" name="筆跡 297">
                  <a:extLst>
                    <a:ext uri="{FF2B5EF4-FFF2-40B4-BE49-F238E27FC236}">
                      <a16:creationId xmlns:a16="http://schemas.microsoft.com/office/drawing/2014/main" id="{AE94ABDB-F092-F95E-2E78-000A9FED8E53}"/>
                    </a:ext>
                  </a:extLst>
                </p:cNvPr>
                <p:cNvPicPr/>
                <p:nvPr/>
              </p:nvPicPr>
              <p:blipFill>
                <a:blip r:embed="rId430"/>
                <a:stretch>
                  <a:fillRect/>
                </a:stretch>
              </p:blipFill>
              <p:spPr>
                <a:xfrm>
                  <a:off x="10837107" y="6478516"/>
                  <a:ext cx="1018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299" name="筆跡 298">
                  <a:extLst>
                    <a:ext uri="{FF2B5EF4-FFF2-40B4-BE49-F238E27FC236}">
                      <a16:creationId xmlns:a16="http://schemas.microsoft.com/office/drawing/2014/main" id="{A205F6AD-8BB0-DE8F-F87E-518C50AA10F3}"/>
                    </a:ext>
                  </a:extLst>
                </p14:cNvPr>
                <p14:cNvContentPartPr/>
                <p14:nvPr/>
              </p14:nvContentPartPr>
              <p14:xfrm>
                <a:off x="10829907" y="6672196"/>
                <a:ext cx="10080" cy="2880"/>
              </p14:xfrm>
            </p:contentPart>
          </mc:Choice>
          <mc:Fallback xmlns="">
            <p:pic>
              <p:nvPicPr>
                <p:cNvPr id="299" name="筆跡 298">
                  <a:extLst>
                    <a:ext uri="{FF2B5EF4-FFF2-40B4-BE49-F238E27FC236}">
                      <a16:creationId xmlns:a16="http://schemas.microsoft.com/office/drawing/2014/main" id="{A205F6AD-8BB0-DE8F-F87E-518C50AA10F3}"/>
                    </a:ext>
                  </a:extLst>
                </p:cNvPr>
                <p:cNvPicPr/>
                <p:nvPr/>
              </p:nvPicPr>
              <p:blipFill>
                <a:blip r:embed="rId432"/>
                <a:stretch>
                  <a:fillRect/>
                </a:stretch>
              </p:blipFill>
              <p:spPr>
                <a:xfrm>
                  <a:off x="10821267" y="6663196"/>
                  <a:ext cx="277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01" name="筆跡 300">
                  <a:extLst>
                    <a:ext uri="{FF2B5EF4-FFF2-40B4-BE49-F238E27FC236}">
                      <a16:creationId xmlns:a16="http://schemas.microsoft.com/office/drawing/2014/main" id="{38DEDFF0-3CAE-9960-87F7-D93B2F3566B6}"/>
                    </a:ext>
                  </a:extLst>
                </p14:cNvPr>
                <p14:cNvContentPartPr/>
                <p14:nvPr/>
              </p14:nvContentPartPr>
              <p14:xfrm>
                <a:off x="10984347" y="6515236"/>
                <a:ext cx="24120" cy="86040"/>
              </p14:xfrm>
            </p:contentPart>
          </mc:Choice>
          <mc:Fallback xmlns="">
            <p:pic>
              <p:nvPicPr>
                <p:cNvPr id="301" name="筆跡 300">
                  <a:extLst>
                    <a:ext uri="{FF2B5EF4-FFF2-40B4-BE49-F238E27FC236}">
                      <a16:creationId xmlns:a16="http://schemas.microsoft.com/office/drawing/2014/main" id="{38DEDFF0-3CAE-9960-87F7-D93B2F3566B6}"/>
                    </a:ext>
                  </a:extLst>
                </p:cNvPr>
                <p:cNvPicPr/>
                <p:nvPr/>
              </p:nvPicPr>
              <p:blipFill>
                <a:blip r:embed="rId434"/>
                <a:stretch>
                  <a:fillRect/>
                </a:stretch>
              </p:blipFill>
              <p:spPr>
                <a:xfrm>
                  <a:off x="10975707" y="6506596"/>
                  <a:ext cx="417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02" name="筆跡 301">
                  <a:extLst>
                    <a:ext uri="{FF2B5EF4-FFF2-40B4-BE49-F238E27FC236}">
                      <a16:creationId xmlns:a16="http://schemas.microsoft.com/office/drawing/2014/main" id="{F89C6E66-710B-8594-FE4B-00FF60FA9AA5}"/>
                    </a:ext>
                  </a:extLst>
                </p14:cNvPr>
                <p14:cNvContentPartPr/>
                <p14:nvPr/>
              </p14:nvContentPartPr>
              <p14:xfrm>
                <a:off x="11018547" y="6503356"/>
                <a:ext cx="52920" cy="111240"/>
              </p14:xfrm>
            </p:contentPart>
          </mc:Choice>
          <mc:Fallback xmlns="">
            <p:pic>
              <p:nvPicPr>
                <p:cNvPr id="302" name="筆跡 301">
                  <a:extLst>
                    <a:ext uri="{FF2B5EF4-FFF2-40B4-BE49-F238E27FC236}">
                      <a16:creationId xmlns:a16="http://schemas.microsoft.com/office/drawing/2014/main" id="{F89C6E66-710B-8594-FE4B-00FF60FA9AA5}"/>
                    </a:ext>
                  </a:extLst>
                </p:cNvPr>
                <p:cNvPicPr/>
                <p:nvPr/>
              </p:nvPicPr>
              <p:blipFill>
                <a:blip r:embed="rId436"/>
                <a:stretch>
                  <a:fillRect/>
                </a:stretch>
              </p:blipFill>
              <p:spPr>
                <a:xfrm>
                  <a:off x="11009547" y="6494716"/>
                  <a:ext cx="705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03" name="筆跡 302">
                  <a:extLst>
                    <a:ext uri="{FF2B5EF4-FFF2-40B4-BE49-F238E27FC236}">
                      <a16:creationId xmlns:a16="http://schemas.microsoft.com/office/drawing/2014/main" id="{5069C323-9116-D15E-82FB-944DD05EC002}"/>
                    </a:ext>
                  </a:extLst>
                </p14:cNvPr>
                <p14:cNvContentPartPr/>
                <p14:nvPr/>
              </p14:nvContentPartPr>
              <p14:xfrm>
                <a:off x="11056347" y="6482116"/>
                <a:ext cx="82440" cy="21960"/>
              </p14:xfrm>
            </p:contentPart>
          </mc:Choice>
          <mc:Fallback xmlns="">
            <p:pic>
              <p:nvPicPr>
                <p:cNvPr id="303" name="筆跡 302">
                  <a:extLst>
                    <a:ext uri="{FF2B5EF4-FFF2-40B4-BE49-F238E27FC236}">
                      <a16:creationId xmlns:a16="http://schemas.microsoft.com/office/drawing/2014/main" id="{5069C323-9116-D15E-82FB-944DD05EC002}"/>
                    </a:ext>
                  </a:extLst>
                </p:cNvPr>
                <p:cNvPicPr/>
                <p:nvPr/>
              </p:nvPicPr>
              <p:blipFill>
                <a:blip r:embed="rId438"/>
                <a:stretch>
                  <a:fillRect/>
                </a:stretch>
              </p:blipFill>
              <p:spPr>
                <a:xfrm>
                  <a:off x="11047347" y="6473116"/>
                  <a:ext cx="100080" cy="39600"/>
                </a:xfrm>
                <a:prstGeom prst="rect">
                  <a:avLst/>
                </a:prstGeom>
              </p:spPr>
            </p:pic>
          </mc:Fallback>
        </mc:AlternateContent>
      </p:grpSp>
    </p:spTree>
    <p:extLst>
      <p:ext uri="{BB962C8B-B14F-4D97-AF65-F5344CB8AC3E}">
        <p14:creationId xmlns:p14="http://schemas.microsoft.com/office/powerpoint/2010/main" val="40516135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EBCD6CD-3A32-464E-8639-8A716201CACE}"/>
              </a:ext>
            </a:extLst>
          </p:cNvPr>
          <p:cNvSpPr>
            <a:spLocks noGrp="1"/>
          </p:cNvSpPr>
          <p:nvPr>
            <p:ph type="title"/>
          </p:nvPr>
        </p:nvSpPr>
        <p:spPr/>
        <p:txBody>
          <a:bodyPr/>
          <a:lstStyle/>
          <a:p>
            <a:r>
              <a:rPr lang="en-US" altLang="zh-TW" dirty="0"/>
              <a:t>Kolmogorov-Smirnov</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2BA895B5-3364-402F-B79C-EB18FB42E2C6}"/>
                  </a:ext>
                </a:extLst>
              </p:cNvPr>
              <p:cNvSpPr>
                <a:spLocks noGrp="1"/>
              </p:cNvSpPr>
              <p:nvPr>
                <p:ph idx="1"/>
              </p:nvPr>
            </p:nvSpPr>
            <p:spPr/>
            <p:txBody>
              <a:bodyPr/>
              <a:lstStyle/>
              <a:p>
                <a:r>
                  <a:rPr lang="en-US" altLang="zh-TW" dirty="0"/>
                  <a:t>Kolmogorov-Smirnov also can be adopted under the two samples problem.</a:t>
                </a:r>
              </a:p>
              <a:p>
                <a:r>
                  <a:rPr lang="en-US" altLang="zh-TW" dirty="0"/>
                  <a:t>Assume there are two groups with their independent outcomes.  </a:t>
                </a:r>
              </a:p>
              <a:p>
                <a:pPr marL="0" indent="0">
                  <a:buNone/>
                </a:pPr>
                <a:r>
                  <a:rPr lang="en-US" altLang="zh-TW" dirty="0"/>
                  <a:t>   Moreover,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𝑥</m:t>
                        </m:r>
                      </m:e>
                      <m:sub>
                        <m:r>
                          <a:rPr lang="en-US" altLang="zh-TW" i="1" dirty="0" smtClean="0">
                            <a:latin typeface="Cambria Math" panose="02040503050406030204" pitchFamily="18" charset="0"/>
                          </a:rPr>
                          <m:t>1</m:t>
                        </m:r>
                      </m:sub>
                    </m:sSub>
                    <m:r>
                      <a:rPr lang="en-US" altLang="zh-TW" i="1" dirty="0" smtClean="0">
                        <a:latin typeface="Cambria Math" panose="02040503050406030204" pitchFamily="18" charset="0"/>
                      </a:rPr>
                      <m:t>, </m:t>
                    </m:r>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𝑥</m:t>
                        </m:r>
                      </m:e>
                      <m:sub>
                        <m:r>
                          <a:rPr lang="en-US" altLang="zh-TW" b="0" i="1" dirty="0" smtClean="0">
                            <a:latin typeface="Cambria Math" panose="02040503050406030204" pitchFamily="18" charset="0"/>
                          </a:rPr>
                          <m:t>2</m:t>
                        </m:r>
                      </m:sub>
                    </m:sSub>
                    <m:r>
                      <a:rPr lang="en-US" altLang="zh-TW" i="1" dirty="0" smtClean="0">
                        <a:latin typeface="Cambria Math" panose="02040503050406030204" pitchFamily="18" charset="0"/>
                      </a:rPr>
                      <m:t>,… </m:t>
                    </m:r>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𝑥</m:t>
                        </m:r>
                      </m:e>
                      <m:sub>
                        <m:r>
                          <a:rPr lang="en-US" altLang="zh-TW" b="0" i="1" dirty="0" smtClean="0">
                            <a:latin typeface="Cambria Math" panose="02040503050406030204" pitchFamily="18" charset="0"/>
                          </a:rPr>
                          <m:t>𝑚</m:t>
                        </m:r>
                      </m:sub>
                    </m:sSub>
                  </m:oMath>
                </a14:m>
                <a:r>
                  <a:rPr lang="en-US" altLang="zh-TW" dirty="0"/>
                  <a:t> are the data from the group 1; </a:t>
                </a:r>
                <a14:m>
                  <m:oMath xmlns:m="http://schemas.openxmlformats.org/officeDocument/2006/math">
                    <m:sSub>
                      <m:sSubPr>
                        <m:ctrlPr>
                          <a:rPr lang="en-US" altLang="zh-TW" i="1" dirty="0">
                            <a:latin typeface="Cambria Math" panose="02040503050406030204" pitchFamily="18" charset="0"/>
                          </a:rPr>
                        </m:ctrlPr>
                      </m:sSubPr>
                      <m:e>
                        <m:r>
                          <a:rPr lang="en-US" altLang="zh-TW" b="0" i="1" dirty="0" smtClean="0">
                            <a:latin typeface="Cambria Math" panose="02040503050406030204" pitchFamily="18" charset="0"/>
                          </a:rPr>
                          <m:t>𝑦</m:t>
                        </m:r>
                      </m:e>
                      <m:sub>
                        <m:r>
                          <a:rPr lang="en-US" altLang="zh-TW" i="1" dirty="0">
                            <a:latin typeface="Cambria Math" panose="02040503050406030204" pitchFamily="18" charset="0"/>
                          </a:rPr>
                          <m:t>1</m:t>
                        </m:r>
                      </m:sub>
                    </m:sSub>
                    <m:r>
                      <a:rPr lang="en-US" altLang="zh-TW" i="1" dirty="0">
                        <a:latin typeface="Cambria Math" panose="02040503050406030204" pitchFamily="18" charset="0"/>
                      </a:rPr>
                      <m:t>, </m:t>
                    </m:r>
                    <m:sSub>
                      <m:sSubPr>
                        <m:ctrlPr>
                          <a:rPr lang="en-US" altLang="zh-TW" i="1" dirty="0">
                            <a:latin typeface="Cambria Math" panose="02040503050406030204" pitchFamily="18" charset="0"/>
                          </a:rPr>
                        </m:ctrlPr>
                      </m:sSubPr>
                      <m:e>
                        <m:r>
                          <a:rPr lang="en-US" altLang="zh-TW" b="0" i="1" dirty="0" smtClean="0">
                            <a:latin typeface="Cambria Math" panose="02040503050406030204" pitchFamily="18" charset="0"/>
                          </a:rPr>
                          <m:t>𝑦</m:t>
                        </m:r>
                      </m:e>
                      <m:sub>
                        <m:r>
                          <a:rPr lang="en-US" altLang="zh-TW" i="1" dirty="0">
                            <a:latin typeface="Cambria Math" panose="02040503050406030204" pitchFamily="18" charset="0"/>
                          </a:rPr>
                          <m:t>2</m:t>
                        </m:r>
                      </m:sub>
                    </m:sSub>
                    <m:r>
                      <a:rPr lang="en-US" altLang="zh-TW" i="1" dirty="0">
                        <a:latin typeface="Cambria Math" panose="02040503050406030204" pitchFamily="18" charset="0"/>
                      </a:rPr>
                      <m:t>,… </m:t>
                    </m:r>
                    <m:sSub>
                      <m:sSubPr>
                        <m:ctrlPr>
                          <a:rPr lang="en-US" altLang="zh-TW" i="1" dirty="0">
                            <a:latin typeface="Cambria Math" panose="02040503050406030204" pitchFamily="18" charset="0"/>
                          </a:rPr>
                        </m:ctrlPr>
                      </m:sSubPr>
                      <m:e>
                        <m:r>
                          <a:rPr lang="en-US" altLang="zh-TW" b="0" i="1" dirty="0" smtClean="0">
                            <a:latin typeface="Cambria Math" panose="02040503050406030204" pitchFamily="18" charset="0"/>
                          </a:rPr>
                          <m:t>𝑦</m:t>
                        </m:r>
                      </m:e>
                      <m:sub>
                        <m:r>
                          <a:rPr lang="en-US" altLang="zh-TW" b="0" i="1" dirty="0" smtClean="0">
                            <a:latin typeface="Cambria Math" panose="02040503050406030204" pitchFamily="18" charset="0"/>
                          </a:rPr>
                          <m:t>𝑛</m:t>
                        </m:r>
                      </m:sub>
                    </m:sSub>
                  </m:oMath>
                </a14:m>
                <a:r>
                  <a:rPr lang="en-US" altLang="zh-TW" dirty="0"/>
                  <a:t> are the data from the group 2.</a:t>
                </a:r>
              </a:p>
              <a:p>
                <a:pPr marL="0" indent="0">
                  <a:buNone/>
                </a:pPr>
                <a:endParaRPr lang="en-US" altLang="zh-TW" dirty="0"/>
              </a:p>
              <a:p>
                <a:pPr marL="0" indent="0">
                  <a:buNone/>
                </a:pPr>
                <a14:m>
                  <m:oMathPara xmlns:m="http://schemas.openxmlformats.org/officeDocument/2006/math">
                    <m:oMathParaPr>
                      <m:jc m:val="centerGroup"/>
                    </m:oMathParaPr>
                    <m:oMath xmlns:m="http://schemas.openxmlformats.org/officeDocument/2006/math">
                      <m:sSub>
                        <m:sSubPr>
                          <m:ctrlPr>
                            <a:rPr lang="en-US" altLang="zh-TW" b="0" i="1" dirty="0" smtClean="0">
                              <a:latin typeface="Cambria Math" panose="02040503050406030204" pitchFamily="18" charset="0"/>
                            </a:rPr>
                          </m:ctrlPr>
                        </m:sSubPr>
                        <m:e>
                          <m:r>
                            <a:rPr lang="en-US" altLang="zh-TW" i="1" dirty="0" smtClean="0">
                              <a:latin typeface="Cambria Math" panose="02040503050406030204" pitchFamily="18" charset="0"/>
                            </a:rPr>
                            <m:t>𝐻</m:t>
                          </m:r>
                        </m:e>
                        <m:sub>
                          <m:r>
                            <a:rPr lang="en-US" altLang="zh-TW" i="1" dirty="0" smtClean="0">
                              <a:latin typeface="Cambria Math" panose="02040503050406030204" pitchFamily="18" charset="0"/>
                            </a:rPr>
                            <m:t>0</m:t>
                          </m:r>
                        </m:sub>
                      </m:sSub>
                      <m:r>
                        <a:rPr lang="en-US" altLang="zh-TW" i="1" dirty="0" smtClean="0">
                          <a:latin typeface="Cambria Math" panose="02040503050406030204" pitchFamily="18" charset="0"/>
                        </a:rPr>
                        <m:t>: </m:t>
                      </m:r>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𝐹</m:t>
                          </m:r>
                        </m:e>
                        <m:sub>
                          <m:r>
                            <a:rPr lang="en-US" altLang="zh-TW" i="1" dirty="0" smtClean="0">
                              <a:latin typeface="Cambria Math" panose="02040503050406030204" pitchFamily="18" charset="0"/>
                            </a:rPr>
                            <m:t>𝑋</m:t>
                          </m:r>
                        </m:sub>
                      </m:sSub>
                      <m:r>
                        <a:rPr lang="en-US" altLang="zh-TW" i="1" dirty="0" smtClean="0">
                          <a:latin typeface="Cambria Math" panose="02040503050406030204" pitchFamily="18" charset="0"/>
                        </a:rPr>
                        <m:t>(⋅)= </m:t>
                      </m:r>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𝐹</m:t>
                          </m:r>
                        </m:e>
                        <m:sub>
                          <m:r>
                            <a:rPr lang="en-US" altLang="zh-TW" i="1" dirty="0" smtClean="0">
                              <a:latin typeface="Cambria Math" panose="02040503050406030204" pitchFamily="18" charset="0"/>
                            </a:rPr>
                            <m:t>𝑌</m:t>
                          </m:r>
                        </m:sub>
                      </m:sSub>
                      <m:r>
                        <a:rPr lang="en-US" altLang="zh-TW" i="1" dirty="0" smtClean="0">
                          <a:latin typeface="Cambria Math" panose="02040503050406030204" pitchFamily="18" charset="0"/>
                        </a:rPr>
                        <m:t>(⋅)</m:t>
                      </m:r>
                    </m:oMath>
                  </m:oMathPara>
                </a14:m>
                <a:endParaRPr lang="en-US" altLang="zh-TW" dirty="0"/>
              </a:p>
              <a:p>
                <a:r>
                  <a:rPr lang="en-US" altLang="zh-TW" dirty="0"/>
                  <a:t>Denote that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𝑆</m:t>
                        </m:r>
                      </m:e>
                      <m:sub>
                        <m:r>
                          <a:rPr lang="en-US" altLang="zh-TW" i="1" dirty="0" smtClean="0">
                            <a:latin typeface="Cambria Math" panose="02040503050406030204" pitchFamily="18" charset="0"/>
                          </a:rPr>
                          <m:t>𝑋</m:t>
                        </m:r>
                      </m:sub>
                    </m:sSub>
                    <m:r>
                      <a:rPr lang="en-US" altLang="zh-TW" i="1" dirty="0" smtClean="0">
                        <a:latin typeface="Cambria Math" panose="02040503050406030204" pitchFamily="18" charset="0"/>
                      </a:rPr>
                      <m:t>(</m:t>
                    </m:r>
                    <m:r>
                      <a:rPr lang="en-US" altLang="zh-TW" i="1" dirty="0" smtClean="0">
                        <a:latin typeface="Cambria Math" panose="02040503050406030204" pitchFamily="18" charset="0"/>
                      </a:rPr>
                      <m:t>𝑡</m:t>
                    </m:r>
                    <m:r>
                      <a:rPr lang="en-US" altLang="zh-TW" i="1" dirty="0" smtClean="0">
                        <a:latin typeface="Cambria Math" panose="02040503050406030204" pitchFamily="18" charset="0"/>
                      </a:rPr>
                      <m:t>)</m:t>
                    </m:r>
                  </m:oMath>
                </a14:m>
                <a:r>
                  <a:rPr lang="en-US" altLang="zh-TW" dirty="0"/>
                  <a:t> and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𝑆</m:t>
                        </m:r>
                      </m:e>
                      <m:sub>
                        <m:r>
                          <a:rPr lang="en-US" altLang="zh-TW" i="1" dirty="0" smtClean="0">
                            <a:latin typeface="Cambria Math" panose="02040503050406030204" pitchFamily="18" charset="0"/>
                          </a:rPr>
                          <m:t>𝑌</m:t>
                        </m:r>
                      </m:sub>
                    </m:sSub>
                    <m:r>
                      <a:rPr lang="en-US" altLang="zh-TW" i="1" dirty="0" smtClean="0">
                        <a:latin typeface="Cambria Math" panose="02040503050406030204" pitchFamily="18" charset="0"/>
                      </a:rPr>
                      <m:t>(</m:t>
                    </m:r>
                    <m:r>
                      <a:rPr lang="en-US" altLang="zh-TW" i="1" dirty="0" smtClean="0">
                        <a:latin typeface="Cambria Math" panose="02040503050406030204" pitchFamily="18" charset="0"/>
                      </a:rPr>
                      <m:t>𝑡</m:t>
                    </m:r>
                    <m:r>
                      <a:rPr lang="en-US" altLang="zh-TW" i="1" dirty="0" smtClean="0">
                        <a:latin typeface="Cambria Math" panose="02040503050406030204" pitchFamily="18" charset="0"/>
                      </a:rPr>
                      <m:t>)</m:t>
                    </m:r>
                  </m:oMath>
                </a14:m>
                <a:r>
                  <a:rPr lang="en-US" altLang="zh-TW" dirty="0"/>
                  <a:t> are the empirical CDF for </a:t>
                </a:r>
                <a14:m>
                  <m:oMath xmlns:m="http://schemas.openxmlformats.org/officeDocument/2006/math">
                    <m:r>
                      <a:rPr lang="en-US" altLang="zh-TW" i="1" dirty="0" smtClean="0">
                        <a:latin typeface="Cambria Math" panose="02040503050406030204" pitchFamily="18" charset="0"/>
                      </a:rPr>
                      <m:t>𝑋</m:t>
                    </m:r>
                  </m:oMath>
                </a14:m>
                <a:r>
                  <a:rPr lang="en-US" altLang="zh-TW" dirty="0"/>
                  <a:t> and </a:t>
                </a:r>
                <a14:m>
                  <m:oMath xmlns:m="http://schemas.openxmlformats.org/officeDocument/2006/math">
                    <m:r>
                      <a:rPr lang="en-US" altLang="zh-TW" i="1" dirty="0" smtClean="0">
                        <a:latin typeface="Cambria Math" panose="02040503050406030204" pitchFamily="18" charset="0"/>
                      </a:rPr>
                      <m:t>𝑌</m:t>
                    </m:r>
                  </m:oMath>
                </a14:m>
                <a:r>
                  <a:rPr lang="en-US" altLang="zh-TW" dirty="0"/>
                  <a:t>, respectively. </a:t>
                </a:r>
              </a:p>
              <a:p>
                <a:pPr marL="0" indent="0">
                  <a:buNone/>
                </a:pPr>
                <a:endParaRPr lang="en-US" altLang="zh-TW" dirty="0"/>
              </a:p>
              <a:p>
                <a:r>
                  <a:rPr lang="en-US" altLang="zh-TW" dirty="0"/>
                  <a:t>The testing statistics can be obtained by </a:t>
                </a:r>
                <a14:m>
                  <m:oMath xmlns:m="http://schemas.openxmlformats.org/officeDocument/2006/math">
                    <m:r>
                      <a:rPr lang="en-US" altLang="zh-TW" i="1" dirty="0" smtClean="0">
                        <a:latin typeface="Cambria Math" panose="02040503050406030204" pitchFamily="18" charset="0"/>
                      </a:rPr>
                      <m:t>𝐷</m:t>
                    </m:r>
                    <m:r>
                      <a:rPr lang="en-US" altLang="zh-TW" i="1" dirty="0" smtClean="0">
                        <a:latin typeface="Cambria Math" panose="02040503050406030204" pitchFamily="18" charset="0"/>
                      </a:rPr>
                      <m:t>=</m:t>
                    </m:r>
                    <m:func>
                      <m:funcPr>
                        <m:ctrlPr>
                          <a:rPr lang="en-US" altLang="zh-TW" i="1" dirty="0" err="1" smtClean="0">
                            <a:latin typeface="Cambria Math" panose="02040503050406030204" pitchFamily="18" charset="0"/>
                          </a:rPr>
                        </m:ctrlPr>
                      </m:funcPr>
                      <m:fName>
                        <m:limLow>
                          <m:limLowPr>
                            <m:ctrlPr>
                              <a:rPr lang="en-US" altLang="zh-TW" i="1" dirty="0" err="1" smtClean="0">
                                <a:latin typeface="Cambria Math" panose="02040503050406030204" pitchFamily="18" charset="0"/>
                              </a:rPr>
                            </m:ctrlPr>
                          </m:limLowPr>
                          <m:e>
                            <m:r>
                              <m:rPr>
                                <m:sty m:val="p"/>
                              </m:rPr>
                              <a:rPr lang="en-US" altLang="zh-TW" i="0" dirty="0" err="1" smtClean="0">
                                <a:latin typeface="Cambria Math" panose="02040503050406030204" pitchFamily="18" charset="0"/>
                              </a:rPr>
                              <m:t>max</m:t>
                            </m:r>
                          </m:e>
                          <m:lim>
                            <m:r>
                              <a:rPr lang="en-US" altLang="zh-TW" i="1" dirty="0" err="1" smtClean="0">
                                <a:latin typeface="Cambria Math" panose="02040503050406030204" pitchFamily="18" charset="0"/>
                              </a:rPr>
                              <m:t>𝑡</m:t>
                            </m:r>
                          </m:lim>
                        </m:limLow>
                      </m:fName>
                      <m:e>
                        <m:d>
                          <m:dPr>
                            <m:begChr m:val="|"/>
                            <m:endChr m:val="|"/>
                            <m:ctrlPr>
                              <a:rPr lang="en-US" altLang="zh-TW" i="1" dirty="0">
                                <a:latin typeface="Cambria Math" panose="02040503050406030204" pitchFamily="18" charset="0"/>
                              </a:rPr>
                            </m:ctrlPr>
                          </m:dPr>
                          <m:e>
                            <m:r>
                              <a:rPr lang="en-US" altLang="zh-TW" i="1" dirty="0">
                                <a:latin typeface="Cambria Math" panose="02040503050406030204" pitchFamily="18" charset="0"/>
                              </a:rPr>
                              <m:t> </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𝑆</m:t>
                                </m:r>
                              </m:e>
                              <m:sub>
                                <m:r>
                                  <a:rPr lang="en-US" altLang="zh-TW" i="1" dirty="0">
                                    <a:latin typeface="Cambria Math" panose="02040503050406030204" pitchFamily="18" charset="0"/>
                                  </a:rPr>
                                  <m:t>𝑋</m:t>
                                </m:r>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𝑡</m:t>
                                </m:r>
                              </m:e>
                            </m:d>
                            <m:r>
                              <a:rPr lang="en-US" altLang="zh-TW" i="1" dirty="0">
                                <a:latin typeface="Cambria Math" panose="02040503050406030204" pitchFamily="18" charset="0"/>
                              </a:rPr>
                              <m:t>−</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𝑆</m:t>
                                </m:r>
                              </m:e>
                              <m:sub>
                                <m:r>
                                  <a:rPr lang="en-US" altLang="zh-TW" i="1" dirty="0">
                                    <a:latin typeface="Cambria Math" panose="02040503050406030204" pitchFamily="18" charset="0"/>
                                  </a:rPr>
                                  <m:t>𝑌</m:t>
                                </m:r>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𝑡</m:t>
                                </m:r>
                              </m:e>
                            </m:d>
                          </m:e>
                        </m:d>
                      </m:e>
                    </m:func>
                  </m:oMath>
                </a14:m>
                <a:endParaRPr lang="en-US" altLang="zh-TW" dirty="0"/>
              </a:p>
            </p:txBody>
          </p:sp>
        </mc:Choice>
        <mc:Fallback xmlns="">
          <p:sp>
            <p:nvSpPr>
              <p:cNvPr id="3" name="內容版面配置區 2">
                <a:extLst>
                  <a:ext uri="{FF2B5EF4-FFF2-40B4-BE49-F238E27FC236}">
                    <a16:creationId xmlns:a16="http://schemas.microsoft.com/office/drawing/2014/main" id="{2BA895B5-3364-402F-B79C-EB18FB42E2C6}"/>
                  </a:ext>
                </a:extLst>
              </p:cNvPr>
              <p:cNvSpPr>
                <a:spLocks noGrp="1" noRot="1" noChangeAspect="1" noMove="1" noResize="1" noEditPoints="1" noAdjustHandles="1" noChangeArrowheads="1" noChangeShapeType="1" noTextEdit="1"/>
              </p:cNvSpPr>
              <p:nvPr>
                <p:ph idx="1"/>
              </p:nvPr>
            </p:nvSpPr>
            <p:spPr>
              <a:blipFill>
                <a:blip r:embed="rId2"/>
                <a:stretch>
                  <a:fillRect l="-667" t="-150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8645921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9A56FD-BD04-42BC-8BC1-6C0536C3E709}"/>
              </a:ext>
            </a:extLst>
          </p:cNvPr>
          <p:cNvSpPr>
            <a:spLocks noGrp="1"/>
          </p:cNvSpPr>
          <p:nvPr>
            <p:ph type="title"/>
          </p:nvPr>
        </p:nvSpPr>
        <p:spPr/>
        <p:txBody>
          <a:bodyPr/>
          <a:lstStyle/>
          <a:p>
            <a:r>
              <a:rPr lang="en-US" altLang="zh-TW" dirty="0"/>
              <a:t>Kolmogorov-Smirnov</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69059E9-C47F-4F79-B965-442E1968D0CB}"/>
                  </a:ext>
                </a:extLst>
              </p:cNvPr>
              <p:cNvSpPr>
                <a:spLocks noGrp="1"/>
              </p:cNvSpPr>
              <p:nvPr>
                <p:ph idx="1"/>
              </p:nvPr>
            </p:nvSpPr>
            <p:spPr/>
            <p:txBody>
              <a:bodyPr/>
              <a:lstStyle/>
              <a:p>
                <a:r>
                  <a:rPr lang="en-US" altLang="zh-TW" b="0" i="0" dirty="0">
                    <a:solidFill>
                      <a:srgbClr val="0D0D0D"/>
                    </a:solidFill>
                    <a:effectLst/>
                    <a:latin typeface="Söhne"/>
                  </a:rPr>
                  <a:t>Example</a:t>
                </a:r>
              </a:p>
              <a:p>
                <a:pPr marL="0" indent="0">
                  <a:buNone/>
                </a:pPr>
                <a:r>
                  <a:rPr lang="en-US" altLang="zh-TW" b="0" i="0" dirty="0">
                    <a:solidFill>
                      <a:srgbClr val="0D0D0D"/>
                    </a:solidFill>
                    <a:effectLst/>
                    <a:latin typeface="Söhne"/>
                  </a:rPr>
                  <a:t>If the course is conducted by two teachers, the quality of the course is evaluated by a total of 50 students before the end of the semester. A comprehensive evaluation using 5 levels (very bad(1), bad(2), normal(3), good(4), very good(5)) is designed for sampling.</a:t>
                </a:r>
              </a:p>
              <a:p>
                <a:pPr marL="0" indent="0">
                  <a:buNone/>
                </a:pPr>
                <a:endParaRPr lang="en-US" altLang="zh-TW" dirty="0">
                  <a:solidFill>
                    <a:srgbClr val="0D0D0D"/>
                  </a:solidFill>
                  <a:latin typeface="Söhne"/>
                </a:endParaRPr>
              </a:p>
              <a:p>
                <a:pPr marL="0" indent="0">
                  <a:buNone/>
                </a:pPr>
                <a:endParaRPr lang="en-US" altLang="zh-TW" dirty="0">
                  <a:solidFill>
                    <a:srgbClr val="0D0D0D"/>
                  </a:solidFill>
                  <a:latin typeface="Söhne"/>
                </a:endParaRPr>
              </a:p>
              <a:p>
                <a:pPr marL="0" indent="0">
                  <a:buNone/>
                </a:pPr>
                <a:endParaRPr lang="en-US" altLang="zh-TW" dirty="0">
                  <a:solidFill>
                    <a:srgbClr val="0D0D0D"/>
                  </a:solidFill>
                  <a:latin typeface="Söhne"/>
                </a:endParaRPr>
              </a:p>
              <a:p>
                <a:pPr marL="0" indent="0">
                  <a:buNone/>
                </a:pPr>
                <a:endParaRPr lang="en-US" altLang="zh-TW" dirty="0">
                  <a:solidFill>
                    <a:srgbClr val="0D0D0D"/>
                  </a:solidFill>
                  <a:latin typeface="Söhne"/>
                </a:endParaRPr>
              </a:p>
              <a:p>
                <a:pPr marL="0" indent="0">
                  <a:buNone/>
                </a:pPr>
                <a14:m>
                  <m:oMath xmlns:m="http://schemas.openxmlformats.org/officeDocument/2006/math">
                    <m:sSub>
                      <m:sSubPr>
                        <m:ctrlPr>
                          <a:rPr lang="en-US" altLang="zh-TW" b="0" i="1" dirty="0" smtClean="0">
                            <a:solidFill>
                              <a:srgbClr val="0D0D0D"/>
                            </a:solidFill>
                            <a:effectLst/>
                            <a:latin typeface="Cambria Math" panose="02040503050406030204" pitchFamily="18" charset="0"/>
                          </a:rPr>
                        </m:ctrlPr>
                      </m:sSubPr>
                      <m:e>
                        <m:r>
                          <a:rPr lang="en-US" altLang="zh-TW" b="0" i="1" dirty="0" smtClean="0">
                            <a:solidFill>
                              <a:srgbClr val="0D0D0D"/>
                            </a:solidFill>
                            <a:effectLst/>
                            <a:latin typeface="Cambria Math" panose="02040503050406030204" pitchFamily="18" charset="0"/>
                          </a:rPr>
                          <m:t>𝐻</m:t>
                        </m:r>
                      </m:e>
                      <m:sub>
                        <m:r>
                          <a:rPr lang="en-US" altLang="zh-TW" b="0" i="1" dirty="0" smtClean="0">
                            <a:solidFill>
                              <a:srgbClr val="0D0D0D"/>
                            </a:solidFill>
                            <a:effectLst/>
                            <a:latin typeface="Cambria Math" panose="02040503050406030204" pitchFamily="18" charset="0"/>
                          </a:rPr>
                          <m:t>0</m:t>
                        </m:r>
                      </m:sub>
                    </m:sSub>
                  </m:oMath>
                </a14:m>
                <a:r>
                  <a:rPr lang="en-US" altLang="zh-TW" b="0" i="0" dirty="0">
                    <a:solidFill>
                      <a:srgbClr val="0D0D0D"/>
                    </a:solidFill>
                    <a:effectLst/>
                    <a:latin typeface="Söhne"/>
                  </a:rPr>
                  <a:t>: The popularity of the two teachers is the same.</a:t>
                </a:r>
                <a:endParaRPr lang="zh-TW" altLang="en-US" dirty="0"/>
              </a:p>
            </p:txBody>
          </p:sp>
        </mc:Choice>
        <mc:Fallback xmlns="">
          <p:sp>
            <p:nvSpPr>
              <p:cNvPr id="3" name="內容版面配置區 2">
                <a:extLst>
                  <a:ext uri="{FF2B5EF4-FFF2-40B4-BE49-F238E27FC236}">
                    <a16:creationId xmlns:a16="http://schemas.microsoft.com/office/drawing/2014/main" id="{369059E9-C47F-4F79-B965-442E1968D0CB}"/>
                  </a:ext>
                </a:extLst>
              </p:cNvPr>
              <p:cNvSpPr>
                <a:spLocks noGrp="1" noRot="1" noChangeAspect="1" noMove="1" noResize="1" noEditPoints="1" noAdjustHandles="1" noChangeArrowheads="1" noChangeShapeType="1" noTextEdit="1"/>
              </p:cNvSpPr>
              <p:nvPr>
                <p:ph idx="1"/>
              </p:nvPr>
            </p:nvSpPr>
            <p:spPr>
              <a:blipFill>
                <a:blip r:embed="rId2"/>
                <a:stretch>
                  <a:fillRect l="-667" t="-1504"/>
                </a:stretch>
              </a:blipFill>
            </p:spPr>
            <p:txBody>
              <a:bodyPr/>
              <a:lstStyle/>
              <a:p>
                <a:r>
                  <a:rPr lang="zh-TW" altLang="en-US">
                    <a:noFill/>
                  </a:rPr>
                  <a:t> </a:t>
                </a:r>
              </a:p>
            </p:txBody>
          </p:sp>
        </mc:Fallback>
      </mc:AlternateContent>
      <p:grpSp>
        <p:nvGrpSpPr>
          <p:cNvPr id="29" name="群組 28">
            <a:extLst>
              <a:ext uri="{FF2B5EF4-FFF2-40B4-BE49-F238E27FC236}">
                <a16:creationId xmlns:a16="http://schemas.microsoft.com/office/drawing/2014/main" id="{C6C662FF-98F5-729C-53B4-D465696A872B}"/>
              </a:ext>
            </a:extLst>
          </p:cNvPr>
          <p:cNvGrpSpPr/>
          <p:nvPr/>
        </p:nvGrpSpPr>
        <p:grpSpPr>
          <a:xfrm>
            <a:off x="815663" y="4005193"/>
            <a:ext cx="492840" cy="1073880"/>
            <a:chOff x="815663" y="4005193"/>
            <a:chExt cx="492840" cy="1073880"/>
          </a:xfrm>
        </p:grpSpPr>
        <mc:AlternateContent xmlns:mc="http://schemas.openxmlformats.org/markup-compatibility/2006" xmlns:p14="http://schemas.microsoft.com/office/powerpoint/2010/main">
          <mc:Choice Requires="p14">
            <p:contentPart p14:bwMode="auto" r:id="rId3">
              <p14:nvContentPartPr>
                <p14:cNvPr id="25" name="筆跡 24">
                  <a:extLst>
                    <a:ext uri="{FF2B5EF4-FFF2-40B4-BE49-F238E27FC236}">
                      <a16:creationId xmlns:a16="http://schemas.microsoft.com/office/drawing/2014/main" id="{2F44C4EA-2AB4-256E-ECFA-A93ACE65B662}"/>
                    </a:ext>
                  </a:extLst>
                </p14:cNvPr>
                <p14:cNvContentPartPr/>
                <p14:nvPr/>
              </p14:nvContentPartPr>
              <p14:xfrm>
                <a:off x="815663" y="4855153"/>
                <a:ext cx="52560" cy="155880"/>
              </p14:xfrm>
            </p:contentPart>
          </mc:Choice>
          <mc:Fallback xmlns="">
            <p:pic>
              <p:nvPicPr>
                <p:cNvPr id="25" name="筆跡 24">
                  <a:extLst>
                    <a:ext uri="{FF2B5EF4-FFF2-40B4-BE49-F238E27FC236}">
                      <a16:creationId xmlns:a16="http://schemas.microsoft.com/office/drawing/2014/main" id="{2F44C4EA-2AB4-256E-ECFA-A93ACE65B662}"/>
                    </a:ext>
                  </a:extLst>
                </p:cNvPr>
                <p:cNvPicPr/>
                <p:nvPr/>
              </p:nvPicPr>
              <p:blipFill>
                <a:blip r:embed="rId4"/>
                <a:stretch>
                  <a:fillRect/>
                </a:stretch>
              </p:blipFill>
              <p:spPr>
                <a:xfrm>
                  <a:off x="797663" y="4837153"/>
                  <a:ext cx="882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6" name="筆跡 25">
                  <a:extLst>
                    <a:ext uri="{FF2B5EF4-FFF2-40B4-BE49-F238E27FC236}">
                      <a16:creationId xmlns:a16="http://schemas.microsoft.com/office/drawing/2014/main" id="{86C6911E-9E85-484B-1605-BF4D250E5086}"/>
                    </a:ext>
                  </a:extLst>
                </p14:cNvPr>
                <p14:cNvContentPartPr/>
                <p14:nvPr/>
              </p14:nvContentPartPr>
              <p14:xfrm>
                <a:off x="858863" y="4931473"/>
                <a:ext cx="175680" cy="147600"/>
              </p14:xfrm>
            </p:contentPart>
          </mc:Choice>
          <mc:Fallback xmlns="">
            <p:pic>
              <p:nvPicPr>
                <p:cNvPr id="26" name="筆跡 25">
                  <a:extLst>
                    <a:ext uri="{FF2B5EF4-FFF2-40B4-BE49-F238E27FC236}">
                      <a16:creationId xmlns:a16="http://schemas.microsoft.com/office/drawing/2014/main" id="{86C6911E-9E85-484B-1605-BF4D250E5086}"/>
                    </a:ext>
                  </a:extLst>
                </p:cNvPr>
                <p:cNvPicPr/>
                <p:nvPr/>
              </p:nvPicPr>
              <p:blipFill>
                <a:blip r:embed="rId6"/>
                <a:stretch>
                  <a:fillRect/>
                </a:stretch>
              </p:blipFill>
              <p:spPr>
                <a:xfrm>
                  <a:off x="840863" y="4913473"/>
                  <a:ext cx="2113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7" name="筆跡 26">
                  <a:extLst>
                    <a:ext uri="{FF2B5EF4-FFF2-40B4-BE49-F238E27FC236}">
                      <a16:creationId xmlns:a16="http://schemas.microsoft.com/office/drawing/2014/main" id="{15B5BE93-35B5-DAAC-D569-472C80C7A85E}"/>
                    </a:ext>
                  </a:extLst>
                </p14:cNvPr>
                <p14:cNvContentPartPr/>
                <p14:nvPr/>
              </p14:nvContentPartPr>
              <p14:xfrm>
                <a:off x="949223" y="4464193"/>
                <a:ext cx="224280" cy="506160"/>
              </p14:xfrm>
            </p:contentPart>
          </mc:Choice>
          <mc:Fallback xmlns="">
            <p:pic>
              <p:nvPicPr>
                <p:cNvPr id="27" name="筆跡 26">
                  <a:extLst>
                    <a:ext uri="{FF2B5EF4-FFF2-40B4-BE49-F238E27FC236}">
                      <a16:creationId xmlns:a16="http://schemas.microsoft.com/office/drawing/2014/main" id="{15B5BE93-35B5-DAAC-D569-472C80C7A85E}"/>
                    </a:ext>
                  </a:extLst>
                </p:cNvPr>
                <p:cNvPicPr/>
                <p:nvPr/>
              </p:nvPicPr>
              <p:blipFill>
                <a:blip r:embed="rId8"/>
                <a:stretch>
                  <a:fillRect/>
                </a:stretch>
              </p:blipFill>
              <p:spPr>
                <a:xfrm>
                  <a:off x="931583" y="4446553"/>
                  <a:ext cx="259920" cy="541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8" name="筆跡 27">
                  <a:extLst>
                    <a:ext uri="{FF2B5EF4-FFF2-40B4-BE49-F238E27FC236}">
                      <a16:creationId xmlns:a16="http://schemas.microsoft.com/office/drawing/2014/main" id="{FEAA8AF2-A7E2-CE7A-DB05-012FEBEF6C30}"/>
                    </a:ext>
                  </a:extLst>
                </p14:cNvPr>
                <p14:cNvContentPartPr/>
                <p14:nvPr/>
              </p14:nvContentPartPr>
              <p14:xfrm>
                <a:off x="1024103" y="4005193"/>
                <a:ext cx="284400" cy="498240"/>
              </p14:xfrm>
            </p:contentPart>
          </mc:Choice>
          <mc:Fallback xmlns="">
            <p:pic>
              <p:nvPicPr>
                <p:cNvPr id="28" name="筆跡 27">
                  <a:extLst>
                    <a:ext uri="{FF2B5EF4-FFF2-40B4-BE49-F238E27FC236}">
                      <a16:creationId xmlns:a16="http://schemas.microsoft.com/office/drawing/2014/main" id="{FEAA8AF2-A7E2-CE7A-DB05-012FEBEF6C30}"/>
                    </a:ext>
                  </a:extLst>
                </p:cNvPr>
                <p:cNvPicPr/>
                <p:nvPr/>
              </p:nvPicPr>
              <p:blipFill>
                <a:blip r:embed="rId10"/>
                <a:stretch>
                  <a:fillRect/>
                </a:stretch>
              </p:blipFill>
              <p:spPr>
                <a:xfrm>
                  <a:off x="1006463" y="3987553"/>
                  <a:ext cx="320040" cy="533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4" name="筆跡 3">
                <a:extLst>
                  <a:ext uri="{FF2B5EF4-FFF2-40B4-BE49-F238E27FC236}">
                    <a16:creationId xmlns:a16="http://schemas.microsoft.com/office/drawing/2014/main" id="{1DB34DD1-5035-03F4-A349-EF9BA6E6074B}"/>
                  </a:ext>
                </a:extLst>
              </p14:cNvPr>
              <p14:cNvContentPartPr/>
              <p14:nvPr/>
            </p14:nvContentPartPr>
            <p14:xfrm>
              <a:off x="1591103" y="3961633"/>
              <a:ext cx="330120" cy="228960"/>
            </p14:xfrm>
          </p:contentPart>
        </mc:Choice>
        <mc:Fallback xmlns="">
          <p:pic>
            <p:nvPicPr>
              <p:cNvPr id="4" name="筆跡 3">
                <a:extLst>
                  <a:ext uri="{FF2B5EF4-FFF2-40B4-BE49-F238E27FC236}">
                    <a16:creationId xmlns:a16="http://schemas.microsoft.com/office/drawing/2014/main" id="{1DB34DD1-5035-03F4-A349-EF9BA6E6074B}"/>
                  </a:ext>
                </a:extLst>
              </p:cNvPr>
              <p:cNvPicPr/>
              <p:nvPr/>
            </p:nvPicPr>
            <p:blipFill>
              <a:blip r:embed="rId12"/>
              <a:stretch>
                <a:fillRect/>
              </a:stretch>
            </p:blipFill>
            <p:spPr>
              <a:xfrm>
                <a:off x="1573463" y="3943993"/>
                <a:ext cx="36576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筆跡 4">
                <a:extLst>
                  <a:ext uri="{FF2B5EF4-FFF2-40B4-BE49-F238E27FC236}">
                    <a16:creationId xmlns:a16="http://schemas.microsoft.com/office/drawing/2014/main" id="{100C7D0D-EC61-EF0D-5D59-DD8072D34668}"/>
                  </a:ext>
                </a:extLst>
              </p14:cNvPr>
              <p14:cNvContentPartPr/>
              <p14:nvPr/>
            </p14:nvContentPartPr>
            <p14:xfrm>
              <a:off x="1955423" y="3946513"/>
              <a:ext cx="113400" cy="154080"/>
            </p14:xfrm>
          </p:contentPart>
        </mc:Choice>
        <mc:Fallback xmlns="">
          <p:pic>
            <p:nvPicPr>
              <p:cNvPr id="5" name="筆跡 4">
                <a:extLst>
                  <a:ext uri="{FF2B5EF4-FFF2-40B4-BE49-F238E27FC236}">
                    <a16:creationId xmlns:a16="http://schemas.microsoft.com/office/drawing/2014/main" id="{100C7D0D-EC61-EF0D-5D59-DD8072D34668}"/>
                  </a:ext>
                </a:extLst>
              </p:cNvPr>
              <p:cNvPicPr/>
              <p:nvPr/>
            </p:nvPicPr>
            <p:blipFill>
              <a:blip r:embed="rId14"/>
              <a:stretch>
                <a:fillRect/>
              </a:stretch>
            </p:blipFill>
            <p:spPr>
              <a:xfrm>
                <a:off x="1937783" y="3928873"/>
                <a:ext cx="1490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 name="筆跡 5">
                <a:extLst>
                  <a:ext uri="{FF2B5EF4-FFF2-40B4-BE49-F238E27FC236}">
                    <a16:creationId xmlns:a16="http://schemas.microsoft.com/office/drawing/2014/main" id="{656515AF-67CB-7DD0-660A-D34C9AC61021}"/>
                  </a:ext>
                </a:extLst>
              </p14:cNvPr>
              <p14:cNvContentPartPr/>
              <p14:nvPr/>
            </p14:nvContentPartPr>
            <p14:xfrm>
              <a:off x="2051903" y="3977473"/>
              <a:ext cx="55440" cy="107640"/>
            </p14:xfrm>
          </p:contentPart>
        </mc:Choice>
        <mc:Fallback xmlns="">
          <p:pic>
            <p:nvPicPr>
              <p:cNvPr id="6" name="筆跡 5">
                <a:extLst>
                  <a:ext uri="{FF2B5EF4-FFF2-40B4-BE49-F238E27FC236}">
                    <a16:creationId xmlns:a16="http://schemas.microsoft.com/office/drawing/2014/main" id="{656515AF-67CB-7DD0-660A-D34C9AC61021}"/>
                  </a:ext>
                </a:extLst>
              </p:cNvPr>
              <p:cNvPicPr/>
              <p:nvPr/>
            </p:nvPicPr>
            <p:blipFill>
              <a:blip r:embed="rId16"/>
              <a:stretch>
                <a:fillRect/>
              </a:stretch>
            </p:blipFill>
            <p:spPr>
              <a:xfrm>
                <a:off x="2033903" y="3959833"/>
                <a:ext cx="910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 name="筆跡 6">
                <a:extLst>
                  <a:ext uri="{FF2B5EF4-FFF2-40B4-BE49-F238E27FC236}">
                    <a16:creationId xmlns:a16="http://schemas.microsoft.com/office/drawing/2014/main" id="{87C68732-BCFE-4037-662F-FBC9E9B6209D}"/>
                  </a:ext>
                </a:extLst>
              </p14:cNvPr>
              <p14:cNvContentPartPr/>
              <p14:nvPr/>
            </p14:nvContentPartPr>
            <p14:xfrm>
              <a:off x="2193023" y="3702793"/>
              <a:ext cx="261000" cy="407520"/>
            </p14:xfrm>
          </p:contentPart>
        </mc:Choice>
        <mc:Fallback xmlns="">
          <p:pic>
            <p:nvPicPr>
              <p:cNvPr id="7" name="筆跡 6">
                <a:extLst>
                  <a:ext uri="{FF2B5EF4-FFF2-40B4-BE49-F238E27FC236}">
                    <a16:creationId xmlns:a16="http://schemas.microsoft.com/office/drawing/2014/main" id="{87C68732-BCFE-4037-662F-FBC9E9B6209D}"/>
                  </a:ext>
                </a:extLst>
              </p:cNvPr>
              <p:cNvPicPr/>
              <p:nvPr/>
            </p:nvPicPr>
            <p:blipFill>
              <a:blip r:embed="rId18"/>
              <a:stretch>
                <a:fillRect/>
              </a:stretch>
            </p:blipFill>
            <p:spPr>
              <a:xfrm>
                <a:off x="2175383" y="3684793"/>
                <a:ext cx="29664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9" name="筆跡 8">
                <a:extLst>
                  <a:ext uri="{FF2B5EF4-FFF2-40B4-BE49-F238E27FC236}">
                    <a16:creationId xmlns:a16="http://schemas.microsoft.com/office/drawing/2014/main" id="{F558DDDA-5467-9CF6-CA4B-62DDFBCDDA52}"/>
                  </a:ext>
                </a:extLst>
              </p14:cNvPr>
              <p14:cNvContentPartPr/>
              <p14:nvPr/>
            </p14:nvContentPartPr>
            <p14:xfrm>
              <a:off x="2535023" y="3802873"/>
              <a:ext cx="131040" cy="192960"/>
            </p14:xfrm>
          </p:contentPart>
        </mc:Choice>
        <mc:Fallback xmlns="">
          <p:pic>
            <p:nvPicPr>
              <p:cNvPr id="9" name="筆跡 8">
                <a:extLst>
                  <a:ext uri="{FF2B5EF4-FFF2-40B4-BE49-F238E27FC236}">
                    <a16:creationId xmlns:a16="http://schemas.microsoft.com/office/drawing/2014/main" id="{F558DDDA-5467-9CF6-CA4B-62DDFBCDDA52}"/>
                  </a:ext>
                </a:extLst>
              </p:cNvPr>
              <p:cNvPicPr/>
              <p:nvPr/>
            </p:nvPicPr>
            <p:blipFill>
              <a:blip r:embed="rId20"/>
              <a:stretch>
                <a:fillRect/>
              </a:stretch>
            </p:blipFill>
            <p:spPr>
              <a:xfrm>
                <a:off x="2517383" y="3784873"/>
                <a:ext cx="1666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0" name="筆跡 9">
                <a:extLst>
                  <a:ext uri="{FF2B5EF4-FFF2-40B4-BE49-F238E27FC236}">
                    <a16:creationId xmlns:a16="http://schemas.microsoft.com/office/drawing/2014/main" id="{F8989535-C545-10D0-78BD-EE57F159F85C}"/>
                  </a:ext>
                </a:extLst>
              </p14:cNvPr>
              <p14:cNvContentPartPr/>
              <p14:nvPr/>
            </p14:nvContentPartPr>
            <p14:xfrm>
              <a:off x="2659223" y="3796033"/>
              <a:ext cx="133200" cy="149040"/>
            </p14:xfrm>
          </p:contentPart>
        </mc:Choice>
        <mc:Fallback xmlns="">
          <p:pic>
            <p:nvPicPr>
              <p:cNvPr id="10" name="筆跡 9">
                <a:extLst>
                  <a:ext uri="{FF2B5EF4-FFF2-40B4-BE49-F238E27FC236}">
                    <a16:creationId xmlns:a16="http://schemas.microsoft.com/office/drawing/2014/main" id="{F8989535-C545-10D0-78BD-EE57F159F85C}"/>
                  </a:ext>
                </a:extLst>
              </p:cNvPr>
              <p:cNvPicPr/>
              <p:nvPr/>
            </p:nvPicPr>
            <p:blipFill>
              <a:blip r:embed="rId22"/>
              <a:stretch>
                <a:fillRect/>
              </a:stretch>
            </p:blipFill>
            <p:spPr>
              <a:xfrm>
                <a:off x="2641223" y="3778393"/>
                <a:ext cx="1688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1" name="筆跡 10">
                <a:extLst>
                  <a:ext uri="{FF2B5EF4-FFF2-40B4-BE49-F238E27FC236}">
                    <a16:creationId xmlns:a16="http://schemas.microsoft.com/office/drawing/2014/main" id="{83963661-8834-E199-C394-29A2D8509A28}"/>
                  </a:ext>
                </a:extLst>
              </p14:cNvPr>
              <p14:cNvContentPartPr/>
              <p14:nvPr/>
            </p14:nvContentPartPr>
            <p14:xfrm>
              <a:off x="2706743" y="3805753"/>
              <a:ext cx="139320" cy="29160"/>
            </p14:xfrm>
          </p:contentPart>
        </mc:Choice>
        <mc:Fallback xmlns="">
          <p:pic>
            <p:nvPicPr>
              <p:cNvPr id="11" name="筆跡 10">
                <a:extLst>
                  <a:ext uri="{FF2B5EF4-FFF2-40B4-BE49-F238E27FC236}">
                    <a16:creationId xmlns:a16="http://schemas.microsoft.com/office/drawing/2014/main" id="{83963661-8834-E199-C394-29A2D8509A28}"/>
                  </a:ext>
                </a:extLst>
              </p:cNvPr>
              <p:cNvPicPr/>
              <p:nvPr/>
            </p:nvPicPr>
            <p:blipFill>
              <a:blip r:embed="rId24"/>
              <a:stretch>
                <a:fillRect/>
              </a:stretch>
            </p:blipFill>
            <p:spPr>
              <a:xfrm>
                <a:off x="2688743" y="3787753"/>
                <a:ext cx="1749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 name="筆跡 11">
                <a:extLst>
                  <a:ext uri="{FF2B5EF4-FFF2-40B4-BE49-F238E27FC236}">
                    <a16:creationId xmlns:a16="http://schemas.microsoft.com/office/drawing/2014/main" id="{A90C95CD-97B7-19BF-DA1B-EB3A241A310B}"/>
                  </a:ext>
                </a:extLst>
              </p14:cNvPr>
              <p14:cNvContentPartPr/>
              <p14:nvPr/>
            </p14:nvContentPartPr>
            <p14:xfrm>
              <a:off x="2920943" y="3758233"/>
              <a:ext cx="13680" cy="122760"/>
            </p14:xfrm>
          </p:contentPart>
        </mc:Choice>
        <mc:Fallback xmlns="">
          <p:pic>
            <p:nvPicPr>
              <p:cNvPr id="12" name="筆跡 11">
                <a:extLst>
                  <a:ext uri="{FF2B5EF4-FFF2-40B4-BE49-F238E27FC236}">
                    <a16:creationId xmlns:a16="http://schemas.microsoft.com/office/drawing/2014/main" id="{A90C95CD-97B7-19BF-DA1B-EB3A241A310B}"/>
                  </a:ext>
                </a:extLst>
              </p:cNvPr>
              <p:cNvPicPr/>
              <p:nvPr/>
            </p:nvPicPr>
            <p:blipFill>
              <a:blip r:embed="rId26"/>
              <a:stretch>
                <a:fillRect/>
              </a:stretch>
            </p:blipFill>
            <p:spPr>
              <a:xfrm>
                <a:off x="2902943" y="3740593"/>
                <a:ext cx="493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3" name="筆跡 12">
                <a:extLst>
                  <a:ext uri="{FF2B5EF4-FFF2-40B4-BE49-F238E27FC236}">
                    <a16:creationId xmlns:a16="http://schemas.microsoft.com/office/drawing/2014/main" id="{2C096447-7F80-E07E-44FF-F082DFAB35E1}"/>
                  </a:ext>
                </a:extLst>
              </p14:cNvPr>
              <p14:cNvContentPartPr/>
              <p14:nvPr/>
            </p14:nvContentPartPr>
            <p14:xfrm>
              <a:off x="2905103" y="3675793"/>
              <a:ext cx="149400" cy="186840"/>
            </p14:xfrm>
          </p:contentPart>
        </mc:Choice>
        <mc:Fallback xmlns="">
          <p:pic>
            <p:nvPicPr>
              <p:cNvPr id="13" name="筆跡 12">
                <a:extLst>
                  <a:ext uri="{FF2B5EF4-FFF2-40B4-BE49-F238E27FC236}">
                    <a16:creationId xmlns:a16="http://schemas.microsoft.com/office/drawing/2014/main" id="{2C096447-7F80-E07E-44FF-F082DFAB35E1}"/>
                  </a:ext>
                </a:extLst>
              </p:cNvPr>
              <p:cNvPicPr/>
              <p:nvPr/>
            </p:nvPicPr>
            <p:blipFill>
              <a:blip r:embed="rId28"/>
              <a:stretch>
                <a:fillRect/>
              </a:stretch>
            </p:blipFill>
            <p:spPr>
              <a:xfrm>
                <a:off x="2887463" y="3657793"/>
                <a:ext cx="1850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4" name="筆跡 13">
                <a:extLst>
                  <a:ext uri="{FF2B5EF4-FFF2-40B4-BE49-F238E27FC236}">
                    <a16:creationId xmlns:a16="http://schemas.microsoft.com/office/drawing/2014/main" id="{66D509BA-9721-31D2-C828-FE8C26F91E58}"/>
                  </a:ext>
                </a:extLst>
              </p14:cNvPr>
              <p14:cNvContentPartPr/>
              <p14:nvPr/>
            </p14:nvContentPartPr>
            <p14:xfrm>
              <a:off x="3108863" y="3706753"/>
              <a:ext cx="120600" cy="136440"/>
            </p14:xfrm>
          </p:contentPart>
        </mc:Choice>
        <mc:Fallback xmlns="">
          <p:pic>
            <p:nvPicPr>
              <p:cNvPr id="14" name="筆跡 13">
                <a:extLst>
                  <a:ext uri="{FF2B5EF4-FFF2-40B4-BE49-F238E27FC236}">
                    <a16:creationId xmlns:a16="http://schemas.microsoft.com/office/drawing/2014/main" id="{66D509BA-9721-31D2-C828-FE8C26F91E58}"/>
                  </a:ext>
                </a:extLst>
              </p:cNvPr>
              <p:cNvPicPr/>
              <p:nvPr/>
            </p:nvPicPr>
            <p:blipFill>
              <a:blip r:embed="rId30"/>
              <a:stretch>
                <a:fillRect/>
              </a:stretch>
            </p:blipFill>
            <p:spPr>
              <a:xfrm>
                <a:off x="3090863" y="3689113"/>
                <a:ext cx="1562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6" name="筆跡 15">
                <a:extLst>
                  <a:ext uri="{FF2B5EF4-FFF2-40B4-BE49-F238E27FC236}">
                    <a16:creationId xmlns:a16="http://schemas.microsoft.com/office/drawing/2014/main" id="{709517A5-EBC7-7558-4116-B19550199B11}"/>
                  </a:ext>
                </a:extLst>
              </p14:cNvPr>
              <p14:cNvContentPartPr/>
              <p14:nvPr/>
            </p14:nvContentPartPr>
            <p14:xfrm>
              <a:off x="4255823" y="3859033"/>
              <a:ext cx="32400" cy="261360"/>
            </p14:xfrm>
          </p:contentPart>
        </mc:Choice>
        <mc:Fallback xmlns="">
          <p:pic>
            <p:nvPicPr>
              <p:cNvPr id="16" name="筆跡 15">
                <a:extLst>
                  <a:ext uri="{FF2B5EF4-FFF2-40B4-BE49-F238E27FC236}">
                    <a16:creationId xmlns:a16="http://schemas.microsoft.com/office/drawing/2014/main" id="{709517A5-EBC7-7558-4116-B19550199B11}"/>
                  </a:ext>
                </a:extLst>
              </p:cNvPr>
              <p:cNvPicPr/>
              <p:nvPr/>
            </p:nvPicPr>
            <p:blipFill>
              <a:blip r:embed="rId32"/>
              <a:stretch>
                <a:fillRect/>
              </a:stretch>
            </p:blipFill>
            <p:spPr>
              <a:xfrm>
                <a:off x="4237823" y="3841033"/>
                <a:ext cx="6804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17" name="筆跡 16">
                <a:extLst>
                  <a:ext uri="{FF2B5EF4-FFF2-40B4-BE49-F238E27FC236}">
                    <a16:creationId xmlns:a16="http://schemas.microsoft.com/office/drawing/2014/main" id="{2C57C05B-F431-F534-22D6-2920711CFAAD}"/>
                  </a:ext>
                </a:extLst>
              </p14:cNvPr>
              <p14:cNvContentPartPr/>
              <p14:nvPr/>
            </p14:nvContentPartPr>
            <p14:xfrm>
              <a:off x="4935143" y="3849313"/>
              <a:ext cx="177480" cy="271080"/>
            </p14:xfrm>
          </p:contentPart>
        </mc:Choice>
        <mc:Fallback xmlns="">
          <p:pic>
            <p:nvPicPr>
              <p:cNvPr id="17" name="筆跡 16">
                <a:extLst>
                  <a:ext uri="{FF2B5EF4-FFF2-40B4-BE49-F238E27FC236}">
                    <a16:creationId xmlns:a16="http://schemas.microsoft.com/office/drawing/2014/main" id="{2C57C05B-F431-F534-22D6-2920711CFAAD}"/>
                  </a:ext>
                </a:extLst>
              </p:cNvPr>
              <p:cNvPicPr/>
              <p:nvPr/>
            </p:nvPicPr>
            <p:blipFill>
              <a:blip r:embed="rId34"/>
              <a:stretch>
                <a:fillRect/>
              </a:stretch>
            </p:blipFill>
            <p:spPr>
              <a:xfrm>
                <a:off x="4917503" y="3831673"/>
                <a:ext cx="2131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18" name="筆跡 17">
                <a:extLst>
                  <a:ext uri="{FF2B5EF4-FFF2-40B4-BE49-F238E27FC236}">
                    <a16:creationId xmlns:a16="http://schemas.microsoft.com/office/drawing/2014/main" id="{868A72C1-2B6D-AFDD-F67C-9DC11BE4C6C1}"/>
                  </a:ext>
                </a:extLst>
              </p14:cNvPr>
              <p14:cNvContentPartPr/>
              <p14:nvPr/>
            </p14:nvContentPartPr>
            <p14:xfrm>
              <a:off x="5646863" y="3785593"/>
              <a:ext cx="155160" cy="261000"/>
            </p14:xfrm>
          </p:contentPart>
        </mc:Choice>
        <mc:Fallback xmlns="">
          <p:pic>
            <p:nvPicPr>
              <p:cNvPr id="18" name="筆跡 17">
                <a:extLst>
                  <a:ext uri="{FF2B5EF4-FFF2-40B4-BE49-F238E27FC236}">
                    <a16:creationId xmlns:a16="http://schemas.microsoft.com/office/drawing/2014/main" id="{868A72C1-2B6D-AFDD-F67C-9DC11BE4C6C1}"/>
                  </a:ext>
                </a:extLst>
              </p:cNvPr>
              <p:cNvPicPr/>
              <p:nvPr/>
            </p:nvPicPr>
            <p:blipFill>
              <a:blip r:embed="rId36"/>
              <a:stretch>
                <a:fillRect/>
              </a:stretch>
            </p:blipFill>
            <p:spPr>
              <a:xfrm>
                <a:off x="5628863" y="3767953"/>
                <a:ext cx="19080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19" name="筆跡 18">
                <a:extLst>
                  <a:ext uri="{FF2B5EF4-FFF2-40B4-BE49-F238E27FC236}">
                    <a16:creationId xmlns:a16="http://schemas.microsoft.com/office/drawing/2014/main" id="{1DB1C566-76B8-C5F8-BA7D-3A9E2149BFF4}"/>
                  </a:ext>
                </a:extLst>
              </p14:cNvPr>
              <p14:cNvContentPartPr/>
              <p14:nvPr/>
            </p14:nvContentPartPr>
            <p14:xfrm>
              <a:off x="6332303" y="3841753"/>
              <a:ext cx="173160" cy="163080"/>
            </p14:xfrm>
          </p:contentPart>
        </mc:Choice>
        <mc:Fallback xmlns="">
          <p:pic>
            <p:nvPicPr>
              <p:cNvPr id="19" name="筆跡 18">
                <a:extLst>
                  <a:ext uri="{FF2B5EF4-FFF2-40B4-BE49-F238E27FC236}">
                    <a16:creationId xmlns:a16="http://schemas.microsoft.com/office/drawing/2014/main" id="{1DB1C566-76B8-C5F8-BA7D-3A9E2149BFF4}"/>
                  </a:ext>
                </a:extLst>
              </p:cNvPr>
              <p:cNvPicPr/>
              <p:nvPr/>
            </p:nvPicPr>
            <p:blipFill>
              <a:blip r:embed="rId38"/>
              <a:stretch>
                <a:fillRect/>
              </a:stretch>
            </p:blipFill>
            <p:spPr>
              <a:xfrm>
                <a:off x="6314303" y="3823753"/>
                <a:ext cx="2088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0" name="筆跡 19">
                <a:extLst>
                  <a:ext uri="{FF2B5EF4-FFF2-40B4-BE49-F238E27FC236}">
                    <a16:creationId xmlns:a16="http://schemas.microsoft.com/office/drawing/2014/main" id="{273A2FA4-650F-DDA5-9930-6C215DC86D8F}"/>
                  </a:ext>
                </a:extLst>
              </p14:cNvPr>
              <p14:cNvContentPartPr/>
              <p14:nvPr/>
            </p14:nvContentPartPr>
            <p14:xfrm>
              <a:off x="6420863" y="3847513"/>
              <a:ext cx="57960" cy="256680"/>
            </p14:xfrm>
          </p:contentPart>
        </mc:Choice>
        <mc:Fallback xmlns="">
          <p:pic>
            <p:nvPicPr>
              <p:cNvPr id="20" name="筆跡 19">
                <a:extLst>
                  <a:ext uri="{FF2B5EF4-FFF2-40B4-BE49-F238E27FC236}">
                    <a16:creationId xmlns:a16="http://schemas.microsoft.com/office/drawing/2014/main" id="{273A2FA4-650F-DDA5-9930-6C215DC86D8F}"/>
                  </a:ext>
                </a:extLst>
              </p:cNvPr>
              <p:cNvPicPr/>
              <p:nvPr/>
            </p:nvPicPr>
            <p:blipFill>
              <a:blip r:embed="rId40"/>
              <a:stretch>
                <a:fillRect/>
              </a:stretch>
            </p:blipFill>
            <p:spPr>
              <a:xfrm>
                <a:off x="6402863" y="3829513"/>
                <a:ext cx="936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1" name="筆跡 20">
                <a:extLst>
                  <a:ext uri="{FF2B5EF4-FFF2-40B4-BE49-F238E27FC236}">
                    <a16:creationId xmlns:a16="http://schemas.microsoft.com/office/drawing/2014/main" id="{61EF4223-ABEE-3015-E9A3-F7589229445B}"/>
                  </a:ext>
                </a:extLst>
              </p14:cNvPr>
              <p14:cNvContentPartPr/>
              <p14:nvPr/>
            </p14:nvContentPartPr>
            <p14:xfrm>
              <a:off x="7002623" y="3821953"/>
              <a:ext cx="129600" cy="207720"/>
            </p14:xfrm>
          </p:contentPart>
        </mc:Choice>
        <mc:Fallback xmlns="">
          <p:pic>
            <p:nvPicPr>
              <p:cNvPr id="21" name="筆跡 20">
                <a:extLst>
                  <a:ext uri="{FF2B5EF4-FFF2-40B4-BE49-F238E27FC236}">
                    <a16:creationId xmlns:a16="http://schemas.microsoft.com/office/drawing/2014/main" id="{61EF4223-ABEE-3015-E9A3-F7589229445B}"/>
                  </a:ext>
                </a:extLst>
              </p:cNvPr>
              <p:cNvPicPr/>
              <p:nvPr/>
            </p:nvPicPr>
            <p:blipFill>
              <a:blip r:embed="rId42"/>
              <a:stretch>
                <a:fillRect/>
              </a:stretch>
            </p:blipFill>
            <p:spPr>
              <a:xfrm>
                <a:off x="6984623" y="3803953"/>
                <a:ext cx="1652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2" name="筆跡 21">
                <a:extLst>
                  <a:ext uri="{FF2B5EF4-FFF2-40B4-BE49-F238E27FC236}">
                    <a16:creationId xmlns:a16="http://schemas.microsoft.com/office/drawing/2014/main" id="{BC2C3E93-4C6A-CC2A-53D7-8A476496E5DA}"/>
                  </a:ext>
                </a:extLst>
              </p14:cNvPr>
              <p14:cNvContentPartPr/>
              <p14:nvPr/>
            </p14:nvContentPartPr>
            <p14:xfrm>
              <a:off x="7069223" y="3794953"/>
              <a:ext cx="179640" cy="42840"/>
            </p14:xfrm>
          </p:contentPart>
        </mc:Choice>
        <mc:Fallback xmlns="">
          <p:pic>
            <p:nvPicPr>
              <p:cNvPr id="22" name="筆跡 21">
                <a:extLst>
                  <a:ext uri="{FF2B5EF4-FFF2-40B4-BE49-F238E27FC236}">
                    <a16:creationId xmlns:a16="http://schemas.microsoft.com/office/drawing/2014/main" id="{BC2C3E93-4C6A-CC2A-53D7-8A476496E5DA}"/>
                  </a:ext>
                </a:extLst>
              </p:cNvPr>
              <p:cNvPicPr/>
              <p:nvPr/>
            </p:nvPicPr>
            <p:blipFill>
              <a:blip r:embed="rId44"/>
              <a:stretch>
                <a:fillRect/>
              </a:stretch>
            </p:blipFill>
            <p:spPr>
              <a:xfrm>
                <a:off x="7051583" y="3777313"/>
                <a:ext cx="21528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3" name="筆跡 32">
                <a:extLst>
                  <a:ext uri="{FF2B5EF4-FFF2-40B4-BE49-F238E27FC236}">
                    <a16:creationId xmlns:a16="http://schemas.microsoft.com/office/drawing/2014/main" id="{515A6161-4623-6A80-7DF8-0FF712A8A6D2}"/>
                  </a:ext>
                </a:extLst>
              </p14:cNvPr>
              <p14:cNvContentPartPr/>
              <p14:nvPr/>
            </p14:nvContentPartPr>
            <p14:xfrm>
              <a:off x="2684063" y="4685593"/>
              <a:ext cx="12240" cy="231120"/>
            </p14:xfrm>
          </p:contentPart>
        </mc:Choice>
        <mc:Fallback xmlns="">
          <p:pic>
            <p:nvPicPr>
              <p:cNvPr id="33" name="筆跡 32">
                <a:extLst>
                  <a:ext uri="{FF2B5EF4-FFF2-40B4-BE49-F238E27FC236}">
                    <a16:creationId xmlns:a16="http://schemas.microsoft.com/office/drawing/2014/main" id="{515A6161-4623-6A80-7DF8-0FF712A8A6D2}"/>
                  </a:ext>
                </a:extLst>
              </p:cNvPr>
              <p:cNvPicPr/>
              <p:nvPr/>
            </p:nvPicPr>
            <p:blipFill>
              <a:blip r:embed="rId46"/>
              <a:stretch>
                <a:fillRect/>
              </a:stretch>
            </p:blipFill>
            <p:spPr>
              <a:xfrm>
                <a:off x="2666423" y="4667953"/>
                <a:ext cx="478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4" name="筆跡 33">
                <a:extLst>
                  <a:ext uri="{FF2B5EF4-FFF2-40B4-BE49-F238E27FC236}">
                    <a16:creationId xmlns:a16="http://schemas.microsoft.com/office/drawing/2014/main" id="{58AB6C8B-98FD-4C77-5A2A-02FD83BCC505}"/>
                  </a:ext>
                </a:extLst>
              </p14:cNvPr>
              <p14:cNvContentPartPr/>
              <p14:nvPr/>
            </p14:nvContentPartPr>
            <p14:xfrm>
              <a:off x="2689823" y="4659313"/>
              <a:ext cx="156960" cy="255240"/>
            </p14:xfrm>
          </p:contentPart>
        </mc:Choice>
        <mc:Fallback xmlns="">
          <p:pic>
            <p:nvPicPr>
              <p:cNvPr id="34" name="筆跡 33">
                <a:extLst>
                  <a:ext uri="{FF2B5EF4-FFF2-40B4-BE49-F238E27FC236}">
                    <a16:creationId xmlns:a16="http://schemas.microsoft.com/office/drawing/2014/main" id="{58AB6C8B-98FD-4C77-5A2A-02FD83BCC505}"/>
                  </a:ext>
                </a:extLst>
              </p:cNvPr>
              <p:cNvPicPr/>
              <p:nvPr/>
            </p:nvPicPr>
            <p:blipFill>
              <a:blip r:embed="rId48"/>
              <a:stretch>
                <a:fillRect/>
              </a:stretch>
            </p:blipFill>
            <p:spPr>
              <a:xfrm>
                <a:off x="2672183" y="4641313"/>
                <a:ext cx="1926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筆跡 36">
                <a:extLst>
                  <a:ext uri="{FF2B5EF4-FFF2-40B4-BE49-F238E27FC236}">
                    <a16:creationId xmlns:a16="http://schemas.microsoft.com/office/drawing/2014/main" id="{C5951F9A-7BFD-5047-457D-431942D58D3F}"/>
                  </a:ext>
                </a:extLst>
              </p14:cNvPr>
              <p14:cNvContentPartPr/>
              <p14:nvPr/>
            </p14:nvContentPartPr>
            <p14:xfrm>
              <a:off x="4264103" y="4224073"/>
              <a:ext cx="26640" cy="196920"/>
            </p14:xfrm>
          </p:contentPart>
        </mc:Choice>
        <mc:Fallback xmlns="">
          <p:pic>
            <p:nvPicPr>
              <p:cNvPr id="37" name="筆跡 36">
                <a:extLst>
                  <a:ext uri="{FF2B5EF4-FFF2-40B4-BE49-F238E27FC236}">
                    <a16:creationId xmlns:a16="http://schemas.microsoft.com/office/drawing/2014/main" id="{C5951F9A-7BFD-5047-457D-431942D58D3F}"/>
                  </a:ext>
                </a:extLst>
              </p:cNvPr>
              <p:cNvPicPr/>
              <p:nvPr/>
            </p:nvPicPr>
            <p:blipFill>
              <a:blip r:embed="rId50"/>
              <a:stretch>
                <a:fillRect/>
              </a:stretch>
            </p:blipFill>
            <p:spPr>
              <a:xfrm>
                <a:off x="4246103" y="4206073"/>
                <a:ext cx="622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筆跡 37">
                <a:extLst>
                  <a:ext uri="{FF2B5EF4-FFF2-40B4-BE49-F238E27FC236}">
                    <a16:creationId xmlns:a16="http://schemas.microsoft.com/office/drawing/2014/main" id="{AABDEADA-738D-6255-4382-02E553EC9880}"/>
                  </a:ext>
                </a:extLst>
              </p14:cNvPr>
              <p14:cNvContentPartPr/>
              <p14:nvPr/>
            </p14:nvContentPartPr>
            <p14:xfrm>
              <a:off x="4189943" y="4705393"/>
              <a:ext cx="178200" cy="152280"/>
            </p14:xfrm>
          </p:contentPart>
        </mc:Choice>
        <mc:Fallback xmlns="">
          <p:pic>
            <p:nvPicPr>
              <p:cNvPr id="38" name="筆跡 37">
                <a:extLst>
                  <a:ext uri="{FF2B5EF4-FFF2-40B4-BE49-F238E27FC236}">
                    <a16:creationId xmlns:a16="http://schemas.microsoft.com/office/drawing/2014/main" id="{AABDEADA-738D-6255-4382-02E553EC9880}"/>
                  </a:ext>
                </a:extLst>
              </p:cNvPr>
              <p:cNvPicPr/>
              <p:nvPr/>
            </p:nvPicPr>
            <p:blipFill>
              <a:blip r:embed="rId52"/>
              <a:stretch>
                <a:fillRect/>
              </a:stretch>
            </p:blipFill>
            <p:spPr>
              <a:xfrm>
                <a:off x="4172303" y="4687753"/>
                <a:ext cx="2138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筆跡 38">
                <a:extLst>
                  <a:ext uri="{FF2B5EF4-FFF2-40B4-BE49-F238E27FC236}">
                    <a16:creationId xmlns:a16="http://schemas.microsoft.com/office/drawing/2014/main" id="{3356E0C6-66EC-1E95-2CD1-8C0531FD067E}"/>
                  </a:ext>
                </a:extLst>
              </p14:cNvPr>
              <p14:cNvContentPartPr/>
              <p14:nvPr/>
            </p14:nvContentPartPr>
            <p14:xfrm>
              <a:off x="4914983" y="4266193"/>
              <a:ext cx="51840" cy="166680"/>
            </p14:xfrm>
          </p:contentPart>
        </mc:Choice>
        <mc:Fallback xmlns="">
          <p:pic>
            <p:nvPicPr>
              <p:cNvPr id="39" name="筆跡 38">
                <a:extLst>
                  <a:ext uri="{FF2B5EF4-FFF2-40B4-BE49-F238E27FC236}">
                    <a16:creationId xmlns:a16="http://schemas.microsoft.com/office/drawing/2014/main" id="{3356E0C6-66EC-1E95-2CD1-8C0531FD067E}"/>
                  </a:ext>
                </a:extLst>
              </p:cNvPr>
              <p:cNvPicPr/>
              <p:nvPr/>
            </p:nvPicPr>
            <p:blipFill>
              <a:blip r:embed="rId54"/>
              <a:stretch>
                <a:fillRect/>
              </a:stretch>
            </p:blipFill>
            <p:spPr>
              <a:xfrm>
                <a:off x="4897343" y="4248553"/>
                <a:ext cx="874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筆跡 39">
                <a:extLst>
                  <a:ext uri="{FF2B5EF4-FFF2-40B4-BE49-F238E27FC236}">
                    <a16:creationId xmlns:a16="http://schemas.microsoft.com/office/drawing/2014/main" id="{97F5A59D-9A77-A8F5-6C07-2F50AECAF625}"/>
                  </a:ext>
                </a:extLst>
              </p14:cNvPr>
              <p14:cNvContentPartPr/>
              <p14:nvPr/>
            </p14:nvContentPartPr>
            <p14:xfrm>
              <a:off x="5013623" y="4274113"/>
              <a:ext cx="117360" cy="126000"/>
            </p14:xfrm>
          </p:contentPart>
        </mc:Choice>
        <mc:Fallback xmlns="">
          <p:pic>
            <p:nvPicPr>
              <p:cNvPr id="40" name="筆跡 39">
                <a:extLst>
                  <a:ext uri="{FF2B5EF4-FFF2-40B4-BE49-F238E27FC236}">
                    <a16:creationId xmlns:a16="http://schemas.microsoft.com/office/drawing/2014/main" id="{97F5A59D-9A77-A8F5-6C07-2F50AECAF625}"/>
                  </a:ext>
                </a:extLst>
              </p:cNvPr>
              <p:cNvPicPr/>
              <p:nvPr/>
            </p:nvPicPr>
            <p:blipFill>
              <a:blip r:embed="rId56"/>
              <a:stretch>
                <a:fillRect/>
              </a:stretch>
            </p:blipFill>
            <p:spPr>
              <a:xfrm>
                <a:off x="4995983" y="4256113"/>
                <a:ext cx="1530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2" name="筆跡 41">
                <a:extLst>
                  <a:ext uri="{FF2B5EF4-FFF2-40B4-BE49-F238E27FC236}">
                    <a16:creationId xmlns:a16="http://schemas.microsoft.com/office/drawing/2014/main" id="{A478EEA6-0622-22BE-9361-2DDA6556B4FA}"/>
                  </a:ext>
                </a:extLst>
              </p14:cNvPr>
              <p14:cNvContentPartPr/>
              <p14:nvPr/>
            </p14:nvContentPartPr>
            <p14:xfrm>
              <a:off x="4902383" y="4687033"/>
              <a:ext cx="203040" cy="119880"/>
            </p14:xfrm>
          </p:contentPart>
        </mc:Choice>
        <mc:Fallback xmlns="">
          <p:pic>
            <p:nvPicPr>
              <p:cNvPr id="42" name="筆跡 41">
                <a:extLst>
                  <a:ext uri="{FF2B5EF4-FFF2-40B4-BE49-F238E27FC236}">
                    <a16:creationId xmlns:a16="http://schemas.microsoft.com/office/drawing/2014/main" id="{A478EEA6-0622-22BE-9361-2DDA6556B4FA}"/>
                  </a:ext>
                </a:extLst>
              </p:cNvPr>
              <p:cNvPicPr/>
              <p:nvPr/>
            </p:nvPicPr>
            <p:blipFill>
              <a:blip r:embed="rId58"/>
              <a:stretch>
                <a:fillRect/>
              </a:stretch>
            </p:blipFill>
            <p:spPr>
              <a:xfrm>
                <a:off x="4884743" y="4669033"/>
                <a:ext cx="2386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3" name="筆跡 42">
                <a:extLst>
                  <a:ext uri="{FF2B5EF4-FFF2-40B4-BE49-F238E27FC236}">
                    <a16:creationId xmlns:a16="http://schemas.microsoft.com/office/drawing/2014/main" id="{DF8AB9E9-8829-0433-799D-BD4A3746FA1A}"/>
                  </a:ext>
                </a:extLst>
              </p14:cNvPr>
              <p14:cNvContentPartPr/>
              <p14:nvPr/>
            </p14:nvContentPartPr>
            <p14:xfrm>
              <a:off x="5003903" y="4704313"/>
              <a:ext cx="33480" cy="216360"/>
            </p14:xfrm>
          </p:contentPart>
        </mc:Choice>
        <mc:Fallback xmlns="">
          <p:pic>
            <p:nvPicPr>
              <p:cNvPr id="43" name="筆跡 42">
                <a:extLst>
                  <a:ext uri="{FF2B5EF4-FFF2-40B4-BE49-F238E27FC236}">
                    <a16:creationId xmlns:a16="http://schemas.microsoft.com/office/drawing/2014/main" id="{DF8AB9E9-8829-0433-799D-BD4A3746FA1A}"/>
                  </a:ext>
                </a:extLst>
              </p:cNvPr>
              <p:cNvPicPr/>
              <p:nvPr/>
            </p:nvPicPr>
            <p:blipFill>
              <a:blip r:embed="rId60"/>
              <a:stretch>
                <a:fillRect/>
              </a:stretch>
            </p:blipFill>
            <p:spPr>
              <a:xfrm>
                <a:off x="4986263" y="4686313"/>
                <a:ext cx="691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5" name="筆跡 44">
                <a:extLst>
                  <a:ext uri="{FF2B5EF4-FFF2-40B4-BE49-F238E27FC236}">
                    <a16:creationId xmlns:a16="http://schemas.microsoft.com/office/drawing/2014/main" id="{2948B102-534C-9264-0E85-6E1B6CFE42B4}"/>
                  </a:ext>
                </a:extLst>
              </p14:cNvPr>
              <p14:cNvContentPartPr/>
              <p14:nvPr/>
            </p14:nvContentPartPr>
            <p14:xfrm>
              <a:off x="5610503" y="4220833"/>
              <a:ext cx="42120" cy="170280"/>
            </p14:xfrm>
          </p:contentPart>
        </mc:Choice>
        <mc:Fallback xmlns="">
          <p:pic>
            <p:nvPicPr>
              <p:cNvPr id="45" name="筆跡 44">
                <a:extLst>
                  <a:ext uri="{FF2B5EF4-FFF2-40B4-BE49-F238E27FC236}">
                    <a16:creationId xmlns:a16="http://schemas.microsoft.com/office/drawing/2014/main" id="{2948B102-534C-9264-0E85-6E1B6CFE42B4}"/>
                  </a:ext>
                </a:extLst>
              </p:cNvPr>
              <p:cNvPicPr/>
              <p:nvPr/>
            </p:nvPicPr>
            <p:blipFill>
              <a:blip r:embed="rId62"/>
              <a:stretch>
                <a:fillRect/>
              </a:stretch>
            </p:blipFill>
            <p:spPr>
              <a:xfrm>
                <a:off x="5592503" y="4203193"/>
                <a:ext cx="777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6" name="筆跡 45">
                <a:extLst>
                  <a:ext uri="{FF2B5EF4-FFF2-40B4-BE49-F238E27FC236}">
                    <a16:creationId xmlns:a16="http://schemas.microsoft.com/office/drawing/2014/main" id="{DFA497D8-CD9D-724E-2953-725FAAEF7851}"/>
                  </a:ext>
                </a:extLst>
              </p14:cNvPr>
              <p14:cNvContentPartPr/>
              <p14:nvPr/>
            </p14:nvContentPartPr>
            <p14:xfrm>
              <a:off x="5694743" y="4176913"/>
              <a:ext cx="154440" cy="221400"/>
            </p14:xfrm>
          </p:contentPart>
        </mc:Choice>
        <mc:Fallback xmlns="">
          <p:pic>
            <p:nvPicPr>
              <p:cNvPr id="46" name="筆跡 45">
                <a:extLst>
                  <a:ext uri="{FF2B5EF4-FFF2-40B4-BE49-F238E27FC236}">
                    <a16:creationId xmlns:a16="http://schemas.microsoft.com/office/drawing/2014/main" id="{DFA497D8-CD9D-724E-2953-725FAAEF7851}"/>
                  </a:ext>
                </a:extLst>
              </p:cNvPr>
              <p:cNvPicPr/>
              <p:nvPr/>
            </p:nvPicPr>
            <p:blipFill>
              <a:blip r:embed="rId64"/>
              <a:stretch>
                <a:fillRect/>
              </a:stretch>
            </p:blipFill>
            <p:spPr>
              <a:xfrm>
                <a:off x="5676743" y="4158913"/>
                <a:ext cx="1900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筆跡 47">
                <a:extLst>
                  <a:ext uri="{FF2B5EF4-FFF2-40B4-BE49-F238E27FC236}">
                    <a16:creationId xmlns:a16="http://schemas.microsoft.com/office/drawing/2014/main" id="{DB09C085-BDBF-91F5-3570-2E2BD5A0FC19}"/>
                  </a:ext>
                </a:extLst>
              </p14:cNvPr>
              <p14:cNvContentPartPr/>
              <p14:nvPr/>
            </p14:nvContentPartPr>
            <p14:xfrm>
              <a:off x="5611583" y="4710433"/>
              <a:ext cx="29520" cy="133200"/>
            </p14:xfrm>
          </p:contentPart>
        </mc:Choice>
        <mc:Fallback xmlns="">
          <p:pic>
            <p:nvPicPr>
              <p:cNvPr id="48" name="筆跡 47">
                <a:extLst>
                  <a:ext uri="{FF2B5EF4-FFF2-40B4-BE49-F238E27FC236}">
                    <a16:creationId xmlns:a16="http://schemas.microsoft.com/office/drawing/2014/main" id="{DB09C085-BDBF-91F5-3570-2E2BD5A0FC19}"/>
                  </a:ext>
                </a:extLst>
              </p:cNvPr>
              <p:cNvPicPr/>
              <p:nvPr/>
            </p:nvPicPr>
            <p:blipFill>
              <a:blip r:embed="rId66"/>
              <a:stretch>
                <a:fillRect/>
              </a:stretch>
            </p:blipFill>
            <p:spPr>
              <a:xfrm>
                <a:off x="5593943" y="4692793"/>
                <a:ext cx="6516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筆跡 48">
                <a:extLst>
                  <a:ext uri="{FF2B5EF4-FFF2-40B4-BE49-F238E27FC236}">
                    <a16:creationId xmlns:a16="http://schemas.microsoft.com/office/drawing/2014/main" id="{E41706E7-2DCE-3F18-A266-8DD00A1B8B29}"/>
                  </a:ext>
                </a:extLst>
              </p14:cNvPr>
              <p14:cNvContentPartPr/>
              <p14:nvPr/>
            </p14:nvContentPartPr>
            <p14:xfrm>
              <a:off x="5692583" y="4692433"/>
              <a:ext cx="136080" cy="135720"/>
            </p14:xfrm>
          </p:contentPart>
        </mc:Choice>
        <mc:Fallback xmlns="">
          <p:pic>
            <p:nvPicPr>
              <p:cNvPr id="49" name="筆跡 48">
                <a:extLst>
                  <a:ext uri="{FF2B5EF4-FFF2-40B4-BE49-F238E27FC236}">
                    <a16:creationId xmlns:a16="http://schemas.microsoft.com/office/drawing/2014/main" id="{E41706E7-2DCE-3F18-A266-8DD00A1B8B29}"/>
                  </a:ext>
                </a:extLst>
              </p:cNvPr>
              <p:cNvPicPr/>
              <p:nvPr/>
            </p:nvPicPr>
            <p:blipFill>
              <a:blip r:embed="rId68"/>
              <a:stretch>
                <a:fillRect/>
              </a:stretch>
            </p:blipFill>
            <p:spPr>
              <a:xfrm>
                <a:off x="5674583" y="4674433"/>
                <a:ext cx="1717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1" name="筆跡 50">
                <a:extLst>
                  <a:ext uri="{FF2B5EF4-FFF2-40B4-BE49-F238E27FC236}">
                    <a16:creationId xmlns:a16="http://schemas.microsoft.com/office/drawing/2014/main" id="{CAC40102-F459-CD29-958E-7C056D98EEED}"/>
                  </a:ext>
                </a:extLst>
              </p14:cNvPr>
              <p14:cNvContentPartPr/>
              <p14:nvPr/>
            </p14:nvContentPartPr>
            <p14:xfrm>
              <a:off x="6364703" y="4218673"/>
              <a:ext cx="28080" cy="163440"/>
            </p14:xfrm>
          </p:contentPart>
        </mc:Choice>
        <mc:Fallback xmlns="">
          <p:pic>
            <p:nvPicPr>
              <p:cNvPr id="51" name="筆跡 50">
                <a:extLst>
                  <a:ext uri="{FF2B5EF4-FFF2-40B4-BE49-F238E27FC236}">
                    <a16:creationId xmlns:a16="http://schemas.microsoft.com/office/drawing/2014/main" id="{CAC40102-F459-CD29-958E-7C056D98EEED}"/>
                  </a:ext>
                </a:extLst>
              </p:cNvPr>
              <p:cNvPicPr/>
              <p:nvPr/>
            </p:nvPicPr>
            <p:blipFill>
              <a:blip r:embed="rId70"/>
              <a:stretch>
                <a:fillRect/>
              </a:stretch>
            </p:blipFill>
            <p:spPr>
              <a:xfrm>
                <a:off x="6346703" y="4201033"/>
                <a:ext cx="637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2" name="筆跡 51">
                <a:extLst>
                  <a:ext uri="{FF2B5EF4-FFF2-40B4-BE49-F238E27FC236}">
                    <a16:creationId xmlns:a16="http://schemas.microsoft.com/office/drawing/2014/main" id="{0C8EB428-E409-3D2E-A7DF-FC76E9AF62EC}"/>
                  </a:ext>
                </a:extLst>
              </p14:cNvPr>
              <p14:cNvContentPartPr/>
              <p14:nvPr/>
            </p14:nvContentPartPr>
            <p14:xfrm>
              <a:off x="6440663" y="4204273"/>
              <a:ext cx="109800" cy="184680"/>
            </p14:xfrm>
          </p:contentPart>
        </mc:Choice>
        <mc:Fallback xmlns="">
          <p:pic>
            <p:nvPicPr>
              <p:cNvPr id="52" name="筆跡 51">
                <a:extLst>
                  <a:ext uri="{FF2B5EF4-FFF2-40B4-BE49-F238E27FC236}">
                    <a16:creationId xmlns:a16="http://schemas.microsoft.com/office/drawing/2014/main" id="{0C8EB428-E409-3D2E-A7DF-FC76E9AF62EC}"/>
                  </a:ext>
                </a:extLst>
              </p:cNvPr>
              <p:cNvPicPr/>
              <p:nvPr/>
            </p:nvPicPr>
            <p:blipFill>
              <a:blip r:embed="rId72"/>
              <a:stretch>
                <a:fillRect/>
              </a:stretch>
            </p:blipFill>
            <p:spPr>
              <a:xfrm>
                <a:off x="6422663" y="4186273"/>
                <a:ext cx="1454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3" name="筆跡 52">
                <a:extLst>
                  <a:ext uri="{FF2B5EF4-FFF2-40B4-BE49-F238E27FC236}">
                    <a16:creationId xmlns:a16="http://schemas.microsoft.com/office/drawing/2014/main" id="{BAC781B7-3527-A1C0-03B6-7F145C62B21B}"/>
                  </a:ext>
                </a:extLst>
              </p14:cNvPr>
              <p14:cNvContentPartPr/>
              <p14:nvPr/>
            </p14:nvContentPartPr>
            <p14:xfrm>
              <a:off x="6473783" y="4166833"/>
              <a:ext cx="141480" cy="26280"/>
            </p14:xfrm>
          </p:contentPart>
        </mc:Choice>
        <mc:Fallback xmlns="">
          <p:pic>
            <p:nvPicPr>
              <p:cNvPr id="53" name="筆跡 52">
                <a:extLst>
                  <a:ext uri="{FF2B5EF4-FFF2-40B4-BE49-F238E27FC236}">
                    <a16:creationId xmlns:a16="http://schemas.microsoft.com/office/drawing/2014/main" id="{BAC781B7-3527-A1C0-03B6-7F145C62B21B}"/>
                  </a:ext>
                </a:extLst>
              </p:cNvPr>
              <p:cNvPicPr/>
              <p:nvPr/>
            </p:nvPicPr>
            <p:blipFill>
              <a:blip r:embed="rId74"/>
              <a:stretch>
                <a:fillRect/>
              </a:stretch>
            </p:blipFill>
            <p:spPr>
              <a:xfrm>
                <a:off x="6455783" y="4148833"/>
                <a:ext cx="1771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5" name="筆跡 54">
                <a:extLst>
                  <a:ext uri="{FF2B5EF4-FFF2-40B4-BE49-F238E27FC236}">
                    <a16:creationId xmlns:a16="http://schemas.microsoft.com/office/drawing/2014/main" id="{F1FD169D-E153-0941-1049-0E51C4724426}"/>
                  </a:ext>
                </a:extLst>
              </p14:cNvPr>
              <p14:cNvContentPartPr/>
              <p14:nvPr/>
            </p14:nvContentPartPr>
            <p14:xfrm>
              <a:off x="6278303" y="4708993"/>
              <a:ext cx="143280" cy="172800"/>
            </p14:xfrm>
          </p:contentPart>
        </mc:Choice>
        <mc:Fallback xmlns="">
          <p:pic>
            <p:nvPicPr>
              <p:cNvPr id="55" name="筆跡 54">
                <a:extLst>
                  <a:ext uri="{FF2B5EF4-FFF2-40B4-BE49-F238E27FC236}">
                    <a16:creationId xmlns:a16="http://schemas.microsoft.com/office/drawing/2014/main" id="{F1FD169D-E153-0941-1049-0E51C4724426}"/>
                  </a:ext>
                </a:extLst>
              </p:cNvPr>
              <p:cNvPicPr/>
              <p:nvPr/>
            </p:nvPicPr>
            <p:blipFill>
              <a:blip r:embed="rId76"/>
              <a:stretch>
                <a:fillRect/>
              </a:stretch>
            </p:blipFill>
            <p:spPr>
              <a:xfrm>
                <a:off x="6260303" y="4691353"/>
                <a:ext cx="1789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6" name="筆跡 55">
                <a:extLst>
                  <a:ext uri="{FF2B5EF4-FFF2-40B4-BE49-F238E27FC236}">
                    <a16:creationId xmlns:a16="http://schemas.microsoft.com/office/drawing/2014/main" id="{411F08D1-B07A-A953-4423-5A795C2624F5}"/>
                  </a:ext>
                </a:extLst>
              </p14:cNvPr>
              <p14:cNvContentPartPr/>
              <p14:nvPr/>
            </p14:nvContentPartPr>
            <p14:xfrm>
              <a:off x="6528503" y="4687753"/>
              <a:ext cx="147600" cy="139680"/>
            </p14:xfrm>
          </p:contentPart>
        </mc:Choice>
        <mc:Fallback xmlns="">
          <p:pic>
            <p:nvPicPr>
              <p:cNvPr id="56" name="筆跡 55">
                <a:extLst>
                  <a:ext uri="{FF2B5EF4-FFF2-40B4-BE49-F238E27FC236}">
                    <a16:creationId xmlns:a16="http://schemas.microsoft.com/office/drawing/2014/main" id="{411F08D1-B07A-A953-4423-5A795C2624F5}"/>
                  </a:ext>
                </a:extLst>
              </p:cNvPr>
              <p:cNvPicPr/>
              <p:nvPr/>
            </p:nvPicPr>
            <p:blipFill>
              <a:blip r:embed="rId78"/>
              <a:stretch>
                <a:fillRect/>
              </a:stretch>
            </p:blipFill>
            <p:spPr>
              <a:xfrm>
                <a:off x="6510863" y="4670113"/>
                <a:ext cx="18324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7" name="筆跡 56">
                <a:extLst>
                  <a:ext uri="{FF2B5EF4-FFF2-40B4-BE49-F238E27FC236}">
                    <a16:creationId xmlns:a16="http://schemas.microsoft.com/office/drawing/2014/main" id="{1C4FBF72-1D7A-4221-D51E-50941C61FD08}"/>
                  </a:ext>
                </a:extLst>
              </p14:cNvPr>
              <p14:cNvContentPartPr/>
              <p14:nvPr/>
            </p14:nvContentPartPr>
            <p14:xfrm>
              <a:off x="6584663" y="4667593"/>
              <a:ext cx="72720" cy="271800"/>
            </p14:xfrm>
          </p:contentPart>
        </mc:Choice>
        <mc:Fallback xmlns="">
          <p:pic>
            <p:nvPicPr>
              <p:cNvPr id="57" name="筆跡 56">
                <a:extLst>
                  <a:ext uri="{FF2B5EF4-FFF2-40B4-BE49-F238E27FC236}">
                    <a16:creationId xmlns:a16="http://schemas.microsoft.com/office/drawing/2014/main" id="{1C4FBF72-1D7A-4221-D51E-50941C61FD08}"/>
                  </a:ext>
                </a:extLst>
              </p:cNvPr>
              <p:cNvPicPr/>
              <p:nvPr/>
            </p:nvPicPr>
            <p:blipFill>
              <a:blip r:embed="rId80"/>
              <a:stretch>
                <a:fillRect/>
              </a:stretch>
            </p:blipFill>
            <p:spPr>
              <a:xfrm>
                <a:off x="6567023" y="4649953"/>
                <a:ext cx="10836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9" name="筆跡 58">
                <a:extLst>
                  <a:ext uri="{FF2B5EF4-FFF2-40B4-BE49-F238E27FC236}">
                    <a16:creationId xmlns:a16="http://schemas.microsoft.com/office/drawing/2014/main" id="{BCC73709-BAEE-3D2D-61F4-37FA3055F245}"/>
                  </a:ext>
                </a:extLst>
              </p14:cNvPr>
              <p14:cNvContentPartPr/>
              <p14:nvPr/>
            </p14:nvContentPartPr>
            <p14:xfrm>
              <a:off x="7032503" y="4131553"/>
              <a:ext cx="122040" cy="248760"/>
            </p14:xfrm>
          </p:contentPart>
        </mc:Choice>
        <mc:Fallback xmlns="">
          <p:pic>
            <p:nvPicPr>
              <p:cNvPr id="59" name="筆跡 58">
                <a:extLst>
                  <a:ext uri="{FF2B5EF4-FFF2-40B4-BE49-F238E27FC236}">
                    <a16:creationId xmlns:a16="http://schemas.microsoft.com/office/drawing/2014/main" id="{BCC73709-BAEE-3D2D-61F4-37FA3055F245}"/>
                  </a:ext>
                </a:extLst>
              </p:cNvPr>
              <p:cNvPicPr/>
              <p:nvPr/>
            </p:nvPicPr>
            <p:blipFill>
              <a:blip r:embed="rId82"/>
              <a:stretch>
                <a:fillRect/>
              </a:stretch>
            </p:blipFill>
            <p:spPr>
              <a:xfrm>
                <a:off x="7014863" y="4113913"/>
                <a:ext cx="1576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0" name="筆跡 59">
                <a:extLst>
                  <a:ext uri="{FF2B5EF4-FFF2-40B4-BE49-F238E27FC236}">
                    <a16:creationId xmlns:a16="http://schemas.microsoft.com/office/drawing/2014/main" id="{66AED27A-9F5D-CD61-C513-95D519D12CA1}"/>
                  </a:ext>
                </a:extLst>
              </p14:cNvPr>
              <p14:cNvContentPartPr/>
              <p14:nvPr/>
            </p14:nvContentPartPr>
            <p14:xfrm>
              <a:off x="6941423" y="4663273"/>
              <a:ext cx="41040" cy="143280"/>
            </p14:xfrm>
          </p:contentPart>
        </mc:Choice>
        <mc:Fallback xmlns="">
          <p:pic>
            <p:nvPicPr>
              <p:cNvPr id="60" name="筆跡 59">
                <a:extLst>
                  <a:ext uri="{FF2B5EF4-FFF2-40B4-BE49-F238E27FC236}">
                    <a16:creationId xmlns:a16="http://schemas.microsoft.com/office/drawing/2014/main" id="{66AED27A-9F5D-CD61-C513-95D519D12CA1}"/>
                  </a:ext>
                </a:extLst>
              </p:cNvPr>
              <p:cNvPicPr/>
              <p:nvPr/>
            </p:nvPicPr>
            <p:blipFill>
              <a:blip r:embed="rId84"/>
              <a:stretch>
                <a:fillRect/>
              </a:stretch>
            </p:blipFill>
            <p:spPr>
              <a:xfrm>
                <a:off x="6923423" y="4645273"/>
                <a:ext cx="766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1" name="筆跡 60">
                <a:extLst>
                  <a:ext uri="{FF2B5EF4-FFF2-40B4-BE49-F238E27FC236}">
                    <a16:creationId xmlns:a16="http://schemas.microsoft.com/office/drawing/2014/main" id="{743E60FF-E88B-E50E-E51C-1FA887A5C9BF}"/>
                  </a:ext>
                </a:extLst>
              </p14:cNvPr>
              <p14:cNvContentPartPr/>
              <p14:nvPr/>
            </p14:nvContentPartPr>
            <p14:xfrm>
              <a:off x="7018823" y="4672273"/>
              <a:ext cx="129960" cy="163080"/>
            </p14:xfrm>
          </p:contentPart>
        </mc:Choice>
        <mc:Fallback xmlns="">
          <p:pic>
            <p:nvPicPr>
              <p:cNvPr id="61" name="筆跡 60">
                <a:extLst>
                  <a:ext uri="{FF2B5EF4-FFF2-40B4-BE49-F238E27FC236}">
                    <a16:creationId xmlns:a16="http://schemas.microsoft.com/office/drawing/2014/main" id="{743E60FF-E88B-E50E-E51C-1FA887A5C9BF}"/>
                  </a:ext>
                </a:extLst>
              </p:cNvPr>
              <p:cNvPicPr/>
              <p:nvPr/>
            </p:nvPicPr>
            <p:blipFill>
              <a:blip r:embed="rId86"/>
              <a:stretch>
                <a:fillRect/>
              </a:stretch>
            </p:blipFill>
            <p:spPr>
              <a:xfrm>
                <a:off x="7001183" y="4654273"/>
                <a:ext cx="16560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3" name="筆跡 62">
                <a:extLst>
                  <a:ext uri="{FF2B5EF4-FFF2-40B4-BE49-F238E27FC236}">
                    <a16:creationId xmlns:a16="http://schemas.microsoft.com/office/drawing/2014/main" id="{F2D82689-60AC-5D17-EE62-6664B2BE9751}"/>
                  </a:ext>
                </a:extLst>
              </p14:cNvPr>
              <p14:cNvContentPartPr/>
              <p14:nvPr/>
            </p14:nvContentPartPr>
            <p14:xfrm>
              <a:off x="8236343" y="3729433"/>
              <a:ext cx="141120" cy="248040"/>
            </p14:xfrm>
          </p:contentPart>
        </mc:Choice>
        <mc:Fallback xmlns="">
          <p:pic>
            <p:nvPicPr>
              <p:cNvPr id="63" name="筆跡 62">
                <a:extLst>
                  <a:ext uri="{FF2B5EF4-FFF2-40B4-BE49-F238E27FC236}">
                    <a16:creationId xmlns:a16="http://schemas.microsoft.com/office/drawing/2014/main" id="{F2D82689-60AC-5D17-EE62-6664B2BE9751}"/>
                  </a:ext>
                </a:extLst>
              </p:cNvPr>
              <p:cNvPicPr/>
              <p:nvPr/>
            </p:nvPicPr>
            <p:blipFill>
              <a:blip r:embed="rId88"/>
              <a:stretch>
                <a:fillRect/>
              </a:stretch>
            </p:blipFill>
            <p:spPr>
              <a:xfrm>
                <a:off x="8218703" y="3711793"/>
                <a:ext cx="1767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4" name="筆跡 63">
                <a:extLst>
                  <a:ext uri="{FF2B5EF4-FFF2-40B4-BE49-F238E27FC236}">
                    <a16:creationId xmlns:a16="http://schemas.microsoft.com/office/drawing/2014/main" id="{4A002C83-2844-C880-3B84-83EA7530EA2F}"/>
                  </a:ext>
                </a:extLst>
              </p14:cNvPr>
              <p14:cNvContentPartPr/>
              <p14:nvPr/>
            </p14:nvContentPartPr>
            <p14:xfrm>
              <a:off x="8415623" y="3788113"/>
              <a:ext cx="113760" cy="132120"/>
            </p14:xfrm>
          </p:contentPart>
        </mc:Choice>
        <mc:Fallback xmlns="">
          <p:pic>
            <p:nvPicPr>
              <p:cNvPr id="64" name="筆跡 63">
                <a:extLst>
                  <a:ext uri="{FF2B5EF4-FFF2-40B4-BE49-F238E27FC236}">
                    <a16:creationId xmlns:a16="http://schemas.microsoft.com/office/drawing/2014/main" id="{4A002C83-2844-C880-3B84-83EA7530EA2F}"/>
                  </a:ext>
                </a:extLst>
              </p:cNvPr>
              <p:cNvPicPr/>
              <p:nvPr/>
            </p:nvPicPr>
            <p:blipFill>
              <a:blip r:embed="rId90"/>
              <a:stretch>
                <a:fillRect/>
              </a:stretch>
            </p:blipFill>
            <p:spPr>
              <a:xfrm>
                <a:off x="8397983" y="3770113"/>
                <a:ext cx="1494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6" name="筆跡 65">
                <a:extLst>
                  <a:ext uri="{FF2B5EF4-FFF2-40B4-BE49-F238E27FC236}">
                    <a16:creationId xmlns:a16="http://schemas.microsoft.com/office/drawing/2014/main" id="{D0FC378B-16C9-E11B-0803-E6DACC0C1993}"/>
                  </a:ext>
                </a:extLst>
              </p14:cNvPr>
              <p14:cNvContentPartPr/>
              <p14:nvPr/>
            </p14:nvContentPartPr>
            <p14:xfrm>
              <a:off x="8592023" y="3761473"/>
              <a:ext cx="180360" cy="152640"/>
            </p14:xfrm>
          </p:contentPart>
        </mc:Choice>
        <mc:Fallback xmlns="">
          <p:pic>
            <p:nvPicPr>
              <p:cNvPr id="66" name="筆跡 65">
                <a:extLst>
                  <a:ext uri="{FF2B5EF4-FFF2-40B4-BE49-F238E27FC236}">
                    <a16:creationId xmlns:a16="http://schemas.microsoft.com/office/drawing/2014/main" id="{D0FC378B-16C9-E11B-0803-E6DACC0C1993}"/>
                  </a:ext>
                </a:extLst>
              </p:cNvPr>
              <p:cNvPicPr/>
              <p:nvPr/>
            </p:nvPicPr>
            <p:blipFill>
              <a:blip r:embed="rId92"/>
              <a:stretch>
                <a:fillRect/>
              </a:stretch>
            </p:blipFill>
            <p:spPr>
              <a:xfrm>
                <a:off x="8574383" y="3743473"/>
                <a:ext cx="2160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7" name="筆跡 66">
                <a:extLst>
                  <a:ext uri="{FF2B5EF4-FFF2-40B4-BE49-F238E27FC236}">
                    <a16:creationId xmlns:a16="http://schemas.microsoft.com/office/drawing/2014/main" id="{689A779B-CB48-33B4-615A-5C6C9732E557}"/>
                  </a:ext>
                </a:extLst>
              </p14:cNvPr>
              <p14:cNvContentPartPr/>
              <p14:nvPr/>
            </p14:nvContentPartPr>
            <p14:xfrm>
              <a:off x="8866343" y="3748513"/>
              <a:ext cx="106560" cy="183960"/>
            </p14:xfrm>
          </p:contentPart>
        </mc:Choice>
        <mc:Fallback xmlns="">
          <p:pic>
            <p:nvPicPr>
              <p:cNvPr id="67" name="筆跡 66">
                <a:extLst>
                  <a:ext uri="{FF2B5EF4-FFF2-40B4-BE49-F238E27FC236}">
                    <a16:creationId xmlns:a16="http://schemas.microsoft.com/office/drawing/2014/main" id="{689A779B-CB48-33B4-615A-5C6C9732E557}"/>
                  </a:ext>
                </a:extLst>
              </p:cNvPr>
              <p:cNvPicPr/>
              <p:nvPr/>
            </p:nvPicPr>
            <p:blipFill>
              <a:blip r:embed="rId94"/>
              <a:stretch>
                <a:fillRect/>
              </a:stretch>
            </p:blipFill>
            <p:spPr>
              <a:xfrm>
                <a:off x="8848343" y="3730873"/>
                <a:ext cx="1422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8" name="筆跡 67">
                <a:extLst>
                  <a:ext uri="{FF2B5EF4-FFF2-40B4-BE49-F238E27FC236}">
                    <a16:creationId xmlns:a16="http://schemas.microsoft.com/office/drawing/2014/main" id="{B02EA99C-6F39-9CD0-64FE-FD9F46BE25A1}"/>
                  </a:ext>
                </a:extLst>
              </p14:cNvPr>
              <p14:cNvContentPartPr/>
              <p14:nvPr/>
            </p14:nvContentPartPr>
            <p14:xfrm>
              <a:off x="8338583" y="4215073"/>
              <a:ext cx="104400" cy="235800"/>
            </p14:xfrm>
          </p:contentPart>
        </mc:Choice>
        <mc:Fallback xmlns="">
          <p:pic>
            <p:nvPicPr>
              <p:cNvPr id="68" name="筆跡 67">
                <a:extLst>
                  <a:ext uri="{FF2B5EF4-FFF2-40B4-BE49-F238E27FC236}">
                    <a16:creationId xmlns:a16="http://schemas.microsoft.com/office/drawing/2014/main" id="{B02EA99C-6F39-9CD0-64FE-FD9F46BE25A1}"/>
                  </a:ext>
                </a:extLst>
              </p:cNvPr>
              <p:cNvPicPr/>
              <p:nvPr/>
            </p:nvPicPr>
            <p:blipFill>
              <a:blip r:embed="rId96"/>
              <a:stretch>
                <a:fillRect/>
              </a:stretch>
            </p:blipFill>
            <p:spPr>
              <a:xfrm>
                <a:off x="8320943" y="4197433"/>
                <a:ext cx="1400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9" name="筆跡 68">
                <a:extLst>
                  <a:ext uri="{FF2B5EF4-FFF2-40B4-BE49-F238E27FC236}">
                    <a16:creationId xmlns:a16="http://schemas.microsoft.com/office/drawing/2014/main" id="{0F852F92-5F83-4EAE-C134-4FEEBD2F58F4}"/>
                  </a:ext>
                </a:extLst>
              </p14:cNvPr>
              <p14:cNvContentPartPr/>
              <p14:nvPr/>
            </p14:nvContentPartPr>
            <p14:xfrm>
              <a:off x="8425343" y="4251073"/>
              <a:ext cx="193320" cy="129960"/>
            </p14:xfrm>
          </p:contentPart>
        </mc:Choice>
        <mc:Fallback xmlns="">
          <p:pic>
            <p:nvPicPr>
              <p:cNvPr id="69" name="筆跡 68">
                <a:extLst>
                  <a:ext uri="{FF2B5EF4-FFF2-40B4-BE49-F238E27FC236}">
                    <a16:creationId xmlns:a16="http://schemas.microsoft.com/office/drawing/2014/main" id="{0F852F92-5F83-4EAE-C134-4FEEBD2F58F4}"/>
                  </a:ext>
                </a:extLst>
              </p:cNvPr>
              <p:cNvPicPr/>
              <p:nvPr/>
            </p:nvPicPr>
            <p:blipFill>
              <a:blip r:embed="rId98"/>
              <a:stretch>
                <a:fillRect/>
              </a:stretch>
            </p:blipFill>
            <p:spPr>
              <a:xfrm>
                <a:off x="8407343" y="4233433"/>
                <a:ext cx="2289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0" name="筆跡 69">
                <a:extLst>
                  <a:ext uri="{FF2B5EF4-FFF2-40B4-BE49-F238E27FC236}">
                    <a16:creationId xmlns:a16="http://schemas.microsoft.com/office/drawing/2014/main" id="{6A638356-2C83-206A-51DC-0B5AD3278448}"/>
                  </a:ext>
                </a:extLst>
              </p14:cNvPr>
              <p14:cNvContentPartPr/>
              <p14:nvPr/>
            </p14:nvContentPartPr>
            <p14:xfrm>
              <a:off x="8221943" y="4741393"/>
              <a:ext cx="93240" cy="203760"/>
            </p14:xfrm>
          </p:contentPart>
        </mc:Choice>
        <mc:Fallback xmlns="">
          <p:pic>
            <p:nvPicPr>
              <p:cNvPr id="70" name="筆跡 69">
                <a:extLst>
                  <a:ext uri="{FF2B5EF4-FFF2-40B4-BE49-F238E27FC236}">
                    <a16:creationId xmlns:a16="http://schemas.microsoft.com/office/drawing/2014/main" id="{6A638356-2C83-206A-51DC-0B5AD3278448}"/>
                  </a:ext>
                </a:extLst>
              </p:cNvPr>
              <p:cNvPicPr/>
              <p:nvPr/>
            </p:nvPicPr>
            <p:blipFill>
              <a:blip r:embed="rId100"/>
              <a:stretch>
                <a:fillRect/>
              </a:stretch>
            </p:blipFill>
            <p:spPr>
              <a:xfrm>
                <a:off x="8204303" y="4723393"/>
                <a:ext cx="12888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1" name="筆跡 70">
                <a:extLst>
                  <a:ext uri="{FF2B5EF4-FFF2-40B4-BE49-F238E27FC236}">
                    <a16:creationId xmlns:a16="http://schemas.microsoft.com/office/drawing/2014/main" id="{A773871A-87F5-D278-6BC1-BCAAE6CFA457}"/>
                  </a:ext>
                </a:extLst>
              </p14:cNvPr>
              <p14:cNvContentPartPr/>
              <p14:nvPr/>
            </p14:nvContentPartPr>
            <p14:xfrm>
              <a:off x="8280263" y="4767313"/>
              <a:ext cx="218520" cy="149040"/>
            </p14:xfrm>
          </p:contentPart>
        </mc:Choice>
        <mc:Fallback xmlns="">
          <p:pic>
            <p:nvPicPr>
              <p:cNvPr id="71" name="筆跡 70">
                <a:extLst>
                  <a:ext uri="{FF2B5EF4-FFF2-40B4-BE49-F238E27FC236}">
                    <a16:creationId xmlns:a16="http://schemas.microsoft.com/office/drawing/2014/main" id="{A773871A-87F5-D278-6BC1-BCAAE6CFA457}"/>
                  </a:ext>
                </a:extLst>
              </p:cNvPr>
              <p:cNvPicPr/>
              <p:nvPr/>
            </p:nvPicPr>
            <p:blipFill>
              <a:blip r:embed="rId102"/>
              <a:stretch>
                <a:fillRect/>
              </a:stretch>
            </p:blipFill>
            <p:spPr>
              <a:xfrm>
                <a:off x="8262263" y="4749313"/>
                <a:ext cx="254160" cy="184680"/>
              </a:xfrm>
              <a:prstGeom prst="rect">
                <a:avLst/>
              </a:prstGeom>
            </p:spPr>
          </p:pic>
        </mc:Fallback>
      </mc:AlternateContent>
      <p:cxnSp>
        <p:nvCxnSpPr>
          <p:cNvPr id="54" name="直線接點 53">
            <a:extLst>
              <a:ext uri="{FF2B5EF4-FFF2-40B4-BE49-F238E27FC236}">
                <a16:creationId xmlns:a16="http://schemas.microsoft.com/office/drawing/2014/main" id="{BF149497-25F3-4E8B-9338-B6DFD7295669}"/>
              </a:ext>
            </a:extLst>
          </p:cNvPr>
          <p:cNvCxnSpPr>
            <a:stCxn id="35" idx="0"/>
          </p:cNvCxnSpPr>
          <p:nvPr/>
        </p:nvCxnSpPr>
        <p:spPr>
          <a:xfrm flipV="1">
            <a:off x="1684800" y="4604580"/>
            <a:ext cx="1003680" cy="990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cxnSp>
      <p:sp>
        <p:nvSpPr>
          <p:cNvPr id="35" name="直線接點 34">
            <a:extLst>
              <a:ext uri="{FF2B5EF4-FFF2-40B4-BE49-F238E27FC236}">
                <a16:creationId xmlns:a16="http://schemas.microsoft.com/office/drawing/2014/main" id="{D6CD43F1-39A1-4342-A4C8-ACE344EFF1E8}"/>
              </a:ext>
            </a:extLst>
          </p:cNvPr>
          <p:cNvSpPr/>
          <p:nvPr/>
        </p:nvSpPr>
        <p:spPr>
          <a:xfrm>
            <a:off x="1684800" y="4614480"/>
            <a:ext cx="8412480" cy="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78" name="群組 77">
            <a:extLst>
              <a:ext uri="{FF2B5EF4-FFF2-40B4-BE49-F238E27FC236}">
                <a16:creationId xmlns:a16="http://schemas.microsoft.com/office/drawing/2014/main" id="{AE8C31C0-778A-6E67-B346-B33E0CA75D3D}"/>
              </a:ext>
            </a:extLst>
          </p:cNvPr>
          <p:cNvGrpSpPr/>
          <p:nvPr/>
        </p:nvGrpSpPr>
        <p:grpSpPr>
          <a:xfrm>
            <a:off x="2653823" y="4209313"/>
            <a:ext cx="181440" cy="302040"/>
            <a:chOff x="2653823" y="4209313"/>
            <a:chExt cx="181440" cy="302040"/>
          </a:xfrm>
        </p:grpSpPr>
        <mc:AlternateContent xmlns:mc="http://schemas.openxmlformats.org/markup-compatibility/2006" xmlns:p14="http://schemas.microsoft.com/office/powerpoint/2010/main">
          <mc:Choice Requires="p14">
            <p:contentPart p14:bwMode="auto" r:id="rId103">
              <p14:nvContentPartPr>
                <p14:cNvPr id="31" name="筆跡 30">
                  <a:extLst>
                    <a:ext uri="{FF2B5EF4-FFF2-40B4-BE49-F238E27FC236}">
                      <a16:creationId xmlns:a16="http://schemas.microsoft.com/office/drawing/2014/main" id="{75411525-F173-FD28-62C9-048F01EFD250}"/>
                    </a:ext>
                  </a:extLst>
                </p14:cNvPr>
                <p14:cNvContentPartPr/>
                <p14:nvPr/>
              </p14:nvContentPartPr>
              <p14:xfrm>
                <a:off x="2730503" y="4213993"/>
                <a:ext cx="92520" cy="297360"/>
              </p14:xfrm>
            </p:contentPart>
          </mc:Choice>
          <mc:Fallback xmlns="">
            <p:pic>
              <p:nvPicPr>
                <p:cNvPr id="31" name="筆跡 30">
                  <a:extLst>
                    <a:ext uri="{FF2B5EF4-FFF2-40B4-BE49-F238E27FC236}">
                      <a16:creationId xmlns:a16="http://schemas.microsoft.com/office/drawing/2014/main" id="{75411525-F173-FD28-62C9-048F01EFD250}"/>
                    </a:ext>
                  </a:extLst>
                </p:cNvPr>
                <p:cNvPicPr/>
                <p:nvPr/>
              </p:nvPicPr>
              <p:blipFill>
                <a:blip r:embed="rId104"/>
                <a:stretch>
                  <a:fillRect/>
                </a:stretch>
              </p:blipFill>
              <p:spPr>
                <a:xfrm>
                  <a:off x="2712863" y="4196353"/>
                  <a:ext cx="128160" cy="3330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32" name="筆跡 31">
                  <a:extLst>
                    <a:ext uri="{FF2B5EF4-FFF2-40B4-BE49-F238E27FC236}">
                      <a16:creationId xmlns:a16="http://schemas.microsoft.com/office/drawing/2014/main" id="{0F8AD529-31A4-FACF-2BAA-F9C387FF1AB9}"/>
                    </a:ext>
                  </a:extLst>
                </p14:cNvPr>
                <p14:cNvContentPartPr/>
                <p14:nvPr/>
              </p14:nvContentPartPr>
              <p14:xfrm>
                <a:off x="2677943" y="4352233"/>
                <a:ext cx="157320" cy="12240"/>
              </p14:xfrm>
            </p:contentPart>
          </mc:Choice>
          <mc:Fallback xmlns="">
            <p:pic>
              <p:nvPicPr>
                <p:cNvPr id="32" name="筆跡 31">
                  <a:extLst>
                    <a:ext uri="{FF2B5EF4-FFF2-40B4-BE49-F238E27FC236}">
                      <a16:creationId xmlns:a16="http://schemas.microsoft.com/office/drawing/2014/main" id="{0F8AD529-31A4-FACF-2BAA-F9C387FF1AB9}"/>
                    </a:ext>
                  </a:extLst>
                </p:cNvPr>
                <p:cNvPicPr/>
                <p:nvPr/>
              </p:nvPicPr>
              <p:blipFill>
                <a:blip r:embed="rId106"/>
                <a:stretch>
                  <a:fillRect/>
                </a:stretch>
              </p:blipFill>
              <p:spPr>
                <a:xfrm>
                  <a:off x="2660303" y="4334593"/>
                  <a:ext cx="1929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7" name="筆跡 76">
                  <a:extLst>
                    <a:ext uri="{FF2B5EF4-FFF2-40B4-BE49-F238E27FC236}">
                      <a16:creationId xmlns:a16="http://schemas.microsoft.com/office/drawing/2014/main" id="{1A312205-CCC1-441C-B8D3-F6965AF19632}"/>
                    </a:ext>
                  </a:extLst>
                </p14:cNvPr>
                <p14:cNvContentPartPr/>
                <p14:nvPr/>
              </p14:nvContentPartPr>
              <p14:xfrm>
                <a:off x="2653823" y="4209313"/>
                <a:ext cx="62280" cy="252720"/>
              </p14:xfrm>
            </p:contentPart>
          </mc:Choice>
          <mc:Fallback xmlns="">
            <p:pic>
              <p:nvPicPr>
                <p:cNvPr id="77" name="筆跡 76">
                  <a:extLst>
                    <a:ext uri="{FF2B5EF4-FFF2-40B4-BE49-F238E27FC236}">
                      <a16:creationId xmlns:a16="http://schemas.microsoft.com/office/drawing/2014/main" id="{1A312205-CCC1-441C-B8D3-F6965AF19632}"/>
                    </a:ext>
                  </a:extLst>
                </p:cNvPr>
                <p:cNvPicPr/>
                <p:nvPr/>
              </p:nvPicPr>
              <p:blipFill>
                <a:blip r:embed="rId108"/>
                <a:stretch>
                  <a:fillRect/>
                </a:stretch>
              </p:blipFill>
              <p:spPr>
                <a:xfrm>
                  <a:off x="2636183" y="4191313"/>
                  <a:ext cx="97920" cy="288360"/>
                </a:xfrm>
                <a:prstGeom prst="rect">
                  <a:avLst/>
                </a:prstGeom>
              </p:spPr>
            </p:pic>
          </mc:Fallback>
        </mc:AlternateContent>
      </p:grpSp>
      <p:sp>
        <p:nvSpPr>
          <p:cNvPr id="30" name="直線接點 29">
            <a:extLst>
              <a:ext uri="{FF2B5EF4-FFF2-40B4-BE49-F238E27FC236}">
                <a16:creationId xmlns:a16="http://schemas.microsoft.com/office/drawing/2014/main" id="{35521049-6D43-45BE-A5A0-AB7AEA85831B}"/>
              </a:ext>
            </a:extLst>
          </p:cNvPr>
          <p:cNvSpPr/>
          <p:nvPr/>
        </p:nvSpPr>
        <p:spPr>
          <a:xfrm rot="5400000">
            <a:off x="3042000" y="4446180"/>
            <a:ext cx="1280160" cy="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81" name="直線接點 80">
            <a:extLst>
              <a:ext uri="{FF2B5EF4-FFF2-40B4-BE49-F238E27FC236}">
                <a16:creationId xmlns:a16="http://schemas.microsoft.com/office/drawing/2014/main" id="{D0953BC0-8457-DD02-C113-73D8E3DE6C1F}"/>
              </a:ext>
            </a:extLst>
          </p:cNvPr>
          <p:cNvSpPr/>
          <p:nvPr/>
        </p:nvSpPr>
        <p:spPr>
          <a:xfrm>
            <a:off x="2454023" y="4132348"/>
            <a:ext cx="7618260" cy="6933"/>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83" name="直線接點 82">
            <a:extLst>
              <a:ext uri="{FF2B5EF4-FFF2-40B4-BE49-F238E27FC236}">
                <a16:creationId xmlns:a16="http://schemas.microsoft.com/office/drawing/2014/main" id="{4C4D07B5-D483-ED62-C8DC-7617344EB39E}"/>
              </a:ext>
            </a:extLst>
          </p:cNvPr>
          <p:cNvSpPr/>
          <p:nvPr/>
        </p:nvSpPr>
        <p:spPr>
          <a:xfrm rot="5400000">
            <a:off x="7203264" y="4381033"/>
            <a:ext cx="1280160" cy="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Tree>
    <p:extLst>
      <p:ext uri="{BB962C8B-B14F-4D97-AF65-F5344CB8AC3E}">
        <p14:creationId xmlns:p14="http://schemas.microsoft.com/office/powerpoint/2010/main" val="10753380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9A56FD-BD04-42BC-8BC1-6C0536C3E709}"/>
              </a:ext>
            </a:extLst>
          </p:cNvPr>
          <p:cNvSpPr>
            <a:spLocks noGrp="1"/>
          </p:cNvSpPr>
          <p:nvPr>
            <p:ph type="title"/>
          </p:nvPr>
        </p:nvSpPr>
        <p:spPr/>
        <p:txBody>
          <a:bodyPr/>
          <a:lstStyle/>
          <a:p>
            <a:r>
              <a:rPr lang="en-US" altLang="zh-TW" dirty="0"/>
              <a:t>Kolmogorov-Smirnov</a:t>
            </a:r>
            <a:endParaRPr lang="zh-TW" altLang="en-US" dirty="0"/>
          </a:p>
        </p:txBody>
      </p:sp>
      <p:grpSp>
        <p:nvGrpSpPr>
          <p:cNvPr id="235" name="群組 234">
            <a:extLst>
              <a:ext uri="{FF2B5EF4-FFF2-40B4-BE49-F238E27FC236}">
                <a16:creationId xmlns:a16="http://schemas.microsoft.com/office/drawing/2014/main" id="{79797E87-A40A-40C6-85E7-525F754B676B}"/>
              </a:ext>
            </a:extLst>
          </p:cNvPr>
          <p:cNvGrpSpPr/>
          <p:nvPr/>
        </p:nvGrpSpPr>
        <p:grpSpPr>
          <a:xfrm>
            <a:off x="564923" y="1532713"/>
            <a:ext cx="9655170" cy="3568970"/>
            <a:chOff x="564923" y="1532713"/>
            <a:chExt cx="10832580" cy="3954960"/>
          </a:xfrm>
        </p:grpSpPr>
        <p:grpSp>
          <p:nvGrpSpPr>
            <p:cNvPr id="14" name="群組 13">
              <a:extLst>
                <a:ext uri="{FF2B5EF4-FFF2-40B4-BE49-F238E27FC236}">
                  <a16:creationId xmlns:a16="http://schemas.microsoft.com/office/drawing/2014/main" id="{850C0D23-8F50-646B-538D-8EA3A694E006}"/>
                </a:ext>
              </a:extLst>
            </p:cNvPr>
            <p:cNvGrpSpPr/>
            <p:nvPr/>
          </p:nvGrpSpPr>
          <p:grpSpPr>
            <a:xfrm>
              <a:off x="564923" y="2330754"/>
              <a:ext cx="1556280" cy="305640"/>
              <a:chOff x="564923" y="2330754"/>
              <a:chExt cx="1556280" cy="305640"/>
            </a:xfrm>
          </p:grpSpPr>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7518087B-95F8-29A3-EDCE-94F235B3FF90}"/>
                      </a:ext>
                    </a:extLst>
                  </p14:cNvPr>
                  <p14:cNvContentPartPr/>
                  <p14:nvPr/>
                </p14:nvContentPartPr>
                <p14:xfrm>
                  <a:off x="564923" y="2426874"/>
                  <a:ext cx="255240" cy="209520"/>
                </p14:xfrm>
              </p:contentPart>
            </mc:Choice>
            <mc:Fallback xmlns="">
              <p:pic>
                <p:nvPicPr>
                  <p:cNvPr id="6" name="筆跡 5">
                    <a:extLst>
                      <a:ext uri="{FF2B5EF4-FFF2-40B4-BE49-F238E27FC236}">
                        <a16:creationId xmlns:a16="http://schemas.microsoft.com/office/drawing/2014/main" id="{7518087B-95F8-29A3-EDCE-94F235B3FF90}"/>
                      </a:ext>
                    </a:extLst>
                  </p:cNvPr>
                  <p:cNvPicPr/>
                  <p:nvPr/>
                </p:nvPicPr>
                <p:blipFill>
                  <a:blip r:embed="rId3"/>
                  <a:stretch>
                    <a:fillRect/>
                  </a:stretch>
                </p:blipFill>
                <p:spPr>
                  <a:xfrm>
                    <a:off x="544730" y="2406958"/>
                    <a:ext cx="295222" cy="24895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68B51D8C-6E5C-B846-B042-35BD247BF758}"/>
                      </a:ext>
                    </a:extLst>
                  </p14:cNvPr>
                  <p14:cNvContentPartPr/>
                  <p14:nvPr/>
                </p14:nvContentPartPr>
                <p14:xfrm>
                  <a:off x="867683" y="2411754"/>
                  <a:ext cx="162000" cy="198360"/>
                </p14:xfrm>
              </p:contentPart>
            </mc:Choice>
            <mc:Fallback xmlns="">
              <p:pic>
                <p:nvPicPr>
                  <p:cNvPr id="7" name="筆跡 6">
                    <a:extLst>
                      <a:ext uri="{FF2B5EF4-FFF2-40B4-BE49-F238E27FC236}">
                        <a16:creationId xmlns:a16="http://schemas.microsoft.com/office/drawing/2014/main" id="{68B51D8C-6E5C-B846-B042-35BD247BF758}"/>
                      </a:ext>
                    </a:extLst>
                  </p:cNvPr>
                  <p:cNvPicPr/>
                  <p:nvPr/>
                </p:nvPicPr>
                <p:blipFill>
                  <a:blip r:embed="rId5"/>
                  <a:stretch>
                    <a:fillRect/>
                  </a:stretch>
                </p:blipFill>
                <p:spPr>
                  <a:xfrm>
                    <a:off x="847483" y="2392197"/>
                    <a:ext cx="201995" cy="237872"/>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E9E7828A-477E-9339-A660-C0836A90A789}"/>
                      </a:ext>
                    </a:extLst>
                  </p14:cNvPr>
                  <p14:cNvContentPartPr/>
                  <p14:nvPr/>
                </p14:nvContentPartPr>
                <p14:xfrm>
                  <a:off x="1080803" y="2353794"/>
                  <a:ext cx="638640" cy="270720"/>
                </p14:xfrm>
              </p:contentPart>
            </mc:Choice>
            <mc:Fallback xmlns="">
              <p:pic>
                <p:nvPicPr>
                  <p:cNvPr id="8" name="筆跡 7">
                    <a:extLst>
                      <a:ext uri="{FF2B5EF4-FFF2-40B4-BE49-F238E27FC236}">
                        <a16:creationId xmlns:a16="http://schemas.microsoft.com/office/drawing/2014/main" id="{E9E7828A-477E-9339-A660-C0836A90A789}"/>
                      </a:ext>
                    </a:extLst>
                  </p:cNvPr>
                  <p:cNvPicPr/>
                  <p:nvPr/>
                </p:nvPicPr>
                <p:blipFill>
                  <a:blip r:embed="rId7"/>
                  <a:stretch>
                    <a:fillRect/>
                  </a:stretch>
                </p:blipFill>
                <p:spPr>
                  <a:xfrm>
                    <a:off x="1060606" y="2333829"/>
                    <a:ext cx="678631" cy="31025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D8A4D375-BCC9-A304-BAB2-C8B93E0B8D30}"/>
                      </a:ext>
                    </a:extLst>
                  </p14:cNvPr>
                  <p14:cNvContentPartPr/>
                  <p14:nvPr/>
                </p14:nvContentPartPr>
                <p14:xfrm>
                  <a:off x="1602083" y="2434434"/>
                  <a:ext cx="125640" cy="24480"/>
                </p14:xfrm>
              </p:contentPart>
            </mc:Choice>
            <mc:Fallback xmlns="">
              <p:pic>
                <p:nvPicPr>
                  <p:cNvPr id="9" name="筆跡 8">
                    <a:extLst>
                      <a:ext uri="{FF2B5EF4-FFF2-40B4-BE49-F238E27FC236}">
                        <a16:creationId xmlns:a16="http://schemas.microsoft.com/office/drawing/2014/main" id="{D8A4D375-BCC9-A304-BAB2-C8B93E0B8D30}"/>
                      </a:ext>
                    </a:extLst>
                  </p:cNvPr>
                  <p:cNvPicPr/>
                  <p:nvPr/>
                </p:nvPicPr>
                <p:blipFill>
                  <a:blip r:embed="rId9"/>
                  <a:stretch>
                    <a:fillRect/>
                  </a:stretch>
                </p:blipFill>
                <p:spPr>
                  <a:xfrm>
                    <a:off x="1581884" y="2414692"/>
                    <a:ext cx="165635" cy="6356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D3BF4EE2-7A10-DBAB-2518-C56B279E66CD}"/>
                      </a:ext>
                    </a:extLst>
                  </p14:cNvPr>
                  <p14:cNvContentPartPr/>
                  <p14:nvPr/>
                </p14:nvContentPartPr>
                <p14:xfrm>
                  <a:off x="1814843" y="2397714"/>
                  <a:ext cx="3600" cy="129240"/>
                </p14:xfrm>
              </p:contentPart>
            </mc:Choice>
            <mc:Fallback xmlns="">
              <p:pic>
                <p:nvPicPr>
                  <p:cNvPr id="10" name="筆跡 9">
                    <a:extLst>
                      <a:ext uri="{FF2B5EF4-FFF2-40B4-BE49-F238E27FC236}">
                        <a16:creationId xmlns:a16="http://schemas.microsoft.com/office/drawing/2014/main" id="{D3BF4EE2-7A10-DBAB-2518-C56B279E66CD}"/>
                      </a:ext>
                    </a:extLst>
                  </p:cNvPr>
                  <p:cNvPicPr/>
                  <p:nvPr/>
                </p:nvPicPr>
                <p:blipFill>
                  <a:blip r:embed="rId11"/>
                  <a:stretch>
                    <a:fillRect/>
                  </a:stretch>
                </p:blipFill>
                <p:spPr>
                  <a:xfrm>
                    <a:off x="1795243" y="2378168"/>
                    <a:ext cx="43200" cy="16873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B69118A9-86BD-6499-6977-59834FA2F7D3}"/>
                      </a:ext>
                    </a:extLst>
                  </p14:cNvPr>
                  <p14:cNvContentPartPr/>
                  <p14:nvPr/>
                </p14:nvContentPartPr>
                <p14:xfrm>
                  <a:off x="1813763" y="2330754"/>
                  <a:ext cx="49680" cy="17640"/>
                </p14:xfrm>
              </p:contentPart>
            </mc:Choice>
            <mc:Fallback xmlns="">
              <p:pic>
                <p:nvPicPr>
                  <p:cNvPr id="11" name="筆跡 10">
                    <a:extLst>
                      <a:ext uri="{FF2B5EF4-FFF2-40B4-BE49-F238E27FC236}">
                        <a16:creationId xmlns:a16="http://schemas.microsoft.com/office/drawing/2014/main" id="{B69118A9-86BD-6499-6977-59834FA2F7D3}"/>
                      </a:ext>
                    </a:extLst>
                  </p:cNvPr>
                  <p:cNvPicPr/>
                  <p:nvPr/>
                </p:nvPicPr>
                <p:blipFill>
                  <a:blip r:embed="rId13"/>
                  <a:stretch>
                    <a:fillRect/>
                  </a:stretch>
                </p:blipFill>
                <p:spPr>
                  <a:xfrm>
                    <a:off x="1793568" y="2311109"/>
                    <a:ext cx="89666" cy="5733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B29DC259-0A5D-E582-ECF6-86C1378F7BDE}"/>
                      </a:ext>
                    </a:extLst>
                  </p14:cNvPr>
                  <p14:cNvContentPartPr/>
                  <p14:nvPr/>
                </p14:nvContentPartPr>
                <p14:xfrm>
                  <a:off x="1913843" y="2408154"/>
                  <a:ext cx="60120" cy="104040"/>
                </p14:xfrm>
              </p:contentPart>
            </mc:Choice>
            <mc:Fallback xmlns="">
              <p:pic>
                <p:nvPicPr>
                  <p:cNvPr id="12" name="筆跡 11">
                    <a:extLst>
                      <a:ext uri="{FF2B5EF4-FFF2-40B4-BE49-F238E27FC236}">
                        <a16:creationId xmlns:a16="http://schemas.microsoft.com/office/drawing/2014/main" id="{B29DC259-0A5D-E582-ECF6-86C1378F7BDE}"/>
                      </a:ext>
                    </a:extLst>
                  </p:cNvPr>
                  <p:cNvPicPr/>
                  <p:nvPr/>
                </p:nvPicPr>
                <p:blipFill>
                  <a:blip r:embed="rId15"/>
                  <a:stretch>
                    <a:fillRect/>
                  </a:stretch>
                </p:blipFill>
                <p:spPr>
                  <a:xfrm>
                    <a:off x="1893669" y="2388622"/>
                    <a:ext cx="100066" cy="14350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DF8D6063-3A7C-C456-2795-6271A7600159}"/>
                      </a:ext>
                    </a:extLst>
                  </p14:cNvPr>
                  <p14:cNvContentPartPr/>
                  <p14:nvPr/>
                </p14:nvContentPartPr>
                <p14:xfrm>
                  <a:off x="2022203" y="2392674"/>
                  <a:ext cx="99000" cy="117360"/>
                </p14:xfrm>
              </p:contentPart>
            </mc:Choice>
            <mc:Fallback xmlns="">
              <p:pic>
                <p:nvPicPr>
                  <p:cNvPr id="13" name="筆跡 12">
                    <a:extLst>
                      <a:ext uri="{FF2B5EF4-FFF2-40B4-BE49-F238E27FC236}">
                        <a16:creationId xmlns:a16="http://schemas.microsoft.com/office/drawing/2014/main" id="{DF8D6063-3A7C-C456-2795-6271A7600159}"/>
                      </a:ext>
                    </a:extLst>
                  </p:cNvPr>
                  <p:cNvPicPr/>
                  <p:nvPr/>
                </p:nvPicPr>
                <p:blipFill>
                  <a:blip r:embed="rId17"/>
                  <a:stretch>
                    <a:fillRect/>
                  </a:stretch>
                </p:blipFill>
                <p:spPr>
                  <a:xfrm>
                    <a:off x="2002081" y="2372715"/>
                    <a:ext cx="138841" cy="156879"/>
                  </a:xfrm>
                  <a:prstGeom prst="rect">
                    <a:avLst/>
                  </a:prstGeom>
                </p:spPr>
              </p:pic>
            </mc:Fallback>
          </mc:AlternateContent>
        </p:grpSp>
        <p:grpSp>
          <p:nvGrpSpPr>
            <p:cNvPr id="19" name="群組 18">
              <a:extLst>
                <a:ext uri="{FF2B5EF4-FFF2-40B4-BE49-F238E27FC236}">
                  <a16:creationId xmlns:a16="http://schemas.microsoft.com/office/drawing/2014/main" id="{87528B25-FE33-737D-0AD0-339824BAD3C9}"/>
                </a:ext>
              </a:extLst>
            </p:cNvPr>
            <p:cNvGrpSpPr/>
            <p:nvPr/>
          </p:nvGrpSpPr>
          <p:grpSpPr>
            <a:xfrm>
              <a:off x="1098443" y="2755554"/>
              <a:ext cx="486360" cy="194400"/>
              <a:chOff x="1098443" y="2755554"/>
              <a:chExt cx="486360" cy="194400"/>
            </a:xfrm>
          </p:grpSpPr>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480447F9-E6EA-3CE9-810A-09CB5E67D6A6}"/>
                      </a:ext>
                    </a:extLst>
                  </p14:cNvPr>
                  <p14:cNvContentPartPr/>
                  <p14:nvPr/>
                </p14:nvContentPartPr>
                <p14:xfrm>
                  <a:off x="1098443" y="2789394"/>
                  <a:ext cx="82800" cy="153720"/>
                </p14:xfrm>
              </p:contentPart>
            </mc:Choice>
            <mc:Fallback xmlns="">
              <p:pic>
                <p:nvPicPr>
                  <p:cNvPr id="15" name="筆跡 14">
                    <a:extLst>
                      <a:ext uri="{FF2B5EF4-FFF2-40B4-BE49-F238E27FC236}">
                        <a16:creationId xmlns:a16="http://schemas.microsoft.com/office/drawing/2014/main" id="{480447F9-E6EA-3CE9-810A-09CB5E67D6A6}"/>
                      </a:ext>
                    </a:extLst>
                  </p:cNvPr>
                  <p:cNvPicPr/>
                  <p:nvPr/>
                </p:nvPicPr>
                <p:blipFill>
                  <a:blip r:embed="rId19"/>
                  <a:stretch>
                    <a:fillRect/>
                  </a:stretch>
                </p:blipFill>
                <p:spPr>
                  <a:xfrm>
                    <a:off x="1078248" y="2769830"/>
                    <a:ext cx="122786" cy="19324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21AD5C4D-142F-6031-F746-5D86BA312760}"/>
                      </a:ext>
                    </a:extLst>
                  </p14:cNvPr>
                  <p14:cNvContentPartPr/>
                  <p14:nvPr/>
                </p14:nvContentPartPr>
                <p14:xfrm>
                  <a:off x="1262243" y="2779674"/>
                  <a:ext cx="93960" cy="161640"/>
                </p14:xfrm>
              </p:contentPart>
            </mc:Choice>
            <mc:Fallback xmlns="">
              <p:pic>
                <p:nvPicPr>
                  <p:cNvPr id="16" name="筆跡 15">
                    <a:extLst>
                      <a:ext uri="{FF2B5EF4-FFF2-40B4-BE49-F238E27FC236}">
                        <a16:creationId xmlns:a16="http://schemas.microsoft.com/office/drawing/2014/main" id="{21AD5C4D-142F-6031-F746-5D86BA312760}"/>
                      </a:ext>
                    </a:extLst>
                  </p:cNvPr>
                  <p:cNvPicPr/>
                  <p:nvPr/>
                </p:nvPicPr>
                <p:blipFill>
                  <a:blip r:embed="rId21"/>
                  <a:stretch>
                    <a:fillRect/>
                  </a:stretch>
                </p:blipFill>
                <p:spPr>
                  <a:xfrm>
                    <a:off x="1242080" y="2759768"/>
                    <a:ext cx="133883" cy="20105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373920B5-F1F3-2137-DD06-29FB155C915A}"/>
                      </a:ext>
                    </a:extLst>
                  </p14:cNvPr>
                  <p14:cNvContentPartPr/>
                  <p14:nvPr/>
                </p14:nvContentPartPr>
                <p14:xfrm>
                  <a:off x="1343603" y="2787594"/>
                  <a:ext cx="70560" cy="142200"/>
                </p14:xfrm>
              </p:contentPart>
            </mc:Choice>
            <mc:Fallback xmlns="">
              <p:pic>
                <p:nvPicPr>
                  <p:cNvPr id="17" name="筆跡 16">
                    <a:extLst>
                      <a:ext uri="{FF2B5EF4-FFF2-40B4-BE49-F238E27FC236}">
                        <a16:creationId xmlns:a16="http://schemas.microsoft.com/office/drawing/2014/main" id="{373920B5-F1F3-2137-DD06-29FB155C915A}"/>
                      </a:ext>
                    </a:extLst>
                  </p:cNvPr>
                  <p:cNvPicPr/>
                  <p:nvPr/>
                </p:nvPicPr>
                <p:blipFill>
                  <a:blip r:embed="rId23"/>
                  <a:stretch>
                    <a:fillRect/>
                  </a:stretch>
                </p:blipFill>
                <p:spPr>
                  <a:xfrm>
                    <a:off x="1323733" y="2768076"/>
                    <a:ext cx="110706" cy="18163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D1DB1AF5-6303-3132-4F49-A2682998B6DB}"/>
                      </a:ext>
                    </a:extLst>
                  </p14:cNvPr>
                  <p14:cNvContentPartPr/>
                  <p14:nvPr/>
                </p14:nvContentPartPr>
                <p14:xfrm>
                  <a:off x="1485083" y="2755554"/>
                  <a:ext cx="99720" cy="194400"/>
                </p14:xfrm>
              </p:contentPart>
            </mc:Choice>
            <mc:Fallback xmlns="">
              <p:pic>
                <p:nvPicPr>
                  <p:cNvPr id="18" name="筆跡 17">
                    <a:extLst>
                      <a:ext uri="{FF2B5EF4-FFF2-40B4-BE49-F238E27FC236}">
                        <a16:creationId xmlns:a16="http://schemas.microsoft.com/office/drawing/2014/main" id="{D1DB1AF5-6303-3132-4F49-A2682998B6DB}"/>
                      </a:ext>
                    </a:extLst>
                  </p:cNvPr>
                  <p:cNvPicPr/>
                  <p:nvPr/>
                </p:nvPicPr>
                <p:blipFill>
                  <a:blip r:embed="rId25"/>
                  <a:stretch>
                    <a:fillRect/>
                  </a:stretch>
                </p:blipFill>
                <p:spPr>
                  <a:xfrm>
                    <a:off x="1465300" y="2735595"/>
                    <a:ext cx="139689" cy="23391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
              <p14:nvContentPartPr>
                <p14:cNvPr id="20" name="筆跡 19">
                  <a:extLst>
                    <a:ext uri="{FF2B5EF4-FFF2-40B4-BE49-F238E27FC236}">
                      <a16:creationId xmlns:a16="http://schemas.microsoft.com/office/drawing/2014/main" id="{18FF87A3-F169-47D2-8435-460AC61ABF8F}"/>
                    </a:ext>
                  </a:extLst>
                </p14:cNvPr>
                <p14:cNvContentPartPr/>
                <p14:nvPr/>
              </p14:nvContentPartPr>
              <p14:xfrm>
                <a:off x="1325963" y="3183234"/>
                <a:ext cx="10800" cy="200160"/>
              </p14:xfrm>
            </p:contentPart>
          </mc:Choice>
          <mc:Fallback xmlns="">
            <p:pic>
              <p:nvPicPr>
                <p:cNvPr id="20" name="筆跡 19">
                  <a:extLst>
                    <a:ext uri="{FF2B5EF4-FFF2-40B4-BE49-F238E27FC236}">
                      <a16:creationId xmlns:a16="http://schemas.microsoft.com/office/drawing/2014/main" id="{18FF87A3-F169-47D2-8435-460AC61ABF8F}"/>
                    </a:ext>
                  </a:extLst>
                </p:cNvPr>
                <p:cNvPicPr/>
                <p:nvPr/>
              </p:nvPicPr>
              <p:blipFill>
                <a:blip r:embed="rId27"/>
                <a:stretch>
                  <a:fillRect/>
                </a:stretch>
              </p:blipFill>
              <p:spPr>
                <a:xfrm>
                  <a:off x="1305963" y="3163298"/>
                  <a:ext cx="50400" cy="23963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筆跡 20">
                  <a:extLst>
                    <a:ext uri="{FF2B5EF4-FFF2-40B4-BE49-F238E27FC236}">
                      <a16:creationId xmlns:a16="http://schemas.microsoft.com/office/drawing/2014/main" id="{0F1867CD-2252-AAA3-DE66-00B5DE544A28}"/>
                    </a:ext>
                  </a:extLst>
                </p14:cNvPr>
                <p14:cNvContentPartPr/>
                <p14:nvPr/>
              </p14:nvContentPartPr>
              <p14:xfrm>
                <a:off x="1219403" y="3639354"/>
                <a:ext cx="153720" cy="144360"/>
              </p14:xfrm>
            </p:contentPart>
          </mc:Choice>
          <mc:Fallback xmlns="">
            <p:pic>
              <p:nvPicPr>
                <p:cNvPr id="21" name="筆跡 20">
                  <a:extLst>
                    <a:ext uri="{FF2B5EF4-FFF2-40B4-BE49-F238E27FC236}">
                      <a16:creationId xmlns:a16="http://schemas.microsoft.com/office/drawing/2014/main" id="{0F1867CD-2252-AAA3-DE66-00B5DE544A28}"/>
                    </a:ext>
                  </a:extLst>
                </p:cNvPr>
                <p:cNvPicPr/>
                <p:nvPr/>
              </p:nvPicPr>
              <p:blipFill>
                <a:blip r:embed="rId29"/>
                <a:stretch>
                  <a:fillRect/>
                </a:stretch>
              </p:blipFill>
              <p:spPr>
                <a:xfrm>
                  <a:off x="1199230" y="3619814"/>
                  <a:ext cx="193663" cy="183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A9A3C37E-AE9A-2562-C6A4-C8479856FEBF}"/>
                    </a:ext>
                  </a:extLst>
                </p14:cNvPr>
                <p14:cNvContentPartPr/>
                <p14:nvPr/>
              </p14:nvContentPartPr>
              <p14:xfrm>
                <a:off x="1257203" y="4033194"/>
                <a:ext cx="114840" cy="210960"/>
              </p14:xfrm>
            </p:contentPart>
          </mc:Choice>
          <mc:Fallback xmlns="">
            <p:pic>
              <p:nvPicPr>
                <p:cNvPr id="22" name="筆跡 21">
                  <a:extLst>
                    <a:ext uri="{FF2B5EF4-FFF2-40B4-BE49-F238E27FC236}">
                      <a16:creationId xmlns:a16="http://schemas.microsoft.com/office/drawing/2014/main" id="{A9A3C37E-AE9A-2562-C6A4-C8479856FEBF}"/>
                    </a:ext>
                  </a:extLst>
                </p:cNvPr>
                <p:cNvPicPr/>
                <p:nvPr/>
              </p:nvPicPr>
              <p:blipFill>
                <a:blip r:embed="rId31"/>
                <a:stretch>
                  <a:fillRect/>
                </a:stretch>
              </p:blipFill>
              <p:spPr>
                <a:xfrm>
                  <a:off x="1236985" y="4013254"/>
                  <a:ext cx="154872" cy="250440"/>
                </a:xfrm>
                <a:prstGeom prst="rect">
                  <a:avLst/>
                </a:prstGeom>
              </p:spPr>
            </p:pic>
          </mc:Fallback>
        </mc:AlternateContent>
        <p:grpSp>
          <p:nvGrpSpPr>
            <p:cNvPr id="28" name="群組 27">
              <a:extLst>
                <a:ext uri="{FF2B5EF4-FFF2-40B4-BE49-F238E27FC236}">
                  <a16:creationId xmlns:a16="http://schemas.microsoft.com/office/drawing/2014/main" id="{A1D77F05-54CC-E12B-A8AC-171D0E30D526}"/>
                </a:ext>
              </a:extLst>
            </p:cNvPr>
            <p:cNvGrpSpPr/>
            <p:nvPr/>
          </p:nvGrpSpPr>
          <p:grpSpPr>
            <a:xfrm>
              <a:off x="1250723" y="4480314"/>
              <a:ext cx="151200" cy="239760"/>
              <a:chOff x="1250723" y="4480314"/>
              <a:chExt cx="151200" cy="239760"/>
            </a:xfrm>
          </p:grpSpPr>
          <mc:AlternateContent xmlns:mc="http://schemas.openxmlformats.org/markup-compatibility/2006" xmlns:p14="http://schemas.microsoft.com/office/powerpoint/2010/main">
            <mc:Choice Requires="p14">
              <p:contentPart p14:bwMode="auto" r:id="rId32">
                <p14:nvContentPartPr>
                  <p14:cNvPr id="23" name="筆跡 22">
                    <a:extLst>
                      <a:ext uri="{FF2B5EF4-FFF2-40B4-BE49-F238E27FC236}">
                        <a16:creationId xmlns:a16="http://schemas.microsoft.com/office/drawing/2014/main" id="{03F278F6-2A03-E83E-FF8E-B90761DFA8A1}"/>
                      </a:ext>
                    </a:extLst>
                  </p14:cNvPr>
                  <p14:cNvContentPartPr/>
                  <p14:nvPr/>
                </p14:nvContentPartPr>
                <p14:xfrm>
                  <a:off x="1250723" y="4480314"/>
                  <a:ext cx="151200" cy="129960"/>
                </p14:xfrm>
              </p:contentPart>
            </mc:Choice>
            <mc:Fallback xmlns="">
              <p:pic>
                <p:nvPicPr>
                  <p:cNvPr id="23" name="筆跡 22">
                    <a:extLst>
                      <a:ext uri="{FF2B5EF4-FFF2-40B4-BE49-F238E27FC236}">
                        <a16:creationId xmlns:a16="http://schemas.microsoft.com/office/drawing/2014/main" id="{03F278F6-2A03-E83E-FF8E-B90761DFA8A1}"/>
                      </a:ext>
                    </a:extLst>
                  </p:cNvPr>
                  <p:cNvPicPr/>
                  <p:nvPr/>
                </p:nvPicPr>
                <p:blipFill>
                  <a:blip r:embed="rId33"/>
                  <a:stretch>
                    <a:fillRect/>
                  </a:stretch>
                </p:blipFill>
                <p:spPr>
                  <a:xfrm>
                    <a:off x="1230563" y="4460320"/>
                    <a:ext cx="191117" cy="169548"/>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608F7267-8E19-4794-A3B7-FE2BF93CC8E1}"/>
                      </a:ext>
                    </a:extLst>
                  </p14:cNvPr>
                  <p14:cNvContentPartPr/>
                  <p14:nvPr/>
                </p14:nvContentPartPr>
                <p14:xfrm>
                  <a:off x="1342163" y="4494354"/>
                  <a:ext cx="24480" cy="225720"/>
                </p14:xfrm>
              </p:contentPart>
            </mc:Choice>
            <mc:Fallback xmlns="">
              <p:pic>
                <p:nvPicPr>
                  <p:cNvPr id="24" name="筆跡 23">
                    <a:extLst>
                      <a:ext uri="{FF2B5EF4-FFF2-40B4-BE49-F238E27FC236}">
                        <a16:creationId xmlns:a16="http://schemas.microsoft.com/office/drawing/2014/main" id="{608F7267-8E19-4794-A3B7-FE2BF93CC8E1}"/>
                      </a:ext>
                    </a:extLst>
                  </p:cNvPr>
                  <p:cNvPicPr/>
                  <p:nvPr/>
                </p:nvPicPr>
                <p:blipFill>
                  <a:blip r:embed="rId35"/>
                  <a:stretch>
                    <a:fillRect/>
                  </a:stretch>
                </p:blipFill>
                <p:spPr>
                  <a:xfrm>
                    <a:off x="1322499" y="4474813"/>
                    <a:ext cx="64210" cy="265201"/>
                  </a:xfrm>
                  <a:prstGeom prst="rect">
                    <a:avLst/>
                  </a:prstGeom>
                </p:spPr>
              </p:pic>
            </mc:Fallback>
          </mc:AlternateContent>
        </p:grpSp>
        <p:grpSp>
          <p:nvGrpSpPr>
            <p:cNvPr id="27" name="群組 26">
              <a:extLst>
                <a:ext uri="{FF2B5EF4-FFF2-40B4-BE49-F238E27FC236}">
                  <a16:creationId xmlns:a16="http://schemas.microsoft.com/office/drawing/2014/main" id="{D6A18B87-A4FD-4F80-232B-09714BD31708}"/>
                </a:ext>
              </a:extLst>
            </p:cNvPr>
            <p:cNvGrpSpPr/>
            <p:nvPr/>
          </p:nvGrpSpPr>
          <p:grpSpPr>
            <a:xfrm>
              <a:off x="1243163" y="5002674"/>
              <a:ext cx="188640" cy="207000"/>
              <a:chOff x="1243163" y="5002674"/>
              <a:chExt cx="188640" cy="207000"/>
            </a:xfrm>
          </p:grpSpPr>
          <mc:AlternateContent xmlns:mc="http://schemas.openxmlformats.org/markup-compatibility/2006" xmlns:p14="http://schemas.microsoft.com/office/powerpoint/2010/main">
            <mc:Choice Requires="p14">
              <p:contentPart p14:bwMode="auto" r:id="rId36">
                <p14:nvContentPartPr>
                  <p14:cNvPr id="25" name="筆跡 24">
                    <a:extLst>
                      <a:ext uri="{FF2B5EF4-FFF2-40B4-BE49-F238E27FC236}">
                        <a16:creationId xmlns:a16="http://schemas.microsoft.com/office/drawing/2014/main" id="{2A8CCDF2-2256-2D27-9AB1-D9512A518CB1}"/>
                      </a:ext>
                    </a:extLst>
                  </p14:cNvPr>
                  <p14:cNvContentPartPr/>
                  <p14:nvPr/>
                </p14:nvContentPartPr>
                <p14:xfrm>
                  <a:off x="1243163" y="5009874"/>
                  <a:ext cx="118440" cy="199800"/>
                </p14:xfrm>
              </p:contentPart>
            </mc:Choice>
            <mc:Fallback xmlns="">
              <p:pic>
                <p:nvPicPr>
                  <p:cNvPr id="25" name="筆跡 24">
                    <a:extLst>
                      <a:ext uri="{FF2B5EF4-FFF2-40B4-BE49-F238E27FC236}">
                        <a16:creationId xmlns:a16="http://schemas.microsoft.com/office/drawing/2014/main" id="{2A8CCDF2-2256-2D27-9AB1-D9512A518CB1}"/>
                      </a:ext>
                    </a:extLst>
                  </p:cNvPr>
                  <p:cNvPicPr/>
                  <p:nvPr/>
                </p:nvPicPr>
                <p:blipFill>
                  <a:blip r:embed="rId37"/>
                  <a:stretch>
                    <a:fillRect/>
                  </a:stretch>
                </p:blipFill>
                <p:spPr>
                  <a:xfrm>
                    <a:off x="1222951" y="4989934"/>
                    <a:ext cx="158459" cy="23928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筆跡 25">
                    <a:extLst>
                      <a:ext uri="{FF2B5EF4-FFF2-40B4-BE49-F238E27FC236}">
                        <a16:creationId xmlns:a16="http://schemas.microsoft.com/office/drawing/2014/main" id="{5951F5B9-468B-A2C1-B1D2-7366BD5F367C}"/>
                      </a:ext>
                    </a:extLst>
                  </p14:cNvPr>
                  <p14:cNvContentPartPr/>
                  <p14:nvPr/>
                </p14:nvContentPartPr>
                <p14:xfrm>
                  <a:off x="1288163" y="5002674"/>
                  <a:ext cx="143640" cy="28440"/>
                </p14:xfrm>
              </p:contentPart>
            </mc:Choice>
            <mc:Fallback xmlns="">
              <p:pic>
                <p:nvPicPr>
                  <p:cNvPr id="26" name="筆跡 25">
                    <a:extLst>
                      <a:ext uri="{FF2B5EF4-FFF2-40B4-BE49-F238E27FC236}">
                        <a16:creationId xmlns:a16="http://schemas.microsoft.com/office/drawing/2014/main" id="{5951F5B9-468B-A2C1-B1D2-7366BD5F367C}"/>
                      </a:ext>
                    </a:extLst>
                  </p:cNvPr>
                  <p:cNvPicPr/>
                  <p:nvPr/>
                </p:nvPicPr>
                <p:blipFill>
                  <a:blip r:embed="rId39"/>
                  <a:stretch>
                    <a:fillRect/>
                  </a:stretch>
                </p:blipFill>
                <p:spPr>
                  <a:xfrm>
                    <a:off x="1267989" y="4983319"/>
                    <a:ext cx="183585" cy="6754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
              <p14:nvContentPartPr>
                <p14:cNvPr id="41" name="筆跡 40">
                  <a:extLst>
                    <a:ext uri="{FF2B5EF4-FFF2-40B4-BE49-F238E27FC236}">
                      <a16:creationId xmlns:a16="http://schemas.microsoft.com/office/drawing/2014/main" id="{6E4C3B90-A5D7-080B-E547-0226E414563D}"/>
                    </a:ext>
                  </a:extLst>
                </p14:cNvPr>
                <p14:cNvContentPartPr/>
                <p14:nvPr/>
              </p14:nvContentPartPr>
              <p14:xfrm>
                <a:off x="2729603" y="3098994"/>
                <a:ext cx="11160" cy="184320"/>
              </p14:xfrm>
            </p:contentPart>
          </mc:Choice>
          <mc:Fallback xmlns="">
            <p:pic>
              <p:nvPicPr>
                <p:cNvPr id="41" name="筆跡 40">
                  <a:extLst>
                    <a:ext uri="{FF2B5EF4-FFF2-40B4-BE49-F238E27FC236}">
                      <a16:creationId xmlns:a16="http://schemas.microsoft.com/office/drawing/2014/main" id="{6E4C3B90-A5D7-080B-E547-0226E414563D}"/>
                    </a:ext>
                  </a:extLst>
                </p:cNvPr>
                <p:cNvPicPr/>
                <p:nvPr/>
              </p:nvPicPr>
              <p:blipFill>
                <a:blip r:embed="rId41"/>
                <a:stretch>
                  <a:fillRect/>
                </a:stretch>
              </p:blipFill>
              <p:spPr>
                <a:xfrm>
                  <a:off x="2709674" y="3079046"/>
                  <a:ext cx="50619" cy="223817"/>
                </a:xfrm>
                <a:prstGeom prst="rect">
                  <a:avLst/>
                </a:prstGeom>
              </p:spPr>
            </p:pic>
          </mc:Fallback>
        </mc:AlternateContent>
        <p:grpSp>
          <p:nvGrpSpPr>
            <p:cNvPr id="47" name="群組 46">
              <a:extLst>
                <a:ext uri="{FF2B5EF4-FFF2-40B4-BE49-F238E27FC236}">
                  <a16:creationId xmlns:a16="http://schemas.microsoft.com/office/drawing/2014/main" id="{1F237047-2847-5D24-E569-6EFE1ED452A3}"/>
                </a:ext>
              </a:extLst>
            </p:cNvPr>
            <p:cNvGrpSpPr/>
            <p:nvPr/>
          </p:nvGrpSpPr>
          <p:grpSpPr>
            <a:xfrm>
              <a:off x="2624123" y="3613794"/>
              <a:ext cx="203760" cy="136440"/>
              <a:chOff x="2624123" y="3613794"/>
              <a:chExt cx="203760" cy="136440"/>
            </a:xfrm>
          </p:grpSpPr>
          <mc:AlternateContent xmlns:mc="http://schemas.openxmlformats.org/markup-compatibility/2006" xmlns:p14="http://schemas.microsoft.com/office/powerpoint/2010/main">
            <mc:Choice Requires="p14">
              <p:contentPart p14:bwMode="auto" r:id="rId42">
                <p14:nvContentPartPr>
                  <p14:cNvPr id="42" name="筆跡 41">
                    <a:extLst>
                      <a:ext uri="{FF2B5EF4-FFF2-40B4-BE49-F238E27FC236}">
                        <a16:creationId xmlns:a16="http://schemas.microsoft.com/office/drawing/2014/main" id="{1B5599C2-B0C7-93C1-52B5-F17D90EC321A}"/>
                      </a:ext>
                    </a:extLst>
                  </p14:cNvPr>
                  <p14:cNvContentPartPr/>
                  <p14:nvPr/>
                </p14:nvContentPartPr>
                <p14:xfrm>
                  <a:off x="2624123" y="3623514"/>
                  <a:ext cx="21240" cy="126720"/>
                </p14:xfrm>
              </p:contentPart>
            </mc:Choice>
            <mc:Fallback xmlns="">
              <p:pic>
                <p:nvPicPr>
                  <p:cNvPr id="42" name="筆跡 41">
                    <a:extLst>
                      <a:ext uri="{FF2B5EF4-FFF2-40B4-BE49-F238E27FC236}">
                        <a16:creationId xmlns:a16="http://schemas.microsoft.com/office/drawing/2014/main" id="{1B5599C2-B0C7-93C1-52B5-F17D90EC321A}"/>
                      </a:ext>
                    </a:extLst>
                  </p:cNvPr>
                  <p:cNvPicPr/>
                  <p:nvPr/>
                </p:nvPicPr>
                <p:blipFill>
                  <a:blip r:embed="rId43"/>
                  <a:stretch>
                    <a:fillRect/>
                  </a:stretch>
                </p:blipFill>
                <p:spPr>
                  <a:xfrm>
                    <a:off x="2604085" y="3603988"/>
                    <a:ext cx="60915" cy="16617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3" name="筆跡 42">
                    <a:extLst>
                      <a:ext uri="{FF2B5EF4-FFF2-40B4-BE49-F238E27FC236}">
                        <a16:creationId xmlns:a16="http://schemas.microsoft.com/office/drawing/2014/main" id="{E21247BC-CDF5-16D1-ECB7-DC8E747D7EFE}"/>
                      </a:ext>
                    </a:extLst>
                  </p14:cNvPr>
                  <p14:cNvContentPartPr/>
                  <p14:nvPr/>
                </p14:nvContentPartPr>
                <p14:xfrm>
                  <a:off x="2713043" y="3613794"/>
                  <a:ext cx="114840" cy="135000"/>
                </p14:xfrm>
              </p:contentPart>
            </mc:Choice>
            <mc:Fallback xmlns="">
              <p:pic>
                <p:nvPicPr>
                  <p:cNvPr id="43" name="筆跡 42">
                    <a:extLst>
                      <a:ext uri="{FF2B5EF4-FFF2-40B4-BE49-F238E27FC236}">
                        <a16:creationId xmlns:a16="http://schemas.microsoft.com/office/drawing/2014/main" id="{E21247BC-CDF5-16D1-ECB7-DC8E747D7EFE}"/>
                      </a:ext>
                    </a:extLst>
                  </p:cNvPr>
                  <p:cNvPicPr/>
                  <p:nvPr/>
                </p:nvPicPr>
                <p:blipFill>
                  <a:blip r:embed="rId45"/>
                  <a:stretch>
                    <a:fillRect/>
                  </a:stretch>
                </p:blipFill>
                <p:spPr>
                  <a:xfrm>
                    <a:off x="2693229" y="3594281"/>
                    <a:ext cx="154872" cy="174425"/>
                  </a:xfrm>
                  <a:prstGeom prst="rect">
                    <a:avLst/>
                  </a:prstGeom>
                </p:spPr>
              </p:pic>
            </mc:Fallback>
          </mc:AlternateContent>
        </p:grpSp>
        <p:grpSp>
          <p:nvGrpSpPr>
            <p:cNvPr id="46" name="群組 45">
              <a:extLst>
                <a:ext uri="{FF2B5EF4-FFF2-40B4-BE49-F238E27FC236}">
                  <a16:creationId xmlns:a16="http://schemas.microsoft.com/office/drawing/2014/main" id="{055AA949-2E65-2A6C-D1C8-E7DAE7156605}"/>
                </a:ext>
              </a:extLst>
            </p:cNvPr>
            <p:cNvGrpSpPr/>
            <p:nvPr/>
          </p:nvGrpSpPr>
          <p:grpSpPr>
            <a:xfrm>
              <a:off x="2544563" y="3999714"/>
              <a:ext cx="221040" cy="213120"/>
              <a:chOff x="2544563" y="3999714"/>
              <a:chExt cx="221040" cy="213120"/>
            </a:xfrm>
          </p:grpSpPr>
          <mc:AlternateContent xmlns:mc="http://schemas.openxmlformats.org/markup-compatibility/2006" xmlns:p14="http://schemas.microsoft.com/office/powerpoint/2010/main">
            <mc:Choice Requires="p14">
              <p:contentPart p14:bwMode="auto" r:id="rId46">
                <p14:nvContentPartPr>
                  <p14:cNvPr id="44" name="筆跡 43">
                    <a:extLst>
                      <a:ext uri="{FF2B5EF4-FFF2-40B4-BE49-F238E27FC236}">
                        <a16:creationId xmlns:a16="http://schemas.microsoft.com/office/drawing/2014/main" id="{F773B589-4BAD-900F-BDFE-971C9FFFBAF3}"/>
                      </a:ext>
                    </a:extLst>
                  </p14:cNvPr>
                  <p14:cNvContentPartPr/>
                  <p14:nvPr/>
                </p14:nvContentPartPr>
                <p14:xfrm>
                  <a:off x="2544563" y="3999714"/>
                  <a:ext cx="46440" cy="213120"/>
                </p14:xfrm>
              </p:contentPart>
            </mc:Choice>
            <mc:Fallback xmlns="">
              <p:pic>
                <p:nvPicPr>
                  <p:cNvPr id="44" name="筆跡 43">
                    <a:extLst>
                      <a:ext uri="{FF2B5EF4-FFF2-40B4-BE49-F238E27FC236}">
                        <a16:creationId xmlns:a16="http://schemas.microsoft.com/office/drawing/2014/main" id="{F773B589-4BAD-900F-BDFE-971C9FFFBAF3}"/>
                      </a:ext>
                    </a:extLst>
                  </p:cNvPr>
                  <p:cNvPicPr/>
                  <p:nvPr/>
                </p:nvPicPr>
                <p:blipFill>
                  <a:blip r:embed="rId47"/>
                  <a:stretch>
                    <a:fillRect/>
                  </a:stretch>
                </p:blipFill>
                <p:spPr>
                  <a:xfrm>
                    <a:off x="2524372" y="3979759"/>
                    <a:ext cx="86419" cy="25263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5" name="筆跡 44">
                    <a:extLst>
                      <a:ext uri="{FF2B5EF4-FFF2-40B4-BE49-F238E27FC236}">
                        <a16:creationId xmlns:a16="http://schemas.microsoft.com/office/drawing/2014/main" id="{1546F143-4071-0F59-E8D0-C4A70EB5731D}"/>
                      </a:ext>
                    </a:extLst>
                  </p14:cNvPr>
                  <p14:cNvContentPartPr/>
                  <p14:nvPr/>
                </p14:nvContentPartPr>
                <p14:xfrm>
                  <a:off x="2668043" y="4010154"/>
                  <a:ext cx="97560" cy="183240"/>
                </p14:xfrm>
              </p:contentPart>
            </mc:Choice>
            <mc:Fallback xmlns="">
              <p:pic>
                <p:nvPicPr>
                  <p:cNvPr id="45" name="筆跡 44">
                    <a:extLst>
                      <a:ext uri="{FF2B5EF4-FFF2-40B4-BE49-F238E27FC236}">
                        <a16:creationId xmlns:a16="http://schemas.microsoft.com/office/drawing/2014/main" id="{1546F143-4071-0F59-E8D0-C4A70EB5731D}"/>
                      </a:ext>
                    </a:extLst>
                  </p:cNvPr>
                  <p:cNvPicPr/>
                  <p:nvPr/>
                </p:nvPicPr>
                <p:blipFill>
                  <a:blip r:embed="rId49"/>
                  <a:stretch>
                    <a:fillRect/>
                  </a:stretch>
                </p:blipFill>
                <p:spPr>
                  <a:xfrm>
                    <a:off x="2648289" y="3990237"/>
                    <a:ext cx="137471" cy="222676"/>
                  </a:xfrm>
                  <a:prstGeom prst="rect">
                    <a:avLst/>
                  </a:prstGeom>
                </p:spPr>
              </p:pic>
            </mc:Fallback>
          </mc:AlternateContent>
        </p:grpSp>
        <p:grpSp>
          <p:nvGrpSpPr>
            <p:cNvPr id="52" name="群組 51">
              <a:extLst>
                <a:ext uri="{FF2B5EF4-FFF2-40B4-BE49-F238E27FC236}">
                  <a16:creationId xmlns:a16="http://schemas.microsoft.com/office/drawing/2014/main" id="{83CDA1E2-D849-CFF0-7126-20CD2B5BED77}"/>
                </a:ext>
              </a:extLst>
            </p:cNvPr>
            <p:cNvGrpSpPr/>
            <p:nvPr/>
          </p:nvGrpSpPr>
          <p:grpSpPr>
            <a:xfrm>
              <a:off x="2632043" y="4464834"/>
              <a:ext cx="240120" cy="188280"/>
              <a:chOff x="2632043" y="4464834"/>
              <a:chExt cx="240120" cy="188280"/>
            </a:xfrm>
          </p:grpSpPr>
          <mc:AlternateContent xmlns:mc="http://schemas.openxmlformats.org/markup-compatibility/2006" xmlns:p14="http://schemas.microsoft.com/office/powerpoint/2010/main">
            <mc:Choice Requires="p14">
              <p:contentPart p14:bwMode="auto" r:id="rId50">
                <p14:nvContentPartPr>
                  <p14:cNvPr id="48" name="筆跡 47">
                    <a:extLst>
                      <a:ext uri="{FF2B5EF4-FFF2-40B4-BE49-F238E27FC236}">
                        <a16:creationId xmlns:a16="http://schemas.microsoft.com/office/drawing/2014/main" id="{52727B50-B208-02A6-6256-A919912915B5}"/>
                      </a:ext>
                    </a:extLst>
                  </p14:cNvPr>
                  <p14:cNvContentPartPr/>
                  <p14:nvPr/>
                </p14:nvContentPartPr>
                <p14:xfrm>
                  <a:off x="2632043" y="4468074"/>
                  <a:ext cx="31320" cy="157320"/>
                </p14:xfrm>
              </p:contentPart>
            </mc:Choice>
            <mc:Fallback xmlns="">
              <p:pic>
                <p:nvPicPr>
                  <p:cNvPr id="48" name="筆跡 47">
                    <a:extLst>
                      <a:ext uri="{FF2B5EF4-FFF2-40B4-BE49-F238E27FC236}">
                        <a16:creationId xmlns:a16="http://schemas.microsoft.com/office/drawing/2014/main" id="{52727B50-B208-02A6-6256-A919912915B5}"/>
                      </a:ext>
                    </a:extLst>
                  </p:cNvPr>
                  <p:cNvPicPr/>
                  <p:nvPr/>
                </p:nvPicPr>
                <p:blipFill>
                  <a:blip r:embed="rId51"/>
                  <a:stretch>
                    <a:fillRect/>
                  </a:stretch>
                </p:blipFill>
                <p:spPr>
                  <a:xfrm>
                    <a:off x="2611705" y="4448110"/>
                    <a:ext cx="71589" cy="19685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9" name="筆跡 48">
                    <a:extLst>
                      <a:ext uri="{FF2B5EF4-FFF2-40B4-BE49-F238E27FC236}">
                        <a16:creationId xmlns:a16="http://schemas.microsoft.com/office/drawing/2014/main" id="{F9D0A3E5-3388-B73D-FF40-B6FD530F959A}"/>
                      </a:ext>
                    </a:extLst>
                  </p14:cNvPr>
                  <p14:cNvContentPartPr/>
                  <p14:nvPr/>
                </p14:nvContentPartPr>
                <p14:xfrm>
                  <a:off x="2738603" y="4464834"/>
                  <a:ext cx="73440" cy="188280"/>
                </p14:xfrm>
              </p:contentPart>
            </mc:Choice>
            <mc:Fallback xmlns="">
              <p:pic>
                <p:nvPicPr>
                  <p:cNvPr id="49" name="筆跡 48">
                    <a:extLst>
                      <a:ext uri="{FF2B5EF4-FFF2-40B4-BE49-F238E27FC236}">
                        <a16:creationId xmlns:a16="http://schemas.microsoft.com/office/drawing/2014/main" id="{F9D0A3E5-3388-B73D-FF40-B6FD530F959A}"/>
                      </a:ext>
                    </a:extLst>
                  </p:cNvPr>
                  <p:cNvPicPr/>
                  <p:nvPr/>
                </p:nvPicPr>
                <p:blipFill>
                  <a:blip r:embed="rId53"/>
                  <a:stretch>
                    <a:fillRect/>
                  </a:stretch>
                </p:blipFill>
                <p:spPr>
                  <a:xfrm>
                    <a:off x="2718831" y="4445288"/>
                    <a:ext cx="113388" cy="227771"/>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0" name="筆跡 49">
                    <a:extLst>
                      <a:ext uri="{FF2B5EF4-FFF2-40B4-BE49-F238E27FC236}">
                        <a16:creationId xmlns:a16="http://schemas.microsoft.com/office/drawing/2014/main" id="{2E719458-019E-1177-91C7-D90BB81231F1}"/>
                      </a:ext>
                    </a:extLst>
                  </p14:cNvPr>
                  <p14:cNvContentPartPr/>
                  <p14:nvPr/>
                </p14:nvContentPartPr>
                <p14:xfrm>
                  <a:off x="2732483" y="4491114"/>
                  <a:ext cx="139680" cy="13680"/>
                </p14:xfrm>
              </p:contentPart>
            </mc:Choice>
            <mc:Fallback xmlns="">
              <p:pic>
                <p:nvPicPr>
                  <p:cNvPr id="50" name="筆跡 49">
                    <a:extLst>
                      <a:ext uri="{FF2B5EF4-FFF2-40B4-BE49-F238E27FC236}">
                        <a16:creationId xmlns:a16="http://schemas.microsoft.com/office/drawing/2014/main" id="{2E719458-019E-1177-91C7-D90BB81231F1}"/>
                      </a:ext>
                    </a:extLst>
                  </p:cNvPr>
                  <p:cNvPicPr/>
                  <p:nvPr/>
                </p:nvPicPr>
                <p:blipFill>
                  <a:blip r:embed="rId55"/>
                  <a:stretch>
                    <a:fillRect/>
                  </a:stretch>
                </p:blipFill>
                <p:spPr>
                  <a:xfrm>
                    <a:off x="2712702" y="4471962"/>
                    <a:ext cx="179646" cy="5237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6">
              <p14:nvContentPartPr>
                <p14:cNvPr id="51" name="筆跡 50">
                  <a:extLst>
                    <a:ext uri="{FF2B5EF4-FFF2-40B4-BE49-F238E27FC236}">
                      <a16:creationId xmlns:a16="http://schemas.microsoft.com/office/drawing/2014/main" id="{9DE77F76-DF98-CF29-4530-F43F06B3660F}"/>
                    </a:ext>
                  </a:extLst>
                </p14:cNvPr>
                <p14:cNvContentPartPr/>
                <p14:nvPr/>
              </p14:nvContentPartPr>
              <p14:xfrm>
                <a:off x="2650043" y="4982154"/>
                <a:ext cx="133200" cy="268200"/>
              </p14:xfrm>
            </p:contentPart>
          </mc:Choice>
          <mc:Fallback xmlns="">
            <p:pic>
              <p:nvPicPr>
                <p:cNvPr id="51" name="筆跡 50">
                  <a:extLst>
                    <a:ext uri="{FF2B5EF4-FFF2-40B4-BE49-F238E27FC236}">
                      <a16:creationId xmlns:a16="http://schemas.microsoft.com/office/drawing/2014/main" id="{9DE77F76-DF98-CF29-4530-F43F06B3660F}"/>
                    </a:ext>
                  </a:extLst>
                </p:cNvPr>
                <p:cNvPicPr/>
                <p:nvPr/>
              </p:nvPicPr>
              <p:blipFill>
                <a:blip r:embed="rId57"/>
                <a:stretch>
                  <a:fillRect/>
                </a:stretch>
              </p:blipFill>
              <p:spPr>
                <a:xfrm>
                  <a:off x="2629861" y="4962627"/>
                  <a:ext cx="173160" cy="307653"/>
                </a:xfrm>
                <a:prstGeom prst="rect">
                  <a:avLst/>
                </a:prstGeom>
              </p:spPr>
            </p:pic>
          </mc:Fallback>
        </mc:AlternateContent>
        <p:grpSp>
          <p:nvGrpSpPr>
            <p:cNvPr id="54" name="群組 53">
              <a:extLst>
                <a:ext uri="{FF2B5EF4-FFF2-40B4-BE49-F238E27FC236}">
                  <a16:creationId xmlns:a16="http://schemas.microsoft.com/office/drawing/2014/main" id="{87D3592F-E6BC-BBF8-56C1-454CDA3F5DE7}"/>
                </a:ext>
              </a:extLst>
            </p:cNvPr>
            <p:cNvGrpSpPr/>
            <p:nvPr/>
          </p:nvGrpSpPr>
          <p:grpSpPr>
            <a:xfrm>
              <a:off x="2359163" y="2647914"/>
              <a:ext cx="935280" cy="293760"/>
              <a:chOff x="2359163" y="2647914"/>
              <a:chExt cx="935280" cy="293760"/>
            </a:xfrm>
          </p:grpSpPr>
          <mc:AlternateContent xmlns:mc="http://schemas.openxmlformats.org/markup-compatibility/2006" xmlns:p14="http://schemas.microsoft.com/office/powerpoint/2010/main">
            <mc:Choice Requires="p14">
              <p:contentPart p14:bwMode="auto" r:id="rId58">
                <p14:nvContentPartPr>
                  <p14:cNvPr id="36" name="筆跡 35">
                    <a:extLst>
                      <a:ext uri="{FF2B5EF4-FFF2-40B4-BE49-F238E27FC236}">
                        <a16:creationId xmlns:a16="http://schemas.microsoft.com/office/drawing/2014/main" id="{B64A6CE3-CB54-064B-4D88-1BC06D85687D}"/>
                      </a:ext>
                    </a:extLst>
                  </p14:cNvPr>
                  <p14:cNvContentPartPr/>
                  <p14:nvPr/>
                </p14:nvContentPartPr>
                <p14:xfrm>
                  <a:off x="2359163" y="2757354"/>
                  <a:ext cx="267840" cy="184320"/>
                </p14:xfrm>
              </p:contentPart>
            </mc:Choice>
            <mc:Fallback xmlns="">
              <p:pic>
                <p:nvPicPr>
                  <p:cNvPr id="36" name="筆跡 35">
                    <a:extLst>
                      <a:ext uri="{FF2B5EF4-FFF2-40B4-BE49-F238E27FC236}">
                        <a16:creationId xmlns:a16="http://schemas.microsoft.com/office/drawing/2014/main" id="{B64A6CE3-CB54-064B-4D88-1BC06D85687D}"/>
                      </a:ext>
                    </a:extLst>
                  </p:cNvPr>
                  <p:cNvPicPr/>
                  <p:nvPr/>
                </p:nvPicPr>
                <p:blipFill>
                  <a:blip r:embed="rId59"/>
                  <a:stretch>
                    <a:fillRect/>
                  </a:stretch>
                </p:blipFill>
                <p:spPr>
                  <a:xfrm>
                    <a:off x="2339368" y="2737406"/>
                    <a:ext cx="307834" cy="223817"/>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7" name="筆跡 36">
                    <a:extLst>
                      <a:ext uri="{FF2B5EF4-FFF2-40B4-BE49-F238E27FC236}">
                        <a16:creationId xmlns:a16="http://schemas.microsoft.com/office/drawing/2014/main" id="{C641F1B7-7189-350E-E16E-6ECC68BD5528}"/>
                      </a:ext>
                    </a:extLst>
                  </p14:cNvPr>
                  <p14:cNvContentPartPr/>
                  <p14:nvPr/>
                </p14:nvContentPartPr>
                <p14:xfrm>
                  <a:off x="2681363" y="2765634"/>
                  <a:ext cx="167040" cy="109080"/>
                </p14:xfrm>
              </p:contentPart>
            </mc:Choice>
            <mc:Fallback xmlns="">
              <p:pic>
                <p:nvPicPr>
                  <p:cNvPr id="37" name="筆跡 36">
                    <a:extLst>
                      <a:ext uri="{FF2B5EF4-FFF2-40B4-BE49-F238E27FC236}">
                        <a16:creationId xmlns:a16="http://schemas.microsoft.com/office/drawing/2014/main" id="{C641F1B7-7189-350E-E16E-6ECC68BD5528}"/>
                      </a:ext>
                    </a:extLst>
                  </p:cNvPr>
                  <p:cNvPicPr/>
                  <p:nvPr/>
                </p:nvPicPr>
                <p:blipFill>
                  <a:blip r:embed="rId61"/>
                  <a:stretch>
                    <a:fillRect/>
                  </a:stretch>
                </p:blipFill>
                <p:spPr>
                  <a:xfrm>
                    <a:off x="2661189" y="2745656"/>
                    <a:ext cx="206984" cy="14863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8" name="筆跡 37">
                    <a:extLst>
                      <a:ext uri="{FF2B5EF4-FFF2-40B4-BE49-F238E27FC236}">
                        <a16:creationId xmlns:a16="http://schemas.microsoft.com/office/drawing/2014/main" id="{675B2917-717B-5C98-9D84-755B305CE51D}"/>
                      </a:ext>
                    </a:extLst>
                  </p14:cNvPr>
                  <p14:cNvContentPartPr/>
                  <p14:nvPr/>
                </p14:nvContentPartPr>
                <p14:xfrm>
                  <a:off x="2881883" y="2678514"/>
                  <a:ext cx="257400" cy="141120"/>
                </p14:xfrm>
              </p:contentPart>
            </mc:Choice>
            <mc:Fallback xmlns="">
              <p:pic>
                <p:nvPicPr>
                  <p:cNvPr id="38" name="筆跡 37">
                    <a:extLst>
                      <a:ext uri="{FF2B5EF4-FFF2-40B4-BE49-F238E27FC236}">
                        <a16:creationId xmlns:a16="http://schemas.microsoft.com/office/drawing/2014/main" id="{675B2917-717B-5C98-9D84-755B305CE51D}"/>
                      </a:ext>
                    </a:extLst>
                  </p:cNvPr>
                  <p:cNvPicPr/>
                  <p:nvPr/>
                </p:nvPicPr>
                <p:blipFill>
                  <a:blip r:embed="rId63"/>
                  <a:stretch>
                    <a:fillRect/>
                  </a:stretch>
                </p:blipFill>
                <p:spPr>
                  <a:xfrm>
                    <a:off x="2862083" y="2658582"/>
                    <a:ext cx="297404" cy="180586"/>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筆跡 38">
                    <a:extLst>
                      <a:ext uri="{FF2B5EF4-FFF2-40B4-BE49-F238E27FC236}">
                        <a16:creationId xmlns:a16="http://schemas.microsoft.com/office/drawing/2014/main" id="{095E0F94-56CC-83D1-D3E7-222700FD718C}"/>
                      </a:ext>
                    </a:extLst>
                  </p14:cNvPr>
                  <p14:cNvContentPartPr/>
                  <p14:nvPr/>
                </p14:nvContentPartPr>
                <p14:xfrm>
                  <a:off x="3032003" y="2686434"/>
                  <a:ext cx="122040" cy="29520"/>
                </p14:xfrm>
              </p:contentPart>
            </mc:Choice>
            <mc:Fallback xmlns="">
              <p:pic>
                <p:nvPicPr>
                  <p:cNvPr id="39" name="筆跡 38">
                    <a:extLst>
                      <a:ext uri="{FF2B5EF4-FFF2-40B4-BE49-F238E27FC236}">
                        <a16:creationId xmlns:a16="http://schemas.microsoft.com/office/drawing/2014/main" id="{095E0F94-56CC-83D1-D3E7-222700FD718C}"/>
                      </a:ext>
                    </a:extLst>
                  </p:cNvPr>
                  <p:cNvPicPr/>
                  <p:nvPr/>
                </p:nvPicPr>
                <p:blipFill>
                  <a:blip r:embed="rId65"/>
                  <a:stretch>
                    <a:fillRect/>
                  </a:stretch>
                </p:blipFill>
                <p:spPr>
                  <a:xfrm>
                    <a:off x="3011798" y="2666887"/>
                    <a:ext cx="162046" cy="69013"/>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3" name="筆跡 52">
                    <a:extLst>
                      <a:ext uri="{FF2B5EF4-FFF2-40B4-BE49-F238E27FC236}">
                        <a16:creationId xmlns:a16="http://schemas.microsoft.com/office/drawing/2014/main" id="{773B2D84-97CD-B556-6020-4C3F6FE32842}"/>
                      </a:ext>
                    </a:extLst>
                  </p14:cNvPr>
                  <p14:cNvContentPartPr/>
                  <p14:nvPr/>
                </p14:nvContentPartPr>
                <p14:xfrm>
                  <a:off x="3225683" y="2647914"/>
                  <a:ext cx="68760" cy="134640"/>
                </p14:xfrm>
              </p:contentPart>
            </mc:Choice>
            <mc:Fallback xmlns="">
              <p:pic>
                <p:nvPicPr>
                  <p:cNvPr id="53" name="筆跡 52">
                    <a:extLst>
                      <a:ext uri="{FF2B5EF4-FFF2-40B4-BE49-F238E27FC236}">
                        <a16:creationId xmlns:a16="http://schemas.microsoft.com/office/drawing/2014/main" id="{773B2D84-97CD-B556-6020-4C3F6FE32842}"/>
                      </a:ext>
                    </a:extLst>
                  </p:cNvPr>
                  <p:cNvPicPr/>
                  <p:nvPr/>
                </p:nvPicPr>
                <p:blipFill>
                  <a:blip r:embed="rId67"/>
                  <a:stretch>
                    <a:fillRect/>
                  </a:stretch>
                </p:blipFill>
                <p:spPr>
                  <a:xfrm>
                    <a:off x="3205980" y="2628395"/>
                    <a:ext cx="108568" cy="174076"/>
                  </a:xfrm>
                  <a:prstGeom prst="rect">
                    <a:avLst/>
                  </a:prstGeom>
                </p:spPr>
              </p:pic>
            </mc:Fallback>
          </mc:AlternateContent>
        </p:grpSp>
        <p:grpSp>
          <p:nvGrpSpPr>
            <p:cNvPr id="57" name="群組 56">
              <a:extLst>
                <a:ext uri="{FF2B5EF4-FFF2-40B4-BE49-F238E27FC236}">
                  <a16:creationId xmlns:a16="http://schemas.microsoft.com/office/drawing/2014/main" id="{B8DCFD39-ECFB-9ABE-0264-D29A50FFDD89}"/>
                </a:ext>
              </a:extLst>
            </p:cNvPr>
            <p:cNvGrpSpPr/>
            <p:nvPr/>
          </p:nvGrpSpPr>
          <p:grpSpPr>
            <a:xfrm>
              <a:off x="3795563" y="2589234"/>
              <a:ext cx="596880" cy="181800"/>
              <a:chOff x="3795563" y="2589234"/>
              <a:chExt cx="596880" cy="181800"/>
            </a:xfrm>
          </p:grpSpPr>
          <mc:AlternateContent xmlns:mc="http://schemas.openxmlformats.org/markup-compatibility/2006" xmlns:p14="http://schemas.microsoft.com/office/powerpoint/2010/main">
            <mc:Choice Requires="p14">
              <p:contentPart p14:bwMode="auto" r:id="rId68">
                <p14:nvContentPartPr>
                  <p14:cNvPr id="55" name="筆跡 54">
                    <a:extLst>
                      <a:ext uri="{FF2B5EF4-FFF2-40B4-BE49-F238E27FC236}">
                        <a16:creationId xmlns:a16="http://schemas.microsoft.com/office/drawing/2014/main" id="{ECA18A51-4B72-7A38-71BB-BFE39E90E9E1}"/>
                      </a:ext>
                    </a:extLst>
                  </p14:cNvPr>
                  <p14:cNvContentPartPr/>
                  <p14:nvPr/>
                </p14:nvContentPartPr>
                <p14:xfrm>
                  <a:off x="3795563" y="2598234"/>
                  <a:ext cx="312120" cy="172800"/>
                </p14:xfrm>
              </p:contentPart>
            </mc:Choice>
            <mc:Fallback xmlns="">
              <p:pic>
                <p:nvPicPr>
                  <p:cNvPr id="55" name="筆跡 54">
                    <a:extLst>
                      <a:ext uri="{FF2B5EF4-FFF2-40B4-BE49-F238E27FC236}">
                        <a16:creationId xmlns:a16="http://schemas.microsoft.com/office/drawing/2014/main" id="{ECA18A51-4B72-7A38-71BB-BFE39E90E9E1}"/>
                      </a:ext>
                    </a:extLst>
                  </p:cNvPr>
                  <p:cNvPicPr/>
                  <p:nvPr/>
                </p:nvPicPr>
                <p:blipFill>
                  <a:blip r:embed="rId69"/>
                  <a:stretch>
                    <a:fillRect/>
                  </a:stretch>
                </p:blipFill>
                <p:spPr>
                  <a:xfrm>
                    <a:off x="3775778" y="2578679"/>
                    <a:ext cx="352094" cy="212309"/>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6" name="筆跡 55">
                    <a:extLst>
                      <a:ext uri="{FF2B5EF4-FFF2-40B4-BE49-F238E27FC236}">
                        <a16:creationId xmlns:a16="http://schemas.microsoft.com/office/drawing/2014/main" id="{8D29D4FA-A709-78F2-3514-FE209DE739F9}"/>
                      </a:ext>
                    </a:extLst>
                  </p14:cNvPr>
                  <p14:cNvContentPartPr/>
                  <p14:nvPr/>
                </p14:nvContentPartPr>
                <p14:xfrm>
                  <a:off x="4150523" y="2589234"/>
                  <a:ext cx="241920" cy="133920"/>
                </p14:xfrm>
              </p:contentPart>
            </mc:Choice>
            <mc:Fallback xmlns="">
              <p:pic>
                <p:nvPicPr>
                  <p:cNvPr id="56" name="筆跡 55">
                    <a:extLst>
                      <a:ext uri="{FF2B5EF4-FFF2-40B4-BE49-F238E27FC236}">
                        <a16:creationId xmlns:a16="http://schemas.microsoft.com/office/drawing/2014/main" id="{8D29D4FA-A709-78F2-3514-FE209DE739F9}"/>
                      </a:ext>
                    </a:extLst>
                  </p:cNvPr>
                  <p:cNvPicPr/>
                  <p:nvPr/>
                </p:nvPicPr>
                <p:blipFill>
                  <a:blip r:embed="rId71"/>
                  <a:stretch>
                    <a:fillRect/>
                  </a:stretch>
                </p:blipFill>
                <p:spPr>
                  <a:xfrm>
                    <a:off x="4130733" y="2569704"/>
                    <a:ext cx="281903" cy="173379"/>
                  </a:xfrm>
                  <a:prstGeom prst="rect">
                    <a:avLst/>
                  </a:prstGeom>
                </p:spPr>
              </p:pic>
            </mc:Fallback>
          </mc:AlternateContent>
        </p:grpSp>
        <p:grpSp>
          <p:nvGrpSpPr>
            <p:cNvPr id="70" name="群組 69">
              <a:extLst>
                <a:ext uri="{FF2B5EF4-FFF2-40B4-BE49-F238E27FC236}">
                  <a16:creationId xmlns:a16="http://schemas.microsoft.com/office/drawing/2014/main" id="{43C5BDEA-65D4-C477-6159-BCA3278822C3}"/>
                </a:ext>
              </a:extLst>
            </p:cNvPr>
            <p:cNvGrpSpPr/>
            <p:nvPr/>
          </p:nvGrpSpPr>
          <p:grpSpPr>
            <a:xfrm>
              <a:off x="4441043" y="2438754"/>
              <a:ext cx="953280" cy="289440"/>
              <a:chOff x="4441043" y="2438754"/>
              <a:chExt cx="953280" cy="289440"/>
            </a:xfrm>
          </p:grpSpPr>
          <mc:AlternateContent xmlns:mc="http://schemas.openxmlformats.org/markup-compatibility/2006" xmlns:p14="http://schemas.microsoft.com/office/powerpoint/2010/main">
            <mc:Choice Requires="p14">
              <p:contentPart p14:bwMode="auto" r:id="rId72">
                <p14:nvContentPartPr>
                  <p14:cNvPr id="63" name="筆跡 62">
                    <a:extLst>
                      <a:ext uri="{FF2B5EF4-FFF2-40B4-BE49-F238E27FC236}">
                        <a16:creationId xmlns:a16="http://schemas.microsoft.com/office/drawing/2014/main" id="{EC04C4AB-F950-5391-37E8-0140C43BA9C8}"/>
                      </a:ext>
                    </a:extLst>
                  </p14:cNvPr>
                  <p14:cNvContentPartPr/>
                  <p14:nvPr/>
                </p14:nvContentPartPr>
                <p14:xfrm>
                  <a:off x="4441043" y="2545674"/>
                  <a:ext cx="124920" cy="135720"/>
                </p14:xfrm>
              </p:contentPart>
            </mc:Choice>
            <mc:Fallback xmlns="">
              <p:pic>
                <p:nvPicPr>
                  <p:cNvPr id="63" name="筆跡 62">
                    <a:extLst>
                      <a:ext uri="{FF2B5EF4-FFF2-40B4-BE49-F238E27FC236}">
                        <a16:creationId xmlns:a16="http://schemas.microsoft.com/office/drawing/2014/main" id="{EC04C4AB-F950-5391-37E8-0140C43BA9C8}"/>
                      </a:ext>
                    </a:extLst>
                  </p:cNvPr>
                  <p:cNvPicPr/>
                  <p:nvPr/>
                </p:nvPicPr>
                <p:blipFill>
                  <a:blip r:embed="rId73"/>
                  <a:stretch>
                    <a:fillRect/>
                  </a:stretch>
                </p:blipFill>
                <p:spPr>
                  <a:xfrm>
                    <a:off x="4421298" y="2526114"/>
                    <a:ext cx="164814" cy="175238"/>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4" name="筆跡 63">
                    <a:extLst>
                      <a:ext uri="{FF2B5EF4-FFF2-40B4-BE49-F238E27FC236}">
                        <a16:creationId xmlns:a16="http://schemas.microsoft.com/office/drawing/2014/main" id="{4E2CE7CF-5834-82A9-55D6-E98933749F0C}"/>
                      </a:ext>
                    </a:extLst>
                  </p14:cNvPr>
                  <p14:cNvContentPartPr/>
                  <p14:nvPr/>
                </p14:nvContentPartPr>
                <p14:xfrm>
                  <a:off x="4631483" y="2438754"/>
                  <a:ext cx="80280" cy="289440"/>
                </p14:xfrm>
              </p:contentPart>
            </mc:Choice>
            <mc:Fallback xmlns="">
              <p:pic>
                <p:nvPicPr>
                  <p:cNvPr id="64" name="筆跡 63">
                    <a:extLst>
                      <a:ext uri="{FF2B5EF4-FFF2-40B4-BE49-F238E27FC236}">
                        <a16:creationId xmlns:a16="http://schemas.microsoft.com/office/drawing/2014/main" id="{4E2CE7CF-5834-82A9-55D6-E98933749F0C}"/>
                      </a:ext>
                    </a:extLst>
                  </p:cNvPr>
                  <p:cNvPicPr/>
                  <p:nvPr/>
                </p:nvPicPr>
                <p:blipFill>
                  <a:blip r:embed="rId75"/>
                  <a:stretch>
                    <a:fillRect/>
                  </a:stretch>
                </p:blipFill>
                <p:spPr>
                  <a:xfrm>
                    <a:off x="4611716" y="2419219"/>
                    <a:ext cx="120218" cy="328909"/>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5" name="筆跡 64">
                    <a:extLst>
                      <a:ext uri="{FF2B5EF4-FFF2-40B4-BE49-F238E27FC236}">
                        <a16:creationId xmlns:a16="http://schemas.microsoft.com/office/drawing/2014/main" id="{E989BAA1-E1E7-1FF0-79DB-F27910AE943A}"/>
                      </a:ext>
                    </a:extLst>
                  </p14:cNvPr>
                  <p14:cNvContentPartPr/>
                  <p14:nvPr/>
                </p14:nvContentPartPr>
                <p14:xfrm>
                  <a:off x="4757123" y="2526234"/>
                  <a:ext cx="230400" cy="148320"/>
                </p14:xfrm>
              </p:contentPart>
            </mc:Choice>
            <mc:Fallback xmlns="">
              <p:pic>
                <p:nvPicPr>
                  <p:cNvPr id="65" name="筆跡 64">
                    <a:extLst>
                      <a:ext uri="{FF2B5EF4-FFF2-40B4-BE49-F238E27FC236}">
                        <a16:creationId xmlns:a16="http://schemas.microsoft.com/office/drawing/2014/main" id="{E989BAA1-E1E7-1FF0-79DB-F27910AE943A}"/>
                      </a:ext>
                    </a:extLst>
                  </p:cNvPr>
                  <p:cNvPicPr/>
                  <p:nvPr/>
                </p:nvPicPr>
                <p:blipFill>
                  <a:blip r:embed="rId77"/>
                  <a:stretch>
                    <a:fillRect/>
                  </a:stretch>
                </p:blipFill>
                <p:spPr>
                  <a:xfrm>
                    <a:off x="4737317" y="2506645"/>
                    <a:ext cx="270417" cy="187899"/>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6" name="筆跡 65">
                    <a:extLst>
                      <a:ext uri="{FF2B5EF4-FFF2-40B4-BE49-F238E27FC236}">
                        <a16:creationId xmlns:a16="http://schemas.microsoft.com/office/drawing/2014/main" id="{1037EB39-4259-2057-5669-3C436342063E}"/>
                      </a:ext>
                    </a:extLst>
                  </p14:cNvPr>
                  <p14:cNvContentPartPr/>
                  <p14:nvPr/>
                </p14:nvContentPartPr>
                <p14:xfrm>
                  <a:off x="4911923" y="2524434"/>
                  <a:ext cx="155160" cy="90720"/>
                </p14:xfrm>
              </p:contentPart>
            </mc:Choice>
            <mc:Fallback xmlns="">
              <p:pic>
                <p:nvPicPr>
                  <p:cNvPr id="66" name="筆跡 65">
                    <a:extLst>
                      <a:ext uri="{FF2B5EF4-FFF2-40B4-BE49-F238E27FC236}">
                        <a16:creationId xmlns:a16="http://schemas.microsoft.com/office/drawing/2014/main" id="{1037EB39-4259-2057-5669-3C436342063E}"/>
                      </a:ext>
                    </a:extLst>
                  </p:cNvPr>
                  <p:cNvPicPr/>
                  <p:nvPr/>
                </p:nvPicPr>
                <p:blipFill>
                  <a:blip r:embed="rId79"/>
                  <a:stretch>
                    <a:fillRect/>
                  </a:stretch>
                </p:blipFill>
                <p:spPr>
                  <a:xfrm>
                    <a:off x="4892124" y="2504851"/>
                    <a:ext cx="195162" cy="130285"/>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7" name="筆跡 66">
                    <a:extLst>
                      <a:ext uri="{FF2B5EF4-FFF2-40B4-BE49-F238E27FC236}">
                        <a16:creationId xmlns:a16="http://schemas.microsoft.com/office/drawing/2014/main" id="{05D37D94-6727-DBF8-4FC2-C62CCAF2BCA6}"/>
                      </a:ext>
                    </a:extLst>
                  </p14:cNvPr>
                  <p14:cNvContentPartPr/>
                  <p14:nvPr/>
                </p14:nvContentPartPr>
                <p14:xfrm>
                  <a:off x="5054843" y="2445954"/>
                  <a:ext cx="9360" cy="17640"/>
                </p14:xfrm>
              </p:contentPart>
            </mc:Choice>
            <mc:Fallback xmlns="">
              <p:pic>
                <p:nvPicPr>
                  <p:cNvPr id="67" name="筆跡 66">
                    <a:extLst>
                      <a:ext uri="{FF2B5EF4-FFF2-40B4-BE49-F238E27FC236}">
                        <a16:creationId xmlns:a16="http://schemas.microsoft.com/office/drawing/2014/main" id="{05D37D94-6727-DBF8-4FC2-C62CCAF2BCA6}"/>
                      </a:ext>
                    </a:extLst>
                  </p:cNvPr>
                  <p:cNvPicPr/>
                  <p:nvPr/>
                </p:nvPicPr>
                <p:blipFill>
                  <a:blip r:embed="rId81"/>
                  <a:stretch>
                    <a:fillRect/>
                  </a:stretch>
                </p:blipFill>
                <p:spPr>
                  <a:xfrm>
                    <a:off x="5034495" y="2425909"/>
                    <a:ext cx="49649" cy="5733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8" name="筆跡 67">
                    <a:extLst>
                      <a:ext uri="{FF2B5EF4-FFF2-40B4-BE49-F238E27FC236}">
                        <a16:creationId xmlns:a16="http://schemas.microsoft.com/office/drawing/2014/main" id="{0B635CF5-575F-A148-2904-8D7F80A9492E}"/>
                      </a:ext>
                    </a:extLst>
                  </p14:cNvPr>
                  <p14:cNvContentPartPr/>
                  <p14:nvPr/>
                </p14:nvContentPartPr>
                <p14:xfrm>
                  <a:off x="5138723" y="2462874"/>
                  <a:ext cx="108000" cy="155520"/>
                </p14:xfrm>
              </p:contentPart>
            </mc:Choice>
            <mc:Fallback xmlns="">
              <p:pic>
                <p:nvPicPr>
                  <p:cNvPr id="68" name="筆跡 67">
                    <a:extLst>
                      <a:ext uri="{FF2B5EF4-FFF2-40B4-BE49-F238E27FC236}">
                        <a16:creationId xmlns:a16="http://schemas.microsoft.com/office/drawing/2014/main" id="{0B635CF5-575F-A148-2904-8D7F80A9492E}"/>
                      </a:ext>
                    </a:extLst>
                  </p:cNvPr>
                  <p:cNvPicPr/>
                  <p:nvPr/>
                </p:nvPicPr>
                <p:blipFill>
                  <a:blip r:embed="rId83"/>
                  <a:stretch>
                    <a:fillRect/>
                  </a:stretch>
                </p:blipFill>
                <p:spPr>
                  <a:xfrm>
                    <a:off x="5118977" y="2442936"/>
                    <a:ext cx="147896" cy="194998"/>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9" name="筆跡 68">
                    <a:extLst>
                      <a:ext uri="{FF2B5EF4-FFF2-40B4-BE49-F238E27FC236}">
                        <a16:creationId xmlns:a16="http://schemas.microsoft.com/office/drawing/2014/main" id="{D5671422-5DC2-62B2-ADD6-956F8ABA331A}"/>
                      </a:ext>
                    </a:extLst>
                  </p14:cNvPr>
                  <p14:cNvContentPartPr/>
                  <p14:nvPr/>
                </p14:nvContentPartPr>
                <p14:xfrm>
                  <a:off x="5264723" y="2475114"/>
                  <a:ext cx="129600" cy="138960"/>
                </p14:xfrm>
              </p:contentPart>
            </mc:Choice>
            <mc:Fallback xmlns="">
              <p:pic>
                <p:nvPicPr>
                  <p:cNvPr id="69" name="筆跡 68">
                    <a:extLst>
                      <a:ext uri="{FF2B5EF4-FFF2-40B4-BE49-F238E27FC236}">
                        <a16:creationId xmlns:a16="http://schemas.microsoft.com/office/drawing/2014/main" id="{D5671422-5DC2-62B2-ADD6-956F8ABA331A}"/>
                      </a:ext>
                    </a:extLst>
                  </p:cNvPr>
                  <p:cNvPicPr/>
                  <p:nvPr/>
                </p:nvPicPr>
                <p:blipFill>
                  <a:blip r:embed="rId85"/>
                  <a:stretch>
                    <a:fillRect/>
                  </a:stretch>
                </p:blipFill>
                <p:spPr>
                  <a:xfrm>
                    <a:off x="5244940" y="2455548"/>
                    <a:ext cx="169570" cy="17849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6">
              <p14:nvContentPartPr>
                <p14:cNvPr id="71" name="筆跡 70">
                  <a:extLst>
                    <a:ext uri="{FF2B5EF4-FFF2-40B4-BE49-F238E27FC236}">
                      <a16:creationId xmlns:a16="http://schemas.microsoft.com/office/drawing/2014/main" id="{D99AC0E7-9558-4200-6BB2-D319CD64FC2D}"/>
                    </a:ext>
                  </a:extLst>
                </p14:cNvPr>
                <p14:cNvContentPartPr/>
                <p14:nvPr/>
              </p14:nvContentPartPr>
              <p14:xfrm>
                <a:off x="4564163" y="3008994"/>
                <a:ext cx="10440" cy="174240"/>
              </p14:xfrm>
            </p:contentPart>
          </mc:Choice>
          <mc:Fallback xmlns="">
            <p:pic>
              <p:nvPicPr>
                <p:cNvPr id="71" name="筆跡 70">
                  <a:extLst>
                    <a:ext uri="{FF2B5EF4-FFF2-40B4-BE49-F238E27FC236}">
                      <a16:creationId xmlns:a16="http://schemas.microsoft.com/office/drawing/2014/main" id="{D99AC0E7-9558-4200-6BB2-D319CD64FC2D}"/>
                    </a:ext>
                  </a:extLst>
                </p:cNvPr>
                <p:cNvPicPr/>
                <p:nvPr/>
              </p:nvPicPr>
              <p:blipFill>
                <a:blip r:embed="rId87"/>
                <a:stretch>
                  <a:fillRect/>
                </a:stretch>
              </p:blipFill>
              <p:spPr>
                <a:xfrm>
                  <a:off x="4544488" y="2989457"/>
                  <a:ext cx="50192" cy="213713"/>
                </a:xfrm>
                <a:prstGeom prst="rect">
                  <a:avLst/>
                </a:prstGeom>
              </p:spPr>
            </p:pic>
          </mc:Fallback>
        </mc:AlternateContent>
        <p:grpSp>
          <p:nvGrpSpPr>
            <p:cNvPr id="74" name="群組 73">
              <a:extLst>
                <a:ext uri="{FF2B5EF4-FFF2-40B4-BE49-F238E27FC236}">
                  <a16:creationId xmlns:a16="http://schemas.microsoft.com/office/drawing/2014/main" id="{DFE7E6C6-1D5E-0268-A547-0EE95DBABE55}"/>
                </a:ext>
              </a:extLst>
            </p:cNvPr>
            <p:cNvGrpSpPr/>
            <p:nvPr/>
          </p:nvGrpSpPr>
          <p:grpSpPr>
            <a:xfrm>
              <a:off x="4462643" y="3514794"/>
              <a:ext cx="103320" cy="177480"/>
              <a:chOff x="4462643" y="3514794"/>
              <a:chExt cx="103320" cy="177480"/>
            </a:xfrm>
          </p:grpSpPr>
          <mc:AlternateContent xmlns:mc="http://schemas.openxmlformats.org/markup-compatibility/2006" xmlns:p14="http://schemas.microsoft.com/office/powerpoint/2010/main">
            <mc:Choice Requires="p14">
              <p:contentPart p14:bwMode="auto" r:id="rId88">
                <p14:nvContentPartPr>
                  <p14:cNvPr id="72" name="筆跡 71">
                    <a:extLst>
                      <a:ext uri="{FF2B5EF4-FFF2-40B4-BE49-F238E27FC236}">
                        <a16:creationId xmlns:a16="http://schemas.microsoft.com/office/drawing/2014/main" id="{62471FB5-8DC4-8574-96AB-A74D3CA61B9A}"/>
                      </a:ext>
                    </a:extLst>
                  </p14:cNvPr>
                  <p14:cNvContentPartPr/>
                  <p14:nvPr/>
                </p14:nvContentPartPr>
                <p14:xfrm>
                  <a:off x="4462643" y="3514794"/>
                  <a:ext cx="11160" cy="164880"/>
                </p14:xfrm>
              </p:contentPart>
            </mc:Choice>
            <mc:Fallback xmlns="">
              <p:pic>
                <p:nvPicPr>
                  <p:cNvPr id="72" name="筆跡 71">
                    <a:extLst>
                      <a:ext uri="{FF2B5EF4-FFF2-40B4-BE49-F238E27FC236}">
                        <a16:creationId xmlns:a16="http://schemas.microsoft.com/office/drawing/2014/main" id="{62471FB5-8DC4-8574-96AB-A74D3CA61B9A}"/>
                      </a:ext>
                    </a:extLst>
                  </p:cNvPr>
                  <p:cNvPicPr/>
                  <p:nvPr/>
                </p:nvPicPr>
                <p:blipFill>
                  <a:blip r:embed="rId89"/>
                  <a:stretch>
                    <a:fillRect/>
                  </a:stretch>
                </p:blipFill>
                <p:spPr>
                  <a:xfrm>
                    <a:off x="4442390" y="3494881"/>
                    <a:ext cx="52080" cy="204308"/>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3" name="筆跡 72">
                    <a:extLst>
                      <a:ext uri="{FF2B5EF4-FFF2-40B4-BE49-F238E27FC236}">
                        <a16:creationId xmlns:a16="http://schemas.microsoft.com/office/drawing/2014/main" id="{6318AC5A-B2C4-CA99-CEAA-5E1CBAE46258}"/>
                      </a:ext>
                    </a:extLst>
                  </p14:cNvPr>
                  <p14:cNvContentPartPr/>
                  <p14:nvPr/>
                </p14:nvContentPartPr>
                <p14:xfrm>
                  <a:off x="4555523" y="3529194"/>
                  <a:ext cx="10440" cy="163080"/>
                </p14:xfrm>
              </p:contentPart>
            </mc:Choice>
            <mc:Fallback xmlns="">
              <p:pic>
                <p:nvPicPr>
                  <p:cNvPr id="73" name="筆跡 72">
                    <a:extLst>
                      <a:ext uri="{FF2B5EF4-FFF2-40B4-BE49-F238E27FC236}">
                        <a16:creationId xmlns:a16="http://schemas.microsoft.com/office/drawing/2014/main" id="{6318AC5A-B2C4-CA99-CEAA-5E1CBAE46258}"/>
                      </a:ext>
                    </a:extLst>
                  </p:cNvPr>
                  <p:cNvPicPr/>
                  <p:nvPr/>
                </p:nvPicPr>
                <p:blipFill>
                  <a:blip r:embed="rId91"/>
                  <a:stretch>
                    <a:fillRect/>
                  </a:stretch>
                </p:blipFill>
                <p:spPr>
                  <a:xfrm>
                    <a:off x="4535848" y="3509656"/>
                    <a:ext cx="50192" cy="202554"/>
                  </a:xfrm>
                  <a:prstGeom prst="rect">
                    <a:avLst/>
                  </a:prstGeom>
                </p:spPr>
              </p:pic>
            </mc:Fallback>
          </mc:AlternateContent>
        </p:grpSp>
        <p:grpSp>
          <p:nvGrpSpPr>
            <p:cNvPr id="77" name="群組 76">
              <a:extLst>
                <a:ext uri="{FF2B5EF4-FFF2-40B4-BE49-F238E27FC236}">
                  <a16:creationId xmlns:a16="http://schemas.microsoft.com/office/drawing/2014/main" id="{193DCE12-60D5-A4A5-59A2-E0E8A46A98AE}"/>
                </a:ext>
              </a:extLst>
            </p:cNvPr>
            <p:cNvGrpSpPr/>
            <p:nvPr/>
          </p:nvGrpSpPr>
          <p:grpSpPr>
            <a:xfrm>
              <a:off x="4322243" y="3923394"/>
              <a:ext cx="330480" cy="369360"/>
              <a:chOff x="4322243" y="3923394"/>
              <a:chExt cx="330480" cy="369360"/>
            </a:xfrm>
          </p:grpSpPr>
          <mc:AlternateContent xmlns:mc="http://schemas.openxmlformats.org/markup-compatibility/2006" xmlns:p14="http://schemas.microsoft.com/office/powerpoint/2010/main">
            <mc:Choice Requires="p14">
              <p:contentPart p14:bwMode="auto" r:id="rId92">
                <p14:nvContentPartPr>
                  <p14:cNvPr id="75" name="筆跡 74">
                    <a:extLst>
                      <a:ext uri="{FF2B5EF4-FFF2-40B4-BE49-F238E27FC236}">
                        <a16:creationId xmlns:a16="http://schemas.microsoft.com/office/drawing/2014/main" id="{9870A960-660B-FBE6-901F-E285D24002E2}"/>
                      </a:ext>
                    </a:extLst>
                  </p14:cNvPr>
                  <p14:cNvContentPartPr/>
                  <p14:nvPr/>
                </p14:nvContentPartPr>
                <p14:xfrm>
                  <a:off x="4322243" y="3996474"/>
                  <a:ext cx="109440" cy="115920"/>
                </p14:xfrm>
              </p:contentPart>
            </mc:Choice>
            <mc:Fallback xmlns="">
              <p:pic>
                <p:nvPicPr>
                  <p:cNvPr id="75" name="筆跡 74">
                    <a:extLst>
                      <a:ext uri="{FF2B5EF4-FFF2-40B4-BE49-F238E27FC236}">
                        <a16:creationId xmlns:a16="http://schemas.microsoft.com/office/drawing/2014/main" id="{9870A960-660B-FBE6-901F-E285D24002E2}"/>
                      </a:ext>
                    </a:extLst>
                  </p:cNvPr>
                  <p:cNvPicPr/>
                  <p:nvPr/>
                </p:nvPicPr>
                <p:blipFill>
                  <a:blip r:embed="rId93"/>
                  <a:stretch>
                    <a:fillRect/>
                  </a:stretch>
                </p:blipFill>
                <p:spPr>
                  <a:xfrm>
                    <a:off x="4302455" y="3976888"/>
                    <a:ext cx="149420" cy="155493"/>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6" name="筆跡 75">
                    <a:extLst>
                      <a:ext uri="{FF2B5EF4-FFF2-40B4-BE49-F238E27FC236}">
                        <a16:creationId xmlns:a16="http://schemas.microsoft.com/office/drawing/2014/main" id="{E978F39B-1224-7F9F-918F-D42292C81E75}"/>
                      </a:ext>
                    </a:extLst>
                  </p14:cNvPr>
                  <p14:cNvContentPartPr/>
                  <p14:nvPr/>
                </p14:nvContentPartPr>
                <p14:xfrm>
                  <a:off x="4502243" y="3923394"/>
                  <a:ext cx="150480" cy="369360"/>
                </p14:xfrm>
              </p:contentPart>
            </mc:Choice>
            <mc:Fallback xmlns="">
              <p:pic>
                <p:nvPicPr>
                  <p:cNvPr id="76" name="筆跡 75">
                    <a:extLst>
                      <a:ext uri="{FF2B5EF4-FFF2-40B4-BE49-F238E27FC236}">
                        <a16:creationId xmlns:a16="http://schemas.microsoft.com/office/drawing/2014/main" id="{E978F39B-1224-7F9F-918F-D42292C81E75}"/>
                      </a:ext>
                    </a:extLst>
                  </p:cNvPr>
                  <p:cNvPicPr/>
                  <p:nvPr/>
                </p:nvPicPr>
                <p:blipFill>
                  <a:blip r:embed="rId95"/>
                  <a:stretch>
                    <a:fillRect/>
                  </a:stretch>
                </p:blipFill>
                <p:spPr>
                  <a:xfrm>
                    <a:off x="4482422" y="3903849"/>
                    <a:ext cx="190527" cy="408849"/>
                  </a:xfrm>
                  <a:prstGeom prst="rect">
                    <a:avLst/>
                  </a:prstGeom>
                </p:spPr>
              </p:pic>
            </mc:Fallback>
          </mc:AlternateContent>
        </p:grpSp>
        <p:grpSp>
          <p:nvGrpSpPr>
            <p:cNvPr id="84" name="群組 83">
              <a:extLst>
                <a:ext uri="{FF2B5EF4-FFF2-40B4-BE49-F238E27FC236}">
                  <a16:creationId xmlns:a16="http://schemas.microsoft.com/office/drawing/2014/main" id="{FF44EB5D-F2BE-B244-06E3-A5B6CB926C6A}"/>
                </a:ext>
              </a:extLst>
            </p:cNvPr>
            <p:cNvGrpSpPr/>
            <p:nvPr/>
          </p:nvGrpSpPr>
          <p:grpSpPr>
            <a:xfrm>
              <a:off x="4359683" y="4418034"/>
              <a:ext cx="363600" cy="247320"/>
              <a:chOff x="4359683" y="4418034"/>
              <a:chExt cx="363600" cy="247320"/>
            </a:xfrm>
          </p:grpSpPr>
          <mc:AlternateContent xmlns:mc="http://schemas.openxmlformats.org/markup-compatibility/2006" xmlns:p14="http://schemas.microsoft.com/office/powerpoint/2010/main">
            <mc:Choice Requires="p14">
              <p:contentPart p14:bwMode="auto" r:id="rId96">
                <p14:nvContentPartPr>
                  <p14:cNvPr id="78" name="筆跡 77">
                    <a:extLst>
                      <a:ext uri="{FF2B5EF4-FFF2-40B4-BE49-F238E27FC236}">
                        <a16:creationId xmlns:a16="http://schemas.microsoft.com/office/drawing/2014/main" id="{4AF55B63-DFCC-DE03-9E8B-B415E782D169}"/>
                      </a:ext>
                    </a:extLst>
                  </p14:cNvPr>
                  <p14:cNvContentPartPr/>
                  <p14:nvPr/>
                </p14:nvContentPartPr>
                <p14:xfrm>
                  <a:off x="4359683" y="4418034"/>
                  <a:ext cx="169200" cy="126360"/>
                </p14:xfrm>
              </p:contentPart>
            </mc:Choice>
            <mc:Fallback xmlns="">
              <p:pic>
                <p:nvPicPr>
                  <p:cNvPr id="78" name="筆跡 77">
                    <a:extLst>
                      <a:ext uri="{FF2B5EF4-FFF2-40B4-BE49-F238E27FC236}">
                        <a16:creationId xmlns:a16="http://schemas.microsoft.com/office/drawing/2014/main" id="{4AF55B63-DFCC-DE03-9E8B-B415E782D169}"/>
                      </a:ext>
                    </a:extLst>
                  </p:cNvPr>
                  <p:cNvPicPr/>
                  <p:nvPr/>
                </p:nvPicPr>
                <p:blipFill>
                  <a:blip r:embed="rId97"/>
                  <a:stretch>
                    <a:fillRect/>
                  </a:stretch>
                </p:blipFill>
                <p:spPr>
                  <a:xfrm>
                    <a:off x="4339492" y="4398502"/>
                    <a:ext cx="209178" cy="165823"/>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9" name="筆跡 78">
                    <a:extLst>
                      <a:ext uri="{FF2B5EF4-FFF2-40B4-BE49-F238E27FC236}">
                        <a16:creationId xmlns:a16="http://schemas.microsoft.com/office/drawing/2014/main" id="{7C0857CA-011F-EB80-9D80-3235276D78DA}"/>
                      </a:ext>
                    </a:extLst>
                  </p14:cNvPr>
                  <p14:cNvContentPartPr/>
                  <p14:nvPr/>
                </p14:nvContentPartPr>
                <p14:xfrm>
                  <a:off x="4464803" y="4437834"/>
                  <a:ext cx="28440" cy="227520"/>
                </p14:xfrm>
              </p:contentPart>
            </mc:Choice>
            <mc:Fallback xmlns="">
              <p:pic>
                <p:nvPicPr>
                  <p:cNvPr id="79" name="筆跡 78">
                    <a:extLst>
                      <a:ext uri="{FF2B5EF4-FFF2-40B4-BE49-F238E27FC236}">
                        <a16:creationId xmlns:a16="http://schemas.microsoft.com/office/drawing/2014/main" id="{7C0857CA-011F-EB80-9D80-3235276D78DA}"/>
                      </a:ext>
                    </a:extLst>
                  </p:cNvPr>
                  <p:cNvPicPr/>
                  <p:nvPr/>
                </p:nvPicPr>
                <p:blipFill>
                  <a:blip r:embed="rId99"/>
                  <a:stretch>
                    <a:fillRect/>
                  </a:stretch>
                </p:blipFill>
                <p:spPr>
                  <a:xfrm>
                    <a:off x="4444489" y="4418275"/>
                    <a:ext cx="68662" cy="267037"/>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0" name="筆跡 79">
                    <a:extLst>
                      <a:ext uri="{FF2B5EF4-FFF2-40B4-BE49-F238E27FC236}">
                        <a16:creationId xmlns:a16="http://schemas.microsoft.com/office/drawing/2014/main" id="{6E6CC324-3915-5C7A-D9FB-203C9940C3B3}"/>
                      </a:ext>
                    </a:extLst>
                  </p14:cNvPr>
                  <p14:cNvContentPartPr/>
                  <p14:nvPr/>
                </p14:nvContentPartPr>
                <p14:xfrm>
                  <a:off x="4595843" y="4447554"/>
                  <a:ext cx="127440" cy="134640"/>
                </p14:xfrm>
              </p:contentPart>
            </mc:Choice>
            <mc:Fallback xmlns="">
              <p:pic>
                <p:nvPicPr>
                  <p:cNvPr id="80" name="筆跡 79">
                    <a:extLst>
                      <a:ext uri="{FF2B5EF4-FFF2-40B4-BE49-F238E27FC236}">
                        <a16:creationId xmlns:a16="http://schemas.microsoft.com/office/drawing/2014/main" id="{6E6CC324-3915-5C7A-D9FB-203C9940C3B3}"/>
                      </a:ext>
                    </a:extLst>
                  </p:cNvPr>
                  <p:cNvPicPr/>
                  <p:nvPr/>
                </p:nvPicPr>
                <p:blipFill>
                  <a:blip r:embed="rId101"/>
                  <a:stretch>
                    <a:fillRect/>
                  </a:stretch>
                </p:blipFill>
                <p:spPr>
                  <a:xfrm>
                    <a:off x="4576019" y="4428035"/>
                    <a:ext cx="167493" cy="174076"/>
                  </a:xfrm>
                  <a:prstGeom prst="rect">
                    <a:avLst/>
                  </a:prstGeom>
                </p:spPr>
              </p:pic>
            </mc:Fallback>
          </mc:AlternateContent>
        </p:grpSp>
        <p:grpSp>
          <p:nvGrpSpPr>
            <p:cNvPr id="83" name="群組 82">
              <a:extLst>
                <a:ext uri="{FF2B5EF4-FFF2-40B4-BE49-F238E27FC236}">
                  <a16:creationId xmlns:a16="http://schemas.microsoft.com/office/drawing/2014/main" id="{8F8ADC0A-5A0E-DAA8-631D-C0F2A3B7377A}"/>
                </a:ext>
              </a:extLst>
            </p:cNvPr>
            <p:cNvGrpSpPr/>
            <p:nvPr/>
          </p:nvGrpSpPr>
          <p:grpSpPr>
            <a:xfrm>
              <a:off x="4392083" y="5017794"/>
              <a:ext cx="288360" cy="217080"/>
              <a:chOff x="4392083" y="5017794"/>
              <a:chExt cx="288360" cy="217080"/>
            </a:xfrm>
          </p:grpSpPr>
          <mc:AlternateContent xmlns:mc="http://schemas.openxmlformats.org/markup-compatibility/2006" xmlns:p14="http://schemas.microsoft.com/office/powerpoint/2010/main">
            <mc:Choice Requires="p14">
              <p:contentPart p14:bwMode="auto" r:id="rId102">
                <p14:nvContentPartPr>
                  <p14:cNvPr id="81" name="筆跡 80">
                    <a:extLst>
                      <a:ext uri="{FF2B5EF4-FFF2-40B4-BE49-F238E27FC236}">
                        <a16:creationId xmlns:a16="http://schemas.microsoft.com/office/drawing/2014/main" id="{0168C635-EA6C-4CAA-50C9-EF995C87AB4D}"/>
                      </a:ext>
                    </a:extLst>
                  </p14:cNvPr>
                  <p14:cNvContentPartPr/>
                  <p14:nvPr/>
                </p14:nvContentPartPr>
                <p14:xfrm>
                  <a:off x="4405043" y="5017794"/>
                  <a:ext cx="66600" cy="217080"/>
                </p14:xfrm>
              </p:contentPart>
            </mc:Choice>
            <mc:Fallback xmlns="">
              <p:pic>
                <p:nvPicPr>
                  <p:cNvPr id="81" name="筆跡 80">
                    <a:extLst>
                      <a:ext uri="{FF2B5EF4-FFF2-40B4-BE49-F238E27FC236}">
                        <a16:creationId xmlns:a16="http://schemas.microsoft.com/office/drawing/2014/main" id="{0168C635-EA6C-4CAA-50C9-EF995C87AB4D}"/>
                      </a:ext>
                    </a:extLst>
                  </p:cNvPr>
                  <p:cNvPicPr/>
                  <p:nvPr/>
                </p:nvPicPr>
                <p:blipFill>
                  <a:blip r:embed="rId103"/>
                  <a:stretch>
                    <a:fillRect/>
                  </a:stretch>
                </p:blipFill>
                <p:spPr>
                  <a:xfrm>
                    <a:off x="4385265" y="4998241"/>
                    <a:ext cx="106560" cy="256585"/>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2" name="筆跡 81">
                    <a:extLst>
                      <a:ext uri="{FF2B5EF4-FFF2-40B4-BE49-F238E27FC236}">
                        <a16:creationId xmlns:a16="http://schemas.microsoft.com/office/drawing/2014/main" id="{79A6F89F-5B4C-76AE-65C0-03698DFAFDF8}"/>
                      </a:ext>
                    </a:extLst>
                  </p14:cNvPr>
                  <p14:cNvContentPartPr/>
                  <p14:nvPr/>
                </p14:nvContentPartPr>
                <p14:xfrm>
                  <a:off x="4392083" y="5035074"/>
                  <a:ext cx="288360" cy="153360"/>
                </p14:xfrm>
              </p:contentPart>
            </mc:Choice>
            <mc:Fallback xmlns="">
              <p:pic>
                <p:nvPicPr>
                  <p:cNvPr id="82" name="筆跡 81">
                    <a:extLst>
                      <a:ext uri="{FF2B5EF4-FFF2-40B4-BE49-F238E27FC236}">
                        <a16:creationId xmlns:a16="http://schemas.microsoft.com/office/drawing/2014/main" id="{79A6F89F-5B4C-76AE-65C0-03698DFAFDF8}"/>
                      </a:ext>
                    </a:extLst>
                  </p:cNvPr>
                  <p:cNvPicPr/>
                  <p:nvPr/>
                </p:nvPicPr>
                <p:blipFill>
                  <a:blip r:embed="rId105"/>
                  <a:stretch>
                    <a:fillRect/>
                  </a:stretch>
                </p:blipFill>
                <p:spPr>
                  <a:xfrm>
                    <a:off x="4372294" y="5015157"/>
                    <a:ext cx="328343" cy="192795"/>
                  </a:xfrm>
                  <a:prstGeom prst="rect">
                    <a:avLst/>
                  </a:prstGeom>
                </p:spPr>
              </p:pic>
            </mc:Fallback>
          </mc:AlternateContent>
        </p:grpSp>
        <p:grpSp>
          <p:nvGrpSpPr>
            <p:cNvPr id="95" name="群組 94">
              <a:extLst>
                <a:ext uri="{FF2B5EF4-FFF2-40B4-BE49-F238E27FC236}">
                  <a16:creationId xmlns:a16="http://schemas.microsoft.com/office/drawing/2014/main" id="{4420C707-E5D4-C283-C18A-FF9CCF682118}"/>
                </a:ext>
              </a:extLst>
            </p:cNvPr>
            <p:cNvGrpSpPr/>
            <p:nvPr/>
          </p:nvGrpSpPr>
          <p:grpSpPr>
            <a:xfrm>
              <a:off x="2984663" y="1625953"/>
              <a:ext cx="1294920" cy="447840"/>
              <a:chOff x="2984663" y="1625953"/>
              <a:chExt cx="1294920" cy="447840"/>
            </a:xfrm>
          </p:grpSpPr>
          <mc:AlternateContent xmlns:mc="http://schemas.openxmlformats.org/markup-compatibility/2006" xmlns:p14="http://schemas.microsoft.com/office/powerpoint/2010/main">
            <mc:Choice Requires="p14">
              <p:contentPart p14:bwMode="auto" r:id="rId106">
                <p14:nvContentPartPr>
                  <p14:cNvPr id="85" name="筆跡 84">
                    <a:extLst>
                      <a:ext uri="{FF2B5EF4-FFF2-40B4-BE49-F238E27FC236}">
                        <a16:creationId xmlns:a16="http://schemas.microsoft.com/office/drawing/2014/main" id="{9D7C5E4D-15D4-2FC0-57D6-05DCE55EC4DB}"/>
                      </a:ext>
                    </a:extLst>
                  </p14:cNvPr>
                  <p14:cNvContentPartPr/>
                  <p14:nvPr/>
                </p14:nvContentPartPr>
                <p14:xfrm>
                  <a:off x="2984663" y="1762753"/>
                  <a:ext cx="228960" cy="13680"/>
                </p14:xfrm>
              </p:contentPart>
            </mc:Choice>
            <mc:Fallback xmlns="">
              <p:pic>
                <p:nvPicPr>
                  <p:cNvPr id="85" name="筆跡 84">
                    <a:extLst>
                      <a:ext uri="{FF2B5EF4-FFF2-40B4-BE49-F238E27FC236}">
                        <a16:creationId xmlns:a16="http://schemas.microsoft.com/office/drawing/2014/main" id="{9D7C5E4D-15D4-2FC0-57D6-05DCE55EC4DB}"/>
                      </a:ext>
                    </a:extLst>
                  </p:cNvPr>
                  <p:cNvPicPr/>
                  <p:nvPr/>
                </p:nvPicPr>
                <p:blipFill>
                  <a:blip r:embed="rId107"/>
                  <a:stretch>
                    <a:fillRect/>
                  </a:stretch>
                </p:blipFill>
                <p:spPr>
                  <a:xfrm>
                    <a:off x="2964876" y="1742635"/>
                    <a:ext cx="268937" cy="53513"/>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6" name="筆跡 85">
                    <a:extLst>
                      <a:ext uri="{FF2B5EF4-FFF2-40B4-BE49-F238E27FC236}">
                        <a16:creationId xmlns:a16="http://schemas.microsoft.com/office/drawing/2014/main" id="{07948E2D-12C9-C5E9-2F44-CDCF981F718D}"/>
                      </a:ext>
                    </a:extLst>
                  </p14:cNvPr>
                  <p14:cNvContentPartPr/>
                  <p14:nvPr/>
                </p14:nvContentPartPr>
                <p14:xfrm>
                  <a:off x="3086183" y="1782913"/>
                  <a:ext cx="53280" cy="290880"/>
                </p14:xfrm>
              </p:contentPart>
            </mc:Choice>
            <mc:Fallback xmlns="">
              <p:pic>
                <p:nvPicPr>
                  <p:cNvPr id="86" name="筆跡 85">
                    <a:extLst>
                      <a:ext uri="{FF2B5EF4-FFF2-40B4-BE49-F238E27FC236}">
                        <a16:creationId xmlns:a16="http://schemas.microsoft.com/office/drawing/2014/main" id="{07948E2D-12C9-C5E9-2F44-CDCF981F718D}"/>
                      </a:ext>
                    </a:extLst>
                  </p:cNvPr>
                  <p:cNvPicPr/>
                  <p:nvPr/>
                </p:nvPicPr>
                <p:blipFill>
                  <a:blip r:embed="rId109"/>
                  <a:stretch>
                    <a:fillRect/>
                  </a:stretch>
                </p:blipFill>
                <p:spPr>
                  <a:xfrm>
                    <a:off x="3066001" y="1763361"/>
                    <a:ext cx="93240" cy="330382"/>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7" name="筆跡 86">
                    <a:extLst>
                      <a:ext uri="{FF2B5EF4-FFF2-40B4-BE49-F238E27FC236}">
                        <a16:creationId xmlns:a16="http://schemas.microsoft.com/office/drawing/2014/main" id="{58A5B4EB-6B68-ACE6-0A30-080CC4F5547C}"/>
                      </a:ext>
                    </a:extLst>
                  </p14:cNvPr>
                  <p14:cNvContentPartPr/>
                  <p14:nvPr/>
                </p14:nvContentPartPr>
                <p14:xfrm>
                  <a:off x="3181583" y="1834393"/>
                  <a:ext cx="541800" cy="174960"/>
                </p14:xfrm>
              </p:contentPart>
            </mc:Choice>
            <mc:Fallback xmlns="">
              <p:pic>
                <p:nvPicPr>
                  <p:cNvPr id="87" name="筆跡 86">
                    <a:extLst>
                      <a:ext uri="{FF2B5EF4-FFF2-40B4-BE49-F238E27FC236}">
                        <a16:creationId xmlns:a16="http://schemas.microsoft.com/office/drawing/2014/main" id="{58A5B4EB-6B68-ACE6-0A30-080CC4F5547C}"/>
                      </a:ext>
                    </a:extLst>
                  </p:cNvPr>
                  <p:cNvPicPr/>
                  <p:nvPr/>
                </p:nvPicPr>
                <p:blipFill>
                  <a:blip r:embed="rId111"/>
                  <a:stretch>
                    <a:fillRect/>
                  </a:stretch>
                </p:blipFill>
                <p:spPr>
                  <a:xfrm>
                    <a:off x="3161397" y="1814864"/>
                    <a:ext cx="581769" cy="214416"/>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8" name="筆跡 87">
                    <a:extLst>
                      <a:ext uri="{FF2B5EF4-FFF2-40B4-BE49-F238E27FC236}">
                        <a16:creationId xmlns:a16="http://schemas.microsoft.com/office/drawing/2014/main" id="{2E1E0F8B-D1DA-1597-3574-D742CA31AFE5}"/>
                      </a:ext>
                    </a:extLst>
                  </p14:cNvPr>
                  <p14:cNvContentPartPr/>
                  <p14:nvPr/>
                </p14:nvContentPartPr>
                <p14:xfrm>
                  <a:off x="3738503" y="1625953"/>
                  <a:ext cx="120960" cy="321480"/>
                </p14:xfrm>
              </p:contentPart>
            </mc:Choice>
            <mc:Fallback xmlns="">
              <p:pic>
                <p:nvPicPr>
                  <p:cNvPr id="88" name="筆跡 87">
                    <a:extLst>
                      <a:ext uri="{FF2B5EF4-FFF2-40B4-BE49-F238E27FC236}">
                        <a16:creationId xmlns:a16="http://schemas.microsoft.com/office/drawing/2014/main" id="{2E1E0F8B-D1DA-1597-3574-D742CA31AFE5}"/>
                      </a:ext>
                    </a:extLst>
                  </p:cNvPr>
                  <p:cNvPicPr/>
                  <p:nvPr/>
                </p:nvPicPr>
                <p:blipFill>
                  <a:blip r:embed="rId113"/>
                  <a:stretch>
                    <a:fillRect/>
                  </a:stretch>
                </p:blipFill>
                <p:spPr>
                  <a:xfrm>
                    <a:off x="3718746" y="1606409"/>
                    <a:ext cx="160877" cy="360967"/>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9" name="筆跡 88">
                    <a:extLst>
                      <a:ext uri="{FF2B5EF4-FFF2-40B4-BE49-F238E27FC236}">
                        <a16:creationId xmlns:a16="http://schemas.microsoft.com/office/drawing/2014/main" id="{60660901-1B06-6DCE-51A0-E98F724825A2}"/>
                      </a:ext>
                    </a:extLst>
                  </p14:cNvPr>
                  <p14:cNvContentPartPr/>
                  <p14:nvPr/>
                </p14:nvContentPartPr>
                <p14:xfrm>
                  <a:off x="3891503" y="1768153"/>
                  <a:ext cx="388080" cy="168120"/>
                </p14:xfrm>
              </p:contentPart>
            </mc:Choice>
            <mc:Fallback xmlns="">
              <p:pic>
                <p:nvPicPr>
                  <p:cNvPr id="89" name="筆跡 88">
                    <a:extLst>
                      <a:ext uri="{FF2B5EF4-FFF2-40B4-BE49-F238E27FC236}">
                        <a16:creationId xmlns:a16="http://schemas.microsoft.com/office/drawing/2014/main" id="{60660901-1B06-6DCE-51A0-E98F724825A2}"/>
                      </a:ext>
                    </a:extLst>
                  </p:cNvPr>
                  <p:cNvPicPr/>
                  <p:nvPr/>
                </p:nvPicPr>
                <p:blipFill>
                  <a:blip r:embed="rId115"/>
                  <a:stretch>
                    <a:fillRect/>
                  </a:stretch>
                </p:blipFill>
                <p:spPr>
                  <a:xfrm>
                    <a:off x="3871312" y="1748586"/>
                    <a:ext cx="428059" cy="207654"/>
                  </a:xfrm>
                  <a:prstGeom prst="rect">
                    <a:avLst/>
                  </a:prstGeom>
                </p:spPr>
              </p:pic>
            </mc:Fallback>
          </mc:AlternateContent>
        </p:grpSp>
        <p:grpSp>
          <p:nvGrpSpPr>
            <p:cNvPr id="94" name="群組 93">
              <a:extLst>
                <a:ext uri="{FF2B5EF4-FFF2-40B4-BE49-F238E27FC236}">
                  <a16:creationId xmlns:a16="http://schemas.microsoft.com/office/drawing/2014/main" id="{C6398686-9900-C522-EFEA-194FEC3DEA1D}"/>
                </a:ext>
              </a:extLst>
            </p:cNvPr>
            <p:cNvGrpSpPr/>
            <p:nvPr/>
          </p:nvGrpSpPr>
          <p:grpSpPr>
            <a:xfrm>
              <a:off x="4570823" y="1699753"/>
              <a:ext cx="594720" cy="338760"/>
              <a:chOff x="4570823" y="1699753"/>
              <a:chExt cx="594720" cy="338760"/>
            </a:xfrm>
          </p:grpSpPr>
          <mc:AlternateContent xmlns:mc="http://schemas.openxmlformats.org/markup-compatibility/2006" xmlns:p14="http://schemas.microsoft.com/office/powerpoint/2010/main">
            <mc:Choice Requires="p14">
              <p:contentPart p14:bwMode="auto" r:id="rId116">
                <p14:nvContentPartPr>
                  <p14:cNvPr id="90" name="筆跡 89">
                    <a:extLst>
                      <a:ext uri="{FF2B5EF4-FFF2-40B4-BE49-F238E27FC236}">
                        <a16:creationId xmlns:a16="http://schemas.microsoft.com/office/drawing/2014/main" id="{2F682265-7E8A-C828-5667-C4E2D0C8568E}"/>
                      </a:ext>
                    </a:extLst>
                  </p14:cNvPr>
                  <p14:cNvContentPartPr/>
                  <p14:nvPr/>
                </p14:nvContentPartPr>
                <p14:xfrm>
                  <a:off x="4570823" y="1737193"/>
                  <a:ext cx="85680" cy="245880"/>
                </p14:xfrm>
              </p:contentPart>
            </mc:Choice>
            <mc:Fallback xmlns="">
              <p:pic>
                <p:nvPicPr>
                  <p:cNvPr id="90" name="筆跡 89">
                    <a:extLst>
                      <a:ext uri="{FF2B5EF4-FFF2-40B4-BE49-F238E27FC236}">
                        <a16:creationId xmlns:a16="http://schemas.microsoft.com/office/drawing/2014/main" id="{2F682265-7E8A-C828-5667-C4E2D0C8568E}"/>
                      </a:ext>
                    </a:extLst>
                  </p:cNvPr>
                  <p:cNvPicPr/>
                  <p:nvPr/>
                </p:nvPicPr>
                <p:blipFill>
                  <a:blip r:embed="rId117"/>
                  <a:stretch>
                    <a:fillRect/>
                  </a:stretch>
                </p:blipFill>
                <p:spPr>
                  <a:xfrm>
                    <a:off x="4550615" y="1717634"/>
                    <a:ext cx="125691" cy="285396"/>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1" name="筆跡 90">
                    <a:extLst>
                      <a:ext uri="{FF2B5EF4-FFF2-40B4-BE49-F238E27FC236}">
                        <a16:creationId xmlns:a16="http://schemas.microsoft.com/office/drawing/2014/main" id="{F7DDDF46-55EE-344A-2E71-C0E16B885FD7}"/>
                      </a:ext>
                    </a:extLst>
                  </p14:cNvPr>
                  <p14:cNvContentPartPr/>
                  <p14:nvPr/>
                </p14:nvContentPartPr>
                <p14:xfrm>
                  <a:off x="4724903" y="1756633"/>
                  <a:ext cx="191160" cy="244800"/>
                </p14:xfrm>
              </p:contentPart>
            </mc:Choice>
            <mc:Fallback xmlns="">
              <p:pic>
                <p:nvPicPr>
                  <p:cNvPr id="91" name="筆跡 90">
                    <a:extLst>
                      <a:ext uri="{FF2B5EF4-FFF2-40B4-BE49-F238E27FC236}">
                        <a16:creationId xmlns:a16="http://schemas.microsoft.com/office/drawing/2014/main" id="{F7DDDF46-55EE-344A-2E71-C0E16B885FD7}"/>
                      </a:ext>
                    </a:extLst>
                  </p:cNvPr>
                  <p:cNvPicPr/>
                  <p:nvPr/>
                </p:nvPicPr>
                <p:blipFill>
                  <a:blip r:embed="rId119"/>
                  <a:stretch>
                    <a:fillRect/>
                  </a:stretch>
                </p:blipFill>
                <p:spPr>
                  <a:xfrm>
                    <a:off x="4705100" y="1736666"/>
                    <a:ext cx="231170" cy="284335"/>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2" name="筆跡 91">
                    <a:extLst>
                      <a:ext uri="{FF2B5EF4-FFF2-40B4-BE49-F238E27FC236}">
                        <a16:creationId xmlns:a16="http://schemas.microsoft.com/office/drawing/2014/main" id="{88524EB7-E63F-EFFB-6B35-908E03434C42}"/>
                      </a:ext>
                    </a:extLst>
                  </p14:cNvPr>
                  <p14:cNvContentPartPr/>
                  <p14:nvPr/>
                </p14:nvContentPartPr>
                <p14:xfrm>
                  <a:off x="4717343" y="1862113"/>
                  <a:ext cx="204480" cy="14400"/>
                </p14:xfrm>
              </p:contentPart>
            </mc:Choice>
            <mc:Fallback xmlns="">
              <p:pic>
                <p:nvPicPr>
                  <p:cNvPr id="92" name="筆跡 91">
                    <a:extLst>
                      <a:ext uri="{FF2B5EF4-FFF2-40B4-BE49-F238E27FC236}">
                        <a16:creationId xmlns:a16="http://schemas.microsoft.com/office/drawing/2014/main" id="{88524EB7-E63F-EFFB-6B35-908E03434C42}"/>
                      </a:ext>
                    </a:extLst>
                  </p:cNvPr>
                  <p:cNvPicPr/>
                  <p:nvPr/>
                </p:nvPicPr>
                <p:blipFill>
                  <a:blip r:embed="rId121"/>
                  <a:stretch>
                    <a:fillRect/>
                  </a:stretch>
                </p:blipFill>
                <p:spPr>
                  <a:xfrm>
                    <a:off x="4697542" y="1842113"/>
                    <a:ext cx="244487"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3" name="筆跡 92">
                    <a:extLst>
                      <a:ext uri="{FF2B5EF4-FFF2-40B4-BE49-F238E27FC236}">
                        <a16:creationId xmlns:a16="http://schemas.microsoft.com/office/drawing/2014/main" id="{1A9D63B3-15F8-AC13-7B7D-9CB8E7539435}"/>
                      </a:ext>
                    </a:extLst>
                  </p14:cNvPr>
                  <p14:cNvContentPartPr/>
                  <p14:nvPr/>
                </p14:nvContentPartPr>
                <p14:xfrm>
                  <a:off x="5054303" y="1699753"/>
                  <a:ext cx="111240" cy="338760"/>
                </p14:xfrm>
              </p:contentPart>
            </mc:Choice>
            <mc:Fallback xmlns="">
              <p:pic>
                <p:nvPicPr>
                  <p:cNvPr id="93" name="筆跡 92">
                    <a:extLst>
                      <a:ext uri="{FF2B5EF4-FFF2-40B4-BE49-F238E27FC236}">
                        <a16:creationId xmlns:a16="http://schemas.microsoft.com/office/drawing/2014/main" id="{1A9D63B3-15F8-AC13-7B7D-9CB8E7539435}"/>
                      </a:ext>
                    </a:extLst>
                  </p:cNvPr>
                  <p:cNvPicPr/>
                  <p:nvPr/>
                </p:nvPicPr>
                <p:blipFill>
                  <a:blip r:embed="rId123"/>
                  <a:stretch>
                    <a:fillRect/>
                  </a:stretch>
                </p:blipFill>
                <p:spPr>
                  <a:xfrm>
                    <a:off x="5034078" y="1679802"/>
                    <a:ext cx="151286" cy="37826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4">
              <p14:nvContentPartPr>
                <p14:cNvPr id="96" name="筆跡 95">
                  <a:extLst>
                    <a:ext uri="{FF2B5EF4-FFF2-40B4-BE49-F238E27FC236}">
                      <a16:creationId xmlns:a16="http://schemas.microsoft.com/office/drawing/2014/main" id="{3B840F81-59F1-DC8E-D118-0C07E92231AF}"/>
                    </a:ext>
                  </a:extLst>
                </p14:cNvPr>
                <p14:cNvContentPartPr/>
                <p14:nvPr/>
              </p14:nvContentPartPr>
              <p14:xfrm>
                <a:off x="6188303" y="1762393"/>
                <a:ext cx="3960" cy="2520"/>
              </p14:xfrm>
            </p:contentPart>
          </mc:Choice>
          <mc:Fallback xmlns="">
            <p:pic>
              <p:nvPicPr>
                <p:cNvPr id="96" name="筆跡 95">
                  <a:extLst>
                    <a:ext uri="{FF2B5EF4-FFF2-40B4-BE49-F238E27FC236}">
                      <a16:creationId xmlns:a16="http://schemas.microsoft.com/office/drawing/2014/main" id="{3B840F81-59F1-DC8E-D118-0C07E92231AF}"/>
                    </a:ext>
                  </a:extLst>
                </p:cNvPr>
                <p:cNvPicPr/>
                <p:nvPr/>
              </p:nvPicPr>
              <p:blipFill>
                <a:blip r:embed="rId125"/>
                <a:stretch>
                  <a:fillRect/>
                </a:stretch>
              </p:blipFill>
              <p:spPr>
                <a:xfrm>
                  <a:off x="6168899" y="1744393"/>
                  <a:ext cx="43164" cy="38160"/>
                </a:xfrm>
                <a:prstGeom prst="rect">
                  <a:avLst/>
                </a:prstGeom>
              </p:spPr>
            </p:pic>
          </mc:Fallback>
        </mc:AlternateContent>
        <p:grpSp>
          <p:nvGrpSpPr>
            <p:cNvPr id="102" name="群組 101">
              <a:extLst>
                <a:ext uri="{FF2B5EF4-FFF2-40B4-BE49-F238E27FC236}">
                  <a16:creationId xmlns:a16="http://schemas.microsoft.com/office/drawing/2014/main" id="{77FDD76F-5C5E-06BA-CB9B-017304FE01F5}"/>
                </a:ext>
              </a:extLst>
            </p:cNvPr>
            <p:cNvGrpSpPr/>
            <p:nvPr/>
          </p:nvGrpSpPr>
          <p:grpSpPr>
            <a:xfrm>
              <a:off x="5917583" y="2398153"/>
              <a:ext cx="803520" cy="303840"/>
              <a:chOff x="5917583" y="2398153"/>
              <a:chExt cx="803520" cy="303840"/>
            </a:xfrm>
          </p:grpSpPr>
          <mc:AlternateContent xmlns:mc="http://schemas.openxmlformats.org/markup-compatibility/2006" xmlns:p14="http://schemas.microsoft.com/office/powerpoint/2010/main">
            <mc:Choice Requires="p14">
              <p:contentPart p14:bwMode="auto" r:id="rId126">
                <p14:nvContentPartPr>
                  <p14:cNvPr id="97" name="筆跡 96">
                    <a:extLst>
                      <a:ext uri="{FF2B5EF4-FFF2-40B4-BE49-F238E27FC236}">
                        <a16:creationId xmlns:a16="http://schemas.microsoft.com/office/drawing/2014/main" id="{4BD24C58-7AEB-FAA3-28A1-2E37F9B4014C}"/>
                      </a:ext>
                    </a:extLst>
                  </p14:cNvPr>
                  <p14:cNvContentPartPr/>
                  <p14:nvPr/>
                </p14:nvContentPartPr>
                <p14:xfrm>
                  <a:off x="5917583" y="2497513"/>
                  <a:ext cx="257400" cy="204480"/>
                </p14:xfrm>
              </p:contentPart>
            </mc:Choice>
            <mc:Fallback xmlns="">
              <p:pic>
                <p:nvPicPr>
                  <p:cNvPr id="97" name="筆跡 96">
                    <a:extLst>
                      <a:ext uri="{FF2B5EF4-FFF2-40B4-BE49-F238E27FC236}">
                        <a16:creationId xmlns:a16="http://schemas.microsoft.com/office/drawing/2014/main" id="{4BD24C58-7AEB-FAA3-28A1-2E37F9B4014C}"/>
                      </a:ext>
                    </a:extLst>
                  </p:cNvPr>
                  <p:cNvPicPr/>
                  <p:nvPr/>
                </p:nvPicPr>
                <p:blipFill>
                  <a:blip r:embed="rId127"/>
                  <a:stretch>
                    <a:fillRect/>
                  </a:stretch>
                </p:blipFill>
                <p:spPr>
                  <a:xfrm>
                    <a:off x="5897411" y="2477982"/>
                    <a:ext cx="297341" cy="243941"/>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8" name="筆跡 97">
                    <a:extLst>
                      <a:ext uri="{FF2B5EF4-FFF2-40B4-BE49-F238E27FC236}">
                        <a16:creationId xmlns:a16="http://schemas.microsoft.com/office/drawing/2014/main" id="{EC87508E-9B8E-AD83-2500-18FB3C3786B1}"/>
                      </a:ext>
                    </a:extLst>
                  </p14:cNvPr>
                  <p14:cNvContentPartPr/>
                  <p14:nvPr/>
                </p14:nvContentPartPr>
                <p14:xfrm>
                  <a:off x="6191183" y="2510833"/>
                  <a:ext cx="197280" cy="160920"/>
                </p14:xfrm>
              </p:contentPart>
            </mc:Choice>
            <mc:Fallback xmlns="">
              <p:pic>
                <p:nvPicPr>
                  <p:cNvPr id="98" name="筆跡 97">
                    <a:extLst>
                      <a:ext uri="{FF2B5EF4-FFF2-40B4-BE49-F238E27FC236}">
                        <a16:creationId xmlns:a16="http://schemas.microsoft.com/office/drawing/2014/main" id="{EC87508E-9B8E-AD83-2500-18FB3C3786B1}"/>
                      </a:ext>
                    </a:extLst>
                  </p:cNvPr>
                  <p:cNvPicPr/>
                  <p:nvPr/>
                </p:nvPicPr>
                <p:blipFill>
                  <a:blip r:embed="rId129"/>
                  <a:stretch>
                    <a:fillRect/>
                  </a:stretch>
                </p:blipFill>
                <p:spPr>
                  <a:xfrm>
                    <a:off x="6171374" y="2490868"/>
                    <a:ext cx="237302" cy="200451"/>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9" name="筆跡 98">
                    <a:extLst>
                      <a:ext uri="{FF2B5EF4-FFF2-40B4-BE49-F238E27FC236}">
                        <a16:creationId xmlns:a16="http://schemas.microsoft.com/office/drawing/2014/main" id="{44A64CBB-7DC1-5799-26A7-1ACA3CA6CE5C}"/>
                      </a:ext>
                    </a:extLst>
                  </p14:cNvPr>
                  <p14:cNvContentPartPr/>
                  <p14:nvPr/>
                </p14:nvContentPartPr>
                <p14:xfrm>
                  <a:off x="6461183" y="2461873"/>
                  <a:ext cx="22320" cy="155160"/>
                </p14:xfrm>
              </p:contentPart>
            </mc:Choice>
            <mc:Fallback xmlns="">
              <p:pic>
                <p:nvPicPr>
                  <p:cNvPr id="99" name="筆跡 98">
                    <a:extLst>
                      <a:ext uri="{FF2B5EF4-FFF2-40B4-BE49-F238E27FC236}">
                        <a16:creationId xmlns:a16="http://schemas.microsoft.com/office/drawing/2014/main" id="{44A64CBB-7DC1-5799-26A7-1ACA3CA6CE5C}"/>
                      </a:ext>
                    </a:extLst>
                  </p:cNvPr>
                  <p:cNvPicPr/>
                  <p:nvPr/>
                </p:nvPicPr>
                <p:blipFill>
                  <a:blip r:embed="rId131"/>
                  <a:stretch>
                    <a:fillRect/>
                  </a:stretch>
                </p:blipFill>
                <p:spPr>
                  <a:xfrm>
                    <a:off x="6441653" y="2442328"/>
                    <a:ext cx="61779" cy="194648"/>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0" name="筆跡 99">
                    <a:extLst>
                      <a:ext uri="{FF2B5EF4-FFF2-40B4-BE49-F238E27FC236}">
                        <a16:creationId xmlns:a16="http://schemas.microsoft.com/office/drawing/2014/main" id="{8FA692D8-F3CA-76C4-8EC3-524DAB24B8EC}"/>
                      </a:ext>
                    </a:extLst>
                  </p14:cNvPr>
                  <p14:cNvContentPartPr/>
                  <p14:nvPr/>
                </p14:nvContentPartPr>
                <p14:xfrm>
                  <a:off x="6565223" y="2424433"/>
                  <a:ext cx="27360" cy="152640"/>
                </p14:xfrm>
              </p:contentPart>
            </mc:Choice>
            <mc:Fallback xmlns="">
              <p:pic>
                <p:nvPicPr>
                  <p:cNvPr id="100" name="筆跡 99">
                    <a:extLst>
                      <a:ext uri="{FF2B5EF4-FFF2-40B4-BE49-F238E27FC236}">
                        <a16:creationId xmlns:a16="http://schemas.microsoft.com/office/drawing/2014/main" id="{8FA692D8-F3CA-76C4-8EC3-524DAB24B8EC}"/>
                      </a:ext>
                    </a:extLst>
                  </p:cNvPr>
                  <p:cNvPicPr/>
                  <p:nvPr/>
                </p:nvPicPr>
                <p:blipFill>
                  <a:blip r:embed="rId133"/>
                  <a:stretch>
                    <a:fillRect/>
                  </a:stretch>
                </p:blipFill>
                <p:spPr>
                  <a:xfrm>
                    <a:off x="6544805" y="2404905"/>
                    <a:ext cx="67787" cy="192095"/>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1" name="筆跡 100">
                    <a:extLst>
                      <a:ext uri="{FF2B5EF4-FFF2-40B4-BE49-F238E27FC236}">
                        <a16:creationId xmlns:a16="http://schemas.microsoft.com/office/drawing/2014/main" id="{F7B3218A-CC8F-24EE-AEC6-21C5B8EFF351}"/>
                      </a:ext>
                    </a:extLst>
                  </p14:cNvPr>
                  <p14:cNvContentPartPr/>
                  <p14:nvPr/>
                </p14:nvContentPartPr>
                <p14:xfrm>
                  <a:off x="6495743" y="2398153"/>
                  <a:ext cx="225360" cy="155880"/>
                </p14:xfrm>
              </p:contentPart>
            </mc:Choice>
            <mc:Fallback xmlns="">
              <p:pic>
                <p:nvPicPr>
                  <p:cNvPr id="101" name="筆跡 100">
                    <a:extLst>
                      <a:ext uri="{FF2B5EF4-FFF2-40B4-BE49-F238E27FC236}">
                        <a16:creationId xmlns:a16="http://schemas.microsoft.com/office/drawing/2014/main" id="{F7B3218A-CC8F-24EE-AEC6-21C5B8EFF351}"/>
                      </a:ext>
                    </a:extLst>
                  </p:cNvPr>
                  <p:cNvPicPr/>
                  <p:nvPr/>
                </p:nvPicPr>
                <p:blipFill>
                  <a:blip r:embed="rId135"/>
                  <a:stretch>
                    <a:fillRect/>
                  </a:stretch>
                </p:blipFill>
                <p:spPr>
                  <a:xfrm>
                    <a:off x="6475549" y="2378219"/>
                    <a:ext cx="265343" cy="195348"/>
                  </a:xfrm>
                  <a:prstGeom prst="rect">
                    <a:avLst/>
                  </a:prstGeom>
                </p:spPr>
              </p:pic>
            </mc:Fallback>
          </mc:AlternateContent>
        </p:grpSp>
        <p:grpSp>
          <p:nvGrpSpPr>
            <p:cNvPr id="111" name="群組 110">
              <a:extLst>
                <a:ext uri="{FF2B5EF4-FFF2-40B4-BE49-F238E27FC236}">
                  <a16:creationId xmlns:a16="http://schemas.microsoft.com/office/drawing/2014/main" id="{C781D876-E805-C3C5-0CF4-4F281A883876}"/>
                </a:ext>
              </a:extLst>
            </p:cNvPr>
            <p:cNvGrpSpPr/>
            <p:nvPr/>
          </p:nvGrpSpPr>
          <p:grpSpPr>
            <a:xfrm>
              <a:off x="6977783" y="2076313"/>
              <a:ext cx="1592280" cy="725400"/>
              <a:chOff x="6977783" y="2076313"/>
              <a:chExt cx="1592280" cy="725400"/>
            </a:xfrm>
          </p:grpSpPr>
          <mc:AlternateContent xmlns:mc="http://schemas.openxmlformats.org/markup-compatibility/2006" xmlns:p14="http://schemas.microsoft.com/office/powerpoint/2010/main">
            <mc:Choice Requires="p14">
              <p:contentPart p14:bwMode="auto" r:id="rId136">
                <p14:nvContentPartPr>
                  <p14:cNvPr id="103" name="筆跡 102">
                    <a:extLst>
                      <a:ext uri="{FF2B5EF4-FFF2-40B4-BE49-F238E27FC236}">
                        <a16:creationId xmlns:a16="http://schemas.microsoft.com/office/drawing/2014/main" id="{091DAC2C-201D-A508-9115-56EC8E6547C6}"/>
                      </a:ext>
                    </a:extLst>
                  </p14:cNvPr>
                  <p14:cNvContentPartPr/>
                  <p14:nvPr/>
                </p14:nvContentPartPr>
                <p14:xfrm>
                  <a:off x="6977783" y="2609833"/>
                  <a:ext cx="304560" cy="191880"/>
                </p14:xfrm>
              </p:contentPart>
            </mc:Choice>
            <mc:Fallback xmlns="">
              <p:pic>
                <p:nvPicPr>
                  <p:cNvPr id="103" name="筆跡 102">
                    <a:extLst>
                      <a:ext uri="{FF2B5EF4-FFF2-40B4-BE49-F238E27FC236}">
                        <a16:creationId xmlns:a16="http://schemas.microsoft.com/office/drawing/2014/main" id="{091DAC2C-201D-A508-9115-56EC8E6547C6}"/>
                      </a:ext>
                    </a:extLst>
                  </p:cNvPr>
                  <p:cNvPicPr/>
                  <p:nvPr/>
                </p:nvPicPr>
                <p:blipFill>
                  <a:blip r:embed="rId137"/>
                  <a:stretch>
                    <a:fillRect/>
                  </a:stretch>
                </p:blipFill>
                <p:spPr>
                  <a:xfrm>
                    <a:off x="6957991" y="2590286"/>
                    <a:ext cx="344549" cy="231373"/>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4" name="筆跡 103">
                    <a:extLst>
                      <a:ext uri="{FF2B5EF4-FFF2-40B4-BE49-F238E27FC236}">
                        <a16:creationId xmlns:a16="http://schemas.microsoft.com/office/drawing/2014/main" id="{DDEEFAA4-AF67-D11C-2F5C-2B4B4CCB9812}"/>
                      </a:ext>
                    </a:extLst>
                  </p14:cNvPr>
                  <p14:cNvContentPartPr/>
                  <p14:nvPr/>
                </p14:nvContentPartPr>
                <p14:xfrm>
                  <a:off x="7311143" y="2453233"/>
                  <a:ext cx="377640" cy="225360"/>
                </p14:xfrm>
              </p:contentPart>
            </mc:Choice>
            <mc:Fallback xmlns="">
              <p:pic>
                <p:nvPicPr>
                  <p:cNvPr id="104" name="筆跡 103">
                    <a:extLst>
                      <a:ext uri="{FF2B5EF4-FFF2-40B4-BE49-F238E27FC236}">
                        <a16:creationId xmlns:a16="http://schemas.microsoft.com/office/drawing/2014/main" id="{DDEEFAA4-AF67-D11C-2F5C-2B4B4CCB9812}"/>
                      </a:ext>
                    </a:extLst>
                  </p:cNvPr>
                  <p:cNvPicPr/>
                  <p:nvPr/>
                </p:nvPicPr>
                <p:blipFill>
                  <a:blip r:embed="rId139"/>
                  <a:stretch>
                    <a:fillRect/>
                  </a:stretch>
                </p:blipFill>
                <p:spPr>
                  <a:xfrm>
                    <a:off x="7290948" y="2433290"/>
                    <a:ext cx="417625" cy="264848"/>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5" name="筆跡 104">
                    <a:extLst>
                      <a:ext uri="{FF2B5EF4-FFF2-40B4-BE49-F238E27FC236}">
                        <a16:creationId xmlns:a16="http://schemas.microsoft.com/office/drawing/2014/main" id="{B2C88745-B4B0-D470-9BA9-F2B679EAED95}"/>
                      </a:ext>
                    </a:extLst>
                  </p14:cNvPr>
                  <p14:cNvContentPartPr/>
                  <p14:nvPr/>
                </p14:nvContentPartPr>
                <p14:xfrm>
                  <a:off x="7721183" y="2191873"/>
                  <a:ext cx="114120" cy="351360"/>
                </p14:xfrm>
              </p:contentPart>
            </mc:Choice>
            <mc:Fallback xmlns="">
              <p:pic>
                <p:nvPicPr>
                  <p:cNvPr id="105" name="筆跡 104">
                    <a:extLst>
                      <a:ext uri="{FF2B5EF4-FFF2-40B4-BE49-F238E27FC236}">
                        <a16:creationId xmlns:a16="http://schemas.microsoft.com/office/drawing/2014/main" id="{B2C88745-B4B0-D470-9BA9-F2B679EAED95}"/>
                      </a:ext>
                    </a:extLst>
                  </p:cNvPr>
                  <p:cNvPicPr/>
                  <p:nvPr/>
                </p:nvPicPr>
                <p:blipFill>
                  <a:blip r:embed="rId141"/>
                  <a:stretch>
                    <a:fillRect/>
                  </a:stretch>
                </p:blipFill>
                <p:spPr>
                  <a:xfrm>
                    <a:off x="7701020" y="2172331"/>
                    <a:ext cx="154042" cy="390843"/>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6" name="筆跡 105">
                    <a:extLst>
                      <a:ext uri="{FF2B5EF4-FFF2-40B4-BE49-F238E27FC236}">
                        <a16:creationId xmlns:a16="http://schemas.microsoft.com/office/drawing/2014/main" id="{1BE4BFDC-517F-DB56-8B90-60310028CC0D}"/>
                      </a:ext>
                    </a:extLst>
                  </p14:cNvPr>
                  <p14:cNvContentPartPr/>
                  <p14:nvPr/>
                </p14:nvContentPartPr>
                <p14:xfrm>
                  <a:off x="7834583" y="2245153"/>
                  <a:ext cx="128880" cy="186840"/>
                </p14:xfrm>
              </p:contentPart>
            </mc:Choice>
            <mc:Fallback xmlns="">
              <p:pic>
                <p:nvPicPr>
                  <p:cNvPr id="106" name="筆跡 105">
                    <a:extLst>
                      <a:ext uri="{FF2B5EF4-FFF2-40B4-BE49-F238E27FC236}">
                        <a16:creationId xmlns:a16="http://schemas.microsoft.com/office/drawing/2014/main" id="{1BE4BFDC-517F-DB56-8B90-60310028CC0D}"/>
                      </a:ext>
                    </a:extLst>
                  </p:cNvPr>
                  <p:cNvPicPr/>
                  <p:nvPr/>
                </p:nvPicPr>
                <p:blipFill>
                  <a:blip r:embed="rId143"/>
                  <a:stretch>
                    <a:fillRect/>
                  </a:stretch>
                </p:blipFill>
                <p:spPr>
                  <a:xfrm>
                    <a:off x="7814382" y="2225234"/>
                    <a:ext cx="168877" cy="226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7" name="筆跡 106">
                    <a:extLst>
                      <a:ext uri="{FF2B5EF4-FFF2-40B4-BE49-F238E27FC236}">
                        <a16:creationId xmlns:a16="http://schemas.microsoft.com/office/drawing/2014/main" id="{8221C232-4259-01BE-89B6-FBD114FE658B}"/>
                      </a:ext>
                    </a:extLst>
                  </p14:cNvPr>
                  <p14:cNvContentPartPr/>
                  <p14:nvPr/>
                </p14:nvContentPartPr>
                <p14:xfrm>
                  <a:off x="7998743" y="2208433"/>
                  <a:ext cx="59760" cy="141480"/>
                </p14:xfrm>
              </p:contentPart>
            </mc:Choice>
            <mc:Fallback xmlns="">
              <p:pic>
                <p:nvPicPr>
                  <p:cNvPr id="107" name="筆跡 106">
                    <a:extLst>
                      <a:ext uri="{FF2B5EF4-FFF2-40B4-BE49-F238E27FC236}">
                        <a16:creationId xmlns:a16="http://schemas.microsoft.com/office/drawing/2014/main" id="{8221C232-4259-01BE-89B6-FBD114FE658B}"/>
                      </a:ext>
                    </a:extLst>
                  </p:cNvPr>
                  <p:cNvPicPr/>
                  <p:nvPr/>
                </p:nvPicPr>
                <p:blipFill>
                  <a:blip r:embed="rId145"/>
                  <a:stretch>
                    <a:fillRect/>
                  </a:stretch>
                </p:blipFill>
                <p:spPr>
                  <a:xfrm>
                    <a:off x="7978554" y="2188905"/>
                    <a:ext cx="99735" cy="180935"/>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8" name="筆跡 107">
                    <a:extLst>
                      <a:ext uri="{FF2B5EF4-FFF2-40B4-BE49-F238E27FC236}">
                        <a16:creationId xmlns:a16="http://schemas.microsoft.com/office/drawing/2014/main" id="{AB8B4DEE-285F-F3E6-94F3-B5B1EA0AAB9B}"/>
                      </a:ext>
                    </a:extLst>
                  </p14:cNvPr>
                  <p14:cNvContentPartPr/>
                  <p14:nvPr/>
                </p14:nvContentPartPr>
                <p14:xfrm>
                  <a:off x="7943663" y="2093593"/>
                  <a:ext cx="241560" cy="222120"/>
                </p14:xfrm>
              </p:contentPart>
            </mc:Choice>
            <mc:Fallback xmlns="">
              <p:pic>
                <p:nvPicPr>
                  <p:cNvPr id="108" name="筆跡 107">
                    <a:extLst>
                      <a:ext uri="{FF2B5EF4-FFF2-40B4-BE49-F238E27FC236}">
                        <a16:creationId xmlns:a16="http://schemas.microsoft.com/office/drawing/2014/main" id="{AB8B4DEE-285F-F3E6-94F3-B5B1EA0AAB9B}"/>
                      </a:ext>
                    </a:extLst>
                  </p:cNvPr>
                  <p:cNvPicPr/>
                  <p:nvPr/>
                </p:nvPicPr>
                <p:blipFill>
                  <a:blip r:embed="rId147"/>
                  <a:stretch>
                    <a:fillRect/>
                  </a:stretch>
                </p:blipFill>
                <p:spPr>
                  <a:xfrm>
                    <a:off x="7923466" y="2073654"/>
                    <a:ext cx="281551" cy="261599"/>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9" name="筆跡 108">
                    <a:extLst>
                      <a:ext uri="{FF2B5EF4-FFF2-40B4-BE49-F238E27FC236}">
                        <a16:creationId xmlns:a16="http://schemas.microsoft.com/office/drawing/2014/main" id="{6F0BAB27-DC6F-FB56-3275-13EA50C29F37}"/>
                      </a:ext>
                    </a:extLst>
                  </p14:cNvPr>
                  <p14:cNvContentPartPr/>
                  <p14:nvPr/>
                </p14:nvContentPartPr>
                <p14:xfrm>
                  <a:off x="8202503" y="2128153"/>
                  <a:ext cx="115920" cy="155520"/>
                </p14:xfrm>
              </p:contentPart>
            </mc:Choice>
            <mc:Fallback xmlns="">
              <p:pic>
                <p:nvPicPr>
                  <p:cNvPr id="109" name="筆跡 108">
                    <a:extLst>
                      <a:ext uri="{FF2B5EF4-FFF2-40B4-BE49-F238E27FC236}">
                        <a16:creationId xmlns:a16="http://schemas.microsoft.com/office/drawing/2014/main" id="{6F0BAB27-DC6F-FB56-3275-13EA50C29F37}"/>
                      </a:ext>
                    </a:extLst>
                  </p:cNvPr>
                  <p:cNvPicPr/>
                  <p:nvPr/>
                </p:nvPicPr>
                <p:blipFill>
                  <a:blip r:embed="rId149"/>
                  <a:stretch>
                    <a:fillRect/>
                  </a:stretch>
                </p:blipFill>
                <p:spPr>
                  <a:xfrm>
                    <a:off x="8182308" y="2108613"/>
                    <a:ext cx="155906" cy="194998"/>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0" name="筆跡 109">
                    <a:extLst>
                      <a:ext uri="{FF2B5EF4-FFF2-40B4-BE49-F238E27FC236}">
                        <a16:creationId xmlns:a16="http://schemas.microsoft.com/office/drawing/2014/main" id="{44255006-2938-D85A-57F0-A4D82C83E1DC}"/>
                      </a:ext>
                    </a:extLst>
                  </p14:cNvPr>
                  <p14:cNvContentPartPr/>
                  <p14:nvPr/>
                </p14:nvContentPartPr>
                <p14:xfrm>
                  <a:off x="8279183" y="2076313"/>
                  <a:ext cx="290880" cy="204120"/>
                </p14:xfrm>
              </p:contentPart>
            </mc:Choice>
            <mc:Fallback xmlns="">
              <p:pic>
                <p:nvPicPr>
                  <p:cNvPr id="110" name="筆跡 109">
                    <a:extLst>
                      <a:ext uri="{FF2B5EF4-FFF2-40B4-BE49-F238E27FC236}">
                        <a16:creationId xmlns:a16="http://schemas.microsoft.com/office/drawing/2014/main" id="{44255006-2938-D85A-57F0-A4D82C83E1DC}"/>
                      </a:ext>
                    </a:extLst>
                  </p:cNvPr>
                  <p:cNvPicPr/>
                  <p:nvPr/>
                </p:nvPicPr>
                <p:blipFill>
                  <a:blip r:embed="rId151"/>
                  <a:stretch>
                    <a:fillRect/>
                  </a:stretch>
                </p:blipFill>
                <p:spPr>
                  <a:xfrm>
                    <a:off x="8259387" y="2056778"/>
                    <a:ext cx="330876" cy="24358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2">
              <p14:nvContentPartPr>
                <p14:cNvPr id="112" name="筆跡 111">
                  <a:extLst>
                    <a:ext uri="{FF2B5EF4-FFF2-40B4-BE49-F238E27FC236}">
                      <a16:creationId xmlns:a16="http://schemas.microsoft.com/office/drawing/2014/main" id="{21BDDC9E-03FE-F343-B881-B79986756225}"/>
                    </a:ext>
                  </a:extLst>
                </p14:cNvPr>
                <p14:cNvContentPartPr/>
                <p14:nvPr/>
              </p14:nvContentPartPr>
              <p14:xfrm>
                <a:off x="6092903" y="3086473"/>
                <a:ext cx="201960" cy="189000"/>
              </p14:xfrm>
            </p:contentPart>
          </mc:Choice>
          <mc:Fallback xmlns="">
            <p:pic>
              <p:nvPicPr>
                <p:cNvPr id="112" name="筆跡 111">
                  <a:extLst>
                    <a:ext uri="{FF2B5EF4-FFF2-40B4-BE49-F238E27FC236}">
                      <a16:creationId xmlns:a16="http://schemas.microsoft.com/office/drawing/2014/main" id="{21BDDC9E-03FE-F343-B881-B79986756225}"/>
                    </a:ext>
                  </a:extLst>
                </p:cNvPr>
                <p:cNvPicPr/>
                <p:nvPr/>
              </p:nvPicPr>
              <p:blipFill>
                <a:blip r:embed="rId153"/>
                <a:stretch>
                  <a:fillRect/>
                </a:stretch>
              </p:blipFill>
              <p:spPr>
                <a:xfrm>
                  <a:off x="6073111" y="3066935"/>
                  <a:ext cx="241948" cy="228475"/>
                </a:xfrm>
                <a:prstGeom prst="rect">
                  <a:avLst/>
                </a:prstGeom>
              </p:spPr>
            </p:pic>
          </mc:Fallback>
        </mc:AlternateContent>
        <p:grpSp>
          <p:nvGrpSpPr>
            <p:cNvPr id="118" name="群組 117">
              <a:extLst>
                <a:ext uri="{FF2B5EF4-FFF2-40B4-BE49-F238E27FC236}">
                  <a16:creationId xmlns:a16="http://schemas.microsoft.com/office/drawing/2014/main" id="{11D7C46F-850D-F68C-6340-4200C0629D00}"/>
                </a:ext>
              </a:extLst>
            </p:cNvPr>
            <p:cNvGrpSpPr/>
            <p:nvPr/>
          </p:nvGrpSpPr>
          <p:grpSpPr>
            <a:xfrm>
              <a:off x="6086423" y="3481753"/>
              <a:ext cx="228600" cy="255240"/>
              <a:chOff x="6086423" y="3481753"/>
              <a:chExt cx="228600" cy="255240"/>
            </a:xfrm>
          </p:grpSpPr>
          <mc:AlternateContent xmlns:mc="http://schemas.openxmlformats.org/markup-compatibility/2006" xmlns:p14="http://schemas.microsoft.com/office/powerpoint/2010/main">
            <mc:Choice Requires="p14">
              <p:contentPart p14:bwMode="auto" r:id="rId154">
                <p14:nvContentPartPr>
                  <p14:cNvPr id="113" name="筆跡 112">
                    <a:extLst>
                      <a:ext uri="{FF2B5EF4-FFF2-40B4-BE49-F238E27FC236}">
                        <a16:creationId xmlns:a16="http://schemas.microsoft.com/office/drawing/2014/main" id="{E32BE162-2671-CB73-2D4B-DBED6AAFB37F}"/>
                      </a:ext>
                    </a:extLst>
                  </p14:cNvPr>
                  <p14:cNvContentPartPr/>
                  <p14:nvPr/>
                </p14:nvContentPartPr>
                <p14:xfrm>
                  <a:off x="6086423" y="3481753"/>
                  <a:ext cx="228600" cy="153360"/>
                </p14:xfrm>
              </p:contentPart>
            </mc:Choice>
            <mc:Fallback xmlns="">
              <p:pic>
                <p:nvPicPr>
                  <p:cNvPr id="113" name="筆跡 112">
                    <a:extLst>
                      <a:ext uri="{FF2B5EF4-FFF2-40B4-BE49-F238E27FC236}">
                        <a16:creationId xmlns:a16="http://schemas.microsoft.com/office/drawing/2014/main" id="{E32BE162-2671-CB73-2D4B-DBED6AAFB37F}"/>
                      </a:ext>
                    </a:extLst>
                  </p:cNvPr>
                  <p:cNvPicPr/>
                  <p:nvPr/>
                </p:nvPicPr>
                <p:blipFill>
                  <a:blip r:embed="rId155"/>
                  <a:stretch>
                    <a:fillRect/>
                  </a:stretch>
                </p:blipFill>
                <p:spPr>
                  <a:xfrm>
                    <a:off x="6066229" y="3461784"/>
                    <a:ext cx="268585" cy="192898"/>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4" name="筆跡 113">
                    <a:extLst>
                      <a:ext uri="{FF2B5EF4-FFF2-40B4-BE49-F238E27FC236}">
                        <a16:creationId xmlns:a16="http://schemas.microsoft.com/office/drawing/2014/main" id="{E9B96EF4-9989-6F34-FE94-2FDC81C5CD4D}"/>
                      </a:ext>
                    </a:extLst>
                  </p14:cNvPr>
                  <p14:cNvContentPartPr/>
                  <p14:nvPr/>
                </p14:nvContentPartPr>
                <p14:xfrm>
                  <a:off x="6215663" y="3497233"/>
                  <a:ext cx="25560" cy="239760"/>
                </p14:xfrm>
              </p:contentPart>
            </mc:Choice>
            <mc:Fallback xmlns="">
              <p:pic>
                <p:nvPicPr>
                  <p:cNvPr id="114" name="筆跡 113">
                    <a:extLst>
                      <a:ext uri="{FF2B5EF4-FFF2-40B4-BE49-F238E27FC236}">
                        <a16:creationId xmlns:a16="http://schemas.microsoft.com/office/drawing/2014/main" id="{E9B96EF4-9989-6F34-FE94-2FDC81C5CD4D}"/>
                      </a:ext>
                    </a:extLst>
                  </p:cNvPr>
                  <p:cNvPicPr/>
                  <p:nvPr/>
                </p:nvPicPr>
                <p:blipFill>
                  <a:blip r:embed="rId157"/>
                  <a:stretch>
                    <a:fillRect/>
                  </a:stretch>
                </p:blipFill>
                <p:spPr>
                  <a:xfrm>
                    <a:off x="6195783" y="3477685"/>
                    <a:ext cx="65726" cy="279255"/>
                  </a:xfrm>
                  <a:prstGeom prst="rect">
                    <a:avLst/>
                  </a:prstGeom>
                </p:spPr>
              </p:pic>
            </mc:Fallback>
          </mc:AlternateContent>
        </p:grpSp>
        <p:grpSp>
          <p:nvGrpSpPr>
            <p:cNvPr id="117" name="群組 116">
              <a:extLst>
                <a:ext uri="{FF2B5EF4-FFF2-40B4-BE49-F238E27FC236}">
                  <a16:creationId xmlns:a16="http://schemas.microsoft.com/office/drawing/2014/main" id="{62C110DA-1D7E-B4FB-D497-52A1BA045E72}"/>
                </a:ext>
              </a:extLst>
            </p:cNvPr>
            <p:cNvGrpSpPr/>
            <p:nvPr/>
          </p:nvGrpSpPr>
          <p:grpSpPr>
            <a:xfrm>
              <a:off x="6082103" y="3920233"/>
              <a:ext cx="234360" cy="216720"/>
              <a:chOff x="6082103" y="3920233"/>
              <a:chExt cx="234360" cy="216720"/>
            </a:xfrm>
          </p:grpSpPr>
          <mc:AlternateContent xmlns:mc="http://schemas.openxmlformats.org/markup-compatibility/2006" xmlns:p14="http://schemas.microsoft.com/office/powerpoint/2010/main">
            <mc:Choice Requires="p14">
              <p:contentPart p14:bwMode="auto" r:id="rId158">
                <p14:nvContentPartPr>
                  <p14:cNvPr id="115" name="筆跡 114">
                    <a:extLst>
                      <a:ext uri="{FF2B5EF4-FFF2-40B4-BE49-F238E27FC236}">
                        <a16:creationId xmlns:a16="http://schemas.microsoft.com/office/drawing/2014/main" id="{F3446FB1-DFCC-02B9-2C0D-1A74C32786E7}"/>
                      </a:ext>
                    </a:extLst>
                  </p14:cNvPr>
                  <p14:cNvContentPartPr/>
                  <p14:nvPr/>
                </p14:nvContentPartPr>
                <p14:xfrm>
                  <a:off x="6082103" y="3920233"/>
                  <a:ext cx="44640" cy="216720"/>
                </p14:xfrm>
              </p:contentPart>
            </mc:Choice>
            <mc:Fallback xmlns="">
              <p:pic>
                <p:nvPicPr>
                  <p:cNvPr id="115" name="筆跡 114">
                    <a:extLst>
                      <a:ext uri="{FF2B5EF4-FFF2-40B4-BE49-F238E27FC236}">
                        <a16:creationId xmlns:a16="http://schemas.microsoft.com/office/drawing/2014/main" id="{F3446FB1-DFCC-02B9-2C0D-1A74C32786E7}"/>
                      </a:ext>
                    </a:extLst>
                  </p:cNvPr>
                  <p:cNvPicPr/>
                  <p:nvPr/>
                </p:nvPicPr>
                <p:blipFill>
                  <a:blip r:embed="rId159"/>
                  <a:stretch>
                    <a:fillRect/>
                  </a:stretch>
                </p:blipFill>
                <p:spPr>
                  <a:xfrm>
                    <a:off x="6062397" y="3900277"/>
                    <a:ext cx="84454" cy="256232"/>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6" name="筆跡 115">
                    <a:extLst>
                      <a:ext uri="{FF2B5EF4-FFF2-40B4-BE49-F238E27FC236}">
                        <a16:creationId xmlns:a16="http://schemas.microsoft.com/office/drawing/2014/main" id="{960113D9-5C4C-8E75-B2CA-2B18C748D756}"/>
                      </a:ext>
                    </a:extLst>
                  </p14:cNvPr>
                  <p14:cNvContentPartPr/>
                  <p14:nvPr/>
                </p14:nvContentPartPr>
                <p14:xfrm>
                  <a:off x="6206663" y="3955153"/>
                  <a:ext cx="109800" cy="109080"/>
                </p14:xfrm>
              </p:contentPart>
            </mc:Choice>
            <mc:Fallback xmlns="">
              <p:pic>
                <p:nvPicPr>
                  <p:cNvPr id="116" name="筆跡 115">
                    <a:extLst>
                      <a:ext uri="{FF2B5EF4-FFF2-40B4-BE49-F238E27FC236}">
                        <a16:creationId xmlns:a16="http://schemas.microsoft.com/office/drawing/2014/main" id="{960113D9-5C4C-8E75-B2CA-2B18C748D756}"/>
                      </a:ext>
                    </a:extLst>
                  </p:cNvPr>
                  <p:cNvPicPr/>
                  <p:nvPr/>
                </p:nvPicPr>
                <p:blipFill>
                  <a:blip r:embed="rId161"/>
                  <a:stretch>
                    <a:fillRect/>
                  </a:stretch>
                </p:blipFill>
                <p:spPr>
                  <a:xfrm>
                    <a:off x="6186883" y="3935248"/>
                    <a:ext cx="149764" cy="148492"/>
                  </a:xfrm>
                  <a:prstGeom prst="rect">
                    <a:avLst/>
                  </a:prstGeom>
                </p:spPr>
              </p:pic>
            </mc:Fallback>
          </mc:AlternateContent>
        </p:grpSp>
        <p:grpSp>
          <p:nvGrpSpPr>
            <p:cNvPr id="125" name="群組 124">
              <a:extLst>
                <a:ext uri="{FF2B5EF4-FFF2-40B4-BE49-F238E27FC236}">
                  <a16:creationId xmlns:a16="http://schemas.microsoft.com/office/drawing/2014/main" id="{0ADE957C-2E0E-8A67-5F52-C78101B86B51}"/>
                </a:ext>
              </a:extLst>
            </p:cNvPr>
            <p:cNvGrpSpPr/>
            <p:nvPr/>
          </p:nvGrpSpPr>
          <p:grpSpPr>
            <a:xfrm>
              <a:off x="6038903" y="4327033"/>
              <a:ext cx="373320" cy="251640"/>
              <a:chOff x="6038903" y="4327033"/>
              <a:chExt cx="373320" cy="251640"/>
            </a:xfrm>
          </p:grpSpPr>
          <mc:AlternateContent xmlns:mc="http://schemas.openxmlformats.org/markup-compatibility/2006" xmlns:p14="http://schemas.microsoft.com/office/powerpoint/2010/main">
            <mc:Choice Requires="p14">
              <p:contentPart p14:bwMode="auto" r:id="rId162">
                <p14:nvContentPartPr>
                  <p14:cNvPr id="119" name="筆跡 118">
                    <a:extLst>
                      <a:ext uri="{FF2B5EF4-FFF2-40B4-BE49-F238E27FC236}">
                        <a16:creationId xmlns:a16="http://schemas.microsoft.com/office/drawing/2014/main" id="{B33DA800-95FE-9927-5539-DBAC2AD3BB30}"/>
                      </a:ext>
                    </a:extLst>
                  </p14:cNvPr>
                  <p14:cNvContentPartPr/>
                  <p14:nvPr/>
                </p14:nvContentPartPr>
                <p14:xfrm>
                  <a:off x="6038903" y="4346833"/>
                  <a:ext cx="122400" cy="212040"/>
                </p14:xfrm>
              </p:contentPart>
            </mc:Choice>
            <mc:Fallback xmlns="">
              <p:pic>
                <p:nvPicPr>
                  <p:cNvPr id="119" name="筆跡 118">
                    <a:extLst>
                      <a:ext uri="{FF2B5EF4-FFF2-40B4-BE49-F238E27FC236}">
                        <a16:creationId xmlns:a16="http://schemas.microsoft.com/office/drawing/2014/main" id="{B33DA800-95FE-9927-5539-DBAC2AD3BB30}"/>
                      </a:ext>
                    </a:extLst>
                  </p:cNvPr>
                  <p:cNvPicPr/>
                  <p:nvPr/>
                </p:nvPicPr>
                <p:blipFill>
                  <a:blip r:embed="rId163"/>
                  <a:stretch>
                    <a:fillRect/>
                  </a:stretch>
                </p:blipFill>
                <p:spPr>
                  <a:xfrm>
                    <a:off x="6018705" y="4326904"/>
                    <a:ext cx="162392" cy="251499"/>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0" name="筆跡 119">
                    <a:extLst>
                      <a:ext uri="{FF2B5EF4-FFF2-40B4-BE49-F238E27FC236}">
                        <a16:creationId xmlns:a16="http://schemas.microsoft.com/office/drawing/2014/main" id="{9238FBF1-94C4-B05D-2A04-B6464995EAA0}"/>
                      </a:ext>
                    </a:extLst>
                  </p14:cNvPr>
                  <p14:cNvContentPartPr/>
                  <p14:nvPr/>
                </p14:nvContentPartPr>
                <p14:xfrm>
                  <a:off x="6279383" y="4361593"/>
                  <a:ext cx="98280" cy="153360"/>
                </p14:xfrm>
              </p:contentPart>
            </mc:Choice>
            <mc:Fallback xmlns="">
              <p:pic>
                <p:nvPicPr>
                  <p:cNvPr id="120" name="筆跡 119">
                    <a:extLst>
                      <a:ext uri="{FF2B5EF4-FFF2-40B4-BE49-F238E27FC236}">
                        <a16:creationId xmlns:a16="http://schemas.microsoft.com/office/drawing/2014/main" id="{9238FBF1-94C4-B05D-2A04-B6464995EAA0}"/>
                      </a:ext>
                    </a:extLst>
                  </p:cNvPr>
                  <p:cNvPicPr/>
                  <p:nvPr/>
                </p:nvPicPr>
                <p:blipFill>
                  <a:blip r:embed="rId165"/>
                  <a:stretch>
                    <a:fillRect/>
                  </a:stretch>
                </p:blipFill>
                <p:spPr>
                  <a:xfrm>
                    <a:off x="6259161" y="4342074"/>
                    <a:ext cx="138320" cy="192795"/>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1" name="筆跡 120">
                    <a:extLst>
                      <a:ext uri="{FF2B5EF4-FFF2-40B4-BE49-F238E27FC236}">
                        <a16:creationId xmlns:a16="http://schemas.microsoft.com/office/drawing/2014/main" id="{0C86372E-F1DF-6CC5-B15D-8FB98F7845C0}"/>
                      </a:ext>
                    </a:extLst>
                  </p14:cNvPr>
                  <p14:cNvContentPartPr/>
                  <p14:nvPr/>
                </p14:nvContentPartPr>
                <p14:xfrm>
                  <a:off x="6360023" y="4327033"/>
                  <a:ext cx="52200" cy="251640"/>
                </p14:xfrm>
              </p:contentPart>
            </mc:Choice>
            <mc:Fallback xmlns="">
              <p:pic>
                <p:nvPicPr>
                  <p:cNvPr id="121" name="筆跡 120">
                    <a:extLst>
                      <a:ext uri="{FF2B5EF4-FFF2-40B4-BE49-F238E27FC236}">
                        <a16:creationId xmlns:a16="http://schemas.microsoft.com/office/drawing/2014/main" id="{0C86372E-F1DF-6CC5-B15D-8FB98F7845C0}"/>
                      </a:ext>
                    </a:extLst>
                  </p:cNvPr>
                  <p:cNvPicPr/>
                  <p:nvPr/>
                </p:nvPicPr>
                <p:blipFill>
                  <a:blip r:embed="rId167"/>
                  <a:stretch>
                    <a:fillRect/>
                  </a:stretch>
                </p:blipFill>
                <p:spPr>
                  <a:xfrm>
                    <a:off x="6339790" y="4307093"/>
                    <a:ext cx="92260" cy="291121"/>
                  </a:xfrm>
                  <a:prstGeom prst="rect">
                    <a:avLst/>
                  </a:prstGeom>
                </p:spPr>
              </p:pic>
            </mc:Fallback>
          </mc:AlternateContent>
        </p:grpSp>
        <p:grpSp>
          <p:nvGrpSpPr>
            <p:cNvPr id="124" name="群組 123">
              <a:extLst>
                <a:ext uri="{FF2B5EF4-FFF2-40B4-BE49-F238E27FC236}">
                  <a16:creationId xmlns:a16="http://schemas.microsoft.com/office/drawing/2014/main" id="{70FCA306-7FEC-71A6-CDDF-0BBFB0607DEA}"/>
                </a:ext>
              </a:extLst>
            </p:cNvPr>
            <p:cNvGrpSpPr/>
            <p:nvPr/>
          </p:nvGrpSpPr>
          <p:grpSpPr>
            <a:xfrm>
              <a:off x="6172463" y="5008513"/>
              <a:ext cx="203040" cy="174240"/>
              <a:chOff x="6172463" y="5008513"/>
              <a:chExt cx="203040" cy="174240"/>
            </a:xfrm>
          </p:grpSpPr>
          <mc:AlternateContent xmlns:mc="http://schemas.openxmlformats.org/markup-compatibility/2006" xmlns:p14="http://schemas.microsoft.com/office/powerpoint/2010/main">
            <mc:Choice Requires="p14">
              <p:contentPart p14:bwMode="auto" r:id="rId168">
                <p14:nvContentPartPr>
                  <p14:cNvPr id="122" name="筆跡 121">
                    <a:extLst>
                      <a:ext uri="{FF2B5EF4-FFF2-40B4-BE49-F238E27FC236}">
                        <a16:creationId xmlns:a16="http://schemas.microsoft.com/office/drawing/2014/main" id="{731492F4-7F71-579A-2035-A7E02513B596}"/>
                      </a:ext>
                    </a:extLst>
                  </p14:cNvPr>
                  <p14:cNvContentPartPr/>
                  <p14:nvPr/>
                </p14:nvContentPartPr>
                <p14:xfrm>
                  <a:off x="6172463" y="5049193"/>
                  <a:ext cx="27720" cy="133560"/>
                </p14:xfrm>
              </p:contentPart>
            </mc:Choice>
            <mc:Fallback xmlns="">
              <p:pic>
                <p:nvPicPr>
                  <p:cNvPr id="122" name="筆跡 121">
                    <a:extLst>
                      <a:ext uri="{FF2B5EF4-FFF2-40B4-BE49-F238E27FC236}">
                        <a16:creationId xmlns:a16="http://schemas.microsoft.com/office/drawing/2014/main" id="{731492F4-7F71-579A-2035-A7E02513B596}"/>
                      </a:ext>
                    </a:extLst>
                  </p:cNvPr>
                  <p:cNvPicPr/>
                  <p:nvPr/>
                </p:nvPicPr>
                <p:blipFill>
                  <a:blip r:embed="rId169"/>
                  <a:stretch>
                    <a:fillRect/>
                  </a:stretch>
                </p:blipFill>
                <p:spPr>
                  <a:xfrm>
                    <a:off x="6152376" y="5029259"/>
                    <a:ext cx="67492" cy="17303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3" name="筆跡 122">
                    <a:extLst>
                      <a:ext uri="{FF2B5EF4-FFF2-40B4-BE49-F238E27FC236}">
                        <a16:creationId xmlns:a16="http://schemas.microsoft.com/office/drawing/2014/main" id="{2069C0CF-4FB0-B52F-32BE-7BA1D3CC82C6}"/>
                      </a:ext>
                    </a:extLst>
                  </p14:cNvPr>
                  <p14:cNvContentPartPr/>
                  <p14:nvPr/>
                </p14:nvContentPartPr>
                <p14:xfrm>
                  <a:off x="6255983" y="5008513"/>
                  <a:ext cx="119520" cy="161280"/>
                </p14:xfrm>
              </p:contentPart>
            </mc:Choice>
            <mc:Fallback xmlns="">
              <p:pic>
                <p:nvPicPr>
                  <p:cNvPr id="123" name="筆跡 122">
                    <a:extLst>
                      <a:ext uri="{FF2B5EF4-FFF2-40B4-BE49-F238E27FC236}">
                        <a16:creationId xmlns:a16="http://schemas.microsoft.com/office/drawing/2014/main" id="{2069C0CF-4FB0-B52F-32BE-7BA1D3CC82C6}"/>
                      </a:ext>
                    </a:extLst>
                  </p:cNvPr>
                  <p:cNvPicPr/>
                  <p:nvPr/>
                </p:nvPicPr>
                <p:blipFill>
                  <a:blip r:embed="rId171"/>
                  <a:stretch>
                    <a:fillRect/>
                  </a:stretch>
                </p:blipFill>
                <p:spPr>
                  <a:xfrm>
                    <a:off x="6235794" y="4988553"/>
                    <a:ext cx="159495" cy="20080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2">
              <p14:nvContentPartPr>
                <p14:cNvPr id="126" name="筆跡 125">
                  <a:extLst>
                    <a:ext uri="{FF2B5EF4-FFF2-40B4-BE49-F238E27FC236}">
                      <a16:creationId xmlns:a16="http://schemas.microsoft.com/office/drawing/2014/main" id="{05278E1E-77FD-DAFB-3689-F043EBC90DE1}"/>
                    </a:ext>
                  </a:extLst>
                </p14:cNvPr>
                <p14:cNvContentPartPr/>
                <p14:nvPr/>
              </p14:nvContentPartPr>
              <p14:xfrm>
                <a:off x="7241303" y="2936713"/>
                <a:ext cx="188640" cy="200520"/>
              </p14:xfrm>
            </p:contentPart>
          </mc:Choice>
          <mc:Fallback xmlns="">
            <p:pic>
              <p:nvPicPr>
                <p:cNvPr id="126" name="筆跡 125">
                  <a:extLst>
                    <a:ext uri="{FF2B5EF4-FFF2-40B4-BE49-F238E27FC236}">
                      <a16:creationId xmlns:a16="http://schemas.microsoft.com/office/drawing/2014/main" id="{05278E1E-77FD-DAFB-3689-F043EBC90DE1}"/>
                    </a:ext>
                  </a:extLst>
                </p:cNvPr>
                <p:cNvPicPr/>
                <p:nvPr/>
              </p:nvPicPr>
              <p:blipFill>
                <a:blip r:embed="rId173"/>
                <a:stretch>
                  <a:fillRect/>
                </a:stretch>
              </p:blipFill>
              <p:spPr>
                <a:xfrm>
                  <a:off x="7221510" y="2916781"/>
                  <a:ext cx="228630" cy="239986"/>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7" name="筆跡 126">
                  <a:extLst>
                    <a:ext uri="{FF2B5EF4-FFF2-40B4-BE49-F238E27FC236}">
                      <a16:creationId xmlns:a16="http://schemas.microsoft.com/office/drawing/2014/main" id="{D8ECD710-4940-8402-19DD-21F5AF19C445}"/>
                    </a:ext>
                  </a:extLst>
                </p14:cNvPr>
                <p14:cNvContentPartPr/>
                <p14:nvPr/>
              </p14:nvContentPartPr>
              <p14:xfrm>
                <a:off x="7295663" y="3379513"/>
                <a:ext cx="118440" cy="208080"/>
              </p14:xfrm>
            </p:contentPart>
          </mc:Choice>
          <mc:Fallback xmlns="">
            <p:pic>
              <p:nvPicPr>
                <p:cNvPr id="127" name="筆跡 126">
                  <a:extLst>
                    <a:ext uri="{FF2B5EF4-FFF2-40B4-BE49-F238E27FC236}">
                      <a16:creationId xmlns:a16="http://schemas.microsoft.com/office/drawing/2014/main" id="{D8ECD710-4940-8402-19DD-21F5AF19C445}"/>
                    </a:ext>
                  </a:extLst>
                </p:cNvPr>
                <p:cNvPicPr/>
                <p:nvPr/>
              </p:nvPicPr>
              <p:blipFill>
                <a:blip r:embed="rId175"/>
                <a:stretch>
                  <a:fillRect/>
                </a:stretch>
              </p:blipFill>
              <p:spPr>
                <a:xfrm>
                  <a:off x="7275451" y="3359981"/>
                  <a:ext cx="158459" cy="247543"/>
                </a:xfrm>
                <a:prstGeom prst="rect">
                  <a:avLst/>
                </a:prstGeom>
              </p:spPr>
            </p:pic>
          </mc:Fallback>
        </mc:AlternateContent>
        <p:grpSp>
          <p:nvGrpSpPr>
            <p:cNvPr id="133" name="群組 132">
              <a:extLst>
                <a:ext uri="{FF2B5EF4-FFF2-40B4-BE49-F238E27FC236}">
                  <a16:creationId xmlns:a16="http://schemas.microsoft.com/office/drawing/2014/main" id="{45B4989D-7F01-7C5F-72A8-79B5962BA309}"/>
                </a:ext>
              </a:extLst>
            </p:cNvPr>
            <p:cNvGrpSpPr/>
            <p:nvPr/>
          </p:nvGrpSpPr>
          <p:grpSpPr>
            <a:xfrm>
              <a:off x="7252463" y="3888553"/>
              <a:ext cx="200880" cy="209880"/>
              <a:chOff x="7252463" y="3888553"/>
              <a:chExt cx="200880" cy="209880"/>
            </a:xfrm>
          </p:grpSpPr>
          <mc:AlternateContent xmlns:mc="http://schemas.openxmlformats.org/markup-compatibility/2006" xmlns:p14="http://schemas.microsoft.com/office/powerpoint/2010/main">
            <mc:Choice Requires="p14">
              <p:contentPart p14:bwMode="auto" r:id="rId176">
                <p14:nvContentPartPr>
                  <p14:cNvPr id="128" name="筆跡 127">
                    <a:extLst>
                      <a:ext uri="{FF2B5EF4-FFF2-40B4-BE49-F238E27FC236}">
                        <a16:creationId xmlns:a16="http://schemas.microsoft.com/office/drawing/2014/main" id="{6BC2DEBE-3D92-934D-E1C4-3FF8605405FD}"/>
                      </a:ext>
                    </a:extLst>
                  </p14:cNvPr>
                  <p14:cNvContentPartPr/>
                  <p14:nvPr/>
                </p14:nvContentPartPr>
                <p14:xfrm>
                  <a:off x="7252463" y="3920593"/>
                  <a:ext cx="16560" cy="163800"/>
                </p14:xfrm>
              </p:contentPart>
            </mc:Choice>
            <mc:Fallback xmlns="">
              <p:pic>
                <p:nvPicPr>
                  <p:cNvPr id="128" name="筆跡 127">
                    <a:extLst>
                      <a:ext uri="{FF2B5EF4-FFF2-40B4-BE49-F238E27FC236}">
                        <a16:creationId xmlns:a16="http://schemas.microsoft.com/office/drawing/2014/main" id="{6BC2DEBE-3D92-934D-E1C4-3FF8605405FD}"/>
                      </a:ext>
                    </a:extLst>
                  </p:cNvPr>
                  <p:cNvPicPr/>
                  <p:nvPr/>
                </p:nvPicPr>
                <p:blipFill>
                  <a:blip r:embed="rId177"/>
                  <a:stretch>
                    <a:fillRect/>
                  </a:stretch>
                </p:blipFill>
                <p:spPr>
                  <a:xfrm>
                    <a:off x="7232268" y="3901017"/>
                    <a:ext cx="56546" cy="203352"/>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9" name="筆跡 128">
                    <a:extLst>
                      <a:ext uri="{FF2B5EF4-FFF2-40B4-BE49-F238E27FC236}">
                        <a16:creationId xmlns:a16="http://schemas.microsoft.com/office/drawing/2014/main" id="{2F4C6802-735B-54F2-ED1F-4D5751176954}"/>
                      </a:ext>
                    </a:extLst>
                  </p14:cNvPr>
                  <p14:cNvContentPartPr/>
                  <p14:nvPr/>
                </p14:nvContentPartPr>
                <p14:xfrm>
                  <a:off x="7341743" y="3888553"/>
                  <a:ext cx="111600" cy="209880"/>
                </p14:xfrm>
              </p:contentPart>
            </mc:Choice>
            <mc:Fallback xmlns="">
              <p:pic>
                <p:nvPicPr>
                  <p:cNvPr id="129" name="筆跡 128">
                    <a:extLst>
                      <a:ext uri="{FF2B5EF4-FFF2-40B4-BE49-F238E27FC236}">
                        <a16:creationId xmlns:a16="http://schemas.microsoft.com/office/drawing/2014/main" id="{2F4C6802-735B-54F2-ED1F-4D5751176954}"/>
                      </a:ext>
                    </a:extLst>
                  </p:cNvPr>
                  <p:cNvPicPr/>
                  <p:nvPr/>
                </p:nvPicPr>
                <p:blipFill>
                  <a:blip r:embed="rId179"/>
                  <a:stretch>
                    <a:fillRect/>
                  </a:stretch>
                </p:blipFill>
                <p:spPr>
                  <a:xfrm>
                    <a:off x="7321526" y="3868602"/>
                    <a:ext cx="151630" cy="249382"/>
                  </a:xfrm>
                  <a:prstGeom prst="rect">
                    <a:avLst/>
                  </a:prstGeom>
                </p:spPr>
              </p:pic>
            </mc:Fallback>
          </mc:AlternateContent>
        </p:grpSp>
        <p:grpSp>
          <p:nvGrpSpPr>
            <p:cNvPr id="140" name="群組 139">
              <a:extLst>
                <a:ext uri="{FF2B5EF4-FFF2-40B4-BE49-F238E27FC236}">
                  <a16:creationId xmlns:a16="http://schemas.microsoft.com/office/drawing/2014/main" id="{7426D1DF-F264-4ED8-1321-702C5B06659A}"/>
                </a:ext>
              </a:extLst>
            </p:cNvPr>
            <p:cNvGrpSpPr/>
            <p:nvPr/>
          </p:nvGrpSpPr>
          <p:grpSpPr>
            <a:xfrm>
              <a:off x="7175783" y="4380673"/>
              <a:ext cx="313920" cy="195840"/>
              <a:chOff x="7175783" y="4380673"/>
              <a:chExt cx="313920" cy="195840"/>
            </a:xfrm>
          </p:grpSpPr>
          <mc:AlternateContent xmlns:mc="http://schemas.openxmlformats.org/markup-compatibility/2006" xmlns:p14="http://schemas.microsoft.com/office/powerpoint/2010/main">
            <mc:Choice Requires="p14">
              <p:contentPart p14:bwMode="auto" r:id="rId180">
                <p14:nvContentPartPr>
                  <p14:cNvPr id="134" name="筆跡 133">
                    <a:extLst>
                      <a:ext uri="{FF2B5EF4-FFF2-40B4-BE49-F238E27FC236}">
                        <a16:creationId xmlns:a16="http://schemas.microsoft.com/office/drawing/2014/main" id="{D370DA62-6AE6-0156-C440-70CFE16F220D}"/>
                      </a:ext>
                    </a:extLst>
                  </p14:cNvPr>
                  <p14:cNvContentPartPr/>
                  <p14:nvPr/>
                </p14:nvContentPartPr>
                <p14:xfrm>
                  <a:off x="7175783" y="4380673"/>
                  <a:ext cx="185040" cy="182880"/>
                </p14:xfrm>
              </p:contentPart>
            </mc:Choice>
            <mc:Fallback xmlns="">
              <p:pic>
                <p:nvPicPr>
                  <p:cNvPr id="134" name="筆跡 133">
                    <a:extLst>
                      <a:ext uri="{FF2B5EF4-FFF2-40B4-BE49-F238E27FC236}">
                        <a16:creationId xmlns:a16="http://schemas.microsoft.com/office/drawing/2014/main" id="{D370DA62-6AE6-0156-C440-70CFE16F220D}"/>
                      </a:ext>
                    </a:extLst>
                  </p:cNvPr>
                  <p:cNvPicPr/>
                  <p:nvPr/>
                </p:nvPicPr>
                <p:blipFill>
                  <a:blip r:embed="rId181"/>
                  <a:stretch>
                    <a:fillRect/>
                  </a:stretch>
                </p:blipFill>
                <p:spPr>
                  <a:xfrm>
                    <a:off x="7155626" y="4360751"/>
                    <a:ext cx="224951" cy="222325"/>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5" name="筆跡 134">
                    <a:extLst>
                      <a:ext uri="{FF2B5EF4-FFF2-40B4-BE49-F238E27FC236}">
                        <a16:creationId xmlns:a16="http://schemas.microsoft.com/office/drawing/2014/main" id="{69DEEA42-7FDC-D4AD-A05E-95EC40BF9FE4}"/>
                      </a:ext>
                    </a:extLst>
                  </p14:cNvPr>
                  <p14:cNvContentPartPr/>
                  <p14:nvPr/>
                </p14:nvContentPartPr>
                <p14:xfrm>
                  <a:off x="7297463" y="4418833"/>
                  <a:ext cx="29160" cy="157680"/>
                </p14:xfrm>
              </p:contentPart>
            </mc:Choice>
            <mc:Fallback xmlns="">
              <p:pic>
                <p:nvPicPr>
                  <p:cNvPr id="135" name="筆跡 134">
                    <a:extLst>
                      <a:ext uri="{FF2B5EF4-FFF2-40B4-BE49-F238E27FC236}">
                        <a16:creationId xmlns:a16="http://schemas.microsoft.com/office/drawing/2014/main" id="{69DEEA42-7FDC-D4AD-A05E-95EC40BF9FE4}"/>
                      </a:ext>
                    </a:extLst>
                  </p:cNvPr>
                  <p:cNvPicPr/>
                  <p:nvPr/>
                </p:nvPicPr>
                <p:blipFill>
                  <a:blip r:embed="rId183"/>
                  <a:stretch>
                    <a:fillRect/>
                  </a:stretch>
                </p:blipFill>
                <p:spPr>
                  <a:xfrm>
                    <a:off x="7277213" y="4399273"/>
                    <a:ext cx="69255" cy="1972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6" name="筆跡 135">
                    <a:extLst>
                      <a:ext uri="{FF2B5EF4-FFF2-40B4-BE49-F238E27FC236}">
                        <a16:creationId xmlns:a16="http://schemas.microsoft.com/office/drawing/2014/main" id="{B4B0B5EE-C69F-0E2A-3554-D3F969ACE872}"/>
                      </a:ext>
                    </a:extLst>
                  </p14:cNvPr>
                  <p14:cNvContentPartPr/>
                  <p14:nvPr/>
                </p14:nvContentPartPr>
                <p14:xfrm>
                  <a:off x="7372343" y="4464193"/>
                  <a:ext cx="117360" cy="109080"/>
                </p14:xfrm>
              </p:contentPart>
            </mc:Choice>
            <mc:Fallback xmlns="">
              <p:pic>
                <p:nvPicPr>
                  <p:cNvPr id="136" name="筆跡 135">
                    <a:extLst>
                      <a:ext uri="{FF2B5EF4-FFF2-40B4-BE49-F238E27FC236}">
                        <a16:creationId xmlns:a16="http://schemas.microsoft.com/office/drawing/2014/main" id="{B4B0B5EE-C69F-0E2A-3554-D3F969ACE872}"/>
                      </a:ext>
                    </a:extLst>
                  </p:cNvPr>
                  <p:cNvPicPr/>
                  <p:nvPr/>
                </p:nvPicPr>
                <p:blipFill>
                  <a:blip r:embed="rId185"/>
                  <a:stretch>
                    <a:fillRect/>
                  </a:stretch>
                </p:blipFill>
                <p:spPr>
                  <a:xfrm>
                    <a:off x="7352513" y="4444288"/>
                    <a:ext cx="157424" cy="148492"/>
                  </a:xfrm>
                  <a:prstGeom prst="rect">
                    <a:avLst/>
                  </a:prstGeom>
                </p:spPr>
              </p:pic>
            </mc:Fallback>
          </mc:AlternateContent>
        </p:grpSp>
        <p:grpSp>
          <p:nvGrpSpPr>
            <p:cNvPr id="139" name="群組 138">
              <a:extLst>
                <a:ext uri="{FF2B5EF4-FFF2-40B4-BE49-F238E27FC236}">
                  <a16:creationId xmlns:a16="http://schemas.microsoft.com/office/drawing/2014/main" id="{F49BD765-3FA8-BD27-33E9-2E45CDE5F98D}"/>
                </a:ext>
              </a:extLst>
            </p:cNvPr>
            <p:cNvGrpSpPr/>
            <p:nvPr/>
          </p:nvGrpSpPr>
          <p:grpSpPr>
            <a:xfrm>
              <a:off x="7113863" y="5017513"/>
              <a:ext cx="330840" cy="188280"/>
              <a:chOff x="7113863" y="5017513"/>
              <a:chExt cx="330840" cy="188280"/>
            </a:xfrm>
          </p:grpSpPr>
          <mc:AlternateContent xmlns:mc="http://schemas.openxmlformats.org/markup-compatibility/2006" xmlns:p14="http://schemas.microsoft.com/office/powerpoint/2010/main">
            <mc:Choice Requires="p14">
              <p:contentPart p14:bwMode="auto" r:id="rId186">
                <p14:nvContentPartPr>
                  <p14:cNvPr id="137" name="筆跡 136">
                    <a:extLst>
                      <a:ext uri="{FF2B5EF4-FFF2-40B4-BE49-F238E27FC236}">
                        <a16:creationId xmlns:a16="http://schemas.microsoft.com/office/drawing/2014/main" id="{03EAF637-32AB-BA75-82DB-E67876820C63}"/>
                      </a:ext>
                    </a:extLst>
                  </p14:cNvPr>
                  <p14:cNvContentPartPr/>
                  <p14:nvPr/>
                </p14:nvContentPartPr>
                <p14:xfrm>
                  <a:off x="7113863" y="5017513"/>
                  <a:ext cx="133920" cy="188280"/>
                </p14:xfrm>
              </p:contentPart>
            </mc:Choice>
            <mc:Fallback xmlns="">
              <p:pic>
                <p:nvPicPr>
                  <p:cNvPr id="137" name="筆跡 136">
                    <a:extLst>
                      <a:ext uri="{FF2B5EF4-FFF2-40B4-BE49-F238E27FC236}">
                        <a16:creationId xmlns:a16="http://schemas.microsoft.com/office/drawing/2014/main" id="{03EAF637-32AB-BA75-82DB-E67876820C63}"/>
                      </a:ext>
                    </a:extLst>
                  </p:cNvPr>
                  <p:cNvPicPr/>
                  <p:nvPr/>
                </p:nvPicPr>
                <p:blipFill>
                  <a:blip r:embed="rId187"/>
                  <a:stretch>
                    <a:fillRect/>
                  </a:stretch>
                </p:blipFill>
                <p:spPr>
                  <a:xfrm>
                    <a:off x="7094098" y="4997568"/>
                    <a:ext cx="173854" cy="227771"/>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8" name="筆跡 137">
                    <a:extLst>
                      <a:ext uri="{FF2B5EF4-FFF2-40B4-BE49-F238E27FC236}">
                        <a16:creationId xmlns:a16="http://schemas.microsoft.com/office/drawing/2014/main" id="{64BF5C9D-AFB4-FB48-761D-47F8283F190E}"/>
                      </a:ext>
                    </a:extLst>
                  </p14:cNvPr>
                  <p14:cNvContentPartPr/>
                  <p14:nvPr/>
                </p14:nvContentPartPr>
                <p14:xfrm>
                  <a:off x="7249583" y="5029393"/>
                  <a:ext cx="195120" cy="99360"/>
                </p14:xfrm>
              </p:contentPart>
            </mc:Choice>
            <mc:Fallback xmlns="">
              <p:pic>
                <p:nvPicPr>
                  <p:cNvPr id="138" name="筆跡 137">
                    <a:extLst>
                      <a:ext uri="{FF2B5EF4-FFF2-40B4-BE49-F238E27FC236}">
                        <a16:creationId xmlns:a16="http://schemas.microsoft.com/office/drawing/2014/main" id="{64BF5C9D-AFB4-FB48-761D-47F8283F190E}"/>
                      </a:ext>
                    </a:extLst>
                  </p:cNvPr>
                  <p:cNvPicPr/>
                  <p:nvPr/>
                </p:nvPicPr>
                <p:blipFill>
                  <a:blip r:embed="rId189"/>
                  <a:stretch>
                    <a:fillRect/>
                  </a:stretch>
                </p:blipFill>
                <p:spPr>
                  <a:xfrm>
                    <a:off x="7229788" y="5009840"/>
                    <a:ext cx="235114" cy="138865"/>
                  </a:xfrm>
                  <a:prstGeom prst="rect">
                    <a:avLst/>
                  </a:prstGeom>
                </p:spPr>
              </p:pic>
            </mc:Fallback>
          </mc:AlternateContent>
        </p:grpSp>
        <p:grpSp>
          <p:nvGrpSpPr>
            <p:cNvPr id="146" name="群組 145">
              <a:extLst>
                <a:ext uri="{FF2B5EF4-FFF2-40B4-BE49-F238E27FC236}">
                  <a16:creationId xmlns:a16="http://schemas.microsoft.com/office/drawing/2014/main" id="{A97A008C-0AF8-5D5B-2670-6FFD4EFF733E}"/>
                </a:ext>
              </a:extLst>
            </p:cNvPr>
            <p:cNvGrpSpPr/>
            <p:nvPr/>
          </p:nvGrpSpPr>
          <p:grpSpPr>
            <a:xfrm>
              <a:off x="6569543" y="1551793"/>
              <a:ext cx="1174680" cy="359280"/>
              <a:chOff x="6569543" y="1551793"/>
              <a:chExt cx="1174680" cy="359280"/>
            </a:xfrm>
          </p:grpSpPr>
          <mc:AlternateContent xmlns:mc="http://schemas.openxmlformats.org/markup-compatibility/2006" xmlns:p14="http://schemas.microsoft.com/office/powerpoint/2010/main">
            <mc:Choice Requires="p14">
              <p:contentPart p14:bwMode="auto" r:id="rId190">
                <p14:nvContentPartPr>
                  <p14:cNvPr id="141" name="筆跡 140">
                    <a:extLst>
                      <a:ext uri="{FF2B5EF4-FFF2-40B4-BE49-F238E27FC236}">
                        <a16:creationId xmlns:a16="http://schemas.microsoft.com/office/drawing/2014/main" id="{73B822A9-EB30-1832-E8F8-321DAD749BB9}"/>
                      </a:ext>
                    </a:extLst>
                  </p14:cNvPr>
                  <p14:cNvContentPartPr/>
                  <p14:nvPr/>
                </p14:nvContentPartPr>
                <p14:xfrm>
                  <a:off x="6569543" y="1674913"/>
                  <a:ext cx="236880" cy="61560"/>
                </p14:xfrm>
              </p:contentPart>
            </mc:Choice>
            <mc:Fallback xmlns="">
              <p:pic>
                <p:nvPicPr>
                  <p:cNvPr id="141" name="筆跡 140">
                    <a:extLst>
                      <a:ext uri="{FF2B5EF4-FFF2-40B4-BE49-F238E27FC236}">
                        <a16:creationId xmlns:a16="http://schemas.microsoft.com/office/drawing/2014/main" id="{73B822A9-EB30-1832-E8F8-321DAD749BB9}"/>
                      </a:ext>
                    </a:extLst>
                  </p:cNvPr>
                  <p:cNvPicPr/>
                  <p:nvPr/>
                </p:nvPicPr>
                <p:blipFill>
                  <a:blip r:embed="rId191"/>
                  <a:stretch>
                    <a:fillRect/>
                  </a:stretch>
                </p:blipFill>
                <p:spPr>
                  <a:xfrm>
                    <a:off x="6549366" y="1655452"/>
                    <a:ext cx="276831" cy="100879"/>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2" name="筆跡 141">
                    <a:extLst>
                      <a:ext uri="{FF2B5EF4-FFF2-40B4-BE49-F238E27FC236}">
                        <a16:creationId xmlns:a16="http://schemas.microsoft.com/office/drawing/2014/main" id="{EAFD6045-DDCF-7B5D-A38C-AC65C8E5C706}"/>
                      </a:ext>
                    </a:extLst>
                  </p14:cNvPr>
                  <p14:cNvContentPartPr/>
                  <p14:nvPr/>
                </p14:nvContentPartPr>
                <p14:xfrm>
                  <a:off x="6692303" y="1701553"/>
                  <a:ext cx="30960" cy="206640"/>
                </p14:xfrm>
              </p:contentPart>
            </mc:Choice>
            <mc:Fallback xmlns="">
              <p:pic>
                <p:nvPicPr>
                  <p:cNvPr id="142" name="筆跡 141">
                    <a:extLst>
                      <a:ext uri="{FF2B5EF4-FFF2-40B4-BE49-F238E27FC236}">
                        <a16:creationId xmlns:a16="http://schemas.microsoft.com/office/drawing/2014/main" id="{EAFD6045-DDCF-7B5D-A38C-AC65C8E5C706}"/>
                      </a:ext>
                    </a:extLst>
                  </p:cNvPr>
                  <p:cNvPicPr/>
                  <p:nvPr/>
                </p:nvPicPr>
                <p:blipFill>
                  <a:blip r:embed="rId193"/>
                  <a:stretch>
                    <a:fillRect/>
                  </a:stretch>
                </p:blipFill>
                <p:spPr>
                  <a:xfrm>
                    <a:off x="6671935" y="1681607"/>
                    <a:ext cx="71289" cy="246133"/>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3" name="筆跡 142">
                    <a:extLst>
                      <a:ext uri="{FF2B5EF4-FFF2-40B4-BE49-F238E27FC236}">
                        <a16:creationId xmlns:a16="http://schemas.microsoft.com/office/drawing/2014/main" id="{9FB35E51-4880-4EC1-CD97-C34BCF19D1CE}"/>
                      </a:ext>
                    </a:extLst>
                  </p14:cNvPr>
                  <p14:cNvContentPartPr/>
                  <p14:nvPr/>
                </p14:nvContentPartPr>
                <p14:xfrm>
                  <a:off x="6785903" y="1695433"/>
                  <a:ext cx="541440" cy="215640"/>
                </p14:xfrm>
              </p:contentPart>
            </mc:Choice>
            <mc:Fallback xmlns="">
              <p:pic>
                <p:nvPicPr>
                  <p:cNvPr id="143" name="筆跡 142">
                    <a:extLst>
                      <a:ext uri="{FF2B5EF4-FFF2-40B4-BE49-F238E27FC236}">
                        <a16:creationId xmlns:a16="http://schemas.microsoft.com/office/drawing/2014/main" id="{9FB35E51-4880-4EC1-CD97-C34BCF19D1CE}"/>
                      </a:ext>
                    </a:extLst>
                  </p:cNvPr>
                  <p:cNvPicPr/>
                  <p:nvPr/>
                </p:nvPicPr>
                <p:blipFill>
                  <a:blip r:embed="rId195"/>
                  <a:stretch>
                    <a:fillRect/>
                  </a:stretch>
                </p:blipFill>
                <p:spPr>
                  <a:xfrm>
                    <a:off x="6765715" y="1675503"/>
                    <a:ext cx="581412" cy="255101"/>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4" name="筆跡 143">
                    <a:extLst>
                      <a:ext uri="{FF2B5EF4-FFF2-40B4-BE49-F238E27FC236}">
                        <a16:creationId xmlns:a16="http://schemas.microsoft.com/office/drawing/2014/main" id="{945BC791-CC9E-412F-76DC-78E4F71B6ED8}"/>
                      </a:ext>
                    </a:extLst>
                  </p14:cNvPr>
                  <p14:cNvContentPartPr/>
                  <p14:nvPr/>
                </p14:nvContentPartPr>
                <p14:xfrm>
                  <a:off x="7395743" y="1551793"/>
                  <a:ext cx="105480" cy="256320"/>
                </p14:xfrm>
              </p:contentPart>
            </mc:Choice>
            <mc:Fallback xmlns="">
              <p:pic>
                <p:nvPicPr>
                  <p:cNvPr id="144" name="筆跡 143">
                    <a:extLst>
                      <a:ext uri="{FF2B5EF4-FFF2-40B4-BE49-F238E27FC236}">
                        <a16:creationId xmlns:a16="http://schemas.microsoft.com/office/drawing/2014/main" id="{945BC791-CC9E-412F-76DC-78E4F71B6ED8}"/>
                      </a:ext>
                    </a:extLst>
                  </p:cNvPr>
                  <p:cNvPicPr/>
                  <p:nvPr/>
                </p:nvPicPr>
                <p:blipFill>
                  <a:blip r:embed="rId197"/>
                  <a:stretch>
                    <a:fillRect/>
                  </a:stretch>
                </p:blipFill>
                <p:spPr>
                  <a:xfrm>
                    <a:off x="7375613" y="1532260"/>
                    <a:ext cx="145337" cy="295785"/>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5" name="筆跡 144">
                    <a:extLst>
                      <a:ext uri="{FF2B5EF4-FFF2-40B4-BE49-F238E27FC236}">
                        <a16:creationId xmlns:a16="http://schemas.microsoft.com/office/drawing/2014/main" id="{78516B73-98D0-131A-6C6D-AFB5F652895B}"/>
                      </a:ext>
                    </a:extLst>
                  </p14:cNvPr>
                  <p14:cNvContentPartPr/>
                  <p14:nvPr/>
                </p14:nvContentPartPr>
                <p14:xfrm>
                  <a:off x="7609223" y="1623793"/>
                  <a:ext cx="135000" cy="204840"/>
                </p14:xfrm>
              </p:contentPart>
            </mc:Choice>
            <mc:Fallback xmlns="">
              <p:pic>
                <p:nvPicPr>
                  <p:cNvPr id="145" name="筆跡 144">
                    <a:extLst>
                      <a:ext uri="{FF2B5EF4-FFF2-40B4-BE49-F238E27FC236}">
                        <a16:creationId xmlns:a16="http://schemas.microsoft.com/office/drawing/2014/main" id="{78516B73-98D0-131A-6C6D-AFB5F652895B}"/>
                      </a:ext>
                    </a:extLst>
                  </p:cNvPr>
                  <p:cNvPicPr/>
                  <p:nvPr/>
                </p:nvPicPr>
                <p:blipFill>
                  <a:blip r:embed="rId199"/>
                  <a:stretch>
                    <a:fillRect/>
                  </a:stretch>
                </p:blipFill>
                <p:spPr>
                  <a:xfrm>
                    <a:off x="7589418" y="1604265"/>
                    <a:ext cx="175015" cy="244294"/>
                  </a:xfrm>
                  <a:prstGeom prst="rect">
                    <a:avLst/>
                  </a:prstGeom>
                </p:spPr>
              </p:pic>
            </mc:Fallback>
          </mc:AlternateContent>
        </p:grpSp>
        <p:grpSp>
          <p:nvGrpSpPr>
            <p:cNvPr id="151" name="群組 150">
              <a:extLst>
                <a:ext uri="{FF2B5EF4-FFF2-40B4-BE49-F238E27FC236}">
                  <a16:creationId xmlns:a16="http://schemas.microsoft.com/office/drawing/2014/main" id="{D38AAA39-4ADD-4169-8190-B9DFD3592C5C}"/>
                </a:ext>
              </a:extLst>
            </p:cNvPr>
            <p:cNvGrpSpPr/>
            <p:nvPr/>
          </p:nvGrpSpPr>
          <p:grpSpPr>
            <a:xfrm>
              <a:off x="8032223" y="1532713"/>
              <a:ext cx="415440" cy="307440"/>
              <a:chOff x="8032223" y="1532713"/>
              <a:chExt cx="415440" cy="307440"/>
            </a:xfrm>
          </p:grpSpPr>
          <mc:AlternateContent xmlns:mc="http://schemas.openxmlformats.org/markup-compatibility/2006" xmlns:p14="http://schemas.microsoft.com/office/powerpoint/2010/main">
            <mc:Choice Requires="p14">
              <p:contentPart p14:bwMode="auto" r:id="rId200">
                <p14:nvContentPartPr>
                  <p14:cNvPr id="147" name="筆跡 146">
                    <a:extLst>
                      <a:ext uri="{FF2B5EF4-FFF2-40B4-BE49-F238E27FC236}">
                        <a16:creationId xmlns:a16="http://schemas.microsoft.com/office/drawing/2014/main" id="{A3E5EE6E-5FCB-26BA-6D4D-465E68FB77A3}"/>
                      </a:ext>
                    </a:extLst>
                  </p14:cNvPr>
                  <p14:cNvContentPartPr/>
                  <p14:nvPr/>
                </p14:nvContentPartPr>
                <p14:xfrm>
                  <a:off x="8032223" y="1537393"/>
                  <a:ext cx="141120" cy="231480"/>
                </p14:xfrm>
              </p:contentPart>
            </mc:Choice>
            <mc:Fallback xmlns="">
              <p:pic>
                <p:nvPicPr>
                  <p:cNvPr id="147" name="筆跡 146">
                    <a:extLst>
                      <a:ext uri="{FF2B5EF4-FFF2-40B4-BE49-F238E27FC236}">
                        <a16:creationId xmlns:a16="http://schemas.microsoft.com/office/drawing/2014/main" id="{A3E5EE6E-5FCB-26BA-6D4D-465E68FB77A3}"/>
                      </a:ext>
                    </a:extLst>
                  </p:cNvPr>
                  <p:cNvPicPr/>
                  <p:nvPr/>
                </p:nvPicPr>
                <p:blipFill>
                  <a:blip r:embed="rId201"/>
                  <a:stretch>
                    <a:fillRect/>
                  </a:stretch>
                </p:blipFill>
                <p:spPr>
                  <a:xfrm>
                    <a:off x="8012005" y="1517837"/>
                    <a:ext cx="181151" cy="270991"/>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8" name="筆跡 147">
                    <a:extLst>
                      <a:ext uri="{FF2B5EF4-FFF2-40B4-BE49-F238E27FC236}">
                        <a16:creationId xmlns:a16="http://schemas.microsoft.com/office/drawing/2014/main" id="{F4174B65-00C8-93C4-754E-2CD657EE1531}"/>
                      </a:ext>
                    </a:extLst>
                  </p14:cNvPr>
                  <p14:cNvContentPartPr/>
                  <p14:nvPr/>
                </p14:nvContentPartPr>
                <p14:xfrm>
                  <a:off x="8181623" y="1544593"/>
                  <a:ext cx="20160" cy="291600"/>
                </p14:xfrm>
              </p:contentPart>
            </mc:Choice>
            <mc:Fallback xmlns="">
              <p:pic>
                <p:nvPicPr>
                  <p:cNvPr id="148" name="筆跡 147">
                    <a:extLst>
                      <a:ext uri="{FF2B5EF4-FFF2-40B4-BE49-F238E27FC236}">
                        <a16:creationId xmlns:a16="http://schemas.microsoft.com/office/drawing/2014/main" id="{F4174B65-00C8-93C4-754E-2CD657EE1531}"/>
                      </a:ext>
                    </a:extLst>
                  </p:cNvPr>
                  <p:cNvPicPr/>
                  <p:nvPr/>
                </p:nvPicPr>
                <p:blipFill>
                  <a:blip r:embed="rId203"/>
                  <a:stretch>
                    <a:fillRect/>
                  </a:stretch>
                </p:blipFill>
                <p:spPr>
                  <a:xfrm>
                    <a:off x="8161866" y="1524648"/>
                    <a:ext cx="60077" cy="331092"/>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9" name="筆跡 148">
                    <a:extLst>
                      <a:ext uri="{FF2B5EF4-FFF2-40B4-BE49-F238E27FC236}">
                        <a16:creationId xmlns:a16="http://schemas.microsoft.com/office/drawing/2014/main" id="{BBE903E3-CE26-F2BA-88CA-082AED094E22}"/>
                      </a:ext>
                    </a:extLst>
                  </p14:cNvPr>
                  <p14:cNvContentPartPr/>
                  <p14:nvPr/>
                </p14:nvContentPartPr>
                <p14:xfrm>
                  <a:off x="8190263" y="1532713"/>
                  <a:ext cx="178560" cy="290160"/>
                </p14:xfrm>
              </p:contentPart>
            </mc:Choice>
            <mc:Fallback xmlns="">
              <p:pic>
                <p:nvPicPr>
                  <p:cNvPr id="149" name="筆跡 148">
                    <a:extLst>
                      <a:ext uri="{FF2B5EF4-FFF2-40B4-BE49-F238E27FC236}">
                        <a16:creationId xmlns:a16="http://schemas.microsoft.com/office/drawing/2014/main" id="{BBE903E3-CE26-F2BA-88CA-082AED094E22}"/>
                      </a:ext>
                    </a:extLst>
                  </p:cNvPr>
                  <p:cNvPicPr/>
                  <p:nvPr/>
                </p:nvPicPr>
                <p:blipFill>
                  <a:blip r:embed="rId205"/>
                  <a:stretch>
                    <a:fillRect/>
                  </a:stretch>
                </p:blipFill>
                <p:spPr>
                  <a:xfrm>
                    <a:off x="8170110" y="1512784"/>
                    <a:ext cx="218464" cy="329619"/>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0" name="筆跡 149">
                    <a:extLst>
                      <a:ext uri="{FF2B5EF4-FFF2-40B4-BE49-F238E27FC236}">
                        <a16:creationId xmlns:a16="http://schemas.microsoft.com/office/drawing/2014/main" id="{576B93EB-F753-5270-E36A-7D5405E89576}"/>
                      </a:ext>
                    </a:extLst>
                  </p14:cNvPr>
                  <p14:cNvContentPartPr/>
                  <p14:nvPr/>
                </p14:nvContentPartPr>
                <p14:xfrm>
                  <a:off x="8383583" y="1596073"/>
                  <a:ext cx="64080" cy="244080"/>
                </p14:xfrm>
              </p:contentPart>
            </mc:Choice>
            <mc:Fallback xmlns="">
              <p:pic>
                <p:nvPicPr>
                  <p:cNvPr id="150" name="筆跡 149">
                    <a:extLst>
                      <a:ext uri="{FF2B5EF4-FFF2-40B4-BE49-F238E27FC236}">
                        <a16:creationId xmlns:a16="http://schemas.microsoft.com/office/drawing/2014/main" id="{576B93EB-F753-5270-E36A-7D5405E89576}"/>
                      </a:ext>
                    </a:extLst>
                  </p:cNvPr>
                  <p:cNvPicPr/>
                  <p:nvPr/>
                </p:nvPicPr>
                <p:blipFill>
                  <a:blip r:embed="rId207"/>
                  <a:stretch>
                    <a:fillRect/>
                  </a:stretch>
                </p:blipFill>
                <p:spPr>
                  <a:xfrm>
                    <a:off x="8363710" y="1576132"/>
                    <a:ext cx="104231" cy="283564"/>
                  </a:xfrm>
                  <a:prstGeom prst="rect">
                    <a:avLst/>
                  </a:prstGeom>
                </p:spPr>
              </p:pic>
            </mc:Fallback>
          </mc:AlternateContent>
        </p:grpSp>
        <p:grpSp>
          <p:nvGrpSpPr>
            <p:cNvPr id="161" name="群組 160">
              <a:extLst>
                <a:ext uri="{FF2B5EF4-FFF2-40B4-BE49-F238E27FC236}">
                  <a16:creationId xmlns:a16="http://schemas.microsoft.com/office/drawing/2014/main" id="{69C0F935-F295-C11E-C34F-E9AE5AA34C3B}"/>
                </a:ext>
              </a:extLst>
            </p:cNvPr>
            <p:cNvGrpSpPr/>
            <p:nvPr/>
          </p:nvGrpSpPr>
          <p:grpSpPr>
            <a:xfrm>
              <a:off x="9226343" y="2390593"/>
              <a:ext cx="842760" cy="395640"/>
              <a:chOff x="9226343" y="2390593"/>
              <a:chExt cx="842760" cy="395640"/>
            </a:xfrm>
          </p:grpSpPr>
          <mc:AlternateContent xmlns:mc="http://schemas.openxmlformats.org/markup-compatibility/2006" xmlns:p14="http://schemas.microsoft.com/office/powerpoint/2010/main">
            <mc:Choice Requires="p14">
              <p:contentPart p14:bwMode="auto" r:id="rId208">
                <p14:nvContentPartPr>
                  <p14:cNvPr id="152" name="筆跡 151">
                    <a:extLst>
                      <a:ext uri="{FF2B5EF4-FFF2-40B4-BE49-F238E27FC236}">
                        <a16:creationId xmlns:a16="http://schemas.microsoft.com/office/drawing/2014/main" id="{F7772E25-A9EC-4E40-947B-634574DA4ACB}"/>
                      </a:ext>
                    </a:extLst>
                  </p14:cNvPr>
                  <p14:cNvContentPartPr/>
                  <p14:nvPr/>
                </p14:nvContentPartPr>
                <p14:xfrm>
                  <a:off x="9226343" y="2390593"/>
                  <a:ext cx="212400" cy="349200"/>
                </p14:xfrm>
              </p:contentPart>
            </mc:Choice>
            <mc:Fallback xmlns="">
              <p:pic>
                <p:nvPicPr>
                  <p:cNvPr id="152" name="筆跡 151">
                    <a:extLst>
                      <a:ext uri="{FF2B5EF4-FFF2-40B4-BE49-F238E27FC236}">
                        <a16:creationId xmlns:a16="http://schemas.microsoft.com/office/drawing/2014/main" id="{F7772E25-A9EC-4E40-947B-634574DA4ACB}"/>
                      </a:ext>
                    </a:extLst>
                  </p:cNvPr>
                  <p:cNvPicPr/>
                  <p:nvPr/>
                </p:nvPicPr>
                <p:blipFill>
                  <a:blip r:embed="rId209"/>
                  <a:stretch>
                    <a:fillRect/>
                  </a:stretch>
                </p:blipFill>
                <p:spPr>
                  <a:xfrm>
                    <a:off x="9206153" y="2370639"/>
                    <a:ext cx="252376" cy="388709"/>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3" name="筆跡 152">
                    <a:extLst>
                      <a:ext uri="{FF2B5EF4-FFF2-40B4-BE49-F238E27FC236}">
                        <a16:creationId xmlns:a16="http://schemas.microsoft.com/office/drawing/2014/main" id="{874A827F-108A-45EE-3412-DB8CB0921F42}"/>
                      </a:ext>
                    </a:extLst>
                  </p14:cNvPr>
                  <p14:cNvContentPartPr/>
                  <p14:nvPr/>
                </p14:nvContentPartPr>
                <p14:xfrm>
                  <a:off x="9445223" y="2580313"/>
                  <a:ext cx="45360" cy="180000"/>
                </p14:xfrm>
              </p:contentPart>
            </mc:Choice>
            <mc:Fallback xmlns="">
              <p:pic>
                <p:nvPicPr>
                  <p:cNvPr id="153" name="筆跡 152">
                    <a:extLst>
                      <a:ext uri="{FF2B5EF4-FFF2-40B4-BE49-F238E27FC236}">
                        <a16:creationId xmlns:a16="http://schemas.microsoft.com/office/drawing/2014/main" id="{874A827F-108A-45EE-3412-DB8CB0921F42}"/>
                      </a:ext>
                    </a:extLst>
                  </p:cNvPr>
                  <p:cNvPicPr/>
                  <p:nvPr/>
                </p:nvPicPr>
                <p:blipFill>
                  <a:blip r:embed="rId211"/>
                  <a:stretch>
                    <a:fillRect/>
                  </a:stretch>
                </p:blipFill>
                <p:spPr>
                  <a:xfrm>
                    <a:off x="9425554" y="2560357"/>
                    <a:ext cx="85100" cy="219512"/>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4" name="筆跡 153">
                    <a:extLst>
                      <a:ext uri="{FF2B5EF4-FFF2-40B4-BE49-F238E27FC236}">
                        <a16:creationId xmlns:a16="http://schemas.microsoft.com/office/drawing/2014/main" id="{6813674C-FE8D-219B-A0DD-231940CBFDC4}"/>
                      </a:ext>
                    </a:extLst>
                  </p14:cNvPr>
                  <p14:cNvContentPartPr/>
                  <p14:nvPr/>
                </p14:nvContentPartPr>
                <p14:xfrm>
                  <a:off x="9489503" y="2571313"/>
                  <a:ext cx="92520" cy="214920"/>
                </p14:xfrm>
              </p:contentPart>
            </mc:Choice>
            <mc:Fallback xmlns="">
              <p:pic>
                <p:nvPicPr>
                  <p:cNvPr id="154" name="筆跡 153">
                    <a:extLst>
                      <a:ext uri="{FF2B5EF4-FFF2-40B4-BE49-F238E27FC236}">
                        <a16:creationId xmlns:a16="http://schemas.microsoft.com/office/drawing/2014/main" id="{6813674C-FE8D-219B-A0DD-231940CBFDC4}"/>
                      </a:ext>
                    </a:extLst>
                  </p:cNvPr>
                  <p:cNvPicPr/>
                  <p:nvPr/>
                </p:nvPicPr>
                <p:blipFill>
                  <a:blip r:embed="rId213"/>
                  <a:stretch>
                    <a:fillRect/>
                  </a:stretch>
                </p:blipFill>
                <p:spPr>
                  <a:xfrm>
                    <a:off x="9469706" y="2551376"/>
                    <a:ext cx="132518" cy="254395"/>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5" name="筆跡 154">
                    <a:extLst>
                      <a:ext uri="{FF2B5EF4-FFF2-40B4-BE49-F238E27FC236}">
                        <a16:creationId xmlns:a16="http://schemas.microsoft.com/office/drawing/2014/main" id="{C2E226AB-EB44-21BF-88A9-95CC861F38FF}"/>
                      </a:ext>
                    </a:extLst>
                  </p14:cNvPr>
                  <p14:cNvContentPartPr/>
                  <p14:nvPr/>
                </p14:nvContentPartPr>
                <p14:xfrm>
                  <a:off x="9452063" y="2646913"/>
                  <a:ext cx="122040" cy="13680"/>
                </p14:xfrm>
              </p:contentPart>
            </mc:Choice>
            <mc:Fallback xmlns="">
              <p:pic>
                <p:nvPicPr>
                  <p:cNvPr id="155" name="筆跡 154">
                    <a:extLst>
                      <a:ext uri="{FF2B5EF4-FFF2-40B4-BE49-F238E27FC236}">
                        <a16:creationId xmlns:a16="http://schemas.microsoft.com/office/drawing/2014/main" id="{C2E226AB-EB44-21BF-88A9-95CC861F38FF}"/>
                      </a:ext>
                    </a:extLst>
                  </p:cNvPr>
                  <p:cNvPicPr/>
                  <p:nvPr/>
                </p:nvPicPr>
                <p:blipFill>
                  <a:blip r:embed="rId215"/>
                  <a:stretch>
                    <a:fillRect/>
                  </a:stretch>
                </p:blipFill>
                <p:spPr>
                  <a:xfrm>
                    <a:off x="9432262" y="2626795"/>
                    <a:ext cx="162046" cy="53513"/>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6" name="筆跡 155">
                    <a:extLst>
                      <a:ext uri="{FF2B5EF4-FFF2-40B4-BE49-F238E27FC236}">
                        <a16:creationId xmlns:a16="http://schemas.microsoft.com/office/drawing/2014/main" id="{1004F249-F494-358E-68FC-E57A41BAF7F0}"/>
                      </a:ext>
                    </a:extLst>
                  </p14:cNvPr>
                  <p14:cNvContentPartPr/>
                  <p14:nvPr/>
                </p14:nvContentPartPr>
                <p14:xfrm>
                  <a:off x="9668063" y="2480953"/>
                  <a:ext cx="24120" cy="227160"/>
                </p14:xfrm>
              </p:contentPart>
            </mc:Choice>
            <mc:Fallback xmlns="">
              <p:pic>
                <p:nvPicPr>
                  <p:cNvPr id="156" name="筆跡 155">
                    <a:extLst>
                      <a:ext uri="{FF2B5EF4-FFF2-40B4-BE49-F238E27FC236}">
                        <a16:creationId xmlns:a16="http://schemas.microsoft.com/office/drawing/2014/main" id="{1004F249-F494-358E-68FC-E57A41BAF7F0}"/>
                      </a:ext>
                    </a:extLst>
                  </p:cNvPr>
                  <p:cNvPicPr/>
                  <p:nvPr/>
                </p:nvPicPr>
                <p:blipFill>
                  <a:blip r:embed="rId217"/>
                  <a:stretch>
                    <a:fillRect/>
                  </a:stretch>
                </p:blipFill>
                <p:spPr>
                  <a:xfrm>
                    <a:off x="9647963" y="2461391"/>
                    <a:ext cx="63918" cy="266683"/>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8" name="筆跡 157">
                    <a:extLst>
                      <a:ext uri="{FF2B5EF4-FFF2-40B4-BE49-F238E27FC236}">
                        <a16:creationId xmlns:a16="http://schemas.microsoft.com/office/drawing/2014/main" id="{4DDD40CD-D96B-493E-65D0-4EC27DE2F8E5}"/>
                      </a:ext>
                    </a:extLst>
                  </p14:cNvPr>
                  <p14:cNvContentPartPr/>
                  <p14:nvPr/>
                </p14:nvContentPartPr>
                <p14:xfrm>
                  <a:off x="9768143" y="2512993"/>
                  <a:ext cx="82440" cy="160200"/>
                </p14:xfrm>
              </p:contentPart>
            </mc:Choice>
            <mc:Fallback xmlns="">
              <p:pic>
                <p:nvPicPr>
                  <p:cNvPr id="158" name="筆跡 157">
                    <a:extLst>
                      <a:ext uri="{FF2B5EF4-FFF2-40B4-BE49-F238E27FC236}">
                        <a16:creationId xmlns:a16="http://schemas.microsoft.com/office/drawing/2014/main" id="{4DDD40CD-D96B-493E-65D0-4EC27DE2F8E5}"/>
                      </a:ext>
                    </a:extLst>
                  </p:cNvPr>
                  <p:cNvPicPr/>
                  <p:nvPr/>
                </p:nvPicPr>
                <p:blipFill>
                  <a:blip r:embed="rId219"/>
                  <a:stretch>
                    <a:fillRect/>
                  </a:stretch>
                </p:blipFill>
                <p:spPr>
                  <a:xfrm>
                    <a:off x="9748341" y="2493068"/>
                    <a:ext cx="122448" cy="199652"/>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9" name="筆跡 158">
                    <a:extLst>
                      <a:ext uri="{FF2B5EF4-FFF2-40B4-BE49-F238E27FC236}">
                        <a16:creationId xmlns:a16="http://schemas.microsoft.com/office/drawing/2014/main" id="{AE862005-685A-4403-E8DA-85335A490200}"/>
                      </a:ext>
                    </a:extLst>
                  </p14:cNvPr>
                  <p14:cNvContentPartPr/>
                  <p14:nvPr/>
                </p14:nvContentPartPr>
                <p14:xfrm>
                  <a:off x="9851663" y="2503993"/>
                  <a:ext cx="77040" cy="174240"/>
                </p14:xfrm>
              </p:contentPart>
            </mc:Choice>
            <mc:Fallback xmlns="">
              <p:pic>
                <p:nvPicPr>
                  <p:cNvPr id="159" name="筆跡 158">
                    <a:extLst>
                      <a:ext uri="{FF2B5EF4-FFF2-40B4-BE49-F238E27FC236}">
                        <a16:creationId xmlns:a16="http://schemas.microsoft.com/office/drawing/2014/main" id="{AE862005-685A-4403-E8DA-85335A490200}"/>
                      </a:ext>
                    </a:extLst>
                  </p:cNvPr>
                  <p:cNvPicPr/>
                  <p:nvPr/>
                </p:nvPicPr>
                <p:blipFill>
                  <a:blip r:embed="rId221"/>
                  <a:stretch>
                    <a:fillRect/>
                  </a:stretch>
                </p:blipFill>
                <p:spPr>
                  <a:xfrm>
                    <a:off x="9831495" y="2484057"/>
                    <a:ext cx="116972" cy="213713"/>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0" name="筆跡 159">
                    <a:extLst>
                      <a:ext uri="{FF2B5EF4-FFF2-40B4-BE49-F238E27FC236}">
                        <a16:creationId xmlns:a16="http://schemas.microsoft.com/office/drawing/2014/main" id="{A0A4A8ED-ACED-A8E3-72DF-37E729C2C3D0}"/>
                      </a:ext>
                    </a:extLst>
                  </p14:cNvPr>
                  <p14:cNvContentPartPr/>
                  <p14:nvPr/>
                </p14:nvContentPartPr>
                <p14:xfrm>
                  <a:off x="9978023" y="2470513"/>
                  <a:ext cx="91080" cy="290880"/>
                </p14:xfrm>
              </p:contentPart>
            </mc:Choice>
            <mc:Fallback xmlns="">
              <p:pic>
                <p:nvPicPr>
                  <p:cNvPr id="160" name="筆跡 159">
                    <a:extLst>
                      <a:ext uri="{FF2B5EF4-FFF2-40B4-BE49-F238E27FC236}">
                        <a16:creationId xmlns:a16="http://schemas.microsoft.com/office/drawing/2014/main" id="{A0A4A8ED-ACED-A8E3-72DF-37E729C2C3D0}"/>
                      </a:ext>
                    </a:extLst>
                  </p:cNvPr>
                  <p:cNvPicPr/>
                  <p:nvPr/>
                </p:nvPicPr>
                <p:blipFill>
                  <a:blip r:embed="rId223"/>
                  <a:stretch>
                    <a:fillRect/>
                  </a:stretch>
                </p:blipFill>
                <p:spPr>
                  <a:xfrm>
                    <a:off x="9958276" y="2450562"/>
                    <a:ext cx="130978" cy="330382"/>
                  </a:xfrm>
                  <a:prstGeom prst="rect">
                    <a:avLst/>
                  </a:prstGeom>
                </p:spPr>
              </p:pic>
            </mc:Fallback>
          </mc:AlternateContent>
        </p:grpSp>
        <p:grpSp>
          <p:nvGrpSpPr>
            <p:cNvPr id="209" name="群組 208">
              <a:extLst>
                <a:ext uri="{FF2B5EF4-FFF2-40B4-BE49-F238E27FC236}">
                  <a16:creationId xmlns:a16="http://schemas.microsoft.com/office/drawing/2014/main" id="{2FBFE28D-9555-C9E3-8818-636077EF5F5B}"/>
                </a:ext>
              </a:extLst>
            </p:cNvPr>
            <p:cNvGrpSpPr/>
            <p:nvPr/>
          </p:nvGrpSpPr>
          <p:grpSpPr>
            <a:xfrm>
              <a:off x="9111143" y="3088993"/>
              <a:ext cx="674280" cy="2398680"/>
              <a:chOff x="9111143" y="3088993"/>
              <a:chExt cx="674280" cy="2398680"/>
            </a:xfrm>
          </p:grpSpPr>
          <mc:AlternateContent xmlns:mc="http://schemas.openxmlformats.org/markup-compatibility/2006" xmlns:p14="http://schemas.microsoft.com/office/powerpoint/2010/main">
            <mc:Choice Requires="p14">
              <p:contentPart p14:bwMode="auto" r:id="rId224">
                <p14:nvContentPartPr>
                  <p14:cNvPr id="186" name="筆跡 185">
                    <a:extLst>
                      <a:ext uri="{FF2B5EF4-FFF2-40B4-BE49-F238E27FC236}">
                        <a16:creationId xmlns:a16="http://schemas.microsoft.com/office/drawing/2014/main" id="{083963B7-6206-F142-1956-0043DA1536FA}"/>
                      </a:ext>
                    </a:extLst>
                  </p14:cNvPr>
                  <p14:cNvContentPartPr/>
                  <p14:nvPr/>
                </p14:nvContentPartPr>
                <p14:xfrm>
                  <a:off x="9240023" y="3126073"/>
                  <a:ext cx="12240" cy="178560"/>
                </p14:xfrm>
              </p:contentPart>
            </mc:Choice>
            <mc:Fallback xmlns="">
              <p:pic>
                <p:nvPicPr>
                  <p:cNvPr id="186" name="筆跡 185">
                    <a:extLst>
                      <a:ext uri="{FF2B5EF4-FFF2-40B4-BE49-F238E27FC236}">
                        <a16:creationId xmlns:a16="http://schemas.microsoft.com/office/drawing/2014/main" id="{083963B7-6206-F142-1956-0043DA1536FA}"/>
                      </a:ext>
                    </a:extLst>
                  </p:cNvPr>
                  <p:cNvPicPr/>
                  <p:nvPr/>
                </p:nvPicPr>
                <p:blipFill>
                  <a:blip r:embed="rId225"/>
                  <a:stretch>
                    <a:fillRect/>
                  </a:stretch>
                </p:blipFill>
                <p:spPr>
                  <a:xfrm>
                    <a:off x="9220676" y="3106543"/>
                    <a:ext cx="51329" cy="218019"/>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7" name="筆跡 186">
                    <a:extLst>
                      <a:ext uri="{FF2B5EF4-FFF2-40B4-BE49-F238E27FC236}">
                        <a16:creationId xmlns:a16="http://schemas.microsoft.com/office/drawing/2014/main" id="{7AE07482-B7FE-6C9F-8DBE-06757454476F}"/>
                      </a:ext>
                    </a:extLst>
                  </p14:cNvPr>
                  <p14:cNvContentPartPr/>
                  <p14:nvPr/>
                </p14:nvContentPartPr>
                <p14:xfrm>
                  <a:off x="9117623" y="3088993"/>
                  <a:ext cx="307080" cy="480240"/>
                </p14:xfrm>
              </p:contentPart>
            </mc:Choice>
            <mc:Fallback xmlns="">
              <p:pic>
                <p:nvPicPr>
                  <p:cNvPr id="187" name="筆跡 186">
                    <a:extLst>
                      <a:ext uri="{FF2B5EF4-FFF2-40B4-BE49-F238E27FC236}">
                        <a16:creationId xmlns:a16="http://schemas.microsoft.com/office/drawing/2014/main" id="{7AE07482-B7FE-6C9F-8DBE-06757454476F}"/>
                      </a:ext>
                    </a:extLst>
                  </p:cNvPr>
                  <p:cNvPicPr/>
                  <p:nvPr/>
                </p:nvPicPr>
                <p:blipFill>
                  <a:blip r:embed="rId227"/>
                  <a:stretch>
                    <a:fillRect/>
                  </a:stretch>
                </p:blipFill>
                <p:spPr>
                  <a:xfrm>
                    <a:off x="9097824" y="3069448"/>
                    <a:ext cx="347081" cy="519728"/>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8" name="筆跡 187">
                    <a:extLst>
                      <a:ext uri="{FF2B5EF4-FFF2-40B4-BE49-F238E27FC236}">
                        <a16:creationId xmlns:a16="http://schemas.microsoft.com/office/drawing/2014/main" id="{3DAF79D0-9F5D-DA64-88E5-DBA3C9ECA476}"/>
                      </a:ext>
                    </a:extLst>
                  </p14:cNvPr>
                  <p14:cNvContentPartPr/>
                  <p14:nvPr/>
                </p14:nvContentPartPr>
                <p14:xfrm>
                  <a:off x="9370343" y="3256033"/>
                  <a:ext cx="65880" cy="151560"/>
                </p14:xfrm>
              </p:contentPart>
            </mc:Choice>
            <mc:Fallback xmlns="">
              <p:pic>
                <p:nvPicPr>
                  <p:cNvPr id="188" name="筆跡 187">
                    <a:extLst>
                      <a:ext uri="{FF2B5EF4-FFF2-40B4-BE49-F238E27FC236}">
                        <a16:creationId xmlns:a16="http://schemas.microsoft.com/office/drawing/2014/main" id="{3DAF79D0-9F5D-DA64-88E5-DBA3C9ECA476}"/>
                      </a:ext>
                    </a:extLst>
                  </p:cNvPr>
                  <p:cNvPicPr/>
                  <p:nvPr/>
                </p:nvPicPr>
                <p:blipFill>
                  <a:blip r:embed="rId229"/>
                  <a:stretch>
                    <a:fillRect/>
                  </a:stretch>
                </p:blipFill>
                <p:spPr>
                  <a:xfrm>
                    <a:off x="9350258" y="3236091"/>
                    <a:ext cx="105649" cy="191045"/>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9" name="筆跡 188">
                    <a:extLst>
                      <a:ext uri="{FF2B5EF4-FFF2-40B4-BE49-F238E27FC236}">
                        <a16:creationId xmlns:a16="http://schemas.microsoft.com/office/drawing/2014/main" id="{E134EB4A-4092-B284-7AA6-8FE5F091EFF1}"/>
                      </a:ext>
                    </a:extLst>
                  </p14:cNvPr>
                  <p14:cNvContentPartPr/>
                  <p14:nvPr/>
                </p14:nvContentPartPr>
                <p14:xfrm>
                  <a:off x="9436583" y="3248113"/>
                  <a:ext cx="141480" cy="95040"/>
                </p14:xfrm>
              </p:contentPart>
            </mc:Choice>
            <mc:Fallback xmlns="">
              <p:pic>
                <p:nvPicPr>
                  <p:cNvPr id="189" name="筆跡 188">
                    <a:extLst>
                      <a:ext uri="{FF2B5EF4-FFF2-40B4-BE49-F238E27FC236}">
                        <a16:creationId xmlns:a16="http://schemas.microsoft.com/office/drawing/2014/main" id="{E134EB4A-4092-B284-7AA6-8FE5F091EFF1}"/>
                      </a:ext>
                    </a:extLst>
                  </p:cNvPr>
                  <p:cNvPicPr/>
                  <p:nvPr/>
                </p:nvPicPr>
                <p:blipFill>
                  <a:blip r:embed="rId231"/>
                  <a:stretch>
                    <a:fillRect/>
                  </a:stretch>
                </p:blipFill>
                <p:spPr>
                  <a:xfrm>
                    <a:off x="9416776" y="3228628"/>
                    <a:ext cx="181499" cy="134408"/>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1" name="筆跡 190">
                    <a:extLst>
                      <a:ext uri="{FF2B5EF4-FFF2-40B4-BE49-F238E27FC236}">
                        <a16:creationId xmlns:a16="http://schemas.microsoft.com/office/drawing/2014/main" id="{6E8503D5-FF51-E798-EC28-281BD78E96E7}"/>
                      </a:ext>
                    </a:extLst>
                  </p14:cNvPr>
                  <p14:cNvContentPartPr/>
                  <p14:nvPr/>
                </p14:nvContentPartPr>
                <p14:xfrm>
                  <a:off x="9170183" y="3681193"/>
                  <a:ext cx="7920" cy="148320"/>
                </p14:xfrm>
              </p:contentPart>
            </mc:Choice>
            <mc:Fallback xmlns="">
              <p:pic>
                <p:nvPicPr>
                  <p:cNvPr id="191" name="筆跡 190">
                    <a:extLst>
                      <a:ext uri="{FF2B5EF4-FFF2-40B4-BE49-F238E27FC236}">
                        <a16:creationId xmlns:a16="http://schemas.microsoft.com/office/drawing/2014/main" id="{6E8503D5-FF51-E798-EC28-281BD78E96E7}"/>
                      </a:ext>
                    </a:extLst>
                  </p:cNvPr>
                  <p:cNvPicPr/>
                  <p:nvPr/>
                </p:nvPicPr>
                <p:blipFill>
                  <a:blip r:embed="rId233"/>
                  <a:stretch>
                    <a:fillRect/>
                  </a:stretch>
                </p:blipFill>
                <p:spPr>
                  <a:xfrm>
                    <a:off x="9150779" y="3661656"/>
                    <a:ext cx="47124" cy="187792"/>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92" name="筆跡 191">
                    <a:extLst>
                      <a:ext uri="{FF2B5EF4-FFF2-40B4-BE49-F238E27FC236}">
                        <a16:creationId xmlns:a16="http://schemas.microsoft.com/office/drawing/2014/main" id="{3037000F-12FA-28EC-53AE-18AEF4EA415F}"/>
                      </a:ext>
                    </a:extLst>
                  </p14:cNvPr>
                  <p14:cNvContentPartPr/>
                  <p14:nvPr/>
                </p14:nvContentPartPr>
                <p14:xfrm>
                  <a:off x="9241103" y="3684793"/>
                  <a:ext cx="14760" cy="129600"/>
                </p14:xfrm>
              </p:contentPart>
            </mc:Choice>
            <mc:Fallback xmlns="">
              <p:pic>
                <p:nvPicPr>
                  <p:cNvPr id="192" name="筆跡 191">
                    <a:extLst>
                      <a:ext uri="{FF2B5EF4-FFF2-40B4-BE49-F238E27FC236}">
                        <a16:creationId xmlns:a16="http://schemas.microsoft.com/office/drawing/2014/main" id="{3037000F-12FA-28EC-53AE-18AEF4EA415F}"/>
                      </a:ext>
                    </a:extLst>
                  </p:cNvPr>
                  <p:cNvPicPr/>
                  <p:nvPr/>
                </p:nvPicPr>
                <p:blipFill>
                  <a:blip r:embed="rId235"/>
                  <a:stretch>
                    <a:fillRect/>
                  </a:stretch>
                </p:blipFill>
                <p:spPr>
                  <a:xfrm>
                    <a:off x="9221157" y="3664855"/>
                    <a:ext cx="54253" cy="169078"/>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93" name="筆跡 192">
                    <a:extLst>
                      <a:ext uri="{FF2B5EF4-FFF2-40B4-BE49-F238E27FC236}">
                        <a16:creationId xmlns:a16="http://schemas.microsoft.com/office/drawing/2014/main" id="{AB27C204-89B7-BC9A-2843-087F882BF1C8}"/>
                      </a:ext>
                    </a:extLst>
                  </p14:cNvPr>
                  <p14:cNvContentPartPr/>
                  <p14:nvPr/>
                </p14:nvContentPartPr>
                <p14:xfrm>
                  <a:off x="9116183" y="3619273"/>
                  <a:ext cx="359280" cy="529560"/>
                </p14:xfrm>
              </p:contentPart>
            </mc:Choice>
            <mc:Fallback xmlns="">
              <p:pic>
                <p:nvPicPr>
                  <p:cNvPr id="193" name="筆跡 192">
                    <a:extLst>
                      <a:ext uri="{FF2B5EF4-FFF2-40B4-BE49-F238E27FC236}">
                        <a16:creationId xmlns:a16="http://schemas.microsoft.com/office/drawing/2014/main" id="{AB27C204-89B7-BC9A-2843-087F882BF1C8}"/>
                      </a:ext>
                    </a:extLst>
                  </p:cNvPr>
                  <p:cNvPicPr/>
                  <p:nvPr/>
                </p:nvPicPr>
                <p:blipFill>
                  <a:blip r:embed="rId237"/>
                  <a:stretch>
                    <a:fillRect/>
                  </a:stretch>
                </p:blipFill>
                <p:spPr>
                  <a:xfrm>
                    <a:off x="9095999" y="3599734"/>
                    <a:ext cx="399245" cy="569038"/>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4" name="筆跡 193">
                    <a:extLst>
                      <a:ext uri="{FF2B5EF4-FFF2-40B4-BE49-F238E27FC236}">
                        <a16:creationId xmlns:a16="http://schemas.microsoft.com/office/drawing/2014/main" id="{2FF95B30-967A-4587-EFD5-7935A9B1367C}"/>
                      </a:ext>
                    </a:extLst>
                  </p14:cNvPr>
                  <p14:cNvContentPartPr/>
                  <p14:nvPr/>
                </p14:nvContentPartPr>
                <p14:xfrm>
                  <a:off x="9363503" y="3857593"/>
                  <a:ext cx="87120" cy="165960"/>
                </p14:xfrm>
              </p:contentPart>
            </mc:Choice>
            <mc:Fallback xmlns="">
              <p:pic>
                <p:nvPicPr>
                  <p:cNvPr id="194" name="筆跡 193">
                    <a:extLst>
                      <a:ext uri="{FF2B5EF4-FFF2-40B4-BE49-F238E27FC236}">
                        <a16:creationId xmlns:a16="http://schemas.microsoft.com/office/drawing/2014/main" id="{2FF95B30-967A-4587-EFD5-7935A9B1367C}"/>
                      </a:ext>
                    </a:extLst>
                  </p:cNvPr>
                  <p:cNvPicPr/>
                  <p:nvPr/>
                </p:nvPicPr>
                <p:blipFill>
                  <a:blip r:embed="rId239"/>
                  <a:stretch>
                    <a:fillRect/>
                  </a:stretch>
                </p:blipFill>
                <p:spPr>
                  <a:xfrm>
                    <a:off x="9343336" y="3838045"/>
                    <a:ext cx="127050" cy="205455"/>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5" name="筆跡 194">
                    <a:extLst>
                      <a:ext uri="{FF2B5EF4-FFF2-40B4-BE49-F238E27FC236}">
                        <a16:creationId xmlns:a16="http://schemas.microsoft.com/office/drawing/2014/main" id="{8E247CF0-2039-CF97-BE93-B31DBA27E33F}"/>
                      </a:ext>
                    </a:extLst>
                  </p14:cNvPr>
                  <p14:cNvContentPartPr/>
                  <p14:nvPr/>
                </p14:nvContentPartPr>
                <p14:xfrm>
                  <a:off x="9340103" y="3857593"/>
                  <a:ext cx="240120" cy="108360"/>
                </p14:xfrm>
              </p:contentPart>
            </mc:Choice>
            <mc:Fallback xmlns="">
              <p:pic>
                <p:nvPicPr>
                  <p:cNvPr id="195" name="筆跡 194">
                    <a:extLst>
                      <a:ext uri="{FF2B5EF4-FFF2-40B4-BE49-F238E27FC236}">
                        <a16:creationId xmlns:a16="http://schemas.microsoft.com/office/drawing/2014/main" id="{8E247CF0-2039-CF97-BE93-B31DBA27E33F}"/>
                      </a:ext>
                    </a:extLst>
                  </p:cNvPr>
                  <p:cNvPicPr/>
                  <p:nvPr/>
                </p:nvPicPr>
                <p:blipFill>
                  <a:blip r:embed="rId241"/>
                  <a:stretch>
                    <a:fillRect/>
                  </a:stretch>
                </p:blipFill>
                <p:spPr>
                  <a:xfrm>
                    <a:off x="9319925" y="3838072"/>
                    <a:ext cx="280073" cy="1478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6" name="筆跡 195">
                    <a:extLst>
                      <a:ext uri="{FF2B5EF4-FFF2-40B4-BE49-F238E27FC236}">
                        <a16:creationId xmlns:a16="http://schemas.microsoft.com/office/drawing/2014/main" id="{630B828A-1E7B-D464-0A66-17708C4DA504}"/>
                      </a:ext>
                    </a:extLst>
                  </p14:cNvPr>
                  <p14:cNvContentPartPr/>
                  <p14:nvPr/>
                </p14:nvContentPartPr>
                <p14:xfrm>
                  <a:off x="9195023" y="4286353"/>
                  <a:ext cx="108720" cy="137520"/>
                </p14:xfrm>
              </p:contentPart>
            </mc:Choice>
            <mc:Fallback xmlns="">
              <p:pic>
                <p:nvPicPr>
                  <p:cNvPr id="196" name="筆跡 195">
                    <a:extLst>
                      <a:ext uri="{FF2B5EF4-FFF2-40B4-BE49-F238E27FC236}">
                        <a16:creationId xmlns:a16="http://schemas.microsoft.com/office/drawing/2014/main" id="{630B828A-1E7B-D464-0A66-17708C4DA504}"/>
                      </a:ext>
                    </a:extLst>
                  </p:cNvPr>
                  <p:cNvPicPr/>
                  <p:nvPr/>
                </p:nvPicPr>
                <p:blipFill>
                  <a:blip r:embed="rId243"/>
                  <a:stretch>
                    <a:fillRect/>
                  </a:stretch>
                </p:blipFill>
                <p:spPr>
                  <a:xfrm>
                    <a:off x="9175219" y="4266821"/>
                    <a:ext cx="148732" cy="176982"/>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7" name="筆跡 196">
                    <a:extLst>
                      <a:ext uri="{FF2B5EF4-FFF2-40B4-BE49-F238E27FC236}">
                        <a16:creationId xmlns:a16="http://schemas.microsoft.com/office/drawing/2014/main" id="{71518522-68E7-D50B-4583-9739F2D0F8C7}"/>
                      </a:ext>
                    </a:extLst>
                  </p14:cNvPr>
                  <p14:cNvContentPartPr/>
                  <p14:nvPr/>
                </p14:nvContentPartPr>
                <p14:xfrm>
                  <a:off x="9339383" y="4278073"/>
                  <a:ext cx="143640" cy="212040"/>
                </p14:xfrm>
              </p:contentPart>
            </mc:Choice>
            <mc:Fallback xmlns="">
              <p:pic>
                <p:nvPicPr>
                  <p:cNvPr id="197" name="筆跡 196">
                    <a:extLst>
                      <a:ext uri="{FF2B5EF4-FFF2-40B4-BE49-F238E27FC236}">
                        <a16:creationId xmlns:a16="http://schemas.microsoft.com/office/drawing/2014/main" id="{71518522-68E7-D50B-4583-9739F2D0F8C7}"/>
                      </a:ext>
                    </a:extLst>
                  </p:cNvPr>
                  <p:cNvPicPr/>
                  <p:nvPr/>
                </p:nvPicPr>
                <p:blipFill>
                  <a:blip r:embed="rId245"/>
                  <a:stretch>
                    <a:fillRect/>
                  </a:stretch>
                </p:blipFill>
                <p:spPr>
                  <a:xfrm>
                    <a:off x="9319209" y="4258543"/>
                    <a:ext cx="183585" cy="251499"/>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8" name="筆跡 197">
                    <a:extLst>
                      <a:ext uri="{FF2B5EF4-FFF2-40B4-BE49-F238E27FC236}">
                        <a16:creationId xmlns:a16="http://schemas.microsoft.com/office/drawing/2014/main" id="{99A20057-1B5C-6991-2452-B11D9CA6855D}"/>
                      </a:ext>
                    </a:extLst>
                  </p14:cNvPr>
                  <p14:cNvContentPartPr/>
                  <p14:nvPr/>
                </p14:nvContentPartPr>
                <p14:xfrm>
                  <a:off x="9278903" y="4236673"/>
                  <a:ext cx="345600" cy="533160"/>
                </p14:xfrm>
              </p:contentPart>
            </mc:Choice>
            <mc:Fallback xmlns="">
              <p:pic>
                <p:nvPicPr>
                  <p:cNvPr id="198" name="筆跡 197">
                    <a:extLst>
                      <a:ext uri="{FF2B5EF4-FFF2-40B4-BE49-F238E27FC236}">
                        <a16:creationId xmlns:a16="http://schemas.microsoft.com/office/drawing/2014/main" id="{99A20057-1B5C-6991-2452-B11D9CA6855D}"/>
                      </a:ext>
                    </a:extLst>
                  </p:cNvPr>
                  <p:cNvPicPr/>
                  <p:nvPr/>
                </p:nvPicPr>
                <p:blipFill>
                  <a:blip r:embed="rId247"/>
                  <a:stretch>
                    <a:fillRect/>
                  </a:stretch>
                </p:blipFill>
                <p:spPr>
                  <a:xfrm>
                    <a:off x="9259097" y="4217133"/>
                    <a:ext cx="385617" cy="572639"/>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99" name="筆跡 198">
                    <a:extLst>
                      <a:ext uri="{FF2B5EF4-FFF2-40B4-BE49-F238E27FC236}">
                        <a16:creationId xmlns:a16="http://schemas.microsoft.com/office/drawing/2014/main" id="{51D8FFDE-C2FE-DFF6-6A2A-7E32548112EF}"/>
                      </a:ext>
                    </a:extLst>
                  </p14:cNvPr>
                  <p14:cNvContentPartPr/>
                  <p14:nvPr/>
                </p14:nvContentPartPr>
                <p14:xfrm>
                  <a:off x="9492743" y="4417033"/>
                  <a:ext cx="97200" cy="178920"/>
                </p14:xfrm>
              </p:contentPart>
            </mc:Choice>
            <mc:Fallback xmlns="">
              <p:pic>
                <p:nvPicPr>
                  <p:cNvPr id="199" name="筆跡 198">
                    <a:extLst>
                      <a:ext uri="{FF2B5EF4-FFF2-40B4-BE49-F238E27FC236}">
                        <a16:creationId xmlns:a16="http://schemas.microsoft.com/office/drawing/2014/main" id="{51D8FFDE-C2FE-DFF6-6A2A-7E32548112EF}"/>
                      </a:ext>
                    </a:extLst>
                  </p:cNvPr>
                  <p:cNvPicPr/>
                  <p:nvPr/>
                </p:nvPicPr>
                <p:blipFill>
                  <a:blip r:embed="rId249"/>
                  <a:stretch>
                    <a:fillRect/>
                  </a:stretch>
                </p:blipFill>
                <p:spPr>
                  <a:xfrm>
                    <a:off x="9472577" y="4397464"/>
                    <a:ext cx="137129" cy="218458"/>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0" name="筆跡 199">
                    <a:extLst>
                      <a:ext uri="{FF2B5EF4-FFF2-40B4-BE49-F238E27FC236}">
                        <a16:creationId xmlns:a16="http://schemas.microsoft.com/office/drawing/2014/main" id="{AB34DC03-9AAB-29E2-F564-8B4F5D937BC0}"/>
                      </a:ext>
                    </a:extLst>
                  </p14:cNvPr>
                  <p14:cNvContentPartPr/>
                  <p14:nvPr/>
                </p14:nvContentPartPr>
                <p14:xfrm>
                  <a:off x="9566903" y="4426033"/>
                  <a:ext cx="218520" cy="101880"/>
                </p14:xfrm>
              </p:contentPart>
            </mc:Choice>
            <mc:Fallback xmlns="">
              <p:pic>
                <p:nvPicPr>
                  <p:cNvPr id="200" name="筆跡 199">
                    <a:extLst>
                      <a:ext uri="{FF2B5EF4-FFF2-40B4-BE49-F238E27FC236}">
                        <a16:creationId xmlns:a16="http://schemas.microsoft.com/office/drawing/2014/main" id="{AB34DC03-9AAB-29E2-F564-8B4F5D937BC0}"/>
                      </a:ext>
                    </a:extLst>
                  </p:cNvPr>
                  <p:cNvPicPr/>
                  <p:nvPr/>
                </p:nvPicPr>
                <p:blipFill>
                  <a:blip r:embed="rId251"/>
                  <a:stretch>
                    <a:fillRect/>
                  </a:stretch>
                </p:blipFill>
                <p:spPr>
                  <a:xfrm>
                    <a:off x="9546707" y="4406057"/>
                    <a:ext cx="258508" cy="141433"/>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1" name="筆跡 200">
                    <a:extLst>
                      <a:ext uri="{FF2B5EF4-FFF2-40B4-BE49-F238E27FC236}">
                        <a16:creationId xmlns:a16="http://schemas.microsoft.com/office/drawing/2014/main" id="{9236B036-C1C7-9A5F-F948-11B56074CB6B}"/>
                      </a:ext>
                    </a:extLst>
                  </p14:cNvPr>
                  <p14:cNvContentPartPr/>
                  <p14:nvPr/>
                </p14:nvContentPartPr>
                <p14:xfrm>
                  <a:off x="9111143" y="4763353"/>
                  <a:ext cx="119520" cy="176400"/>
                </p14:xfrm>
              </p:contentPart>
            </mc:Choice>
            <mc:Fallback xmlns="">
              <p:pic>
                <p:nvPicPr>
                  <p:cNvPr id="201" name="筆跡 200">
                    <a:extLst>
                      <a:ext uri="{FF2B5EF4-FFF2-40B4-BE49-F238E27FC236}">
                        <a16:creationId xmlns:a16="http://schemas.microsoft.com/office/drawing/2014/main" id="{9236B036-C1C7-9A5F-F948-11B56074CB6B}"/>
                      </a:ext>
                    </a:extLst>
                  </p:cNvPr>
                  <p:cNvPicPr/>
                  <p:nvPr/>
                </p:nvPicPr>
                <p:blipFill>
                  <a:blip r:embed="rId253"/>
                  <a:stretch>
                    <a:fillRect/>
                  </a:stretch>
                </p:blipFill>
                <p:spPr>
                  <a:xfrm>
                    <a:off x="9091358" y="4743797"/>
                    <a:ext cx="159495" cy="21591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02" name="筆跡 201">
                    <a:extLst>
                      <a:ext uri="{FF2B5EF4-FFF2-40B4-BE49-F238E27FC236}">
                        <a16:creationId xmlns:a16="http://schemas.microsoft.com/office/drawing/2014/main" id="{5459D8DF-EE08-FC78-22FD-B542F55C1C52}"/>
                      </a:ext>
                    </a:extLst>
                  </p14:cNvPr>
                  <p14:cNvContentPartPr/>
                  <p14:nvPr/>
                </p14:nvContentPartPr>
                <p14:xfrm>
                  <a:off x="9194663" y="4781713"/>
                  <a:ext cx="55080" cy="184320"/>
                </p14:xfrm>
              </p:contentPart>
            </mc:Choice>
            <mc:Fallback xmlns="">
              <p:pic>
                <p:nvPicPr>
                  <p:cNvPr id="202" name="筆跡 201">
                    <a:extLst>
                      <a:ext uri="{FF2B5EF4-FFF2-40B4-BE49-F238E27FC236}">
                        <a16:creationId xmlns:a16="http://schemas.microsoft.com/office/drawing/2014/main" id="{5459D8DF-EE08-FC78-22FD-B542F55C1C52}"/>
                      </a:ext>
                    </a:extLst>
                  </p:cNvPr>
                  <p:cNvPicPr/>
                  <p:nvPr/>
                </p:nvPicPr>
                <p:blipFill>
                  <a:blip r:embed="rId255"/>
                  <a:stretch>
                    <a:fillRect/>
                  </a:stretch>
                </p:blipFill>
                <p:spPr>
                  <a:xfrm>
                    <a:off x="9174963" y="4762164"/>
                    <a:ext cx="94882" cy="223817"/>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3" name="筆跡 202">
                    <a:extLst>
                      <a:ext uri="{FF2B5EF4-FFF2-40B4-BE49-F238E27FC236}">
                        <a16:creationId xmlns:a16="http://schemas.microsoft.com/office/drawing/2014/main" id="{A1C4614E-A149-21B3-F382-6194B5EBB9AD}"/>
                      </a:ext>
                    </a:extLst>
                  </p14:cNvPr>
                  <p14:cNvContentPartPr/>
                  <p14:nvPr/>
                </p14:nvContentPartPr>
                <p14:xfrm>
                  <a:off x="9331463" y="4816633"/>
                  <a:ext cx="107640" cy="119520"/>
                </p14:xfrm>
              </p:contentPart>
            </mc:Choice>
            <mc:Fallback xmlns="">
              <p:pic>
                <p:nvPicPr>
                  <p:cNvPr id="203" name="筆跡 202">
                    <a:extLst>
                      <a:ext uri="{FF2B5EF4-FFF2-40B4-BE49-F238E27FC236}">
                        <a16:creationId xmlns:a16="http://schemas.microsoft.com/office/drawing/2014/main" id="{A1C4614E-A149-21B3-F382-6194B5EBB9AD}"/>
                      </a:ext>
                    </a:extLst>
                  </p:cNvPr>
                  <p:cNvPicPr/>
                  <p:nvPr/>
                </p:nvPicPr>
                <p:blipFill>
                  <a:blip r:embed="rId257"/>
                  <a:stretch>
                    <a:fillRect/>
                  </a:stretch>
                </p:blipFill>
                <p:spPr>
                  <a:xfrm>
                    <a:off x="9311230" y="4796713"/>
                    <a:ext cx="147702" cy="158962"/>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4" name="筆跡 203">
                    <a:extLst>
                      <a:ext uri="{FF2B5EF4-FFF2-40B4-BE49-F238E27FC236}">
                        <a16:creationId xmlns:a16="http://schemas.microsoft.com/office/drawing/2014/main" id="{A5AC7DFB-A88F-57D8-9B4A-216C59B84FDB}"/>
                      </a:ext>
                    </a:extLst>
                  </p14:cNvPr>
                  <p14:cNvContentPartPr/>
                  <p14:nvPr/>
                </p14:nvContentPartPr>
                <p14:xfrm>
                  <a:off x="9307703" y="4748233"/>
                  <a:ext cx="281160" cy="448200"/>
                </p14:xfrm>
              </p:contentPart>
            </mc:Choice>
            <mc:Fallback xmlns="">
              <p:pic>
                <p:nvPicPr>
                  <p:cNvPr id="204" name="筆跡 203">
                    <a:extLst>
                      <a:ext uri="{FF2B5EF4-FFF2-40B4-BE49-F238E27FC236}">
                        <a16:creationId xmlns:a16="http://schemas.microsoft.com/office/drawing/2014/main" id="{A5AC7DFB-A88F-57D8-9B4A-216C59B84FDB}"/>
                      </a:ext>
                    </a:extLst>
                  </p:cNvPr>
                  <p:cNvPicPr/>
                  <p:nvPr/>
                </p:nvPicPr>
                <p:blipFill>
                  <a:blip r:embed="rId259"/>
                  <a:stretch>
                    <a:fillRect/>
                  </a:stretch>
                </p:blipFill>
                <p:spPr>
                  <a:xfrm>
                    <a:off x="9287505" y="4728677"/>
                    <a:ext cx="321153" cy="487712"/>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05" name="筆跡 204">
                    <a:extLst>
                      <a:ext uri="{FF2B5EF4-FFF2-40B4-BE49-F238E27FC236}">
                        <a16:creationId xmlns:a16="http://schemas.microsoft.com/office/drawing/2014/main" id="{10570DEA-969F-865D-89E2-2C162647D1DF}"/>
                      </a:ext>
                    </a:extLst>
                  </p14:cNvPr>
                  <p14:cNvContentPartPr/>
                  <p14:nvPr/>
                </p14:nvContentPartPr>
                <p14:xfrm>
                  <a:off x="9485543" y="4921753"/>
                  <a:ext cx="98280" cy="182160"/>
                </p14:xfrm>
              </p:contentPart>
            </mc:Choice>
            <mc:Fallback xmlns="">
              <p:pic>
                <p:nvPicPr>
                  <p:cNvPr id="205" name="筆跡 204">
                    <a:extLst>
                      <a:ext uri="{FF2B5EF4-FFF2-40B4-BE49-F238E27FC236}">
                        <a16:creationId xmlns:a16="http://schemas.microsoft.com/office/drawing/2014/main" id="{10570DEA-969F-865D-89E2-2C162647D1DF}"/>
                      </a:ext>
                    </a:extLst>
                  </p:cNvPr>
                  <p:cNvPicPr/>
                  <p:nvPr/>
                </p:nvPicPr>
                <p:blipFill>
                  <a:blip r:embed="rId261"/>
                  <a:stretch>
                    <a:fillRect/>
                  </a:stretch>
                </p:blipFill>
                <p:spPr>
                  <a:xfrm>
                    <a:off x="9465725" y="4902222"/>
                    <a:ext cx="138320" cy="221621"/>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06" name="筆跡 205">
                    <a:extLst>
                      <a:ext uri="{FF2B5EF4-FFF2-40B4-BE49-F238E27FC236}">
                        <a16:creationId xmlns:a16="http://schemas.microsoft.com/office/drawing/2014/main" id="{7340C126-5003-2FD5-115F-B4EA0A2BA78D}"/>
                      </a:ext>
                    </a:extLst>
                  </p14:cNvPr>
                  <p14:cNvContentPartPr/>
                  <p14:nvPr/>
                </p14:nvContentPartPr>
                <p14:xfrm>
                  <a:off x="9503183" y="4917073"/>
                  <a:ext cx="234360" cy="125280"/>
                </p14:xfrm>
              </p:contentPart>
            </mc:Choice>
            <mc:Fallback xmlns="">
              <p:pic>
                <p:nvPicPr>
                  <p:cNvPr id="206" name="筆跡 205">
                    <a:extLst>
                      <a:ext uri="{FF2B5EF4-FFF2-40B4-BE49-F238E27FC236}">
                        <a16:creationId xmlns:a16="http://schemas.microsoft.com/office/drawing/2014/main" id="{7340C126-5003-2FD5-115F-B4EA0A2BA78D}"/>
                      </a:ext>
                    </a:extLst>
                  </p:cNvPr>
                  <p:cNvPicPr/>
                  <p:nvPr/>
                </p:nvPicPr>
                <p:blipFill>
                  <a:blip r:embed="rId263"/>
                  <a:stretch>
                    <a:fillRect/>
                  </a:stretch>
                </p:blipFill>
                <p:spPr>
                  <a:xfrm>
                    <a:off x="9483418" y="4897124"/>
                    <a:ext cx="274294" cy="164779"/>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08" name="筆跡 207">
                    <a:extLst>
                      <a:ext uri="{FF2B5EF4-FFF2-40B4-BE49-F238E27FC236}">
                        <a16:creationId xmlns:a16="http://schemas.microsoft.com/office/drawing/2014/main" id="{0017AC41-A4B3-C110-517C-CE16C793572C}"/>
                      </a:ext>
                    </a:extLst>
                  </p14:cNvPr>
                  <p14:cNvContentPartPr/>
                  <p14:nvPr/>
                </p14:nvContentPartPr>
                <p14:xfrm>
                  <a:off x="9367823" y="5278513"/>
                  <a:ext cx="13680" cy="209160"/>
                </p14:xfrm>
              </p:contentPart>
            </mc:Choice>
            <mc:Fallback xmlns="">
              <p:pic>
                <p:nvPicPr>
                  <p:cNvPr id="208" name="筆跡 207">
                    <a:extLst>
                      <a:ext uri="{FF2B5EF4-FFF2-40B4-BE49-F238E27FC236}">
                        <a16:creationId xmlns:a16="http://schemas.microsoft.com/office/drawing/2014/main" id="{0017AC41-A4B3-C110-517C-CE16C793572C}"/>
                      </a:ext>
                    </a:extLst>
                  </p:cNvPr>
                  <p:cNvPicPr/>
                  <p:nvPr/>
                </p:nvPicPr>
                <p:blipFill>
                  <a:blip r:embed="rId265"/>
                  <a:stretch>
                    <a:fillRect/>
                  </a:stretch>
                </p:blipFill>
                <p:spPr>
                  <a:xfrm>
                    <a:off x="9348108" y="5258555"/>
                    <a:ext cx="53513" cy="248677"/>
                  </a:xfrm>
                  <a:prstGeom prst="rect">
                    <a:avLst/>
                  </a:prstGeom>
                </p:spPr>
              </p:pic>
            </mc:Fallback>
          </mc:AlternateContent>
        </p:grpSp>
        <p:grpSp>
          <p:nvGrpSpPr>
            <p:cNvPr id="214" name="群組 213">
              <a:extLst>
                <a:ext uri="{FF2B5EF4-FFF2-40B4-BE49-F238E27FC236}">
                  <a16:creationId xmlns:a16="http://schemas.microsoft.com/office/drawing/2014/main" id="{3ACCD6E1-33ED-7FB8-FA39-BD1CDADAE6BA}"/>
                </a:ext>
              </a:extLst>
            </p:cNvPr>
            <p:cNvGrpSpPr/>
            <p:nvPr/>
          </p:nvGrpSpPr>
          <p:grpSpPr>
            <a:xfrm>
              <a:off x="10444943" y="2961685"/>
              <a:ext cx="484200" cy="480960"/>
              <a:chOff x="10444943" y="2961685"/>
              <a:chExt cx="484200" cy="480960"/>
            </a:xfrm>
          </p:grpSpPr>
          <mc:AlternateContent xmlns:mc="http://schemas.openxmlformats.org/markup-compatibility/2006" xmlns:p14="http://schemas.microsoft.com/office/powerpoint/2010/main">
            <mc:Choice Requires="p14">
              <p:contentPart p14:bwMode="auto" r:id="rId266">
                <p14:nvContentPartPr>
                  <p14:cNvPr id="210" name="筆跡 209">
                    <a:extLst>
                      <a:ext uri="{FF2B5EF4-FFF2-40B4-BE49-F238E27FC236}">
                        <a16:creationId xmlns:a16="http://schemas.microsoft.com/office/drawing/2014/main" id="{7C8C7BE6-F72E-78C7-4502-D85C6E7CED4E}"/>
                      </a:ext>
                    </a:extLst>
                  </p14:cNvPr>
                  <p14:cNvContentPartPr/>
                  <p14:nvPr/>
                </p14:nvContentPartPr>
                <p14:xfrm>
                  <a:off x="10503263" y="2961685"/>
                  <a:ext cx="137880" cy="167760"/>
                </p14:xfrm>
              </p:contentPart>
            </mc:Choice>
            <mc:Fallback xmlns="">
              <p:pic>
                <p:nvPicPr>
                  <p:cNvPr id="210" name="筆跡 209">
                    <a:extLst>
                      <a:ext uri="{FF2B5EF4-FFF2-40B4-BE49-F238E27FC236}">
                        <a16:creationId xmlns:a16="http://schemas.microsoft.com/office/drawing/2014/main" id="{7C8C7BE6-F72E-78C7-4502-D85C6E7CED4E}"/>
                      </a:ext>
                    </a:extLst>
                  </p:cNvPr>
                  <p:cNvPicPr/>
                  <p:nvPr/>
                </p:nvPicPr>
                <p:blipFill>
                  <a:blip r:embed="rId267"/>
                  <a:stretch>
                    <a:fillRect/>
                  </a:stretch>
                </p:blipFill>
                <p:spPr>
                  <a:xfrm>
                    <a:off x="10483105" y="2942113"/>
                    <a:ext cx="177793" cy="207303"/>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11" name="筆跡 210">
                    <a:extLst>
                      <a:ext uri="{FF2B5EF4-FFF2-40B4-BE49-F238E27FC236}">
                        <a16:creationId xmlns:a16="http://schemas.microsoft.com/office/drawing/2014/main" id="{863EAD61-D4B1-B4C2-F5A9-2EDD4E725F4E}"/>
                      </a:ext>
                    </a:extLst>
                  </p14:cNvPr>
                  <p14:cNvContentPartPr/>
                  <p14:nvPr/>
                </p14:nvContentPartPr>
                <p14:xfrm>
                  <a:off x="10444943" y="2993005"/>
                  <a:ext cx="344880" cy="449640"/>
                </p14:xfrm>
              </p:contentPart>
            </mc:Choice>
            <mc:Fallback xmlns="">
              <p:pic>
                <p:nvPicPr>
                  <p:cNvPr id="211" name="筆跡 210">
                    <a:extLst>
                      <a:ext uri="{FF2B5EF4-FFF2-40B4-BE49-F238E27FC236}">
                        <a16:creationId xmlns:a16="http://schemas.microsoft.com/office/drawing/2014/main" id="{863EAD61-D4B1-B4C2-F5A9-2EDD4E725F4E}"/>
                      </a:ext>
                    </a:extLst>
                  </p:cNvPr>
                  <p:cNvPicPr/>
                  <p:nvPr/>
                </p:nvPicPr>
                <p:blipFill>
                  <a:blip r:embed="rId269"/>
                  <a:stretch>
                    <a:fillRect/>
                  </a:stretch>
                </p:blipFill>
                <p:spPr>
                  <a:xfrm>
                    <a:off x="10425155" y="2973056"/>
                    <a:ext cx="384860" cy="489138"/>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2" name="筆跡 211">
                    <a:extLst>
                      <a:ext uri="{FF2B5EF4-FFF2-40B4-BE49-F238E27FC236}">
                        <a16:creationId xmlns:a16="http://schemas.microsoft.com/office/drawing/2014/main" id="{FD1F00F8-FD02-1824-46B1-FE8F1F7B06BA}"/>
                      </a:ext>
                    </a:extLst>
                  </p14:cNvPr>
                  <p14:cNvContentPartPr/>
                  <p14:nvPr/>
                </p14:nvContentPartPr>
                <p14:xfrm>
                  <a:off x="10668143" y="3185605"/>
                  <a:ext cx="86760" cy="190080"/>
                </p14:xfrm>
              </p:contentPart>
            </mc:Choice>
            <mc:Fallback xmlns="">
              <p:pic>
                <p:nvPicPr>
                  <p:cNvPr id="212" name="筆跡 211">
                    <a:extLst>
                      <a:ext uri="{FF2B5EF4-FFF2-40B4-BE49-F238E27FC236}">
                        <a16:creationId xmlns:a16="http://schemas.microsoft.com/office/drawing/2014/main" id="{FD1F00F8-FD02-1824-46B1-FE8F1F7B06BA}"/>
                      </a:ext>
                    </a:extLst>
                  </p:cNvPr>
                  <p:cNvPicPr/>
                  <p:nvPr/>
                </p:nvPicPr>
                <p:blipFill>
                  <a:blip r:embed="rId271"/>
                  <a:stretch>
                    <a:fillRect/>
                  </a:stretch>
                </p:blipFill>
                <p:spPr>
                  <a:xfrm>
                    <a:off x="10647966" y="3166038"/>
                    <a:ext cx="126710" cy="229613"/>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13" name="筆跡 212">
                    <a:extLst>
                      <a:ext uri="{FF2B5EF4-FFF2-40B4-BE49-F238E27FC236}">
                        <a16:creationId xmlns:a16="http://schemas.microsoft.com/office/drawing/2014/main" id="{5F40AF89-2A67-2995-EE99-BAFDCE7A69D2}"/>
                      </a:ext>
                    </a:extLst>
                  </p14:cNvPr>
                  <p14:cNvContentPartPr/>
                  <p14:nvPr/>
                </p14:nvContentPartPr>
                <p14:xfrm>
                  <a:off x="10739423" y="3229525"/>
                  <a:ext cx="189720" cy="105480"/>
                </p14:xfrm>
              </p:contentPart>
            </mc:Choice>
            <mc:Fallback xmlns="">
              <p:pic>
                <p:nvPicPr>
                  <p:cNvPr id="213" name="筆跡 212">
                    <a:extLst>
                      <a:ext uri="{FF2B5EF4-FFF2-40B4-BE49-F238E27FC236}">
                        <a16:creationId xmlns:a16="http://schemas.microsoft.com/office/drawing/2014/main" id="{5F40AF89-2A67-2995-EE99-BAFDCE7A69D2}"/>
                      </a:ext>
                    </a:extLst>
                  </p:cNvPr>
                  <p:cNvPicPr/>
                  <p:nvPr/>
                </p:nvPicPr>
                <p:blipFill>
                  <a:blip r:embed="rId273"/>
                  <a:stretch>
                    <a:fillRect/>
                  </a:stretch>
                </p:blipFill>
                <p:spPr>
                  <a:xfrm>
                    <a:off x="10719644" y="3210021"/>
                    <a:ext cx="229682" cy="144886"/>
                  </a:xfrm>
                  <a:prstGeom prst="rect">
                    <a:avLst/>
                  </a:prstGeom>
                </p:spPr>
              </p:pic>
            </mc:Fallback>
          </mc:AlternateContent>
        </p:grpSp>
        <p:grpSp>
          <p:nvGrpSpPr>
            <p:cNvPr id="219" name="群組 218">
              <a:extLst>
                <a:ext uri="{FF2B5EF4-FFF2-40B4-BE49-F238E27FC236}">
                  <a16:creationId xmlns:a16="http://schemas.microsoft.com/office/drawing/2014/main" id="{2EC1C596-F9CB-CE99-BDB8-0927D1F9E9F1}"/>
                </a:ext>
              </a:extLst>
            </p:cNvPr>
            <p:cNvGrpSpPr/>
            <p:nvPr/>
          </p:nvGrpSpPr>
          <p:grpSpPr>
            <a:xfrm>
              <a:off x="10524143" y="3678445"/>
              <a:ext cx="475560" cy="484200"/>
              <a:chOff x="10524143" y="3678445"/>
              <a:chExt cx="475560" cy="484200"/>
            </a:xfrm>
          </p:grpSpPr>
          <mc:AlternateContent xmlns:mc="http://schemas.openxmlformats.org/markup-compatibility/2006" xmlns:p14="http://schemas.microsoft.com/office/powerpoint/2010/main">
            <mc:Choice Requires="p14">
              <p:contentPart p14:bwMode="auto" r:id="rId274">
                <p14:nvContentPartPr>
                  <p14:cNvPr id="215" name="筆跡 214">
                    <a:extLst>
                      <a:ext uri="{FF2B5EF4-FFF2-40B4-BE49-F238E27FC236}">
                        <a16:creationId xmlns:a16="http://schemas.microsoft.com/office/drawing/2014/main" id="{D25CA44B-86A2-3E72-8BC7-0CE622DBC10C}"/>
                      </a:ext>
                    </a:extLst>
                  </p14:cNvPr>
                  <p14:cNvContentPartPr/>
                  <p14:nvPr/>
                </p14:nvContentPartPr>
                <p14:xfrm>
                  <a:off x="10561583" y="3684205"/>
                  <a:ext cx="93240" cy="174600"/>
                </p14:xfrm>
              </p:contentPart>
            </mc:Choice>
            <mc:Fallback xmlns="">
              <p:pic>
                <p:nvPicPr>
                  <p:cNvPr id="215" name="筆跡 214">
                    <a:extLst>
                      <a:ext uri="{FF2B5EF4-FFF2-40B4-BE49-F238E27FC236}">
                        <a16:creationId xmlns:a16="http://schemas.microsoft.com/office/drawing/2014/main" id="{D25CA44B-86A2-3E72-8BC7-0CE622DBC10C}"/>
                      </a:ext>
                    </a:extLst>
                  </p:cNvPr>
                  <p:cNvPicPr/>
                  <p:nvPr/>
                </p:nvPicPr>
                <p:blipFill>
                  <a:blip r:embed="rId275"/>
                  <a:stretch>
                    <a:fillRect/>
                  </a:stretch>
                </p:blipFill>
                <p:spPr>
                  <a:xfrm>
                    <a:off x="10541401" y="3664672"/>
                    <a:ext cx="133200" cy="214064"/>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16" name="筆跡 215">
                    <a:extLst>
                      <a:ext uri="{FF2B5EF4-FFF2-40B4-BE49-F238E27FC236}">
                        <a16:creationId xmlns:a16="http://schemas.microsoft.com/office/drawing/2014/main" id="{E9161C68-D3C5-77B8-FD89-50E3725E77F1}"/>
                      </a:ext>
                    </a:extLst>
                  </p14:cNvPr>
                  <p14:cNvContentPartPr/>
                  <p14:nvPr/>
                </p14:nvContentPartPr>
                <p14:xfrm>
                  <a:off x="10524143" y="3678445"/>
                  <a:ext cx="324720" cy="484200"/>
                </p14:xfrm>
              </p:contentPart>
            </mc:Choice>
            <mc:Fallback xmlns="">
              <p:pic>
                <p:nvPicPr>
                  <p:cNvPr id="216" name="筆跡 215">
                    <a:extLst>
                      <a:ext uri="{FF2B5EF4-FFF2-40B4-BE49-F238E27FC236}">
                        <a16:creationId xmlns:a16="http://schemas.microsoft.com/office/drawing/2014/main" id="{E9161C68-D3C5-77B8-FD89-50E3725E77F1}"/>
                      </a:ext>
                    </a:extLst>
                  </p:cNvPr>
                  <p:cNvPicPr/>
                  <p:nvPr/>
                </p:nvPicPr>
                <p:blipFill>
                  <a:blip r:embed="rId277"/>
                  <a:stretch>
                    <a:fillRect/>
                  </a:stretch>
                </p:blipFill>
                <p:spPr>
                  <a:xfrm>
                    <a:off x="10504353" y="3658902"/>
                    <a:ext cx="364704" cy="523686"/>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17" name="筆跡 216">
                    <a:extLst>
                      <a:ext uri="{FF2B5EF4-FFF2-40B4-BE49-F238E27FC236}">
                        <a16:creationId xmlns:a16="http://schemas.microsoft.com/office/drawing/2014/main" id="{35575B33-031E-EDAE-90AA-011A61122139}"/>
                      </a:ext>
                    </a:extLst>
                  </p14:cNvPr>
                  <p14:cNvContentPartPr/>
                  <p14:nvPr/>
                </p14:nvContentPartPr>
                <p14:xfrm>
                  <a:off x="10739063" y="3912805"/>
                  <a:ext cx="79200" cy="173160"/>
                </p14:xfrm>
              </p:contentPart>
            </mc:Choice>
            <mc:Fallback xmlns="">
              <p:pic>
                <p:nvPicPr>
                  <p:cNvPr id="217" name="筆跡 216">
                    <a:extLst>
                      <a:ext uri="{FF2B5EF4-FFF2-40B4-BE49-F238E27FC236}">
                        <a16:creationId xmlns:a16="http://schemas.microsoft.com/office/drawing/2014/main" id="{35575B33-031E-EDAE-90AA-011A61122139}"/>
                      </a:ext>
                    </a:extLst>
                  </p:cNvPr>
                  <p:cNvPicPr/>
                  <p:nvPr/>
                </p:nvPicPr>
                <p:blipFill>
                  <a:blip r:embed="rId279"/>
                  <a:stretch>
                    <a:fillRect/>
                  </a:stretch>
                </p:blipFill>
                <p:spPr>
                  <a:xfrm>
                    <a:off x="10719263" y="3892856"/>
                    <a:ext cx="119204" cy="2126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18" name="筆跡 217">
                    <a:extLst>
                      <a:ext uri="{FF2B5EF4-FFF2-40B4-BE49-F238E27FC236}">
                        <a16:creationId xmlns:a16="http://schemas.microsoft.com/office/drawing/2014/main" id="{9B7F2AB8-CA4B-6F88-4611-C7A7190BE07A}"/>
                      </a:ext>
                    </a:extLst>
                  </p14:cNvPr>
                  <p14:cNvContentPartPr/>
                  <p14:nvPr/>
                </p14:nvContentPartPr>
                <p14:xfrm>
                  <a:off x="10807103" y="3934045"/>
                  <a:ext cx="192600" cy="107280"/>
                </p14:xfrm>
              </p:contentPart>
            </mc:Choice>
            <mc:Fallback xmlns="">
              <p:pic>
                <p:nvPicPr>
                  <p:cNvPr id="218" name="筆跡 217">
                    <a:extLst>
                      <a:ext uri="{FF2B5EF4-FFF2-40B4-BE49-F238E27FC236}">
                        <a16:creationId xmlns:a16="http://schemas.microsoft.com/office/drawing/2014/main" id="{9B7F2AB8-CA4B-6F88-4611-C7A7190BE07A}"/>
                      </a:ext>
                    </a:extLst>
                  </p:cNvPr>
                  <p:cNvPicPr/>
                  <p:nvPr/>
                </p:nvPicPr>
                <p:blipFill>
                  <a:blip r:embed="rId281"/>
                  <a:stretch>
                    <a:fillRect/>
                  </a:stretch>
                </p:blipFill>
                <p:spPr>
                  <a:xfrm>
                    <a:off x="10786914" y="3914104"/>
                    <a:ext cx="232574" cy="14676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2">
              <p14:nvContentPartPr>
                <p14:cNvPr id="227" name="筆跡 226">
                  <a:extLst>
                    <a:ext uri="{FF2B5EF4-FFF2-40B4-BE49-F238E27FC236}">
                      <a16:creationId xmlns:a16="http://schemas.microsoft.com/office/drawing/2014/main" id="{79758EF2-809F-E8B5-353B-65FA9ACAB899}"/>
                    </a:ext>
                  </a:extLst>
                </p14:cNvPr>
                <p14:cNvContentPartPr/>
                <p14:nvPr/>
              </p14:nvContentPartPr>
              <p14:xfrm>
                <a:off x="10797023" y="5233285"/>
                <a:ext cx="13680" cy="227880"/>
              </p14:xfrm>
            </p:contentPart>
          </mc:Choice>
          <mc:Fallback xmlns="">
            <p:pic>
              <p:nvPicPr>
                <p:cNvPr id="227" name="筆跡 226">
                  <a:extLst>
                    <a:ext uri="{FF2B5EF4-FFF2-40B4-BE49-F238E27FC236}">
                      <a16:creationId xmlns:a16="http://schemas.microsoft.com/office/drawing/2014/main" id="{79758EF2-809F-E8B5-353B-65FA9ACAB899}"/>
                    </a:ext>
                  </a:extLst>
                </p:cNvPr>
                <p:cNvPicPr/>
                <p:nvPr/>
              </p:nvPicPr>
              <p:blipFill>
                <a:blip r:embed="rId283"/>
                <a:stretch>
                  <a:fillRect/>
                </a:stretch>
              </p:blipFill>
              <p:spPr>
                <a:xfrm>
                  <a:off x="10776905" y="5213331"/>
                  <a:ext cx="53513" cy="267390"/>
                </a:xfrm>
                <a:prstGeom prst="rect">
                  <a:avLst/>
                </a:prstGeom>
              </p:spPr>
            </p:pic>
          </mc:Fallback>
        </mc:AlternateContent>
        <p:grpSp>
          <p:nvGrpSpPr>
            <p:cNvPr id="234" name="群組 233">
              <a:extLst>
                <a:ext uri="{FF2B5EF4-FFF2-40B4-BE49-F238E27FC236}">
                  <a16:creationId xmlns:a16="http://schemas.microsoft.com/office/drawing/2014/main" id="{D361F81C-F6F0-6E36-99F6-25E9760977C4}"/>
                </a:ext>
              </a:extLst>
            </p:cNvPr>
            <p:cNvGrpSpPr/>
            <p:nvPr/>
          </p:nvGrpSpPr>
          <p:grpSpPr>
            <a:xfrm>
              <a:off x="10532423" y="2380513"/>
              <a:ext cx="865080" cy="341640"/>
              <a:chOff x="10532423" y="2380513"/>
              <a:chExt cx="865080" cy="341640"/>
            </a:xfrm>
          </p:grpSpPr>
          <mc:AlternateContent xmlns:mc="http://schemas.openxmlformats.org/markup-compatibility/2006" xmlns:p14="http://schemas.microsoft.com/office/powerpoint/2010/main">
            <mc:Choice Requires="p14">
              <p:contentPart p14:bwMode="auto" r:id="rId284">
                <p14:nvContentPartPr>
                  <p14:cNvPr id="228" name="筆跡 227">
                    <a:extLst>
                      <a:ext uri="{FF2B5EF4-FFF2-40B4-BE49-F238E27FC236}">
                        <a16:creationId xmlns:a16="http://schemas.microsoft.com/office/drawing/2014/main" id="{043D4BA3-1645-3920-DD3F-59F2A3A5E620}"/>
                      </a:ext>
                    </a:extLst>
                  </p14:cNvPr>
                  <p14:cNvContentPartPr/>
                  <p14:nvPr/>
                </p14:nvContentPartPr>
                <p14:xfrm>
                  <a:off x="10532423" y="2380513"/>
                  <a:ext cx="141480" cy="311400"/>
                </p14:xfrm>
              </p:contentPart>
            </mc:Choice>
            <mc:Fallback xmlns="">
              <p:pic>
                <p:nvPicPr>
                  <p:cNvPr id="228" name="筆跡 227">
                    <a:extLst>
                      <a:ext uri="{FF2B5EF4-FFF2-40B4-BE49-F238E27FC236}">
                        <a16:creationId xmlns:a16="http://schemas.microsoft.com/office/drawing/2014/main" id="{043D4BA3-1645-3920-DD3F-59F2A3A5E620}"/>
                      </a:ext>
                    </a:extLst>
                  </p:cNvPr>
                  <p:cNvPicPr/>
                  <p:nvPr/>
                </p:nvPicPr>
                <p:blipFill>
                  <a:blip r:embed="rId285"/>
                  <a:stretch>
                    <a:fillRect/>
                  </a:stretch>
                </p:blipFill>
                <p:spPr>
                  <a:xfrm>
                    <a:off x="10512212" y="2360577"/>
                    <a:ext cx="181499" cy="350873"/>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29" name="筆跡 228">
                    <a:extLst>
                      <a:ext uri="{FF2B5EF4-FFF2-40B4-BE49-F238E27FC236}">
                        <a16:creationId xmlns:a16="http://schemas.microsoft.com/office/drawing/2014/main" id="{AC1C333F-8759-D076-3576-3D85061B7E4D}"/>
                      </a:ext>
                    </a:extLst>
                  </p14:cNvPr>
                  <p14:cNvContentPartPr/>
                  <p14:nvPr/>
                </p14:nvContentPartPr>
                <p14:xfrm>
                  <a:off x="10698023" y="2534233"/>
                  <a:ext cx="6840" cy="187920"/>
                </p14:xfrm>
              </p:contentPart>
            </mc:Choice>
            <mc:Fallback xmlns="">
              <p:pic>
                <p:nvPicPr>
                  <p:cNvPr id="229" name="筆跡 228">
                    <a:extLst>
                      <a:ext uri="{FF2B5EF4-FFF2-40B4-BE49-F238E27FC236}">
                        <a16:creationId xmlns:a16="http://schemas.microsoft.com/office/drawing/2014/main" id="{AC1C333F-8759-D076-3576-3D85061B7E4D}"/>
                      </a:ext>
                    </a:extLst>
                  </p:cNvPr>
                  <p:cNvPicPr/>
                  <p:nvPr/>
                </p:nvPicPr>
                <p:blipFill>
                  <a:blip r:embed="rId287"/>
                  <a:stretch>
                    <a:fillRect/>
                  </a:stretch>
                </p:blipFill>
                <p:spPr>
                  <a:xfrm>
                    <a:off x="10677905" y="2514683"/>
                    <a:ext cx="46673" cy="227419"/>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30" name="筆跡 229">
                    <a:extLst>
                      <a:ext uri="{FF2B5EF4-FFF2-40B4-BE49-F238E27FC236}">
                        <a16:creationId xmlns:a16="http://schemas.microsoft.com/office/drawing/2014/main" id="{3ED022B5-75E2-3F24-1099-56F845449B2E}"/>
                      </a:ext>
                    </a:extLst>
                  </p14:cNvPr>
                  <p14:cNvContentPartPr/>
                  <p14:nvPr/>
                </p14:nvContentPartPr>
                <p14:xfrm>
                  <a:off x="10707383" y="2521273"/>
                  <a:ext cx="135720" cy="194760"/>
                </p14:xfrm>
              </p:contentPart>
            </mc:Choice>
            <mc:Fallback xmlns="">
              <p:pic>
                <p:nvPicPr>
                  <p:cNvPr id="230" name="筆跡 229">
                    <a:extLst>
                      <a:ext uri="{FF2B5EF4-FFF2-40B4-BE49-F238E27FC236}">
                        <a16:creationId xmlns:a16="http://schemas.microsoft.com/office/drawing/2014/main" id="{3ED022B5-75E2-3F24-1099-56F845449B2E}"/>
                      </a:ext>
                    </a:extLst>
                  </p:cNvPr>
                  <p:cNvPicPr/>
                  <p:nvPr/>
                </p:nvPicPr>
                <p:blipFill>
                  <a:blip r:embed="rId289"/>
                  <a:stretch>
                    <a:fillRect/>
                  </a:stretch>
                </p:blipFill>
                <p:spPr>
                  <a:xfrm>
                    <a:off x="10687590" y="2501717"/>
                    <a:ext cx="175709" cy="234271"/>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31" name="筆跡 230">
                    <a:extLst>
                      <a:ext uri="{FF2B5EF4-FFF2-40B4-BE49-F238E27FC236}">
                        <a16:creationId xmlns:a16="http://schemas.microsoft.com/office/drawing/2014/main" id="{01F8D6F0-A17D-7AA1-310B-FF99FBC10FE7}"/>
                      </a:ext>
                    </a:extLst>
                  </p14:cNvPr>
                  <p14:cNvContentPartPr/>
                  <p14:nvPr/>
                </p14:nvContentPartPr>
                <p14:xfrm>
                  <a:off x="10923023" y="2418673"/>
                  <a:ext cx="110160" cy="262800"/>
                </p14:xfrm>
              </p:contentPart>
            </mc:Choice>
            <mc:Fallback xmlns="">
              <p:pic>
                <p:nvPicPr>
                  <p:cNvPr id="231" name="筆跡 230">
                    <a:extLst>
                      <a:ext uri="{FF2B5EF4-FFF2-40B4-BE49-F238E27FC236}">
                        <a16:creationId xmlns:a16="http://schemas.microsoft.com/office/drawing/2014/main" id="{01F8D6F0-A17D-7AA1-310B-FF99FBC10FE7}"/>
                      </a:ext>
                    </a:extLst>
                  </p:cNvPr>
                  <p:cNvPicPr/>
                  <p:nvPr/>
                </p:nvPicPr>
                <p:blipFill>
                  <a:blip r:embed="rId291"/>
                  <a:stretch>
                    <a:fillRect/>
                  </a:stretch>
                </p:blipFill>
                <p:spPr>
                  <a:xfrm>
                    <a:off x="10903251" y="2399132"/>
                    <a:ext cx="150108" cy="3022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32" name="筆跡 231">
                    <a:extLst>
                      <a:ext uri="{FF2B5EF4-FFF2-40B4-BE49-F238E27FC236}">
                        <a16:creationId xmlns:a16="http://schemas.microsoft.com/office/drawing/2014/main" id="{5E6EC927-2157-066E-01FF-8B2377F1D048}"/>
                      </a:ext>
                    </a:extLst>
                  </p14:cNvPr>
                  <p14:cNvContentPartPr/>
                  <p14:nvPr/>
                </p14:nvContentPartPr>
                <p14:xfrm>
                  <a:off x="11032823" y="2458993"/>
                  <a:ext cx="153720" cy="211680"/>
                </p14:xfrm>
              </p:contentPart>
            </mc:Choice>
            <mc:Fallback xmlns="">
              <p:pic>
                <p:nvPicPr>
                  <p:cNvPr id="232" name="筆跡 231">
                    <a:extLst>
                      <a:ext uri="{FF2B5EF4-FFF2-40B4-BE49-F238E27FC236}">
                        <a16:creationId xmlns:a16="http://schemas.microsoft.com/office/drawing/2014/main" id="{5E6EC927-2157-066E-01FF-8B2377F1D048}"/>
                      </a:ext>
                    </a:extLst>
                  </p:cNvPr>
                  <p:cNvPicPr/>
                  <p:nvPr/>
                </p:nvPicPr>
                <p:blipFill>
                  <a:blip r:embed="rId293"/>
                  <a:stretch>
                    <a:fillRect/>
                  </a:stretch>
                </p:blipFill>
                <p:spPr>
                  <a:xfrm>
                    <a:off x="11013053" y="2439423"/>
                    <a:ext cx="193663" cy="2512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33" name="筆跡 232">
                    <a:extLst>
                      <a:ext uri="{FF2B5EF4-FFF2-40B4-BE49-F238E27FC236}">
                        <a16:creationId xmlns:a16="http://schemas.microsoft.com/office/drawing/2014/main" id="{2224A2BF-2285-6323-117B-E46D19AC065D}"/>
                      </a:ext>
                    </a:extLst>
                  </p14:cNvPr>
                  <p14:cNvContentPartPr/>
                  <p14:nvPr/>
                </p14:nvContentPartPr>
                <p14:xfrm>
                  <a:off x="11073503" y="2418313"/>
                  <a:ext cx="324000" cy="258480"/>
                </p14:xfrm>
              </p:contentPart>
            </mc:Choice>
            <mc:Fallback xmlns="">
              <p:pic>
                <p:nvPicPr>
                  <p:cNvPr id="233" name="筆跡 232">
                    <a:extLst>
                      <a:ext uri="{FF2B5EF4-FFF2-40B4-BE49-F238E27FC236}">
                        <a16:creationId xmlns:a16="http://schemas.microsoft.com/office/drawing/2014/main" id="{2224A2BF-2285-6323-117B-E46D19AC065D}"/>
                      </a:ext>
                    </a:extLst>
                  </p:cNvPr>
                  <p:cNvPicPr/>
                  <p:nvPr/>
                </p:nvPicPr>
                <p:blipFill>
                  <a:blip r:embed="rId295"/>
                  <a:stretch>
                    <a:fillRect/>
                  </a:stretch>
                </p:blipFill>
                <p:spPr>
                  <a:xfrm>
                    <a:off x="11053303" y="2398767"/>
                    <a:ext cx="363995" cy="297970"/>
                  </a:xfrm>
                  <a:prstGeom prst="rect">
                    <a:avLst/>
                  </a:prstGeom>
                </p:spPr>
              </p:pic>
            </mc:Fallback>
          </mc:AlternateContent>
        </p:grpSp>
      </p:grpSp>
      <p:grpSp>
        <p:nvGrpSpPr>
          <p:cNvPr id="241" name="群組 240">
            <a:extLst>
              <a:ext uri="{FF2B5EF4-FFF2-40B4-BE49-F238E27FC236}">
                <a16:creationId xmlns:a16="http://schemas.microsoft.com/office/drawing/2014/main" id="{B2C664AD-A64B-C8CC-1BD8-7E5C9868F0DE}"/>
              </a:ext>
            </a:extLst>
          </p:cNvPr>
          <p:cNvGrpSpPr/>
          <p:nvPr/>
        </p:nvGrpSpPr>
        <p:grpSpPr>
          <a:xfrm>
            <a:off x="11146943" y="2218153"/>
            <a:ext cx="254520" cy="327960"/>
            <a:chOff x="11146943" y="2218153"/>
            <a:chExt cx="254520" cy="327960"/>
          </a:xfrm>
        </p:grpSpPr>
        <mc:AlternateContent xmlns:mc="http://schemas.openxmlformats.org/markup-compatibility/2006" xmlns:p14="http://schemas.microsoft.com/office/powerpoint/2010/main">
          <mc:Choice Requires="p14">
            <p:contentPart p14:bwMode="auto" r:id="rId296">
              <p14:nvContentPartPr>
                <p14:cNvPr id="239" name="筆跡 238">
                  <a:extLst>
                    <a:ext uri="{FF2B5EF4-FFF2-40B4-BE49-F238E27FC236}">
                      <a16:creationId xmlns:a16="http://schemas.microsoft.com/office/drawing/2014/main" id="{AC299342-316D-6B81-1A5B-BCC913785EBA}"/>
                    </a:ext>
                  </a:extLst>
                </p14:cNvPr>
                <p14:cNvContentPartPr/>
                <p14:nvPr/>
              </p14:nvContentPartPr>
              <p14:xfrm>
                <a:off x="11146943" y="2218513"/>
                <a:ext cx="21960" cy="327600"/>
              </p14:xfrm>
            </p:contentPart>
          </mc:Choice>
          <mc:Fallback xmlns="">
            <p:pic>
              <p:nvPicPr>
                <p:cNvPr id="239" name="筆跡 238">
                  <a:extLst>
                    <a:ext uri="{FF2B5EF4-FFF2-40B4-BE49-F238E27FC236}">
                      <a16:creationId xmlns:a16="http://schemas.microsoft.com/office/drawing/2014/main" id="{AC299342-316D-6B81-1A5B-BCC913785EBA}"/>
                    </a:ext>
                  </a:extLst>
                </p:cNvPr>
                <p:cNvPicPr/>
                <p:nvPr/>
              </p:nvPicPr>
              <p:blipFill>
                <a:blip r:embed="rId297"/>
                <a:stretch>
                  <a:fillRect/>
                </a:stretch>
              </p:blipFill>
              <p:spPr>
                <a:xfrm>
                  <a:off x="11129303" y="2200513"/>
                  <a:ext cx="576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40" name="筆跡 239">
                  <a:extLst>
                    <a:ext uri="{FF2B5EF4-FFF2-40B4-BE49-F238E27FC236}">
                      <a16:creationId xmlns:a16="http://schemas.microsoft.com/office/drawing/2014/main" id="{7DBF3E18-4239-883F-9D64-5362E09A07C0}"/>
                    </a:ext>
                  </a:extLst>
                </p14:cNvPr>
                <p14:cNvContentPartPr/>
                <p14:nvPr/>
              </p14:nvContentPartPr>
              <p14:xfrm>
                <a:off x="11149103" y="2218153"/>
                <a:ext cx="252360" cy="280440"/>
              </p14:xfrm>
            </p:contentPart>
          </mc:Choice>
          <mc:Fallback xmlns="">
            <p:pic>
              <p:nvPicPr>
                <p:cNvPr id="240" name="筆跡 239">
                  <a:extLst>
                    <a:ext uri="{FF2B5EF4-FFF2-40B4-BE49-F238E27FC236}">
                      <a16:creationId xmlns:a16="http://schemas.microsoft.com/office/drawing/2014/main" id="{7DBF3E18-4239-883F-9D64-5362E09A07C0}"/>
                    </a:ext>
                  </a:extLst>
                </p:cNvPr>
                <p:cNvPicPr/>
                <p:nvPr/>
              </p:nvPicPr>
              <p:blipFill>
                <a:blip r:embed="rId299"/>
                <a:stretch>
                  <a:fillRect/>
                </a:stretch>
              </p:blipFill>
              <p:spPr>
                <a:xfrm>
                  <a:off x="11131463" y="2200513"/>
                  <a:ext cx="288000" cy="316080"/>
                </a:xfrm>
                <a:prstGeom prst="rect">
                  <a:avLst/>
                </a:prstGeom>
              </p:spPr>
            </p:pic>
          </mc:Fallback>
        </mc:AlternateContent>
      </p:grpSp>
      <p:grpSp>
        <p:nvGrpSpPr>
          <p:cNvPr id="263" name="群組 262">
            <a:extLst>
              <a:ext uri="{FF2B5EF4-FFF2-40B4-BE49-F238E27FC236}">
                <a16:creationId xmlns:a16="http://schemas.microsoft.com/office/drawing/2014/main" id="{93B02473-3020-94FF-2D33-0B11B102252A}"/>
              </a:ext>
            </a:extLst>
          </p:cNvPr>
          <p:cNvGrpSpPr/>
          <p:nvPr/>
        </p:nvGrpSpPr>
        <p:grpSpPr>
          <a:xfrm>
            <a:off x="9440183" y="4003393"/>
            <a:ext cx="537480" cy="880560"/>
            <a:chOff x="9440183" y="4003393"/>
            <a:chExt cx="537480" cy="880560"/>
          </a:xfrm>
        </p:grpSpPr>
        <mc:AlternateContent xmlns:mc="http://schemas.openxmlformats.org/markup-compatibility/2006" xmlns:p14="http://schemas.microsoft.com/office/powerpoint/2010/main">
          <mc:Choice Requires="p14">
            <p:contentPart p14:bwMode="auto" r:id="rId300">
              <p14:nvContentPartPr>
                <p14:cNvPr id="252" name="筆跡 251">
                  <a:extLst>
                    <a:ext uri="{FF2B5EF4-FFF2-40B4-BE49-F238E27FC236}">
                      <a16:creationId xmlns:a16="http://schemas.microsoft.com/office/drawing/2014/main" id="{1764CEB6-6D0A-B979-7DA5-334AAE6BC99B}"/>
                    </a:ext>
                  </a:extLst>
                </p14:cNvPr>
                <p14:cNvContentPartPr/>
                <p14:nvPr/>
              </p14:nvContentPartPr>
              <p14:xfrm>
                <a:off x="9498863" y="4029313"/>
                <a:ext cx="14760" cy="145800"/>
              </p14:xfrm>
            </p:contentPart>
          </mc:Choice>
          <mc:Fallback xmlns="">
            <p:pic>
              <p:nvPicPr>
                <p:cNvPr id="252" name="筆跡 251">
                  <a:extLst>
                    <a:ext uri="{FF2B5EF4-FFF2-40B4-BE49-F238E27FC236}">
                      <a16:creationId xmlns:a16="http://schemas.microsoft.com/office/drawing/2014/main" id="{1764CEB6-6D0A-B979-7DA5-334AAE6BC99B}"/>
                    </a:ext>
                  </a:extLst>
                </p:cNvPr>
                <p:cNvPicPr/>
                <p:nvPr/>
              </p:nvPicPr>
              <p:blipFill>
                <a:blip r:embed="rId301"/>
                <a:stretch>
                  <a:fillRect/>
                </a:stretch>
              </p:blipFill>
              <p:spPr>
                <a:xfrm>
                  <a:off x="9481223" y="4011313"/>
                  <a:ext cx="504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3" name="筆跡 252">
                  <a:extLst>
                    <a:ext uri="{FF2B5EF4-FFF2-40B4-BE49-F238E27FC236}">
                      <a16:creationId xmlns:a16="http://schemas.microsoft.com/office/drawing/2014/main" id="{67390950-AE9C-614A-B32D-8451D45D596A}"/>
                    </a:ext>
                  </a:extLst>
                </p14:cNvPr>
                <p14:cNvContentPartPr/>
                <p14:nvPr/>
              </p14:nvContentPartPr>
              <p14:xfrm>
                <a:off x="9566543" y="4030753"/>
                <a:ext cx="89640" cy="140400"/>
              </p14:xfrm>
            </p:contentPart>
          </mc:Choice>
          <mc:Fallback xmlns="">
            <p:pic>
              <p:nvPicPr>
                <p:cNvPr id="253" name="筆跡 252">
                  <a:extLst>
                    <a:ext uri="{FF2B5EF4-FFF2-40B4-BE49-F238E27FC236}">
                      <a16:creationId xmlns:a16="http://schemas.microsoft.com/office/drawing/2014/main" id="{67390950-AE9C-614A-B32D-8451D45D596A}"/>
                    </a:ext>
                  </a:extLst>
                </p:cNvPr>
                <p:cNvPicPr/>
                <p:nvPr/>
              </p:nvPicPr>
              <p:blipFill>
                <a:blip r:embed="rId303"/>
                <a:stretch>
                  <a:fillRect/>
                </a:stretch>
              </p:blipFill>
              <p:spPr>
                <a:xfrm>
                  <a:off x="9548903" y="4013113"/>
                  <a:ext cx="1252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54" name="筆跡 253">
                  <a:extLst>
                    <a:ext uri="{FF2B5EF4-FFF2-40B4-BE49-F238E27FC236}">
                      <a16:creationId xmlns:a16="http://schemas.microsoft.com/office/drawing/2014/main" id="{85C9C7AB-A190-106B-A43A-434E0C8434D1}"/>
                    </a:ext>
                  </a:extLst>
                </p14:cNvPr>
                <p14:cNvContentPartPr/>
                <p14:nvPr/>
              </p14:nvContentPartPr>
              <p14:xfrm>
                <a:off x="9523343" y="4003393"/>
                <a:ext cx="303120" cy="369360"/>
              </p14:xfrm>
            </p:contentPart>
          </mc:Choice>
          <mc:Fallback xmlns="">
            <p:pic>
              <p:nvPicPr>
                <p:cNvPr id="254" name="筆跡 253">
                  <a:extLst>
                    <a:ext uri="{FF2B5EF4-FFF2-40B4-BE49-F238E27FC236}">
                      <a16:creationId xmlns:a16="http://schemas.microsoft.com/office/drawing/2014/main" id="{85C9C7AB-A190-106B-A43A-434E0C8434D1}"/>
                    </a:ext>
                  </a:extLst>
                </p:cNvPr>
                <p:cNvPicPr/>
                <p:nvPr/>
              </p:nvPicPr>
              <p:blipFill>
                <a:blip r:embed="rId305"/>
                <a:stretch>
                  <a:fillRect/>
                </a:stretch>
              </p:blipFill>
              <p:spPr>
                <a:xfrm>
                  <a:off x="9505343" y="3985753"/>
                  <a:ext cx="33876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55" name="筆跡 254">
                  <a:extLst>
                    <a:ext uri="{FF2B5EF4-FFF2-40B4-BE49-F238E27FC236}">
                      <a16:creationId xmlns:a16="http://schemas.microsoft.com/office/drawing/2014/main" id="{22706FD6-CC3B-CCF4-10A9-21185EC1F5D4}"/>
                    </a:ext>
                  </a:extLst>
                </p14:cNvPr>
                <p14:cNvContentPartPr/>
                <p14:nvPr/>
              </p14:nvContentPartPr>
              <p14:xfrm>
                <a:off x="9722063" y="4162513"/>
                <a:ext cx="77040" cy="152280"/>
              </p14:xfrm>
            </p:contentPart>
          </mc:Choice>
          <mc:Fallback xmlns="">
            <p:pic>
              <p:nvPicPr>
                <p:cNvPr id="255" name="筆跡 254">
                  <a:extLst>
                    <a:ext uri="{FF2B5EF4-FFF2-40B4-BE49-F238E27FC236}">
                      <a16:creationId xmlns:a16="http://schemas.microsoft.com/office/drawing/2014/main" id="{22706FD6-CC3B-CCF4-10A9-21185EC1F5D4}"/>
                    </a:ext>
                  </a:extLst>
                </p:cNvPr>
                <p:cNvPicPr/>
                <p:nvPr/>
              </p:nvPicPr>
              <p:blipFill>
                <a:blip r:embed="rId307"/>
                <a:stretch>
                  <a:fillRect/>
                </a:stretch>
              </p:blipFill>
              <p:spPr>
                <a:xfrm>
                  <a:off x="9704063" y="4144873"/>
                  <a:ext cx="112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6" name="筆跡 255">
                  <a:extLst>
                    <a:ext uri="{FF2B5EF4-FFF2-40B4-BE49-F238E27FC236}">
                      <a16:creationId xmlns:a16="http://schemas.microsoft.com/office/drawing/2014/main" id="{C6887A0F-CA46-0435-AF21-427092B68006}"/>
                    </a:ext>
                  </a:extLst>
                </p14:cNvPr>
                <p14:cNvContentPartPr/>
                <p14:nvPr/>
              </p14:nvContentPartPr>
              <p14:xfrm>
                <a:off x="9839423" y="4150633"/>
                <a:ext cx="138240" cy="101160"/>
              </p14:xfrm>
            </p:contentPart>
          </mc:Choice>
          <mc:Fallback xmlns="">
            <p:pic>
              <p:nvPicPr>
                <p:cNvPr id="256" name="筆跡 255">
                  <a:extLst>
                    <a:ext uri="{FF2B5EF4-FFF2-40B4-BE49-F238E27FC236}">
                      <a16:creationId xmlns:a16="http://schemas.microsoft.com/office/drawing/2014/main" id="{C6887A0F-CA46-0435-AF21-427092B68006}"/>
                    </a:ext>
                  </a:extLst>
                </p:cNvPr>
                <p:cNvPicPr/>
                <p:nvPr/>
              </p:nvPicPr>
              <p:blipFill>
                <a:blip r:embed="rId309"/>
                <a:stretch>
                  <a:fillRect/>
                </a:stretch>
              </p:blipFill>
              <p:spPr>
                <a:xfrm>
                  <a:off x="9821423" y="4132633"/>
                  <a:ext cx="1738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57" name="筆跡 256">
                  <a:extLst>
                    <a:ext uri="{FF2B5EF4-FFF2-40B4-BE49-F238E27FC236}">
                      <a16:creationId xmlns:a16="http://schemas.microsoft.com/office/drawing/2014/main" id="{9D0890EC-92E0-979A-264A-8FFD115F40A5}"/>
                    </a:ext>
                  </a:extLst>
                </p14:cNvPr>
                <p14:cNvContentPartPr/>
                <p14:nvPr/>
              </p14:nvContentPartPr>
              <p14:xfrm>
                <a:off x="9440183" y="4469953"/>
                <a:ext cx="132840" cy="124200"/>
              </p14:xfrm>
            </p:contentPart>
          </mc:Choice>
          <mc:Fallback xmlns="">
            <p:pic>
              <p:nvPicPr>
                <p:cNvPr id="257" name="筆跡 256">
                  <a:extLst>
                    <a:ext uri="{FF2B5EF4-FFF2-40B4-BE49-F238E27FC236}">
                      <a16:creationId xmlns:a16="http://schemas.microsoft.com/office/drawing/2014/main" id="{9D0890EC-92E0-979A-264A-8FFD115F40A5}"/>
                    </a:ext>
                  </a:extLst>
                </p:cNvPr>
                <p:cNvPicPr/>
                <p:nvPr/>
              </p:nvPicPr>
              <p:blipFill>
                <a:blip r:embed="rId311"/>
                <a:stretch>
                  <a:fillRect/>
                </a:stretch>
              </p:blipFill>
              <p:spPr>
                <a:xfrm>
                  <a:off x="9422543" y="4452313"/>
                  <a:ext cx="1684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58" name="筆跡 257">
                  <a:extLst>
                    <a:ext uri="{FF2B5EF4-FFF2-40B4-BE49-F238E27FC236}">
                      <a16:creationId xmlns:a16="http://schemas.microsoft.com/office/drawing/2014/main" id="{D3E1D9B3-2BA5-7D07-7D86-B516DB1FE39A}"/>
                    </a:ext>
                  </a:extLst>
                </p14:cNvPr>
                <p14:cNvContentPartPr/>
                <p14:nvPr/>
              </p14:nvContentPartPr>
              <p14:xfrm>
                <a:off x="9528743" y="4487593"/>
                <a:ext cx="47160" cy="154080"/>
              </p14:xfrm>
            </p:contentPart>
          </mc:Choice>
          <mc:Fallback xmlns="">
            <p:pic>
              <p:nvPicPr>
                <p:cNvPr id="258" name="筆跡 257">
                  <a:extLst>
                    <a:ext uri="{FF2B5EF4-FFF2-40B4-BE49-F238E27FC236}">
                      <a16:creationId xmlns:a16="http://schemas.microsoft.com/office/drawing/2014/main" id="{D3E1D9B3-2BA5-7D07-7D86-B516DB1FE39A}"/>
                    </a:ext>
                  </a:extLst>
                </p:cNvPr>
                <p:cNvPicPr/>
                <p:nvPr/>
              </p:nvPicPr>
              <p:blipFill>
                <a:blip r:embed="rId313"/>
                <a:stretch>
                  <a:fillRect/>
                </a:stretch>
              </p:blipFill>
              <p:spPr>
                <a:xfrm>
                  <a:off x="9511103" y="4469953"/>
                  <a:ext cx="828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59" name="筆跡 258">
                  <a:extLst>
                    <a:ext uri="{FF2B5EF4-FFF2-40B4-BE49-F238E27FC236}">
                      <a16:creationId xmlns:a16="http://schemas.microsoft.com/office/drawing/2014/main" id="{FC3BD52A-EEB2-B044-6A50-AF1B2FD418B4}"/>
                    </a:ext>
                  </a:extLst>
                </p14:cNvPr>
                <p14:cNvContentPartPr/>
                <p14:nvPr/>
              </p14:nvContentPartPr>
              <p14:xfrm>
                <a:off x="9613343" y="4524673"/>
                <a:ext cx="92880" cy="84240"/>
              </p14:xfrm>
            </p:contentPart>
          </mc:Choice>
          <mc:Fallback xmlns="">
            <p:pic>
              <p:nvPicPr>
                <p:cNvPr id="259" name="筆跡 258">
                  <a:extLst>
                    <a:ext uri="{FF2B5EF4-FFF2-40B4-BE49-F238E27FC236}">
                      <a16:creationId xmlns:a16="http://schemas.microsoft.com/office/drawing/2014/main" id="{FC3BD52A-EEB2-B044-6A50-AF1B2FD418B4}"/>
                    </a:ext>
                  </a:extLst>
                </p:cNvPr>
                <p:cNvPicPr/>
                <p:nvPr/>
              </p:nvPicPr>
              <p:blipFill>
                <a:blip r:embed="rId315"/>
                <a:stretch>
                  <a:fillRect/>
                </a:stretch>
              </p:blipFill>
              <p:spPr>
                <a:xfrm>
                  <a:off x="9595343" y="4507033"/>
                  <a:ext cx="1285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0" name="筆跡 259">
                  <a:extLst>
                    <a:ext uri="{FF2B5EF4-FFF2-40B4-BE49-F238E27FC236}">
                      <a16:creationId xmlns:a16="http://schemas.microsoft.com/office/drawing/2014/main" id="{D73109AD-1445-0FA5-2DED-C081AD8A7DEC}"/>
                    </a:ext>
                  </a:extLst>
                </p14:cNvPr>
                <p14:cNvContentPartPr/>
                <p14:nvPr/>
              </p14:nvContentPartPr>
              <p14:xfrm>
                <a:off x="9510383" y="4434673"/>
                <a:ext cx="326880" cy="449280"/>
              </p14:xfrm>
            </p:contentPart>
          </mc:Choice>
          <mc:Fallback xmlns="">
            <p:pic>
              <p:nvPicPr>
                <p:cNvPr id="260" name="筆跡 259">
                  <a:extLst>
                    <a:ext uri="{FF2B5EF4-FFF2-40B4-BE49-F238E27FC236}">
                      <a16:creationId xmlns:a16="http://schemas.microsoft.com/office/drawing/2014/main" id="{D73109AD-1445-0FA5-2DED-C081AD8A7DEC}"/>
                    </a:ext>
                  </a:extLst>
                </p:cNvPr>
                <p:cNvPicPr/>
                <p:nvPr/>
              </p:nvPicPr>
              <p:blipFill>
                <a:blip r:embed="rId317"/>
                <a:stretch>
                  <a:fillRect/>
                </a:stretch>
              </p:blipFill>
              <p:spPr>
                <a:xfrm>
                  <a:off x="9492743" y="4417033"/>
                  <a:ext cx="362520" cy="4849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1" name="筆跡 260">
                  <a:extLst>
                    <a:ext uri="{FF2B5EF4-FFF2-40B4-BE49-F238E27FC236}">
                      <a16:creationId xmlns:a16="http://schemas.microsoft.com/office/drawing/2014/main" id="{F91705B1-FD4C-F7E5-BA28-4FF5645D45F7}"/>
                    </a:ext>
                  </a:extLst>
                </p14:cNvPr>
                <p14:cNvContentPartPr/>
                <p14:nvPr/>
              </p14:nvContentPartPr>
              <p14:xfrm>
                <a:off x="9727463" y="4630873"/>
                <a:ext cx="69480" cy="142560"/>
              </p14:xfrm>
            </p:contentPart>
          </mc:Choice>
          <mc:Fallback xmlns="">
            <p:pic>
              <p:nvPicPr>
                <p:cNvPr id="261" name="筆跡 260">
                  <a:extLst>
                    <a:ext uri="{FF2B5EF4-FFF2-40B4-BE49-F238E27FC236}">
                      <a16:creationId xmlns:a16="http://schemas.microsoft.com/office/drawing/2014/main" id="{F91705B1-FD4C-F7E5-BA28-4FF5645D45F7}"/>
                    </a:ext>
                  </a:extLst>
                </p:cNvPr>
                <p:cNvPicPr/>
                <p:nvPr/>
              </p:nvPicPr>
              <p:blipFill>
                <a:blip r:embed="rId319"/>
                <a:stretch>
                  <a:fillRect/>
                </a:stretch>
              </p:blipFill>
              <p:spPr>
                <a:xfrm>
                  <a:off x="9709463" y="4612873"/>
                  <a:ext cx="10512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2" name="筆跡 261">
                  <a:extLst>
                    <a:ext uri="{FF2B5EF4-FFF2-40B4-BE49-F238E27FC236}">
                      <a16:creationId xmlns:a16="http://schemas.microsoft.com/office/drawing/2014/main" id="{24C70734-3F83-4714-A76B-58D6CE4043E4}"/>
                    </a:ext>
                  </a:extLst>
                </p14:cNvPr>
                <p14:cNvContentPartPr/>
                <p14:nvPr/>
              </p14:nvContentPartPr>
              <p14:xfrm>
                <a:off x="9817103" y="4624393"/>
                <a:ext cx="148320" cy="92160"/>
              </p14:xfrm>
            </p:contentPart>
          </mc:Choice>
          <mc:Fallback xmlns="">
            <p:pic>
              <p:nvPicPr>
                <p:cNvPr id="262" name="筆跡 261">
                  <a:extLst>
                    <a:ext uri="{FF2B5EF4-FFF2-40B4-BE49-F238E27FC236}">
                      <a16:creationId xmlns:a16="http://schemas.microsoft.com/office/drawing/2014/main" id="{24C70734-3F83-4714-A76B-58D6CE4043E4}"/>
                    </a:ext>
                  </a:extLst>
                </p:cNvPr>
                <p:cNvPicPr/>
                <p:nvPr/>
              </p:nvPicPr>
              <p:blipFill>
                <a:blip r:embed="rId321"/>
                <a:stretch>
                  <a:fillRect/>
                </a:stretch>
              </p:blipFill>
              <p:spPr>
                <a:xfrm>
                  <a:off x="9799463" y="4606393"/>
                  <a:ext cx="183960" cy="127800"/>
                </a:xfrm>
                <a:prstGeom prst="rect">
                  <a:avLst/>
                </a:prstGeom>
              </p:spPr>
            </p:pic>
          </mc:Fallback>
        </mc:AlternateContent>
      </p:grpSp>
      <p:grpSp>
        <p:nvGrpSpPr>
          <p:cNvPr id="268" name="群組 267">
            <a:extLst>
              <a:ext uri="{FF2B5EF4-FFF2-40B4-BE49-F238E27FC236}">
                <a16:creationId xmlns:a16="http://schemas.microsoft.com/office/drawing/2014/main" id="{B754B270-45B5-00FC-60A5-8A2778CB8F4D}"/>
              </a:ext>
            </a:extLst>
          </p:cNvPr>
          <p:cNvGrpSpPr/>
          <p:nvPr/>
        </p:nvGrpSpPr>
        <p:grpSpPr>
          <a:xfrm>
            <a:off x="11016263" y="2747353"/>
            <a:ext cx="401040" cy="380880"/>
            <a:chOff x="11016263" y="2747353"/>
            <a:chExt cx="401040" cy="380880"/>
          </a:xfrm>
        </p:grpSpPr>
        <mc:AlternateContent xmlns:mc="http://schemas.openxmlformats.org/markup-compatibility/2006" xmlns:p14="http://schemas.microsoft.com/office/powerpoint/2010/main">
          <mc:Choice Requires="p14">
            <p:contentPart p14:bwMode="auto" r:id="rId322">
              <p14:nvContentPartPr>
                <p14:cNvPr id="264" name="筆跡 263">
                  <a:extLst>
                    <a:ext uri="{FF2B5EF4-FFF2-40B4-BE49-F238E27FC236}">
                      <a16:creationId xmlns:a16="http://schemas.microsoft.com/office/drawing/2014/main" id="{4BF9C41A-261A-0D7C-B4D3-677383278820}"/>
                    </a:ext>
                  </a:extLst>
                </p14:cNvPr>
                <p14:cNvContentPartPr/>
                <p14:nvPr/>
              </p14:nvContentPartPr>
              <p14:xfrm>
                <a:off x="11118863" y="2779393"/>
                <a:ext cx="1800" cy="142560"/>
              </p14:xfrm>
            </p:contentPart>
          </mc:Choice>
          <mc:Fallback xmlns="">
            <p:pic>
              <p:nvPicPr>
                <p:cNvPr id="264" name="筆跡 263">
                  <a:extLst>
                    <a:ext uri="{FF2B5EF4-FFF2-40B4-BE49-F238E27FC236}">
                      <a16:creationId xmlns:a16="http://schemas.microsoft.com/office/drawing/2014/main" id="{4BF9C41A-261A-0D7C-B4D3-677383278820}"/>
                    </a:ext>
                  </a:extLst>
                </p:cNvPr>
                <p:cNvPicPr/>
                <p:nvPr/>
              </p:nvPicPr>
              <p:blipFill>
                <a:blip r:embed="rId323"/>
                <a:stretch>
                  <a:fillRect/>
                </a:stretch>
              </p:blipFill>
              <p:spPr>
                <a:xfrm>
                  <a:off x="11101223" y="2761753"/>
                  <a:ext cx="374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65" name="筆跡 264">
                  <a:extLst>
                    <a:ext uri="{FF2B5EF4-FFF2-40B4-BE49-F238E27FC236}">
                      <a16:creationId xmlns:a16="http://schemas.microsoft.com/office/drawing/2014/main" id="{71E3284E-DF20-BA6C-BE39-25BB03CD1DA2}"/>
                    </a:ext>
                  </a:extLst>
                </p14:cNvPr>
                <p14:cNvContentPartPr/>
                <p14:nvPr/>
              </p14:nvContentPartPr>
              <p14:xfrm>
                <a:off x="11016263" y="2747353"/>
                <a:ext cx="267120" cy="380880"/>
              </p14:xfrm>
            </p:contentPart>
          </mc:Choice>
          <mc:Fallback xmlns="">
            <p:pic>
              <p:nvPicPr>
                <p:cNvPr id="265" name="筆跡 264">
                  <a:extLst>
                    <a:ext uri="{FF2B5EF4-FFF2-40B4-BE49-F238E27FC236}">
                      <a16:creationId xmlns:a16="http://schemas.microsoft.com/office/drawing/2014/main" id="{71E3284E-DF20-BA6C-BE39-25BB03CD1DA2}"/>
                    </a:ext>
                  </a:extLst>
                </p:cNvPr>
                <p:cNvPicPr/>
                <p:nvPr/>
              </p:nvPicPr>
              <p:blipFill>
                <a:blip r:embed="rId325"/>
                <a:stretch>
                  <a:fillRect/>
                </a:stretch>
              </p:blipFill>
              <p:spPr>
                <a:xfrm>
                  <a:off x="10998263" y="2729353"/>
                  <a:ext cx="30276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66" name="筆跡 265">
                  <a:extLst>
                    <a:ext uri="{FF2B5EF4-FFF2-40B4-BE49-F238E27FC236}">
                      <a16:creationId xmlns:a16="http://schemas.microsoft.com/office/drawing/2014/main" id="{FE459ED0-F39A-C106-B3EF-1945FE949BB3}"/>
                    </a:ext>
                  </a:extLst>
                </p14:cNvPr>
                <p14:cNvContentPartPr/>
                <p14:nvPr/>
              </p14:nvContentPartPr>
              <p14:xfrm>
                <a:off x="11173223" y="2921233"/>
                <a:ext cx="83520" cy="154440"/>
              </p14:xfrm>
            </p:contentPart>
          </mc:Choice>
          <mc:Fallback xmlns="">
            <p:pic>
              <p:nvPicPr>
                <p:cNvPr id="266" name="筆跡 265">
                  <a:extLst>
                    <a:ext uri="{FF2B5EF4-FFF2-40B4-BE49-F238E27FC236}">
                      <a16:creationId xmlns:a16="http://schemas.microsoft.com/office/drawing/2014/main" id="{FE459ED0-F39A-C106-B3EF-1945FE949BB3}"/>
                    </a:ext>
                  </a:extLst>
                </p:cNvPr>
                <p:cNvPicPr/>
                <p:nvPr/>
              </p:nvPicPr>
              <p:blipFill>
                <a:blip r:embed="rId327"/>
                <a:stretch>
                  <a:fillRect/>
                </a:stretch>
              </p:blipFill>
              <p:spPr>
                <a:xfrm>
                  <a:off x="11155223" y="2903593"/>
                  <a:ext cx="1191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67" name="筆跡 266">
                  <a:extLst>
                    <a:ext uri="{FF2B5EF4-FFF2-40B4-BE49-F238E27FC236}">
                      <a16:creationId xmlns:a16="http://schemas.microsoft.com/office/drawing/2014/main" id="{D5C84A93-76F0-7AF5-F7A1-847B84E902F5}"/>
                    </a:ext>
                  </a:extLst>
                </p14:cNvPr>
                <p14:cNvContentPartPr/>
                <p14:nvPr/>
              </p14:nvContentPartPr>
              <p14:xfrm>
                <a:off x="11269343" y="2932393"/>
                <a:ext cx="147960" cy="101880"/>
              </p14:xfrm>
            </p:contentPart>
          </mc:Choice>
          <mc:Fallback xmlns="">
            <p:pic>
              <p:nvPicPr>
                <p:cNvPr id="267" name="筆跡 266">
                  <a:extLst>
                    <a:ext uri="{FF2B5EF4-FFF2-40B4-BE49-F238E27FC236}">
                      <a16:creationId xmlns:a16="http://schemas.microsoft.com/office/drawing/2014/main" id="{D5C84A93-76F0-7AF5-F7A1-847B84E902F5}"/>
                    </a:ext>
                  </a:extLst>
                </p:cNvPr>
                <p:cNvPicPr/>
                <p:nvPr/>
              </p:nvPicPr>
              <p:blipFill>
                <a:blip r:embed="rId329"/>
                <a:stretch>
                  <a:fillRect/>
                </a:stretch>
              </p:blipFill>
              <p:spPr>
                <a:xfrm>
                  <a:off x="11251343" y="2914753"/>
                  <a:ext cx="183600" cy="137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30">
            <p14:nvContentPartPr>
              <p14:cNvPr id="269" name="筆跡 268">
                <a:extLst>
                  <a:ext uri="{FF2B5EF4-FFF2-40B4-BE49-F238E27FC236}">
                    <a16:creationId xmlns:a16="http://schemas.microsoft.com/office/drawing/2014/main" id="{D87C8463-A6AB-8DF4-AA73-ED176CC1544E}"/>
                  </a:ext>
                </a:extLst>
              </p14:cNvPr>
              <p14:cNvContentPartPr/>
              <p14:nvPr/>
            </p14:nvContentPartPr>
            <p14:xfrm>
              <a:off x="11022023" y="3533233"/>
              <a:ext cx="76680" cy="137160"/>
            </p14:xfrm>
          </p:contentPart>
        </mc:Choice>
        <mc:Fallback xmlns="">
          <p:pic>
            <p:nvPicPr>
              <p:cNvPr id="269" name="筆跡 268">
                <a:extLst>
                  <a:ext uri="{FF2B5EF4-FFF2-40B4-BE49-F238E27FC236}">
                    <a16:creationId xmlns:a16="http://schemas.microsoft.com/office/drawing/2014/main" id="{D87C8463-A6AB-8DF4-AA73-ED176CC1544E}"/>
                  </a:ext>
                </a:extLst>
              </p:cNvPr>
              <p:cNvPicPr/>
              <p:nvPr/>
            </p:nvPicPr>
            <p:blipFill>
              <a:blip r:embed="rId331"/>
              <a:stretch>
                <a:fillRect/>
              </a:stretch>
            </p:blipFill>
            <p:spPr>
              <a:xfrm>
                <a:off x="11004023" y="3515593"/>
                <a:ext cx="1123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0" name="筆跡 269">
                <a:extLst>
                  <a:ext uri="{FF2B5EF4-FFF2-40B4-BE49-F238E27FC236}">
                    <a16:creationId xmlns:a16="http://schemas.microsoft.com/office/drawing/2014/main" id="{E902BBEE-CCAC-19EA-B2FB-B972AAA1E591}"/>
                  </a:ext>
                </a:extLst>
              </p14:cNvPr>
              <p14:cNvContentPartPr/>
              <p14:nvPr/>
            </p14:nvContentPartPr>
            <p14:xfrm>
              <a:off x="11017703" y="3534313"/>
              <a:ext cx="137880" cy="21240"/>
            </p14:xfrm>
          </p:contentPart>
        </mc:Choice>
        <mc:Fallback xmlns="">
          <p:pic>
            <p:nvPicPr>
              <p:cNvPr id="270" name="筆跡 269">
                <a:extLst>
                  <a:ext uri="{FF2B5EF4-FFF2-40B4-BE49-F238E27FC236}">
                    <a16:creationId xmlns:a16="http://schemas.microsoft.com/office/drawing/2014/main" id="{E902BBEE-CCAC-19EA-B2FB-B972AAA1E591}"/>
                  </a:ext>
                </a:extLst>
              </p:cNvPr>
              <p:cNvPicPr/>
              <p:nvPr/>
            </p:nvPicPr>
            <p:blipFill>
              <a:blip r:embed="rId333"/>
              <a:stretch>
                <a:fillRect/>
              </a:stretch>
            </p:blipFill>
            <p:spPr>
              <a:xfrm>
                <a:off x="11000063" y="3516673"/>
                <a:ext cx="1735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1" name="筆跡 270">
                <a:extLst>
                  <a:ext uri="{FF2B5EF4-FFF2-40B4-BE49-F238E27FC236}">
                    <a16:creationId xmlns:a16="http://schemas.microsoft.com/office/drawing/2014/main" id="{28F65944-B585-CD7D-9C19-DD54C6496928}"/>
                  </a:ext>
                </a:extLst>
              </p14:cNvPr>
              <p14:cNvContentPartPr/>
              <p14:nvPr/>
            </p14:nvContentPartPr>
            <p14:xfrm>
              <a:off x="10977743" y="3475633"/>
              <a:ext cx="333000" cy="421920"/>
            </p14:xfrm>
          </p:contentPart>
        </mc:Choice>
        <mc:Fallback xmlns="">
          <p:pic>
            <p:nvPicPr>
              <p:cNvPr id="271" name="筆跡 270">
                <a:extLst>
                  <a:ext uri="{FF2B5EF4-FFF2-40B4-BE49-F238E27FC236}">
                    <a16:creationId xmlns:a16="http://schemas.microsoft.com/office/drawing/2014/main" id="{28F65944-B585-CD7D-9C19-DD54C6496928}"/>
                  </a:ext>
                </a:extLst>
              </p:cNvPr>
              <p:cNvPicPr/>
              <p:nvPr/>
            </p:nvPicPr>
            <p:blipFill>
              <a:blip r:embed="rId335"/>
              <a:stretch>
                <a:fillRect/>
              </a:stretch>
            </p:blipFill>
            <p:spPr>
              <a:xfrm>
                <a:off x="10960103" y="3457993"/>
                <a:ext cx="36864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72" name="筆跡 271">
                <a:extLst>
                  <a:ext uri="{FF2B5EF4-FFF2-40B4-BE49-F238E27FC236}">
                    <a16:creationId xmlns:a16="http://schemas.microsoft.com/office/drawing/2014/main" id="{2F422CE6-4C88-AC55-CD95-360FBDEDB6A4}"/>
                  </a:ext>
                </a:extLst>
              </p14:cNvPr>
              <p14:cNvContentPartPr/>
              <p14:nvPr/>
            </p14:nvContentPartPr>
            <p14:xfrm>
              <a:off x="11195903" y="3639433"/>
              <a:ext cx="87480" cy="171720"/>
            </p14:xfrm>
          </p:contentPart>
        </mc:Choice>
        <mc:Fallback xmlns="">
          <p:pic>
            <p:nvPicPr>
              <p:cNvPr id="272" name="筆跡 271">
                <a:extLst>
                  <a:ext uri="{FF2B5EF4-FFF2-40B4-BE49-F238E27FC236}">
                    <a16:creationId xmlns:a16="http://schemas.microsoft.com/office/drawing/2014/main" id="{2F422CE6-4C88-AC55-CD95-360FBDEDB6A4}"/>
                  </a:ext>
                </a:extLst>
              </p:cNvPr>
              <p:cNvPicPr/>
              <p:nvPr/>
            </p:nvPicPr>
            <p:blipFill>
              <a:blip r:embed="rId337"/>
              <a:stretch>
                <a:fillRect/>
              </a:stretch>
            </p:blipFill>
            <p:spPr>
              <a:xfrm>
                <a:off x="11178263" y="3621433"/>
                <a:ext cx="1231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73" name="筆跡 272">
                <a:extLst>
                  <a:ext uri="{FF2B5EF4-FFF2-40B4-BE49-F238E27FC236}">
                    <a16:creationId xmlns:a16="http://schemas.microsoft.com/office/drawing/2014/main" id="{42C0476C-C78E-EE76-8021-28731BEA4B59}"/>
                  </a:ext>
                </a:extLst>
              </p14:cNvPr>
              <p14:cNvContentPartPr/>
              <p14:nvPr/>
            </p14:nvContentPartPr>
            <p14:xfrm>
              <a:off x="11326943" y="3649873"/>
              <a:ext cx="138600" cy="79920"/>
            </p14:xfrm>
          </p:contentPart>
        </mc:Choice>
        <mc:Fallback xmlns="">
          <p:pic>
            <p:nvPicPr>
              <p:cNvPr id="273" name="筆跡 272">
                <a:extLst>
                  <a:ext uri="{FF2B5EF4-FFF2-40B4-BE49-F238E27FC236}">
                    <a16:creationId xmlns:a16="http://schemas.microsoft.com/office/drawing/2014/main" id="{42C0476C-C78E-EE76-8021-28731BEA4B59}"/>
                  </a:ext>
                </a:extLst>
              </p:cNvPr>
              <p:cNvPicPr/>
              <p:nvPr/>
            </p:nvPicPr>
            <p:blipFill>
              <a:blip r:embed="rId339"/>
              <a:stretch>
                <a:fillRect/>
              </a:stretch>
            </p:blipFill>
            <p:spPr>
              <a:xfrm>
                <a:off x="11309303" y="3631873"/>
                <a:ext cx="174240" cy="115560"/>
              </a:xfrm>
              <a:prstGeom prst="rect">
                <a:avLst/>
              </a:prstGeom>
            </p:spPr>
          </p:pic>
        </mc:Fallback>
      </mc:AlternateContent>
      <p:grpSp>
        <p:nvGrpSpPr>
          <p:cNvPr id="283" name="群組 282">
            <a:extLst>
              <a:ext uri="{FF2B5EF4-FFF2-40B4-BE49-F238E27FC236}">
                <a16:creationId xmlns:a16="http://schemas.microsoft.com/office/drawing/2014/main" id="{F1F28C89-E3B3-6B20-515A-F4E29C9DAA0F}"/>
              </a:ext>
            </a:extLst>
          </p:cNvPr>
          <p:cNvGrpSpPr/>
          <p:nvPr/>
        </p:nvGrpSpPr>
        <p:grpSpPr>
          <a:xfrm>
            <a:off x="11096543" y="3980353"/>
            <a:ext cx="505440" cy="415800"/>
            <a:chOff x="11096543" y="3980353"/>
            <a:chExt cx="505440" cy="415800"/>
          </a:xfrm>
        </p:grpSpPr>
        <mc:AlternateContent xmlns:mc="http://schemas.openxmlformats.org/markup-compatibility/2006" xmlns:p14="http://schemas.microsoft.com/office/powerpoint/2010/main">
          <mc:Choice Requires="p14">
            <p:contentPart p14:bwMode="auto" r:id="rId340">
              <p14:nvContentPartPr>
                <p14:cNvPr id="277" name="筆跡 276">
                  <a:extLst>
                    <a:ext uri="{FF2B5EF4-FFF2-40B4-BE49-F238E27FC236}">
                      <a16:creationId xmlns:a16="http://schemas.microsoft.com/office/drawing/2014/main" id="{65C7F87F-5363-39E3-6EB9-A78348166DBD}"/>
                    </a:ext>
                  </a:extLst>
                </p14:cNvPr>
                <p14:cNvContentPartPr/>
                <p14:nvPr/>
              </p14:nvContentPartPr>
              <p14:xfrm>
                <a:off x="11119583" y="4012393"/>
                <a:ext cx="270000" cy="383760"/>
              </p14:xfrm>
            </p:contentPart>
          </mc:Choice>
          <mc:Fallback xmlns="">
            <p:pic>
              <p:nvPicPr>
                <p:cNvPr id="277" name="筆跡 276">
                  <a:extLst>
                    <a:ext uri="{FF2B5EF4-FFF2-40B4-BE49-F238E27FC236}">
                      <a16:creationId xmlns:a16="http://schemas.microsoft.com/office/drawing/2014/main" id="{65C7F87F-5363-39E3-6EB9-A78348166DBD}"/>
                    </a:ext>
                  </a:extLst>
                </p:cNvPr>
                <p:cNvPicPr/>
                <p:nvPr/>
              </p:nvPicPr>
              <p:blipFill>
                <a:blip r:embed="rId341"/>
                <a:stretch>
                  <a:fillRect/>
                </a:stretch>
              </p:blipFill>
              <p:spPr>
                <a:xfrm>
                  <a:off x="11101943" y="3994393"/>
                  <a:ext cx="305640" cy="4194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8" name="筆跡 277">
                  <a:extLst>
                    <a:ext uri="{FF2B5EF4-FFF2-40B4-BE49-F238E27FC236}">
                      <a16:creationId xmlns:a16="http://schemas.microsoft.com/office/drawing/2014/main" id="{A17D8EEE-6F68-E1EB-663E-BFCF7C285970}"/>
                    </a:ext>
                  </a:extLst>
                </p14:cNvPr>
                <p14:cNvContentPartPr/>
                <p14:nvPr/>
              </p14:nvContentPartPr>
              <p14:xfrm>
                <a:off x="11334143" y="4165753"/>
                <a:ext cx="61200" cy="137520"/>
              </p14:xfrm>
            </p:contentPart>
          </mc:Choice>
          <mc:Fallback xmlns="">
            <p:pic>
              <p:nvPicPr>
                <p:cNvPr id="278" name="筆跡 277">
                  <a:extLst>
                    <a:ext uri="{FF2B5EF4-FFF2-40B4-BE49-F238E27FC236}">
                      <a16:creationId xmlns:a16="http://schemas.microsoft.com/office/drawing/2014/main" id="{A17D8EEE-6F68-E1EB-663E-BFCF7C285970}"/>
                    </a:ext>
                  </a:extLst>
                </p:cNvPr>
                <p:cNvPicPr/>
                <p:nvPr/>
              </p:nvPicPr>
              <p:blipFill>
                <a:blip r:embed="rId343"/>
                <a:stretch>
                  <a:fillRect/>
                </a:stretch>
              </p:blipFill>
              <p:spPr>
                <a:xfrm>
                  <a:off x="11316143" y="4148113"/>
                  <a:ext cx="968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9" name="筆跡 278">
                  <a:extLst>
                    <a:ext uri="{FF2B5EF4-FFF2-40B4-BE49-F238E27FC236}">
                      <a16:creationId xmlns:a16="http://schemas.microsoft.com/office/drawing/2014/main" id="{E59D017F-169A-7C94-7C83-7083FE894C96}"/>
                    </a:ext>
                  </a:extLst>
                </p14:cNvPr>
                <p14:cNvContentPartPr/>
                <p14:nvPr/>
              </p14:nvContentPartPr>
              <p14:xfrm>
                <a:off x="11381663" y="4157473"/>
                <a:ext cx="220320" cy="93600"/>
              </p14:xfrm>
            </p:contentPart>
          </mc:Choice>
          <mc:Fallback xmlns="">
            <p:pic>
              <p:nvPicPr>
                <p:cNvPr id="279" name="筆跡 278">
                  <a:extLst>
                    <a:ext uri="{FF2B5EF4-FFF2-40B4-BE49-F238E27FC236}">
                      <a16:creationId xmlns:a16="http://schemas.microsoft.com/office/drawing/2014/main" id="{E59D017F-169A-7C94-7C83-7083FE894C96}"/>
                    </a:ext>
                  </a:extLst>
                </p:cNvPr>
                <p:cNvPicPr/>
                <p:nvPr/>
              </p:nvPicPr>
              <p:blipFill>
                <a:blip r:embed="rId345"/>
                <a:stretch>
                  <a:fillRect/>
                </a:stretch>
              </p:blipFill>
              <p:spPr>
                <a:xfrm>
                  <a:off x="11363663" y="4139833"/>
                  <a:ext cx="2559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81" name="筆跡 280">
                  <a:extLst>
                    <a:ext uri="{FF2B5EF4-FFF2-40B4-BE49-F238E27FC236}">
                      <a16:creationId xmlns:a16="http://schemas.microsoft.com/office/drawing/2014/main" id="{54D0E458-521F-397B-DDF3-8C42ABAEA8C9}"/>
                    </a:ext>
                  </a:extLst>
                </p14:cNvPr>
                <p14:cNvContentPartPr/>
                <p14:nvPr/>
              </p14:nvContentPartPr>
              <p14:xfrm>
                <a:off x="11096543" y="4009873"/>
                <a:ext cx="10440" cy="147960"/>
              </p14:xfrm>
            </p:contentPart>
          </mc:Choice>
          <mc:Fallback xmlns="">
            <p:pic>
              <p:nvPicPr>
                <p:cNvPr id="281" name="筆跡 280">
                  <a:extLst>
                    <a:ext uri="{FF2B5EF4-FFF2-40B4-BE49-F238E27FC236}">
                      <a16:creationId xmlns:a16="http://schemas.microsoft.com/office/drawing/2014/main" id="{54D0E458-521F-397B-DDF3-8C42ABAEA8C9}"/>
                    </a:ext>
                  </a:extLst>
                </p:cNvPr>
                <p:cNvPicPr/>
                <p:nvPr/>
              </p:nvPicPr>
              <p:blipFill>
                <a:blip r:embed="rId347"/>
                <a:stretch>
                  <a:fillRect/>
                </a:stretch>
              </p:blipFill>
              <p:spPr>
                <a:xfrm>
                  <a:off x="11078903" y="3991873"/>
                  <a:ext cx="460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82" name="筆跡 281">
                  <a:extLst>
                    <a:ext uri="{FF2B5EF4-FFF2-40B4-BE49-F238E27FC236}">
                      <a16:creationId xmlns:a16="http://schemas.microsoft.com/office/drawing/2014/main" id="{A08AFEC4-0E5D-207B-C469-D860874B47E7}"/>
                    </a:ext>
                  </a:extLst>
                </p14:cNvPr>
                <p14:cNvContentPartPr/>
                <p14:nvPr/>
              </p14:nvContentPartPr>
              <p14:xfrm>
                <a:off x="11199503" y="3980353"/>
                <a:ext cx="13680" cy="173160"/>
              </p14:xfrm>
            </p:contentPart>
          </mc:Choice>
          <mc:Fallback xmlns="">
            <p:pic>
              <p:nvPicPr>
                <p:cNvPr id="282" name="筆跡 281">
                  <a:extLst>
                    <a:ext uri="{FF2B5EF4-FFF2-40B4-BE49-F238E27FC236}">
                      <a16:creationId xmlns:a16="http://schemas.microsoft.com/office/drawing/2014/main" id="{A08AFEC4-0E5D-207B-C469-D860874B47E7}"/>
                    </a:ext>
                  </a:extLst>
                </p:cNvPr>
                <p:cNvPicPr/>
                <p:nvPr/>
              </p:nvPicPr>
              <p:blipFill>
                <a:blip r:embed="rId349"/>
                <a:stretch>
                  <a:fillRect/>
                </a:stretch>
              </p:blipFill>
              <p:spPr>
                <a:xfrm>
                  <a:off x="11181863" y="3962353"/>
                  <a:ext cx="49320" cy="208800"/>
                </a:xfrm>
                <a:prstGeom prst="rect">
                  <a:avLst/>
                </a:prstGeom>
              </p:spPr>
            </p:pic>
          </mc:Fallback>
        </mc:AlternateContent>
      </p:grpSp>
      <p:grpSp>
        <p:nvGrpSpPr>
          <p:cNvPr id="289" name="群組 288">
            <a:extLst>
              <a:ext uri="{FF2B5EF4-FFF2-40B4-BE49-F238E27FC236}">
                <a16:creationId xmlns:a16="http://schemas.microsoft.com/office/drawing/2014/main" id="{F799D533-CBC0-D858-7595-7D92413A0BFC}"/>
              </a:ext>
            </a:extLst>
          </p:cNvPr>
          <p:cNvGrpSpPr/>
          <p:nvPr/>
        </p:nvGrpSpPr>
        <p:grpSpPr>
          <a:xfrm>
            <a:off x="11047223" y="4546273"/>
            <a:ext cx="504720" cy="363600"/>
            <a:chOff x="11047223" y="4546273"/>
            <a:chExt cx="504720" cy="363600"/>
          </a:xfrm>
        </p:grpSpPr>
        <mc:AlternateContent xmlns:mc="http://schemas.openxmlformats.org/markup-compatibility/2006" xmlns:p14="http://schemas.microsoft.com/office/powerpoint/2010/main">
          <mc:Choice Requires="p14">
            <p:contentPart p14:bwMode="auto" r:id="rId350">
              <p14:nvContentPartPr>
                <p14:cNvPr id="284" name="筆跡 283">
                  <a:extLst>
                    <a:ext uri="{FF2B5EF4-FFF2-40B4-BE49-F238E27FC236}">
                      <a16:creationId xmlns:a16="http://schemas.microsoft.com/office/drawing/2014/main" id="{AE711507-7D16-8B66-BC0B-ADF92C2301B3}"/>
                    </a:ext>
                  </a:extLst>
                </p14:cNvPr>
                <p14:cNvContentPartPr/>
                <p14:nvPr/>
              </p14:nvContentPartPr>
              <p14:xfrm>
                <a:off x="11047223" y="4600633"/>
                <a:ext cx="129960" cy="124560"/>
              </p14:xfrm>
            </p:contentPart>
          </mc:Choice>
          <mc:Fallback xmlns="">
            <p:pic>
              <p:nvPicPr>
                <p:cNvPr id="284" name="筆跡 283">
                  <a:extLst>
                    <a:ext uri="{FF2B5EF4-FFF2-40B4-BE49-F238E27FC236}">
                      <a16:creationId xmlns:a16="http://schemas.microsoft.com/office/drawing/2014/main" id="{AE711507-7D16-8B66-BC0B-ADF92C2301B3}"/>
                    </a:ext>
                  </a:extLst>
                </p:cNvPr>
                <p:cNvPicPr/>
                <p:nvPr/>
              </p:nvPicPr>
              <p:blipFill>
                <a:blip r:embed="rId351"/>
                <a:stretch>
                  <a:fillRect/>
                </a:stretch>
              </p:blipFill>
              <p:spPr>
                <a:xfrm>
                  <a:off x="11029223" y="4582993"/>
                  <a:ext cx="1656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85" name="筆跡 284">
                  <a:extLst>
                    <a:ext uri="{FF2B5EF4-FFF2-40B4-BE49-F238E27FC236}">
                      <a16:creationId xmlns:a16="http://schemas.microsoft.com/office/drawing/2014/main" id="{5C2B3FCF-229B-25A6-406A-E5883018DEA8}"/>
                    </a:ext>
                  </a:extLst>
                </p14:cNvPr>
                <p14:cNvContentPartPr/>
                <p14:nvPr/>
              </p14:nvContentPartPr>
              <p14:xfrm>
                <a:off x="11092943" y="4546273"/>
                <a:ext cx="302760" cy="363600"/>
              </p14:xfrm>
            </p:contentPart>
          </mc:Choice>
          <mc:Fallback xmlns="">
            <p:pic>
              <p:nvPicPr>
                <p:cNvPr id="285" name="筆跡 284">
                  <a:extLst>
                    <a:ext uri="{FF2B5EF4-FFF2-40B4-BE49-F238E27FC236}">
                      <a16:creationId xmlns:a16="http://schemas.microsoft.com/office/drawing/2014/main" id="{5C2B3FCF-229B-25A6-406A-E5883018DEA8}"/>
                    </a:ext>
                  </a:extLst>
                </p:cNvPr>
                <p:cNvPicPr/>
                <p:nvPr/>
              </p:nvPicPr>
              <p:blipFill>
                <a:blip r:embed="rId353"/>
                <a:stretch>
                  <a:fillRect/>
                </a:stretch>
              </p:blipFill>
              <p:spPr>
                <a:xfrm>
                  <a:off x="11074943" y="4528633"/>
                  <a:ext cx="33840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86" name="筆跡 285">
                  <a:extLst>
                    <a:ext uri="{FF2B5EF4-FFF2-40B4-BE49-F238E27FC236}">
                      <a16:creationId xmlns:a16="http://schemas.microsoft.com/office/drawing/2014/main" id="{08AE39ED-C855-44B7-47C3-34DC4F9424A3}"/>
                    </a:ext>
                  </a:extLst>
                </p14:cNvPr>
                <p14:cNvContentPartPr/>
                <p14:nvPr/>
              </p14:nvContentPartPr>
              <p14:xfrm>
                <a:off x="11277623" y="4671193"/>
                <a:ext cx="92520" cy="160200"/>
              </p14:xfrm>
            </p:contentPart>
          </mc:Choice>
          <mc:Fallback xmlns="">
            <p:pic>
              <p:nvPicPr>
                <p:cNvPr id="286" name="筆跡 285">
                  <a:extLst>
                    <a:ext uri="{FF2B5EF4-FFF2-40B4-BE49-F238E27FC236}">
                      <a16:creationId xmlns:a16="http://schemas.microsoft.com/office/drawing/2014/main" id="{08AE39ED-C855-44B7-47C3-34DC4F9424A3}"/>
                    </a:ext>
                  </a:extLst>
                </p:cNvPr>
                <p:cNvPicPr/>
                <p:nvPr/>
              </p:nvPicPr>
              <p:blipFill>
                <a:blip r:embed="rId355"/>
                <a:stretch>
                  <a:fillRect/>
                </a:stretch>
              </p:blipFill>
              <p:spPr>
                <a:xfrm>
                  <a:off x="11259983" y="4653193"/>
                  <a:ext cx="1281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87" name="筆跡 286">
                  <a:extLst>
                    <a:ext uri="{FF2B5EF4-FFF2-40B4-BE49-F238E27FC236}">
                      <a16:creationId xmlns:a16="http://schemas.microsoft.com/office/drawing/2014/main" id="{F1A815A6-1D6B-CF4A-E7F6-AECFAD13A500}"/>
                    </a:ext>
                  </a:extLst>
                </p14:cNvPr>
                <p14:cNvContentPartPr/>
                <p14:nvPr/>
              </p14:nvContentPartPr>
              <p14:xfrm>
                <a:off x="11347103" y="4673713"/>
                <a:ext cx="204840" cy="129600"/>
              </p14:xfrm>
            </p:contentPart>
          </mc:Choice>
          <mc:Fallback xmlns="">
            <p:pic>
              <p:nvPicPr>
                <p:cNvPr id="287" name="筆跡 286">
                  <a:extLst>
                    <a:ext uri="{FF2B5EF4-FFF2-40B4-BE49-F238E27FC236}">
                      <a16:creationId xmlns:a16="http://schemas.microsoft.com/office/drawing/2014/main" id="{F1A815A6-1D6B-CF4A-E7F6-AECFAD13A500}"/>
                    </a:ext>
                  </a:extLst>
                </p:cNvPr>
                <p:cNvPicPr/>
                <p:nvPr/>
              </p:nvPicPr>
              <p:blipFill>
                <a:blip r:embed="rId357"/>
                <a:stretch>
                  <a:fillRect/>
                </a:stretch>
              </p:blipFill>
              <p:spPr>
                <a:xfrm>
                  <a:off x="11329463" y="4655713"/>
                  <a:ext cx="240480" cy="165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8">
            <p14:nvContentPartPr>
              <p14:cNvPr id="288" name="筆跡 287">
                <a:extLst>
                  <a:ext uri="{FF2B5EF4-FFF2-40B4-BE49-F238E27FC236}">
                    <a16:creationId xmlns:a16="http://schemas.microsoft.com/office/drawing/2014/main" id="{1049F4B4-69C2-AB4C-F6C6-AC3797DB6904}"/>
                  </a:ext>
                </a:extLst>
              </p14:cNvPr>
              <p14:cNvContentPartPr/>
              <p14:nvPr/>
            </p14:nvContentPartPr>
            <p14:xfrm>
              <a:off x="11278343" y="5045233"/>
              <a:ext cx="91080" cy="145080"/>
            </p14:xfrm>
          </p:contentPart>
        </mc:Choice>
        <mc:Fallback xmlns="">
          <p:pic>
            <p:nvPicPr>
              <p:cNvPr id="288" name="筆跡 287">
                <a:extLst>
                  <a:ext uri="{FF2B5EF4-FFF2-40B4-BE49-F238E27FC236}">
                    <a16:creationId xmlns:a16="http://schemas.microsoft.com/office/drawing/2014/main" id="{1049F4B4-69C2-AB4C-F6C6-AC3797DB6904}"/>
                  </a:ext>
                </a:extLst>
              </p:cNvPr>
              <p:cNvPicPr/>
              <p:nvPr/>
            </p:nvPicPr>
            <p:blipFill>
              <a:blip r:embed="rId359"/>
              <a:stretch>
                <a:fillRect/>
              </a:stretch>
            </p:blipFill>
            <p:spPr>
              <a:xfrm>
                <a:off x="11260703" y="5027233"/>
                <a:ext cx="12672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90" name="筆跡 289">
                <a:extLst>
                  <a:ext uri="{FF2B5EF4-FFF2-40B4-BE49-F238E27FC236}">
                    <a16:creationId xmlns:a16="http://schemas.microsoft.com/office/drawing/2014/main" id="{B83583EB-8E15-0776-D2AE-73FB135F8014}"/>
                  </a:ext>
                </a:extLst>
              </p14:cNvPr>
              <p14:cNvContentPartPr/>
              <p14:nvPr/>
            </p14:nvContentPartPr>
            <p14:xfrm>
              <a:off x="10859303" y="3937153"/>
              <a:ext cx="860760" cy="514080"/>
            </p14:xfrm>
          </p:contentPart>
        </mc:Choice>
        <mc:Fallback xmlns="">
          <p:pic>
            <p:nvPicPr>
              <p:cNvPr id="290" name="筆跡 289">
                <a:extLst>
                  <a:ext uri="{FF2B5EF4-FFF2-40B4-BE49-F238E27FC236}">
                    <a16:creationId xmlns:a16="http://schemas.microsoft.com/office/drawing/2014/main" id="{B83583EB-8E15-0776-D2AE-73FB135F8014}"/>
                  </a:ext>
                </a:extLst>
              </p:cNvPr>
              <p:cNvPicPr/>
              <p:nvPr/>
            </p:nvPicPr>
            <p:blipFill>
              <a:blip r:embed="rId361"/>
              <a:stretch>
                <a:fillRect/>
              </a:stretch>
            </p:blipFill>
            <p:spPr>
              <a:xfrm>
                <a:off x="10841663" y="3901153"/>
                <a:ext cx="896400" cy="585720"/>
              </a:xfrm>
              <a:prstGeom prst="rect">
                <a:avLst/>
              </a:prstGeom>
            </p:spPr>
          </p:pic>
        </mc:Fallback>
      </mc:AlternateContent>
      <p:grpSp>
        <p:nvGrpSpPr>
          <p:cNvPr id="303" name="群組 302">
            <a:extLst>
              <a:ext uri="{FF2B5EF4-FFF2-40B4-BE49-F238E27FC236}">
                <a16:creationId xmlns:a16="http://schemas.microsoft.com/office/drawing/2014/main" id="{23B5A9E9-226E-E41A-E475-270C29B7BA0A}"/>
              </a:ext>
            </a:extLst>
          </p:cNvPr>
          <p:cNvGrpSpPr/>
          <p:nvPr/>
        </p:nvGrpSpPr>
        <p:grpSpPr>
          <a:xfrm>
            <a:off x="473728" y="5235610"/>
            <a:ext cx="1564200" cy="529920"/>
            <a:chOff x="473728" y="5235610"/>
            <a:chExt cx="1564200" cy="529920"/>
          </a:xfrm>
        </p:grpSpPr>
        <mc:AlternateContent xmlns:mc="http://schemas.openxmlformats.org/markup-compatibility/2006" xmlns:p14="http://schemas.microsoft.com/office/powerpoint/2010/main">
          <mc:Choice Requires="p14">
            <p:contentPart p14:bwMode="auto" r:id="rId362">
              <p14:nvContentPartPr>
                <p14:cNvPr id="294" name="筆跡 293">
                  <a:extLst>
                    <a:ext uri="{FF2B5EF4-FFF2-40B4-BE49-F238E27FC236}">
                      <a16:creationId xmlns:a16="http://schemas.microsoft.com/office/drawing/2014/main" id="{3C6ACD17-1FE3-1B23-E405-7DB5266B91C9}"/>
                    </a:ext>
                  </a:extLst>
                </p14:cNvPr>
                <p14:cNvContentPartPr/>
                <p14:nvPr/>
              </p14:nvContentPartPr>
              <p14:xfrm>
                <a:off x="473728" y="5371330"/>
                <a:ext cx="270360" cy="60120"/>
              </p14:xfrm>
            </p:contentPart>
          </mc:Choice>
          <mc:Fallback xmlns="">
            <p:pic>
              <p:nvPicPr>
                <p:cNvPr id="294" name="筆跡 293">
                  <a:extLst>
                    <a:ext uri="{FF2B5EF4-FFF2-40B4-BE49-F238E27FC236}">
                      <a16:creationId xmlns:a16="http://schemas.microsoft.com/office/drawing/2014/main" id="{3C6ACD17-1FE3-1B23-E405-7DB5266B91C9}"/>
                    </a:ext>
                  </a:extLst>
                </p:cNvPr>
                <p:cNvPicPr/>
                <p:nvPr/>
              </p:nvPicPr>
              <p:blipFill>
                <a:blip r:embed="rId363"/>
                <a:stretch>
                  <a:fillRect/>
                </a:stretch>
              </p:blipFill>
              <p:spPr>
                <a:xfrm>
                  <a:off x="456088" y="5353330"/>
                  <a:ext cx="30600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95" name="筆跡 294">
                  <a:extLst>
                    <a:ext uri="{FF2B5EF4-FFF2-40B4-BE49-F238E27FC236}">
                      <a16:creationId xmlns:a16="http://schemas.microsoft.com/office/drawing/2014/main" id="{FEEB5A0E-DEA8-AB67-D893-122536D1E4D1}"/>
                    </a:ext>
                  </a:extLst>
                </p14:cNvPr>
                <p14:cNvContentPartPr/>
                <p14:nvPr/>
              </p14:nvContentPartPr>
              <p14:xfrm>
                <a:off x="598648" y="5389690"/>
                <a:ext cx="55800" cy="307440"/>
              </p14:xfrm>
            </p:contentPart>
          </mc:Choice>
          <mc:Fallback xmlns="">
            <p:pic>
              <p:nvPicPr>
                <p:cNvPr id="295" name="筆跡 294">
                  <a:extLst>
                    <a:ext uri="{FF2B5EF4-FFF2-40B4-BE49-F238E27FC236}">
                      <a16:creationId xmlns:a16="http://schemas.microsoft.com/office/drawing/2014/main" id="{FEEB5A0E-DEA8-AB67-D893-122536D1E4D1}"/>
                    </a:ext>
                  </a:extLst>
                </p:cNvPr>
                <p:cNvPicPr/>
                <p:nvPr/>
              </p:nvPicPr>
              <p:blipFill>
                <a:blip r:embed="rId365"/>
                <a:stretch>
                  <a:fillRect/>
                </a:stretch>
              </p:blipFill>
              <p:spPr>
                <a:xfrm>
                  <a:off x="581008" y="5372050"/>
                  <a:ext cx="9144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96" name="筆跡 295">
                  <a:extLst>
                    <a:ext uri="{FF2B5EF4-FFF2-40B4-BE49-F238E27FC236}">
                      <a16:creationId xmlns:a16="http://schemas.microsoft.com/office/drawing/2014/main" id="{3CB6D739-F46D-2798-0EA6-D0D620B6B414}"/>
                    </a:ext>
                  </a:extLst>
                </p14:cNvPr>
                <p14:cNvContentPartPr/>
                <p14:nvPr/>
              </p14:nvContentPartPr>
              <p14:xfrm>
                <a:off x="720688" y="5365930"/>
                <a:ext cx="94680" cy="317520"/>
              </p14:xfrm>
            </p:contentPart>
          </mc:Choice>
          <mc:Fallback xmlns="">
            <p:pic>
              <p:nvPicPr>
                <p:cNvPr id="296" name="筆跡 295">
                  <a:extLst>
                    <a:ext uri="{FF2B5EF4-FFF2-40B4-BE49-F238E27FC236}">
                      <a16:creationId xmlns:a16="http://schemas.microsoft.com/office/drawing/2014/main" id="{3CB6D739-F46D-2798-0EA6-D0D620B6B414}"/>
                    </a:ext>
                  </a:extLst>
                </p:cNvPr>
                <p:cNvPicPr/>
                <p:nvPr/>
              </p:nvPicPr>
              <p:blipFill>
                <a:blip r:embed="rId367"/>
                <a:stretch>
                  <a:fillRect/>
                </a:stretch>
              </p:blipFill>
              <p:spPr>
                <a:xfrm>
                  <a:off x="703048" y="5347930"/>
                  <a:ext cx="13032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97" name="筆跡 296">
                  <a:extLst>
                    <a:ext uri="{FF2B5EF4-FFF2-40B4-BE49-F238E27FC236}">
                      <a16:creationId xmlns:a16="http://schemas.microsoft.com/office/drawing/2014/main" id="{2AA42199-7709-D37C-3557-FF28A4A68918}"/>
                    </a:ext>
                  </a:extLst>
                </p14:cNvPr>
                <p14:cNvContentPartPr/>
                <p14:nvPr/>
              </p14:nvContentPartPr>
              <p14:xfrm>
                <a:off x="863608" y="5490850"/>
                <a:ext cx="279360" cy="157680"/>
              </p14:xfrm>
            </p:contentPart>
          </mc:Choice>
          <mc:Fallback xmlns="">
            <p:pic>
              <p:nvPicPr>
                <p:cNvPr id="297" name="筆跡 296">
                  <a:extLst>
                    <a:ext uri="{FF2B5EF4-FFF2-40B4-BE49-F238E27FC236}">
                      <a16:creationId xmlns:a16="http://schemas.microsoft.com/office/drawing/2014/main" id="{2AA42199-7709-D37C-3557-FF28A4A68918}"/>
                    </a:ext>
                  </a:extLst>
                </p:cNvPr>
                <p:cNvPicPr/>
                <p:nvPr/>
              </p:nvPicPr>
              <p:blipFill>
                <a:blip r:embed="rId369"/>
                <a:stretch>
                  <a:fillRect/>
                </a:stretch>
              </p:blipFill>
              <p:spPr>
                <a:xfrm>
                  <a:off x="845608" y="5473210"/>
                  <a:ext cx="3150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98" name="筆跡 297">
                  <a:extLst>
                    <a:ext uri="{FF2B5EF4-FFF2-40B4-BE49-F238E27FC236}">
                      <a16:creationId xmlns:a16="http://schemas.microsoft.com/office/drawing/2014/main" id="{D1325854-B0A6-FEAF-42C8-8495584C9440}"/>
                    </a:ext>
                  </a:extLst>
                </p14:cNvPr>
                <p14:cNvContentPartPr/>
                <p14:nvPr/>
              </p14:nvContentPartPr>
              <p14:xfrm>
                <a:off x="1197328" y="5486530"/>
                <a:ext cx="114120" cy="165240"/>
              </p14:xfrm>
            </p:contentPart>
          </mc:Choice>
          <mc:Fallback xmlns="">
            <p:pic>
              <p:nvPicPr>
                <p:cNvPr id="298" name="筆跡 297">
                  <a:extLst>
                    <a:ext uri="{FF2B5EF4-FFF2-40B4-BE49-F238E27FC236}">
                      <a16:creationId xmlns:a16="http://schemas.microsoft.com/office/drawing/2014/main" id="{D1325854-B0A6-FEAF-42C8-8495584C9440}"/>
                    </a:ext>
                  </a:extLst>
                </p:cNvPr>
                <p:cNvPicPr/>
                <p:nvPr/>
              </p:nvPicPr>
              <p:blipFill>
                <a:blip r:embed="rId371"/>
                <a:stretch>
                  <a:fillRect/>
                </a:stretch>
              </p:blipFill>
              <p:spPr>
                <a:xfrm>
                  <a:off x="1179688" y="5468890"/>
                  <a:ext cx="14976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99" name="筆跡 298">
                  <a:extLst>
                    <a:ext uri="{FF2B5EF4-FFF2-40B4-BE49-F238E27FC236}">
                      <a16:creationId xmlns:a16="http://schemas.microsoft.com/office/drawing/2014/main" id="{39A3E549-5B2D-B145-E825-97625A52B824}"/>
                    </a:ext>
                  </a:extLst>
                </p14:cNvPr>
                <p14:cNvContentPartPr/>
                <p14:nvPr/>
              </p14:nvContentPartPr>
              <p14:xfrm>
                <a:off x="1514488" y="5235610"/>
                <a:ext cx="48600" cy="529920"/>
              </p14:xfrm>
            </p:contentPart>
          </mc:Choice>
          <mc:Fallback xmlns="">
            <p:pic>
              <p:nvPicPr>
                <p:cNvPr id="299" name="筆跡 298">
                  <a:extLst>
                    <a:ext uri="{FF2B5EF4-FFF2-40B4-BE49-F238E27FC236}">
                      <a16:creationId xmlns:a16="http://schemas.microsoft.com/office/drawing/2014/main" id="{39A3E549-5B2D-B145-E825-97625A52B824}"/>
                    </a:ext>
                  </a:extLst>
                </p:cNvPr>
                <p:cNvPicPr/>
                <p:nvPr/>
              </p:nvPicPr>
              <p:blipFill>
                <a:blip r:embed="rId373"/>
                <a:stretch>
                  <a:fillRect/>
                </a:stretch>
              </p:blipFill>
              <p:spPr>
                <a:xfrm>
                  <a:off x="1496488" y="5217610"/>
                  <a:ext cx="84240" cy="5655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00" name="筆跡 299">
                  <a:extLst>
                    <a:ext uri="{FF2B5EF4-FFF2-40B4-BE49-F238E27FC236}">
                      <a16:creationId xmlns:a16="http://schemas.microsoft.com/office/drawing/2014/main" id="{728A5557-6004-9C53-38E6-DD431423E852}"/>
                    </a:ext>
                  </a:extLst>
                </p14:cNvPr>
                <p14:cNvContentPartPr/>
                <p14:nvPr/>
              </p14:nvContentPartPr>
              <p14:xfrm>
                <a:off x="1394248" y="5464210"/>
                <a:ext cx="318960" cy="165600"/>
              </p14:xfrm>
            </p:contentPart>
          </mc:Choice>
          <mc:Fallback xmlns="">
            <p:pic>
              <p:nvPicPr>
                <p:cNvPr id="300" name="筆跡 299">
                  <a:extLst>
                    <a:ext uri="{FF2B5EF4-FFF2-40B4-BE49-F238E27FC236}">
                      <a16:creationId xmlns:a16="http://schemas.microsoft.com/office/drawing/2014/main" id="{728A5557-6004-9C53-38E6-DD431423E852}"/>
                    </a:ext>
                  </a:extLst>
                </p:cNvPr>
                <p:cNvPicPr/>
                <p:nvPr/>
              </p:nvPicPr>
              <p:blipFill>
                <a:blip r:embed="rId375"/>
                <a:stretch>
                  <a:fillRect/>
                </a:stretch>
              </p:blipFill>
              <p:spPr>
                <a:xfrm>
                  <a:off x="1376248" y="5446570"/>
                  <a:ext cx="3546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301" name="筆跡 300">
                  <a:extLst>
                    <a:ext uri="{FF2B5EF4-FFF2-40B4-BE49-F238E27FC236}">
                      <a16:creationId xmlns:a16="http://schemas.microsoft.com/office/drawing/2014/main" id="{4AA2427D-2089-4882-BBAE-94D4413517C2}"/>
                    </a:ext>
                  </a:extLst>
                </p14:cNvPr>
                <p14:cNvContentPartPr/>
                <p14:nvPr/>
              </p14:nvContentPartPr>
              <p14:xfrm>
                <a:off x="1776568" y="5449090"/>
                <a:ext cx="51120" cy="160920"/>
              </p14:xfrm>
            </p:contentPart>
          </mc:Choice>
          <mc:Fallback xmlns="">
            <p:pic>
              <p:nvPicPr>
                <p:cNvPr id="301" name="筆跡 300">
                  <a:extLst>
                    <a:ext uri="{FF2B5EF4-FFF2-40B4-BE49-F238E27FC236}">
                      <a16:creationId xmlns:a16="http://schemas.microsoft.com/office/drawing/2014/main" id="{4AA2427D-2089-4882-BBAE-94D4413517C2}"/>
                    </a:ext>
                  </a:extLst>
                </p:cNvPr>
                <p:cNvPicPr/>
                <p:nvPr/>
              </p:nvPicPr>
              <p:blipFill>
                <a:blip r:embed="rId377"/>
                <a:stretch>
                  <a:fillRect/>
                </a:stretch>
              </p:blipFill>
              <p:spPr>
                <a:xfrm>
                  <a:off x="1758928" y="5431090"/>
                  <a:ext cx="867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02" name="筆跡 301">
                  <a:extLst>
                    <a:ext uri="{FF2B5EF4-FFF2-40B4-BE49-F238E27FC236}">
                      <a16:creationId xmlns:a16="http://schemas.microsoft.com/office/drawing/2014/main" id="{3866BB15-3457-551C-FBAF-84AEB0D56EDF}"/>
                    </a:ext>
                  </a:extLst>
                </p14:cNvPr>
                <p14:cNvContentPartPr/>
                <p14:nvPr/>
              </p14:nvContentPartPr>
              <p14:xfrm>
                <a:off x="1913008" y="5437210"/>
                <a:ext cx="124920" cy="154800"/>
              </p14:xfrm>
            </p:contentPart>
          </mc:Choice>
          <mc:Fallback xmlns="">
            <p:pic>
              <p:nvPicPr>
                <p:cNvPr id="302" name="筆跡 301">
                  <a:extLst>
                    <a:ext uri="{FF2B5EF4-FFF2-40B4-BE49-F238E27FC236}">
                      <a16:creationId xmlns:a16="http://schemas.microsoft.com/office/drawing/2014/main" id="{3866BB15-3457-551C-FBAF-84AEB0D56EDF}"/>
                    </a:ext>
                  </a:extLst>
                </p:cNvPr>
                <p:cNvPicPr/>
                <p:nvPr/>
              </p:nvPicPr>
              <p:blipFill>
                <a:blip r:embed="rId379"/>
                <a:stretch>
                  <a:fillRect/>
                </a:stretch>
              </p:blipFill>
              <p:spPr>
                <a:xfrm>
                  <a:off x="1895008" y="5419210"/>
                  <a:ext cx="160560" cy="190440"/>
                </a:xfrm>
                <a:prstGeom prst="rect">
                  <a:avLst/>
                </a:prstGeom>
              </p:spPr>
            </p:pic>
          </mc:Fallback>
        </mc:AlternateContent>
      </p:grpSp>
      <p:grpSp>
        <p:nvGrpSpPr>
          <p:cNvPr id="315" name="群組 314">
            <a:extLst>
              <a:ext uri="{FF2B5EF4-FFF2-40B4-BE49-F238E27FC236}">
                <a16:creationId xmlns:a16="http://schemas.microsoft.com/office/drawing/2014/main" id="{CABD1355-76D5-8876-EC52-C7007FAE28A7}"/>
              </a:ext>
            </a:extLst>
          </p:cNvPr>
          <p:cNvGrpSpPr/>
          <p:nvPr/>
        </p:nvGrpSpPr>
        <p:grpSpPr>
          <a:xfrm>
            <a:off x="724288" y="6103570"/>
            <a:ext cx="1278360" cy="472680"/>
            <a:chOff x="724288" y="6103570"/>
            <a:chExt cx="1278360" cy="472680"/>
          </a:xfrm>
        </p:grpSpPr>
        <mc:AlternateContent xmlns:mc="http://schemas.openxmlformats.org/markup-compatibility/2006" xmlns:p14="http://schemas.microsoft.com/office/powerpoint/2010/main">
          <mc:Choice Requires="p14">
            <p:contentPart p14:bwMode="auto" r:id="rId380">
              <p14:nvContentPartPr>
                <p14:cNvPr id="304" name="筆跡 303">
                  <a:extLst>
                    <a:ext uri="{FF2B5EF4-FFF2-40B4-BE49-F238E27FC236}">
                      <a16:creationId xmlns:a16="http://schemas.microsoft.com/office/drawing/2014/main" id="{7BC9CACD-D678-71FD-47B7-478793974359}"/>
                    </a:ext>
                  </a:extLst>
                </p14:cNvPr>
                <p14:cNvContentPartPr/>
                <p14:nvPr/>
              </p14:nvContentPartPr>
              <p14:xfrm>
                <a:off x="731488" y="6103570"/>
                <a:ext cx="17280" cy="378720"/>
              </p14:xfrm>
            </p:contentPart>
          </mc:Choice>
          <mc:Fallback xmlns="">
            <p:pic>
              <p:nvPicPr>
                <p:cNvPr id="304" name="筆跡 303">
                  <a:extLst>
                    <a:ext uri="{FF2B5EF4-FFF2-40B4-BE49-F238E27FC236}">
                      <a16:creationId xmlns:a16="http://schemas.microsoft.com/office/drawing/2014/main" id="{7BC9CACD-D678-71FD-47B7-478793974359}"/>
                    </a:ext>
                  </a:extLst>
                </p:cNvPr>
                <p:cNvPicPr/>
                <p:nvPr/>
              </p:nvPicPr>
              <p:blipFill>
                <a:blip r:embed="rId381"/>
                <a:stretch>
                  <a:fillRect/>
                </a:stretch>
              </p:blipFill>
              <p:spPr>
                <a:xfrm>
                  <a:off x="713488" y="6085570"/>
                  <a:ext cx="5292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5" name="筆跡 304">
                  <a:extLst>
                    <a:ext uri="{FF2B5EF4-FFF2-40B4-BE49-F238E27FC236}">
                      <a16:creationId xmlns:a16="http://schemas.microsoft.com/office/drawing/2014/main" id="{72287437-4001-BDF8-511F-0B69ADFC6E35}"/>
                    </a:ext>
                  </a:extLst>
                </p14:cNvPr>
                <p14:cNvContentPartPr/>
                <p14:nvPr/>
              </p14:nvContentPartPr>
              <p14:xfrm>
                <a:off x="724288" y="6118690"/>
                <a:ext cx="194760" cy="327960"/>
              </p14:xfrm>
            </p:contentPart>
          </mc:Choice>
          <mc:Fallback xmlns="">
            <p:pic>
              <p:nvPicPr>
                <p:cNvPr id="305" name="筆跡 304">
                  <a:extLst>
                    <a:ext uri="{FF2B5EF4-FFF2-40B4-BE49-F238E27FC236}">
                      <a16:creationId xmlns:a16="http://schemas.microsoft.com/office/drawing/2014/main" id="{72287437-4001-BDF8-511F-0B69ADFC6E35}"/>
                    </a:ext>
                  </a:extLst>
                </p:cNvPr>
                <p:cNvPicPr/>
                <p:nvPr/>
              </p:nvPicPr>
              <p:blipFill>
                <a:blip r:embed="rId383"/>
                <a:stretch>
                  <a:fillRect/>
                </a:stretch>
              </p:blipFill>
              <p:spPr>
                <a:xfrm>
                  <a:off x="706648" y="6100690"/>
                  <a:ext cx="23040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6" name="筆跡 305">
                  <a:extLst>
                    <a:ext uri="{FF2B5EF4-FFF2-40B4-BE49-F238E27FC236}">
                      <a16:creationId xmlns:a16="http://schemas.microsoft.com/office/drawing/2014/main" id="{54C3C5E1-8C76-B3A1-E54E-4745A51D4CE0}"/>
                    </a:ext>
                  </a:extLst>
                </p14:cNvPr>
                <p14:cNvContentPartPr/>
                <p14:nvPr/>
              </p14:nvContentPartPr>
              <p14:xfrm>
                <a:off x="990688" y="6184570"/>
                <a:ext cx="161280" cy="79200"/>
              </p14:xfrm>
            </p:contentPart>
          </mc:Choice>
          <mc:Fallback xmlns="">
            <p:pic>
              <p:nvPicPr>
                <p:cNvPr id="306" name="筆跡 305">
                  <a:extLst>
                    <a:ext uri="{FF2B5EF4-FFF2-40B4-BE49-F238E27FC236}">
                      <a16:creationId xmlns:a16="http://schemas.microsoft.com/office/drawing/2014/main" id="{54C3C5E1-8C76-B3A1-E54E-4745A51D4CE0}"/>
                    </a:ext>
                  </a:extLst>
                </p:cNvPr>
                <p:cNvPicPr/>
                <p:nvPr/>
              </p:nvPicPr>
              <p:blipFill>
                <a:blip r:embed="rId385"/>
                <a:stretch>
                  <a:fillRect/>
                </a:stretch>
              </p:blipFill>
              <p:spPr>
                <a:xfrm>
                  <a:off x="973048" y="6166930"/>
                  <a:ext cx="1969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07" name="筆跡 306">
                  <a:extLst>
                    <a:ext uri="{FF2B5EF4-FFF2-40B4-BE49-F238E27FC236}">
                      <a16:creationId xmlns:a16="http://schemas.microsoft.com/office/drawing/2014/main" id="{25531BCE-B57D-365F-41C6-24DE81C5FF55}"/>
                    </a:ext>
                  </a:extLst>
                </p14:cNvPr>
                <p14:cNvContentPartPr/>
                <p14:nvPr/>
              </p14:nvContentPartPr>
              <p14:xfrm>
                <a:off x="1257808" y="6168010"/>
                <a:ext cx="290520" cy="217800"/>
              </p14:xfrm>
            </p:contentPart>
          </mc:Choice>
          <mc:Fallback xmlns="">
            <p:pic>
              <p:nvPicPr>
                <p:cNvPr id="307" name="筆跡 306">
                  <a:extLst>
                    <a:ext uri="{FF2B5EF4-FFF2-40B4-BE49-F238E27FC236}">
                      <a16:creationId xmlns:a16="http://schemas.microsoft.com/office/drawing/2014/main" id="{25531BCE-B57D-365F-41C6-24DE81C5FF55}"/>
                    </a:ext>
                  </a:extLst>
                </p:cNvPr>
                <p:cNvPicPr/>
                <p:nvPr/>
              </p:nvPicPr>
              <p:blipFill>
                <a:blip r:embed="rId387"/>
                <a:stretch>
                  <a:fillRect/>
                </a:stretch>
              </p:blipFill>
              <p:spPr>
                <a:xfrm>
                  <a:off x="1239808" y="6150010"/>
                  <a:ext cx="3261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08" name="筆跡 307">
                  <a:extLst>
                    <a:ext uri="{FF2B5EF4-FFF2-40B4-BE49-F238E27FC236}">
                      <a16:creationId xmlns:a16="http://schemas.microsoft.com/office/drawing/2014/main" id="{0ADBB4B5-2F21-EBE1-77BD-9AD4774A89DC}"/>
                    </a:ext>
                  </a:extLst>
                </p14:cNvPr>
                <p14:cNvContentPartPr/>
                <p14:nvPr/>
              </p14:nvContentPartPr>
              <p14:xfrm>
                <a:off x="1610968" y="6116170"/>
                <a:ext cx="201600" cy="254520"/>
              </p14:xfrm>
            </p:contentPart>
          </mc:Choice>
          <mc:Fallback xmlns="">
            <p:pic>
              <p:nvPicPr>
                <p:cNvPr id="308" name="筆跡 307">
                  <a:extLst>
                    <a:ext uri="{FF2B5EF4-FFF2-40B4-BE49-F238E27FC236}">
                      <a16:creationId xmlns:a16="http://schemas.microsoft.com/office/drawing/2014/main" id="{0ADBB4B5-2F21-EBE1-77BD-9AD4774A89DC}"/>
                    </a:ext>
                  </a:extLst>
                </p:cNvPr>
                <p:cNvPicPr/>
                <p:nvPr/>
              </p:nvPicPr>
              <p:blipFill>
                <a:blip r:embed="rId389"/>
                <a:stretch>
                  <a:fillRect/>
                </a:stretch>
              </p:blipFill>
              <p:spPr>
                <a:xfrm>
                  <a:off x="1593328" y="6098530"/>
                  <a:ext cx="23724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09" name="筆跡 308">
                  <a:extLst>
                    <a:ext uri="{FF2B5EF4-FFF2-40B4-BE49-F238E27FC236}">
                      <a16:creationId xmlns:a16="http://schemas.microsoft.com/office/drawing/2014/main" id="{5F7A4A33-DE0E-0FB4-17BB-B66064400EA5}"/>
                    </a:ext>
                  </a:extLst>
                </p14:cNvPr>
                <p14:cNvContentPartPr/>
                <p14:nvPr/>
              </p14:nvContentPartPr>
              <p14:xfrm>
                <a:off x="1816168" y="6181330"/>
                <a:ext cx="186480" cy="166680"/>
              </p14:xfrm>
            </p:contentPart>
          </mc:Choice>
          <mc:Fallback xmlns="">
            <p:pic>
              <p:nvPicPr>
                <p:cNvPr id="309" name="筆跡 308">
                  <a:extLst>
                    <a:ext uri="{FF2B5EF4-FFF2-40B4-BE49-F238E27FC236}">
                      <a16:creationId xmlns:a16="http://schemas.microsoft.com/office/drawing/2014/main" id="{5F7A4A33-DE0E-0FB4-17BB-B66064400EA5}"/>
                    </a:ext>
                  </a:extLst>
                </p:cNvPr>
                <p:cNvPicPr/>
                <p:nvPr/>
              </p:nvPicPr>
              <p:blipFill>
                <a:blip r:embed="rId391"/>
                <a:stretch>
                  <a:fillRect/>
                </a:stretch>
              </p:blipFill>
              <p:spPr>
                <a:xfrm>
                  <a:off x="1798168" y="6163690"/>
                  <a:ext cx="2221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10" name="筆跡 309">
                  <a:extLst>
                    <a:ext uri="{FF2B5EF4-FFF2-40B4-BE49-F238E27FC236}">
                      <a16:creationId xmlns:a16="http://schemas.microsoft.com/office/drawing/2014/main" id="{B6A42B89-7A57-7DF4-D954-53EBD21FAA06}"/>
                    </a:ext>
                  </a:extLst>
                </p14:cNvPr>
                <p14:cNvContentPartPr/>
                <p14:nvPr/>
              </p14:nvContentPartPr>
              <p14:xfrm>
                <a:off x="1513048" y="6453130"/>
                <a:ext cx="170640" cy="120600"/>
              </p14:xfrm>
            </p:contentPart>
          </mc:Choice>
          <mc:Fallback xmlns="">
            <p:pic>
              <p:nvPicPr>
                <p:cNvPr id="310" name="筆跡 309">
                  <a:extLst>
                    <a:ext uri="{FF2B5EF4-FFF2-40B4-BE49-F238E27FC236}">
                      <a16:creationId xmlns:a16="http://schemas.microsoft.com/office/drawing/2014/main" id="{B6A42B89-7A57-7DF4-D954-53EBD21FAA06}"/>
                    </a:ext>
                  </a:extLst>
                </p:cNvPr>
                <p:cNvPicPr/>
                <p:nvPr/>
              </p:nvPicPr>
              <p:blipFill>
                <a:blip r:embed="rId393"/>
                <a:stretch>
                  <a:fillRect/>
                </a:stretch>
              </p:blipFill>
              <p:spPr>
                <a:xfrm>
                  <a:off x="1495408" y="6435490"/>
                  <a:ext cx="2062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11" name="筆跡 310">
                  <a:extLst>
                    <a:ext uri="{FF2B5EF4-FFF2-40B4-BE49-F238E27FC236}">
                      <a16:creationId xmlns:a16="http://schemas.microsoft.com/office/drawing/2014/main" id="{F30C38C5-AC68-890E-C4EA-5EE8C25DCCDC}"/>
                    </a:ext>
                  </a:extLst>
                </p14:cNvPr>
                <p14:cNvContentPartPr/>
                <p14:nvPr/>
              </p14:nvContentPartPr>
              <p14:xfrm>
                <a:off x="1565248" y="6417850"/>
                <a:ext cx="126360" cy="158400"/>
              </p14:xfrm>
            </p:contentPart>
          </mc:Choice>
          <mc:Fallback xmlns="">
            <p:pic>
              <p:nvPicPr>
                <p:cNvPr id="311" name="筆跡 310">
                  <a:extLst>
                    <a:ext uri="{FF2B5EF4-FFF2-40B4-BE49-F238E27FC236}">
                      <a16:creationId xmlns:a16="http://schemas.microsoft.com/office/drawing/2014/main" id="{F30C38C5-AC68-890E-C4EA-5EE8C25DCCDC}"/>
                    </a:ext>
                  </a:extLst>
                </p:cNvPr>
                <p:cNvPicPr/>
                <p:nvPr/>
              </p:nvPicPr>
              <p:blipFill>
                <a:blip r:embed="rId395"/>
                <a:stretch>
                  <a:fillRect/>
                </a:stretch>
              </p:blipFill>
              <p:spPr>
                <a:xfrm>
                  <a:off x="1547608" y="6400210"/>
                  <a:ext cx="162000" cy="194040"/>
                </a:xfrm>
                <a:prstGeom prst="rect">
                  <a:avLst/>
                </a:prstGeom>
              </p:spPr>
            </p:pic>
          </mc:Fallback>
        </mc:AlternateContent>
      </p:grpSp>
      <p:grpSp>
        <p:nvGrpSpPr>
          <p:cNvPr id="342" name="群組 341">
            <a:extLst>
              <a:ext uri="{FF2B5EF4-FFF2-40B4-BE49-F238E27FC236}">
                <a16:creationId xmlns:a16="http://schemas.microsoft.com/office/drawing/2014/main" id="{F736981B-B322-F01B-56F5-17747C813A41}"/>
              </a:ext>
            </a:extLst>
          </p:cNvPr>
          <p:cNvGrpSpPr/>
          <p:nvPr/>
        </p:nvGrpSpPr>
        <p:grpSpPr>
          <a:xfrm>
            <a:off x="2234848" y="5972530"/>
            <a:ext cx="3429360" cy="569520"/>
            <a:chOff x="2234848" y="5972530"/>
            <a:chExt cx="3429360" cy="569520"/>
          </a:xfrm>
        </p:grpSpPr>
        <mc:AlternateContent xmlns:mc="http://schemas.openxmlformats.org/markup-compatibility/2006" xmlns:p14="http://schemas.microsoft.com/office/powerpoint/2010/main">
          <mc:Choice Requires="p14">
            <p:contentPart p14:bwMode="auto" r:id="rId396">
              <p14:nvContentPartPr>
                <p14:cNvPr id="312" name="筆跡 311">
                  <a:extLst>
                    <a:ext uri="{FF2B5EF4-FFF2-40B4-BE49-F238E27FC236}">
                      <a16:creationId xmlns:a16="http://schemas.microsoft.com/office/drawing/2014/main" id="{A83BE574-C178-CA4A-593D-97A773A5CD17}"/>
                    </a:ext>
                  </a:extLst>
                </p14:cNvPr>
                <p14:cNvContentPartPr/>
                <p14:nvPr/>
              </p14:nvContentPartPr>
              <p14:xfrm>
                <a:off x="2234848" y="6005290"/>
                <a:ext cx="23040" cy="464040"/>
              </p14:xfrm>
            </p:contentPart>
          </mc:Choice>
          <mc:Fallback xmlns="">
            <p:pic>
              <p:nvPicPr>
                <p:cNvPr id="312" name="筆跡 311">
                  <a:extLst>
                    <a:ext uri="{FF2B5EF4-FFF2-40B4-BE49-F238E27FC236}">
                      <a16:creationId xmlns:a16="http://schemas.microsoft.com/office/drawing/2014/main" id="{A83BE574-C178-CA4A-593D-97A773A5CD17}"/>
                    </a:ext>
                  </a:extLst>
                </p:cNvPr>
                <p:cNvPicPr/>
                <p:nvPr/>
              </p:nvPicPr>
              <p:blipFill>
                <a:blip r:embed="rId397"/>
                <a:stretch>
                  <a:fillRect/>
                </a:stretch>
              </p:blipFill>
              <p:spPr>
                <a:xfrm>
                  <a:off x="2216848" y="5987290"/>
                  <a:ext cx="58680" cy="49968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13" name="筆跡 312">
                  <a:extLst>
                    <a:ext uri="{FF2B5EF4-FFF2-40B4-BE49-F238E27FC236}">
                      <a16:creationId xmlns:a16="http://schemas.microsoft.com/office/drawing/2014/main" id="{7086B5FD-AEA2-2F93-F554-44D3DCD3DA72}"/>
                    </a:ext>
                  </a:extLst>
                </p14:cNvPr>
                <p14:cNvContentPartPr/>
                <p14:nvPr/>
              </p14:nvContentPartPr>
              <p14:xfrm>
                <a:off x="2298208" y="6112570"/>
                <a:ext cx="201960" cy="264600"/>
              </p14:xfrm>
            </p:contentPart>
          </mc:Choice>
          <mc:Fallback xmlns="">
            <p:pic>
              <p:nvPicPr>
                <p:cNvPr id="313" name="筆跡 312">
                  <a:extLst>
                    <a:ext uri="{FF2B5EF4-FFF2-40B4-BE49-F238E27FC236}">
                      <a16:creationId xmlns:a16="http://schemas.microsoft.com/office/drawing/2014/main" id="{7086B5FD-AEA2-2F93-F554-44D3DCD3DA72}"/>
                    </a:ext>
                  </a:extLst>
                </p:cNvPr>
                <p:cNvPicPr/>
                <p:nvPr/>
              </p:nvPicPr>
              <p:blipFill>
                <a:blip r:embed="rId399"/>
                <a:stretch>
                  <a:fillRect/>
                </a:stretch>
              </p:blipFill>
              <p:spPr>
                <a:xfrm>
                  <a:off x="2280568" y="6094570"/>
                  <a:ext cx="23760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16" name="筆跡 315">
                  <a:extLst>
                    <a:ext uri="{FF2B5EF4-FFF2-40B4-BE49-F238E27FC236}">
                      <a16:creationId xmlns:a16="http://schemas.microsoft.com/office/drawing/2014/main" id="{A76D8C88-6A81-FF55-56AE-79DA3FA39FE8}"/>
                    </a:ext>
                  </a:extLst>
                </p14:cNvPr>
                <p14:cNvContentPartPr/>
                <p14:nvPr/>
              </p14:nvContentPartPr>
              <p14:xfrm>
                <a:off x="2528608" y="6267730"/>
                <a:ext cx="110880" cy="230400"/>
              </p14:xfrm>
            </p:contentPart>
          </mc:Choice>
          <mc:Fallback xmlns="">
            <p:pic>
              <p:nvPicPr>
                <p:cNvPr id="316" name="筆跡 315">
                  <a:extLst>
                    <a:ext uri="{FF2B5EF4-FFF2-40B4-BE49-F238E27FC236}">
                      <a16:creationId xmlns:a16="http://schemas.microsoft.com/office/drawing/2014/main" id="{A76D8C88-6A81-FF55-56AE-79DA3FA39FE8}"/>
                    </a:ext>
                  </a:extLst>
                </p:cNvPr>
                <p:cNvPicPr/>
                <p:nvPr/>
              </p:nvPicPr>
              <p:blipFill>
                <a:blip r:embed="rId401"/>
                <a:stretch>
                  <a:fillRect/>
                </a:stretch>
              </p:blipFill>
              <p:spPr>
                <a:xfrm>
                  <a:off x="2510968" y="6250090"/>
                  <a:ext cx="1465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17" name="筆跡 316">
                  <a:extLst>
                    <a:ext uri="{FF2B5EF4-FFF2-40B4-BE49-F238E27FC236}">
                      <a16:creationId xmlns:a16="http://schemas.microsoft.com/office/drawing/2014/main" id="{229FCBCB-86D5-2F41-A529-9728B1CFAA0C}"/>
                    </a:ext>
                  </a:extLst>
                </p14:cNvPr>
                <p14:cNvContentPartPr/>
                <p14:nvPr/>
              </p14:nvContentPartPr>
              <p14:xfrm>
                <a:off x="2524648" y="6343330"/>
                <a:ext cx="178200" cy="37800"/>
              </p14:xfrm>
            </p:contentPart>
          </mc:Choice>
          <mc:Fallback xmlns="">
            <p:pic>
              <p:nvPicPr>
                <p:cNvPr id="317" name="筆跡 316">
                  <a:extLst>
                    <a:ext uri="{FF2B5EF4-FFF2-40B4-BE49-F238E27FC236}">
                      <a16:creationId xmlns:a16="http://schemas.microsoft.com/office/drawing/2014/main" id="{229FCBCB-86D5-2F41-A529-9728B1CFAA0C}"/>
                    </a:ext>
                  </a:extLst>
                </p:cNvPr>
                <p:cNvPicPr/>
                <p:nvPr/>
              </p:nvPicPr>
              <p:blipFill>
                <a:blip r:embed="rId403"/>
                <a:stretch>
                  <a:fillRect/>
                </a:stretch>
              </p:blipFill>
              <p:spPr>
                <a:xfrm>
                  <a:off x="2506648" y="6325690"/>
                  <a:ext cx="2138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18" name="筆跡 317">
                  <a:extLst>
                    <a:ext uri="{FF2B5EF4-FFF2-40B4-BE49-F238E27FC236}">
                      <a16:creationId xmlns:a16="http://schemas.microsoft.com/office/drawing/2014/main" id="{BC65950A-31DF-EAC9-D30E-CAF1DA764830}"/>
                    </a:ext>
                  </a:extLst>
                </p14:cNvPr>
                <p14:cNvContentPartPr/>
                <p14:nvPr/>
              </p14:nvContentPartPr>
              <p14:xfrm>
                <a:off x="2697448" y="6150730"/>
                <a:ext cx="211320" cy="160200"/>
              </p14:xfrm>
            </p:contentPart>
          </mc:Choice>
          <mc:Fallback xmlns="">
            <p:pic>
              <p:nvPicPr>
                <p:cNvPr id="318" name="筆跡 317">
                  <a:extLst>
                    <a:ext uri="{FF2B5EF4-FFF2-40B4-BE49-F238E27FC236}">
                      <a16:creationId xmlns:a16="http://schemas.microsoft.com/office/drawing/2014/main" id="{BC65950A-31DF-EAC9-D30E-CAF1DA764830}"/>
                    </a:ext>
                  </a:extLst>
                </p:cNvPr>
                <p:cNvPicPr/>
                <p:nvPr/>
              </p:nvPicPr>
              <p:blipFill>
                <a:blip r:embed="rId405"/>
                <a:stretch>
                  <a:fillRect/>
                </a:stretch>
              </p:blipFill>
              <p:spPr>
                <a:xfrm>
                  <a:off x="2679808" y="6133090"/>
                  <a:ext cx="2469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19" name="筆跡 318">
                  <a:extLst>
                    <a:ext uri="{FF2B5EF4-FFF2-40B4-BE49-F238E27FC236}">
                      <a16:creationId xmlns:a16="http://schemas.microsoft.com/office/drawing/2014/main" id="{C0446845-6634-7FE6-A828-6847ED0BED49}"/>
                    </a:ext>
                  </a:extLst>
                </p14:cNvPr>
                <p14:cNvContentPartPr/>
                <p14:nvPr/>
              </p14:nvContentPartPr>
              <p14:xfrm>
                <a:off x="2795728" y="6144610"/>
                <a:ext cx="226800" cy="209160"/>
              </p14:xfrm>
            </p:contentPart>
          </mc:Choice>
          <mc:Fallback xmlns="">
            <p:pic>
              <p:nvPicPr>
                <p:cNvPr id="319" name="筆跡 318">
                  <a:extLst>
                    <a:ext uri="{FF2B5EF4-FFF2-40B4-BE49-F238E27FC236}">
                      <a16:creationId xmlns:a16="http://schemas.microsoft.com/office/drawing/2014/main" id="{C0446845-6634-7FE6-A828-6847ED0BED49}"/>
                    </a:ext>
                  </a:extLst>
                </p:cNvPr>
                <p:cNvPicPr/>
                <p:nvPr/>
              </p:nvPicPr>
              <p:blipFill>
                <a:blip r:embed="rId407"/>
                <a:stretch>
                  <a:fillRect/>
                </a:stretch>
              </p:blipFill>
              <p:spPr>
                <a:xfrm>
                  <a:off x="2778088" y="6126610"/>
                  <a:ext cx="2624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20" name="筆跡 319">
                  <a:extLst>
                    <a:ext uri="{FF2B5EF4-FFF2-40B4-BE49-F238E27FC236}">
                      <a16:creationId xmlns:a16="http://schemas.microsoft.com/office/drawing/2014/main" id="{839A7857-2995-B60E-F5A8-71B76B6614B6}"/>
                    </a:ext>
                  </a:extLst>
                </p14:cNvPr>
                <p14:cNvContentPartPr/>
                <p14:nvPr/>
              </p14:nvContentPartPr>
              <p14:xfrm>
                <a:off x="3077608" y="6180250"/>
                <a:ext cx="181800" cy="17640"/>
              </p14:xfrm>
            </p:contentPart>
          </mc:Choice>
          <mc:Fallback xmlns="">
            <p:pic>
              <p:nvPicPr>
                <p:cNvPr id="320" name="筆跡 319">
                  <a:extLst>
                    <a:ext uri="{FF2B5EF4-FFF2-40B4-BE49-F238E27FC236}">
                      <a16:creationId xmlns:a16="http://schemas.microsoft.com/office/drawing/2014/main" id="{839A7857-2995-B60E-F5A8-71B76B6614B6}"/>
                    </a:ext>
                  </a:extLst>
                </p:cNvPr>
                <p:cNvPicPr/>
                <p:nvPr/>
              </p:nvPicPr>
              <p:blipFill>
                <a:blip r:embed="rId409"/>
                <a:stretch>
                  <a:fillRect/>
                </a:stretch>
              </p:blipFill>
              <p:spPr>
                <a:xfrm>
                  <a:off x="3059608" y="6162610"/>
                  <a:ext cx="2174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21" name="筆跡 320">
                  <a:extLst>
                    <a:ext uri="{FF2B5EF4-FFF2-40B4-BE49-F238E27FC236}">
                      <a16:creationId xmlns:a16="http://schemas.microsoft.com/office/drawing/2014/main" id="{9BA42FDF-37C1-7E6D-23F6-F42889790ED5}"/>
                    </a:ext>
                  </a:extLst>
                </p14:cNvPr>
                <p14:cNvContentPartPr/>
                <p14:nvPr/>
              </p14:nvContentPartPr>
              <p14:xfrm>
                <a:off x="3296848" y="6089890"/>
                <a:ext cx="151920" cy="275040"/>
              </p14:xfrm>
            </p:contentPart>
          </mc:Choice>
          <mc:Fallback xmlns="">
            <p:pic>
              <p:nvPicPr>
                <p:cNvPr id="321" name="筆跡 320">
                  <a:extLst>
                    <a:ext uri="{FF2B5EF4-FFF2-40B4-BE49-F238E27FC236}">
                      <a16:creationId xmlns:a16="http://schemas.microsoft.com/office/drawing/2014/main" id="{9BA42FDF-37C1-7E6D-23F6-F42889790ED5}"/>
                    </a:ext>
                  </a:extLst>
                </p:cNvPr>
                <p:cNvPicPr/>
                <p:nvPr/>
              </p:nvPicPr>
              <p:blipFill>
                <a:blip r:embed="rId411"/>
                <a:stretch>
                  <a:fillRect/>
                </a:stretch>
              </p:blipFill>
              <p:spPr>
                <a:xfrm>
                  <a:off x="3278848" y="6071890"/>
                  <a:ext cx="187560" cy="31068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22" name="筆跡 321">
                  <a:extLst>
                    <a:ext uri="{FF2B5EF4-FFF2-40B4-BE49-F238E27FC236}">
                      <a16:creationId xmlns:a16="http://schemas.microsoft.com/office/drawing/2014/main" id="{376E66A7-AD09-BDCB-AB60-BA2C109818C4}"/>
                    </a:ext>
                  </a:extLst>
                </p14:cNvPr>
                <p14:cNvContentPartPr/>
                <p14:nvPr/>
              </p14:nvContentPartPr>
              <p14:xfrm>
                <a:off x="3453448" y="6291130"/>
                <a:ext cx="4320" cy="191160"/>
              </p14:xfrm>
            </p:contentPart>
          </mc:Choice>
          <mc:Fallback xmlns="">
            <p:pic>
              <p:nvPicPr>
                <p:cNvPr id="322" name="筆跡 321">
                  <a:extLst>
                    <a:ext uri="{FF2B5EF4-FFF2-40B4-BE49-F238E27FC236}">
                      <a16:creationId xmlns:a16="http://schemas.microsoft.com/office/drawing/2014/main" id="{376E66A7-AD09-BDCB-AB60-BA2C109818C4}"/>
                    </a:ext>
                  </a:extLst>
                </p:cNvPr>
                <p:cNvPicPr/>
                <p:nvPr/>
              </p:nvPicPr>
              <p:blipFill>
                <a:blip r:embed="rId413"/>
                <a:stretch>
                  <a:fillRect/>
                </a:stretch>
              </p:blipFill>
              <p:spPr>
                <a:xfrm>
                  <a:off x="3435808" y="6273490"/>
                  <a:ext cx="399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23" name="筆跡 322">
                  <a:extLst>
                    <a:ext uri="{FF2B5EF4-FFF2-40B4-BE49-F238E27FC236}">
                      <a16:creationId xmlns:a16="http://schemas.microsoft.com/office/drawing/2014/main" id="{2ECD21BB-926F-428B-1222-D7945257E8B5}"/>
                    </a:ext>
                  </a:extLst>
                </p14:cNvPr>
                <p14:cNvContentPartPr/>
                <p14:nvPr/>
              </p14:nvContentPartPr>
              <p14:xfrm>
                <a:off x="3449488" y="6268090"/>
                <a:ext cx="132480" cy="193320"/>
              </p14:xfrm>
            </p:contentPart>
          </mc:Choice>
          <mc:Fallback xmlns="">
            <p:pic>
              <p:nvPicPr>
                <p:cNvPr id="323" name="筆跡 322">
                  <a:extLst>
                    <a:ext uri="{FF2B5EF4-FFF2-40B4-BE49-F238E27FC236}">
                      <a16:creationId xmlns:a16="http://schemas.microsoft.com/office/drawing/2014/main" id="{2ECD21BB-926F-428B-1222-D7945257E8B5}"/>
                    </a:ext>
                  </a:extLst>
                </p:cNvPr>
                <p:cNvPicPr/>
                <p:nvPr/>
              </p:nvPicPr>
              <p:blipFill>
                <a:blip r:embed="rId415"/>
                <a:stretch>
                  <a:fillRect/>
                </a:stretch>
              </p:blipFill>
              <p:spPr>
                <a:xfrm>
                  <a:off x="3431488" y="6250090"/>
                  <a:ext cx="16812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24" name="筆跡 323">
                  <a:extLst>
                    <a:ext uri="{FF2B5EF4-FFF2-40B4-BE49-F238E27FC236}">
                      <a16:creationId xmlns:a16="http://schemas.microsoft.com/office/drawing/2014/main" id="{B80EF057-6BAD-0A69-B1ED-E20E386363F0}"/>
                    </a:ext>
                  </a:extLst>
                </p14:cNvPr>
                <p14:cNvContentPartPr/>
                <p14:nvPr/>
              </p14:nvContentPartPr>
              <p14:xfrm>
                <a:off x="3561088" y="6123010"/>
                <a:ext cx="97560" cy="230760"/>
              </p14:xfrm>
            </p:contentPart>
          </mc:Choice>
          <mc:Fallback xmlns="">
            <p:pic>
              <p:nvPicPr>
                <p:cNvPr id="324" name="筆跡 323">
                  <a:extLst>
                    <a:ext uri="{FF2B5EF4-FFF2-40B4-BE49-F238E27FC236}">
                      <a16:creationId xmlns:a16="http://schemas.microsoft.com/office/drawing/2014/main" id="{B80EF057-6BAD-0A69-B1ED-E20E386363F0}"/>
                    </a:ext>
                  </a:extLst>
                </p:cNvPr>
                <p:cNvPicPr/>
                <p:nvPr/>
              </p:nvPicPr>
              <p:blipFill>
                <a:blip r:embed="rId417"/>
                <a:stretch>
                  <a:fillRect/>
                </a:stretch>
              </p:blipFill>
              <p:spPr>
                <a:xfrm>
                  <a:off x="3543088" y="6105370"/>
                  <a:ext cx="1332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25" name="筆跡 324">
                  <a:extLst>
                    <a:ext uri="{FF2B5EF4-FFF2-40B4-BE49-F238E27FC236}">
                      <a16:creationId xmlns:a16="http://schemas.microsoft.com/office/drawing/2014/main" id="{6AF68CD7-4990-0552-536F-27901C7065F8}"/>
                    </a:ext>
                  </a:extLst>
                </p14:cNvPr>
                <p14:cNvContentPartPr/>
                <p14:nvPr/>
              </p14:nvContentPartPr>
              <p14:xfrm>
                <a:off x="3644608" y="6141730"/>
                <a:ext cx="168480" cy="173880"/>
              </p14:xfrm>
            </p:contentPart>
          </mc:Choice>
          <mc:Fallback xmlns="">
            <p:pic>
              <p:nvPicPr>
                <p:cNvPr id="325" name="筆跡 324">
                  <a:extLst>
                    <a:ext uri="{FF2B5EF4-FFF2-40B4-BE49-F238E27FC236}">
                      <a16:creationId xmlns:a16="http://schemas.microsoft.com/office/drawing/2014/main" id="{6AF68CD7-4990-0552-536F-27901C7065F8}"/>
                    </a:ext>
                  </a:extLst>
                </p:cNvPr>
                <p:cNvPicPr/>
                <p:nvPr/>
              </p:nvPicPr>
              <p:blipFill>
                <a:blip r:embed="rId419"/>
                <a:stretch>
                  <a:fillRect/>
                </a:stretch>
              </p:blipFill>
              <p:spPr>
                <a:xfrm>
                  <a:off x="3626608" y="6123730"/>
                  <a:ext cx="20412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26" name="筆跡 325">
                  <a:extLst>
                    <a:ext uri="{FF2B5EF4-FFF2-40B4-BE49-F238E27FC236}">
                      <a16:creationId xmlns:a16="http://schemas.microsoft.com/office/drawing/2014/main" id="{4327FF68-265B-2EC2-8519-D0A8DB42BC29}"/>
                    </a:ext>
                  </a:extLst>
                </p14:cNvPr>
                <p14:cNvContentPartPr/>
                <p14:nvPr/>
              </p14:nvContentPartPr>
              <p14:xfrm>
                <a:off x="3842968" y="6168370"/>
                <a:ext cx="66600" cy="174960"/>
              </p14:xfrm>
            </p:contentPart>
          </mc:Choice>
          <mc:Fallback xmlns="">
            <p:pic>
              <p:nvPicPr>
                <p:cNvPr id="326" name="筆跡 325">
                  <a:extLst>
                    <a:ext uri="{FF2B5EF4-FFF2-40B4-BE49-F238E27FC236}">
                      <a16:creationId xmlns:a16="http://schemas.microsoft.com/office/drawing/2014/main" id="{4327FF68-265B-2EC2-8519-D0A8DB42BC29}"/>
                    </a:ext>
                  </a:extLst>
                </p:cNvPr>
                <p:cNvPicPr/>
                <p:nvPr/>
              </p:nvPicPr>
              <p:blipFill>
                <a:blip r:embed="rId421"/>
                <a:stretch>
                  <a:fillRect/>
                </a:stretch>
              </p:blipFill>
              <p:spPr>
                <a:xfrm>
                  <a:off x="3825328" y="6150370"/>
                  <a:ext cx="1022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27" name="筆跡 326">
                  <a:extLst>
                    <a:ext uri="{FF2B5EF4-FFF2-40B4-BE49-F238E27FC236}">
                      <a16:creationId xmlns:a16="http://schemas.microsoft.com/office/drawing/2014/main" id="{B0F5EFEA-9570-BB29-2EAB-EC40774360CC}"/>
                    </a:ext>
                  </a:extLst>
                </p14:cNvPr>
                <p14:cNvContentPartPr/>
                <p14:nvPr/>
              </p14:nvContentPartPr>
              <p14:xfrm>
                <a:off x="4008568" y="5988370"/>
                <a:ext cx="19800" cy="492840"/>
              </p14:xfrm>
            </p:contentPart>
          </mc:Choice>
          <mc:Fallback xmlns="">
            <p:pic>
              <p:nvPicPr>
                <p:cNvPr id="327" name="筆跡 326">
                  <a:extLst>
                    <a:ext uri="{FF2B5EF4-FFF2-40B4-BE49-F238E27FC236}">
                      <a16:creationId xmlns:a16="http://schemas.microsoft.com/office/drawing/2014/main" id="{B0F5EFEA-9570-BB29-2EAB-EC40774360CC}"/>
                    </a:ext>
                  </a:extLst>
                </p:cNvPr>
                <p:cNvPicPr/>
                <p:nvPr/>
              </p:nvPicPr>
              <p:blipFill>
                <a:blip r:embed="rId423"/>
                <a:stretch>
                  <a:fillRect/>
                </a:stretch>
              </p:blipFill>
              <p:spPr>
                <a:xfrm>
                  <a:off x="3990928" y="5970730"/>
                  <a:ext cx="55440"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28" name="筆跡 327">
                  <a:extLst>
                    <a:ext uri="{FF2B5EF4-FFF2-40B4-BE49-F238E27FC236}">
                      <a16:creationId xmlns:a16="http://schemas.microsoft.com/office/drawing/2014/main" id="{8FC777FD-DF10-D358-5B35-1D426FB30425}"/>
                    </a:ext>
                  </a:extLst>
                </p14:cNvPr>
                <p14:cNvContentPartPr/>
                <p14:nvPr/>
              </p14:nvContentPartPr>
              <p14:xfrm>
                <a:off x="4132408" y="6123730"/>
                <a:ext cx="149040" cy="11880"/>
              </p14:xfrm>
            </p:contentPart>
          </mc:Choice>
          <mc:Fallback xmlns="">
            <p:pic>
              <p:nvPicPr>
                <p:cNvPr id="328" name="筆跡 327">
                  <a:extLst>
                    <a:ext uri="{FF2B5EF4-FFF2-40B4-BE49-F238E27FC236}">
                      <a16:creationId xmlns:a16="http://schemas.microsoft.com/office/drawing/2014/main" id="{8FC777FD-DF10-D358-5B35-1D426FB30425}"/>
                    </a:ext>
                  </a:extLst>
                </p:cNvPr>
                <p:cNvPicPr/>
                <p:nvPr/>
              </p:nvPicPr>
              <p:blipFill>
                <a:blip r:embed="rId425"/>
                <a:stretch>
                  <a:fillRect/>
                </a:stretch>
              </p:blipFill>
              <p:spPr>
                <a:xfrm>
                  <a:off x="4114408" y="6106090"/>
                  <a:ext cx="1846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29" name="筆跡 328">
                  <a:extLst>
                    <a:ext uri="{FF2B5EF4-FFF2-40B4-BE49-F238E27FC236}">
                      <a16:creationId xmlns:a16="http://schemas.microsoft.com/office/drawing/2014/main" id="{5EA1AD3D-5838-3F10-2E8B-046523B27A7B}"/>
                    </a:ext>
                  </a:extLst>
                </p14:cNvPr>
                <p14:cNvContentPartPr/>
                <p14:nvPr/>
              </p14:nvContentPartPr>
              <p14:xfrm>
                <a:off x="4091008" y="6207970"/>
                <a:ext cx="158040" cy="28080"/>
              </p14:xfrm>
            </p:contentPart>
          </mc:Choice>
          <mc:Fallback xmlns="">
            <p:pic>
              <p:nvPicPr>
                <p:cNvPr id="329" name="筆跡 328">
                  <a:extLst>
                    <a:ext uri="{FF2B5EF4-FFF2-40B4-BE49-F238E27FC236}">
                      <a16:creationId xmlns:a16="http://schemas.microsoft.com/office/drawing/2014/main" id="{5EA1AD3D-5838-3F10-2E8B-046523B27A7B}"/>
                    </a:ext>
                  </a:extLst>
                </p:cNvPr>
                <p:cNvPicPr/>
                <p:nvPr/>
              </p:nvPicPr>
              <p:blipFill>
                <a:blip r:embed="rId427"/>
                <a:stretch>
                  <a:fillRect/>
                </a:stretch>
              </p:blipFill>
              <p:spPr>
                <a:xfrm>
                  <a:off x="4073008" y="6190330"/>
                  <a:ext cx="1936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31" name="筆跡 330">
                  <a:extLst>
                    <a:ext uri="{FF2B5EF4-FFF2-40B4-BE49-F238E27FC236}">
                      <a16:creationId xmlns:a16="http://schemas.microsoft.com/office/drawing/2014/main" id="{45576BF2-1D06-ECF8-597F-1D44384C49A1}"/>
                    </a:ext>
                  </a:extLst>
                </p14:cNvPr>
                <p14:cNvContentPartPr/>
                <p14:nvPr/>
              </p14:nvContentPartPr>
              <p14:xfrm>
                <a:off x="4367848" y="5990530"/>
                <a:ext cx="29520" cy="200160"/>
              </p14:xfrm>
            </p:contentPart>
          </mc:Choice>
          <mc:Fallback xmlns="">
            <p:pic>
              <p:nvPicPr>
                <p:cNvPr id="331" name="筆跡 330">
                  <a:extLst>
                    <a:ext uri="{FF2B5EF4-FFF2-40B4-BE49-F238E27FC236}">
                      <a16:creationId xmlns:a16="http://schemas.microsoft.com/office/drawing/2014/main" id="{45576BF2-1D06-ECF8-597F-1D44384C49A1}"/>
                    </a:ext>
                  </a:extLst>
                </p:cNvPr>
                <p:cNvPicPr/>
                <p:nvPr/>
              </p:nvPicPr>
              <p:blipFill>
                <a:blip r:embed="rId429"/>
                <a:stretch>
                  <a:fillRect/>
                </a:stretch>
              </p:blipFill>
              <p:spPr>
                <a:xfrm>
                  <a:off x="4350208" y="5972890"/>
                  <a:ext cx="651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32" name="筆跡 331">
                  <a:extLst>
                    <a:ext uri="{FF2B5EF4-FFF2-40B4-BE49-F238E27FC236}">
                      <a16:creationId xmlns:a16="http://schemas.microsoft.com/office/drawing/2014/main" id="{7EF04330-FAF1-47A3-22AC-2E243F7D26D9}"/>
                    </a:ext>
                  </a:extLst>
                </p14:cNvPr>
                <p14:cNvContentPartPr/>
                <p14:nvPr/>
              </p14:nvContentPartPr>
              <p14:xfrm>
                <a:off x="4451008" y="5972530"/>
                <a:ext cx="38160" cy="249480"/>
              </p14:xfrm>
            </p:contentPart>
          </mc:Choice>
          <mc:Fallback xmlns="">
            <p:pic>
              <p:nvPicPr>
                <p:cNvPr id="332" name="筆跡 331">
                  <a:extLst>
                    <a:ext uri="{FF2B5EF4-FFF2-40B4-BE49-F238E27FC236}">
                      <a16:creationId xmlns:a16="http://schemas.microsoft.com/office/drawing/2014/main" id="{7EF04330-FAF1-47A3-22AC-2E243F7D26D9}"/>
                    </a:ext>
                  </a:extLst>
                </p:cNvPr>
                <p:cNvPicPr/>
                <p:nvPr/>
              </p:nvPicPr>
              <p:blipFill>
                <a:blip r:embed="rId431"/>
                <a:stretch>
                  <a:fillRect/>
                </a:stretch>
              </p:blipFill>
              <p:spPr>
                <a:xfrm>
                  <a:off x="4433008" y="5954530"/>
                  <a:ext cx="7380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33" name="筆跡 332">
                  <a:extLst>
                    <a:ext uri="{FF2B5EF4-FFF2-40B4-BE49-F238E27FC236}">
                      <a16:creationId xmlns:a16="http://schemas.microsoft.com/office/drawing/2014/main" id="{1780151B-9B61-0EE0-E561-52F9EE4780DF}"/>
                    </a:ext>
                  </a:extLst>
                </p14:cNvPr>
                <p14:cNvContentPartPr/>
                <p14:nvPr/>
              </p14:nvContentPartPr>
              <p14:xfrm>
                <a:off x="4256608" y="6042010"/>
                <a:ext cx="376200" cy="500040"/>
              </p14:xfrm>
            </p:contentPart>
          </mc:Choice>
          <mc:Fallback xmlns="">
            <p:pic>
              <p:nvPicPr>
                <p:cNvPr id="333" name="筆跡 332">
                  <a:extLst>
                    <a:ext uri="{FF2B5EF4-FFF2-40B4-BE49-F238E27FC236}">
                      <a16:creationId xmlns:a16="http://schemas.microsoft.com/office/drawing/2014/main" id="{1780151B-9B61-0EE0-E561-52F9EE4780DF}"/>
                    </a:ext>
                  </a:extLst>
                </p:cNvPr>
                <p:cNvPicPr/>
                <p:nvPr/>
              </p:nvPicPr>
              <p:blipFill>
                <a:blip r:embed="rId433"/>
                <a:stretch>
                  <a:fillRect/>
                </a:stretch>
              </p:blipFill>
              <p:spPr>
                <a:xfrm>
                  <a:off x="4238608" y="6024370"/>
                  <a:ext cx="411840" cy="53568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34" name="筆跡 333">
                  <a:extLst>
                    <a:ext uri="{FF2B5EF4-FFF2-40B4-BE49-F238E27FC236}">
                      <a16:creationId xmlns:a16="http://schemas.microsoft.com/office/drawing/2014/main" id="{65F540B6-0E2B-046F-1E96-390913BCDE78}"/>
                    </a:ext>
                  </a:extLst>
                </p14:cNvPr>
                <p14:cNvContentPartPr/>
                <p14:nvPr/>
              </p14:nvContentPartPr>
              <p14:xfrm>
                <a:off x="4460008" y="6236770"/>
                <a:ext cx="96480" cy="267480"/>
              </p14:xfrm>
            </p:contentPart>
          </mc:Choice>
          <mc:Fallback xmlns="">
            <p:pic>
              <p:nvPicPr>
                <p:cNvPr id="334" name="筆跡 333">
                  <a:extLst>
                    <a:ext uri="{FF2B5EF4-FFF2-40B4-BE49-F238E27FC236}">
                      <a16:creationId xmlns:a16="http://schemas.microsoft.com/office/drawing/2014/main" id="{65F540B6-0E2B-046F-1E96-390913BCDE78}"/>
                    </a:ext>
                  </a:extLst>
                </p:cNvPr>
                <p:cNvPicPr/>
                <p:nvPr/>
              </p:nvPicPr>
              <p:blipFill>
                <a:blip r:embed="rId435"/>
                <a:stretch>
                  <a:fillRect/>
                </a:stretch>
              </p:blipFill>
              <p:spPr>
                <a:xfrm>
                  <a:off x="4442368" y="6218770"/>
                  <a:ext cx="13212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35" name="筆跡 334">
                  <a:extLst>
                    <a:ext uri="{FF2B5EF4-FFF2-40B4-BE49-F238E27FC236}">
                      <a16:creationId xmlns:a16="http://schemas.microsoft.com/office/drawing/2014/main" id="{2941512B-90CC-E693-EE47-E687CC9FB359}"/>
                    </a:ext>
                  </a:extLst>
                </p14:cNvPr>
                <p14:cNvContentPartPr/>
                <p14:nvPr/>
              </p14:nvContentPartPr>
              <p14:xfrm>
                <a:off x="4530208" y="6259810"/>
                <a:ext cx="176760" cy="138600"/>
              </p14:xfrm>
            </p:contentPart>
          </mc:Choice>
          <mc:Fallback xmlns="">
            <p:pic>
              <p:nvPicPr>
                <p:cNvPr id="335" name="筆跡 334">
                  <a:extLst>
                    <a:ext uri="{FF2B5EF4-FFF2-40B4-BE49-F238E27FC236}">
                      <a16:creationId xmlns:a16="http://schemas.microsoft.com/office/drawing/2014/main" id="{2941512B-90CC-E693-EE47-E687CC9FB359}"/>
                    </a:ext>
                  </a:extLst>
                </p:cNvPr>
                <p:cNvPicPr/>
                <p:nvPr/>
              </p:nvPicPr>
              <p:blipFill>
                <a:blip r:embed="rId437"/>
                <a:stretch>
                  <a:fillRect/>
                </a:stretch>
              </p:blipFill>
              <p:spPr>
                <a:xfrm>
                  <a:off x="4512568" y="6241810"/>
                  <a:ext cx="21240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36" name="筆跡 335">
                  <a:extLst>
                    <a:ext uri="{FF2B5EF4-FFF2-40B4-BE49-F238E27FC236}">
                      <a16:creationId xmlns:a16="http://schemas.microsoft.com/office/drawing/2014/main" id="{8EFE1C7C-2437-90FC-2B21-3F151176CD85}"/>
                    </a:ext>
                  </a:extLst>
                </p14:cNvPr>
                <p14:cNvContentPartPr/>
                <p14:nvPr/>
              </p14:nvContentPartPr>
              <p14:xfrm>
                <a:off x="4880128" y="6134170"/>
                <a:ext cx="170280" cy="3960"/>
              </p14:xfrm>
            </p:contentPart>
          </mc:Choice>
          <mc:Fallback xmlns="">
            <p:pic>
              <p:nvPicPr>
                <p:cNvPr id="336" name="筆跡 335">
                  <a:extLst>
                    <a:ext uri="{FF2B5EF4-FFF2-40B4-BE49-F238E27FC236}">
                      <a16:creationId xmlns:a16="http://schemas.microsoft.com/office/drawing/2014/main" id="{8EFE1C7C-2437-90FC-2B21-3F151176CD85}"/>
                    </a:ext>
                  </a:extLst>
                </p:cNvPr>
                <p:cNvPicPr/>
                <p:nvPr/>
              </p:nvPicPr>
              <p:blipFill>
                <a:blip r:embed="rId439"/>
                <a:stretch>
                  <a:fillRect/>
                </a:stretch>
              </p:blipFill>
              <p:spPr>
                <a:xfrm>
                  <a:off x="4862488" y="6116530"/>
                  <a:ext cx="2059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37" name="筆跡 336">
                  <a:extLst>
                    <a:ext uri="{FF2B5EF4-FFF2-40B4-BE49-F238E27FC236}">
                      <a16:creationId xmlns:a16="http://schemas.microsoft.com/office/drawing/2014/main" id="{AA33D7B7-5906-B7ED-14A6-FC75CC23C713}"/>
                    </a:ext>
                  </a:extLst>
                </p14:cNvPr>
                <p14:cNvContentPartPr/>
                <p14:nvPr/>
              </p14:nvContentPartPr>
              <p14:xfrm>
                <a:off x="4863208" y="6201130"/>
                <a:ext cx="142920" cy="11520"/>
              </p14:xfrm>
            </p:contentPart>
          </mc:Choice>
          <mc:Fallback xmlns="">
            <p:pic>
              <p:nvPicPr>
                <p:cNvPr id="337" name="筆跡 336">
                  <a:extLst>
                    <a:ext uri="{FF2B5EF4-FFF2-40B4-BE49-F238E27FC236}">
                      <a16:creationId xmlns:a16="http://schemas.microsoft.com/office/drawing/2014/main" id="{AA33D7B7-5906-B7ED-14A6-FC75CC23C713}"/>
                    </a:ext>
                  </a:extLst>
                </p:cNvPr>
                <p:cNvPicPr/>
                <p:nvPr/>
              </p:nvPicPr>
              <p:blipFill>
                <a:blip r:embed="rId441"/>
                <a:stretch>
                  <a:fillRect/>
                </a:stretch>
              </p:blipFill>
              <p:spPr>
                <a:xfrm>
                  <a:off x="4845208" y="6183130"/>
                  <a:ext cx="178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38" name="筆跡 337">
                  <a:extLst>
                    <a:ext uri="{FF2B5EF4-FFF2-40B4-BE49-F238E27FC236}">
                      <a16:creationId xmlns:a16="http://schemas.microsoft.com/office/drawing/2014/main" id="{E2B64023-1BE6-8BAD-17DE-376B4B734293}"/>
                    </a:ext>
                  </a:extLst>
                </p14:cNvPr>
                <p14:cNvContentPartPr/>
                <p14:nvPr/>
              </p14:nvContentPartPr>
              <p14:xfrm>
                <a:off x="5062288" y="6077650"/>
                <a:ext cx="180720" cy="163080"/>
              </p14:xfrm>
            </p:contentPart>
          </mc:Choice>
          <mc:Fallback xmlns="">
            <p:pic>
              <p:nvPicPr>
                <p:cNvPr id="338" name="筆跡 337">
                  <a:extLst>
                    <a:ext uri="{FF2B5EF4-FFF2-40B4-BE49-F238E27FC236}">
                      <a16:creationId xmlns:a16="http://schemas.microsoft.com/office/drawing/2014/main" id="{E2B64023-1BE6-8BAD-17DE-376B4B734293}"/>
                    </a:ext>
                  </a:extLst>
                </p:cNvPr>
                <p:cNvPicPr/>
                <p:nvPr/>
              </p:nvPicPr>
              <p:blipFill>
                <a:blip r:embed="rId443"/>
                <a:stretch>
                  <a:fillRect/>
                </a:stretch>
              </p:blipFill>
              <p:spPr>
                <a:xfrm>
                  <a:off x="5044288" y="6059650"/>
                  <a:ext cx="2163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40" name="筆跡 339">
                  <a:extLst>
                    <a:ext uri="{FF2B5EF4-FFF2-40B4-BE49-F238E27FC236}">
                      <a16:creationId xmlns:a16="http://schemas.microsoft.com/office/drawing/2014/main" id="{4D76D9B7-B88A-1A71-FADA-89EC80F654CF}"/>
                    </a:ext>
                  </a:extLst>
                </p14:cNvPr>
                <p14:cNvContentPartPr/>
                <p14:nvPr/>
              </p14:nvContentPartPr>
              <p14:xfrm>
                <a:off x="5277928" y="6070090"/>
                <a:ext cx="187920" cy="144000"/>
              </p14:xfrm>
            </p:contentPart>
          </mc:Choice>
          <mc:Fallback xmlns="">
            <p:pic>
              <p:nvPicPr>
                <p:cNvPr id="340" name="筆跡 339">
                  <a:extLst>
                    <a:ext uri="{FF2B5EF4-FFF2-40B4-BE49-F238E27FC236}">
                      <a16:creationId xmlns:a16="http://schemas.microsoft.com/office/drawing/2014/main" id="{4D76D9B7-B88A-1A71-FADA-89EC80F654CF}"/>
                    </a:ext>
                  </a:extLst>
                </p:cNvPr>
                <p:cNvPicPr/>
                <p:nvPr/>
              </p:nvPicPr>
              <p:blipFill>
                <a:blip r:embed="rId445"/>
                <a:stretch>
                  <a:fillRect/>
                </a:stretch>
              </p:blipFill>
              <p:spPr>
                <a:xfrm>
                  <a:off x="5260288" y="6052090"/>
                  <a:ext cx="2235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41" name="筆跡 340">
                  <a:extLst>
                    <a:ext uri="{FF2B5EF4-FFF2-40B4-BE49-F238E27FC236}">
                      <a16:creationId xmlns:a16="http://schemas.microsoft.com/office/drawing/2014/main" id="{70ABA3F4-E24B-0D8B-229A-6BAC25884465}"/>
                    </a:ext>
                  </a:extLst>
                </p14:cNvPr>
                <p14:cNvContentPartPr/>
                <p14:nvPr/>
              </p14:nvContentPartPr>
              <p14:xfrm>
                <a:off x="5507248" y="6063250"/>
                <a:ext cx="156960" cy="126360"/>
              </p14:xfrm>
            </p:contentPart>
          </mc:Choice>
          <mc:Fallback xmlns="">
            <p:pic>
              <p:nvPicPr>
                <p:cNvPr id="341" name="筆跡 340">
                  <a:extLst>
                    <a:ext uri="{FF2B5EF4-FFF2-40B4-BE49-F238E27FC236}">
                      <a16:creationId xmlns:a16="http://schemas.microsoft.com/office/drawing/2014/main" id="{70ABA3F4-E24B-0D8B-229A-6BAC25884465}"/>
                    </a:ext>
                  </a:extLst>
                </p:cNvPr>
                <p:cNvPicPr/>
                <p:nvPr/>
              </p:nvPicPr>
              <p:blipFill>
                <a:blip r:embed="rId447"/>
                <a:stretch>
                  <a:fillRect/>
                </a:stretch>
              </p:blipFill>
              <p:spPr>
                <a:xfrm>
                  <a:off x="5489248" y="6045610"/>
                  <a:ext cx="192600" cy="16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8">
            <p14:nvContentPartPr>
              <p14:cNvPr id="343" name="筆跡 342">
                <a:extLst>
                  <a:ext uri="{FF2B5EF4-FFF2-40B4-BE49-F238E27FC236}">
                    <a16:creationId xmlns:a16="http://schemas.microsoft.com/office/drawing/2014/main" id="{51F82472-1EDF-3848-A64F-AFBE9DAEDF86}"/>
                  </a:ext>
                </a:extLst>
              </p14:cNvPr>
              <p14:cNvContentPartPr/>
              <p14:nvPr/>
            </p14:nvContentPartPr>
            <p14:xfrm>
              <a:off x="5980648" y="6022210"/>
              <a:ext cx="205200" cy="194400"/>
            </p14:xfrm>
          </p:contentPart>
        </mc:Choice>
        <mc:Fallback xmlns="">
          <p:pic>
            <p:nvPicPr>
              <p:cNvPr id="343" name="筆跡 342">
                <a:extLst>
                  <a:ext uri="{FF2B5EF4-FFF2-40B4-BE49-F238E27FC236}">
                    <a16:creationId xmlns:a16="http://schemas.microsoft.com/office/drawing/2014/main" id="{51F82472-1EDF-3848-A64F-AFBE9DAEDF86}"/>
                  </a:ext>
                </a:extLst>
              </p:cNvPr>
              <p:cNvPicPr/>
              <p:nvPr/>
            </p:nvPicPr>
            <p:blipFill>
              <a:blip r:embed="rId449"/>
              <a:stretch>
                <a:fillRect/>
              </a:stretch>
            </p:blipFill>
            <p:spPr>
              <a:xfrm>
                <a:off x="5962648" y="6004210"/>
                <a:ext cx="240840" cy="230040"/>
              </a:xfrm>
              <a:prstGeom prst="rect">
                <a:avLst/>
              </a:prstGeom>
            </p:spPr>
          </p:pic>
        </mc:Fallback>
      </mc:AlternateContent>
      <p:grpSp>
        <p:nvGrpSpPr>
          <p:cNvPr id="364" name="群組 363">
            <a:extLst>
              <a:ext uri="{FF2B5EF4-FFF2-40B4-BE49-F238E27FC236}">
                <a16:creationId xmlns:a16="http://schemas.microsoft.com/office/drawing/2014/main" id="{B3399CD3-7E85-FE33-9111-AC4E07637BB4}"/>
              </a:ext>
            </a:extLst>
          </p:cNvPr>
          <p:cNvGrpSpPr/>
          <p:nvPr/>
        </p:nvGrpSpPr>
        <p:grpSpPr>
          <a:xfrm>
            <a:off x="6431008" y="5922850"/>
            <a:ext cx="1406160" cy="781200"/>
            <a:chOff x="6431008" y="5922850"/>
            <a:chExt cx="1406160" cy="781200"/>
          </a:xfrm>
        </p:grpSpPr>
        <mc:AlternateContent xmlns:mc="http://schemas.openxmlformats.org/markup-compatibility/2006" xmlns:p14="http://schemas.microsoft.com/office/powerpoint/2010/main">
          <mc:Choice Requires="p14">
            <p:contentPart p14:bwMode="auto" r:id="rId450">
              <p14:nvContentPartPr>
                <p14:cNvPr id="344" name="筆跡 343">
                  <a:extLst>
                    <a:ext uri="{FF2B5EF4-FFF2-40B4-BE49-F238E27FC236}">
                      <a16:creationId xmlns:a16="http://schemas.microsoft.com/office/drawing/2014/main" id="{672D93E6-8F7F-F06B-B848-9068A1B07D1A}"/>
                    </a:ext>
                  </a:extLst>
                </p14:cNvPr>
                <p14:cNvContentPartPr/>
                <p14:nvPr/>
              </p14:nvContentPartPr>
              <p14:xfrm>
                <a:off x="6431008" y="5973250"/>
                <a:ext cx="14760" cy="395280"/>
              </p14:xfrm>
            </p:contentPart>
          </mc:Choice>
          <mc:Fallback xmlns="">
            <p:pic>
              <p:nvPicPr>
                <p:cNvPr id="344" name="筆跡 343">
                  <a:extLst>
                    <a:ext uri="{FF2B5EF4-FFF2-40B4-BE49-F238E27FC236}">
                      <a16:creationId xmlns:a16="http://schemas.microsoft.com/office/drawing/2014/main" id="{672D93E6-8F7F-F06B-B848-9068A1B07D1A}"/>
                    </a:ext>
                  </a:extLst>
                </p:cNvPr>
                <p:cNvPicPr/>
                <p:nvPr/>
              </p:nvPicPr>
              <p:blipFill>
                <a:blip r:embed="rId451"/>
                <a:stretch>
                  <a:fillRect/>
                </a:stretch>
              </p:blipFill>
              <p:spPr>
                <a:xfrm>
                  <a:off x="6413368" y="5955610"/>
                  <a:ext cx="5040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45" name="筆跡 344">
                  <a:extLst>
                    <a:ext uri="{FF2B5EF4-FFF2-40B4-BE49-F238E27FC236}">
                      <a16:creationId xmlns:a16="http://schemas.microsoft.com/office/drawing/2014/main" id="{F46653AA-9162-9990-14D8-01C00638B9D2}"/>
                    </a:ext>
                  </a:extLst>
                </p14:cNvPr>
                <p14:cNvContentPartPr/>
                <p14:nvPr/>
              </p14:nvContentPartPr>
              <p14:xfrm>
                <a:off x="6434248" y="5922850"/>
                <a:ext cx="234360" cy="391320"/>
              </p14:xfrm>
            </p:contentPart>
          </mc:Choice>
          <mc:Fallback xmlns="">
            <p:pic>
              <p:nvPicPr>
                <p:cNvPr id="345" name="筆跡 344">
                  <a:extLst>
                    <a:ext uri="{FF2B5EF4-FFF2-40B4-BE49-F238E27FC236}">
                      <a16:creationId xmlns:a16="http://schemas.microsoft.com/office/drawing/2014/main" id="{F46653AA-9162-9990-14D8-01C00638B9D2}"/>
                    </a:ext>
                  </a:extLst>
                </p:cNvPr>
                <p:cNvPicPr/>
                <p:nvPr/>
              </p:nvPicPr>
              <p:blipFill>
                <a:blip r:embed="rId453"/>
                <a:stretch>
                  <a:fillRect/>
                </a:stretch>
              </p:blipFill>
              <p:spPr>
                <a:xfrm>
                  <a:off x="6416608" y="5905210"/>
                  <a:ext cx="2700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47" name="筆跡 346">
                  <a:extLst>
                    <a:ext uri="{FF2B5EF4-FFF2-40B4-BE49-F238E27FC236}">
                      <a16:creationId xmlns:a16="http://schemas.microsoft.com/office/drawing/2014/main" id="{48F0EC70-A6C6-328D-AAC1-DED236BACA63}"/>
                    </a:ext>
                  </a:extLst>
                </p14:cNvPr>
                <p14:cNvContentPartPr/>
                <p14:nvPr/>
              </p14:nvContentPartPr>
              <p14:xfrm>
                <a:off x="6670408" y="6229210"/>
                <a:ext cx="88200" cy="166320"/>
              </p14:xfrm>
            </p:contentPart>
          </mc:Choice>
          <mc:Fallback xmlns="">
            <p:pic>
              <p:nvPicPr>
                <p:cNvPr id="347" name="筆跡 346">
                  <a:extLst>
                    <a:ext uri="{FF2B5EF4-FFF2-40B4-BE49-F238E27FC236}">
                      <a16:creationId xmlns:a16="http://schemas.microsoft.com/office/drawing/2014/main" id="{48F0EC70-A6C6-328D-AAC1-DED236BACA63}"/>
                    </a:ext>
                  </a:extLst>
                </p:cNvPr>
                <p:cNvPicPr/>
                <p:nvPr/>
              </p:nvPicPr>
              <p:blipFill>
                <a:blip r:embed="rId455"/>
                <a:stretch>
                  <a:fillRect/>
                </a:stretch>
              </p:blipFill>
              <p:spPr>
                <a:xfrm>
                  <a:off x="6652768" y="6211210"/>
                  <a:ext cx="1238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48" name="筆跡 347">
                  <a:extLst>
                    <a:ext uri="{FF2B5EF4-FFF2-40B4-BE49-F238E27FC236}">
                      <a16:creationId xmlns:a16="http://schemas.microsoft.com/office/drawing/2014/main" id="{A568B9DA-4315-45DB-40D1-C6BA42428034}"/>
                    </a:ext>
                  </a:extLst>
                </p14:cNvPr>
                <p14:cNvContentPartPr/>
                <p14:nvPr/>
              </p14:nvContentPartPr>
              <p14:xfrm>
                <a:off x="6799648" y="6362410"/>
                <a:ext cx="21960" cy="2520"/>
              </p14:xfrm>
            </p:contentPart>
          </mc:Choice>
          <mc:Fallback xmlns="">
            <p:pic>
              <p:nvPicPr>
                <p:cNvPr id="348" name="筆跡 347">
                  <a:extLst>
                    <a:ext uri="{FF2B5EF4-FFF2-40B4-BE49-F238E27FC236}">
                      <a16:creationId xmlns:a16="http://schemas.microsoft.com/office/drawing/2014/main" id="{A568B9DA-4315-45DB-40D1-C6BA42428034}"/>
                    </a:ext>
                  </a:extLst>
                </p:cNvPr>
                <p:cNvPicPr/>
                <p:nvPr/>
              </p:nvPicPr>
              <p:blipFill>
                <a:blip r:embed="rId457"/>
                <a:stretch>
                  <a:fillRect/>
                </a:stretch>
              </p:blipFill>
              <p:spPr>
                <a:xfrm>
                  <a:off x="6782008" y="6344770"/>
                  <a:ext cx="576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55" name="筆跡 354">
                  <a:extLst>
                    <a:ext uri="{FF2B5EF4-FFF2-40B4-BE49-F238E27FC236}">
                      <a16:creationId xmlns:a16="http://schemas.microsoft.com/office/drawing/2014/main" id="{2AD2F0B6-F2CB-C7B7-52C2-20157D7D585C}"/>
                    </a:ext>
                  </a:extLst>
                </p14:cNvPr>
                <p14:cNvContentPartPr/>
                <p14:nvPr/>
              </p14:nvContentPartPr>
              <p14:xfrm>
                <a:off x="6921688" y="6223810"/>
                <a:ext cx="85320" cy="146160"/>
              </p14:xfrm>
            </p:contentPart>
          </mc:Choice>
          <mc:Fallback xmlns="">
            <p:pic>
              <p:nvPicPr>
                <p:cNvPr id="355" name="筆跡 354">
                  <a:extLst>
                    <a:ext uri="{FF2B5EF4-FFF2-40B4-BE49-F238E27FC236}">
                      <a16:creationId xmlns:a16="http://schemas.microsoft.com/office/drawing/2014/main" id="{2AD2F0B6-F2CB-C7B7-52C2-20157D7D585C}"/>
                    </a:ext>
                  </a:extLst>
                </p:cNvPr>
                <p:cNvPicPr/>
                <p:nvPr/>
              </p:nvPicPr>
              <p:blipFill>
                <a:blip r:embed="rId459"/>
                <a:stretch>
                  <a:fillRect/>
                </a:stretch>
              </p:blipFill>
              <p:spPr>
                <a:xfrm>
                  <a:off x="6904048" y="6206170"/>
                  <a:ext cx="1209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56" name="筆跡 355">
                  <a:extLst>
                    <a:ext uri="{FF2B5EF4-FFF2-40B4-BE49-F238E27FC236}">
                      <a16:creationId xmlns:a16="http://schemas.microsoft.com/office/drawing/2014/main" id="{53B28EEB-1CCB-83C8-302B-FA6A6B2EFEF3}"/>
                    </a:ext>
                  </a:extLst>
                </p14:cNvPr>
                <p14:cNvContentPartPr/>
                <p14:nvPr/>
              </p14:nvContentPartPr>
              <p14:xfrm>
                <a:off x="7049848" y="6179170"/>
                <a:ext cx="91800" cy="167760"/>
              </p14:xfrm>
            </p:contentPart>
          </mc:Choice>
          <mc:Fallback xmlns="">
            <p:pic>
              <p:nvPicPr>
                <p:cNvPr id="356" name="筆跡 355">
                  <a:extLst>
                    <a:ext uri="{FF2B5EF4-FFF2-40B4-BE49-F238E27FC236}">
                      <a16:creationId xmlns:a16="http://schemas.microsoft.com/office/drawing/2014/main" id="{53B28EEB-1CCB-83C8-302B-FA6A6B2EFEF3}"/>
                    </a:ext>
                  </a:extLst>
                </p:cNvPr>
                <p:cNvPicPr/>
                <p:nvPr/>
              </p:nvPicPr>
              <p:blipFill>
                <a:blip r:embed="rId461"/>
                <a:stretch>
                  <a:fillRect/>
                </a:stretch>
              </p:blipFill>
              <p:spPr>
                <a:xfrm>
                  <a:off x="7032208" y="6161170"/>
                  <a:ext cx="1274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57" name="筆跡 356">
                  <a:extLst>
                    <a:ext uri="{FF2B5EF4-FFF2-40B4-BE49-F238E27FC236}">
                      <a16:creationId xmlns:a16="http://schemas.microsoft.com/office/drawing/2014/main" id="{13A026AB-9972-6CA1-AE6C-5CC44130A91E}"/>
                    </a:ext>
                  </a:extLst>
                </p14:cNvPr>
                <p14:cNvContentPartPr/>
                <p14:nvPr/>
              </p14:nvContentPartPr>
              <p14:xfrm>
                <a:off x="7060648" y="6178090"/>
                <a:ext cx="141840" cy="16560"/>
              </p14:xfrm>
            </p:contentPart>
          </mc:Choice>
          <mc:Fallback xmlns="">
            <p:pic>
              <p:nvPicPr>
                <p:cNvPr id="357" name="筆跡 356">
                  <a:extLst>
                    <a:ext uri="{FF2B5EF4-FFF2-40B4-BE49-F238E27FC236}">
                      <a16:creationId xmlns:a16="http://schemas.microsoft.com/office/drawing/2014/main" id="{13A026AB-9972-6CA1-AE6C-5CC44130A91E}"/>
                    </a:ext>
                  </a:extLst>
                </p:cNvPr>
                <p:cNvPicPr/>
                <p:nvPr/>
              </p:nvPicPr>
              <p:blipFill>
                <a:blip r:embed="rId463"/>
                <a:stretch>
                  <a:fillRect/>
                </a:stretch>
              </p:blipFill>
              <p:spPr>
                <a:xfrm>
                  <a:off x="7043008" y="6160450"/>
                  <a:ext cx="1774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58" name="筆跡 357">
                  <a:extLst>
                    <a:ext uri="{FF2B5EF4-FFF2-40B4-BE49-F238E27FC236}">
                      <a16:creationId xmlns:a16="http://schemas.microsoft.com/office/drawing/2014/main" id="{252A94FB-4C1D-BC93-048C-1E4C7343A500}"/>
                    </a:ext>
                  </a:extLst>
                </p14:cNvPr>
                <p14:cNvContentPartPr/>
                <p14:nvPr/>
              </p14:nvContentPartPr>
              <p14:xfrm>
                <a:off x="6787768" y="6164410"/>
                <a:ext cx="576720" cy="539640"/>
              </p14:xfrm>
            </p:contentPart>
          </mc:Choice>
          <mc:Fallback xmlns="">
            <p:pic>
              <p:nvPicPr>
                <p:cNvPr id="358" name="筆跡 357">
                  <a:extLst>
                    <a:ext uri="{FF2B5EF4-FFF2-40B4-BE49-F238E27FC236}">
                      <a16:creationId xmlns:a16="http://schemas.microsoft.com/office/drawing/2014/main" id="{252A94FB-4C1D-BC93-048C-1E4C7343A500}"/>
                    </a:ext>
                  </a:extLst>
                </p:cNvPr>
                <p:cNvPicPr/>
                <p:nvPr/>
              </p:nvPicPr>
              <p:blipFill>
                <a:blip r:embed="rId465"/>
                <a:stretch>
                  <a:fillRect/>
                </a:stretch>
              </p:blipFill>
              <p:spPr>
                <a:xfrm>
                  <a:off x="6769768" y="6146770"/>
                  <a:ext cx="612360" cy="5752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59" name="筆跡 358">
                  <a:extLst>
                    <a:ext uri="{FF2B5EF4-FFF2-40B4-BE49-F238E27FC236}">
                      <a16:creationId xmlns:a16="http://schemas.microsoft.com/office/drawing/2014/main" id="{2140E873-17E0-4167-33C5-656EE5AC0805}"/>
                    </a:ext>
                  </a:extLst>
                </p14:cNvPr>
                <p14:cNvContentPartPr/>
                <p14:nvPr/>
              </p14:nvContentPartPr>
              <p14:xfrm>
                <a:off x="7055608" y="6413530"/>
                <a:ext cx="201240" cy="143640"/>
              </p14:xfrm>
            </p:contentPart>
          </mc:Choice>
          <mc:Fallback xmlns="">
            <p:pic>
              <p:nvPicPr>
                <p:cNvPr id="359" name="筆跡 358">
                  <a:extLst>
                    <a:ext uri="{FF2B5EF4-FFF2-40B4-BE49-F238E27FC236}">
                      <a16:creationId xmlns:a16="http://schemas.microsoft.com/office/drawing/2014/main" id="{2140E873-17E0-4167-33C5-656EE5AC0805}"/>
                    </a:ext>
                  </a:extLst>
                </p:cNvPr>
                <p:cNvPicPr/>
                <p:nvPr/>
              </p:nvPicPr>
              <p:blipFill>
                <a:blip r:embed="rId467"/>
                <a:stretch>
                  <a:fillRect/>
                </a:stretch>
              </p:blipFill>
              <p:spPr>
                <a:xfrm>
                  <a:off x="7037608" y="6395890"/>
                  <a:ext cx="2368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61" name="筆跡 360">
                  <a:extLst>
                    <a:ext uri="{FF2B5EF4-FFF2-40B4-BE49-F238E27FC236}">
                      <a16:creationId xmlns:a16="http://schemas.microsoft.com/office/drawing/2014/main" id="{26ADF80B-6E00-FE8E-CE71-B1B6F4C96C6B}"/>
                    </a:ext>
                  </a:extLst>
                </p14:cNvPr>
                <p14:cNvContentPartPr/>
                <p14:nvPr/>
              </p14:nvContentPartPr>
              <p14:xfrm>
                <a:off x="7448008" y="6357010"/>
                <a:ext cx="18720" cy="70200"/>
              </p14:xfrm>
            </p:contentPart>
          </mc:Choice>
          <mc:Fallback xmlns="">
            <p:pic>
              <p:nvPicPr>
                <p:cNvPr id="361" name="筆跡 360">
                  <a:extLst>
                    <a:ext uri="{FF2B5EF4-FFF2-40B4-BE49-F238E27FC236}">
                      <a16:creationId xmlns:a16="http://schemas.microsoft.com/office/drawing/2014/main" id="{26ADF80B-6E00-FE8E-CE71-B1B6F4C96C6B}"/>
                    </a:ext>
                  </a:extLst>
                </p:cNvPr>
                <p:cNvPicPr/>
                <p:nvPr/>
              </p:nvPicPr>
              <p:blipFill>
                <a:blip r:embed="rId469"/>
                <a:stretch>
                  <a:fillRect/>
                </a:stretch>
              </p:blipFill>
              <p:spPr>
                <a:xfrm>
                  <a:off x="7430008" y="6339010"/>
                  <a:ext cx="5436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362" name="筆跡 361">
                  <a:extLst>
                    <a:ext uri="{FF2B5EF4-FFF2-40B4-BE49-F238E27FC236}">
                      <a16:creationId xmlns:a16="http://schemas.microsoft.com/office/drawing/2014/main" id="{7C0B1483-CD37-EEF2-509B-569A592376BD}"/>
                    </a:ext>
                  </a:extLst>
                </p14:cNvPr>
                <p14:cNvContentPartPr/>
                <p14:nvPr/>
              </p14:nvContentPartPr>
              <p14:xfrm>
                <a:off x="7540168" y="6152170"/>
                <a:ext cx="105120" cy="193680"/>
              </p14:xfrm>
            </p:contentPart>
          </mc:Choice>
          <mc:Fallback xmlns="">
            <p:pic>
              <p:nvPicPr>
                <p:cNvPr id="362" name="筆跡 361">
                  <a:extLst>
                    <a:ext uri="{FF2B5EF4-FFF2-40B4-BE49-F238E27FC236}">
                      <a16:creationId xmlns:a16="http://schemas.microsoft.com/office/drawing/2014/main" id="{7C0B1483-CD37-EEF2-509B-569A592376BD}"/>
                    </a:ext>
                  </a:extLst>
                </p:cNvPr>
                <p:cNvPicPr/>
                <p:nvPr/>
              </p:nvPicPr>
              <p:blipFill>
                <a:blip r:embed="rId471"/>
                <a:stretch>
                  <a:fillRect/>
                </a:stretch>
              </p:blipFill>
              <p:spPr>
                <a:xfrm>
                  <a:off x="7522528" y="6134170"/>
                  <a:ext cx="14076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63" name="筆跡 362">
                  <a:extLst>
                    <a:ext uri="{FF2B5EF4-FFF2-40B4-BE49-F238E27FC236}">
                      <a16:creationId xmlns:a16="http://schemas.microsoft.com/office/drawing/2014/main" id="{CA91F8AC-0976-501F-F262-FB085328A08A}"/>
                    </a:ext>
                  </a:extLst>
                </p14:cNvPr>
                <p14:cNvContentPartPr/>
                <p14:nvPr/>
              </p14:nvContentPartPr>
              <p14:xfrm>
                <a:off x="7638808" y="6171970"/>
                <a:ext cx="198360" cy="148320"/>
              </p14:xfrm>
            </p:contentPart>
          </mc:Choice>
          <mc:Fallback xmlns="">
            <p:pic>
              <p:nvPicPr>
                <p:cNvPr id="363" name="筆跡 362">
                  <a:extLst>
                    <a:ext uri="{FF2B5EF4-FFF2-40B4-BE49-F238E27FC236}">
                      <a16:creationId xmlns:a16="http://schemas.microsoft.com/office/drawing/2014/main" id="{CA91F8AC-0976-501F-F262-FB085328A08A}"/>
                    </a:ext>
                  </a:extLst>
                </p:cNvPr>
                <p:cNvPicPr/>
                <p:nvPr/>
              </p:nvPicPr>
              <p:blipFill>
                <a:blip r:embed="rId473"/>
                <a:stretch>
                  <a:fillRect/>
                </a:stretch>
              </p:blipFill>
              <p:spPr>
                <a:xfrm>
                  <a:off x="7620808" y="6153970"/>
                  <a:ext cx="234000" cy="183960"/>
                </a:xfrm>
                <a:prstGeom prst="rect">
                  <a:avLst/>
                </a:prstGeom>
              </p:spPr>
            </p:pic>
          </mc:Fallback>
        </mc:AlternateContent>
      </p:grpSp>
      <p:grpSp>
        <p:nvGrpSpPr>
          <p:cNvPr id="371" name="群組 370">
            <a:extLst>
              <a:ext uri="{FF2B5EF4-FFF2-40B4-BE49-F238E27FC236}">
                <a16:creationId xmlns:a16="http://schemas.microsoft.com/office/drawing/2014/main" id="{2CA631C6-0A21-3E40-B47B-981A3BF7CDD8}"/>
              </a:ext>
            </a:extLst>
          </p:cNvPr>
          <p:cNvGrpSpPr/>
          <p:nvPr/>
        </p:nvGrpSpPr>
        <p:grpSpPr>
          <a:xfrm>
            <a:off x="8062888" y="6112210"/>
            <a:ext cx="151920" cy="98640"/>
            <a:chOff x="8062888" y="6112210"/>
            <a:chExt cx="151920" cy="98640"/>
          </a:xfrm>
        </p:grpSpPr>
        <mc:AlternateContent xmlns:mc="http://schemas.openxmlformats.org/markup-compatibility/2006" xmlns:p14="http://schemas.microsoft.com/office/powerpoint/2010/main">
          <mc:Choice Requires="p14">
            <p:contentPart p14:bwMode="auto" r:id="rId474">
              <p14:nvContentPartPr>
                <p14:cNvPr id="369" name="筆跡 368">
                  <a:extLst>
                    <a:ext uri="{FF2B5EF4-FFF2-40B4-BE49-F238E27FC236}">
                      <a16:creationId xmlns:a16="http://schemas.microsoft.com/office/drawing/2014/main" id="{84D00877-B0F5-1471-B10F-7F50BCCFB65A}"/>
                    </a:ext>
                  </a:extLst>
                </p14:cNvPr>
                <p14:cNvContentPartPr/>
                <p14:nvPr/>
              </p14:nvContentPartPr>
              <p14:xfrm>
                <a:off x="8081248" y="6112210"/>
                <a:ext cx="133560" cy="10800"/>
              </p14:xfrm>
            </p:contentPart>
          </mc:Choice>
          <mc:Fallback xmlns="">
            <p:pic>
              <p:nvPicPr>
                <p:cNvPr id="369" name="筆跡 368">
                  <a:extLst>
                    <a:ext uri="{FF2B5EF4-FFF2-40B4-BE49-F238E27FC236}">
                      <a16:creationId xmlns:a16="http://schemas.microsoft.com/office/drawing/2014/main" id="{84D00877-B0F5-1471-B10F-7F50BCCFB65A}"/>
                    </a:ext>
                  </a:extLst>
                </p:cNvPr>
                <p:cNvPicPr/>
                <p:nvPr/>
              </p:nvPicPr>
              <p:blipFill>
                <a:blip r:embed="rId475"/>
                <a:stretch>
                  <a:fillRect/>
                </a:stretch>
              </p:blipFill>
              <p:spPr>
                <a:xfrm>
                  <a:off x="8063248" y="6094570"/>
                  <a:ext cx="1692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370" name="筆跡 369">
                  <a:extLst>
                    <a:ext uri="{FF2B5EF4-FFF2-40B4-BE49-F238E27FC236}">
                      <a16:creationId xmlns:a16="http://schemas.microsoft.com/office/drawing/2014/main" id="{5F124CF4-C5FC-E9FF-C8A5-89BA83DFD616}"/>
                    </a:ext>
                  </a:extLst>
                </p14:cNvPr>
                <p14:cNvContentPartPr/>
                <p14:nvPr/>
              </p14:nvContentPartPr>
              <p14:xfrm>
                <a:off x="8062888" y="6198970"/>
                <a:ext cx="110880" cy="11880"/>
              </p14:xfrm>
            </p:contentPart>
          </mc:Choice>
          <mc:Fallback xmlns="">
            <p:pic>
              <p:nvPicPr>
                <p:cNvPr id="370" name="筆跡 369">
                  <a:extLst>
                    <a:ext uri="{FF2B5EF4-FFF2-40B4-BE49-F238E27FC236}">
                      <a16:creationId xmlns:a16="http://schemas.microsoft.com/office/drawing/2014/main" id="{5F124CF4-C5FC-E9FF-C8A5-89BA83DFD616}"/>
                    </a:ext>
                  </a:extLst>
                </p:cNvPr>
                <p:cNvPicPr/>
                <p:nvPr/>
              </p:nvPicPr>
              <p:blipFill>
                <a:blip r:embed="rId477"/>
                <a:stretch>
                  <a:fillRect/>
                </a:stretch>
              </p:blipFill>
              <p:spPr>
                <a:xfrm>
                  <a:off x="8044888" y="6180970"/>
                  <a:ext cx="146520" cy="47520"/>
                </a:xfrm>
                <a:prstGeom prst="rect">
                  <a:avLst/>
                </a:prstGeom>
              </p:spPr>
            </p:pic>
          </mc:Fallback>
        </mc:AlternateContent>
      </p:grpSp>
      <p:grpSp>
        <p:nvGrpSpPr>
          <p:cNvPr id="384" name="群組 383">
            <a:extLst>
              <a:ext uri="{FF2B5EF4-FFF2-40B4-BE49-F238E27FC236}">
                <a16:creationId xmlns:a16="http://schemas.microsoft.com/office/drawing/2014/main" id="{CAA482D7-B593-F833-C28C-B485F1ED0124}"/>
              </a:ext>
            </a:extLst>
          </p:cNvPr>
          <p:cNvGrpSpPr/>
          <p:nvPr/>
        </p:nvGrpSpPr>
        <p:grpSpPr>
          <a:xfrm>
            <a:off x="8509648" y="5757610"/>
            <a:ext cx="762840" cy="803520"/>
            <a:chOff x="8509648" y="5757610"/>
            <a:chExt cx="762840" cy="803520"/>
          </a:xfrm>
        </p:grpSpPr>
        <mc:AlternateContent xmlns:mc="http://schemas.openxmlformats.org/markup-compatibility/2006" xmlns:p14="http://schemas.microsoft.com/office/powerpoint/2010/main">
          <mc:Choice Requires="p14">
            <p:contentPart p14:bwMode="auto" r:id="rId478">
              <p14:nvContentPartPr>
                <p14:cNvPr id="372" name="筆跡 371">
                  <a:extLst>
                    <a:ext uri="{FF2B5EF4-FFF2-40B4-BE49-F238E27FC236}">
                      <a16:creationId xmlns:a16="http://schemas.microsoft.com/office/drawing/2014/main" id="{385235EC-9902-1505-A8E9-FF5A165B21D8}"/>
                    </a:ext>
                  </a:extLst>
                </p14:cNvPr>
                <p14:cNvContentPartPr/>
                <p14:nvPr/>
              </p14:nvContentPartPr>
              <p14:xfrm>
                <a:off x="8560048" y="5773090"/>
                <a:ext cx="51840" cy="320760"/>
              </p14:xfrm>
            </p:contentPart>
          </mc:Choice>
          <mc:Fallback xmlns="">
            <p:pic>
              <p:nvPicPr>
                <p:cNvPr id="372" name="筆跡 371">
                  <a:extLst>
                    <a:ext uri="{FF2B5EF4-FFF2-40B4-BE49-F238E27FC236}">
                      <a16:creationId xmlns:a16="http://schemas.microsoft.com/office/drawing/2014/main" id="{385235EC-9902-1505-A8E9-FF5A165B21D8}"/>
                    </a:ext>
                  </a:extLst>
                </p:cNvPr>
                <p:cNvPicPr/>
                <p:nvPr/>
              </p:nvPicPr>
              <p:blipFill>
                <a:blip r:embed="rId479"/>
                <a:stretch>
                  <a:fillRect/>
                </a:stretch>
              </p:blipFill>
              <p:spPr>
                <a:xfrm>
                  <a:off x="8542408" y="5755450"/>
                  <a:ext cx="8748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73" name="筆跡 372">
                  <a:extLst>
                    <a:ext uri="{FF2B5EF4-FFF2-40B4-BE49-F238E27FC236}">
                      <a16:creationId xmlns:a16="http://schemas.microsoft.com/office/drawing/2014/main" id="{5CB8EDA8-6EF5-DB35-9854-DABB629716B3}"/>
                    </a:ext>
                  </a:extLst>
                </p14:cNvPr>
                <p14:cNvContentPartPr/>
                <p14:nvPr/>
              </p14:nvContentPartPr>
              <p14:xfrm>
                <a:off x="8650408" y="5967130"/>
                <a:ext cx="36360" cy="21600"/>
              </p14:xfrm>
            </p:contentPart>
          </mc:Choice>
          <mc:Fallback xmlns="">
            <p:pic>
              <p:nvPicPr>
                <p:cNvPr id="373" name="筆跡 372">
                  <a:extLst>
                    <a:ext uri="{FF2B5EF4-FFF2-40B4-BE49-F238E27FC236}">
                      <a16:creationId xmlns:a16="http://schemas.microsoft.com/office/drawing/2014/main" id="{5CB8EDA8-6EF5-DB35-9854-DABB629716B3}"/>
                    </a:ext>
                  </a:extLst>
                </p:cNvPr>
                <p:cNvPicPr/>
                <p:nvPr/>
              </p:nvPicPr>
              <p:blipFill>
                <a:blip r:embed="rId481"/>
                <a:stretch>
                  <a:fillRect/>
                </a:stretch>
              </p:blipFill>
              <p:spPr>
                <a:xfrm>
                  <a:off x="8632768" y="5949490"/>
                  <a:ext cx="720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74" name="筆跡 373">
                  <a:extLst>
                    <a:ext uri="{FF2B5EF4-FFF2-40B4-BE49-F238E27FC236}">
                      <a16:creationId xmlns:a16="http://schemas.microsoft.com/office/drawing/2014/main" id="{AAE3C3E7-3B09-465C-4A9D-EEC5CB2D23EE}"/>
                    </a:ext>
                  </a:extLst>
                </p14:cNvPr>
                <p14:cNvContentPartPr/>
                <p14:nvPr/>
              </p14:nvContentPartPr>
              <p14:xfrm>
                <a:off x="8759488" y="5757610"/>
                <a:ext cx="150480" cy="341280"/>
              </p14:xfrm>
            </p:contentPart>
          </mc:Choice>
          <mc:Fallback xmlns="">
            <p:pic>
              <p:nvPicPr>
                <p:cNvPr id="374" name="筆跡 373">
                  <a:extLst>
                    <a:ext uri="{FF2B5EF4-FFF2-40B4-BE49-F238E27FC236}">
                      <a16:creationId xmlns:a16="http://schemas.microsoft.com/office/drawing/2014/main" id="{AAE3C3E7-3B09-465C-4A9D-EEC5CB2D23EE}"/>
                    </a:ext>
                  </a:extLst>
                </p:cNvPr>
                <p:cNvPicPr/>
                <p:nvPr/>
              </p:nvPicPr>
              <p:blipFill>
                <a:blip r:embed="rId483"/>
                <a:stretch>
                  <a:fillRect/>
                </a:stretch>
              </p:blipFill>
              <p:spPr>
                <a:xfrm>
                  <a:off x="8741848" y="5739610"/>
                  <a:ext cx="18612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75" name="筆跡 374">
                  <a:extLst>
                    <a:ext uri="{FF2B5EF4-FFF2-40B4-BE49-F238E27FC236}">
                      <a16:creationId xmlns:a16="http://schemas.microsoft.com/office/drawing/2014/main" id="{C9063441-4F9F-64DA-70C2-2CA02ED9258D}"/>
                    </a:ext>
                  </a:extLst>
                </p14:cNvPr>
                <p14:cNvContentPartPr/>
                <p14:nvPr/>
              </p14:nvContentPartPr>
              <p14:xfrm>
                <a:off x="8965408" y="5761210"/>
                <a:ext cx="211680" cy="183600"/>
              </p14:xfrm>
            </p:contentPart>
          </mc:Choice>
          <mc:Fallback xmlns="">
            <p:pic>
              <p:nvPicPr>
                <p:cNvPr id="375" name="筆跡 374">
                  <a:extLst>
                    <a:ext uri="{FF2B5EF4-FFF2-40B4-BE49-F238E27FC236}">
                      <a16:creationId xmlns:a16="http://schemas.microsoft.com/office/drawing/2014/main" id="{C9063441-4F9F-64DA-70C2-2CA02ED9258D}"/>
                    </a:ext>
                  </a:extLst>
                </p:cNvPr>
                <p:cNvPicPr/>
                <p:nvPr/>
              </p:nvPicPr>
              <p:blipFill>
                <a:blip r:embed="rId485"/>
                <a:stretch>
                  <a:fillRect/>
                </a:stretch>
              </p:blipFill>
              <p:spPr>
                <a:xfrm>
                  <a:off x="8947408" y="5743210"/>
                  <a:ext cx="24732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77" name="筆跡 376">
                  <a:extLst>
                    <a:ext uri="{FF2B5EF4-FFF2-40B4-BE49-F238E27FC236}">
                      <a16:creationId xmlns:a16="http://schemas.microsoft.com/office/drawing/2014/main" id="{36DA3827-678E-A5C1-7069-EA2638433917}"/>
                    </a:ext>
                  </a:extLst>
                </p14:cNvPr>
                <p14:cNvContentPartPr/>
                <p14:nvPr/>
              </p14:nvContentPartPr>
              <p14:xfrm>
                <a:off x="8556448" y="6185290"/>
                <a:ext cx="716040" cy="31680"/>
              </p14:xfrm>
            </p:contentPart>
          </mc:Choice>
          <mc:Fallback xmlns="">
            <p:pic>
              <p:nvPicPr>
                <p:cNvPr id="377" name="筆跡 376">
                  <a:extLst>
                    <a:ext uri="{FF2B5EF4-FFF2-40B4-BE49-F238E27FC236}">
                      <a16:creationId xmlns:a16="http://schemas.microsoft.com/office/drawing/2014/main" id="{36DA3827-678E-A5C1-7069-EA2638433917}"/>
                    </a:ext>
                  </a:extLst>
                </p:cNvPr>
                <p:cNvPicPr/>
                <p:nvPr/>
              </p:nvPicPr>
              <p:blipFill>
                <a:blip r:embed="rId487"/>
                <a:stretch>
                  <a:fillRect/>
                </a:stretch>
              </p:blipFill>
              <p:spPr>
                <a:xfrm>
                  <a:off x="8538448" y="6167650"/>
                  <a:ext cx="7516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78" name="筆跡 377">
                  <a:extLst>
                    <a:ext uri="{FF2B5EF4-FFF2-40B4-BE49-F238E27FC236}">
                      <a16:creationId xmlns:a16="http://schemas.microsoft.com/office/drawing/2014/main" id="{AE5755A4-C2E8-67CA-E2AB-783FCFA58CAB}"/>
                    </a:ext>
                  </a:extLst>
                </p14:cNvPr>
                <p14:cNvContentPartPr/>
                <p14:nvPr/>
              </p14:nvContentPartPr>
              <p14:xfrm>
                <a:off x="8509648" y="6215530"/>
                <a:ext cx="180720" cy="345600"/>
              </p14:xfrm>
            </p:contentPart>
          </mc:Choice>
          <mc:Fallback xmlns="">
            <p:pic>
              <p:nvPicPr>
                <p:cNvPr id="378" name="筆跡 377">
                  <a:extLst>
                    <a:ext uri="{FF2B5EF4-FFF2-40B4-BE49-F238E27FC236}">
                      <a16:creationId xmlns:a16="http://schemas.microsoft.com/office/drawing/2014/main" id="{AE5755A4-C2E8-67CA-E2AB-783FCFA58CAB}"/>
                    </a:ext>
                  </a:extLst>
                </p:cNvPr>
                <p:cNvPicPr/>
                <p:nvPr/>
              </p:nvPicPr>
              <p:blipFill>
                <a:blip r:embed="rId489"/>
                <a:stretch>
                  <a:fillRect/>
                </a:stretch>
              </p:blipFill>
              <p:spPr>
                <a:xfrm>
                  <a:off x="8492008" y="6197890"/>
                  <a:ext cx="21636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79" name="筆跡 378">
                  <a:extLst>
                    <a:ext uri="{FF2B5EF4-FFF2-40B4-BE49-F238E27FC236}">
                      <a16:creationId xmlns:a16="http://schemas.microsoft.com/office/drawing/2014/main" id="{56C87A70-CD05-E40D-9DB1-FC07BDA73270}"/>
                    </a:ext>
                  </a:extLst>
                </p14:cNvPr>
                <p14:cNvContentPartPr/>
                <p14:nvPr/>
              </p14:nvContentPartPr>
              <p14:xfrm>
                <a:off x="8756608" y="6310210"/>
                <a:ext cx="117720" cy="216720"/>
              </p14:xfrm>
            </p:contentPart>
          </mc:Choice>
          <mc:Fallback xmlns="">
            <p:pic>
              <p:nvPicPr>
                <p:cNvPr id="379" name="筆跡 378">
                  <a:extLst>
                    <a:ext uri="{FF2B5EF4-FFF2-40B4-BE49-F238E27FC236}">
                      <a16:creationId xmlns:a16="http://schemas.microsoft.com/office/drawing/2014/main" id="{56C87A70-CD05-E40D-9DB1-FC07BDA73270}"/>
                    </a:ext>
                  </a:extLst>
                </p:cNvPr>
                <p:cNvPicPr/>
                <p:nvPr/>
              </p:nvPicPr>
              <p:blipFill>
                <a:blip r:embed="rId491"/>
                <a:stretch>
                  <a:fillRect/>
                </a:stretch>
              </p:blipFill>
              <p:spPr>
                <a:xfrm>
                  <a:off x="8738608" y="6292570"/>
                  <a:ext cx="1533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80" name="筆跡 379">
                  <a:extLst>
                    <a:ext uri="{FF2B5EF4-FFF2-40B4-BE49-F238E27FC236}">
                      <a16:creationId xmlns:a16="http://schemas.microsoft.com/office/drawing/2014/main" id="{BE63B465-A6A6-90F7-5406-A8B052221A90}"/>
                    </a:ext>
                  </a:extLst>
                </p14:cNvPr>
                <p14:cNvContentPartPr/>
                <p14:nvPr/>
              </p14:nvContentPartPr>
              <p14:xfrm>
                <a:off x="8733568" y="6358450"/>
                <a:ext cx="325080" cy="113040"/>
              </p14:xfrm>
            </p:contentPart>
          </mc:Choice>
          <mc:Fallback xmlns="">
            <p:pic>
              <p:nvPicPr>
                <p:cNvPr id="380" name="筆跡 379">
                  <a:extLst>
                    <a:ext uri="{FF2B5EF4-FFF2-40B4-BE49-F238E27FC236}">
                      <a16:creationId xmlns:a16="http://schemas.microsoft.com/office/drawing/2014/main" id="{BE63B465-A6A6-90F7-5406-A8B052221A90}"/>
                    </a:ext>
                  </a:extLst>
                </p:cNvPr>
                <p:cNvPicPr/>
                <p:nvPr/>
              </p:nvPicPr>
              <p:blipFill>
                <a:blip r:embed="rId493"/>
                <a:stretch>
                  <a:fillRect/>
                </a:stretch>
              </p:blipFill>
              <p:spPr>
                <a:xfrm>
                  <a:off x="8715928" y="6340810"/>
                  <a:ext cx="360720" cy="148680"/>
                </a:xfrm>
                <a:prstGeom prst="rect">
                  <a:avLst/>
                </a:prstGeom>
              </p:spPr>
            </p:pic>
          </mc:Fallback>
        </mc:AlternateContent>
      </p:grpSp>
      <p:grpSp>
        <p:nvGrpSpPr>
          <p:cNvPr id="383" name="群組 382">
            <a:extLst>
              <a:ext uri="{FF2B5EF4-FFF2-40B4-BE49-F238E27FC236}">
                <a16:creationId xmlns:a16="http://schemas.microsoft.com/office/drawing/2014/main" id="{EDB3812D-4D40-023E-B8D4-AB8B252B14C2}"/>
              </a:ext>
            </a:extLst>
          </p:cNvPr>
          <p:cNvGrpSpPr/>
          <p:nvPr/>
        </p:nvGrpSpPr>
        <p:grpSpPr>
          <a:xfrm>
            <a:off x="9542848" y="6135250"/>
            <a:ext cx="197280" cy="92520"/>
            <a:chOff x="9542848" y="6135250"/>
            <a:chExt cx="197280" cy="92520"/>
          </a:xfrm>
        </p:grpSpPr>
        <mc:AlternateContent xmlns:mc="http://schemas.openxmlformats.org/markup-compatibility/2006" xmlns:p14="http://schemas.microsoft.com/office/powerpoint/2010/main">
          <mc:Choice Requires="p14">
            <p:contentPart p14:bwMode="auto" r:id="rId494">
              <p14:nvContentPartPr>
                <p14:cNvPr id="381" name="筆跡 380">
                  <a:extLst>
                    <a:ext uri="{FF2B5EF4-FFF2-40B4-BE49-F238E27FC236}">
                      <a16:creationId xmlns:a16="http://schemas.microsoft.com/office/drawing/2014/main" id="{56A95F73-320F-D012-6B60-5A3957997B28}"/>
                    </a:ext>
                  </a:extLst>
                </p14:cNvPr>
                <p14:cNvContentPartPr/>
                <p14:nvPr/>
              </p14:nvContentPartPr>
              <p14:xfrm>
                <a:off x="9542848" y="6135250"/>
                <a:ext cx="179280" cy="23760"/>
              </p14:xfrm>
            </p:contentPart>
          </mc:Choice>
          <mc:Fallback xmlns="">
            <p:pic>
              <p:nvPicPr>
                <p:cNvPr id="381" name="筆跡 380">
                  <a:extLst>
                    <a:ext uri="{FF2B5EF4-FFF2-40B4-BE49-F238E27FC236}">
                      <a16:creationId xmlns:a16="http://schemas.microsoft.com/office/drawing/2014/main" id="{56A95F73-320F-D012-6B60-5A3957997B28}"/>
                    </a:ext>
                  </a:extLst>
                </p:cNvPr>
                <p:cNvPicPr/>
                <p:nvPr/>
              </p:nvPicPr>
              <p:blipFill>
                <a:blip r:embed="rId495"/>
                <a:stretch>
                  <a:fillRect/>
                </a:stretch>
              </p:blipFill>
              <p:spPr>
                <a:xfrm>
                  <a:off x="9524848" y="6117250"/>
                  <a:ext cx="21492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82" name="筆跡 381">
                  <a:extLst>
                    <a:ext uri="{FF2B5EF4-FFF2-40B4-BE49-F238E27FC236}">
                      <a16:creationId xmlns:a16="http://schemas.microsoft.com/office/drawing/2014/main" id="{4722FAC2-5911-3319-E551-5B902BE73DF6}"/>
                    </a:ext>
                  </a:extLst>
                </p14:cNvPr>
                <p14:cNvContentPartPr/>
                <p14:nvPr/>
              </p14:nvContentPartPr>
              <p14:xfrm>
                <a:off x="9563728" y="6218770"/>
                <a:ext cx="176400" cy="9000"/>
              </p14:xfrm>
            </p:contentPart>
          </mc:Choice>
          <mc:Fallback xmlns="">
            <p:pic>
              <p:nvPicPr>
                <p:cNvPr id="382" name="筆跡 381">
                  <a:extLst>
                    <a:ext uri="{FF2B5EF4-FFF2-40B4-BE49-F238E27FC236}">
                      <a16:creationId xmlns:a16="http://schemas.microsoft.com/office/drawing/2014/main" id="{4722FAC2-5911-3319-E551-5B902BE73DF6}"/>
                    </a:ext>
                  </a:extLst>
                </p:cNvPr>
                <p:cNvPicPr/>
                <p:nvPr/>
              </p:nvPicPr>
              <p:blipFill>
                <a:blip r:embed="rId497"/>
                <a:stretch>
                  <a:fillRect/>
                </a:stretch>
              </p:blipFill>
              <p:spPr>
                <a:xfrm>
                  <a:off x="9546088" y="6201130"/>
                  <a:ext cx="212040" cy="44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8">
            <p14:nvContentPartPr>
              <p14:cNvPr id="385" name="筆跡 384">
                <a:extLst>
                  <a:ext uri="{FF2B5EF4-FFF2-40B4-BE49-F238E27FC236}">
                    <a16:creationId xmlns:a16="http://schemas.microsoft.com/office/drawing/2014/main" id="{03FB22CA-C9DE-2719-AFF0-A236AAAFEE8E}"/>
                  </a:ext>
                </a:extLst>
              </p14:cNvPr>
              <p14:cNvContentPartPr/>
              <p14:nvPr/>
            </p14:nvContentPartPr>
            <p14:xfrm>
              <a:off x="9955768" y="6019690"/>
              <a:ext cx="160560" cy="209160"/>
            </p14:xfrm>
          </p:contentPart>
        </mc:Choice>
        <mc:Fallback xmlns="">
          <p:pic>
            <p:nvPicPr>
              <p:cNvPr id="385" name="筆跡 384">
                <a:extLst>
                  <a:ext uri="{FF2B5EF4-FFF2-40B4-BE49-F238E27FC236}">
                    <a16:creationId xmlns:a16="http://schemas.microsoft.com/office/drawing/2014/main" id="{03FB22CA-C9DE-2719-AFF0-A236AAAFEE8E}"/>
                  </a:ext>
                </a:extLst>
              </p:cNvPr>
              <p:cNvPicPr/>
              <p:nvPr/>
            </p:nvPicPr>
            <p:blipFill>
              <a:blip r:embed="rId499"/>
              <a:stretch>
                <a:fillRect/>
              </a:stretch>
            </p:blipFill>
            <p:spPr>
              <a:xfrm>
                <a:off x="9937768" y="6002050"/>
                <a:ext cx="196200" cy="244800"/>
              </a:xfrm>
              <a:prstGeom prst="rect">
                <a:avLst/>
              </a:prstGeom>
            </p:spPr>
          </p:pic>
        </mc:Fallback>
      </mc:AlternateContent>
      <p:grpSp>
        <p:nvGrpSpPr>
          <p:cNvPr id="390" name="群組 389">
            <a:extLst>
              <a:ext uri="{FF2B5EF4-FFF2-40B4-BE49-F238E27FC236}">
                <a16:creationId xmlns:a16="http://schemas.microsoft.com/office/drawing/2014/main" id="{20B73D34-E825-30BE-3244-4755E4206E6F}"/>
              </a:ext>
            </a:extLst>
          </p:cNvPr>
          <p:cNvGrpSpPr/>
          <p:nvPr/>
        </p:nvGrpSpPr>
        <p:grpSpPr>
          <a:xfrm>
            <a:off x="10168528" y="5968210"/>
            <a:ext cx="677160" cy="408960"/>
            <a:chOff x="10168528" y="5968210"/>
            <a:chExt cx="677160" cy="408960"/>
          </a:xfrm>
        </p:grpSpPr>
        <mc:AlternateContent xmlns:mc="http://schemas.openxmlformats.org/markup-compatibility/2006" xmlns:p14="http://schemas.microsoft.com/office/powerpoint/2010/main">
          <mc:Choice Requires="p14">
            <p:contentPart p14:bwMode="auto" r:id="rId500">
              <p14:nvContentPartPr>
                <p14:cNvPr id="386" name="筆跡 385">
                  <a:extLst>
                    <a:ext uri="{FF2B5EF4-FFF2-40B4-BE49-F238E27FC236}">
                      <a16:creationId xmlns:a16="http://schemas.microsoft.com/office/drawing/2014/main" id="{AD09516E-06CF-23F9-0184-2F0B8367A8E4}"/>
                    </a:ext>
                  </a:extLst>
                </p14:cNvPr>
                <p14:cNvContentPartPr/>
                <p14:nvPr/>
              </p14:nvContentPartPr>
              <p14:xfrm>
                <a:off x="10168528" y="6189610"/>
                <a:ext cx="3600" cy="36360"/>
              </p14:xfrm>
            </p:contentPart>
          </mc:Choice>
          <mc:Fallback xmlns="">
            <p:pic>
              <p:nvPicPr>
                <p:cNvPr id="386" name="筆跡 385">
                  <a:extLst>
                    <a:ext uri="{FF2B5EF4-FFF2-40B4-BE49-F238E27FC236}">
                      <a16:creationId xmlns:a16="http://schemas.microsoft.com/office/drawing/2014/main" id="{AD09516E-06CF-23F9-0184-2F0B8367A8E4}"/>
                    </a:ext>
                  </a:extLst>
                </p:cNvPr>
                <p:cNvPicPr/>
                <p:nvPr/>
              </p:nvPicPr>
              <p:blipFill>
                <a:blip r:embed="rId501"/>
                <a:stretch>
                  <a:fillRect/>
                </a:stretch>
              </p:blipFill>
              <p:spPr>
                <a:xfrm>
                  <a:off x="10150528" y="6171610"/>
                  <a:ext cx="3924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87" name="筆跡 386">
                  <a:extLst>
                    <a:ext uri="{FF2B5EF4-FFF2-40B4-BE49-F238E27FC236}">
                      <a16:creationId xmlns:a16="http://schemas.microsoft.com/office/drawing/2014/main" id="{A9160511-A5EB-C213-9616-04E128A1E245}"/>
                    </a:ext>
                  </a:extLst>
                </p14:cNvPr>
                <p14:cNvContentPartPr/>
                <p14:nvPr/>
              </p14:nvContentPartPr>
              <p14:xfrm>
                <a:off x="10313608" y="6012130"/>
                <a:ext cx="110520" cy="114120"/>
              </p14:xfrm>
            </p:contentPart>
          </mc:Choice>
          <mc:Fallback xmlns="">
            <p:pic>
              <p:nvPicPr>
                <p:cNvPr id="387" name="筆跡 386">
                  <a:extLst>
                    <a:ext uri="{FF2B5EF4-FFF2-40B4-BE49-F238E27FC236}">
                      <a16:creationId xmlns:a16="http://schemas.microsoft.com/office/drawing/2014/main" id="{A9160511-A5EB-C213-9616-04E128A1E245}"/>
                    </a:ext>
                  </a:extLst>
                </p:cNvPr>
                <p:cNvPicPr/>
                <p:nvPr/>
              </p:nvPicPr>
              <p:blipFill>
                <a:blip r:embed="rId503"/>
                <a:stretch>
                  <a:fillRect/>
                </a:stretch>
              </p:blipFill>
              <p:spPr>
                <a:xfrm>
                  <a:off x="10295968" y="5994130"/>
                  <a:ext cx="1461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88" name="筆跡 387">
                  <a:extLst>
                    <a:ext uri="{FF2B5EF4-FFF2-40B4-BE49-F238E27FC236}">
                      <a16:creationId xmlns:a16="http://schemas.microsoft.com/office/drawing/2014/main" id="{6AC22ADE-D94E-DFD0-D0F2-A1C80EA9F56D}"/>
                    </a:ext>
                  </a:extLst>
                </p14:cNvPr>
                <p14:cNvContentPartPr/>
                <p14:nvPr/>
              </p14:nvContentPartPr>
              <p14:xfrm>
                <a:off x="10471648" y="5968210"/>
                <a:ext cx="147600" cy="408960"/>
              </p14:xfrm>
            </p:contentPart>
          </mc:Choice>
          <mc:Fallback xmlns="">
            <p:pic>
              <p:nvPicPr>
                <p:cNvPr id="388" name="筆跡 387">
                  <a:extLst>
                    <a:ext uri="{FF2B5EF4-FFF2-40B4-BE49-F238E27FC236}">
                      <a16:creationId xmlns:a16="http://schemas.microsoft.com/office/drawing/2014/main" id="{6AC22ADE-D94E-DFD0-D0F2-A1C80EA9F56D}"/>
                    </a:ext>
                  </a:extLst>
                </p:cNvPr>
                <p:cNvPicPr/>
                <p:nvPr/>
              </p:nvPicPr>
              <p:blipFill>
                <a:blip r:embed="rId505"/>
                <a:stretch>
                  <a:fillRect/>
                </a:stretch>
              </p:blipFill>
              <p:spPr>
                <a:xfrm>
                  <a:off x="10453648" y="5950210"/>
                  <a:ext cx="183240" cy="44460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89" name="筆跡 388">
                  <a:extLst>
                    <a:ext uri="{FF2B5EF4-FFF2-40B4-BE49-F238E27FC236}">
                      <a16:creationId xmlns:a16="http://schemas.microsoft.com/office/drawing/2014/main" id="{A366FEDF-8896-0D32-2B5C-3B64E6D5678D}"/>
                    </a:ext>
                  </a:extLst>
                </p14:cNvPr>
                <p14:cNvContentPartPr/>
                <p14:nvPr/>
              </p14:nvContentPartPr>
              <p14:xfrm>
                <a:off x="10652008" y="5994490"/>
                <a:ext cx="193680" cy="300240"/>
              </p14:xfrm>
            </p:contentPart>
          </mc:Choice>
          <mc:Fallback xmlns="">
            <p:pic>
              <p:nvPicPr>
                <p:cNvPr id="389" name="筆跡 388">
                  <a:extLst>
                    <a:ext uri="{FF2B5EF4-FFF2-40B4-BE49-F238E27FC236}">
                      <a16:creationId xmlns:a16="http://schemas.microsoft.com/office/drawing/2014/main" id="{A366FEDF-8896-0D32-2B5C-3B64E6D5678D}"/>
                    </a:ext>
                  </a:extLst>
                </p:cNvPr>
                <p:cNvPicPr/>
                <p:nvPr/>
              </p:nvPicPr>
              <p:blipFill>
                <a:blip r:embed="rId507"/>
                <a:stretch>
                  <a:fillRect/>
                </a:stretch>
              </p:blipFill>
              <p:spPr>
                <a:xfrm>
                  <a:off x="10634368" y="5976850"/>
                  <a:ext cx="229320" cy="335880"/>
                </a:xfrm>
                <a:prstGeom prst="rect">
                  <a:avLst/>
                </a:prstGeom>
              </p:spPr>
            </p:pic>
          </mc:Fallback>
        </mc:AlternateContent>
      </p:grpSp>
    </p:spTree>
    <p:extLst>
      <p:ext uri="{BB962C8B-B14F-4D97-AF65-F5344CB8AC3E}">
        <p14:creationId xmlns:p14="http://schemas.microsoft.com/office/powerpoint/2010/main" val="1297795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D26A4A7-D3A9-C4DD-5CEB-BF23FD8235F2}"/>
              </a:ext>
            </a:extLst>
          </p:cNvPr>
          <p:cNvSpPr>
            <a:spLocks noGrp="1"/>
          </p:cNvSpPr>
          <p:nvPr>
            <p:ph type="title"/>
          </p:nvPr>
        </p:nvSpPr>
        <p:spPr/>
        <p:txBody>
          <a:bodyPr/>
          <a:lstStyle/>
          <a:p>
            <a:r>
              <a:rPr lang="en-US" altLang="zh-TW" dirty="0"/>
              <a:t>Fisher exact test		</a:t>
            </a:r>
            <a:endParaRPr lang="zh-TW" altLang="en-US" dirty="0"/>
          </a:p>
        </p:txBody>
      </p:sp>
      <p:sp>
        <p:nvSpPr>
          <p:cNvPr id="3" name="內容版面配置區 2">
            <a:extLst>
              <a:ext uri="{FF2B5EF4-FFF2-40B4-BE49-F238E27FC236}">
                <a16:creationId xmlns:a16="http://schemas.microsoft.com/office/drawing/2014/main" id="{3BAF4C50-50F6-C0AB-B5AC-A6D7BDFF777B}"/>
              </a:ext>
            </a:extLst>
          </p:cNvPr>
          <p:cNvSpPr>
            <a:spLocks noGrp="1"/>
          </p:cNvSpPr>
          <p:nvPr>
            <p:ph idx="1"/>
          </p:nvPr>
        </p:nvSpPr>
        <p:spPr/>
        <p:txBody>
          <a:bodyPr/>
          <a:lstStyle/>
          <a:p>
            <a:r>
              <a:rPr lang="en-US" altLang="zh-TW" dirty="0"/>
              <a:t>If there are extreme values or violations of the normality assumption for the data, then the Fisher’s exact test may be more suitable for determining whether two samples come from the same population.</a:t>
            </a:r>
            <a:endParaRPr lang="zh-TW" altLang="en-US" dirty="0"/>
          </a:p>
        </p:txBody>
      </p:sp>
    </p:spTree>
    <p:extLst>
      <p:ext uri="{BB962C8B-B14F-4D97-AF65-F5344CB8AC3E}">
        <p14:creationId xmlns:p14="http://schemas.microsoft.com/office/powerpoint/2010/main" val="4703786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85092D-9A0E-4BE3-8945-39911B1C86FC}"/>
              </a:ext>
            </a:extLst>
          </p:cNvPr>
          <p:cNvSpPr>
            <a:spLocks noGrp="1"/>
          </p:cNvSpPr>
          <p:nvPr>
            <p:ph type="title"/>
          </p:nvPr>
        </p:nvSpPr>
        <p:spPr/>
        <p:txBody>
          <a:bodyPr/>
          <a:lstStyle/>
          <a:p>
            <a:r>
              <a:rPr lang="en-US" altLang="zh-TW" dirty="0"/>
              <a:t>Kolmogorov-Smirnov</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0EBA8E8-22BD-45DD-8D41-EB5F24E81E38}"/>
                  </a:ext>
                </a:extLst>
              </p:cNvPr>
              <p:cNvSpPr>
                <a:spLocks noGrp="1"/>
              </p:cNvSpPr>
              <p:nvPr>
                <p:ph idx="1"/>
              </p:nvPr>
            </p:nvSpPr>
            <p:spPr/>
            <p:txBody>
              <a:bodyPr/>
              <a:lstStyle/>
              <a:p>
                <a:r>
                  <a:rPr lang="en-US" altLang="zh-TW" dirty="0"/>
                  <a:t>If we want to examine the amount of lead in the soil between two areas, A and B.</a:t>
                </a:r>
              </a:p>
              <a:p>
                <a:pPr marL="0" indent="0">
                  <a:buNone/>
                </a:pPr>
                <a:endParaRPr lang="en-US" altLang="zh-TW" dirty="0"/>
              </a:p>
              <a:p>
                <a:pPr marL="0" indent="0">
                  <a:buNone/>
                </a:pPr>
                <a:r>
                  <a:rPr lang="en-US" altLang="zh-TW" dirty="0"/>
                  <a:t>A: 3.25,3.92,3.81,3.41,2.91,4.18,2.43,3.24,3.26</a:t>
                </a:r>
              </a:p>
              <a:p>
                <a:pPr marL="0" indent="0">
                  <a:buNone/>
                </a:pPr>
                <a:r>
                  <a:rPr lang="en-US" altLang="zh-TW" dirty="0"/>
                  <a:t>B: 3.91,4.12,4.52,4.62,4.84,4.87,5.50,4.06,4.72</a:t>
                </a:r>
              </a:p>
              <a:p>
                <a:pPr marL="0" indent="0">
                  <a:buNone/>
                </a:pPr>
                <a:endParaRPr lang="en-US" altLang="zh-TW" dirty="0"/>
              </a:p>
              <a:p>
                <a:pPr marL="0" indent="0">
                  <a:buNone/>
                </a:pPr>
                <a:r>
                  <a:rPr lang="en-US" altLang="zh-TW" b="0" dirty="0"/>
                  <a:t> </a:t>
                </a:r>
                <a14:m>
                  <m:oMath xmlns:m="http://schemas.openxmlformats.org/officeDocument/2006/math">
                    <m:r>
                      <a:rPr lang="en-US" altLang="zh-TW" b="0" i="1" dirty="0" smtClean="0">
                        <a:latin typeface="Cambria Math" panose="02040503050406030204" pitchFamily="18" charset="0"/>
                      </a:rPr>
                      <m:t> </m:t>
                    </m:r>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𝐻</m:t>
                        </m:r>
                      </m:e>
                      <m:sub>
                        <m:r>
                          <a:rPr lang="en-US" altLang="zh-TW" i="1" dirty="0" smtClean="0">
                            <a:latin typeface="Cambria Math" panose="02040503050406030204" pitchFamily="18" charset="0"/>
                          </a:rPr>
                          <m:t>0</m:t>
                        </m:r>
                      </m:sub>
                    </m:sSub>
                    <m:r>
                      <a:rPr lang="en-US" altLang="zh-TW" b="0" i="1" dirty="0" smtClean="0">
                        <a:latin typeface="Cambria Math" panose="02040503050406030204" pitchFamily="18" charset="0"/>
                      </a:rPr>
                      <m:t>:</m:t>
                    </m:r>
                    <m:r>
                      <a:rPr lang="zh-TW" altLang="en-US" i="1" dirty="0">
                        <a:latin typeface="Cambria Math" panose="02040503050406030204" pitchFamily="18" charset="0"/>
                      </a:rPr>
                      <m:t> </m:t>
                    </m:r>
                  </m:oMath>
                </a14:m>
                <a:r>
                  <a:rPr lang="en-US" altLang="zh-TW" dirty="0"/>
                  <a:t>The amount of lead in the soil are the same between A</a:t>
                </a:r>
                <a:r>
                  <a:rPr lang="zh-TW" altLang="en-US" dirty="0"/>
                  <a:t> </a:t>
                </a:r>
                <a:r>
                  <a:rPr lang="en-US" altLang="zh-TW" dirty="0"/>
                  <a:t>and B.</a:t>
                </a:r>
              </a:p>
            </p:txBody>
          </p:sp>
        </mc:Choice>
        <mc:Fallback xmlns="">
          <p:sp>
            <p:nvSpPr>
              <p:cNvPr id="3" name="內容版面配置區 2">
                <a:extLst>
                  <a:ext uri="{FF2B5EF4-FFF2-40B4-BE49-F238E27FC236}">
                    <a16:creationId xmlns:a16="http://schemas.microsoft.com/office/drawing/2014/main" id="{50EBA8E8-22BD-45DD-8D41-EB5F24E81E38}"/>
                  </a:ext>
                </a:extLst>
              </p:cNvPr>
              <p:cNvSpPr>
                <a:spLocks noGrp="1" noRot="1" noChangeAspect="1" noMove="1" noResize="1" noEditPoints="1" noAdjustHandles="1" noChangeArrowheads="1" noChangeShapeType="1" noTextEdit="1"/>
              </p:cNvSpPr>
              <p:nvPr>
                <p:ph idx="1"/>
              </p:nvPr>
            </p:nvSpPr>
            <p:spPr>
              <a:blipFill>
                <a:blip r:embed="rId2"/>
                <a:stretch>
                  <a:fillRect l="-667" t="-150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837428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8F98510-C6BA-44C6-B395-DD84721BBB33}"/>
              </a:ext>
            </a:extLst>
          </p:cNvPr>
          <p:cNvSpPr>
            <a:spLocks noGrp="1"/>
          </p:cNvSpPr>
          <p:nvPr>
            <p:ph type="title"/>
          </p:nvPr>
        </p:nvSpPr>
        <p:spPr/>
        <p:txBody>
          <a:bodyPr/>
          <a:lstStyle/>
          <a:p>
            <a:r>
              <a:rPr lang="en-US" altLang="zh-TW" dirty="0"/>
              <a:t>Kolmogorov-Smirnov</a:t>
            </a:r>
            <a:endParaRPr lang="zh-TW" altLang="en-US" dirty="0"/>
          </a:p>
        </p:txBody>
      </p:sp>
      <p:grpSp>
        <p:nvGrpSpPr>
          <p:cNvPr id="13" name="群組 12">
            <a:extLst>
              <a:ext uri="{FF2B5EF4-FFF2-40B4-BE49-F238E27FC236}">
                <a16:creationId xmlns:a16="http://schemas.microsoft.com/office/drawing/2014/main" id="{8637B758-DD54-DF32-6E21-67377D52841B}"/>
              </a:ext>
            </a:extLst>
          </p:cNvPr>
          <p:cNvGrpSpPr/>
          <p:nvPr/>
        </p:nvGrpSpPr>
        <p:grpSpPr>
          <a:xfrm>
            <a:off x="1200208" y="2209090"/>
            <a:ext cx="1918440" cy="492480"/>
            <a:chOff x="1200208" y="2209090"/>
            <a:chExt cx="1918440" cy="492480"/>
          </a:xfrm>
        </p:grpSpPr>
        <mc:AlternateContent xmlns:mc="http://schemas.openxmlformats.org/markup-compatibility/2006" xmlns:p14="http://schemas.microsoft.com/office/powerpoint/2010/main">
          <mc:Choice Requires="p14">
            <p:contentPart p14:bwMode="auto" r:id="rId2">
              <p14:nvContentPartPr>
                <p14:cNvPr id="4" name="筆跡 3">
                  <a:extLst>
                    <a:ext uri="{FF2B5EF4-FFF2-40B4-BE49-F238E27FC236}">
                      <a16:creationId xmlns:a16="http://schemas.microsoft.com/office/drawing/2014/main" id="{6E16F531-6C0E-0502-63E2-9511EFB9683F}"/>
                    </a:ext>
                  </a:extLst>
                </p14:cNvPr>
                <p14:cNvContentPartPr/>
                <p14:nvPr/>
              </p14:nvContentPartPr>
              <p14:xfrm>
                <a:off x="1223248" y="2364970"/>
                <a:ext cx="139680" cy="336600"/>
              </p14:xfrm>
            </p:contentPart>
          </mc:Choice>
          <mc:Fallback xmlns="">
            <p:pic>
              <p:nvPicPr>
                <p:cNvPr id="4" name="筆跡 3">
                  <a:extLst>
                    <a:ext uri="{FF2B5EF4-FFF2-40B4-BE49-F238E27FC236}">
                      <a16:creationId xmlns:a16="http://schemas.microsoft.com/office/drawing/2014/main" id="{6E16F531-6C0E-0502-63E2-9511EFB9683F}"/>
                    </a:ext>
                  </a:extLst>
                </p:cNvPr>
                <p:cNvPicPr/>
                <p:nvPr/>
              </p:nvPicPr>
              <p:blipFill>
                <a:blip r:embed="rId3"/>
                <a:stretch>
                  <a:fillRect/>
                </a:stretch>
              </p:blipFill>
              <p:spPr>
                <a:xfrm>
                  <a:off x="1205608" y="2346970"/>
                  <a:ext cx="17532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筆跡 4">
                  <a:extLst>
                    <a:ext uri="{FF2B5EF4-FFF2-40B4-BE49-F238E27FC236}">
                      <a16:creationId xmlns:a16="http://schemas.microsoft.com/office/drawing/2014/main" id="{EBE9D5D3-C6C5-2E61-177D-6BAEA4092B81}"/>
                    </a:ext>
                  </a:extLst>
                </p14:cNvPr>
                <p14:cNvContentPartPr/>
                <p14:nvPr/>
              </p14:nvContentPartPr>
              <p14:xfrm>
                <a:off x="1200208" y="2441290"/>
                <a:ext cx="271800" cy="59760"/>
              </p14:xfrm>
            </p:contentPart>
          </mc:Choice>
          <mc:Fallback xmlns="">
            <p:pic>
              <p:nvPicPr>
                <p:cNvPr id="5" name="筆跡 4">
                  <a:extLst>
                    <a:ext uri="{FF2B5EF4-FFF2-40B4-BE49-F238E27FC236}">
                      <a16:creationId xmlns:a16="http://schemas.microsoft.com/office/drawing/2014/main" id="{EBE9D5D3-C6C5-2E61-177D-6BAEA4092B81}"/>
                    </a:ext>
                  </a:extLst>
                </p:cNvPr>
                <p:cNvPicPr/>
                <p:nvPr/>
              </p:nvPicPr>
              <p:blipFill>
                <a:blip r:embed="rId5"/>
                <a:stretch>
                  <a:fillRect/>
                </a:stretch>
              </p:blipFill>
              <p:spPr>
                <a:xfrm>
                  <a:off x="1182208" y="2423290"/>
                  <a:ext cx="30744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筆跡 5">
                  <a:extLst>
                    <a:ext uri="{FF2B5EF4-FFF2-40B4-BE49-F238E27FC236}">
                      <a16:creationId xmlns:a16="http://schemas.microsoft.com/office/drawing/2014/main" id="{9F07EFD3-0C17-A3A7-48F1-B70500F3234A}"/>
                    </a:ext>
                  </a:extLst>
                </p14:cNvPr>
                <p14:cNvContentPartPr/>
                <p14:nvPr/>
              </p14:nvContentPartPr>
              <p14:xfrm>
                <a:off x="1478848" y="2395930"/>
                <a:ext cx="94320" cy="242280"/>
              </p14:xfrm>
            </p:contentPart>
          </mc:Choice>
          <mc:Fallback xmlns="">
            <p:pic>
              <p:nvPicPr>
                <p:cNvPr id="6" name="筆跡 5">
                  <a:extLst>
                    <a:ext uri="{FF2B5EF4-FFF2-40B4-BE49-F238E27FC236}">
                      <a16:creationId xmlns:a16="http://schemas.microsoft.com/office/drawing/2014/main" id="{9F07EFD3-0C17-A3A7-48F1-B70500F3234A}"/>
                    </a:ext>
                  </a:extLst>
                </p:cNvPr>
                <p:cNvPicPr/>
                <p:nvPr/>
              </p:nvPicPr>
              <p:blipFill>
                <a:blip r:embed="rId7"/>
                <a:stretch>
                  <a:fillRect/>
                </a:stretch>
              </p:blipFill>
              <p:spPr>
                <a:xfrm>
                  <a:off x="1461208" y="2377930"/>
                  <a:ext cx="12996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筆跡 6">
                  <a:extLst>
                    <a:ext uri="{FF2B5EF4-FFF2-40B4-BE49-F238E27FC236}">
                      <a16:creationId xmlns:a16="http://schemas.microsoft.com/office/drawing/2014/main" id="{AD2AC745-B7E7-CEE1-A422-57CD15D6C7E9}"/>
                    </a:ext>
                  </a:extLst>
                </p14:cNvPr>
                <p14:cNvContentPartPr/>
                <p14:nvPr/>
              </p14:nvContentPartPr>
              <p14:xfrm>
                <a:off x="1609528" y="2426170"/>
                <a:ext cx="303120" cy="209880"/>
              </p14:xfrm>
            </p:contentPart>
          </mc:Choice>
          <mc:Fallback xmlns="">
            <p:pic>
              <p:nvPicPr>
                <p:cNvPr id="7" name="筆跡 6">
                  <a:extLst>
                    <a:ext uri="{FF2B5EF4-FFF2-40B4-BE49-F238E27FC236}">
                      <a16:creationId xmlns:a16="http://schemas.microsoft.com/office/drawing/2014/main" id="{AD2AC745-B7E7-CEE1-A422-57CD15D6C7E9}"/>
                    </a:ext>
                  </a:extLst>
                </p:cNvPr>
                <p:cNvPicPr/>
                <p:nvPr/>
              </p:nvPicPr>
              <p:blipFill>
                <a:blip r:embed="rId9"/>
                <a:stretch>
                  <a:fillRect/>
                </a:stretch>
              </p:blipFill>
              <p:spPr>
                <a:xfrm>
                  <a:off x="1591528" y="2408170"/>
                  <a:ext cx="33876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8" name="筆跡 7">
                  <a:extLst>
                    <a:ext uri="{FF2B5EF4-FFF2-40B4-BE49-F238E27FC236}">
                      <a16:creationId xmlns:a16="http://schemas.microsoft.com/office/drawing/2014/main" id="{E41AAD87-7B56-5BBF-C56A-3D54D09CADA5}"/>
                    </a:ext>
                  </a:extLst>
                </p14:cNvPr>
                <p14:cNvContentPartPr/>
                <p14:nvPr/>
              </p14:nvContentPartPr>
              <p14:xfrm>
                <a:off x="1934968" y="2415010"/>
                <a:ext cx="57600" cy="166320"/>
              </p14:xfrm>
            </p:contentPart>
          </mc:Choice>
          <mc:Fallback xmlns="">
            <p:pic>
              <p:nvPicPr>
                <p:cNvPr id="8" name="筆跡 7">
                  <a:extLst>
                    <a:ext uri="{FF2B5EF4-FFF2-40B4-BE49-F238E27FC236}">
                      <a16:creationId xmlns:a16="http://schemas.microsoft.com/office/drawing/2014/main" id="{E41AAD87-7B56-5BBF-C56A-3D54D09CADA5}"/>
                    </a:ext>
                  </a:extLst>
                </p:cNvPr>
                <p:cNvPicPr/>
                <p:nvPr/>
              </p:nvPicPr>
              <p:blipFill>
                <a:blip r:embed="rId11"/>
                <a:stretch>
                  <a:fillRect/>
                </a:stretch>
              </p:blipFill>
              <p:spPr>
                <a:xfrm>
                  <a:off x="1917328" y="2397010"/>
                  <a:ext cx="932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筆跡 8">
                  <a:extLst>
                    <a:ext uri="{FF2B5EF4-FFF2-40B4-BE49-F238E27FC236}">
                      <a16:creationId xmlns:a16="http://schemas.microsoft.com/office/drawing/2014/main" id="{ABA33BE4-D11B-39CA-3BF9-63FBDBD3A991}"/>
                    </a:ext>
                  </a:extLst>
                </p14:cNvPr>
                <p14:cNvContentPartPr/>
                <p14:nvPr/>
              </p14:nvContentPartPr>
              <p14:xfrm>
                <a:off x="1991488" y="2336170"/>
                <a:ext cx="222120" cy="198360"/>
              </p14:xfrm>
            </p:contentPart>
          </mc:Choice>
          <mc:Fallback xmlns="">
            <p:pic>
              <p:nvPicPr>
                <p:cNvPr id="9" name="筆跡 8">
                  <a:extLst>
                    <a:ext uri="{FF2B5EF4-FFF2-40B4-BE49-F238E27FC236}">
                      <a16:creationId xmlns:a16="http://schemas.microsoft.com/office/drawing/2014/main" id="{ABA33BE4-D11B-39CA-3BF9-63FBDBD3A991}"/>
                    </a:ext>
                  </a:extLst>
                </p:cNvPr>
                <p:cNvPicPr/>
                <p:nvPr/>
              </p:nvPicPr>
              <p:blipFill>
                <a:blip r:embed="rId13"/>
                <a:stretch>
                  <a:fillRect/>
                </a:stretch>
              </p:blipFill>
              <p:spPr>
                <a:xfrm>
                  <a:off x="1973488" y="2318530"/>
                  <a:ext cx="2577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筆跡 9">
                  <a:extLst>
                    <a:ext uri="{FF2B5EF4-FFF2-40B4-BE49-F238E27FC236}">
                      <a16:creationId xmlns:a16="http://schemas.microsoft.com/office/drawing/2014/main" id="{F0A2264A-0F72-DAE9-D112-6132E16A5A79}"/>
                    </a:ext>
                  </a:extLst>
                </p14:cNvPr>
                <p14:cNvContentPartPr/>
                <p14:nvPr/>
              </p14:nvContentPartPr>
              <p14:xfrm>
                <a:off x="2273368" y="2350210"/>
                <a:ext cx="255240" cy="283680"/>
              </p14:xfrm>
            </p:contentPart>
          </mc:Choice>
          <mc:Fallback xmlns="">
            <p:pic>
              <p:nvPicPr>
                <p:cNvPr id="10" name="筆跡 9">
                  <a:extLst>
                    <a:ext uri="{FF2B5EF4-FFF2-40B4-BE49-F238E27FC236}">
                      <a16:creationId xmlns:a16="http://schemas.microsoft.com/office/drawing/2014/main" id="{F0A2264A-0F72-DAE9-D112-6132E16A5A79}"/>
                    </a:ext>
                  </a:extLst>
                </p:cNvPr>
                <p:cNvPicPr/>
                <p:nvPr/>
              </p:nvPicPr>
              <p:blipFill>
                <a:blip r:embed="rId15"/>
                <a:stretch>
                  <a:fillRect/>
                </a:stretch>
              </p:blipFill>
              <p:spPr>
                <a:xfrm>
                  <a:off x="2255728" y="2332210"/>
                  <a:ext cx="29088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筆跡 10">
                  <a:extLst>
                    <a:ext uri="{FF2B5EF4-FFF2-40B4-BE49-F238E27FC236}">
                      <a16:creationId xmlns:a16="http://schemas.microsoft.com/office/drawing/2014/main" id="{816A80C0-F68B-1926-97BB-15BD22E6687E}"/>
                    </a:ext>
                  </a:extLst>
                </p14:cNvPr>
                <p14:cNvContentPartPr/>
                <p14:nvPr/>
              </p14:nvContentPartPr>
              <p14:xfrm>
                <a:off x="2561008" y="2209090"/>
                <a:ext cx="516960" cy="338040"/>
              </p14:xfrm>
            </p:contentPart>
          </mc:Choice>
          <mc:Fallback xmlns="">
            <p:pic>
              <p:nvPicPr>
                <p:cNvPr id="11" name="筆跡 10">
                  <a:extLst>
                    <a:ext uri="{FF2B5EF4-FFF2-40B4-BE49-F238E27FC236}">
                      <a16:creationId xmlns:a16="http://schemas.microsoft.com/office/drawing/2014/main" id="{816A80C0-F68B-1926-97BB-15BD22E6687E}"/>
                    </a:ext>
                  </a:extLst>
                </p:cNvPr>
                <p:cNvPicPr/>
                <p:nvPr/>
              </p:nvPicPr>
              <p:blipFill>
                <a:blip r:embed="rId17"/>
                <a:stretch>
                  <a:fillRect/>
                </a:stretch>
              </p:blipFill>
              <p:spPr>
                <a:xfrm>
                  <a:off x="2543008" y="2191450"/>
                  <a:ext cx="55260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2" name="筆跡 11">
                  <a:extLst>
                    <a:ext uri="{FF2B5EF4-FFF2-40B4-BE49-F238E27FC236}">
                      <a16:creationId xmlns:a16="http://schemas.microsoft.com/office/drawing/2014/main" id="{E06E1B7C-289A-5AC4-2668-C9A68A2607F7}"/>
                    </a:ext>
                  </a:extLst>
                </p14:cNvPr>
                <p14:cNvContentPartPr/>
                <p14:nvPr/>
              </p14:nvContentPartPr>
              <p14:xfrm>
                <a:off x="2940448" y="2260570"/>
                <a:ext cx="178200" cy="25200"/>
              </p14:xfrm>
            </p:contentPart>
          </mc:Choice>
          <mc:Fallback xmlns="">
            <p:pic>
              <p:nvPicPr>
                <p:cNvPr id="12" name="筆跡 11">
                  <a:extLst>
                    <a:ext uri="{FF2B5EF4-FFF2-40B4-BE49-F238E27FC236}">
                      <a16:creationId xmlns:a16="http://schemas.microsoft.com/office/drawing/2014/main" id="{E06E1B7C-289A-5AC4-2668-C9A68A2607F7}"/>
                    </a:ext>
                  </a:extLst>
                </p:cNvPr>
                <p:cNvPicPr/>
                <p:nvPr/>
              </p:nvPicPr>
              <p:blipFill>
                <a:blip r:embed="rId19"/>
                <a:stretch>
                  <a:fillRect/>
                </a:stretch>
              </p:blipFill>
              <p:spPr>
                <a:xfrm>
                  <a:off x="2922448" y="2242930"/>
                  <a:ext cx="213840" cy="60840"/>
                </a:xfrm>
                <a:prstGeom prst="rect">
                  <a:avLst/>
                </a:prstGeom>
              </p:spPr>
            </p:pic>
          </mc:Fallback>
        </mc:AlternateContent>
      </p:grpSp>
      <p:grpSp>
        <p:nvGrpSpPr>
          <p:cNvPr id="56" name="群組 55">
            <a:extLst>
              <a:ext uri="{FF2B5EF4-FFF2-40B4-BE49-F238E27FC236}">
                <a16:creationId xmlns:a16="http://schemas.microsoft.com/office/drawing/2014/main" id="{8F4EA292-02E6-80D8-4181-82E077B3550E}"/>
              </a:ext>
            </a:extLst>
          </p:cNvPr>
          <p:cNvGrpSpPr/>
          <p:nvPr/>
        </p:nvGrpSpPr>
        <p:grpSpPr>
          <a:xfrm>
            <a:off x="1250280" y="3139220"/>
            <a:ext cx="690480" cy="311040"/>
            <a:chOff x="1250280" y="3139220"/>
            <a:chExt cx="690480" cy="311040"/>
          </a:xfrm>
        </p:grpSpPr>
        <mc:AlternateContent xmlns:mc="http://schemas.openxmlformats.org/markup-compatibility/2006" xmlns:p14="http://schemas.microsoft.com/office/powerpoint/2010/main">
          <mc:Choice Requires="p14">
            <p:contentPart p14:bwMode="auto" r:id="rId20">
              <p14:nvContentPartPr>
                <p14:cNvPr id="46" name="筆跡 45">
                  <a:extLst>
                    <a:ext uri="{FF2B5EF4-FFF2-40B4-BE49-F238E27FC236}">
                      <a16:creationId xmlns:a16="http://schemas.microsoft.com/office/drawing/2014/main" id="{A3E2B406-1D35-B3CE-A8CF-7BED165AD185}"/>
                    </a:ext>
                  </a:extLst>
                </p14:cNvPr>
                <p14:cNvContentPartPr/>
                <p14:nvPr/>
              </p14:nvContentPartPr>
              <p14:xfrm>
                <a:off x="1250280" y="3139220"/>
                <a:ext cx="69480" cy="270000"/>
              </p14:xfrm>
            </p:contentPart>
          </mc:Choice>
          <mc:Fallback xmlns="">
            <p:pic>
              <p:nvPicPr>
                <p:cNvPr id="46" name="筆跡 45">
                  <a:extLst>
                    <a:ext uri="{FF2B5EF4-FFF2-40B4-BE49-F238E27FC236}">
                      <a16:creationId xmlns:a16="http://schemas.microsoft.com/office/drawing/2014/main" id="{A3E2B406-1D35-B3CE-A8CF-7BED165AD185}"/>
                    </a:ext>
                  </a:extLst>
                </p:cNvPr>
                <p:cNvPicPr/>
                <p:nvPr/>
              </p:nvPicPr>
              <p:blipFill>
                <a:blip r:embed="rId21"/>
                <a:stretch>
                  <a:fillRect/>
                </a:stretch>
              </p:blipFill>
              <p:spPr>
                <a:xfrm>
                  <a:off x="1232280" y="3121580"/>
                  <a:ext cx="10512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7" name="筆跡 46">
                  <a:extLst>
                    <a:ext uri="{FF2B5EF4-FFF2-40B4-BE49-F238E27FC236}">
                      <a16:creationId xmlns:a16="http://schemas.microsoft.com/office/drawing/2014/main" id="{F1A5973B-B6D6-B271-F113-7902058616AF}"/>
                    </a:ext>
                  </a:extLst>
                </p14:cNvPr>
                <p14:cNvContentPartPr/>
                <p14:nvPr/>
              </p14:nvContentPartPr>
              <p14:xfrm>
                <a:off x="1304280" y="3173780"/>
                <a:ext cx="153000" cy="235080"/>
              </p14:xfrm>
            </p:contentPart>
          </mc:Choice>
          <mc:Fallback xmlns="">
            <p:pic>
              <p:nvPicPr>
                <p:cNvPr id="47" name="筆跡 46">
                  <a:extLst>
                    <a:ext uri="{FF2B5EF4-FFF2-40B4-BE49-F238E27FC236}">
                      <a16:creationId xmlns:a16="http://schemas.microsoft.com/office/drawing/2014/main" id="{F1A5973B-B6D6-B271-F113-7902058616AF}"/>
                    </a:ext>
                  </a:extLst>
                </p:cNvPr>
                <p:cNvPicPr/>
                <p:nvPr/>
              </p:nvPicPr>
              <p:blipFill>
                <a:blip r:embed="rId23"/>
                <a:stretch>
                  <a:fillRect/>
                </a:stretch>
              </p:blipFill>
              <p:spPr>
                <a:xfrm>
                  <a:off x="1286280" y="3155780"/>
                  <a:ext cx="18864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8" name="筆跡 47">
                  <a:extLst>
                    <a:ext uri="{FF2B5EF4-FFF2-40B4-BE49-F238E27FC236}">
                      <a16:creationId xmlns:a16="http://schemas.microsoft.com/office/drawing/2014/main" id="{44742D08-A7A1-3F13-99C7-67A90AEEAA2D}"/>
                    </a:ext>
                  </a:extLst>
                </p14:cNvPr>
                <p14:cNvContentPartPr/>
                <p14:nvPr/>
              </p14:nvContentPartPr>
              <p14:xfrm>
                <a:off x="1551600" y="3383300"/>
                <a:ext cx="19440" cy="13320"/>
              </p14:xfrm>
            </p:contentPart>
          </mc:Choice>
          <mc:Fallback xmlns="">
            <p:pic>
              <p:nvPicPr>
                <p:cNvPr id="48" name="筆跡 47">
                  <a:extLst>
                    <a:ext uri="{FF2B5EF4-FFF2-40B4-BE49-F238E27FC236}">
                      <a16:creationId xmlns:a16="http://schemas.microsoft.com/office/drawing/2014/main" id="{44742D08-A7A1-3F13-99C7-67A90AEEAA2D}"/>
                    </a:ext>
                  </a:extLst>
                </p:cNvPr>
                <p:cNvPicPr/>
                <p:nvPr/>
              </p:nvPicPr>
              <p:blipFill>
                <a:blip r:embed="rId25"/>
                <a:stretch>
                  <a:fillRect/>
                </a:stretch>
              </p:blipFill>
              <p:spPr>
                <a:xfrm>
                  <a:off x="1533960" y="3365300"/>
                  <a:ext cx="550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9" name="筆跡 48">
                  <a:extLst>
                    <a:ext uri="{FF2B5EF4-FFF2-40B4-BE49-F238E27FC236}">
                      <a16:creationId xmlns:a16="http://schemas.microsoft.com/office/drawing/2014/main" id="{2A061A7C-B7F5-2F79-D07E-436C79FAD7DE}"/>
                    </a:ext>
                  </a:extLst>
                </p14:cNvPr>
                <p14:cNvContentPartPr/>
                <p14:nvPr/>
              </p14:nvContentPartPr>
              <p14:xfrm>
                <a:off x="1605600" y="3224540"/>
                <a:ext cx="128880" cy="187560"/>
              </p14:xfrm>
            </p:contentPart>
          </mc:Choice>
          <mc:Fallback xmlns="">
            <p:pic>
              <p:nvPicPr>
                <p:cNvPr id="49" name="筆跡 48">
                  <a:extLst>
                    <a:ext uri="{FF2B5EF4-FFF2-40B4-BE49-F238E27FC236}">
                      <a16:creationId xmlns:a16="http://schemas.microsoft.com/office/drawing/2014/main" id="{2A061A7C-B7F5-2F79-D07E-436C79FAD7DE}"/>
                    </a:ext>
                  </a:extLst>
                </p:cNvPr>
                <p:cNvPicPr/>
                <p:nvPr/>
              </p:nvPicPr>
              <p:blipFill>
                <a:blip r:embed="rId27"/>
                <a:stretch>
                  <a:fillRect/>
                </a:stretch>
              </p:blipFill>
              <p:spPr>
                <a:xfrm>
                  <a:off x="1587960" y="3206900"/>
                  <a:ext cx="16452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0" name="筆跡 49">
                  <a:extLst>
                    <a:ext uri="{FF2B5EF4-FFF2-40B4-BE49-F238E27FC236}">
                      <a16:creationId xmlns:a16="http://schemas.microsoft.com/office/drawing/2014/main" id="{9F23F04B-B282-F7CF-C020-D2DC85BD6655}"/>
                    </a:ext>
                  </a:extLst>
                </p14:cNvPr>
                <p14:cNvContentPartPr/>
                <p14:nvPr/>
              </p14:nvContentPartPr>
              <p14:xfrm>
                <a:off x="1910520" y="3387980"/>
                <a:ext cx="30240" cy="62280"/>
              </p14:xfrm>
            </p:contentPart>
          </mc:Choice>
          <mc:Fallback xmlns="">
            <p:pic>
              <p:nvPicPr>
                <p:cNvPr id="50" name="筆跡 49">
                  <a:extLst>
                    <a:ext uri="{FF2B5EF4-FFF2-40B4-BE49-F238E27FC236}">
                      <a16:creationId xmlns:a16="http://schemas.microsoft.com/office/drawing/2014/main" id="{9F23F04B-B282-F7CF-C020-D2DC85BD6655}"/>
                    </a:ext>
                  </a:extLst>
                </p:cNvPr>
                <p:cNvPicPr/>
                <p:nvPr/>
              </p:nvPicPr>
              <p:blipFill>
                <a:blip r:embed="rId29"/>
                <a:stretch>
                  <a:fillRect/>
                </a:stretch>
              </p:blipFill>
              <p:spPr>
                <a:xfrm>
                  <a:off x="1892520" y="3369980"/>
                  <a:ext cx="65880" cy="97920"/>
                </a:xfrm>
                <a:prstGeom prst="rect">
                  <a:avLst/>
                </a:prstGeom>
              </p:spPr>
            </p:pic>
          </mc:Fallback>
        </mc:AlternateContent>
      </p:grpSp>
      <p:grpSp>
        <p:nvGrpSpPr>
          <p:cNvPr id="55" name="群組 54">
            <a:extLst>
              <a:ext uri="{FF2B5EF4-FFF2-40B4-BE49-F238E27FC236}">
                <a16:creationId xmlns:a16="http://schemas.microsoft.com/office/drawing/2014/main" id="{0EEB7329-861D-70FE-FB06-0B228A139B25}"/>
              </a:ext>
            </a:extLst>
          </p:cNvPr>
          <p:cNvGrpSpPr/>
          <p:nvPr/>
        </p:nvGrpSpPr>
        <p:grpSpPr>
          <a:xfrm>
            <a:off x="2180880" y="3174500"/>
            <a:ext cx="585000" cy="267120"/>
            <a:chOff x="2180880" y="3174500"/>
            <a:chExt cx="585000" cy="267120"/>
          </a:xfrm>
        </p:grpSpPr>
        <mc:AlternateContent xmlns:mc="http://schemas.openxmlformats.org/markup-compatibility/2006" xmlns:p14="http://schemas.microsoft.com/office/powerpoint/2010/main">
          <mc:Choice Requires="p14">
            <p:contentPart p14:bwMode="auto" r:id="rId30">
              <p14:nvContentPartPr>
                <p14:cNvPr id="51" name="筆跡 50">
                  <a:extLst>
                    <a:ext uri="{FF2B5EF4-FFF2-40B4-BE49-F238E27FC236}">
                      <a16:creationId xmlns:a16="http://schemas.microsoft.com/office/drawing/2014/main" id="{182CC429-4579-982F-6AA7-D16F96D117E5}"/>
                    </a:ext>
                  </a:extLst>
                </p14:cNvPr>
                <p14:cNvContentPartPr/>
                <p14:nvPr/>
              </p14:nvContentPartPr>
              <p14:xfrm>
                <a:off x="2180880" y="3175940"/>
                <a:ext cx="138960" cy="228960"/>
              </p14:xfrm>
            </p:contentPart>
          </mc:Choice>
          <mc:Fallback xmlns="">
            <p:pic>
              <p:nvPicPr>
                <p:cNvPr id="51" name="筆跡 50">
                  <a:extLst>
                    <a:ext uri="{FF2B5EF4-FFF2-40B4-BE49-F238E27FC236}">
                      <a16:creationId xmlns:a16="http://schemas.microsoft.com/office/drawing/2014/main" id="{182CC429-4579-982F-6AA7-D16F96D117E5}"/>
                    </a:ext>
                  </a:extLst>
                </p:cNvPr>
                <p:cNvPicPr/>
                <p:nvPr/>
              </p:nvPicPr>
              <p:blipFill>
                <a:blip r:embed="rId31"/>
                <a:stretch>
                  <a:fillRect/>
                </a:stretch>
              </p:blipFill>
              <p:spPr>
                <a:xfrm>
                  <a:off x="2162880" y="3158300"/>
                  <a:ext cx="1746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2" name="筆跡 51">
                  <a:extLst>
                    <a:ext uri="{FF2B5EF4-FFF2-40B4-BE49-F238E27FC236}">
                      <a16:creationId xmlns:a16="http://schemas.microsoft.com/office/drawing/2014/main" id="{3EDE3884-6F84-16FC-4B75-62F3EC319615}"/>
                    </a:ext>
                  </a:extLst>
                </p14:cNvPr>
                <p14:cNvContentPartPr/>
                <p14:nvPr/>
              </p14:nvContentPartPr>
              <p14:xfrm>
                <a:off x="2404440" y="3369260"/>
                <a:ext cx="27360" cy="9360"/>
              </p14:xfrm>
            </p:contentPart>
          </mc:Choice>
          <mc:Fallback xmlns="">
            <p:pic>
              <p:nvPicPr>
                <p:cNvPr id="52" name="筆跡 51">
                  <a:extLst>
                    <a:ext uri="{FF2B5EF4-FFF2-40B4-BE49-F238E27FC236}">
                      <a16:creationId xmlns:a16="http://schemas.microsoft.com/office/drawing/2014/main" id="{3EDE3884-6F84-16FC-4B75-62F3EC319615}"/>
                    </a:ext>
                  </a:extLst>
                </p:cNvPr>
                <p:cNvPicPr/>
                <p:nvPr/>
              </p:nvPicPr>
              <p:blipFill>
                <a:blip r:embed="rId33"/>
                <a:stretch>
                  <a:fillRect/>
                </a:stretch>
              </p:blipFill>
              <p:spPr>
                <a:xfrm>
                  <a:off x="2386440" y="3351260"/>
                  <a:ext cx="630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3" name="筆跡 52">
                  <a:extLst>
                    <a:ext uri="{FF2B5EF4-FFF2-40B4-BE49-F238E27FC236}">
                      <a16:creationId xmlns:a16="http://schemas.microsoft.com/office/drawing/2014/main" id="{30A66108-EB6A-1C07-B11A-E694838E2DEE}"/>
                    </a:ext>
                  </a:extLst>
                </p14:cNvPr>
                <p14:cNvContentPartPr/>
                <p14:nvPr/>
              </p14:nvContentPartPr>
              <p14:xfrm>
                <a:off x="2459160" y="3185660"/>
                <a:ext cx="113760" cy="207000"/>
              </p14:xfrm>
            </p:contentPart>
          </mc:Choice>
          <mc:Fallback xmlns="">
            <p:pic>
              <p:nvPicPr>
                <p:cNvPr id="53" name="筆跡 52">
                  <a:extLst>
                    <a:ext uri="{FF2B5EF4-FFF2-40B4-BE49-F238E27FC236}">
                      <a16:creationId xmlns:a16="http://schemas.microsoft.com/office/drawing/2014/main" id="{30A66108-EB6A-1C07-B11A-E694838E2DEE}"/>
                    </a:ext>
                  </a:extLst>
                </p:cNvPr>
                <p:cNvPicPr/>
                <p:nvPr/>
              </p:nvPicPr>
              <p:blipFill>
                <a:blip r:embed="rId35"/>
                <a:stretch>
                  <a:fillRect/>
                </a:stretch>
              </p:blipFill>
              <p:spPr>
                <a:xfrm>
                  <a:off x="2441520" y="3168020"/>
                  <a:ext cx="1494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4" name="筆跡 53">
                  <a:extLst>
                    <a:ext uri="{FF2B5EF4-FFF2-40B4-BE49-F238E27FC236}">
                      <a16:creationId xmlns:a16="http://schemas.microsoft.com/office/drawing/2014/main" id="{8609D1E0-D042-ED8E-5E7C-355558C02547}"/>
                    </a:ext>
                  </a:extLst>
                </p14:cNvPr>
                <p14:cNvContentPartPr/>
                <p14:nvPr/>
              </p14:nvContentPartPr>
              <p14:xfrm>
                <a:off x="2684160" y="3174500"/>
                <a:ext cx="81720" cy="267120"/>
              </p14:xfrm>
            </p:contentPart>
          </mc:Choice>
          <mc:Fallback xmlns="">
            <p:pic>
              <p:nvPicPr>
                <p:cNvPr id="54" name="筆跡 53">
                  <a:extLst>
                    <a:ext uri="{FF2B5EF4-FFF2-40B4-BE49-F238E27FC236}">
                      <a16:creationId xmlns:a16="http://schemas.microsoft.com/office/drawing/2014/main" id="{8609D1E0-D042-ED8E-5E7C-355558C02547}"/>
                    </a:ext>
                  </a:extLst>
                </p:cNvPr>
                <p:cNvPicPr/>
                <p:nvPr/>
              </p:nvPicPr>
              <p:blipFill>
                <a:blip r:embed="rId37"/>
                <a:stretch>
                  <a:fillRect/>
                </a:stretch>
              </p:blipFill>
              <p:spPr>
                <a:xfrm>
                  <a:off x="2666520" y="3156500"/>
                  <a:ext cx="117360" cy="302760"/>
                </a:xfrm>
                <a:prstGeom prst="rect">
                  <a:avLst/>
                </a:prstGeom>
              </p:spPr>
            </p:pic>
          </mc:Fallback>
        </mc:AlternateContent>
      </p:grpSp>
      <p:grpSp>
        <p:nvGrpSpPr>
          <p:cNvPr id="67" name="群組 66">
            <a:extLst>
              <a:ext uri="{FF2B5EF4-FFF2-40B4-BE49-F238E27FC236}">
                <a16:creationId xmlns:a16="http://schemas.microsoft.com/office/drawing/2014/main" id="{5ED0FBD4-4B2F-1B61-E582-C05F7D68ACBD}"/>
              </a:ext>
            </a:extLst>
          </p:cNvPr>
          <p:cNvGrpSpPr/>
          <p:nvPr/>
        </p:nvGrpSpPr>
        <p:grpSpPr>
          <a:xfrm>
            <a:off x="1265040" y="3587780"/>
            <a:ext cx="402840" cy="609840"/>
            <a:chOff x="1265040" y="3587780"/>
            <a:chExt cx="402840" cy="609840"/>
          </a:xfrm>
        </p:grpSpPr>
        <mc:AlternateContent xmlns:mc="http://schemas.openxmlformats.org/markup-compatibility/2006" xmlns:p14="http://schemas.microsoft.com/office/powerpoint/2010/main">
          <mc:Choice Requires="p14">
            <p:contentPart p14:bwMode="auto" r:id="rId38">
              <p14:nvContentPartPr>
                <p14:cNvPr id="57" name="筆跡 56">
                  <a:extLst>
                    <a:ext uri="{FF2B5EF4-FFF2-40B4-BE49-F238E27FC236}">
                      <a16:creationId xmlns:a16="http://schemas.microsoft.com/office/drawing/2014/main" id="{347D2BBE-A65E-3542-E1BC-95B0511E0CD9}"/>
                    </a:ext>
                  </a:extLst>
                </p14:cNvPr>
                <p14:cNvContentPartPr/>
                <p14:nvPr/>
              </p14:nvContentPartPr>
              <p14:xfrm>
                <a:off x="1275840" y="3587780"/>
                <a:ext cx="69480" cy="204480"/>
              </p14:xfrm>
            </p:contentPart>
          </mc:Choice>
          <mc:Fallback xmlns="">
            <p:pic>
              <p:nvPicPr>
                <p:cNvPr id="57" name="筆跡 56">
                  <a:extLst>
                    <a:ext uri="{FF2B5EF4-FFF2-40B4-BE49-F238E27FC236}">
                      <a16:creationId xmlns:a16="http://schemas.microsoft.com/office/drawing/2014/main" id="{347D2BBE-A65E-3542-E1BC-95B0511E0CD9}"/>
                    </a:ext>
                  </a:extLst>
                </p:cNvPr>
                <p:cNvPicPr/>
                <p:nvPr/>
              </p:nvPicPr>
              <p:blipFill>
                <a:blip r:embed="rId39"/>
                <a:stretch>
                  <a:fillRect/>
                </a:stretch>
              </p:blipFill>
              <p:spPr>
                <a:xfrm>
                  <a:off x="1258200" y="3569780"/>
                  <a:ext cx="10512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8" name="筆跡 57">
                  <a:extLst>
                    <a:ext uri="{FF2B5EF4-FFF2-40B4-BE49-F238E27FC236}">
                      <a16:creationId xmlns:a16="http://schemas.microsoft.com/office/drawing/2014/main" id="{7FE487D2-42B0-F6BB-92C3-26CA3DD755CF}"/>
                    </a:ext>
                  </a:extLst>
                </p14:cNvPr>
                <p14:cNvContentPartPr/>
                <p14:nvPr/>
              </p14:nvContentPartPr>
              <p14:xfrm>
                <a:off x="1409760" y="3588860"/>
                <a:ext cx="225360" cy="172800"/>
              </p14:xfrm>
            </p:contentPart>
          </mc:Choice>
          <mc:Fallback xmlns="">
            <p:pic>
              <p:nvPicPr>
                <p:cNvPr id="58" name="筆跡 57">
                  <a:extLst>
                    <a:ext uri="{FF2B5EF4-FFF2-40B4-BE49-F238E27FC236}">
                      <a16:creationId xmlns:a16="http://schemas.microsoft.com/office/drawing/2014/main" id="{7FE487D2-42B0-F6BB-92C3-26CA3DD755CF}"/>
                    </a:ext>
                  </a:extLst>
                </p:cNvPr>
                <p:cNvPicPr/>
                <p:nvPr/>
              </p:nvPicPr>
              <p:blipFill>
                <a:blip r:embed="rId41"/>
                <a:stretch>
                  <a:fillRect/>
                </a:stretch>
              </p:blipFill>
              <p:spPr>
                <a:xfrm>
                  <a:off x="1391760" y="3571220"/>
                  <a:ext cx="26100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9" name="筆跡 58">
                  <a:extLst>
                    <a:ext uri="{FF2B5EF4-FFF2-40B4-BE49-F238E27FC236}">
                      <a16:creationId xmlns:a16="http://schemas.microsoft.com/office/drawing/2014/main" id="{C5FD397C-07C9-D0A4-76BB-395912BEF808}"/>
                    </a:ext>
                  </a:extLst>
                </p14:cNvPr>
                <p14:cNvContentPartPr/>
                <p14:nvPr/>
              </p14:nvContentPartPr>
              <p14:xfrm>
                <a:off x="1521720" y="3813860"/>
                <a:ext cx="10440" cy="44640"/>
              </p14:xfrm>
            </p:contentPart>
          </mc:Choice>
          <mc:Fallback xmlns="">
            <p:pic>
              <p:nvPicPr>
                <p:cNvPr id="59" name="筆跡 58">
                  <a:extLst>
                    <a:ext uri="{FF2B5EF4-FFF2-40B4-BE49-F238E27FC236}">
                      <a16:creationId xmlns:a16="http://schemas.microsoft.com/office/drawing/2014/main" id="{C5FD397C-07C9-D0A4-76BB-395912BEF808}"/>
                    </a:ext>
                  </a:extLst>
                </p:cNvPr>
                <p:cNvPicPr/>
                <p:nvPr/>
              </p:nvPicPr>
              <p:blipFill>
                <a:blip r:embed="rId43"/>
                <a:stretch>
                  <a:fillRect/>
                </a:stretch>
              </p:blipFill>
              <p:spPr>
                <a:xfrm>
                  <a:off x="1504080" y="3795860"/>
                  <a:ext cx="460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1" name="筆跡 60">
                  <a:extLst>
                    <a:ext uri="{FF2B5EF4-FFF2-40B4-BE49-F238E27FC236}">
                      <a16:creationId xmlns:a16="http://schemas.microsoft.com/office/drawing/2014/main" id="{7E2233B8-621B-20CA-AA9B-A47FADA787DF}"/>
                    </a:ext>
                  </a:extLst>
                </p14:cNvPr>
                <p14:cNvContentPartPr/>
                <p14:nvPr/>
              </p14:nvContentPartPr>
              <p14:xfrm>
                <a:off x="1265040" y="3949580"/>
                <a:ext cx="84600" cy="248040"/>
              </p14:xfrm>
            </p:contentPart>
          </mc:Choice>
          <mc:Fallback xmlns="">
            <p:pic>
              <p:nvPicPr>
                <p:cNvPr id="61" name="筆跡 60">
                  <a:extLst>
                    <a:ext uri="{FF2B5EF4-FFF2-40B4-BE49-F238E27FC236}">
                      <a16:creationId xmlns:a16="http://schemas.microsoft.com/office/drawing/2014/main" id="{7E2233B8-621B-20CA-AA9B-A47FADA787DF}"/>
                    </a:ext>
                  </a:extLst>
                </p:cNvPr>
                <p:cNvPicPr/>
                <p:nvPr/>
              </p:nvPicPr>
              <p:blipFill>
                <a:blip r:embed="rId45"/>
                <a:stretch>
                  <a:fillRect/>
                </a:stretch>
              </p:blipFill>
              <p:spPr>
                <a:xfrm>
                  <a:off x="1247040" y="3931580"/>
                  <a:ext cx="1202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3" name="筆跡 62">
                  <a:extLst>
                    <a:ext uri="{FF2B5EF4-FFF2-40B4-BE49-F238E27FC236}">
                      <a16:creationId xmlns:a16="http://schemas.microsoft.com/office/drawing/2014/main" id="{DD3529AA-B34C-AE84-AEF7-0936EB520EAC}"/>
                    </a:ext>
                  </a:extLst>
                </p14:cNvPr>
                <p14:cNvContentPartPr/>
                <p14:nvPr/>
              </p14:nvContentPartPr>
              <p14:xfrm>
                <a:off x="1350720" y="3998540"/>
                <a:ext cx="101520" cy="185400"/>
              </p14:xfrm>
            </p:contentPart>
          </mc:Choice>
          <mc:Fallback xmlns="">
            <p:pic>
              <p:nvPicPr>
                <p:cNvPr id="63" name="筆跡 62">
                  <a:extLst>
                    <a:ext uri="{FF2B5EF4-FFF2-40B4-BE49-F238E27FC236}">
                      <a16:creationId xmlns:a16="http://schemas.microsoft.com/office/drawing/2014/main" id="{DD3529AA-B34C-AE84-AEF7-0936EB520EAC}"/>
                    </a:ext>
                  </a:extLst>
                </p:cNvPr>
                <p:cNvPicPr/>
                <p:nvPr/>
              </p:nvPicPr>
              <p:blipFill>
                <a:blip r:embed="rId47"/>
                <a:stretch>
                  <a:fillRect/>
                </a:stretch>
              </p:blipFill>
              <p:spPr>
                <a:xfrm>
                  <a:off x="1332720" y="3980900"/>
                  <a:ext cx="1371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4" name="筆跡 63">
                  <a:extLst>
                    <a:ext uri="{FF2B5EF4-FFF2-40B4-BE49-F238E27FC236}">
                      <a16:creationId xmlns:a16="http://schemas.microsoft.com/office/drawing/2014/main" id="{94427B80-8A3B-BBC9-19A2-3879821A1C21}"/>
                    </a:ext>
                  </a:extLst>
                </p14:cNvPr>
                <p14:cNvContentPartPr/>
                <p14:nvPr/>
              </p14:nvContentPartPr>
              <p14:xfrm>
                <a:off x="1479240" y="4134620"/>
                <a:ext cx="14760" cy="13320"/>
              </p14:xfrm>
            </p:contentPart>
          </mc:Choice>
          <mc:Fallback xmlns="">
            <p:pic>
              <p:nvPicPr>
                <p:cNvPr id="64" name="筆跡 63">
                  <a:extLst>
                    <a:ext uri="{FF2B5EF4-FFF2-40B4-BE49-F238E27FC236}">
                      <a16:creationId xmlns:a16="http://schemas.microsoft.com/office/drawing/2014/main" id="{94427B80-8A3B-BBC9-19A2-3879821A1C21}"/>
                    </a:ext>
                  </a:extLst>
                </p:cNvPr>
                <p:cNvPicPr/>
                <p:nvPr/>
              </p:nvPicPr>
              <p:blipFill>
                <a:blip r:embed="rId49"/>
                <a:stretch>
                  <a:fillRect/>
                </a:stretch>
              </p:blipFill>
              <p:spPr>
                <a:xfrm>
                  <a:off x="1461600" y="4116620"/>
                  <a:ext cx="504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5" name="筆跡 64">
                  <a:extLst>
                    <a:ext uri="{FF2B5EF4-FFF2-40B4-BE49-F238E27FC236}">
                      <a16:creationId xmlns:a16="http://schemas.microsoft.com/office/drawing/2014/main" id="{62E396EC-6A2F-E48C-4082-96F5471EBB7F}"/>
                    </a:ext>
                  </a:extLst>
                </p14:cNvPr>
                <p14:cNvContentPartPr/>
                <p14:nvPr/>
              </p14:nvContentPartPr>
              <p14:xfrm>
                <a:off x="1562040" y="4008980"/>
                <a:ext cx="105840" cy="150840"/>
              </p14:xfrm>
            </p:contentPart>
          </mc:Choice>
          <mc:Fallback xmlns="">
            <p:pic>
              <p:nvPicPr>
                <p:cNvPr id="65" name="筆跡 64">
                  <a:extLst>
                    <a:ext uri="{FF2B5EF4-FFF2-40B4-BE49-F238E27FC236}">
                      <a16:creationId xmlns:a16="http://schemas.microsoft.com/office/drawing/2014/main" id="{62E396EC-6A2F-E48C-4082-96F5471EBB7F}"/>
                    </a:ext>
                  </a:extLst>
                </p:cNvPr>
                <p:cNvPicPr/>
                <p:nvPr/>
              </p:nvPicPr>
              <p:blipFill>
                <a:blip r:embed="rId51"/>
                <a:stretch>
                  <a:fillRect/>
                </a:stretch>
              </p:blipFill>
              <p:spPr>
                <a:xfrm>
                  <a:off x="1544400" y="3990980"/>
                  <a:ext cx="141480" cy="186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
            <p14:nvContentPartPr>
              <p14:cNvPr id="66" name="筆跡 65">
                <a:extLst>
                  <a:ext uri="{FF2B5EF4-FFF2-40B4-BE49-F238E27FC236}">
                    <a16:creationId xmlns:a16="http://schemas.microsoft.com/office/drawing/2014/main" id="{5A095910-48E9-2529-B4FD-04854357E4FF}"/>
                  </a:ext>
                </a:extLst>
              </p14:cNvPr>
              <p14:cNvContentPartPr/>
              <p14:nvPr/>
            </p14:nvContentPartPr>
            <p14:xfrm>
              <a:off x="1265760" y="4316780"/>
              <a:ext cx="63360" cy="245880"/>
            </p14:xfrm>
          </p:contentPart>
        </mc:Choice>
        <mc:Fallback xmlns="">
          <p:pic>
            <p:nvPicPr>
              <p:cNvPr id="66" name="筆跡 65">
                <a:extLst>
                  <a:ext uri="{FF2B5EF4-FFF2-40B4-BE49-F238E27FC236}">
                    <a16:creationId xmlns:a16="http://schemas.microsoft.com/office/drawing/2014/main" id="{5A095910-48E9-2529-B4FD-04854357E4FF}"/>
                  </a:ext>
                </a:extLst>
              </p:cNvPr>
              <p:cNvPicPr/>
              <p:nvPr/>
            </p:nvPicPr>
            <p:blipFill>
              <a:blip r:embed="rId53"/>
              <a:stretch>
                <a:fillRect/>
              </a:stretch>
            </p:blipFill>
            <p:spPr>
              <a:xfrm>
                <a:off x="1248120" y="4298780"/>
                <a:ext cx="99000" cy="281520"/>
              </a:xfrm>
              <a:prstGeom prst="rect">
                <a:avLst/>
              </a:prstGeom>
            </p:spPr>
          </p:pic>
        </mc:Fallback>
      </mc:AlternateContent>
      <p:grpSp>
        <p:nvGrpSpPr>
          <p:cNvPr id="72" name="群組 71">
            <a:extLst>
              <a:ext uri="{FF2B5EF4-FFF2-40B4-BE49-F238E27FC236}">
                <a16:creationId xmlns:a16="http://schemas.microsoft.com/office/drawing/2014/main" id="{34223CE2-6F79-6041-93FD-00D8B19546A4}"/>
              </a:ext>
            </a:extLst>
          </p:cNvPr>
          <p:cNvGrpSpPr/>
          <p:nvPr/>
        </p:nvGrpSpPr>
        <p:grpSpPr>
          <a:xfrm>
            <a:off x="1407600" y="4298060"/>
            <a:ext cx="294120" cy="239400"/>
            <a:chOff x="1407600" y="4298060"/>
            <a:chExt cx="294120" cy="239400"/>
          </a:xfrm>
        </p:grpSpPr>
        <mc:AlternateContent xmlns:mc="http://schemas.openxmlformats.org/markup-compatibility/2006" xmlns:p14="http://schemas.microsoft.com/office/powerpoint/2010/main">
          <mc:Choice Requires="p14">
            <p:contentPart p14:bwMode="auto" r:id="rId54">
              <p14:nvContentPartPr>
                <p14:cNvPr id="68" name="筆跡 67">
                  <a:extLst>
                    <a:ext uri="{FF2B5EF4-FFF2-40B4-BE49-F238E27FC236}">
                      <a16:creationId xmlns:a16="http://schemas.microsoft.com/office/drawing/2014/main" id="{650BBA35-42D9-ADD3-0FFE-898C6C5DADCF}"/>
                    </a:ext>
                  </a:extLst>
                </p14:cNvPr>
                <p14:cNvContentPartPr/>
                <p14:nvPr/>
              </p14:nvContentPartPr>
              <p14:xfrm>
                <a:off x="1407600" y="4349900"/>
                <a:ext cx="99000" cy="159840"/>
              </p14:xfrm>
            </p:contentPart>
          </mc:Choice>
          <mc:Fallback xmlns="">
            <p:pic>
              <p:nvPicPr>
                <p:cNvPr id="68" name="筆跡 67">
                  <a:extLst>
                    <a:ext uri="{FF2B5EF4-FFF2-40B4-BE49-F238E27FC236}">
                      <a16:creationId xmlns:a16="http://schemas.microsoft.com/office/drawing/2014/main" id="{650BBA35-42D9-ADD3-0FFE-898C6C5DADCF}"/>
                    </a:ext>
                  </a:extLst>
                </p:cNvPr>
                <p:cNvPicPr/>
                <p:nvPr/>
              </p:nvPicPr>
              <p:blipFill>
                <a:blip r:embed="rId55"/>
                <a:stretch>
                  <a:fillRect/>
                </a:stretch>
              </p:blipFill>
              <p:spPr>
                <a:xfrm>
                  <a:off x="1389600" y="4331900"/>
                  <a:ext cx="1346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筆跡 68">
                  <a:extLst>
                    <a:ext uri="{FF2B5EF4-FFF2-40B4-BE49-F238E27FC236}">
                      <a16:creationId xmlns:a16="http://schemas.microsoft.com/office/drawing/2014/main" id="{D969568D-B774-4F2E-92C0-FE81F897B1C1}"/>
                    </a:ext>
                  </a:extLst>
                </p14:cNvPr>
                <p14:cNvContentPartPr/>
                <p14:nvPr/>
              </p14:nvContentPartPr>
              <p14:xfrm>
                <a:off x="1535040" y="4492820"/>
                <a:ext cx="19800" cy="29520"/>
              </p14:xfrm>
            </p:contentPart>
          </mc:Choice>
          <mc:Fallback xmlns="">
            <p:pic>
              <p:nvPicPr>
                <p:cNvPr id="69" name="筆跡 68">
                  <a:extLst>
                    <a:ext uri="{FF2B5EF4-FFF2-40B4-BE49-F238E27FC236}">
                      <a16:creationId xmlns:a16="http://schemas.microsoft.com/office/drawing/2014/main" id="{D969568D-B774-4F2E-92C0-FE81F897B1C1}"/>
                    </a:ext>
                  </a:extLst>
                </p:cNvPr>
                <p:cNvPicPr/>
                <p:nvPr/>
              </p:nvPicPr>
              <p:blipFill>
                <a:blip r:embed="rId57"/>
                <a:stretch>
                  <a:fillRect/>
                </a:stretch>
              </p:blipFill>
              <p:spPr>
                <a:xfrm>
                  <a:off x="1517400" y="4474820"/>
                  <a:ext cx="554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筆跡 69">
                  <a:extLst>
                    <a:ext uri="{FF2B5EF4-FFF2-40B4-BE49-F238E27FC236}">
                      <a16:creationId xmlns:a16="http://schemas.microsoft.com/office/drawing/2014/main" id="{1D3358AD-5ACF-0575-C710-4738A233E576}"/>
                    </a:ext>
                  </a:extLst>
                </p14:cNvPr>
                <p14:cNvContentPartPr/>
                <p14:nvPr/>
              </p14:nvContentPartPr>
              <p14:xfrm>
                <a:off x="1605600" y="4298060"/>
                <a:ext cx="96120" cy="239400"/>
              </p14:xfrm>
            </p:contentPart>
          </mc:Choice>
          <mc:Fallback xmlns="">
            <p:pic>
              <p:nvPicPr>
                <p:cNvPr id="70" name="筆跡 69">
                  <a:extLst>
                    <a:ext uri="{FF2B5EF4-FFF2-40B4-BE49-F238E27FC236}">
                      <a16:creationId xmlns:a16="http://schemas.microsoft.com/office/drawing/2014/main" id="{1D3358AD-5ACF-0575-C710-4738A233E576}"/>
                    </a:ext>
                  </a:extLst>
                </p:cNvPr>
                <p:cNvPicPr/>
                <p:nvPr/>
              </p:nvPicPr>
              <p:blipFill>
                <a:blip r:embed="rId59"/>
                <a:stretch>
                  <a:fillRect/>
                </a:stretch>
              </p:blipFill>
              <p:spPr>
                <a:xfrm>
                  <a:off x="1587960" y="4280420"/>
                  <a:ext cx="131760" cy="275040"/>
                </a:xfrm>
                <a:prstGeom prst="rect">
                  <a:avLst/>
                </a:prstGeom>
              </p:spPr>
            </p:pic>
          </mc:Fallback>
        </mc:AlternateContent>
      </p:grpSp>
      <p:grpSp>
        <p:nvGrpSpPr>
          <p:cNvPr id="85" name="群組 84">
            <a:extLst>
              <a:ext uri="{FF2B5EF4-FFF2-40B4-BE49-F238E27FC236}">
                <a16:creationId xmlns:a16="http://schemas.microsoft.com/office/drawing/2014/main" id="{5E4560A4-B931-33FC-42CA-06112769822E}"/>
              </a:ext>
            </a:extLst>
          </p:cNvPr>
          <p:cNvGrpSpPr/>
          <p:nvPr/>
        </p:nvGrpSpPr>
        <p:grpSpPr>
          <a:xfrm>
            <a:off x="1279440" y="4666340"/>
            <a:ext cx="428760" cy="608760"/>
            <a:chOff x="1279440" y="4666340"/>
            <a:chExt cx="428760" cy="608760"/>
          </a:xfrm>
        </p:grpSpPr>
        <mc:AlternateContent xmlns:mc="http://schemas.openxmlformats.org/markup-compatibility/2006" xmlns:p14="http://schemas.microsoft.com/office/powerpoint/2010/main">
          <mc:Choice Requires="p14">
            <p:contentPart p14:bwMode="auto" r:id="rId60">
              <p14:nvContentPartPr>
                <p14:cNvPr id="71" name="筆跡 70">
                  <a:extLst>
                    <a:ext uri="{FF2B5EF4-FFF2-40B4-BE49-F238E27FC236}">
                      <a16:creationId xmlns:a16="http://schemas.microsoft.com/office/drawing/2014/main" id="{7D308E7B-FAE0-2789-671A-C47255E276E3}"/>
                    </a:ext>
                  </a:extLst>
                </p14:cNvPr>
                <p14:cNvContentPartPr/>
                <p14:nvPr/>
              </p14:nvContentPartPr>
              <p14:xfrm>
                <a:off x="1279440" y="4666340"/>
                <a:ext cx="83880" cy="274320"/>
              </p14:xfrm>
            </p:contentPart>
          </mc:Choice>
          <mc:Fallback xmlns="">
            <p:pic>
              <p:nvPicPr>
                <p:cNvPr id="71" name="筆跡 70">
                  <a:extLst>
                    <a:ext uri="{FF2B5EF4-FFF2-40B4-BE49-F238E27FC236}">
                      <a16:creationId xmlns:a16="http://schemas.microsoft.com/office/drawing/2014/main" id="{7D308E7B-FAE0-2789-671A-C47255E276E3}"/>
                    </a:ext>
                  </a:extLst>
                </p:cNvPr>
                <p:cNvPicPr/>
                <p:nvPr/>
              </p:nvPicPr>
              <p:blipFill>
                <a:blip r:embed="rId61"/>
                <a:stretch>
                  <a:fillRect/>
                </a:stretch>
              </p:blipFill>
              <p:spPr>
                <a:xfrm>
                  <a:off x="1261440" y="4648700"/>
                  <a:ext cx="11952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3" name="筆跡 72">
                  <a:extLst>
                    <a:ext uri="{FF2B5EF4-FFF2-40B4-BE49-F238E27FC236}">
                      <a16:creationId xmlns:a16="http://schemas.microsoft.com/office/drawing/2014/main" id="{9E2D78E5-A2F8-419A-5AF3-4555F7CE000C}"/>
                    </a:ext>
                  </a:extLst>
                </p14:cNvPr>
                <p14:cNvContentPartPr/>
                <p14:nvPr/>
              </p14:nvContentPartPr>
              <p14:xfrm>
                <a:off x="1378440" y="4723580"/>
                <a:ext cx="135000" cy="115560"/>
              </p14:xfrm>
            </p:contentPart>
          </mc:Choice>
          <mc:Fallback xmlns="">
            <p:pic>
              <p:nvPicPr>
                <p:cNvPr id="73" name="筆跡 72">
                  <a:extLst>
                    <a:ext uri="{FF2B5EF4-FFF2-40B4-BE49-F238E27FC236}">
                      <a16:creationId xmlns:a16="http://schemas.microsoft.com/office/drawing/2014/main" id="{9E2D78E5-A2F8-419A-5AF3-4555F7CE000C}"/>
                    </a:ext>
                  </a:extLst>
                </p:cNvPr>
                <p:cNvPicPr/>
                <p:nvPr/>
              </p:nvPicPr>
              <p:blipFill>
                <a:blip r:embed="rId63"/>
                <a:stretch>
                  <a:fillRect/>
                </a:stretch>
              </p:blipFill>
              <p:spPr>
                <a:xfrm>
                  <a:off x="1360440" y="4705940"/>
                  <a:ext cx="1706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4" name="筆跡 73">
                  <a:extLst>
                    <a:ext uri="{FF2B5EF4-FFF2-40B4-BE49-F238E27FC236}">
                      <a16:creationId xmlns:a16="http://schemas.microsoft.com/office/drawing/2014/main" id="{AC64B002-78C7-2E75-B91A-4E18D9002BAE}"/>
                    </a:ext>
                  </a:extLst>
                </p14:cNvPr>
                <p14:cNvContentPartPr/>
                <p14:nvPr/>
              </p14:nvContentPartPr>
              <p14:xfrm>
                <a:off x="1457640" y="4713140"/>
                <a:ext cx="36000" cy="196200"/>
              </p14:xfrm>
            </p:contentPart>
          </mc:Choice>
          <mc:Fallback xmlns="">
            <p:pic>
              <p:nvPicPr>
                <p:cNvPr id="74" name="筆跡 73">
                  <a:extLst>
                    <a:ext uri="{FF2B5EF4-FFF2-40B4-BE49-F238E27FC236}">
                      <a16:creationId xmlns:a16="http://schemas.microsoft.com/office/drawing/2014/main" id="{AC64B002-78C7-2E75-B91A-4E18D9002BAE}"/>
                    </a:ext>
                  </a:extLst>
                </p:cNvPr>
                <p:cNvPicPr/>
                <p:nvPr/>
              </p:nvPicPr>
              <p:blipFill>
                <a:blip r:embed="rId65"/>
                <a:stretch>
                  <a:fillRect/>
                </a:stretch>
              </p:blipFill>
              <p:spPr>
                <a:xfrm>
                  <a:off x="1439640" y="4695140"/>
                  <a:ext cx="71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5" name="筆跡 74">
                  <a:extLst>
                    <a:ext uri="{FF2B5EF4-FFF2-40B4-BE49-F238E27FC236}">
                      <a16:creationId xmlns:a16="http://schemas.microsoft.com/office/drawing/2014/main" id="{AA97D950-ADEC-45E1-35DB-A6AEA560E5AD}"/>
                    </a:ext>
                  </a:extLst>
                </p14:cNvPr>
                <p14:cNvContentPartPr/>
                <p14:nvPr/>
              </p14:nvContentPartPr>
              <p14:xfrm>
                <a:off x="1590120" y="4741580"/>
                <a:ext cx="92520" cy="137880"/>
              </p14:xfrm>
            </p:contentPart>
          </mc:Choice>
          <mc:Fallback xmlns="">
            <p:pic>
              <p:nvPicPr>
                <p:cNvPr id="75" name="筆跡 74">
                  <a:extLst>
                    <a:ext uri="{FF2B5EF4-FFF2-40B4-BE49-F238E27FC236}">
                      <a16:creationId xmlns:a16="http://schemas.microsoft.com/office/drawing/2014/main" id="{AA97D950-ADEC-45E1-35DB-A6AEA560E5AD}"/>
                    </a:ext>
                  </a:extLst>
                </p:cNvPr>
                <p:cNvPicPr/>
                <p:nvPr/>
              </p:nvPicPr>
              <p:blipFill>
                <a:blip r:embed="rId67"/>
                <a:stretch>
                  <a:fillRect/>
                </a:stretch>
              </p:blipFill>
              <p:spPr>
                <a:xfrm>
                  <a:off x="1572480" y="4723580"/>
                  <a:ext cx="1281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筆跡 75">
                  <a:extLst>
                    <a:ext uri="{FF2B5EF4-FFF2-40B4-BE49-F238E27FC236}">
                      <a16:creationId xmlns:a16="http://schemas.microsoft.com/office/drawing/2014/main" id="{3ADC42E0-5B2A-5D6E-5B02-F58D3EEDB36E}"/>
                    </a:ext>
                  </a:extLst>
                </p14:cNvPr>
                <p14:cNvContentPartPr/>
                <p14:nvPr/>
              </p14:nvContentPartPr>
              <p14:xfrm>
                <a:off x="1544400" y="4933460"/>
                <a:ext cx="9720" cy="6480"/>
              </p14:xfrm>
            </p:contentPart>
          </mc:Choice>
          <mc:Fallback xmlns="">
            <p:pic>
              <p:nvPicPr>
                <p:cNvPr id="76" name="筆跡 75">
                  <a:extLst>
                    <a:ext uri="{FF2B5EF4-FFF2-40B4-BE49-F238E27FC236}">
                      <a16:creationId xmlns:a16="http://schemas.microsoft.com/office/drawing/2014/main" id="{3ADC42E0-5B2A-5D6E-5B02-F58D3EEDB36E}"/>
                    </a:ext>
                  </a:extLst>
                </p:cNvPr>
                <p:cNvPicPr/>
                <p:nvPr/>
              </p:nvPicPr>
              <p:blipFill>
                <a:blip r:embed="rId69"/>
                <a:stretch>
                  <a:fillRect/>
                </a:stretch>
              </p:blipFill>
              <p:spPr>
                <a:xfrm>
                  <a:off x="1526400" y="4915820"/>
                  <a:ext cx="453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筆跡 76">
                  <a:extLst>
                    <a:ext uri="{FF2B5EF4-FFF2-40B4-BE49-F238E27FC236}">
                      <a16:creationId xmlns:a16="http://schemas.microsoft.com/office/drawing/2014/main" id="{7CEE246D-8035-222F-DD8A-1B491F063550}"/>
                    </a:ext>
                  </a:extLst>
                </p14:cNvPr>
                <p14:cNvContentPartPr/>
                <p14:nvPr/>
              </p14:nvContentPartPr>
              <p14:xfrm>
                <a:off x="1281600" y="5005100"/>
                <a:ext cx="70200" cy="270000"/>
              </p14:xfrm>
            </p:contentPart>
          </mc:Choice>
          <mc:Fallback xmlns="">
            <p:pic>
              <p:nvPicPr>
                <p:cNvPr id="77" name="筆跡 76">
                  <a:extLst>
                    <a:ext uri="{FF2B5EF4-FFF2-40B4-BE49-F238E27FC236}">
                      <a16:creationId xmlns:a16="http://schemas.microsoft.com/office/drawing/2014/main" id="{7CEE246D-8035-222F-DD8A-1B491F063550}"/>
                    </a:ext>
                  </a:extLst>
                </p:cNvPr>
                <p:cNvPicPr/>
                <p:nvPr/>
              </p:nvPicPr>
              <p:blipFill>
                <a:blip r:embed="rId71"/>
                <a:stretch>
                  <a:fillRect/>
                </a:stretch>
              </p:blipFill>
              <p:spPr>
                <a:xfrm>
                  <a:off x="1263600" y="4987460"/>
                  <a:ext cx="1058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9" name="筆跡 78">
                  <a:extLst>
                    <a:ext uri="{FF2B5EF4-FFF2-40B4-BE49-F238E27FC236}">
                      <a16:creationId xmlns:a16="http://schemas.microsoft.com/office/drawing/2014/main" id="{FDB17D9C-B16D-9B09-2077-D4177CE73E0D}"/>
                    </a:ext>
                  </a:extLst>
                </p14:cNvPr>
                <p14:cNvContentPartPr/>
                <p14:nvPr/>
              </p14:nvContentPartPr>
              <p14:xfrm>
                <a:off x="1366920" y="5071700"/>
                <a:ext cx="140040" cy="111960"/>
              </p14:xfrm>
            </p:contentPart>
          </mc:Choice>
          <mc:Fallback xmlns="">
            <p:pic>
              <p:nvPicPr>
                <p:cNvPr id="79" name="筆跡 78">
                  <a:extLst>
                    <a:ext uri="{FF2B5EF4-FFF2-40B4-BE49-F238E27FC236}">
                      <a16:creationId xmlns:a16="http://schemas.microsoft.com/office/drawing/2014/main" id="{FDB17D9C-B16D-9B09-2077-D4177CE73E0D}"/>
                    </a:ext>
                  </a:extLst>
                </p:cNvPr>
                <p:cNvPicPr/>
                <p:nvPr/>
              </p:nvPicPr>
              <p:blipFill>
                <a:blip r:embed="rId73"/>
                <a:stretch>
                  <a:fillRect/>
                </a:stretch>
              </p:blipFill>
              <p:spPr>
                <a:xfrm>
                  <a:off x="1349280" y="5053700"/>
                  <a:ext cx="1756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0" name="筆跡 79">
                  <a:extLst>
                    <a:ext uri="{FF2B5EF4-FFF2-40B4-BE49-F238E27FC236}">
                      <a16:creationId xmlns:a16="http://schemas.microsoft.com/office/drawing/2014/main" id="{D781EAAA-B1C6-5A87-F319-3DD528ADD1B3}"/>
                    </a:ext>
                  </a:extLst>
                </p14:cNvPr>
                <p14:cNvContentPartPr/>
                <p14:nvPr/>
              </p14:nvContentPartPr>
              <p14:xfrm>
                <a:off x="1440000" y="5061260"/>
                <a:ext cx="17280" cy="198360"/>
              </p14:xfrm>
            </p:contentPart>
          </mc:Choice>
          <mc:Fallback xmlns="">
            <p:pic>
              <p:nvPicPr>
                <p:cNvPr id="80" name="筆跡 79">
                  <a:extLst>
                    <a:ext uri="{FF2B5EF4-FFF2-40B4-BE49-F238E27FC236}">
                      <a16:creationId xmlns:a16="http://schemas.microsoft.com/office/drawing/2014/main" id="{D781EAAA-B1C6-5A87-F319-3DD528ADD1B3}"/>
                    </a:ext>
                  </a:extLst>
                </p:cNvPr>
                <p:cNvPicPr/>
                <p:nvPr/>
              </p:nvPicPr>
              <p:blipFill>
                <a:blip r:embed="rId75"/>
                <a:stretch>
                  <a:fillRect/>
                </a:stretch>
              </p:blipFill>
              <p:spPr>
                <a:xfrm>
                  <a:off x="1422000" y="5043260"/>
                  <a:ext cx="5292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1" name="筆跡 80">
                  <a:extLst>
                    <a:ext uri="{FF2B5EF4-FFF2-40B4-BE49-F238E27FC236}">
                      <a16:creationId xmlns:a16="http://schemas.microsoft.com/office/drawing/2014/main" id="{1B2859D7-4068-BCFF-42C4-870798CE6844}"/>
                    </a:ext>
                  </a:extLst>
                </p14:cNvPr>
                <p14:cNvContentPartPr/>
                <p14:nvPr/>
              </p14:nvContentPartPr>
              <p14:xfrm>
                <a:off x="1511280" y="5207780"/>
                <a:ext cx="10080" cy="14400"/>
              </p14:xfrm>
            </p:contentPart>
          </mc:Choice>
          <mc:Fallback xmlns="">
            <p:pic>
              <p:nvPicPr>
                <p:cNvPr id="81" name="筆跡 80">
                  <a:extLst>
                    <a:ext uri="{FF2B5EF4-FFF2-40B4-BE49-F238E27FC236}">
                      <a16:creationId xmlns:a16="http://schemas.microsoft.com/office/drawing/2014/main" id="{1B2859D7-4068-BCFF-42C4-870798CE6844}"/>
                    </a:ext>
                  </a:extLst>
                </p:cNvPr>
                <p:cNvPicPr/>
                <p:nvPr/>
              </p:nvPicPr>
              <p:blipFill>
                <a:blip r:embed="rId77"/>
                <a:stretch>
                  <a:fillRect/>
                </a:stretch>
              </p:blipFill>
              <p:spPr>
                <a:xfrm>
                  <a:off x="1493640" y="5190140"/>
                  <a:ext cx="457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2" name="筆跡 81">
                  <a:extLst>
                    <a:ext uri="{FF2B5EF4-FFF2-40B4-BE49-F238E27FC236}">
                      <a16:creationId xmlns:a16="http://schemas.microsoft.com/office/drawing/2014/main" id="{10A7265D-B05D-E4F2-5901-32B46ABC0787}"/>
                    </a:ext>
                  </a:extLst>
                </p14:cNvPr>
                <p14:cNvContentPartPr/>
                <p14:nvPr/>
              </p14:nvContentPartPr>
              <p14:xfrm>
                <a:off x="1591200" y="5059820"/>
                <a:ext cx="117000" cy="127800"/>
              </p14:xfrm>
            </p:contentPart>
          </mc:Choice>
          <mc:Fallback xmlns="">
            <p:pic>
              <p:nvPicPr>
                <p:cNvPr id="82" name="筆跡 81">
                  <a:extLst>
                    <a:ext uri="{FF2B5EF4-FFF2-40B4-BE49-F238E27FC236}">
                      <a16:creationId xmlns:a16="http://schemas.microsoft.com/office/drawing/2014/main" id="{10A7265D-B05D-E4F2-5901-32B46ABC0787}"/>
                    </a:ext>
                  </a:extLst>
                </p:cNvPr>
                <p:cNvPicPr/>
                <p:nvPr/>
              </p:nvPicPr>
              <p:blipFill>
                <a:blip r:embed="rId79"/>
                <a:stretch>
                  <a:fillRect/>
                </a:stretch>
              </p:blipFill>
              <p:spPr>
                <a:xfrm>
                  <a:off x="1573560" y="5042180"/>
                  <a:ext cx="1526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3" name="筆跡 82">
                  <a:extLst>
                    <a:ext uri="{FF2B5EF4-FFF2-40B4-BE49-F238E27FC236}">
                      <a16:creationId xmlns:a16="http://schemas.microsoft.com/office/drawing/2014/main" id="{8A7F3C52-566E-4FFC-54A6-3D74B6BA9310}"/>
                    </a:ext>
                  </a:extLst>
                </p14:cNvPr>
                <p14:cNvContentPartPr/>
                <p14:nvPr/>
              </p14:nvContentPartPr>
              <p14:xfrm>
                <a:off x="1654560" y="5073140"/>
                <a:ext cx="25200" cy="185400"/>
              </p14:xfrm>
            </p:contentPart>
          </mc:Choice>
          <mc:Fallback xmlns="">
            <p:pic>
              <p:nvPicPr>
                <p:cNvPr id="83" name="筆跡 82">
                  <a:extLst>
                    <a:ext uri="{FF2B5EF4-FFF2-40B4-BE49-F238E27FC236}">
                      <a16:creationId xmlns:a16="http://schemas.microsoft.com/office/drawing/2014/main" id="{8A7F3C52-566E-4FFC-54A6-3D74B6BA9310}"/>
                    </a:ext>
                  </a:extLst>
                </p:cNvPr>
                <p:cNvPicPr/>
                <p:nvPr/>
              </p:nvPicPr>
              <p:blipFill>
                <a:blip r:embed="rId81"/>
                <a:stretch>
                  <a:fillRect/>
                </a:stretch>
              </p:blipFill>
              <p:spPr>
                <a:xfrm>
                  <a:off x="1636920" y="5055500"/>
                  <a:ext cx="60840" cy="221040"/>
                </a:xfrm>
                <a:prstGeom prst="rect">
                  <a:avLst/>
                </a:prstGeom>
              </p:spPr>
            </p:pic>
          </mc:Fallback>
        </mc:AlternateContent>
      </p:grpSp>
      <p:grpSp>
        <p:nvGrpSpPr>
          <p:cNvPr id="91" name="群組 90">
            <a:extLst>
              <a:ext uri="{FF2B5EF4-FFF2-40B4-BE49-F238E27FC236}">
                <a16:creationId xmlns:a16="http://schemas.microsoft.com/office/drawing/2014/main" id="{91A743C4-113A-780D-72FB-5D440D59FF55}"/>
              </a:ext>
            </a:extLst>
          </p:cNvPr>
          <p:cNvGrpSpPr/>
          <p:nvPr/>
        </p:nvGrpSpPr>
        <p:grpSpPr>
          <a:xfrm>
            <a:off x="1284480" y="5394620"/>
            <a:ext cx="395280" cy="239760"/>
            <a:chOff x="1284480" y="5394620"/>
            <a:chExt cx="395280" cy="239760"/>
          </a:xfrm>
        </p:grpSpPr>
        <mc:AlternateContent xmlns:mc="http://schemas.openxmlformats.org/markup-compatibility/2006" xmlns:p14="http://schemas.microsoft.com/office/powerpoint/2010/main">
          <mc:Choice Requires="p14">
            <p:contentPart p14:bwMode="auto" r:id="rId82">
              <p14:nvContentPartPr>
                <p14:cNvPr id="84" name="筆跡 83">
                  <a:extLst>
                    <a:ext uri="{FF2B5EF4-FFF2-40B4-BE49-F238E27FC236}">
                      <a16:creationId xmlns:a16="http://schemas.microsoft.com/office/drawing/2014/main" id="{4E49DDDB-7B32-F15A-5C19-E4D41283CC0D}"/>
                    </a:ext>
                  </a:extLst>
                </p14:cNvPr>
                <p14:cNvContentPartPr/>
                <p14:nvPr/>
              </p14:nvContentPartPr>
              <p14:xfrm>
                <a:off x="1284480" y="5397860"/>
                <a:ext cx="39240" cy="236520"/>
              </p14:xfrm>
            </p:contentPart>
          </mc:Choice>
          <mc:Fallback xmlns="">
            <p:pic>
              <p:nvPicPr>
                <p:cNvPr id="84" name="筆跡 83">
                  <a:extLst>
                    <a:ext uri="{FF2B5EF4-FFF2-40B4-BE49-F238E27FC236}">
                      <a16:creationId xmlns:a16="http://schemas.microsoft.com/office/drawing/2014/main" id="{4E49DDDB-7B32-F15A-5C19-E4D41283CC0D}"/>
                    </a:ext>
                  </a:extLst>
                </p:cNvPr>
                <p:cNvPicPr/>
                <p:nvPr/>
              </p:nvPicPr>
              <p:blipFill>
                <a:blip r:embed="rId83"/>
                <a:stretch>
                  <a:fillRect/>
                </a:stretch>
              </p:blipFill>
              <p:spPr>
                <a:xfrm>
                  <a:off x="1266480" y="5380220"/>
                  <a:ext cx="7488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6" name="筆跡 85">
                  <a:extLst>
                    <a:ext uri="{FF2B5EF4-FFF2-40B4-BE49-F238E27FC236}">
                      <a16:creationId xmlns:a16="http://schemas.microsoft.com/office/drawing/2014/main" id="{4C88AAFF-2C28-3E94-B917-95636FC17729}"/>
                    </a:ext>
                  </a:extLst>
                </p14:cNvPr>
                <p14:cNvContentPartPr/>
                <p14:nvPr/>
              </p14:nvContentPartPr>
              <p14:xfrm>
                <a:off x="1356840" y="5434580"/>
                <a:ext cx="114120" cy="117360"/>
              </p14:xfrm>
            </p:contentPart>
          </mc:Choice>
          <mc:Fallback xmlns="">
            <p:pic>
              <p:nvPicPr>
                <p:cNvPr id="86" name="筆跡 85">
                  <a:extLst>
                    <a:ext uri="{FF2B5EF4-FFF2-40B4-BE49-F238E27FC236}">
                      <a16:creationId xmlns:a16="http://schemas.microsoft.com/office/drawing/2014/main" id="{4C88AAFF-2C28-3E94-B917-95636FC17729}"/>
                    </a:ext>
                  </a:extLst>
                </p:cNvPr>
                <p:cNvPicPr/>
                <p:nvPr/>
              </p:nvPicPr>
              <p:blipFill>
                <a:blip r:embed="rId85"/>
                <a:stretch>
                  <a:fillRect/>
                </a:stretch>
              </p:blipFill>
              <p:spPr>
                <a:xfrm>
                  <a:off x="1339200" y="5416580"/>
                  <a:ext cx="1497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7" name="筆跡 86">
                  <a:extLst>
                    <a:ext uri="{FF2B5EF4-FFF2-40B4-BE49-F238E27FC236}">
                      <a16:creationId xmlns:a16="http://schemas.microsoft.com/office/drawing/2014/main" id="{A8637C4D-DEE3-59A8-1035-9FED6937CC71}"/>
                    </a:ext>
                  </a:extLst>
                </p14:cNvPr>
                <p14:cNvContentPartPr/>
                <p14:nvPr/>
              </p14:nvContentPartPr>
              <p14:xfrm>
                <a:off x="1423080" y="5433860"/>
                <a:ext cx="23400" cy="193680"/>
              </p14:xfrm>
            </p:contentPart>
          </mc:Choice>
          <mc:Fallback xmlns="">
            <p:pic>
              <p:nvPicPr>
                <p:cNvPr id="87" name="筆跡 86">
                  <a:extLst>
                    <a:ext uri="{FF2B5EF4-FFF2-40B4-BE49-F238E27FC236}">
                      <a16:creationId xmlns:a16="http://schemas.microsoft.com/office/drawing/2014/main" id="{A8637C4D-DEE3-59A8-1035-9FED6937CC71}"/>
                    </a:ext>
                  </a:extLst>
                </p:cNvPr>
                <p:cNvPicPr/>
                <p:nvPr/>
              </p:nvPicPr>
              <p:blipFill>
                <a:blip r:embed="rId87"/>
                <a:stretch>
                  <a:fillRect/>
                </a:stretch>
              </p:blipFill>
              <p:spPr>
                <a:xfrm>
                  <a:off x="1405440" y="5415860"/>
                  <a:ext cx="590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8" name="筆跡 87">
                  <a:extLst>
                    <a:ext uri="{FF2B5EF4-FFF2-40B4-BE49-F238E27FC236}">
                      <a16:creationId xmlns:a16="http://schemas.microsoft.com/office/drawing/2014/main" id="{5BF5D9A9-44D3-9177-CFDC-F70CC1506CBE}"/>
                    </a:ext>
                  </a:extLst>
                </p14:cNvPr>
                <p14:cNvContentPartPr/>
                <p14:nvPr/>
              </p14:nvContentPartPr>
              <p14:xfrm>
                <a:off x="1492560" y="5564180"/>
                <a:ext cx="28080" cy="6840"/>
              </p14:xfrm>
            </p:contentPart>
          </mc:Choice>
          <mc:Fallback xmlns="">
            <p:pic>
              <p:nvPicPr>
                <p:cNvPr id="88" name="筆跡 87">
                  <a:extLst>
                    <a:ext uri="{FF2B5EF4-FFF2-40B4-BE49-F238E27FC236}">
                      <a16:creationId xmlns:a16="http://schemas.microsoft.com/office/drawing/2014/main" id="{5BF5D9A9-44D3-9177-CFDC-F70CC1506CBE}"/>
                    </a:ext>
                  </a:extLst>
                </p:cNvPr>
                <p:cNvPicPr/>
                <p:nvPr/>
              </p:nvPicPr>
              <p:blipFill>
                <a:blip r:embed="rId89"/>
                <a:stretch>
                  <a:fillRect/>
                </a:stretch>
              </p:blipFill>
              <p:spPr>
                <a:xfrm>
                  <a:off x="1474920" y="5546540"/>
                  <a:ext cx="637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9" name="筆跡 88">
                  <a:extLst>
                    <a:ext uri="{FF2B5EF4-FFF2-40B4-BE49-F238E27FC236}">
                      <a16:creationId xmlns:a16="http://schemas.microsoft.com/office/drawing/2014/main" id="{F6399A24-C98B-54B4-9BCE-84464A78E2EF}"/>
                    </a:ext>
                  </a:extLst>
                </p14:cNvPr>
                <p14:cNvContentPartPr/>
                <p14:nvPr/>
              </p14:nvContentPartPr>
              <p14:xfrm>
                <a:off x="1549800" y="5394620"/>
                <a:ext cx="129960" cy="207000"/>
              </p14:xfrm>
            </p:contentPart>
          </mc:Choice>
          <mc:Fallback xmlns="">
            <p:pic>
              <p:nvPicPr>
                <p:cNvPr id="89" name="筆跡 88">
                  <a:extLst>
                    <a:ext uri="{FF2B5EF4-FFF2-40B4-BE49-F238E27FC236}">
                      <a16:creationId xmlns:a16="http://schemas.microsoft.com/office/drawing/2014/main" id="{F6399A24-C98B-54B4-9BCE-84464A78E2EF}"/>
                    </a:ext>
                  </a:extLst>
                </p:cNvPr>
                <p:cNvPicPr/>
                <p:nvPr/>
              </p:nvPicPr>
              <p:blipFill>
                <a:blip r:embed="rId91"/>
                <a:stretch>
                  <a:fillRect/>
                </a:stretch>
              </p:blipFill>
              <p:spPr>
                <a:xfrm>
                  <a:off x="1531800" y="5376980"/>
                  <a:ext cx="165600" cy="242640"/>
                </a:xfrm>
                <a:prstGeom prst="rect">
                  <a:avLst/>
                </a:prstGeom>
              </p:spPr>
            </p:pic>
          </mc:Fallback>
        </mc:AlternateContent>
      </p:grpSp>
      <p:grpSp>
        <p:nvGrpSpPr>
          <p:cNvPr id="97" name="群組 96">
            <a:extLst>
              <a:ext uri="{FF2B5EF4-FFF2-40B4-BE49-F238E27FC236}">
                <a16:creationId xmlns:a16="http://schemas.microsoft.com/office/drawing/2014/main" id="{4940E6FF-85A8-B7B1-BCB1-141E7C230960}"/>
              </a:ext>
            </a:extLst>
          </p:cNvPr>
          <p:cNvGrpSpPr/>
          <p:nvPr/>
        </p:nvGrpSpPr>
        <p:grpSpPr>
          <a:xfrm>
            <a:off x="1333080" y="5778740"/>
            <a:ext cx="343080" cy="248760"/>
            <a:chOff x="1333080" y="5778740"/>
            <a:chExt cx="343080" cy="248760"/>
          </a:xfrm>
        </p:grpSpPr>
        <mc:AlternateContent xmlns:mc="http://schemas.openxmlformats.org/markup-compatibility/2006" xmlns:p14="http://schemas.microsoft.com/office/powerpoint/2010/main">
          <mc:Choice Requires="p14">
            <p:contentPart p14:bwMode="auto" r:id="rId92">
              <p14:nvContentPartPr>
                <p14:cNvPr id="90" name="筆跡 89">
                  <a:extLst>
                    <a:ext uri="{FF2B5EF4-FFF2-40B4-BE49-F238E27FC236}">
                      <a16:creationId xmlns:a16="http://schemas.microsoft.com/office/drawing/2014/main" id="{98485512-861E-7D5C-1087-ED6D32ECBCE2}"/>
                    </a:ext>
                  </a:extLst>
                </p14:cNvPr>
                <p14:cNvContentPartPr/>
                <p14:nvPr/>
              </p14:nvContentPartPr>
              <p14:xfrm>
                <a:off x="1333080" y="5778740"/>
                <a:ext cx="60840" cy="248760"/>
              </p14:xfrm>
            </p:contentPart>
          </mc:Choice>
          <mc:Fallback xmlns="">
            <p:pic>
              <p:nvPicPr>
                <p:cNvPr id="90" name="筆跡 89">
                  <a:extLst>
                    <a:ext uri="{FF2B5EF4-FFF2-40B4-BE49-F238E27FC236}">
                      <a16:creationId xmlns:a16="http://schemas.microsoft.com/office/drawing/2014/main" id="{98485512-861E-7D5C-1087-ED6D32ECBCE2}"/>
                    </a:ext>
                  </a:extLst>
                </p:cNvPr>
                <p:cNvPicPr/>
                <p:nvPr/>
              </p:nvPicPr>
              <p:blipFill>
                <a:blip r:embed="rId93"/>
                <a:stretch>
                  <a:fillRect/>
                </a:stretch>
              </p:blipFill>
              <p:spPr>
                <a:xfrm>
                  <a:off x="1315080" y="5760740"/>
                  <a:ext cx="964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2" name="筆跡 91">
                  <a:extLst>
                    <a:ext uri="{FF2B5EF4-FFF2-40B4-BE49-F238E27FC236}">
                      <a16:creationId xmlns:a16="http://schemas.microsoft.com/office/drawing/2014/main" id="{173F16D8-E4BF-1FDF-35A0-50E6B8301E4B}"/>
                    </a:ext>
                  </a:extLst>
                </p14:cNvPr>
                <p14:cNvContentPartPr/>
                <p14:nvPr/>
              </p14:nvContentPartPr>
              <p14:xfrm>
                <a:off x="1405440" y="5816180"/>
                <a:ext cx="62640" cy="164880"/>
              </p14:xfrm>
            </p:contentPart>
          </mc:Choice>
          <mc:Fallback xmlns="">
            <p:pic>
              <p:nvPicPr>
                <p:cNvPr id="92" name="筆跡 91">
                  <a:extLst>
                    <a:ext uri="{FF2B5EF4-FFF2-40B4-BE49-F238E27FC236}">
                      <a16:creationId xmlns:a16="http://schemas.microsoft.com/office/drawing/2014/main" id="{173F16D8-E4BF-1FDF-35A0-50E6B8301E4B}"/>
                    </a:ext>
                  </a:extLst>
                </p:cNvPr>
                <p:cNvPicPr/>
                <p:nvPr/>
              </p:nvPicPr>
              <p:blipFill>
                <a:blip r:embed="rId95"/>
                <a:stretch>
                  <a:fillRect/>
                </a:stretch>
              </p:blipFill>
              <p:spPr>
                <a:xfrm>
                  <a:off x="1387800" y="5798180"/>
                  <a:ext cx="982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3" name="筆跡 92">
                  <a:extLst>
                    <a:ext uri="{FF2B5EF4-FFF2-40B4-BE49-F238E27FC236}">
                      <a16:creationId xmlns:a16="http://schemas.microsoft.com/office/drawing/2014/main" id="{5DD20644-5A68-3103-E56D-C9CBE8981F1B}"/>
                    </a:ext>
                  </a:extLst>
                </p14:cNvPr>
                <p14:cNvContentPartPr/>
                <p14:nvPr/>
              </p14:nvContentPartPr>
              <p14:xfrm>
                <a:off x="1407960" y="5833820"/>
                <a:ext cx="104760" cy="11520"/>
              </p14:xfrm>
            </p:contentPart>
          </mc:Choice>
          <mc:Fallback xmlns="">
            <p:pic>
              <p:nvPicPr>
                <p:cNvPr id="93" name="筆跡 92">
                  <a:extLst>
                    <a:ext uri="{FF2B5EF4-FFF2-40B4-BE49-F238E27FC236}">
                      <a16:creationId xmlns:a16="http://schemas.microsoft.com/office/drawing/2014/main" id="{5DD20644-5A68-3103-E56D-C9CBE8981F1B}"/>
                    </a:ext>
                  </a:extLst>
                </p:cNvPr>
                <p:cNvPicPr/>
                <p:nvPr/>
              </p:nvPicPr>
              <p:blipFill>
                <a:blip r:embed="rId97"/>
                <a:stretch>
                  <a:fillRect/>
                </a:stretch>
              </p:blipFill>
              <p:spPr>
                <a:xfrm>
                  <a:off x="1390320" y="5815820"/>
                  <a:ext cx="1404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4" name="筆跡 93">
                  <a:extLst>
                    <a:ext uri="{FF2B5EF4-FFF2-40B4-BE49-F238E27FC236}">
                      <a16:creationId xmlns:a16="http://schemas.microsoft.com/office/drawing/2014/main" id="{DA3DECD0-6905-8841-70BD-4636BC57940A}"/>
                    </a:ext>
                  </a:extLst>
                </p14:cNvPr>
                <p14:cNvContentPartPr/>
                <p14:nvPr/>
              </p14:nvContentPartPr>
              <p14:xfrm>
                <a:off x="1526400" y="5952260"/>
                <a:ext cx="4680" cy="5040"/>
              </p14:xfrm>
            </p:contentPart>
          </mc:Choice>
          <mc:Fallback xmlns="">
            <p:pic>
              <p:nvPicPr>
                <p:cNvPr id="94" name="筆跡 93">
                  <a:extLst>
                    <a:ext uri="{FF2B5EF4-FFF2-40B4-BE49-F238E27FC236}">
                      <a16:creationId xmlns:a16="http://schemas.microsoft.com/office/drawing/2014/main" id="{DA3DECD0-6905-8841-70BD-4636BC57940A}"/>
                    </a:ext>
                  </a:extLst>
                </p:cNvPr>
                <p:cNvPicPr/>
                <p:nvPr/>
              </p:nvPicPr>
              <p:blipFill>
                <a:blip r:embed="rId99"/>
                <a:stretch>
                  <a:fillRect/>
                </a:stretch>
              </p:blipFill>
              <p:spPr>
                <a:xfrm>
                  <a:off x="1508760" y="5934620"/>
                  <a:ext cx="403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5" name="筆跡 94">
                  <a:extLst>
                    <a:ext uri="{FF2B5EF4-FFF2-40B4-BE49-F238E27FC236}">
                      <a16:creationId xmlns:a16="http://schemas.microsoft.com/office/drawing/2014/main" id="{15622352-1B48-3ED5-2C51-BFAA4D621603}"/>
                    </a:ext>
                  </a:extLst>
                </p14:cNvPr>
                <p14:cNvContentPartPr/>
                <p14:nvPr/>
              </p14:nvContentPartPr>
              <p14:xfrm>
                <a:off x="1550160" y="5808980"/>
                <a:ext cx="126000" cy="160560"/>
              </p14:xfrm>
            </p:contentPart>
          </mc:Choice>
          <mc:Fallback xmlns="">
            <p:pic>
              <p:nvPicPr>
                <p:cNvPr id="95" name="筆跡 94">
                  <a:extLst>
                    <a:ext uri="{FF2B5EF4-FFF2-40B4-BE49-F238E27FC236}">
                      <a16:creationId xmlns:a16="http://schemas.microsoft.com/office/drawing/2014/main" id="{15622352-1B48-3ED5-2C51-BFAA4D621603}"/>
                    </a:ext>
                  </a:extLst>
                </p:cNvPr>
                <p:cNvPicPr/>
                <p:nvPr/>
              </p:nvPicPr>
              <p:blipFill>
                <a:blip r:embed="rId101"/>
                <a:stretch>
                  <a:fillRect/>
                </a:stretch>
              </p:blipFill>
              <p:spPr>
                <a:xfrm>
                  <a:off x="1532520" y="5791340"/>
                  <a:ext cx="161640" cy="196200"/>
                </a:xfrm>
                <a:prstGeom prst="rect">
                  <a:avLst/>
                </a:prstGeom>
              </p:spPr>
            </p:pic>
          </mc:Fallback>
        </mc:AlternateContent>
      </p:grpSp>
      <p:grpSp>
        <p:nvGrpSpPr>
          <p:cNvPr id="105" name="群組 104">
            <a:extLst>
              <a:ext uri="{FF2B5EF4-FFF2-40B4-BE49-F238E27FC236}">
                <a16:creationId xmlns:a16="http://schemas.microsoft.com/office/drawing/2014/main" id="{58EC5BCB-3A09-839B-5292-3C31727A47F7}"/>
              </a:ext>
            </a:extLst>
          </p:cNvPr>
          <p:cNvGrpSpPr/>
          <p:nvPr/>
        </p:nvGrpSpPr>
        <p:grpSpPr>
          <a:xfrm>
            <a:off x="1936440" y="3754100"/>
            <a:ext cx="69840" cy="84240"/>
            <a:chOff x="1936440" y="3754100"/>
            <a:chExt cx="69840" cy="84240"/>
          </a:xfrm>
        </p:grpSpPr>
        <mc:AlternateContent xmlns:mc="http://schemas.openxmlformats.org/markup-compatibility/2006" xmlns:p14="http://schemas.microsoft.com/office/powerpoint/2010/main">
          <mc:Choice Requires="p14">
            <p:contentPart p14:bwMode="auto" r:id="rId102">
              <p14:nvContentPartPr>
                <p14:cNvPr id="96" name="筆跡 95">
                  <a:extLst>
                    <a:ext uri="{FF2B5EF4-FFF2-40B4-BE49-F238E27FC236}">
                      <a16:creationId xmlns:a16="http://schemas.microsoft.com/office/drawing/2014/main" id="{CB2E8BEC-A376-70B6-F453-6DF6CA840006}"/>
                    </a:ext>
                  </a:extLst>
                </p14:cNvPr>
                <p14:cNvContentPartPr/>
                <p14:nvPr/>
              </p14:nvContentPartPr>
              <p14:xfrm>
                <a:off x="2000160" y="3754100"/>
                <a:ext cx="6120" cy="6480"/>
              </p14:xfrm>
            </p:contentPart>
          </mc:Choice>
          <mc:Fallback xmlns="">
            <p:pic>
              <p:nvPicPr>
                <p:cNvPr id="96" name="筆跡 95">
                  <a:extLst>
                    <a:ext uri="{FF2B5EF4-FFF2-40B4-BE49-F238E27FC236}">
                      <a16:creationId xmlns:a16="http://schemas.microsoft.com/office/drawing/2014/main" id="{CB2E8BEC-A376-70B6-F453-6DF6CA840006}"/>
                    </a:ext>
                  </a:extLst>
                </p:cNvPr>
                <p:cNvPicPr/>
                <p:nvPr/>
              </p:nvPicPr>
              <p:blipFill>
                <a:blip r:embed="rId99"/>
                <a:stretch>
                  <a:fillRect/>
                </a:stretch>
              </p:blipFill>
              <p:spPr>
                <a:xfrm>
                  <a:off x="1982520" y="3736460"/>
                  <a:ext cx="417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8" name="筆跡 97">
                  <a:extLst>
                    <a:ext uri="{FF2B5EF4-FFF2-40B4-BE49-F238E27FC236}">
                      <a16:creationId xmlns:a16="http://schemas.microsoft.com/office/drawing/2014/main" id="{37913136-1ACC-6ED1-B999-C57603A39549}"/>
                    </a:ext>
                  </a:extLst>
                </p14:cNvPr>
                <p14:cNvContentPartPr/>
                <p14:nvPr/>
              </p14:nvContentPartPr>
              <p14:xfrm>
                <a:off x="1936440" y="3754100"/>
                <a:ext cx="59760" cy="84240"/>
              </p14:xfrm>
            </p:contentPart>
          </mc:Choice>
          <mc:Fallback xmlns="">
            <p:pic>
              <p:nvPicPr>
                <p:cNvPr id="98" name="筆跡 97">
                  <a:extLst>
                    <a:ext uri="{FF2B5EF4-FFF2-40B4-BE49-F238E27FC236}">
                      <a16:creationId xmlns:a16="http://schemas.microsoft.com/office/drawing/2014/main" id="{37913136-1ACC-6ED1-B999-C57603A39549}"/>
                    </a:ext>
                  </a:extLst>
                </p:cNvPr>
                <p:cNvPicPr/>
                <p:nvPr/>
              </p:nvPicPr>
              <p:blipFill>
                <a:blip r:embed="rId104"/>
                <a:stretch>
                  <a:fillRect/>
                </a:stretch>
              </p:blipFill>
              <p:spPr>
                <a:xfrm>
                  <a:off x="1918440" y="3736460"/>
                  <a:ext cx="95400" cy="119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5">
            <p14:nvContentPartPr>
              <p14:cNvPr id="99" name="筆跡 98">
                <a:extLst>
                  <a:ext uri="{FF2B5EF4-FFF2-40B4-BE49-F238E27FC236}">
                    <a16:creationId xmlns:a16="http://schemas.microsoft.com/office/drawing/2014/main" id="{71E072E9-C569-8D3C-C08B-C6004C8D5EB1}"/>
                  </a:ext>
                </a:extLst>
              </p14:cNvPr>
              <p14:cNvContentPartPr/>
              <p14:nvPr/>
            </p14:nvContentPartPr>
            <p14:xfrm>
              <a:off x="1922400" y="4165940"/>
              <a:ext cx="51120" cy="61920"/>
            </p14:xfrm>
          </p:contentPart>
        </mc:Choice>
        <mc:Fallback xmlns="">
          <p:pic>
            <p:nvPicPr>
              <p:cNvPr id="99" name="筆跡 98">
                <a:extLst>
                  <a:ext uri="{FF2B5EF4-FFF2-40B4-BE49-F238E27FC236}">
                    <a16:creationId xmlns:a16="http://schemas.microsoft.com/office/drawing/2014/main" id="{71E072E9-C569-8D3C-C08B-C6004C8D5EB1}"/>
                  </a:ext>
                </a:extLst>
              </p:cNvPr>
              <p:cNvPicPr/>
              <p:nvPr/>
            </p:nvPicPr>
            <p:blipFill>
              <a:blip r:embed="rId106"/>
              <a:stretch>
                <a:fillRect/>
              </a:stretch>
            </p:blipFill>
            <p:spPr>
              <a:xfrm>
                <a:off x="1904400" y="4148300"/>
                <a:ext cx="8676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0" name="筆跡 99">
                <a:extLst>
                  <a:ext uri="{FF2B5EF4-FFF2-40B4-BE49-F238E27FC236}">
                    <a16:creationId xmlns:a16="http://schemas.microsoft.com/office/drawing/2014/main" id="{3DE99B5F-3AB8-4D5E-6018-6340DE9AB4E5}"/>
                  </a:ext>
                </a:extLst>
              </p14:cNvPr>
              <p14:cNvContentPartPr/>
              <p14:nvPr/>
            </p14:nvContentPartPr>
            <p14:xfrm>
              <a:off x="1915200" y="4528460"/>
              <a:ext cx="43560" cy="65160"/>
            </p14:xfrm>
          </p:contentPart>
        </mc:Choice>
        <mc:Fallback xmlns="">
          <p:pic>
            <p:nvPicPr>
              <p:cNvPr id="100" name="筆跡 99">
                <a:extLst>
                  <a:ext uri="{FF2B5EF4-FFF2-40B4-BE49-F238E27FC236}">
                    <a16:creationId xmlns:a16="http://schemas.microsoft.com/office/drawing/2014/main" id="{3DE99B5F-3AB8-4D5E-6018-6340DE9AB4E5}"/>
                  </a:ext>
                </a:extLst>
              </p:cNvPr>
              <p:cNvPicPr/>
              <p:nvPr/>
            </p:nvPicPr>
            <p:blipFill>
              <a:blip r:embed="rId108"/>
              <a:stretch>
                <a:fillRect/>
              </a:stretch>
            </p:blipFill>
            <p:spPr>
              <a:xfrm>
                <a:off x="1897200" y="4510820"/>
                <a:ext cx="792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1" name="筆跡 100">
                <a:extLst>
                  <a:ext uri="{FF2B5EF4-FFF2-40B4-BE49-F238E27FC236}">
                    <a16:creationId xmlns:a16="http://schemas.microsoft.com/office/drawing/2014/main" id="{84F06702-A519-7C85-714F-83A9C3210E81}"/>
                  </a:ext>
                </a:extLst>
              </p14:cNvPr>
              <p14:cNvContentPartPr/>
              <p14:nvPr/>
            </p14:nvContentPartPr>
            <p14:xfrm>
              <a:off x="1920960" y="4874780"/>
              <a:ext cx="21600" cy="51840"/>
            </p14:xfrm>
          </p:contentPart>
        </mc:Choice>
        <mc:Fallback xmlns="">
          <p:pic>
            <p:nvPicPr>
              <p:cNvPr id="101" name="筆跡 100">
                <a:extLst>
                  <a:ext uri="{FF2B5EF4-FFF2-40B4-BE49-F238E27FC236}">
                    <a16:creationId xmlns:a16="http://schemas.microsoft.com/office/drawing/2014/main" id="{84F06702-A519-7C85-714F-83A9C3210E81}"/>
                  </a:ext>
                </a:extLst>
              </p:cNvPr>
              <p:cNvPicPr/>
              <p:nvPr/>
            </p:nvPicPr>
            <p:blipFill>
              <a:blip r:embed="rId110"/>
              <a:stretch>
                <a:fillRect/>
              </a:stretch>
            </p:blipFill>
            <p:spPr>
              <a:xfrm>
                <a:off x="1902960" y="4856780"/>
                <a:ext cx="572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2" name="筆跡 101">
                <a:extLst>
                  <a:ext uri="{FF2B5EF4-FFF2-40B4-BE49-F238E27FC236}">
                    <a16:creationId xmlns:a16="http://schemas.microsoft.com/office/drawing/2014/main" id="{BA678665-5D10-0844-2BBC-77A0BC54B802}"/>
                  </a:ext>
                </a:extLst>
              </p14:cNvPr>
              <p14:cNvContentPartPr/>
              <p14:nvPr/>
            </p14:nvContentPartPr>
            <p14:xfrm>
              <a:off x="1926360" y="5218940"/>
              <a:ext cx="22320" cy="61560"/>
            </p14:xfrm>
          </p:contentPart>
        </mc:Choice>
        <mc:Fallback xmlns="">
          <p:pic>
            <p:nvPicPr>
              <p:cNvPr id="102" name="筆跡 101">
                <a:extLst>
                  <a:ext uri="{FF2B5EF4-FFF2-40B4-BE49-F238E27FC236}">
                    <a16:creationId xmlns:a16="http://schemas.microsoft.com/office/drawing/2014/main" id="{BA678665-5D10-0844-2BBC-77A0BC54B802}"/>
                  </a:ext>
                </a:extLst>
              </p:cNvPr>
              <p:cNvPicPr/>
              <p:nvPr/>
            </p:nvPicPr>
            <p:blipFill>
              <a:blip r:embed="rId112"/>
              <a:stretch>
                <a:fillRect/>
              </a:stretch>
            </p:blipFill>
            <p:spPr>
              <a:xfrm>
                <a:off x="1908360" y="5200940"/>
                <a:ext cx="5796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3" name="筆跡 102">
                <a:extLst>
                  <a:ext uri="{FF2B5EF4-FFF2-40B4-BE49-F238E27FC236}">
                    <a16:creationId xmlns:a16="http://schemas.microsoft.com/office/drawing/2014/main" id="{C74927B5-DFED-FDCB-0675-A18939079BD6}"/>
                  </a:ext>
                </a:extLst>
              </p14:cNvPr>
              <p14:cNvContentPartPr/>
              <p14:nvPr/>
            </p14:nvContentPartPr>
            <p14:xfrm>
              <a:off x="1922400" y="5544020"/>
              <a:ext cx="36360" cy="100440"/>
            </p14:xfrm>
          </p:contentPart>
        </mc:Choice>
        <mc:Fallback xmlns="">
          <p:pic>
            <p:nvPicPr>
              <p:cNvPr id="103" name="筆跡 102">
                <a:extLst>
                  <a:ext uri="{FF2B5EF4-FFF2-40B4-BE49-F238E27FC236}">
                    <a16:creationId xmlns:a16="http://schemas.microsoft.com/office/drawing/2014/main" id="{C74927B5-DFED-FDCB-0675-A18939079BD6}"/>
                  </a:ext>
                </a:extLst>
              </p:cNvPr>
              <p:cNvPicPr/>
              <p:nvPr/>
            </p:nvPicPr>
            <p:blipFill>
              <a:blip r:embed="rId114"/>
              <a:stretch>
                <a:fillRect/>
              </a:stretch>
            </p:blipFill>
            <p:spPr>
              <a:xfrm>
                <a:off x="1904760" y="5526020"/>
                <a:ext cx="7200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4" name="筆跡 103">
                <a:extLst>
                  <a:ext uri="{FF2B5EF4-FFF2-40B4-BE49-F238E27FC236}">
                    <a16:creationId xmlns:a16="http://schemas.microsoft.com/office/drawing/2014/main" id="{ED2B0772-BB68-3695-80BA-75F92B4BC61F}"/>
                  </a:ext>
                </a:extLst>
              </p14:cNvPr>
              <p14:cNvContentPartPr/>
              <p14:nvPr/>
            </p14:nvContentPartPr>
            <p14:xfrm>
              <a:off x="1926720" y="5940020"/>
              <a:ext cx="18360" cy="52560"/>
            </p14:xfrm>
          </p:contentPart>
        </mc:Choice>
        <mc:Fallback xmlns="">
          <p:pic>
            <p:nvPicPr>
              <p:cNvPr id="104" name="筆跡 103">
                <a:extLst>
                  <a:ext uri="{FF2B5EF4-FFF2-40B4-BE49-F238E27FC236}">
                    <a16:creationId xmlns:a16="http://schemas.microsoft.com/office/drawing/2014/main" id="{ED2B0772-BB68-3695-80BA-75F92B4BC61F}"/>
                  </a:ext>
                </a:extLst>
              </p:cNvPr>
              <p:cNvPicPr/>
              <p:nvPr/>
            </p:nvPicPr>
            <p:blipFill>
              <a:blip r:embed="rId116"/>
              <a:stretch>
                <a:fillRect/>
              </a:stretch>
            </p:blipFill>
            <p:spPr>
              <a:xfrm>
                <a:off x="1908720" y="5922020"/>
                <a:ext cx="540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6" name="筆跡 105">
                <a:extLst>
                  <a:ext uri="{FF2B5EF4-FFF2-40B4-BE49-F238E27FC236}">
                    <a16:creationId xmlns:a16="http://schemas.microsoft.com/office/drawing/2014/main" id="{8D9589F6-83EA-B3F6-13C6-5B34CA74428E}"/>
                  </a:ext>
                </a:extLst>
              </p14:cNvPr>
              <p14:cNvContentPartPr/>
              <p14:nvPr/>
            </p14:nvContentPartPr>
            <p14:xfrm>
              <a:off x="2684880" y="3581300"/>
              <a:ext cx="73440" cy="196200"/>
            </p14:xfrm>
          </p:contentPart>
        </mc:Choice>
        <mc:Fallback xmlns="">
          <p:pic>
            <p:nvPicPr>
              <p:cNvPr id="106" name="筆跡 105">
                <a:extLst>
                  <a:ext uri="{FF2B5EF4-FFF2-40B4-BE49-F238E27FC236}">
                    <a16:creationId xmlns:a16="http://schemas.microsoft.com/office/drawing/2014/main" id="{8D9589F6-83EA-B3F6-13C6-5B34CA74428E}"/>
                  </a:ext>
                </a:extLst>
              </p:cNvPr>
              <p:cNvPicPr/>
              <p:nvPr/>
            </p:nvPicPr>
            <p:blipFill>
              <a:blip r:embed="rId118"/>
              <a:stretch>
                <a:fillRect/>
              </a:stretch>
            </p:blipFill>
            <p:spPr>
              <a:xfrm>
                <a:off x="2666880" y="3563300"/>
                <a:ext cx="10908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7" name="筆跡 106">
                <a:extLst>
                  <a:ext uri="{FF2B5EF4-FFF2-40B4-BE49-F238E27FC236}">
                    <a16:creationId xmlns:a16="http://schemas.microsoft.com/office/drawing/2014/main" id="{555F03FB-D346-33AF-61C6-7446DB9132F4}"/>
                  </a:ext>
                </a:extLst>
              </p14:cNvPr>
              <p14:cNvContentPartPr/>
              <p14:nvPr/>
            </p14:nvContentPartPr>
            <p14:xfrm>
              <a:off x="2696760" y="3946700"/>
              <a:ext cx="51840" cy="221400"/>
            </p14:xfrm>
          </p:contentPart>
        </mc:Choice>
        <mc:Fallback xmlns="">
          <p:pic>
            <p:nvPicPr>
              <p:cNvPr id="107" name="筆跡 106">
                <a:extLst>
                  <a:ext uri="{FF2B5EF4-FFF2-40B4-BE49-F238E27FC236}">
                    <a16:creationId xmlns:a16="http://schemas.microsoft.com/office/drawing/2014/main" id="{555F03FB-D346-33AF-61C6-7446DB9132F4}"/>
                  </a:ext>
                </a:extLst>
              </p:cNvPr>
              <p:cNvPicPr/>
              <p:nvPr/>
            </p:nvPicPr>
            <p:blipFill>
              <a:blip r:embed="rId120"/>
              <a:stretch>
                <a:fillRect/>
              </a:stretch>
            </p:blipFill>
            <p:spPr>
              <a:xfrm>
                <a:off x="2679120" y="3928700"/>
                <a:ext cx="8748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8" name="筆跡 107">
                <a:extLst>
                  <a:ext uri="{FF2B5EF4-FFF2-40B4-BE49-F238E27FC236}">
                    <a16:creationId xmlns:a16="http://schemas.microsoft.com/office/drawing/2014/main" id="{8EF21C87-3DFC-1A27-2C2D-F633C4815E10}"/>
                  </a:ext>
                </a:extLst>
              </p14:cNvPr>
              <p14:cNvContentPartPr/>
              <p14:nvPr/>
            </p14:nvContentPartPr>
            <p14:xfrm>
              <a:off x="2691720" y="4280060"/>
              <a:ext cx="49320" cy="195840"/>
            </p14:xfrm>
          </p:contentPart>
        </mc:Choice>
        <mc:Fallback xmlns="">
          <p:pic>
            <p:nvPicPr>
              <p:cNvPr id="108" name="筆跡 107">
                <a:extLst>
                  <a:ext uri="{FF2B5EF4-FFF2-40B4-BE49-F238E27FC236}">
                    <a16:creationId xmlns:a16="http://schemas.microsoft.com/office/drawing/2014/main" id="{8EF21C87-3DFC-1A27-2C2D-F633C4815E10}"/>
                  </a:ext>
                </a:extLst>
              </p:cNvPr>
              <p:cNvPicPr/>
              <p:nvPr/>
            </p:nvPicPr>
            <p:blipFill>
              <a:blip r:embed="rId122"/>
              <a:stretch>
                <a:fillRect/>
              </a:stretch>
            </p:blipFill>
            <p:spPr>
              <a:xfrm>
                <a:off x="2673720" y="4262060"/>
                <a:ext cx="849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3" name="筆跡 112">
                <a:extLst>
                  <a:ext uri="{FF2B5EF4-FFF2-40B4-BE49-F238E27FC236}">
                    <a16:creationId xmlns:a16="http://schemas.microsoft.com/office/drawing/2014/main" id="{66D99B97-F8E9-D6AD-5A44-4FC8C34CC0B1}"/>
                  </a:ext>
                </a:extLst>
              </p14:cNvPr>
              <p14:cNvContentPartPr/>
              <p14:nvPr/>
            </p14:nvContentPartPr>
            <p14:xfrm>
              <a:off x="2608200" y="5796020"/>
              <a:ext cx="56160" cy="207000"/>
            </p14:xfrm>
          </p:contentPart>
        </mc:Choice>
        <mc:Fallback xmlns="">
          <p:pic>
            <p:nvPicPr>
              <p:cNvPr id="113" name="筆跡 112">
                <a:extLst>
                  <a:ext uri="{FF2B5EF4-FFF2-40B4-BE49-F238E27FC236}">
                    <a16:creationId xmlns:a16="http://schemas.microsoft.com/office/drawing/2014/main" id="{66D99B97-F8E9-D6AD-5A44-4FC8C34CC0B1}"/>
                  </a:ext>
                </a:extLst>
              </p:cNvPr>
              <p:cNvPicPr/>
              <p:nvPr/>
            </p:nvPicPr>
            <p:blipFill>
              <a:blip r:embed="rId124"/>
              <a:stretch>
                <a:fillRect/>
              </a:stretch>
            </p:blipFill>
            <p:spPr>
              <a:xfrm>
                <a:off x="2590200" y="5778020"/>
                <a:ext cx="91800" cy="242640"/>
              </a:xfrm>
              <a:prstGeom prst="rect">
                <a:avLst/>
              </a:prstGeom>
            </p:spPr>
          </p:pic>
        </mc:Fallback>
      </mc:AlternateContent>
      <p:grpSp>
        <p:nvGrpSpPr>
          <p:cNvPr id="121" name="群組 120">
            <a:extLst>
              <a:ext uri="{FF2B5EF4-FFF2-40B4-BE49-F238E27FC236}">
                <a16:creationId xmlns:a16="http://schemas.microsoft.com/office/drawing/2014/main" id="{F03A44C5-0D35-DCBE-ABA3-C9F65CDA2700}"/>
              </a:ext>
            </a:extLst>
          </p:cNvPr>
          <p:cNvGrpSpPr/>
          <p:nvPr/>
        </p:nvGrpSpPr>
        <p:grpSpPr>
          <a:xfrm>
            <a:off x="2239920" y="3614060"/>
            <a:ext cx="300960" cy="204480"/>
            <a:chOff x="2239920" y="3614060"/>
            <a:chExt cx="300960" cy="204480"/>
          </a:xfrm>
        </p:grpSpPr>
        <mc:AlternateContent xmlns:mc="http://schemas.openxmlformats.org/markup-compatibility/2006" xmlns:p14="http://schemas.microsoft.com/office/powerpoint/2010/main">
          <mc:Choice Requires="p14">
            <p:contentPart p14:bwMode="auto" r:id="rId125">
              <p14:nvContentPartPr>
                <p14:cNvPr id="114" name="筆跡 113">
                  <a:extLst>
                    <a:ext uri="{FF2B5EF4-FFF2-40B4-BE49-F238E27FC236}">
                      <a16:creationId xmlns:a16="http://schemas.microsoft.com/office/drawing/2014/main" id="{1A4DAF94-B710-C0B0-7B9B-4780ACABFFAA}"/>
                    </a:ext>
                  </a:extLst>
                </p14:cNvPr>
                <p14:cNvContentPartPr/>
                <p14:nvPr/>
              </p14:nvContentPartPr>
              <p14:xfrm>
                <a:off x="2239920" y="3614060"/>
                <a:ext cx="108720" cy="204480"/>
              </p14:xfrm>
            </p:contentPart>
          </mc:Choice>
          <mc:Fallback xmlns="">
            <p:pic>
              <p:nvPicPr>
                <p:cNvPr id="114" name="筆跡 113">
                  <a:extLst>
                    <a:ext uri="{FF2B5EF4-FFF2-40B4-BE49-F238E27FC236}">
                      <a16:creationId xmlns:a16="http://schemas.microsoft.com/office/drawing/2014/main" id="{1A4DAF94-B710-C0B0-7B9B-4780ACABFFAA}"/>
                    </a:ext>
                  </a:extLst>
                </p:cNvPr>
                <p:cNvPicPr/>
                <p:nvPr/>
              </p:nvPicPr>
              <p:blipFill>
                <a:blip r:embed="rId126"/>
                <a:stretch>
                  <a:fillRect/>
                </a:stretch>
              </p:blipFill>
              <p:spPr>
                <a:xfrm>
                  <a:off x="2222280" y="3596060"/>
                  <a:ext cx="1443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15" name="筆跡 114">
                  <a:extLst>
                    <a:ext uri="{FF2B5EF4-FFF2-40B4-BE49-F238E27FC236}">
                      <a16:creationId xmlns:a16="http://schemas.microsoft.com/office/drawing/2014/main" id="{EEA8A55D-B39F-AFDF-CC23-1A7F3F5D7B1A}"/>
                    </a:ext>
                  </a:extLst>
                </p14:cNvPr>
                <p14:cNvContentPartPr/>
                <p14:nvPr/>
              </p14:nvContentPartPr>
              <p14:xfrm>
                <a:off x="2402640" y="3786500"/>
                <a:ext cx="1080" cy="720"/>
              </p14:xfrm>
            </p:contentPart>
          </mc:Choice>
          <mc:Fallback xmlns="">
            <p:pic>
              <p:nvPicPr>
                <p:cNvPr id="115" name="筆跡 114">
                  <a:extLst>
                    <a:ext uri="{FF2B5EF4-FFF2-40B4-BE49-F238E27FC236}">
                      <a16:creationId xmlns:a16="http://schemas.microsoft.com/office/drawing/2014/main" id="{EEA8A55D-B39F-AFDF-CC23-1A7F3F5D7B1A}"/>
                    </a:ext>
                  </a:extLst>
                </p:cNvPr>
                <p:cNvPicPr/>
                <p:nvPr/>
              </p:nvPicPr>
              <p:blipFill>
                <a:blip r:embed="rId128"/>
                <a:stretch>
                  <a:fillRect/>
                </a:stretch>
              </p:blipFill>
              <p:spPr>
                <a:xfrm>
                  <a:off x="2385000" y="3768860"/>
                  <a:ext cx="367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16" name="筆跡 115">
                  <a:extLst>
                    <a:ext uri="{FF2B5EF4-FFF2-40B4-BE49-F238E27FC236}">
                      <a16:creationId xmlns:a16="http://schemas.microsoft.com/office/drawing/2014/main" id="{A2C220B4-7FC5-2E85-6098-C2B2EA2B13D6}"/>
                    </a:ext>
                  </a:extLst>
                </p14:cNvPr>
                <p14:cNvContentPartPr/>
                <p14:nvPr/>
              </p14:nvContentPartPr>
              <p14:xfrm>
                <a:off x="2436840" y="3630620"/>
                <a:ext cx="104040" cy="118080"/>
              </p14:xfrm>
            </p:contentPart>
          </mc:Choice>
          <mc:Fallback xmlns="">
            <p:pic>
              <p:nvPicPr>
                <p:cNvPr id="116" name="筆跡 115">
                  <a:extLst>
                    <a:ext uri="{FF2B5EF4-FFF2-40B4-BE49-F238E27FC236}">
                      <a16:creationId xmlns:a16="http://schemas.microsoft.com/office/drawing/2014/main" id="{A2C220B4-7FC5-2E85-6098-C2B2EA2B13D6}"/>
                    </a:ext>
                  </a:extLst>
                </p:cNvPr>
                <p:cNvPicPr/>
                <p:nvPr/>
              </p:nvPicPr>
              <p:blipFill>
                <a:blip r:embed="rId130"/>
                <a:stretch>
                  <a:fillRect/>
                </a:stretch>
              </p:blipFill>
              <p:spPr>
                <a:xfrm>
                  <a:off x="2419200" y="3612980"/>
                  <a:ext cx="139680" cy="153720"/>
                </a:xfrm>
                <a:prstGeom prst="rect">
                  <a:avLst/>
                </a:prstGeom>
              </p:spPr>
            </p:pic>
          </mc:Fallback>
        </mc:AlternateContent>
      </p:grpSp>
      <p:grpSp>
        <p:nvGrpSpPr>
          <p:cNvPr id="120" name="群組 119">
            <a:extLst>
              <a:ext uri="{FF2B5EF4-FFF2-40B4-BE49-F238E27FC236}">
                <a16:creationId xmlns:a16="http://schemas.microsoft.com/office/drawing/2014/main" id="{072D6552-60F0-C9F8-2080-523F597730E2}"/>
              </a:ext>
            </a:extLst>
          </p:cNvPr>
          <p:cNvGrpSpPr/>
          <p:nvPr/>
        </p:nvGrpSpPr>
        <p:grpSpPr>
          <a:xfrm>
            <a:off x="2253600" y="3945980"/>
            <a:ext cx="277560" cy="200160"/>
            <a:chOff x="2253600" y="3945980"/>
            <a:chExt cx="277560" cy="200160"/>
          </a:xfrm>
        </p:grpSpPr>
        <mc:AlternateContent xmlns:mc="http://schemas.openxmlformats.org/markup-compatibility/2006" xmlns:p14="http://schemas.microsoft.com/office/powerpoint/2010/main">
          <mc:Choice Requires="p14">
            <p:contentPart p14:bwMode="auto" r:id="rId131">
              <p14:nvContentPartPr>
                <p14:cNvPr id="117" name="筆跡 116">
                  <a:extLst>
                    <a:ext uri="{FF2B5EF4-FFF2-40B4-BE49-F238E27FC236}">
                      <a16:creationId xmlns:a16="http://schemas.microsoft.com/office/drawing/2014/main" id="{D97E7CD2-205C-85F1-9241-940389D1723C}"/>
                    </a:ext>
                  </a:extLst>
                </p14:cNvPr>
                <p14:cNvContentPartPr/>
                <p14:nvPr/>
              </p14:nvContentPartPr>
              <p14:xfrm>
                <a:off x="2253600" y="3974420"/>
                <a:ext cx="86400" cy="171720"/>
              </p14:xfrm>
            </p:contentPart>
          </mc:Choice>
          <mc:Fallback xmlns="">
            <p:pic>
              <p:nvPicPr>
                <p:cNvPr id="117" name="筆跡 116">
                  <a:extLst>
                    <a:ext uri="{FF2B5EF4-FFF2-40B4-BE49-F238E27FC236}">
                      <a16:creationId xmlns:a16="http://schemas.microsoft.com/office/drawing/2014/main" id="{D97E7CD2-205C-85F1-9241-940389D1723C}"/>
                    </a:ext>
                  </a:extLst>
                </p:cNvPr>
                <p:cNvPicPr/>
                <p:nvPr/>
              </p:nvPicPr>
              <p:blipFill>
                <a:blip r:embed="rId132"/>
                <a:stretch>
                  <a:fillRect/>
                </a:stretch>
              </p:blipFill>
              <p:spPr>
                <a:xfrm>
                  <a:off x="2235960" y="3956780"/>
                  <a:ext cx="1220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8" name="筆跡 117">
                  <a:extLst>
                    <a:ext uri="{FF2B5EF4-FFF2-40B4-BE49-F238E27FC236}">
                      <a16:creationId xmlns:a16="http://schemas.microsoft.com/office/drawing/2014/main" id="{C91D9B0B-EDD3-255E-2DE4-AC687F18C4A4}"/>
                    </a:ext>
                  </a:extLst>
                </p14:cNvPr>
                <p14:cNvContentPartPr/>
                <p14:nvPr/>
              </p14:nvContentPartPr>
              <p14:xfrm>
                <a:off x="2363760" y="4119860"/>
                <a:ext cx="5040" cy="7200"/>
              </p14:xfrm>
            </p:contentPart>
          </mc:Choice>
          <mc:Fallback xmlns="">
            <p:pic>
              <p:nvPicPr>
                <p:cNvPr id="118" name="筆跡 117">
                  <a:extLst>
                    <a:ext uri="{FF2B5EF4-FFF2-40B4-BE49-F238E27FC236}">
                      <a16:creationId xmlns:a16="http://schemas.microsoft.com/office/drawing/2014/main" id="{C91D9B0B-EDD3-255E-2DE4-AC687F18C4A4}"/>
                    </a:ext>
                  </a:extLst>
                </p:cNvPr>
                <p:cNvPicPr/>
                <p:nvPr/>
              </p:nvPicPr>
              <p:blipFill>
                <a:blip r:embed="rId134"/>
                <a:stretch>
                  <a:fillRect/>
                </a:stretch>
              </p:blipFill>
              <p:spPr>
                <a:xfrm>
                  <a:off x="2346120" y="4101860"/>
                  <a:ext cx="406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19" name="筆跡 118">
                  <a:extLst>
                    <a:ext uri="{FF2B5EF4-FFF2-40B4-BE49-F238E27FC236}">
                      <a16:creationId xmlns:a16="http://schemas.microsoft.com/office/drawing/2014/main" id="{9F510EDD-F953-6AD3-B7F1-1F6D0AF40DCC}"/>
                    </a:ext>
                  </a:extLst>
                </p14:cNvPr>
                <p14:cNvContentPartPr/>
                <p14:nvPr/>
              </p14:nvContentPartPr>
              <p14:xfrm>
                <a:off x="2453400" y="3945980"/>
                <a:ext cx="77760" cy="191880"/>
              </p14:xfrm>
            </p:contentPart>
          </mc:Choice>
          <mc:Fallback xmlns="">
            <p:pic>
              <p:nvPicPr>
                <p:cNvPr id="119" name="筆跡 118">
                  <a:extLst>
                    <a:ext uri="{FF2B5EF4-FFF2-40B4-BE49-F238E27FC236}">
                      <a16:creationId xmlns:a16="http://schemas.microsoft.com/office/drawing/2014/main" id="{9F510EDD-F953-6AD3-B7F1-1F6D0AF40DCC}"/>
                    </a:ext>
                  </a:extLst>
                </p:cNvPr>
                <p:cNvPicPr/>
                <p:nvPr/>
              </p:nvPicPr>
              <p:blipFill>
                <a:blip r:embed="rId136"/>
                <a:stretch>
                  <a:fillRect/>
                </a:stretch>
              </p:blipFill>
              <p:spPr>
                <a:xfrm>
                  <a:off x="2435760" y="3928340"/>
                  <a:ext cx="113400" cy="227520"/>
                </a:xfrm>
                <a:prstGeom prst="rect">
                  <a:avLst/>
                </a:prstGeom>
              </p:spPr>
            </p:pic>
          </mc:Fallback>
        </mc:AlternateContent>
      </p:grpSp>
      <p:grpSp>
        <p:nvGrpSpPr>
          <p:cNvPr id="145" name="群組 144">
            <a:extLst>
              <a:ext uri="{FF2B5EF4-FFF2-40B4-BE49-F238E27FC236}">
                <a16:creationId xmlns:a16="http://schemas.microsoft.com/office/drawing/2014/main" id="{305D3EE1-6B96-308F-B5FF-7F3BC98E25CD}"/>
              </a:ext>
            </a:extLst>
          </p:cNvPr>
          <p:cNvGrpSpPr/>
          <p:nvPr/>
        </p:nvGrpSpPr>
        <p:grpSpPr>
          <a:xfrm>
            <a:off x="2257920" y="4321460"/>
            <a:ext cx="339120" cy="137160"/>
            <a:chOff x="2257920" y="4321460"/>
            <a:chExt cx="339120" cy="137160"/>
          </a:xfrm>
        </p:grpSpPr>
        <mc:AlternateContent xmlns:mc="http://schemas.openxmlformats.org/markup-compatibility/2006" xmlns:p14="http://schemas.microsoft.com/office/powerpoint/2010/main">
          <mc:Choice Requires="p14">
            <p:contentPart p14:bwMode="auto" r:id="rId137">
              <p14:nvContentPartPr>
                <p14:cNvPr id="122" name="筆跡 121">
                  <a:extLst>
                    <a:ext uri="{FF2B5EF4-FFF2-40B4-BE49-F238E27FC236}">
                      <a16:creationId xmlns:a16="http://schemas.microsoft.com/office/drawing/2014/main" id="{A5B003BE-C2FA-9636-AEC5-752009CD042F}"/>
                    </a:ext>
                  </a:extLst>
                </p14:cNvPr>
                <p14:cNvContentPartPr/>
                <p14:nvPr/>
              </p14:nvContentPartPr>
              <p14:xfrm>
                <a:off x="2257920" y="4321460"/>
                <a:ext cx="138240" cy="110160"/>
              </p14:xfrm>
            </p:contentPart>
          </mc:Choice>
          <mc:Fallback xmlns="">
            <p:pic>
              <p:nvPicPr>
                <p:cNvPr id="122" name="筆跡 121">
                  <a:extLst>
                    <a:ext uri="{FF2B5EF4-FFF2-40B4-BE49-F238E27FC236}">
                      <a16:creationId xmlns:a16="http://schemas.microsoft.com/office/drawing/2014/main" id="{A5B003BE-C2FA-9636-AEC5-752009CD042F}"/>
                    </a:ext>
                  </a:extLst>
                </p:cNvPr>
                <p:cNvPicPr/>
                <p:nvPr/>
              </p:nvPicPr>
              <p:blipFill>
                <a:blip r:embed="rId138"/>
                <a:stretch>
                  <a:fillRect/>
                </a:stretch>
              </p:blipFill>
              <p:spPr>
                <a:xfrm>
                  <a:off x="2240280" y="4303460"/>
                  <a:ext cx="1738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23" name="筆跡 122">
                  <a:extLst>
                    <a:ext uri="{FF2B5EF4-FFF2-40B4-BE49-F238E27FC236}">
                      <a16:creationId xmlns:a16="http://schemas.microsoft.com/office/drawing/2014/main" id="{A67C2946-C342-B0E6-4CF3-9D41CDEB4C62}"/>
                    </a:ext>
                  </a:extLst>
                </p14:cNvPr>
                <p14:cNvContentPartPr/>
                <p14:nvPr/>
              </p14:nvContentPartPr>
              <p14:xfrm>
                <a:off x="2359800" y="4337300"/>
                <a:ext cx="11160" cy="121320"/>
              </p14:xfrm>
            </p:contentPart>
          </mc:Choice>
          <mc:Fallback xmlns="">
            <p:pic>
              <p:nvPicPr>
                <p:cNvPr id="123" name="筆跡 122">
                  <a:extLst>
                    <a:ext uri="{FF2B5EF4-FFF2-40B4-BE49-F238E27FC236}">
                      <a16:creationId xmlns:a16="http://schemas.microsoft.com/office/drawing/2014/main" id="{A67C2946-C342-B0E6-4CF3-9D41CDEB4C62}"/>
                    </a:ext>
                  </a:extLst>
                </p:cNvPr>
                <p:cNvPicPr/>
                <p:nvPr/>
              </p:nvPicPr>
              <p:blipFill>
                <a:blip r:embed="rId140"/>
                <a:stretch>
                  <a:fillRect/>
                </a:stretch>
              </p:blipFill>
              <p:spPr>
                <a:xfrm>
                  <a:off x="2342160" y="4319660"/>
                  <a:ext cx="468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24" name="筆跡 123">
                  <a:extLst>
                    <a:ext uri="{FF2B5EF4-FFF2-40B4-BE49-F238E27FC236}">
                      <a16:creationId xmlns:a16="http://schemas.microsoft.com/office/drawing/2014/main" id="{1932240C-8C38-2D28-2955-A98E69BD4599}"/>
                    </a:ext>
                  </a:extLst>
                </p14:cNvPr>
                <p14:cNvContentPartPr/>
                <p14:nvPr/>
              </p14:nvContentPartPr>
              <p14:xfrm>
                <a:off x="2437920" y="4455020"/>
                <a:ext cx="16920" cy="2880"/>
              </p14:xfrm>
            </p:contentPart>
          </mc:Choice>
          <mc:Fallback xmlns="">
            <p:pic>
              <p:nvPicPr>
                <p:cNvPr id="124" name="筆跡 123">
                  <a:extLst>
                    <a:ext uri="{FF2B5EF4-FFF2-40B4-BE49-F238E27FC236}">
                      <a16:creationId xmlns:a16="http://schemas.microsoft.com/office/drawing/2014/main" id="{1932240C-8C38-2D28-2955-A98E69BD4599}"/>
                    </a:ext>
                  </a:extLst>
                </p:cNvPr>
                <p:cNvPicPr/>
                <p:nvPr/>
              </p:nvPicPr>
              <p:blipFill>
                <a:blip r:embed="rId142"/>
                <a:stretch>
                  <a:fillRect/>
                </a:stretch>
              </p:blipFill>
              <p:spPr>
                <a:xfrm>
                  <a:off x="2419920" y="4437020"/>
                  <a:ext cx="525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25" name="筆跡 124">
                  <a:extLst>
                    <a:ext uri="{FF2B5EF4-FFF2-40B4-BE49-F238E27FC236}">
                      <a16:creationId xmlns:a16="http://schemas.microsoft.com/office/drawing/2014/main" id="{7317DE3C-BEDB-0979-5EE0-65BB5CD7B45B}"/>
                    </a:ext>
                  </a:extLst>
                </p14:cNvPr>
                <p14:cNvContentPartPr/>
                <p14:nvPr/>
              </p14:nvContentPartPr>
              <p14:xfrm>
                <a:off x="2515320" y="4325060"/>
                <a:ext cx="81720" cy="118080"/>
              </p14:xfrm>
            </p:contentPart>
          </mc:Choice>
          <mc:Fallback xmlns="">
            <p:pic>
              <p:nvPicPr>
                <p:cNvPr id="125" name="筆跡 124">
                  <a:extLst>
                    <a:ext uri="{FF2B5EF4-FFF2-40B4-BE49-F238E27FC236}">
                      <a16:creationId xmlns:a16="http://schemas.microsoft.com/office/drawing/2014/main" id="{7317DE3C-BEDB-0979-5EE0-65BB5CD7B45B}"/>
                    </a:ext>
                  </a:extLst>
                </p:cNvPr>
                <p:cNvPicPr/>
                <p:nvPr/>
              </p:nvPicPr>
              <p:blipFill>
                <a:blip r:embed="rId144"/>
                <a:stretch>
                  <a:fillRect/>
                </a:stretch>
              </p:blipFill>
              <p:spPr>
                <a:xfrm>
                  <a:off x="2497320" y="4307060"/>
                  <a:ext cx="117360" cy="153720"/>
                </a:xfrm>
                <a:prstGeom prst="rect">
                  <a:avLst/>
                </a:prstGeom>
              </p:spPr>
            </p:pic>
          </mc:Fallback>
        </mc:AlternateContent>
      </p:grpSp>
      <p:grpSp>
        <p:nvGrpSpPr>
          <p:cNvPr id="144" name="群組 143">
            <a:extLst>
              <a:ext uri="{FF2B5EF4-FFF2-40B4-BE49-F238E27FC236}">
                <a16:creationId xmlns:a16="http://schemas.microsoft.com/office/drawing/2014/main" id="{B8660C80-1FD6-BC39-37CC-468491A4B08E}"/>
              </a:ext>
            </a:extLst>
          </p:cNvPr>
          <p:cNvGrpSpPr/>
          <p:nvPr/>
        </p:nvGrpSpPr>
        <p:grpSpPr>
          <a:xfrm>
            <a:off x="2209680" y="4690460"/>
            <a:ext cx="489240" cy="969120"/>
            <a:chOff x="2209680" y="4690460"/>
            <a:chExt cx="489240" cy="969120"/>
          </a:xfrm>
        </p:grpSpPr>
        <mc:AlternateContent xmlns:mc="http://schemas.openxmlformats.org/markup-compatibility/2006" xmlns:p14="http://schemas.microsoft.com/office/powerpoint/2010/main">
          <mc:Choice Requires="p14">
            <p:contentPart p14:bwMode="auto" r:id="rId145">
              <p14:nvContentPartPr>
                <p14:cNvPr id="109" name="筆跡 108">
                  <a:extLst>
                    <a:ext uri="{FF2B5EF4-FFF2-40B4-BE49-F238E27FC236}">
                      <a16:creationId xmlns:a16="http://schemas.microsoft.com/office/drawing/2014/main" id="{7691C895-03D5-DED1-63A2-CF0B6ADBFB84}"/>
                    </a:ext>
                  </a:extLst>
                </p14:cNvPr>
                <p14:cNvContentPartPr/>
                <p14:nvPr/>
              </p14:nvContentPartPr>
              <p14:xfrm>
                <a:off x="2633040" y="4690460"/>
                <a:ext cx="62640" cy="217800"/>
              </p14:xfrm>
            </p:contentPart>
          </mc:Choice>
          <mc:Fallback xmlns="">
            <p:pic>
              <p:nvPicPr>
                <p:cNvPr id="109" name="筆跡 108">
                  <a:extLst>
                    <a:ext uri="{FF2B5EF4-FFF2-40B4-BE49-F238E27FC236}">
                      <a16:creationId xmlns:a16="http://schemas.microsoft.com/office/drawing/2014/main" id="{7691C895-03D5-DED1-63A2-CF0B6ADBFB84}"/>
                    </a:ext>
                  </a:extLst>
                </p:cNvPr>
                <p:cNvPicPr/>
                <p:nvPr/>
              </p:nvPicPr>
              <p:blipFill>
                <a:blip r:embed="rId146"/>
                <a:stretch>
                  <a:fillRect/>
                </a:stretch>
              </p:blipFill>
              <p:spPr>
                <a:xfrm>
                  <a:off x="2615040" y="4672820"/>
                  <a:ext cx="9828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0" name="筆跡 109">
                  <a:extLst>
                    <a:ext uri="{FF2B5EF4-FFF2-40B4-BE49-F238E27FC236}">
                      <a16:creationId xmlns:a16="http://schemas.microsoft.com/office/drawing/2014/main" id="{458C67EA-6073-84E3-C980-CF4ED947281D}"/>
                    </a:ext>
                  </a:extLst>
                </p14:cNvPr>
                <p14:cNvContentPartPr/>
                <p14:nvPr/>
              </p14:nvContentPartPr>
              <p14:xfrm>
                <a:off x="2641320" y="5001860"/>
                <a:ext cx="50040" cy="192960"/>
              </p14:xfrm>
            </p:contentPart>
          </mc:Choice>
          <mc:Fallback xmlns="">
            <p:pic>
              <p:nvPicPr>
                <p:cNvPr id="110" name="筆跡 109">
                  <a:extLst>
                    <a:ext uri="{FF2B5EF4-FFF2-40B4-BE49-F238E27FC236}">
                      <a16:creationId xmlns:a16="http://schemas.microsoft.com/office/drawing/2014/main" id="{458C67EA-6073-84E3-C980-CF4ED947281D}"/>
                    </a:ext>
                  </a:extLst>
                </p:cNvPr>
                <p:cNvPicPr/>
                <p:nvPr/>
              </p:nvPicPr>
              <p:blipFill>
                <a:blip r:embed="rId148"/>
                <a:stretch>
                  <a:fillRect/>
                </a:stretch>
              </p:blipFill>
              <p:spPr>
                <a:xfrm>
                  <a:off x="2623680" y="4983860"/>
                  <a:ext cx="8568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1" name="筆跡 110">
                  <a:extLst>
                    <a:ext uri="{FF2B5EF4-FFF2-40B4-BE49-F238E27FC236}">
                      <a16:creationId xmlns:a16="http://schemas.microsoft.com/office/drawing/2014/main" id="{2EC093C5-4DC0-A1DA-3664-F610615B93FE}"/>
                    </a:ext>
                  </a:extLst>
                </p14:cNvPr>
                <p14:cNvContentPartPr/>
                <p14:nvPr/>
              </p14:nvContentPartPr>
              <p14:xfrm>
                <a:off x="2639160" y="5326940"/>
                <a:ext cx="59760" cy="276120"/>
              </p14:xfrm>
            </p:contentPart>
          </mc:Choice>
          <mc:Fallback xmlns="">
            <p:pic>
              <p:nvPicPr>
                <p:cNvPr id="111" name="筆跡 110">
                  <a:extLst>
                    <a:ext uri="{FF2B5EF4-FFF2-40B4-BE49-F238E27FC236}">
                      <a16:creationId xmlns:a16="http://schemas.microsoft.com/office/drawing/2014/main" id="{2EC093C5-4DC0-A1DA-3664-F610615B93FE}"/>
                    </a:ext>
                  </a:extLst>
                </p:cNvPr>
                <p:cNvPicPr/>
                <p:nvPr/>
              </p:nvPicPr>
              <p:blipFill>
                <a:blip r:embed="rId150"/>
                <a:stretch>
                  <a:fillRect/>
                </a:stretch>
              </p:blipFill>
              <p:spPr>
                <a:xfrm>
                  <a:off x="2621160" y="5309300"/>
                  <a:ext cx="9540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26" name="筆跡 125">
                  <a:extLst>
                    <a:ext uri="{FF2B5EF4-FFF2-40B4-BE49-F238E27FC236}">
                      <a16:creationId xmlns:a16="http://schemas.microsoft.com/office/drawing/2014/main" id="{7A436ADE-444E-D980-B794-B0E89F06EDB8}"/>
                    </a:ext>
                  </a:extLst>
                </p14:cNvPr>
                <p14:cNvContentPartPr/>
                <p14:nvPr/>
              </p14:nvContentPartPr>
              <p14:xfrm>
                <a:off x="2215440" y="4699100"/>
                <a:ext cx="121680" cy="122760"/>
              </p14:xfrm>
            </p:contentPart>
          </mc:Choice>
          <mc:Fallback xmlns="">
            <p:pic>
              <p:nvPicPr>
                <p:cNvPr id="126" name="筆跡 125">
                  <a:extLst>
                    <a:ext uri="{FF2B5EF4-FFF2-40B4-BE49-F238E27FC236}">
                      <a16:creationId xmlns:a16="http://schemas.microsoft.com/office/drawing/2014/main" id="{7A436ADE-444E-D980-B794-B0E89F06EDB8}"/>
                    </a:ext>
                  </a:extLst>
                </p:cNvPr>
                <p:cNvPicPr/>
                <p:nvPr/>
              </p:nvPicPr>
              <p:blipFill>
                <a:blip r:embed="rId152"/>
                <a:stretch>
                  <a:fillRect/>
                </a:stretch>
              </p:blipFill>
              <p:spPr>
                <a:xfrm>
                  <a:off x="2197800" y="4681100"/>
                  <a:ext cx="1573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7" name="筆跡 126">
                  <a:extLst>
                    <a:ext uri="{FF2B5EF4-FFF2-40B4-BE49-F238E27FC236}">
                      <a16:creationId xmlns:a16="http://schemas.microsoft.com/office/drawing/2014/main" id="{25CD121B-8EF7-51BE-F3AE-319BA4E8C5F4}"/>
                    </a:ext>
                  </a:extLst>
                </p14:cNvPr>
                <p14:cNvContentPartPr/>
                <p14:nvPr/>
              </p14:nvContentPartPr>
              <p14:xfrm>
                <a:off x="2308680" y="4704860"/>
                <a:ext cx="10440" cy="162720"/>
              </p14:xfrm>
            </p:contentPart>
          </mc:Choice>
          <mc:Fallback xmlns="">
            <p:pic>
              <p:nvPicPr>
                <p:cNvPr id="127" name="筆跡 126">
                  <a:extLst>
                    <a:ext uri="{FF2B5EF4-FFF2-40B4-BE49-F238E27FC236}">
                      <a16:creationId xmlns:a16="http://schemas.microsoft.com/office/drawing/2014/main" id="{25CD121B-8EF7-51BE-F3AE-319BA4E8C5F4}"/>
                    </a:ext>
                  </a:extLst>
                </p:cNvPr>
                <p:cNvPicPr/>
                <p:nvPr/>
              </p:nvPicPr>
              <p:blipFill>
                <a:blip r:embed="rId154"/>
                <a:stretch>
                  <a:fillRect/>
                </a:stretch>
              </p:blipFill>
              <p:spPr>
                <a:xfrm>
                  <a:off x="2291040" y="4687220"/>
                  <a:ext cx="460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28" name="筆跡 127">
                  <a:extLst>
                    <a:ext uri="{FF2B5EF4-FFF2-40B4-BE49-F238E27FC236}">
                      <a16:creationId xmlns:a16="http://schemas.microsoft.com/office/drawing/2014/main" id="{F5087A83-5A46-5A0C-64BC-26315DAF5FA4}"/>
                    </a:ext>
                  </a:extLst>
                </p14:cNvPr>
                <p14:cNvContentPartPr/>
                <p14:nvPr/>
              </p14:nvContentPartPr>
              <p14:xfrm>
                <a:off x="2371320" y="4830500"/>
                <a:ext cx="6120" cy="5760"/>
              </p14:xfrm>
            </p:contentPart>
          </mc:Choice>
          <mc:Fallback xmlns="">
            <p:pic>
              <p:nvPicPr>
                <p:cNvPr id="128" name="筆跡 127">
                  <a:extLst>
                    <a:ext uri="{FF2B5EF4-FFF2-40B4-BE49-F238E27FC236}">
                      <a16:creationId xmlns:a16="http://schemas.microsoft.com/office/drawing/2014/main" id="{F5087A83-5A46-5A0C-64BC-26315DAF5FA4}"/>
                    </a:ext>
                  </a:extLst>
                </p:cNvPr>
                <p:cNvPicPr/>
                <p:nvPr/>
              </p:nvPicPr>
              <p:blipFill>
                <a:blip r:embed="rId156"/>
                <a:stretch>
                  <a:fillRect/>
                </a:stretch>
              </p:blipFill>
              <p:spPr>
                <a:xfrm>
                  <a:off x="2353320" y="4812860"/>
                  <a:ext cx="4176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9" name="筆跡 128">
                  <a:extLst>
                    <a:ext uri="{FF2B5EF4-FFF2-40B4-BE49-F238E27FC236}">
                      <a16:creationId xmlns:a16="http://schemas.microsoft.com/office/drawing/2014/main" id="{0BA47A76-9C7B-CB19-8B97-7EF0D41AB58B}"/>
                    </a:ext>
                  </a:extLst>
                </p14:cNvPr>
                <p14:cNvContentPartPr/>
                <p14:nvPr/>
              </p14:nvContentPartPr>
              <p14:xfrm>
                <a:off x="2432880" y="4718900"/>
                <a:ext cx="118080" cy="131760"/>
              </p14:xfrm>
            </p:contentPart>
          </mc:Choice>
          <mc:Fallback xmlns="">
            <p:pic>
              <p:nvPicPr>
                <p:cNvPr id="129" name="筆跡 128">
                  <a:extLst>
                    <a:ext uri="{FF2B5EF4-FFF2-40B4-BE49-F238E27FC236}">
                      <a16:creationId xmlns:a16="http://schemas.microsoft.com/office/drawing/2014/main" id="{0BA47A76-9C7B-CB19-8B97-7EF0D41AB58B}"/>
                    </a:ext>
                  </a:extLst>
                </p:cNvPr>
                <p:cNvPicPr/>
                <p:nvPr/>
              </p:nvPicPr>
              <p:blipFill>
                <a:blip r:embed="rId158"/>
                <a:stretch>
                  <a:fillRect/>
                </a:stretch>
              </p:blipFill>
              <p:spPr>
                <a:xfrm>
                  <a:off x="2415240" y="4701260"/>
                  <a:ext cx="1537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30" name="筆跡 129">
                  <a:extLst>
                    <a:ext uri="{FF2B5EF4-FFF2-40B4-BE49-F238E27FC236}">
                      <a16:creationId xmlns:a16="http://schemas.microsoft.com/office/drawing/2014/main" id="{A4F3A695-753B-8EF9-F38D-386E6CD33CFB}"/>
                    </a:ext>
                  </a:extLst>
                </p14:cNvPr>
                <p14:cNvContentPartPr/>
                <p14:nvPr/>
              </p14:nvContentPartPr>
              <p14:xfrm>
                <a:off x="2494440" y="4710260"/>
                <a:ext cx="51120" cy="186120"/>
              </p14:xfrm>
            </p:contentPart>
          </mc:Choice>
          <mc:Fallback xmlns="">
            <p:pic>
              <p:nvPicPr>
                <p:cNvPr id="130" name="筆跡 129">
                  <a:extLst>
                    <a:ext uri="{FF2B5EF4-FFF2-40B4-BE49-F238E27FC236}">
                      <a16:creationId xmlns:a16="http://schemas.microsoft.com/office/drawing/2014/main" id="{A4F3A695-753B-8EF9-F38D-386E6CD33CFB}"/>
                    </a:ext>
                  </a:extLst>
                </p:cNvPr>
                <p:cNvPicPr/>
                <p:nvPr/>
              </p:nvPicPr>
              <p:blipFill>
                <a:blip r:embed="rId160"/>
                <a:stretch>
                  <a:fillRect/>
                </a:stretch>
              </p:blipFill>
              <p:spPr>
                <a:xfrm>
                  <a:off x="2476440" y="4692620"/>
                  <a:ext cx="867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31" name="筆跡 130">
                  <a:extLst>
                    <a:ext uri="{FF2B5EF4-FFF2-40B4-BE49-F238E27FC236}">
                      <a16:creationId xmlns:a16="http://schemas.microsoft.com/office/drawing/2014/main" id="{06647946-5781-3065-BE06-B1E1CCB3C7EF}"/>
                    </a:ext>
                  </a:extLst>
                </p14:cNvPr>
                <p14:cNvContentPartPr/>
                <p14:nvPr/>
              </p14:nvContentPartPr>
              <p14:xfrm>
                <a:off x="2220120" y="5069180"/>
                <a:ext cx="154800" cy="123120"/>
              </p14:xfrm>
            </p:contentPart>
          </mc:Choice>
          <mc:Fallback xmlns="">
            <p:pic>
              <p:nvPicPr>
                <p:cNvPr id="131" name="筆跡 130">
                  <a:extLst>
                    <a:ext uri="{FF2B5EF4-FFF2-40B4-BE49-F238E27FC236}">
                      <a16:creationId xmlns:a16="http://schemas.microsoft.com/office/drawing/2014/main" id="{06647946-5781-3065-BE06-B1E1CCB3C7EF}"/>
                    </a:ext>
                  </a:extLst>
                </p:cNvPr>
                <p:cNvPicPr/>
                <p:nvPr/>
              </p:nvPicPr>
              <p:blipFill>
                <a:blip r:embed="rId162"/>
                <a:stretch>
                  <a:fillRect/>
                </a:stretch>
              </p:blipFill>
              <p:spPr>
                <a:xfrm>
                  <a:off x="2202480" y="5051540"/>
                  <a:ext cx="1904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32" name="筆跡 131">
                  <a:extLst>
                    <a:ext uri="{FF2B5EF4-FFF2-40B4-BE49-F238E27FC236}">
                      <a16:creationId xmlns:a16="http://schemas.microsoft.com/office/drawing/2014/main" id="{578E019E-D1D6-E80A-DD51-748B5A285F58}"/>
                    </a:ext>
                  </a:extLst>
                </p14:cNvPr>
                <p14:cNvContentPartPr/>
                <p14:nvPr/>
              </p14:nvContentPartPr>
              <p14:xfrm>
                <a:off x="2312640" y="5076380"/>
                <a:ext cx="32760" cy="179640"/>
              </p14:xfrm>
            </p:contentPart>
          </mc:Choice>
          <mc:Fallback xmlns="">
            <p:pic>
              <p:nvPicPr>
                <p:cNvPr id="132" name="筆跡 131">
                  <a:extLst>
                    <a:ext uri="{FF2B5EF4-FFF2-40B4-BE49-F238E27FC236}">
                      <a16:creationId xmlns:a16="http://schemas.microsoft.com/office/drawing/2014/main" id="{578E019E-D1D6-E80A-DD51-748B5A285F58}"/>
                    </a:ext>
                  </a:extLst>
                </p:cNvPr>
                <p:cNvPicPr/>
                <p:nvPr/>
              </p:nvPicPr>
              <p:blipFill>
                <a:blip r:embed="rId164"/>
                <a:stretch>
                  <a:fillRect/>
                </a:stretch>
              </p:blipFill>
              <p:spPr>
                <a:xfrm>
                  <a:off x="2294640" y="5058380"/>
                  <a:ext cx="684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3" name="筆跡 132">
                  <a:extLst>
                    <a:ext uri="{FF2B5EF4-FFF2-40B4-BE49-F238E27FC236}">
                      <a16:creationId xmlns:a16="http://schemas.microsoft.com/office/drawing/2014/main" id="{5935FBE2-ADA8-56A7-73AE-CD94312D1150}"/>
                    </a:ext>
                  </a:extLst>
                </p14:cNvPr>
                <p14:cNvContentPartPr/>
                <p14:nvPr/>
              </p14:nvContentPartPr>
              <p14:xfrm>
                <a:off x="2386080" y="5232620"/>
                <a:ext cx="7560" cy="7920"/>
              </p14:xfrm>
            </p:contentPart>
          </mc:Choice>
          <mc:Fallback xmlns="">
            <p:pic>
              <p:nvPicPr>
                <p:cNvPr id="133" name="筆跡 132">
                  <a:extLst>
                    <a:ext uri="{FF2B5EF4-FFF2-40B4-BE49-F238E27FC236}">
                      <a16:creationId xmlns:a16="http://schemas.microsoft.com/office/drawing/2014/main" id="{5935FBE2-ADA8-56A7-73AE-CD94312D1150}"/>
                    </a:ext>
                  </a:extLst>
                </p:cNvPr>
                <p:cNvPicPr/>
                <p:nvPr/>
              </p:nvPicPr>
              <p:blipFill>
                <a:blip r:embed="rId166"/>
                <a:stretch>
                  <a:fillRect/>
                </a:stretch>
              </p:blipFill>
              <p:spPr>
                <a:xfrm>
                  <a:off x="2368440" y="5214620"/>
                  <a:ext cx="432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4" name="筆跡 133">
                  <a:extLst>
                    <a:ext uri="{FF2B5EF4-FFF2-40B4-BE49-F238E27FC236}">
                      <a16:creationId xmlns:a16="http://schemas.microsoft.com/office/drawing/2014/main" id="{F5BC373F-2E61-B5C6-F727-3C88DF631909}"/>
                    </a:ext>
                  </a:extLst>
                </p14:cNvPr>
                <p14:cNvContentPartPr/>
                <p14:nvPr/>
              </p14:nvContentPartPr>
              <p14:xfrm>
                <a:off x="2424240" y="5063060"/>
                <a:ext cx="113400" cy="199080"/>
              </p14:xfrm>
            </p:contentPart>
          </mc:Choice>
          <mc:Fallback xmlns="">
            <p:pic>
              <p:nvPicPr>
                <p:cNvPr id="134" name="筆跡 133">
                  <a:extLst>
                    <a:ext uri="{FF2B5EF4-FFF2-40B4-BE49-F238E27FC236}">
                      <a16:creationId xmlns:a16="http://schemas.microsoft.com/office/drawing/2014/main" id="{F5BC373F-2E61-B5C6-F727-3C88DF631909}"/>
                    </a:ext>
                  </a:extLst>
                </p:cNvPr>
                <p:cNvPicPr/>
                <p:nvPr/>
              </p:nvPicPr>
              <p:blipFill>
                <a:blip r:embed="rId168"/>
                <a:stretch>
                  <a:fillRect/>
                </a:stretch>
              </p:blipFill>
              <p:spPr>
                <a:xfrm>
                  <a:off x="2406240" y="5045060"/>
                  <a:ext cx="1490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5" name="筆跡 134">
                  <a:extLst>
                    <a:ext uri="{FF2B5EF4-FFF2-40B4-BE49-F238E27FC236}">
                      <a16:creationId xmlns:a16="http://schemas.microsoft.com/office/drawing/2014/main" id="{C002A15D-BB6E-7F68-2A06-717439B29361}"/>
                    </a:ext>
                  </a:extLst>
                </p14:cNvPr>
                <p14:cNvContentPartPr/>
                <p14:nvPr/>
              </p14:nvContentPartPr>
              <p14:xfrm>
                <a:off x="2209680" y="5468060"/>
                <a:ext cx="103680" cy="191520"/>
              </p14:xfrm>
            </p:contentPart>
          </mc:Choice>
          <mc:Fallback xmlns="">
            <p:pic>
              <p:nvPicPr>
                <p:cNvPr id="135" name="筆跡 134">
                  <a:extLst>
                    <a:ext uri="{FF2B5EF4-FFF2-40B4-BE49-F238E27FC236}">
                      <a16:creationId xmlns:a16="http://schemas.microsoft.com/office/drawing/2014/main" id="{C002A15D-BB6E-7F68-2A06-717439B29361}"/>
                    </a:ext>
                  </a:extLst>
                </p:cNvPr>
                <p:cNvPicPr/>
                <p:nvPr/>
              </p:nvPicPr>
              <p:blipFill>
                <a:blip r:embed="rId170"/>
                <a:stretch>
                  <a:fillRect/>
                </a:stretch>
              </p:blipFill>
              <p:spPr>
                <a:xfrm>
                  <a:off x="2192040" y="5450060"/>
                  <a:ext cx="13932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6" name="筆跡 135">
                  <a:extLst>
                    <a:ext uri="{FF2B5EF4-FFF2-40B4-BE49-F238E27FC236}">
                      <a16:creationId xmlns:a16="http://schemas.microsoft.com/office/drawing/2014/main" id="{236B768F-1995-B71A-55E7-8781B0031770}"/>
                    </a:ext>
                  </a:extLst>
                </p14:cNvPr>
                <p14:cNvContentPartPr/>
                <p14:nvPr/>
              </p14:nvContentPartPr>
              <p14:xfrm>
                <a:off x="2264400" y="5511260"/>
                <a:ext cx="123480" cy="105480"/>
              </p14:xfrm>
            </p:contentPart>
          </mc:Choice>
          <mc:Fallback xmlns="">
            <p:pic>
              <p:nvPicPr>
                <p:cNvPr id="136" name="筆跡 135">
                  <a:extLst>
                    <a:ext uri="{FF2B5EF4-FFF2-40B4-BE49-F238E27FC236}">
                      <a16:creationId xmlns:a16="http://schemas.microsoft.com/office/drawing/2014/main" id="{236B768F-1995-B71A-55E7-8781B0031770}"/>
                    </a:ext>
                  </a:extLst>
                </p:cNvPr>
                <p:cNvPicPr/>
                <p:nvPr/>
              </p:nvPicPr>
              <p:blipFill>
                <a:blip r:embed="rId172"/>
                <a:stretch>
                  <a:fillRect/>
                </a:stretch>
              </p:blipFill>
              <p:spPr>
                <a:xfrm>
                  <a:off x="2246400" y="5493260"/>
                  <a:ext cx="15912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37" name="筆跡 136">
                  <a:extLst>
                    <a:ext uri="{FF2B5EF4-FFF2-40B4-BE49-F238E27FC236}">
                      <a16:creationId xmlns:a16="http://schemas.microsoft.com/office/drawing/2014/main" id="{2DFBE13C-5ED5-E303-EC4E-98666E5B43DB}"/>
                    </a:ext>
                  </a:extLst>
                </p14:cNvPr>
                <p14:cNvContentPartPr/>
                <p14:nvPr/>
              </p14:nvContentPartPr>
              <p14:xfrm>
                <a:off x="2418840" y="5448980"/>
                <a:ext cx="113400" cy="183960"/>
              </p14:xfrm>
            </p:contentPart>
          </mc:Choice>
          <mc:Fallback xmlns="">
            <p:pic>
              <p:nvPicPr>
                <p:cNvPr id="137" name="筆跡 136">
                  <a:extLst>
                    <a:ext uri="{FF2B5EF4-FFF2-40B4-BE49-F238E27FC236}">
                      <a16:creationId xmlns:a16="http://schemas.microsoft.com/office/drawing/2014/main" id="{2DFBE13C-5ED5-E303-EC4E-98666E5B43DB}"/>
                    </a:ext>
                  </a:extLst>
                </p:cNvPr>
                <p:cNvPicPr/>
                <p:nvPr/>
              </p:nvPicPr>
              <p:blipFill>
                <a:blip r:embed="rId174"/>
                <a:stretch>
                  <a:fillRect/>
                </a:stretch>
              </p:blipFill>
              <p:spPr>
                <a:xfrm>
                  <a:off x="2400840" y="5430980"/>
                  <a:ext cx="149040" cy="219600"/>
                </a:xfrm>
                <a:prstGeom prst="rect">
                  <a:avLst/>
                </a:prstGeom>
              </p:spPr>
            </p:pic>
          </mc:Fallback>
        </mc:AlternateContent>
      </p:grpSp>
      <p:grpSp>
        <p:nvGrpSpPr>
          <p:cNvPr id="142" name="群組 141">
            <a:extLst>
              <a:ext uri="{FF2B5EF4-FFF2-40B4-BE49-F238E27FC236}">
                <a16:creationId xmlns:a16="http://schemas.microsoft.com/office/drawing/2014/main" id="{C4339E4D-A5B9-59AE-0767-C1F2C45DEF2F}"/>
              </a:ext>
            </a:extLst>
          </p:cNvPr>
          <p:cNvGrpSpPr/>
          <p:nvPr/>
        </p:nvGrpSpPr>
        <p:grpSpPr>
          <a:xfrm>
            <a:off x="2218680" y="5802140"/>
            <a:ext cx="269640" cy="239400"/>
            <a:chOff x="2218680" y="5802140"/>
            <a:chExt cx="269640" cy="239400"/>
          </a:xfrm>
        </p:grpSpPr>
        <mc:AlternateContent xmlns:mc="http://schemas.openxmlformats.org/markup-compatibility/2006" xmlns:p14="http://schemas.microsoft.com/office/powerpoint/2010/main">
          <mc:Choice Requires="p14">
            <p:contentPart p14:bwMode="auto" r:id="rId175">
              <p14:nvContentPartPr>
                <p14:cNvPr id="138" name="筆跡 137">
                  <a:extLst>
                    <a:ext uri="{FF2B5EF4-FFF2-40B4-BE49-F238E27FC236}">
                      <a16:creationId xmlns:a16="http://schemas.microsoft.com/office/drawing/2014/main" id="{D649E7FE-3D27-E57D-52A8-0FC4557D579D}"/>
                    </a:ext>
                  </a:extLst>
                </p14:cNvPr>
                <p14:cNvContentPartPr/>
                <p14:nvPr/>
              </p14:nvContentPartPr>
              <p14:xfrm>
                <a:off x="2218680" y="5871260"/>
                <a:ext cx="90360" cy="170280"/>
              </p14:xfrm>
            </p:contentPart>
          </mc:Choice>
          <mc:Fallback xmlns="">
            <p:pic>
              <p:nvPicPr>
                <p:cNvPr id="138" name="筆跡 137">
                  <a:extLst>
                    <a:ext uri="{FF2B5EF4-FFF2-40B4-BE49-F238E27FC236}">
                      <a16:creationId xmlns:a16="http://schemas.microsoft.com/office/drawing/2014/main" id="{D649E7FE-3D27-E57D-52A8-0FC4557D579D}"/>
                    </a:ext>
                  </a:extLst>
                </p:cNvPr>
                <p:cNvPicPr/>
                <p:nvPr/>
              </p:nvPicPr>
              <p:blipFill>
                <a:blip r:embed="rId176"/>
                <a:stretch>
                  <a:fillRect/>
                </a:stretch>
              </p:blipFill>
              <p:spPr>
                <a:xfrm>
                  <a:off x="2201040" y="5853620"/>
                  <a:ext cx="12600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9" name="筆跡 138">
                  <a:extLst>
                    <a:ext uri="{FF2B5EF4-FFF2-40B4-BE49-F238E27FC236}">
                      <a16:creationId xmlns:a16="http://schemas.microsoft.com/office/drawing/2014/main" id="{66FCD0C1-07AF-6005-639F-2E2CA27C974D}"/>
                    </a:ext>
                  </a:extLst>
                </p14:cNvPr>
                <p14:cNvContentPartPr/>
                <p14:nvPr/>
              </p14:nvContentPartPr>
              <p14:xfrm>
                <a:off x="2233800" y="5864780"/>
                <a:ext cx="119880" cy="17640"/>
              </p14:xfrm>
            </p:contentPart>
          </mc:Choice>
          <mc:Fallback xmlns="">
            <p:pic>
              <p:nvPicPr>
                <p:cNvPr id="139" name="筆跡 138">
                  <a:extLst>
                    <a:ext uri="{FF2B5EF4-FFF2-40B4-BE49-F238E27FC236}">
                      <a16:creationId xmlns:a16="http://schemas.microsoft.com/office/drawing/2014/main" id="{66FCD0C1-07AF-6005-639F-2E2CA27C974D}"/>
                    </a:ext>
                  </a:extLst>
                </p:cNvPr>
                <p:cNvPicPr/>
                <p:nvPr/>
              </p:nvPicPr>
              <p:blipFill>
                <a:blip r:embed="rId178"/>
                <a:stretch>
                  <a:fillRect/>
                </a:stretch>
              </p:blipFill>
              <p:spPr>
                <a:xfrm>
                  <a:off x="2216160" y="5846780"/>
                  <a:ext cx="15552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0" name="筆跡 139">
                  <a:extLst>
                    <a:ext uri="{FF2B5EF4-FFF2-40B4-BE49-F238E27FC236}">
                      <a16:creationId xmlns:a16="http://schemas.microsoft.com/office/drawing/2014/main" id="{02C957C2-E240-E5CB-8442-54FD19BB8C07}"/>
                    </a:ext>
                  </a:extLst>
                </p14:cNvPr>
                <p14:cNvContentPartPr/>
                <p14:nvPr/>
              </p14:nvContentPartPr>
              <p14:xfrm>
                <a:off x="2359080" y="6005540"/>
                <a:ext cx="1080" cy="2880"/>
              </p14:xfrm>
            </p:contentPart>
          </mc:Choice>
          <mc:Fallback xmlns="">
            <p:pic>
              <p:nvPicPr>
                <p:cNvPr id="140" name="筆跡 139">
                  <a:extLst>
                    <a:ext uri="{FF2B5EF4-FFF2-40B4-BE49-F238E27FC236}">
                      <a16:creationId xmlns:a16="http://schemas.microsoft.com/office/drawing/2014/main" id="{02C957C2-E240-E5CB-8442-54FD19BB8C07}"/>
                    </a:ext>
                  </a:extLst>
                </p:cNvPr>
                <p:cNvPicPr/>
                <p:nvPr/>
              </p:nvPicPr>
              <p:blipFill>
                <a:blip r:embed="rId134"/>
                <a:stretch>
                  <a:fillRect/>
                </a:stretch>
              </p:blipFill>
              <p:spPr>
                <a:xfrm>
                  <a:off x="2341440" y="5987900"/>
                  <a:ext cx="367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1" name="筆跡 140">
                  <a:extLst>
                    <a:ext uri="{FF2B5EF4-FFF2-40B4-BE49-F238E27FC236}">
                      <a16:creationId xmlns:a16="http://schemas.microsoft.com/office/drawing/2014/main" id="{F132447E-3A46-772A-7F9F-906B5C786EB4}"/>
                    </a:ext>
                  </a:extLst>
                </p14:cNvPr>
                <p14:cNvContentPartPr/>
                <p14:nvPr/>
              </p14:nvContentPartPr>
              <p14:xfrm>
                <a:off x="2425680" y="5802140"/>
                <a:ext cx="62640" cy="186840"/>
              </p14:xfrm>
            </p:contentPart>
          </mc:Choice>
          <mc:Fallback xmlns="">
            <p:pic>
              <p:nvPicPr>
                <p:cNvPr id="141" name="筆跡 140">
                  <a:extLst>
                    <a:ext uri="{FF2B5EF4-FFF2-40B4-BE49-F238E27FC236}">
                      <a16:creationId xmlns:a16="http://schemas.microsoft.com/office/drawing/2014/main" id="{F132447E-3A46-772A-7F9F-906B5C786EB4}"/>
                    </a:ext>
                  </a:extLst>
                </p:cNvPr>
                <p:cNvPicPr/>
                <p:nvPr/>
              </p:nvPicPr>
              <p:blipFill>
                <a:blip r:embed="rId181"/>
                <a:stretch>
                  <a:fillRect/>
                </a:stretch>
              </p:blipFill>
              <p:spPr>
                <a:xfrm>
                  <a:off x="2408040" y="5784140"/>
                  <a:ext cx="98280" cy="222480"/>
                </a:xfrm>
                <a:prstGeom prst="rect">
                  <a:avLst/>
                </a:prstGeom>
              </p:spPr>
            </p:pic>
          </mc:Fallback>
        </mc:AlternateContent>
      </p:grpSp>
      <p:grpSp>
        <p:nvGrpSpPr>
          <p:cNvPr id="152" name="群組 151">
            <a:extLst>
              <a:ext uri="{FF2B5EF4-FFF2-40B4-BE49-F238E27FC236}">
                <a16:creationId xmlns:a16="http://schemas.microsoft.com/office/drawing/2014/main" id="{39B55F81-CB62-5E7C-02CC-6C242408170E}"/>
              </a:ext>
            </a:extLst>
          </p:cNvPr>
          <p:cNvGrpSpPr/>
          <p:nvPr/>
        </p:nvGrpSpPr>
        <p:grpSpPr>
          <a:xfrm>
            <a:off x="3611880" y="2602460"/>
            <a:ext cx="172080" cy="267840"/>
            <a:chOff x="3611880" y="2602460"/>
            <a:chExt cx="172080" cy="267840"/>
          </a:xfrm>
        </p:grpSpPr>
        <mc:AlternateContent xmlns:mc="http://schemas.openxmlformats.org/markup-compatibility/2006" xmlns:p14="http://schemas.microsoft.com/office/powerpoint/2010/main">
          <mc:Choice Requires="p14">
            <p:contentPart p14:bwMode="auto" r:id="rId182">
              <p14:nvContentPartPr>
                <p14:cNvPr id="146" name="筆跡 145">
                  <a:extLst>
                    <a:ext uri="{FF2B5EF4-FFF2-40B4-BE49-F238E27FC236}">
                      <a16:creationId xmlns:a16="http://schemas.microsoft.com/office/drawing/2014/main" id="{E828393B-3FBD-0E46-24C6-569B7EFA04D9}"/>
                    </a:ext>
                  </a:extLst>
                </p14:cNvPr>
                <p14:cNvContentPartPr/>
                <p14:nvPr/>
              </p14:nvContentPartPr>
              <p14:xfrm>
                <a:off x="3611880" y="2602460"/>
                <a:ext cx="69480" cy="267840"/>
              </p14:xfrm>
            </p:contentPart>
          </mc:Choice>
          <mc:Fallback xmlns="">
            <p:pic>
              <p:nvPicPr>
                <p:cNvPr id="146" name="筆跡 145">
                  <a:extLst>
                    <a:ext uri="{FF2B5EF4-FFF2-40B4-BE49-F238E27FC236}">
                      <a16:creationId xmlns:a16="http://schemas.microsoft.com/office/drawing/2014/main" id="{E828393B-3FBD-0E46-24C6-569B7EFA04D9}"/>
                    </a:ext>
                  </a:extLst>
                </p:cNvPr>
                <p:cNvPicPr/>
                <p:nvPr/>
              </p:nvPicPr>
              <p:blipFill>
                <a:blip r:embed="rId183"/>
                <a:stretch>
                  <a:fillRect/>
                </a:stretch>
              </p:blipFill>
              <p:spPr>
                <a:xfrm>
                  <a:off x="3593880" y="2584460"/>
                  <a:ext cx="1051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7" name="筆跡 146">
                  <a:extLst>
                    <a:ext uri="{FF2B5EF4-FFF2-40B4-BE49-F238E27FC236}">
                      <a16:creationId xmlns:a16="http://schemas.microsoft.com/office/drawing/2014/main" id="{D74D870E-5BAE-0625-2820-C7BE10D1E6CD}"/>
                    </a:ext>
                  </a:extLst>
                </p14:cNvPr>
                <p14:cNvContentPartPr/>
                <p14:nvPr/>
              </p14:nvContentPartPr>
              <p14:xfrm>
                <a:off x="3651480" y="2617580"/>
                <a:ext cx="113760" cy="243720"/>
              </p14:xfrm>
            </p:contentPart>
          </mc:Choice>
          <mc:Fallback xmlns="">
            <p:pic>
              <p:nvPicPr>
                <p:cNvPr id="147" name="筆跡 146">
                  <a:extLst>
                    <a:ext uri="{FF2B5EF4-FFF2-40B4-BE49-F238E27FC236}">
                      <a16:creationId xmlns:a16="http://schemas.microsoft.com/office/drawing/2014/main" id="{D74D870E-5BAE-0625-2820-C7BE10D1E6CD}"/>
                    </a:ext>
                  </a:extLst>
                </p:cNvPr>
                <p:cNvPicPr/>
                <p:nvPr/>
              </p:nvPicPr>
              <p:blipFill>
                <a:blip r:embed="rId185"/>
                <a:stretch>
                  <a:fillRect/>
                </a:stretch>
              </p:blipFill>
              <p:spPr>
                <a:xfrm>
                  <a:off x="3633480" y="2599580"/>
                  <a:ext cx="1494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8" name="筆跡 147">
                  <a:extLst>
                    <a:ext uri="{FF2B5EF4-FFF2-40B4-BE49-F238E27FC236}">
                      <a16:creationId xmlns:a16="http://schemas.microsoft.com/office/drawing/2014/main" id="{3DED6DA3-5D99-B5FE-D20B-FD64AAA6759E}"/>
                    </a:ext>
                  </a:extLst>
                </p14:cNvPr>
                <p14:cNvContentPartPr/>
                <p14:nvPr/>
              </p14:nvContentPartPr>
              <p14:xfrm>
                <a:off x="3613320" y="2738540"/>
                <a:ext cx="170640" cy="30960"/>
              </p14:xfrm>
            </p:contentPart>
          </mc:Choice>
          <mc:Fallback xmlns="">
            <p:pic>
              <p:nvPicPr>
                <p:cNvPr id="148" name="筆跡 147">
                  <a:extLst>
                    <a:ext uri="{FF2B5EF4-FFF2-40B4-BE49-F238E27FC236}">
                      <a16:creationId xmlns:a16="http://schemas.microsoft.com/office/drawing/2014/main" id="{3DED6DA3-5D99-B5FE-D20B-FD64AAA6759E}"/>
                    </a:ext>
                  </a:extLst>
                </p:cNvPr>
                <p:cNvPicPr/>
                <p:nvPr/>
              </p:nvPicPr>
              <p:blipFill>
                <a:blip r:embed="rId187"/>
                <a:stretch>
                  <a:fillRect/>
                </a:stretch>
              </p:blipFill>
              <p:spPr>
                <a:xfrm>
                  <a:off x="3595320" y="2720540"/>
                  <a:ext cx="206280" cy="66600"/>
                </a:xfrm>
                <a:prstGeom prst="rect">
                  <a:avLst/>
                </a:prstGeom>
              </p:spPr>
            </p:pic>
          </mc:Fallback>
        </mc:AlternateContent>
      </p:grpSp>
      <p:grpSp>
        <p:nvGrpSpPr>
          <p:cNvPr id="151" name="群組 150">
            <a:extLst>
              <a:ext uri="{FF2B5EF4-FFF2-40B4-BE49-F238E27FC236}">
                <a16:creationId xmlns:a16="http://schemas.microsoft.com/office/drawing/2014/main" id="{39285ECC-25D0-B88B-6564-C88551F7A517}"/>
              </a:ext>
            </a:extLst>
          </p:cNvPr>
          <p:cNvGrpSpPr/>
          <p:nvPr/>
        </p:nvGrpSpPr>
        <p:grpSpPr>
          <a:xfrm>
            <a:off x="4651200" y="2545220"/>
            <a:ext cx="178560" cy="279000"/>
            <a:chOff x="4651200" y="2545220"/>
            <a:chExt cx="178560" cy="279000"/>
          </a:xfrm>
        </p:grpSpPr>
        <mc:AlternateContent xmlns:mc="http://schemas.openxmlformats.org/markup-compatibility/2006" xmlns:p14="http://schemas.microsoft.com/office/powerpoint/2010/main">
          <mc:Choice Requires="p14">
            <p:contentPart p14:bwMode="auto" r:id="rId188">
              <p14:nvContentPartPr>
                <p14:cNvPr id="149" name="筆跡 148">
                  <a:extLst>
                    <a:ext uri="{FF2B5EF4-FFF2-40B4-BE49-F238E27FC236}">
                      <a16:creationId xmlns:a16="http://schemas.microsoft.com/office/drawing/2014/main" id="{F54628D7-49E4-5BF6-6299-23190070D64C}"/>
                    </a:ext>
                  </a:extLst>
                </p14:cNvPr>
                <p14:cNvContentPartPr/>
                <p14:nvPr/>
              </p14:nvContentPartPr>
              <p14:xfrm>
                <a:off x="4651200" y="2576900"/>
                <a:ext cx="19440" cy="235800"/>
              </p14:xfrm>
            </p:contentPart>
          </mc:Choice>
          <mc:Fallback xmlns="">
            <p:pic>
              <p:nvPicPr>
                <p:cNvPr id="149" name="筆跡 148">
                  <a:extLst>
                    <a:ext uri="{FF2B5EF4-FFF2-40B4-BE49-F238E27FC236}">
                      <a16:creationId xmlns:a16="http://schemas.microsoft.com/office/drawing/2014/main" id="{F54628D7-49E4-5BF6-6299-23190070D64C}"/>
                    </a:ext>
                  </a:extLst>
                </p:cNvPr>
                <p:cNvPicPr/>
                <p:nvPr/>
              </p:nvPicPr>
              <p:blipFill>
                <a:blip r:embed="rId189"/>
                <a:stretch>
                  <a:fillRect/>
                </a:stretch>
              </p:blipFill>
              <p:spPr>
                <a:xfrm>
                  <a:off x="4633200" y="2558900"/>
                  <a:ext cx="5508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0" name="筆跡 149">
                  <a:extLst>
                    <a:ext uri="{FF2B5EF4-FFF2-40B4-BE49-F238E27FC236}">
                      <a16:creationId xmlns:a16="http://schemas.microsoft.com/office/drawing/2014/main" id="{B8B5595F-D8C2-58F9-D7CC-B5DD50F23006}"/>
                    </a:ext>
                  </a:extLst>
                </p14:cNvPr>
                <p14:cNvContentPartPr/>
                <p14:nvPr/>
              </p14:nvContentPartPr>
              <p14:xfrm>
                <a:off x="4669560" y="2545220"/>
                <a:ext cx="160200" cy="279000"/>
              </p14:xfrm>
            </p:contentPart>
          </mc:Choice>
          <mc:Fallback xmlns="">
            <p:pic>
              <p:nvPicPr>
                <p:cNvPr id="150" name="筆跡 149">
                  <a:extLst>
                    <a:ext uri="{FF2B5EF4-FFF2-40B4-BE49-F238E27FC236}">
                      <a16:creationId xmlns:a16="http://schemas.microsoft.com/office/drawing/2014/main" id="{B8B5595F-D8C2-58F9-D7CC-B5DD50F23006}"/>
                    </a:ext>
                  </a:extLst>
                </p:cNvPr>
                <p:cNvPicPr/>
                <p:nvPr/>
              </p:nvPicPr>
              <p:blipFill>
                <a:blip r:embed="rId191"/>
                <a:stretch>
                  <a:fillRect/>
                </a:stretch>
              </p:blipFill>
              <p:spPr>
                <a:xfrm>
                  <a:off x="4651560" y="2527580"/>
                  <a:ext cx="195840" cy="314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2">
            <p14:nvContentPartPr>
              <p14:cNvPr id="153" name="筆跡 152">
                <a:extLst>
                  <a:ext uri="{FF2B5EF4-FFF2-40B4-BE49-F238E27FC236}">
                    <a16:creationId xmlns:a16="http://schemas.microsoft.com/office/drawing/2014/main" id="{B27DB5A2-A107-18E4-F98E-700FD997B6FE}"/>
                  </a:ext>
                </a:extLst>
              </p14:cNvPr>
              <p14:cNvContentPartPr/>
              <p14:nvPr/>
            </p14:nvContentPartPr>
            <p14:xfrm>
              <a:off x="3719880" y="3161180"/>
              <a:ext cx="11880" cy="198720"/>
            </p14:xfrm>
          </p:contentPart>
        </mc:Choice>
        <mc:Fallback xmlns="">
          <p:pic>
            <p:nvPicPr>
              <p:cNvPr id="153" name="筆跡 152">
                <a:extLst>
                  <a:ext uri="{FF2B5EF4-FFF2-40B4-BE49-F238E27FC236}">
                    <a16:creationId xmlns:a16="http://schemas.microsoft.com/office/drawing/2014/main" id="{B27DB5A2-A107-18E4-F98E-700FD997B6FE}"/>
                  </a:ext>
                </a:extLst>
              </p:cNvPr>
              <p:cNvPicPr/>
              <p:nvPr/>
            </p:nvPicPr>
            <p:blipFill>
              <a:blip r:embed="rId193"/>
              <a:stretch>
                <a:fillRect/>
              </a:stretch>
            </p:blipFill>
            <p:spPr>
              <a:xfrm>
                <a:off x="3701880" y="3143180"/>
                <a:ext cx="475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5" name="筆跡 154">
                <a:extLst>
                  <a:ext uri="{FF2B5EF4-FFF2-40B4-BE49-F238E27FC236}">
                    <a16:creationId xmlns:a16="http://schemas.microsoft.com/office/drawing/2014/main" id="{924D32E3-BD43-3BA3-0192-099178961F66}"/>
                  </a:ext>
                </a:extLst>
              </p14:cNvPr>
              <p14:cNvContentPartPr/>
              <p14:nvPr/>
            </p14:nvContentPartPr>
            <p14:xfrm>
              <a:off x="3700440" y="3547820"/>
              <a:ext cx="9000" cy="206280"/>
            </p14:xfrm>
          </p:contentPart>
        </mc:Choice>
        <mc:Fallback xmlns="">
          <p:pic>
            <p:nvPicPr>
              <p:cNvPr id="155" name="筆跡 154">
                <a:extLst>
                  <a:ext uri="{FF2B5EF4-FFF2-40B4-BE49-F238E27FC236}">
                    <a16:creationId xmlns:a16="http://schemas.microsoft.com/office/drawing/2014/main" id="{924D32E3-BD43-3BA3-0192-099178961F66}"/>
                  </a:ext>
                </a:extLst>
              </p:cNvPr>
              <p:cNvPicPr/>
              <p:nvPr/>
            </p:nvPicPr>
            <p:blipFill>
              <a:blip r:embed="rId195"/>
              <a:stretch>
                <a:fillRect/>
              </a:stretch>
            </p:blipFill>
            <p:spPr>
              <a:xfrm>
                <a:off x="3682800" y="3530180"/>
                <a:ext cx="446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6" name="筆跡 155">
                <a:extLst>
                  <a:ext uri="{FF2B5EF4-FFF2-40B4-BE49-F238E27FC236}">
                    <a16:creationId xmlns:a16="http://schemas.microsoft.com/office/drawing/2014/main" id="{CF3385F5-2205-36E2-04BB-070F93E562AD}"/>
                  </a:ext>
                </a:extLst>
              </p14:cNvPr>
              <p14:cNvContentPartPr/>
              <p14:nvPr/>
            </p14:nvContentPartPr>
            <p14:xfrm>
              <a:off x="3597840" y="3959660"/>
              <a:ext cx="118080" cy="177840"/>
            </p14:xfrm>
          </p:contentPart>
        </mc:Choice>
        <mc:Fallback xmlns="">
          <p:pic>
            <p:nvPicPr>
              <p:cNvPr id="156" name="筆跡 155">
                <a:extLst>
                  <a:ext uri="{FF2B5EF4-FFF2-40B4-BE49-F238E27FC236}">
                    <a16:creationId xmlns:a16="http://schemas.microsoft.com/office/drawing/2014/main" id="{CF3385F5-2205-36E2-04BB-070F93E562AD}"/>
                  </a:ext>
                </a:extLst>
              </p:cNvPr>
              <p:cNvPicPr/>
              <p:nvPr/>
            </p:nvPicPr>
            <p:blipFill>
              <a:blip r:embed="rId197"/>
              <a:stretch>
                <a:fillRect/>
              </a:stretch>
            </p:blipFill>
            <p:spPr>
              <a:xfrm>
                <a:off x="3579840" y="3942020"/>
                <a:ext cx="1537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7" name="筆跡 156">
                <a:extLst>
                  <a:ext uri="{FF2B5EF4-FFF2-40B4-BE49-F238E27FC236}">
                    <a16:creationId xmlns:a16="http://schemas.microsoft.com/office/drawing/2014/main" id="{E1EE5A12-C944-4541-B3D5-EC7B2F7A1A36}"/>
                  </a:ext>
                </a:extLst>
              </p14:cNvPr>
              <p14:cNvContentPartPr/>
              <p14:nvPr/>
            </p14:nvContentPartPr>
            <p14:xfrm>
              <a:off x="3592080" y="4298780"/>
              <a:ext cx="151200" cy="117000"/>
            </p14:xfrm>
          </p:contentPart>
        </mc:Choice>
        <mc:Fallback xmlns="">
          <p:pic>
            <p:nvPicPr>
              <p:cNvPr id="157" name="筆跡 156">
                <a:extLst>
                  <a:ext uri="{FF2B5EF4-FFF2-40B4-BE49-F238E27FC236}">
                    <a16:creationId xmlns:a16="http://schemas.microsoft.com/office/drawing/2014/main" id="{E1EE5A12-C944-4541-B3D5-EC7B2F7A1A36}"/>
                  </a:ext>
                </a:extLst>
              </p:cNvPr>
              <p:cNvPicPr/>
              <p:nvPr/>
            </p:nvPicPr>
            <p:blipFill>
              <a:blip r:embed="rId199"/>
              <a:stretch>
                <a:fillRect/>
              </a:stretch>
            </p:blipFill>
            <p:spPr>
              <a:xfrm>
                <a:off x="3574440" y="4281140"/>
                <a:ext cx="1868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8" name="筆跡 157">
                <a:extLst>
                  <a:ext uri="{FF2B5EF4-FFF2-40B4-BE49-F238E27FC236}">
                    <a16:creationId xmlns:a16="http://schemas.microsoft.com/office/drawing/2014/main" id="{94ED2BF3-B68A-AC92-E29E-5ED3B88F501A}"/>
                  </a:ext>
                </a:extLst>
              </p14:cNvPr>
              <p14:cNvContentPartPr/>
              <p14:nvPr/>
            </p14:nvContentPartPr>
            <p14:xfrm>
              <a:off x="3579840" y="4603340"/>
              <a:ext cx="111240" cy="189000"/>
            </p14:xfrm>
          </p:contentPart>
        </mc:Choice>
        <mc:Fallback xmlns="">
          <p:pic>
            <p:nvPicPr>
              <p:cNvPr id="158" name="筆跡 157">
                <a:extLst>
                  <a:ext uri="{FF2B5EF4-FFF2-40B4-BE49-F238E27FC236}">
                    <a16:creationId xmlns:a16="http://schemas.microsoft.com/office/drawing/2014/main" id="{94ED2BF3-B68A-AC92-E29E-5ED3B88F501A}"/>
                  </a:ext>
                </a:extLst>
              </p:cNvPr>
              <p:cNvPicPr/>
              <p:nvPr/>
            </p:nvPicPr>
            <p:blipFill>
              <a:blip r:embed="rId201"/>
              <a:stretch>
                <a:fillRect/>
              </a:stretch>
            </p:blipFill>
            <p:spPr>
              <a:xfrm>
                <a:off x="3562200" y="4585340"/>
                <a:ext cx="1468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9" name="筆跡 158">
                <a:extLst>
                  <a:ext uri="{FF2B5EF4-FFF2-40B4-BE49-F238E27FC236}">
                    <a16:creationId xmlns:a16="http://schemas.microsoft.com/office/drawing/2014/main" id="{76A41D5E-6615-1550-80FF-BBFACE93D5AC}"/>
                  </a:ext>
                </a:extLst>
              </p14:cNvPr>
              <p14:cNvContentPartPr/>
              <p14:nvPr/>
            </p14:nvContentPartPr>
            <p14:xfrm>
              <a:off x="3494880" y="5092940"/>
              <a:ext cx="144000" cy="144360"/>
            </p14:xfrm>
          </p:contentPart>
        </mc:Choice>
        <mc:Fallback xmlns="">
          <p:pic>
            <p:nvPicPr>
              <p:cNvPr id="159" name="筆跡 158">
                <a:extLst>
                  <a:ext uri="{FF2B5EF4-FFF2-40B4-BE49-F238E27FC236}">
                    <a16:creationId xmlns:a16="http://schemas.microsoft.com/office/drawing/2014/main" id="{76A41D5E-6615-1550-80FF-BBFACE93D5AC}"/>
                  </a:ext>
                </a:extLst>
              </p:cNvPr>
              <p:cNvPicPr/>
              <p:nvPr/>
            </p:nvPicPr>
            <p:blipFill>
              <a:blip r:embed="rId203"/>
              <a:stretch>
                <a:fillRect/>
              </a:stretch>
            </p:blipFill>
            <p:spPr>
              <a:xfrm>
                <a:off x="3476880" y="5075300"/>
                <a:ext cx="1796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0" name="筆跡 159">
                <a:extLst>
                  <a:ext uri="{FF2B5EF4-FFF2-40B4-BE49-F238E27FC236}">
                    <a16:creationId xmlns:a16="http://schemas.microsoft.com/office/drawing/2014/main" id="{F23A7FD1-BAFF-6F5C-0482-593ADE1E0337}"/>
                  </a:ext>
                </a:extLst>
              </p14:cNvPr>
              <p14:cNvContentPartPr/>
              <p14:nvPr/>
            </p14:nvContentPartPr>
            <p14:xfrm>
              <a:off x="3542760" y="5439260"/>
              <a:ext cx="109800" cy="152640"/>
            </p14:xfrm>
          </p:contentPart>
        </mc:Choice>
        <mc:Fallback xmlns="">
          <p:pic>
            <p:nvPicPr>
              <p:cNvPr id="160" name="筆跡 159">
                <a:extLst>
                  <a:ext uri="{FF2B5EF4-FFF2-40B4-BE49-F238E27FC236}">
                    <a16:creationId xmlns:a16="http://schemas.microsoft.com/office/drawing/2014/main" id="{F23A7FD1-BAFF-6F5C-0482-593ADE1E0337}"/>
                  </a:ext>
                </a:extLst>
              </p:cNvPr>
              <p:cNvPicPr/>
              <p:nvPr/>
            </p:nvPicPr>
            <p:blipFill>
              <a:blip r:embed="rId205"/>
              <a:stretch>
                <a:fillRect/>
              </a:stretch>
            </p:blipFill>
            <p:spPr>
              <a:xfrm>
                <a:off x="3524760" y="5421260"/>
                <a:ext cx="14544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1" name="筆跡 160">
                <a:extLst>
                  <a:ext uri="{FF2B5EF4-FFF2-40B4-BE49-F238E27FC236}">
                    <a16:creationId xmlns:a16="http://schemas.microsoft.com/office/drawing/2014/main" id="{C51E514E-DCC9-DCC0-A8EF-E44BFB024FEB}"/>
                  </a:ext>
                </a:extLst>
              </p14:cNvPr>
              <p14:cNvContentPartPr/>
              <p14:nvPr/>
            </p14:nvContentPartPr>
            <p14:xfrm>
              <a:off x="3515760" y="5790260"/>
              <a:ext cx="154800" cy="197640"/>
            </p14:xfrm>
          </p:contentPart>
        </mc:Choice>
        <mc:Fallback xmlns="">
          <p:pic>
            <p:nvPicPr>
              <p:cNvPr id="161" name="筆跡 160">
                <a:extLst>
                  <a:ext uri="{FF2B5EF4-FFF2-40B4-BE49-F238E27FC236}">
                    <a16:creationId xmlns:a16="http://schemas.microsoft.com/office/drawing/2014/main" id="{C51E514E-DCC9-DCC0-A8EF-E44BFB024FEB}"/>
                  </a:ext>
                </a:extLst>
              </p:cNvPr>
              <p:cNvPicPr/>
              <p:nvPr/>
            </p:nvPicPr>
            <p:blipFill>
              <a:blip r:embed="rId207"/>
              <a:stretch>
                <a:fillRect/>
              </a:stretch>
            </p:blipFill>
            <p:spPr>
              <a:xfrm>
                <a:off x="3498120" y="5772260"/>
                <a:ext cx="19044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2" name="筆跡 161">
                <a:extLst>
                  <a:ext uri="{FF2B5EF4-FFF2-40B4-BE49-F238E27FC236}">
                    <a16:creationId xmlns:a16="http://schemas.microsoft.com/office/drawing/2014/main" id="{147272A8-BACC-B300-BE2A-ABD76E88BF1E}"/>
                  </a:ext>
                </a:extLst>
              </p14:cNvPr>
              <p14:cNvContentPartPr/>
              <p14:nvPr/>
            </p14:nvContentPartPr>
            <p14:xfrm>
              <a:off x="4767120" y="3113660"/>
              <a:ext cx="132120" cy="146160"/>
            </p14:xfrm>
          </p:contentPart>
        </mc:Choice>
        <mc:Fallback xmlns="">
          <p:pic>
            <p:nvPicPr>
              <p:cNvPr id="162" name="筆跡 161">
                <a:extLst>
                  <a:ext uri="{FF2B5EF4-FFF2-40B4-BE49-F238E27FC236}">
                    <a16:creationId xmlns:a16="http://schemas.microsoft.com/office/drawing/2014/main" id="{147272A8-BACC-B300-BE2A-ABD76E88BF1E}"/>
                  </a:ext>
                </a:extLst>
              </p:cNvPr>
              <p:cNvPicPr/>
              <p:nvPr/>
            </p:nvPicPr>
            <p:blipFill>
              <a:blip r:embed="rId209"/>
              <a:stretch>
                <a:fillRect/>
              </a:stretch>
            </p:blipFill>
            <p:spPr>
              <a:xfrm>
                <a:off x="4749480" y="3096020"/>
                <a:ext cx="16776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3" name="筆跡 162">
                <a:extLst>
                  <a:ext uri="{FF2B5EF4-FFF2-40B4-BE49-F238E27FC236}">
                    <a16:creationId xmlns:a16="http://schemas.microsoft.com/office/drawing/2014/main" id="{6B4CAF33-7EAB-300A-B029-B63E0366B07C}"/>
                  </a:ext>
                </a:extLst>
              </p14:cNvPr>
              <p14:cNvContentPartPr/>
              <p14:nvPr/>
            </p14:nvContentPartPr>
            <p14:xfrm>
              <a:off x="4745160" y="3495620"/>
              <a:ext cx="132480" cy="162360"/>
            </p14:xfrm>
          </p:contentPart>
        </mc:Choice>
        <mc:Fallback xmlns="">
          <p:pic>
            <p:nvPicPr>
              <p:cNvPr id="163" name="筆跡 162">
                <a:extLst>
                  <a:ext uri="{FF2B5EF4-FFF2-40B4-BE49-F238E27FC236}">
                    <a16:creationId xmlns:a16="http://schemas.microsoft.com/office/drawing/2014/main" id="{6B4CAF33-7EAB-300A-B029-B63E0366B07C}"/>
                  </a:ext>
                </a:extLst>
              </p:cNvPr>
              <p:cNvPicPr/>
              <p:nvPr/>
            </p:nvPicPr>
            <p:blipFill>
              <a:blip r:embed="rId211"/>
              <a:stretch>
                <a:fillRect/>
              </a:stretch>
            </p:blipFill>
            <p:spPr>
              <a:xfrm>
                <a:off x="4727520" y="3477620"/>
                <a:ext cx="16812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4" name="筆跡 163">
                <a:extLst>
                  <a:ext uri="{FF2B5EF4-FFF2-40B4-BE49-F238E27FC236}">
                    <a16:creationId xmlns:a16="http://schemas.microsoft.com/office/drawing/2014/main" id="{4B5F1932-F6D6-DD91-CAB8-8EB0AE5A638E}"/>
                  </a:ext>
                </a:extLst>
              </p14:cNvPr>
              <p14:cNvContentPartPr/>
              <p14:nvPr/>
            </p14:nvContentPartPr>
            <p14:xfrm>
              <a:off x="4712760" y="3913940"/>
              <a:ext cx="152640" cy="155880"/>
            </p14:xfrm>
          </p:contentPart>
        </mc:Choice>
        <mc:Fallback xmlns="">
          <p:pic>
            <p:nvPicPr>
              <p:cNvPr id="164" name="筆跡 163">
                <a:extLst>
                  <a:ext uri="{FF2B5EF4-FFF2-40B4-BE49-F238E27FC236}">
                    <a16:creationId xmlns:a16="http://schemas.microsoft.com/office/drawing/2014/main" id="{4B5F1932-F6D6-DD91-CAB8-8EB0AE5A638E}"/>
                  </a:ext>
                </a:extLst>
              </p:cNvPr>
              <p:cNvPicPr/>
              <p:nvPr/>
            </p:nvPicPr>
            <p:blipFill>
              <a:blip r:embed="rId213"/>
              <a:stretch>
                <a:fillRect/>
              </a:stretch>
            </p:blipFill>
            <p:spPr>
              <a:xfrm>
                <a:off x="4694760" y="3896300"/>
                <a:ext cx="1882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65" name="筆跡 164">
                <a:extLst>
                  <a:ext uri="{FF2B5EF4-FFF2-40B4-BE49-F238E27FC236}">
                    <a16:creationId xmlns:a16="http://schemas.microsoft.com/office/drawing/2014/main" id="{D92A29BB-8886-F48D-3ACF-2160054070C4}"/>
                  </a:ext>
                </a:extLst>
              </p14:cNvPr>
              <p14:cNvContentPartPr/>
              <p14:nvPr/>
            </p14:nvContentPartPr>
            <p14:xfrm>
              <a:off x="4735080" y="4286180"/>
              <a:ext cx="122760" cy="157680"/>
            </p14:xfrm>
          </p:contentPart>
        </mc:Choice>
        <mc:Fallback xmlns="">
          <p:pic>
            <p:nvPicPr>
              <p:cNvPr id="165" name="筆跡 164">
                <a:extLst>
                  <a:ext uri="{FF2B5EF4-FFF2-40B4-BE49-F238E27FC236}">
                    <a16:creationId xmlns:a16="http://schemas.microsoft.com/office/drawing/2014/main" id="{D92A29BB-8886-F48D-3ACF-2160054070C4}"/>
                  </a:ext>
                </a:extLst>
              </p:cNvPr>
              <p:cNvPicPr/>
              <p:nvPr/>
            </p:nvPicPr>
            <p:blipFill>
              <a:blip r:embed="rId215"/>
              <a:stretch>
                <a:fillRect/>
              </a:stretch>
            </p:blipFill>
            <p:spPr>
              <a:xfrm>
                <a:off x="4717440" y="4268540"/>
                <a:ext cx="1584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6" name="筆跡 165">
                <a:extLst>
                  <a:ext uri="{FF2B5EF4-FFF2-40B4-BE49-F238E27FC236}">
                    <a16:creationId xmlns:a16="http://schemas.microsoft.com/office/drawing/2014/main" id="{F20DE5DA-1D5C-C35A-6DF7-3C26D93ABF58}"/>
                  </a:ext>
                </a:extLst>
              </p14:cNvPr>
              <p14:cNvContentPartPr/>
              <p14:nvPr/>
            </p14:nvContentPartPr>
            <p14:xfrm>
              <a:off x="4720680" y="4645100"/>
              <a:ext cx="153000" cy="225000"/>
            </p14:xfrm>
          </p:contentPart>
        </mc:Choice>
        <mc:Fallback xmlns="">
          <p:pic>
            <p:nvPicPr>
              <p:cNvPr id="166" name="筆跡 165">
                <a:extLst>
                  <a:ext uri="{FF2B5EF4-FFF2-40B4-BE49-F238E27FC236}">
                    <a16:creationId xmlns:a16="http://schemas.microsoft.com/office/drawing/2014/main" id="{F20DE5DA-1D5C-C35A-6DF7-3C26D93ABF58}"/>
                  </a:ext>
                </a:extLst>
              </p:cNvPr>
              <p:cNvPicPr/>
              <p:nvPr/>
            </p:nvPicPr>
            <p:blipFill>
              <a:blip r:embed="rId217"/>
              <a:stretch>
                <a:fillRect/>
              </a:stretch>
            </p:blipFill>
            <p:spPr>
              <a:xfrm>
                <a:off x="4702680" y="4627100"/>
                <a:ext cx="1886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7" name="筆跡 166">
                <a:extLst>
                  <a:ext uri="{FF2B5EF4-FFF2-40B4-BE49-F238E27FC236}">
                    <a16:creationId xmlns:a16="http://schemas.microsoft.com/office/drawing/2014/main" id="{10A1469D-F936-7FAD-80BD-A177C011CFB9}"/>
                  </a:ext>
                </a:extLst>
              </p14:cNvPr>
              <p14:cNvContentPartPr/>
              <p14:nvPr/>
            </p14:nvContentPartPr>
            <p14:xfrm>
              <a:off x="4728600" y="5077460"/>
              <a:ext cx="183960" cy="104040"/>
            </p14:xfrm>
          </p:contentPart>
        </mc:Choice>
        <mc:Fallback xmlns="">
          <p:pic>
            <p:nvPicPr>
              <p:cNvPr id="167" name="筆跡 166">
                <a:extLst>
                  <a:ext uri="{FF2B5EF4-FFF2-40B4-BE49-F238E27FC236}">
                    <a16:creationId xmlns:a16="http://schemas.microsoft.com/office/drawing/2014/main" id="{10A1469D-F936-7FAD-80BD-A177C011CFB9}"/>
                  </a:ext>
                </a:extLst>
              </p:cNvPr>
              <p:cNvPicPr/>
              <p:nvPr/>
            </p:nvPicPr>
            <p:blipFill>
              <a:blip r:embed="rId219"/>
              <a:stretch>
                <a:fillRect/>
              </a:stretch>
            </p:blipFill>
            <p:spPr>
              <a:xfrm>
                <a:off x="4710600" y="5059820"/>
                <a:ext cx="2196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8" name="筆跡 167">
                <a:extLst>
                  <a:ext uri="{FF2B5EF4-FFF2-40B4-BE49-F238E27FC236}">
                    <a16:creationId xmlns:a16="http://schemas.microsoft.com/office/drawing/2014/main" id="{86DFF553-0DB6-D4DF-B871-192DA4923055}"/>
                  </a:ext>
                </a:extLst>
              </p14:cNvPr>
              <p14:cNvContentPartPr/>
              <p14:nvPr/>
            </p14:nvContentPartPr>
            <p14:xfrm>
              <a:off x="4755600" y="5346020"/>
              <a:ext cx="130680" cy="182520"/>
            </p14:xfrm>
          </p:contentPart>
        </mc:Choice>
        <mc:Fallback xmlns="">
          <p:pic>
            <p:nvPicPr>
              <p:cNvPr id="168" name="筆跡 167">
                <a:extLst>
                  <a:ext uri="{FF2B5EF4-FFF2-40B4-BE49-F238E27FC236}">
                    <a16:creationId xmlns:a16="http://schemas.microsoft.com/office/drawing/2014/main" id="{86DFF553-0DB6-D4DF-B871-192DA4923055}"/>
                  </a:ext>
                </a:extLst>
              </p:cNvPr>
              <p:cNvPicPr/>
              <p:nvPr/>
            </p:nvPicPr>
            <p:blipFill>
              <a:blip r:embed="rId221"/>
              <a:stretch>
                <a:fillRect/>
              </a:stretch>
            </p:blipFill>
            <p:spPr>
              <a:xfrm>
                <a:off x="4737960" y="5328380"/>
                <a:ext cx="16632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9" name="筆跡 168">
                <a:extLst>
                  <a:ext uri="{FF2B5EF4-FFF2-40B4-BE49-F238E27FC236}">
                    <a16:creationId xmlns:a16="http://schemas.microsoft.com/office/drawing/2014/main" id="{D1F4EF9D-1516-C9C4-438E-6396C2818C1E}"/>
                  </a:ext>
                </a:extLst>
              </p14:cNvPr>
              <p14:cNvContentPartPr/>
              <p14:nvPr/>
            </p14:nvContentPartPr>
            <p14:xfrm>
              <a:off x="4717800" y="5821580"/>
              <a:ext cx="170280" cy="114840"/>
            </p14:xfrm>
          </p:contentPart>
        </mc:Choice>
        <mc:Fallback xmlns="">
          <p:pic>
            <p:nvPicPr>
              <p:cNvPr id="169" name="筆跡 168">
                <a:extLst>
                  <a:ext uri="{FF2B5EF4-FFF2-40B4-BE49-F238E27FC236}">
                    <a16:creationId xmlns:a16="http://schemas.microsoft.com/office/drawing/2014/main" id="{D1F4EF9D-1516-C9C4-438E-6396C2818C1E}"/>
                  </a:ext>
                </a:extLst>
              </p:cNvPr>
              <p:cNvPicPr/>
              <p:nvPr/>
            </p:nvPicPr>
            <p:blipFill>
              <a:blip r:embed="rId223"/>
              <a:stretch>
                <a:fillRect/>
              </a:stretch>
            </p:blipFill>
            <p:spPr>
              <a:xfrm>
                <a:off x="4699800" y="5803940"/>
                <a:ext cx="205920" cy="150480"/>
              </a:xfrm>
              <a:prstGeom prst="rect">
                <a:avLst/>
              </a:prstGeom>
            </p:spPr>
          </p:pic>
        </mc:Fallback>
      </mc:AlternateContent>
      <p:grpSp>
        <p:nvGrpSpPr>
          <p:cNvPr id="173" name="群組 172">
            <a:extLst>
              <a:ext uri="{FF2B5EF4-FFF2-40B4-BE49-F238E27FC236}">
                <a16:creationId xmlns:a16="http://schemas.microsoft.com/office/drawing/2014/main" id="{41CBAF4F-E03F-308F-5AA8-C550167DC942}"/>
              </a:ext>
            </a:extLst>
          </p:cNvPr>
          <p:cNvGrpSpPr/>
          <p:nvPr/>
        </p:nvGrpSpPr>
        <p:grpSpPr>
          <a:xfrm>
            <a:off x="5774400" y="2421740"/>
            <a:ext cx="305640" cy="370440"/>
            <a:chOff x="5774400" y="2421740"/>
            <a:chExt cx="305640" cy="370440"/>
          </a:xfrm>
        </p:grpSpPr>
        <mc:AlternateContent xmlns:mc="http://schemas.openxmlformats.org/markup-compatibility/2006" xmlns:p14="http://schemas.microsoft.com/office/powerpoint/2010/main">
          <mc:Choice Requires="p14">
            <p:contentPart p14:bwMode="auto" r:id="rId224">
              <p14:nvContentPartPr>
                <p14:cNvPr id="170" name="筆跡 169">
                  <a:extLst>
                    <a:ext uri="{FF2B5EF4-FFF2-40B4-BE49-F238E27FC236}">
                      <a16:creationId xmlns:a16="http://schemas.microsoft.com/office/drawing/2014/main" id="{479351A7-21A2-CAA1-7179-E9010893B37B}"/>
                    </a:ext>
                  </a:extLst>
                </p14:cNvPr>
                <p14:cNvContentPartPr/>
                <p14:nvPr/>
              </p14:nvContentPartPr>
              <p14:xfrm>
                <a:off x="5774400" y="2421740"/>
                <a:ext cx="172440" cy="328680"/>
              </p14:xfrm>
            </p:contentPart>
          </mc:Choice>
          <mc:Fallback xmlns="">
            <p:pic>
              <p:nvPicPr>
                <p:cNvPr id="170" name="筆跡 169">
                  <a:extLst>
                    <a:ext uri="{FF2B5EF4-FFF2-40B4-BE49-F238E27FC236}">
                      <a16:creationId xmlns:a16="http://schemas.microsoft.com/office/drawing/2014/main" id="{479351A7-21A2-CAA1-7179-E9010893B37B}"/>
                    </a:ext>
                  </a:extLst>
                </p:cNvPr>
                <p:cNvPicPr/>
                <p:nvPr/>
              </p:nvPicPr>
              <p:blipFill>
                <a:blip r:embed="rId225"/>
                <a:stretch>
                  <a:fillRect/>
                </a:stretch>
              </p:blipFill>
              <p:spPr>
                <a:xfrm>
                  <a:off x="5756760" y="2404100"/>
                  <a:ext cx="20808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71" name="筆跡 170">
                  <a:extLst>
                    <a:ext uri="{FF2B5EF4-FFF2-40B4-BE49-F238E27FC236}">
                      <a16:creationId xmlns:a16="http://schemas.microsoft.com/office/drawing/2014/main" id="{9513025D-A8EF-D718-DA36-428DA98D0A4D}"/>
                    </a:ext>
                  </a:extLst>
                </p14:cNvPr>
                <p14:cNvContentPartPr/>
                <p14:nvPr/>
              </p14:nvContentPartPr>
              <p14:xfrm>
                <a:off x="5963400" y="2574020"/>
                <a:ext cx="66600" cy="187560"/>
              </p14:xfrm>
            </p:contentPart>
          </mc:Choice>
          <mc:Fallback xmlns="">
            <p:pic>
              <p:nvPicPr>
                <p:cNvPr id="171" name="筆跡 170">
                  <a:extLst>
                    <a:ext uri="{FF2B5EF4-FFF2-40B4-BE49-F238E27FC236}">
                      <a16:creationId xmlns:a16="http://schemas.microsoft.com/office/drawing/2014/main" id="{9513025D-A8EF-D718-DA36-428DA98D0A4D}"/>
                    </a:ext>
                  </a:extLst>
                </p:cNvPr>
                <p:cNvPicPr/>
                <p:nvPr/>
              </p:nvPicPr>
              <p:blipFill>
                <a:blip r:embed="rId227"/>
                <a:stretch>
                  <a:fillRect/>
                </a:stretch>
              </p:blipFill>
              <p:spPr>
                <a:xfrm>
                  <a:off x="5945400" y="2556380"/>
                  <a:ext cx="1022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72" name="筆跡 171">
                  <a:extLst>
                    <a:ext uri="{FF2B5EF4-FFF2-40B4-BE49-F238E27FC236}">
                      <a16:creationId xmlns:a16="http://schemas.microsoft.com/office/drawing/2014/main" id="{0B22AFDB-B782-B6FB-E5B3-1AB37AE77C03}"/>
                    </a:ext>
                  </a:extLst>
                </p14:cNvPr>
                <p14:cNvContentPartPr/>
                <p14:nvPr/>
              </p14:nvContentPartPr>
              <p14:xfrm>
                <a:off x="5965920" y="2598860"/>
                <a:ext cx="114120" cy="193320"/>
              </p14:xfrm>
            </p:contentPart>
          </mc:Choice>
          <mc:Fallback xmlns="">
            <p:pic>
              <p:nvPicPr>
                <p:cNvPr id="172" name="筆跡 171">
                  <a:extLst>
                    <a:ext uri="{FF2B5EF4-FFF2-40B4-BE49-F238E27FC236}">
                      <a16:creationId xmlns:a16="http://schemas.microsoft.com/office/drawing/2014/main" id="{0B22AFDB-B782-B6FB-E5B3-1AB37AE77C03}"/>
                    </a:ext>
                  </a:extLst>
                </p:cNvPr>
                <p:cNvPicPr/>
                <p:nvPr/>
              </p:nvPicPr>
              <p:blipFill>
                <a:blip r:embed="rId229"/>
                <a:stretch>
                  <a:fillRect/>
                </a:stretch>
              </p:blipFill>
              <p:spPr>
                <a:xfrm>
                  <a:off x="5947920" y="2580860"/>
                  <a:ext cx="149760" cy="228960"/>
                </a:xfrm>
                <a:prstGeom prst="rect">
                  <a:avLst/>
                </a:prstGeom>
              </p:spPr>
            </p:pic>
          </mc:Fallback>
        </mc:AlternateContent>
      </p:grpSp>
      <p:grpSp>
        <p:nvGrpSpPr>
          <p:cNvPr id="183" name="群組 182">
            <a:extLst>
              <a:ext uri="{FF2B5EF4-FFF2-40B4-BE49-F238E27FC236}">
                <a16:creationId xmlns:a16="http://schemas.microsoft.com/office/drawing/2014/main" id="{A4A9704F-81A7-A16D-6035-968FB6FD20E8}"/>
              </a:ext>
            </a:extLst>
          </p:cNvPr>
          <p:cNvGrpSpPr/>
          <p:nvPr/>
        </p:nvGrpSpPr>
        <p:grpSpPr>
          <a:xfrm>
            <a:off x="5820840" y="3020780"/>
            <a:ext cx="361800" cy="324000"/>
            <a:chOff x="5820840" y="3020780"/>
            <a:chExt cx="361800" cy="324000"/>
          </a:xfrm>
        </p:grpSpPr>
        <mc:AlternateContent xmlns:mc="http://schemas.openxmlformats.org/markup-compatibility/2006" xmlns:p14="http://schemas.microsoft.com/office/powerpoint/2010/main">
          <mc:Choice Requires="p14">
            <p:contentPart p14:bwMode="auto" r:id="rId230">
              <p14:nvContentPartPr>
                <p14:cNvPr id="174" name="筆跡 173">
                  <a:extLst>
                    <a:ext uri="{FF2B5EF4-FFF2-40B4-BE49-F238E27FC236}">
                      <a16:creationId xmlns:a16="http://schemas.microsoft.com/office/drawing/2014/main" id="{76FF06A0-C6E4-34FD-5436-C955E2C42832}"/>
                    </a:ext>
                  </a:extLst>
                </p14:cNvPr>
                <p14:cNvContentPartPr/>
                <p14:nvPr/>
              </p14:nvContentPartPr>
              <p14:xfrm>
                <a:off x="5906880" y="3026540"/>
                <a:ext cx="5040" cy="161280"/>
              </p14:xfrm>
            </p:contentPart>
          </mc:Choice>
          <mc:Fallback xmlns="">
            <p:pic>
              <p:nvPicPr>
                <p:cNvPr id="174" name="筆跡 173">
                  <a:extLst>
                    <a:ext uri="{FF2B5EF4-FFF2-40B4-BE49-F238E27FC236}">
                      <a16:creationId xmlns:a16="http://schemas.microsoft.com/office/drawing/2014/main" id="{76FF06A0-C6E4-34FD-5436-C955E2C42832}"/>
                    </a:ext>
                  </a:extLst>
                </p:cNvPr>
                <p:cNvPicPr/>
                <p:nvPr/>
              </p:nvPicPr>
              <p:blipFill>
                <a:blip r:embed="rId231"/>
                <a:stretch>
                  <a:fillRect/>
                </a:stretch>
              </p:blipFill>
              <p:spPr>
                <a:xfrm>
                  <a:off x="5888880" y="3008900"/>
                  <a:ext cx="406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5" name="筆跡 174">
                  <a:extLst>
                    <a:ext uri="{FF2B5EF4-FFF2-40B4-BE49-F238E27FC236}">
                      <a16:creationId xmlns:a16="http://schemas.microsoft.com/office/drawing/2014/main" id="{9E723DB7-83B2-F20C-AD1D-F2A531083E48}"/>
                    </a:ext>
                  </a:extLst>
                </p14:cNvPr>
                <p14:cNvContentPartPr/>
                <p14:nvPr/>
              </p14:nvContentPartPr>
              <p14:xfrm>
                <a:off x="5820840" y="3020780"/>
                <a:ext cx="222120" cy="324000"/>
              </p14:xfrm>
            </p:contentPart>
          </mc:Choice>
          <mc:Fallback xmlns="">
            <p:pic>
              <p:nvPicPr>
                <p:cNvPr id="175" name="筆跡 174">
                  <a:extLst>
                    <a:ext uri="{FF2B5EF4-FFF2-40B4-BE49-F238E27FC236}">
                      <a16:creationId xmlns:a16="http://schemas.microsoft.com/office/drawing/2014/main" id="{9E723DB7-83B2-F20C-AD1D-F2A531083E48}"/>
                    </a:ext>
                  </a:extLst>
                </p:cNvPr>
                <p:cNvPicPr/>
                <p:nvPr/>
              </p:nvPicPr>
              <p:blipFill>
                <a:blip r:embed="rId233"/>
                <a:stretch>
                  <a:fillRect/>
                </a:stretch>
              </p:blipFill>
              <p:spPr>
                <a:xfrm>
                  <a:off x="5802840" y="3003140"/>
                  <a:ext cx="25776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6" name="筆跡 175">
                  <a:extLst>
                    <a:ext uri="{FF2B5EF4-FFF2-40B4-BE49-F238E27FC236}">
                      <a16:creationId xmlns:a16="http://schemas.microsoft.com/office/drawing/2014/main" id="{BE980312-A441-801A-2DD3-7A77D0BC786A}"/>
                    </a:ext>
                  </a:extLst>
                </p14:cNvPr>
                <p14:cNvContentPartPr/>
                <p14:nvPr/>
              </p14:nvContentPartPr>
              <p14:xfrm>
                <a:off x="6017760" y="3121580"/>
                <a:ext cx="52560" cy="159120"/>
              </p14:xfrm>
            </p:contentPart>
          </mc:Choice>
          <mc:Fallback xmlns="">
            <p:pic>
              <p:nvPicPr>
                <p:cNvPr id="176" name="筆跡 175">
                  <a:extLst>
                    <a:ext uri="{FF2B5EF4-FFF2-40B4-BE49-F238E27FC236}">
                      <a16:creationId xmlns:a16="http://schemas.microsoft.com/office/drawing/2014/main" id="{BE980312-A441-801A-2DD3-7A77D0BC786A}"/>
                    </a:ext>
                  </a:extLst>
                </p:cNvPr>
                <p:cNvPicPr/>
                <p:nvPr/>
              </p:nvPicPr>
              <p:blipFill>
                <a:blip r:embed="rId235"/>
                <a:stretch>
                  <a:fillRect/>
                </a:stretch>
              </p:blipFill>
              <p:spPr>
                <a:xfrm>
                  <a:off x="6000120" y="3103580"/>
                  <a:ext cx="882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7" name="筆跡 176">
                  <a:extLst>
                    <a:ext uri="{FF2B5EF4-FFF2-40B4-BE49-F238E27FC236}">
                      <a16:creationId xmlns:a16="http://schemas.microsoft.com/office/drawing/2014/main" id="{6E2312C8-7F39-126B-FFA5-1207C3E409B1}"/>
                    </a:ext>
                  </a:extLst>
                </p14:cNvPr>
                <p14:cNvContentPartPr/>
                <p14:nvPr/>
              </p14:nvContentPartPr>
              <p14:xfrm>
                <a:off x="6107400" y="3131660"/>
                <a:ext cx="75240" cy="92520"/>
              </p14:xfrm>
            </p:contentPart>
          </mc:Choice>
          <mc:Fallback xmlns="">
            <p:pic>
              <p:nvPicPr>
                <p:cNvPr id="177" name="筆跡 176">
                  <a:extLst>
                    <a:ext uri="{FF2B5EF4-FFF2-40B4-BE49-F238E27FC236}">
                      <a16:creationId xmlns:a16="http://schemas.microsoft.com/office/drawing/2014/main" id="{6E2312C8-7F39-126B-FFA5-1207C3E409B1}"/>
                    </a:ext>
                  </a:extLst>
                </p:cNvPr>
                <p:cNvPicPr/>
                <p:nvPr/>
              </p:nvPicPr>
              <p:blipFill>
                <a:blip r:embed="rId237"/>
                <a:stretch>
                  <a:fillRect/>
                </a:stretch>
              </p:blipFill>
              <p:spPr>
                <a:xfrm>
                  <a:off x="6089400" y="3114020"/>
                  <a:ext cx="110880" cy="128160"/>
                </a:xfrm>
                <a:prstGeom prst="rect">
                  <a:avLst/>
                </a:prstGeom>
              </p:spPr>
            </p:pic>
          </mc:Fallback>
        </mc:AlternateContent>
      </p:grpSp>
      <p:grpSp>
        <p:nvGrpSpPr>
          <p:cNvPr id="185" name="群組 184">
            <a:extLst>
              <a:ext uri="{FF2B5EF4-FFF2-40B4-BE49-F238E27FC236}">
                <a16:creationId xmlns:a16="http://schemas.microsoft.com/office/drawing/2014/main" id="{AC841DB1-CE29-D370-F24C-4B2717E217B8}"/>
              </a:ext>
            </a:extLst>
          </p:cNvPr>
          <p:cNvGrpSpPr/>
          <p:nvPr/>
        </p:nvGrpSpPr>
        <p:grpSpPr>
          <a:xfrm>
            <a:off x="5755680" y="3504260"/>
            <a:ext cx="367560" cy="329760"/>
            <a:chOff x="5755680" y="3504260"/>
            <a:chExt cx="367560" cy="329760"/>
          </a:xfrm>
        </p:grpSpPr>
        <mc:AlternateContent xmlns:mc="http://schemas.openxmlformats.org/markup-compatibility/2006" xmlns:p14="http://schemas.microsoft.com/office/powerpoint/2010/main">
          <mc:Choice Requires="p14">
            <p:contentPart p14:bwMode="auto" r:id="rId238">
              <p14:nvContentPartPr>
                <p14:cNvPr id="179" name="筆跡 178">
                  <a:extLst>
                    <a:ext uri="{FF2B5EF4-FFF2-40B4-BE49-F238E27FC236}">
                      <a16:creationId xmlns:a16="http://schemas.microsoft.com/office/drawing/2014/main" id="{1D269E94-CD22-7D5D-4839-65CA5A03726A}"/>
                    </a:ext>
                  </a:extLst>
                </p14:cNvPr>
                <p14:cNvContentPartPr/>
                <p14:nvPr/>
              </p14:nvContentPartPr>
              <p14:xfrm>
                <a:off x="5781240" y="3504260"/>
                <a:ext cx="214200" cy="329760"/>
              </p14:xfrm>
            </p:contentPart>
          </mc:Choice>
          <mc:Fallback xmlns="">
            <p:pic>
              <p:nvPicPr>
                <p:cNvPr id="179" name="筆跡 178">
                  <a:extLst>
                    <a:ext uri="{FF2B5EF4-FFF2-40B4-BE49-F238E27FC236}">
                      <a16:creationId xmlns:a16="http://schemas.microsoft.com/office/drawing/2014/main" id="{1D269E94-CD22-7D5D-4839-65CA5A03726A}"/>
                    </a:ext>
                  </a:extLst>
                </p:cNvPr>
                <p:cNvPicPr/>
                <p:nvPr/>
              </p:nvPicPr>
              <p:blipFill>
                <a:blip r:embed="rId239"/>
                <a:stretch>
                  <a:fillRect/>
                </a:stretch>
              </p:blipFill>
              <p:spPr>
                <a:xfrm>
                  <a:off x="5763600" y="3486620"/>
                  <a:ext cx="24984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80" name="筆跡 179">
                  <a:extLst>
                    <a:ext uri="{FF2B5EF4-FFF2-40B4-BE49-F238E27FC236}">
                      <a16:creationId xmlns:a16="http://schemas.microsoft.com/office/drawing/2014/main" id="{031C1308-85F5-9CBD-C966-5D0E5DF63CAA}"/>
                    </a:ext>
                  </a:extLst>
                </p14:cNvPr>
                <p14:cNvContentPartPr/>
                <p14:nvPr/>
              </p14:nvContentPartPr>
              <p14:xfrm>
                <a:off x="5940720" y="3646820"/>
                <a:ext cx="45360" cy="112680"/>
              </p14:xfrm>
            </p:contentPart>
          </mc:Choice>
          <mc:Fallback xmlns="">
            <p:pic>
              <p:nvPicPr>
                <p:cNvPr id="180" name="筆跡 179">
                  <a:extLst>
                    <a:ext uri="{FF2B5EF4-FFF2-40B4-BE49-F238E27FC236}">
                      <a16:creationId xmlns:a16="http://schemas.microsoft.com/office/drawing/2014/main" id="{031C1308-85F5-9CBD-C966-5D0E5DF63CAA}"/>
                    </a:ext>
                  </a:extLst>
                </p:cNvPr>
                <p:cNvPicPr/>
                <p:nvPr/>
              </p:nvPicPr>
              <p:blipFill>
                <a:blip r:embed="rId241"/>
                <a:stretch>
                  <a:fillRect/>
                </a:stretch>
              </p:blipFill>
              <p:spPr>
                <a:xfrm>
                  <a:off x="5922720" y="3628820"/>
                  <a:ext cx="810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81" name="筆跡 180">
                  <a:extLst>
                    <a:ext uri="{FF2B5EF4-FFF2-40B4-BE49-F238E27FC236}">
                      <a16:creationId xmlns:a16="http://schemas.microsoft.com/office/drawing/2014/main" id="{B01FE8AE-AC32-8400-A371-41C814F1A386}"/>
                    </a:ext>
                  </a:extLst>
                </p14:cNvPr>
                <p14:cNvContentPartPr/>
                <p14:nvPr/>
              </p14:nvContentPartPr>
              <p14:xfrm>
                <a:off x="6041160" y="3637100"/>
                <a:ext cx="82080" cy="86400"/>
              </p14:xfrm>
            </p:contentPart>
          </mc:Choice>
          <mc:Fallback xmlns="">
            <p:pic>
              <p:nvPicPr>
                <p:cNvPr id="181" name="筆跡 180">
                  <a:extLst>
                    <a:ext uri="{FF2B5EF4-FFF2-40B4-BE49-F238E27FC236}">
                      <a16:creationId xmlns:a16="http://schemas.microsoft.com/office/drawing/2014/main" id="{B01FE8AE-AC32-8400-A371-41C814F1A386}"/>
                    </a:ext>
                  </a:extLst>
                </p:cNvPr>
                <p:cNvPicPr/>
                <p:nvPr/>
              </p:nvPicPr>
              <p:blipFill>
                <a:blip r:embed="rId243"/>
                <a:stretch>
                  <a:fillRect/>
                </a:stretch>
              </p:blipFill>
              <p:spPr>
                <a:xfrm>
                  <a:off x="6023160" y="3619100"/>
                  <a:ext cx="11772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84" name="筆跡 183">
                  <a:extLst>
                    <a:ext uri="{FF2B5EF4-FFF2-40B4-BE49-F238E27FC236}">
                      <a16:creationId xmlns:a16="http://schemas.microsoft.com/office/drawing/2014/main" id="{0DA62213-20C9-05E5-1ED0-260DA4EA5A92}"/>
                    </a:ext>
                  </a:extLst>
                </p14:cNvPr>
                <p14:cNvContentPartPr/>
                <p14:nvPr/>
              </p14:nvContentPartPr>
              <p14:xfrm>
                <a:off x="5755680" y="3511820"/>
                <a:ext cx="130320" cy="68400"/>
              </p14:xfrm>
            </p:contentPart>
          </mc:Choice>
          <mc:Fallback xmlns="">
            <p:pic>
              <p:nvPicPr>
                <p:cNvPr id="184" name="筆跡 183">
                  <a:extLst>
                    <a:ext uri="{FF2B5EF4-FFF2-40B4-BE49-F238E27FC236}">
                      <a16:creationId xmlns:a16="http://schemas.microsoft.com/office/drawing/2014/main" id="{0DA62213-20C9-05E5-1ED0-260DA4EA5A92}"/>
                    </a:ext>
                  </a:extLst>
                </p:cNvPr>
                <p:cNvPicPr/>
                <p:nvPr/>
              </p:nvPicPr>
              <p:blipFill>
                <a:blip r:embed="rId245"/>
                <a:stretch>
                  <a:fillRect/>
                </a:stretch>
              </p:blipFill>
              <p:spPr>
                <a:xfrm>
                  <a:off x="5737680" y="3494180"/>
                  <a:ext cx="165960" cy="104040"/>
                </a:xfrm>
                <a:prstGeom prst="rect">
                  <a:avLst/>
                </a:prstGeom>
              </p:spPr>
            </p:pic>
          </mc:Fallback>
        </mc:AlternateContent>
      </p:grpSp>
      <p:grpSp>
        <p:nvGrpSpPr>
          <p:cNvPr id="203" name="群組 202">
            <a:extLst>
              <a:ext uri="{FF2B5EF4-FFF2-40B4-BE49-F238E27FC236}">
                <a16:creationId xmlns:a16="http://schemas.microsoft.com/office/drawing/2014/main" id="{4D1EA1FB-6C0C-0DCC-F3C6-7D602B12CCF1}"/>
              </a:ext>
            </a:extLst>
          </p:cNvPr>
          <p:cNvGrpSpPr/>
          <p:nvPr/>
        </p:nvGrpSpPr>
        <p:grpSpPr>
          <a:xfrm>
            <a:off x="5799960" y="3944180"/>
            <a:ext cx="383040" cy="1081440"/>
            <a:chOff x="5799960" y="3944180"/>
            <a:chExt cx="383040" cy="1081440"/>
          </a:xfrm>
        </p:grpSpPr>
        <mc:AlternateContent xmlns:mc="http://schemas.openxmlformats.org/markup-compatibility/2006" xmlns:p14="http://schemas.microsoft.com/office/powerpoint/2010/main">
          <mc:Choice Requires="p14">
            <p:contentPart p14:bwMode="auto" r:id="rId246">
              <p14:nvContentPartPr>
                <p14:cNvPr id="186" name="筆跡 185">
                  <a:extLst>
                    <a:ext uri="{FF2B5EF4-FFF2-40B4-BE49-F238E27FC236}">
                      <a16:creationId xmlns:a16="http://schemas.microsoft.com/office/drawing/2014/main" id="{AC94C8F0-5392-7CF1-234F-1951DAC4421F}"/>
                    </a:ext>
                  </a:extLst>
                </p14:cNvPr>
                <p14:cNvContentPartPr/>
                <p14:nvPr/>
              </p14:nvContentPartPr>
              <p14:xfrm>
                <a:off x="5836680" y="3987380"/>
                <a:ext cx="84960" cy="138960"/>
              </p14:xfrm>
            </p:contentPart>
          </mc:Choice>
          <mc:Fallback xmlns="">
            <p:pic>
              <p:nvPicPr>
                <p:cNvPr id="186" name="筆跡 185">
                  <a:extLst>
                    <a:ext uri="{FF2B5EF4-FFF2-40B4-BE49-F238E27FC236}">
                      <a16:creationId xmlns:a16="http://schemas.microsoft.com/office/drawing/2014/main" id="{AC94C8F0-5392-7CF1-234F-1951DAC4421F}"/>
                    </a:ext>
                  </a:extLst>
                </p:cNvPr>
                <p:cNvPicPr/>
                <p:nvPr/>
              </p:nvPicPr>
              <p:blipFill>
                <a:blip r:embed="rId247"/>
                <a:stretch>
                  <a:fillRect/>
                </a:stretch>
              </p:blipFill>
              <p:spPr>
                <a:xfrm>
                  <a:off x="5818680" y="3969740"/>
                  <a:ext cx="1206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7" name="筆跡 186">
                  <a:extLst>
                    <a:ext uri="{FF2B5EF4-FFF2-40B4-BE49-F238E27FC236}">
                      <a16:creationId xmlns:a16="http://schemas.microsoft.com/office/drawing/2014/main" id="{BC40DECB-70EA-C469-611E-AAE2DCEA61BF}"/>
                    </a:ext>
                  </a:extLst>
                </p14:cNvPr>
                <p14:cNvContentPartPr/>
                <p14:nvPr/>
              </p14:nvContentPartPr>
              <p14:xfrm>
                <a:off x="5855760" y="3986660"/>
                <a:ext cx="136080" cy="13680"/>
              </p14:xfrm>
            </p:contentPart>
          </mc:Choice>
          <mc:Fallback xmlns="">
            <p:pic>
              <p:nvPicPr>
                <p:cNvPr id="187" name="筆跡 186">
                  <a:extLst>
                    <a:ext uri="{FF2B5EF4-FFF2-40B4-BE49-F238E27FC236}">
                      <a16:creationId xmlns:a16="http://schemas.microsoft.com/office/drawing/2014/main" id="{BC40DECB-70EA-C469-611E-AAE2DCEA61BF}"/>
                    </a:ext>
                  </a:extLst>
                </p:cNvPr>
                <p:cNvPicPr/>
                <p:nvPr/>
              </p:nvPicPr>
              <p:blipFill>
                <a:blip r:embed="rId249"/>
                <a:stretch>
                  <a:fillRect/>
                </a:stretch>
              </p:blipFill>
              <p:spPr>
                <a:xfrm>
                  <a:off x="5838120" y="3969020"/>
                  <a:ext cx="1717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8" name="筆跡 187">
                  <a:extLst>
                    <a:ext uri="{FF2B5EF4-FFF2-40B4-BE49-F238E27FC236}">
                      <a16:creationId xmlns:a16="http://schemas.microsoft.com/office/drawing/2014/main" id="{145B84CA-D029-311F-D1AE-23979309B1A9}"/>
                    </a:ext>
                  </a:extLst>
                </p14:cNvPr>
                <p14:cNvContentPartPr/>
                <p14:nvPr/>
              </p14:nvContentPartPr>
              <p14:xfrm>
                <a:off x="5808240" y="3944180"/>
                <a:ext cx="302400" cy="411120"/>
              </p14:xfrm>
            </p:contentPart>
          </mc:Choice>
          <mc:Fallback xmlns="">
            <p:pic>
              <p:nvPicPr>
                <p:cNvPr id="188" name="筆跡 187">
                  <a:extLst>
                    <a:ext uri="{FF2B5EF4-FFF2-40B4-BE49-F238E27FC236}">
                      <a16:creationId xmlns:a16="http://schemas.microsoft.com/office/drawing/2014/main" id="{145B84CA-D029-311F-D1AE-23979309B1A9}"/>
                    </a:ext>
                  </a:extLst>
                </p:cNvPr>
                <p:cNvPicPr/>
                <p:nvPr/>
              </p:nvPicPr>
              <p:blipFill>
                <a:blip r:embed="rId251"/>
                <a:stretch>
                  <a:fillRect/>
                </a:stretch>
              </p:blipFill>
              <p:spPr>
                <a:xfrm>
                  <a:off x="5790600" y="3926540"/>
                  <a:ext cx="338040" cy="4467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9" name="筆跡 188">
                  <a:extLst>
                    <a:ext uri="{FF2B5EF4-FFF2-40B4-BE49-F238E27FC236}">
                      <a16:creationId xmlns:a16="http://schemas.microsoft.com/office/drawing/2014/main" id="{F28B62C9-DA17-32C2-273F-D2DF837EDFF6}"/>
                    </a:ext>
                  </a:extLst>
                </p14:cNvPr>
                <p14:cNvContentPartPr/>
                <p14:nvPr/>
              </p14:nvContentPartPr>
              <p14:xfrm>
                <a:off x="6102360" y="4107260"/>
                <a:ext cx="79560" cy="88200"/>
              </p14:xfrm>
            </p:contentPart>
          </mc:Choice>
          <mc:Fallback xmlns="">
            <p:pic>
              <p:nvPicPr>
                <p:cNvPr id="189" name="筆跡 188">
                  <a:extLst>
                    <a:ext uri="{FF2B5EF4-FFF2-40B4-BE49-F238E27FC236}">
                      <a16:creationId xmlns:a16="http://schemas.microsoft.com/office/drawing/2014/main" id="{F28B62C9-DA17-32C2-273F-D2DF837EDFF6}"/>
                    </a:ext>
                  </a:extLst>
                </p:cNvPr>
                <p:cNvPicPr/>
                <p:nvPr/>
              </p:nvPicPr>
              <p:blipFill>
                <a:blip r:embed="rId253"/>
                <a:stretch>
                  <a:fillRect/>
                </a:stretch>
              </p:blipFill>
              <p:spPr>
                <a:xfrm>
                  <a:off x="6084360" y="4089620"/>
                  <a:ext cx="115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91" name="筆跡 190">
                  <a:extLst>
                    <a:ext uri="{FF2B5EF4-FFF2-40B4-BE49-F238E27FC236}">
                      <a16:creationId xmlns:a16="http://schemas.microsoft.com/office/drawing/2014/main" id="{4EC0A3B6-A190-1286-EC3A-20A1D04C3FED}"/>
                    </a:ext>
                  </a:extLst>
                </p14:cNvPr>
                <p14:cNvContentPartPr/>
                <p14:nvPr/>
              </p14:nvContentPartPr>
              <p14:xfrm>
                <a:off x="5799960" y="4416860"/>
                <a:ext cx="12240" cy="63000"/>
              </p14:xfrm>
            </p:contentPart>
          </mc:Choice>
          <mc:Fallback xmlns="">
            <p:pic>
              <p:nvPicPr>
                <p:cNvPr id="191" name="筆跡 190">
                  <a:extLst>
                    <a:ext uri="{FF2B5EF4-FFF2-40B4-BE49-F238E27FC236}">
                      <a16:creationId xmlns:a16="http://schemas.microsoft.com/office/drawing/2014/main" id="{4EC0A3B6-A190-1286-EC3A-20A1D04C3FED}"/>
                    </a:ext>
                  </a:extLst>
                </p:cNvPr>
                <p:cNvPicPr/>
                <p:nvPr/>
              </p:nvPicPr>
              <p:blipFill>
                <a:blip r:embed="rId255"/>
                <a:stretch>
                  <a:fillRect/>
                </a:stretch>
              </p:blipFill>
              <p:spPr>
                <a:xfrm>
                  <a:off x="5782320" y="4398860"/>
                  <a:ext cx="478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92" name="筆跡 191">
                  <a:extLst>
                    <a:ext uri="{FF2B5EF4-FFF2-40B4-BE49-F238E27FC236}">
                      <a16:creationId xmlns:a16="http://schemas.microsoft.com/office/drawing/2014/main" id="{8CA1EC63-9DA8-69AD-2071-BD7E074661ED}"/>
                    </a:ext>
                  </a:extLst>
                </p14:cNvPr>
                <p14:cNvContentPartPr/>
                <p14:nvPr/>
              </p14:nvContentPartPr>
              <p14:xfrm>
                <a:off x="5823720" y="4389860"/>
                <a:ext cx="82800" cy="173160"/>
              </p14:xfrm>
            </p:contentPart>
          </mc:Choice>
          <mc:Fallback xmlns="">
            <p:pic>
              <p:nvPicPr>
                <p:cNvPr id="192" name="筆跡 191">
                  <a:extLst>
                    <a:ext uri="{FF2B5EF4-FFF2-40B4-BE49-F238E27FC236}">
                      <a16:creationId xmlns:a16="http://schemas.microsoft.com/office/drawing/2014/main" id="{8CA1EC63-9DA8-69AD-2071-BD7E074661ED}"/>
                    </a:ext>
                  </a:extLst>
                </p:cNvPr>
                <p:cNvPicPr/>
                <p:nvPr/>
              </p:nvPicPr>
              <p:blipFill>
                <a:blip r:embed="rId257"/>
                <a:stretch>
                  <a:fillRect/>
                </a:stretch>
              </p:blipFill>
              <p:spPr>
                <a:xfrm>
                  <a:off x="5806080" y="4371860"/>
                  <a:ext cx="1184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93" name="筆跡 192">
                  <a:extLst>
                    <a:ext uri="{FF2B5EF4-FFF2-40B4-BE49-F238E27FC236}">
                      <a16:creationId xmlns:a16="http://schemas.microsoft.com/office/drawing/2014/main" id="{D9ACE43E-B764-BB48-BCF3-6E3E91E76E28}"/>
                    </a:ext>
                  </a:extLst>
                </p14:cNvPr>
                <p14:cNvContentPartPr/>
                <p14:nvPr/>
              </p14:nvContentPartPr>
              <p14:xfrm>
                <a:off x="5814000" y="4378340"/>
                <a:ext cx="243720" cy="344160"/>
              </p14:xfrm>
            </p:contentPart>
          </mc:Choice>
          <mc:Fallback xmlns="">
            <p:pic>
              <p:nvPicPr>
                <p:cNvPr id="193" name="筆跡 192">
                  <a:extLst>
                    <a:ext uri="{FF2B5EF4-FFF2-40B4-BE49-F238E27FC236}">
                      <a16:creationId xmlns:a16="http://schemas.microsoft.com/office/drawing/2014/main" id="{D9ACE43E-B764-BB48-BCF3-6E3E91E76E28}"/>
                    </a:ext>
                  </a:extLst>
                </p:cNvPr>
                <p:cNvPicPr/>
                <p:nvPr/>
              </p:nvPicPr>
              <p:blipFill>
                <a:blip r:embed="rId259"/>
                <a:stretch>
                  <a:fillRect/>
                </a:stretch>
              </p:blipFill>
              <p:spPr>
                <a:xfrm>
                  <a:off x="5796000" y="4360340"/>
                  <a:ext cx="279360" cy="3798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94" name="筆跡 193">
                  <a:extLst>
                    <a:ext uri="{FF2B5EF4-FFF2-40B4-BE49-F238E27FC236}">
                      <a16:creationId xmlns:a16="http://schemas.microsoft.com/office/drawing/2014/main" id="{CD15994C-50F9-7B5B-E00C-6C7B0805DDCF}"/>
                    </a:ext>
                  </a:extLst>
                </p14:cNvPr>
                <p14:cNvContentPartPr/>
                <p14:nvPr/>
              </p14:nvContentPartPr>
              <p14:xfrm>
                <a:off x="6003000" y="4507940"/>
                <a:ext cx="28800" cy="73440"/>
              </p14:xfrm>
            </p:contentPart>
          </mc:Choice>
          <mc:Fallback xmlns="">
            <p:pic>
              <p:nvPicPr>
                <p:cNvPr id="194" name="筆跡 193">
                  <a:extLst>
                    <a:ext uri="{FF2B5EF4-FFF2-40B4-BE49-F238E27FC236}">
                      <a16:creationId xmlns:a16="http://schemas.microsoft.com/office/drawing/2014/main" id="{CD15994C-50F9-7B5B-E00C-6C7B0805DDCF}"/>
                    </a:ext>
                  </a:extLst>
                </p:cNvPr>
                <p:cNvPicPr/>
                <p:nvPr/>
              </p:nvPicPr>
              <p:blipFill>
                <a:blip r:embed="rId261"/>
                <a:stretch>
                  <a:fillRect/>
                </a:stretch>
              </p:blipFill>
              <p:spPr>
                <a:xfrm>
                  <a:off x="5985360" y="4490300"/>
                  <a:ext cx="644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95" name="筆跡 194">
                  <a:extLst>
                    <a:ext uri="{FF2B5EF4-FFF2-40B4-BE49-F238E27FC236}">
                      <a16:creationId xmlns:a16="http://schemas.microsoft.com/office/drawing/2014/main" id="{5096A344-42B2-BE12-E4A8-A9C54696FA99}"/>
                    </a:ext>
                  </a:extLst>
                </p14:cNvPr>
                <p14:cNvContentPartPr/>
                <p14:nvPr/>
              </p14:nvContentPartPr>
              <p14:xfrm>
                <a:off x="6069240" y="4489940"/>
                <a:ext cx="71640" cy="60120"/>
              </p14:xfrm>
            </p:contentPart>
          </mc:Choice>
          <mc:Fallback xmlns="">
            <p:pic>
              <p:nvPicPr>
                <p:cNvPr id="195" name="筆跡 194">
                  <a:extLst>
                    <a:ext uri="{FF2B5EF4-FFF2-40B4-BE49-F238E27FC236}">
                      <a16:creationId xmlns:a16="http://schemas.microsoft.com/office/drawing/2014/main" id="{5096A344-42B2-BE12-E4A8-A9C54696FA99}"/>
                    </a:ext>
                  </a:extLst>
                </p:cNvPr>
                <p:cNvPicPr/>
                <p:nvPr/>
              </p:nvPicPr>
              <p:blipFill>
                <a:blip r:embed="rId263"/>
                <a:stretch>
                  <a:fillRect/>
                </a:stretch>
              </p:blipFill>
              <p:spPr>
                <a:xfrm>
                  <a:off x="6051600" y="4472300"/>
                  <a:ext cx="1072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97" name="筆跡 196">
                  <a:extLst>
                    <a:ext uri="{FF2B5EF4-FFF2-40B4-BE49-F238E27FC236}">
                      <a16:creationId xmlns:a16="http://schemas.microsoft.com/office/drawing/2014/main" id="{3E5ECE56-5C64-CFAF-03D7-68572C2169EF}"/>
                    </a:ext>
                  </a:extLst>
                </p14:cNvPr>
                <p14:cNvContentPartPr/>
                <p14:nvPr/>
              </p14:nvContentPartPr>
              <p14:xfrm>
                <a:off x="5803200" y="4763540"/>
                <a:ext cx="11160" cy="119520"/>
              </p14:xfrm>
            </p:contentPart>
          </mc:Choice>
          <mc:Fallback xmlns="">
            <p:pic>
              <p:nvPicPr>
                <p:cNvPr id="197" name="筆跡 196">
                  <a:extLst>
                    <a:ext uri="{FF2B5EF4-FFF2-40B4-BE49-F238E27FC236}">
                      <a16:creationId xmlns:a16="http://schemas.microsoft.com/office/drawing/2014/main" id="{3E5ECE56-5C64-CFAF-03D7-68572C2169EF}"/>
                    </a:ext>
                  </a:extLst>
                </p:cNvPr>
                <p:cNvPicPr/>
                <p:nvPr/>
              </p:nvPicPr>
              <p:blipFill>
                <a:blip r:embed="rId265"/>
                <a:stretch>
                  <a:fillRect/>
                </a:stretch>
              </p:blipFill>
              <p:spPr>
                <a:xfrm>
                  <a:off x="5785200" y="4745540"/>
                  <a:ext cx="468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98" name="筆跡 197">
                  <a:extLst>
                    <a:ext uri="{FF2B5EF4-FFF2-40B4-BE49-F238E27FC236}">
                      <a16:creationId xmlns:a16="http://schemas.microsoft.com/office/drawing/2014/main" id="{48DD4E3D-5BC7-857D-3C0D-67A87E80A602}"/>
                    </a:ext>
                  </a:extLst>
                </p14:cNvPr>
                <p14:cNvContentPartPr/>
                <p14:nvPr/>
              </p14:nvContentPartPr>
              <p14:xfrm>
                <a:off x="5900040" y="4759580"/>
                <a:ext cx="74160" cy="88560"/>
              </p14:xfrm>
            </p:contentPart>
          </mc:Choice>
          <mc:Fallback xmlns="">
            <p:pic>
              <p:nvPicPr>
                <p:cNvPr id="198" name="筆跡 197">
                  <a:extLst>
                    <a:ext uri="{FF2B5EF4-FFF2-40B4-BE49-F238E27FC236}">
                      <a16:creationId xmlns:a16="http://schemas.microsoft.com/office/drawing/2014/main" id="{48DD4E3D-5BC7-857D-3C0D-67A87E80A602}"/>
                    </a:ext>
                  </a:extLst>
                </p:cNvPr>
                <p:cNvPicPr/>
                <p:nvPr/>
              </p:nvPicPr>
              <p:blipFill>
                <a:blip r:embed="rId267"/>
                <a:stretch>
                  <a:fillRect/>
                </a:stretch>
              </p:blipFill>
              <p:spPr>
                <a:xfrm>
                  <a:off x="5882400" y="4741940"/>
                  <a:ext cx="10980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99" name="筆跡 198">
                  <a:extLst>
                    <a:ext uri="{FF2B5EF4-FFF2-40B4-BE49-F238E27FC236}">
                      <a16:creationId xmlns:a16="http://schemas.microsoft.com/office/drawing/2014/main" id="{25A7DA14-3F45-0409-9D4D-F04E2C607348}"/>
                    </a:ext>
                  </a:extLst>
                </p14:cNvPr>
                <p14:cNvContentPartPr/>
                <p14:nvPr/>
              </p14:nvContentPartPr>
              <p14:xfrm>
                <a:off x="5866200" y="4733660"/>
                <a:ext cx="248040" cy="291960"/>
              </p14:xfrm>
            </p:contentPart>
          </mc:Choice>
          <mc:Fallback xmlns="">
            <p:pic>
              <p:nvPicPr>
                <p:cNvPr id="199" name="筆跡 198">
                  <a:extLst>
                    <a:ext uri="{FF2B5EF4-FFF2-40B4-BE49-F238E27FC236}">
                      <a16:creationId xmlns:a16="http://schemas.microsoft.com/office/drawing/2014/main" id="{25A7DA14-3F45-0409-9D4D-F04E2C607348}"/>
                    </a:ext>
                  </a:extLst>
                </p:cNvPr>
                <p:cNvPicPr/>
                <p:nvPr/>
              </p:nvPicPr>
              <p:blipFill>
                <a:blip r:embed="rId269"/>
                <a:stretch>
                  <a:fillRect/>
                </a:stretch>
              </p:blipFill>
              <p:spPr>
                <a:xfrm>
                  <a:off x="5848560" y="4716020"/>
                  <a:ext cx="28368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00" name="筆跡 199">
                  <a:extLst>
                    <a:ext uri="{FF2B5EF4-FFF2-40B4-BE49-F238E27FC236}">
                      <a16:creationId xmlns:a16="http://schemas.microsoft.com/office/drawing/2014/main" id="{64EED67A-0195-2013-B9CB-F5A545D0D4B8}"/>
                    </a:ext>
                  </a:extLst>
                </p14:cNvPr>
                <p14:cNvContentPartPr/>
                <p14:nvPr/>
              </p14:nvContentPartPr>
              <p14:xfrm>
                <a:off x="6037920" y="4838420"/>
                <a:ext cx="50040" cy="100080"/>
              </p14:xfrm>
            </p:contentPart>
          </mc:Choice>
          <mc:Fallback xmlns="">
            <p:pic>
              <p:nvPicPr>
                <p:cNvPr id="200" name="筆跡 199">
                  <a:extLst>
                    <a:ext uri="{FF2B5EF4-FFF2-40B4-BE49-F238E27FC236}">
                      <a16:creationId xmlns:a16="http://schemas.microsoft.com/office/drawing/2014/main" id="{64EED67A-0195-2013-B9CB-F5A545D0D4B8}"/>
                    </a:ext>
                  </a:extLst>
                </p:cNvPr>
                <p:cNvPicPr/>
                <p:nvPr/>
              </p:nvPicPr>
              <p:blipFill>
                <a:blip r:embed="rId271"/>
                <a:stretch>
                  <a:fillRect/>
                </a:stretch>
              </p:blipFill>
              <p:spPr>
                <a:xfrm>
                  <a:off x="6020280" y="4820780"/>
                  <a:ext cx="856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01" name="筆跡 200">
                  <a:extLst>
                    <a:ext uri="{FF2B5EF4-FFF2-40B4-BE49-F238E27FC236}">
                      <a16:creationId xmlns:a16="http://schemas.microsoft.com/office/drawing/2014/main" id="{61B0FF95-FFC2-B314-3DD2-77D1FA146A46}"/>
                    </a:ext>
                  </a:extLst>
                </p14:cNvPr>
                <p14:cNvContentPartPr/>
                <p14:nvPr/>
              </p14:nvContentPartPr>
              <p14:xfrm>
                <a:off x="6118560" y="4829420"/>
                <a:ext cx="64440" cy="51840"/>
              </p14:xfrm>
            </p:contentPart>
          </mc:Choice>
          <mc:Fallback xmlns="">
            <p:pic>
              <p:nvPicPr>
                <p:cNvPr id="201" name="筆跡 200">
                  <a:extLst>
                    <a:ext uri="{FF2B5EF4-FFF2-40B4-BE49-F238E27FC236}">
                      <a16:creationId xmlns:a16="http://schemas.microsoft.com/office/drawing/2014/main" id="{61B0FF95-FFC2-B314-3DD2-77D1FA146A46}"/>
                    </a:ext>
                  </a:extLst>
                </p:cNvPr>
                <p:cNvPicPr/>
                <p:nvPr/>
              </p:nvPicPr>
              <p:blipFill>
                <a:blip r:embed="rId273"/>
                <a:stretch>
                  <a:fillRect/>
                </a:stretch>
              </p:blipFill>
              <p:spPr>
                <a:xfrm>
                  <a:off x="6100560" y="4811780"/>
                  <a:ext cx="100080" cy="8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4">
            <p14:nvContentPartPr>
              <p14:cNvPr id="204" name="筆跡 203">
                <a:extLst>
                  <a:ext uri="{FF2B5EF4-FFF2-40B4-BE49-F238E27FC236}">
                    <a16:creationId xmlns:a16="http://schemas.microsoft.com/office/drawing/2014/main" id="{7F61B289-EAD6-EC9C-62CC-36A5AB562E11}"/>
                  </a:ext>
                </a:extLst>
              </p14:cNvPr>
              <p14:cNvContentPartPr/>
              <p14:nvPr/>
            </p14:nvContentPartPr>
            <p14:xfrm>
              <a:off x="6006960" y="5095460"/>
              <a:ext cx="16560" cy="106560"/>
            </p14:xfrm>
          </p:contentPart>
        </mc:Choice>
        <mc:Fallback xmlns="">
          <p:pic>
            <p:nvPicPr>
              <p:cNvPr id="204" name="筆跡 203">
                <a:extLst>
                  <a:ext uri="{FF2B5EF4-FFF2-40B4-BE49-F238E27FC236}">
                    <a16:creationId xmlns:a16="http://schemas.microsoft.com/office/drawing/2014/main" id="{7F61B289-EAD6-EC9C-62CC-36A5AB562E11}"/>
                  </a:ext>
                </a:extLst>
              </p:cNvPr>
              <p:cNvPicPr/>
              <p:nvPr/>
            </p:nvPicPr>
            <p:blipFill>
              <a:blip r:embed="rId275"/>
              <a:stretch>
                <a:fillRect/>
              </a:stretch>
            </p:blipFill>
            <p:spPr>
              <a:xfrm>
                <a:off x="5988960" y="5077820"/>
                <a:ext cx="5220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05" name="筆跡 204">
                <a:extLst>
                  <a:ext uri="{FF2B5EF4-FFF2-40B4-BE49-F238E27FC236}">
                    <a16:creationId xmlns:a16="http://schemas.microsoft.com/office/drawing/2014/main" id="{FA238F00-9503-9F4E-F727-D5296BDEC759}"/>
                  </a:ext>
                </a:extLst>
              </p14:cNvPr>
              <p14:cNvContentPartPr/>
              <p14:nvPr/>
            </p14:nvContentPartPr>
            <p14:xfrm>
              <a:off x="5967360" y="5383100"/>
              <a:ext cx="27360" cy="175680"/>
            </p14:xfrm>
          </p:contentPart>
        </mc:Choice>
        <mc:Fallback xmlns="">
          <p:pic>
            <p:nvPicPr>
              <p:cNvPr id="205" name="筆跡 204">
                <a:extLst>
                  <a:ext uri="{FF2B5EF4-FFF2-40B4-BE49-F238E27FC236}">
                    <a16:creationId xmlns:a16="http://schemas.microsoft.com/office/drawing/2014/main" id="{FA238F00-9503-9F4E-F727-D5296BDEC759}"/>
                  </a:ext>
                </a:extLst>
              </p:cNvPr>
              <p:cNvPicPr/>
              <p:nvPr/>
            </p:nvPicPr>
            <p:blipFill>
              <a:blip r:embed="rId277"/>
              <a:stretch>
                <a:fillRect/>
              </a:stretch>
            </p:blipFill>
            <p:spPr>
              <a:xfrm>
                <a:off x="5949360" y="5365100"/>
                <a:ext cx="630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06" name="筆跡 205">
                <a:extLst>
                  <a:ext uri="{FF2B5EF4-FFF2-40B4-BE49-F238E27FC236}">
                    <a16:creationId xmlns:a16="http://schemas.microsoft.com/office/drawing/2014/main" id="{28170684-E4D7-ED34-558E-F8B6DBDDE986}"/>
                  </a:ext>
                </a:extLst>
              </p14:cNvPr>
              <p14:cNvContentPartPr/>
              <p14:nvPr/>
            </p14:nvContentPartPr>
            <p14:xfrm>
              <a:off x="5895720" y="5823020"/>
              <a:ext cx="42840" cy="135360"/>
            </p14:xfrm>
          </p:contentPart>
        </mc:Choice>
        <mc:Fallback xmlns="">
          <p:pic>
            <p:nvPicPr>
              <p:cNvPr id="206" name="筆跡 205">
                <a:extLst>
                  <a:ext uri="{FF2B5EF4-FFF2-40B4-BE49-F238E27FC236}">
                    <a16:creationId xmlns:a16="http://schemas.microsoft.com/office/drawing/2014/main" id="{28170684-E4D7-ED34-558E-F8B6DBDDE986}"/>
                  </a:ext>
                </a:extLst>
              </p:cNvPr>
              <p:cNvPicPr/>
              <p:nvPr/>
            </p:nvPicPr>
            <p:blipFill>
              <a:blip r:embed="rId279"/>
              <a:stretch>
                <a:fillRect/>
              </a:stretch>
            </p:blipFill>
            <p:spPr>
              <a:xfrm>
                <a:off x="5878080" y="5805380"/>
                <a:ext cx="78480" cy="171000"/>
              </a:xfrm>
              <a:prstGeom prst="rect">
                <a:avLst/>
              </a:prstGeom>
            </p:spPr>
          </p:pic>
        </mc:Fallback>
      </mc:AlternateContent>
      <p:grpSp>
        <p:nvGrpSpPr>
          <p:cNvPr id="210" name="群組 209">
            <a:extLst>
              <a:ext uri="{FF2B5EF4-FFF2-40B4-BE49-F238E27FC236}">
                <a16:creationId xmlns:a16="http://schemas.microsoft.com/office/drawing/2014/main" id="{1120FDE2-1FC7-D83D-ECA9-799F09C66A86}"/>
              </a:ext>
            </a:extLst>
          </p:cNvPr>
          <p:cNvGrpSpPr/>
          <p:nvPr/>
        </p:nvGrpSpPr>
        <p:grpSpPr>
          <a:xfrm>
            <a:off x="6551012" y="2421007"/>
            <a:ext cx="340200" cy="289800"/>
            <a:chOff x="6551012" y="2421007"/>
            <a:chExt cx="340200" cy="289800"/>
          </a:xfrm>
        </p:grpSpPr>
        <mc:AlternateContent xmlns:mc="http://schemas.openxmlformats.org/markup-compatibility/2006" xmlns:p14="http://schemas.microsoft.com/office/powerpoint/2010/main">
          <mc:Choice Requires="p14">
            <p:contentPart p14:bwMode="auto" r:id="rId280">
              <p14:nvContentPartPr>
                <p14:cNvPr id="207" name="筆跡 206">
                  <a:extLst>
                    <a:ext uri="{FF2B5EF4-FFF2-40B4-BE49-F238E27FC236}">
                      <a16:creationId xmlns:a16="http://schemas.microsoft.com/office/drawing/2014/main" id="{A1221DFB-474B-A5FB-6F6E-C663F600C0EB}"/>
                    </a:ext>
                  </a:extLst>
                </p14:cNvPr>
                <p14:cNvContentPartPr/>
                <p14:nvPr/>
              </p14:nvContentPartPr>
              <p14:xfrm>
                <a:off x="6551012" y="2421007"/>
                <a:ext cx="149400" cy="244080"/>
              </p14:xfrm>
            </p:contentPart>
          </mc:Choice>
          <mc:Fallback xmlns="">
            <p:pic>
              <p:nvPicPr>
                <p:cNvPr id="207" name="筆跡 206">
                  <a:extLst>
                    <a:ext uri="{FF2B5EF4-FFF2-40B4-BE49-F238E27FC236}">
                      <a16:creationId xmlns:a16="http://schemas.microsoft.com/office/drawing/2014/main" id="{A1221DFB-474B-A5FB-6F6E-C663F600C0EB}"/>
                    </a:ext>
                  </a:extLst>
                </p:cNvPr>
                <p:cNvPicPr/>
                <p:nvPr/>
              </p:nvPicPr>
              <p:blipFill>
                <a:blip r:embed="rId281"/>
                <a:stretch>
                  <a:fillRect/>
                </a:stretch>
              </p:blipFill>
              <p:spPr>
                <a:xfrm>
                  <a:off x="6533372" y="2403007"/>
                  <a:ext cx="18504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08" name="筆跡 207">
                  <a:extLst>
                    <a:ext uri="{FF2B5EF4-FFF2-40B4-BE49-F238E27FC236}">
                      <a16:creationId xmlns:a16="http://schemas.microsoft.com/office/drawing/2014/main" id="{CF77BBED-8908-ADC1-4BD7-17ED662FB281}"/>
                    </a:ext>
                  </a:extLst>
                </p14:cNvPr>
                <p14:cNvContentPartPr/>
                <p14:nvPr/>
              </p14:nvContentPartPr>
              <p14:xfrm>
                <a:off x="6756212" y="2546287"/>
                <a:ext cx="11160" cy="164520"/>
              </p14:xfrm>
            </p:contentPart>
          </mc:Choice>
          <mc:Fallback xmlns="">
            <p:pic>
              <p:nvPicPr>
                <p:cNvPr id="208" name="筆跡 207">
                  <a:extLst>
                    <a:ext uri="{FF2B5EF4-FFF2-40B4-BE49-F238E27FC236}">
                      <a16:creationId xmlns:a16="http://schemas.microsoft.com/office/drawing/2014/main" id="{CF77BBED-8908-ADC1-4BD7-17ED662FB281}"/>
                    </a:ext>
                  </a:extLst>
                </p:cNvPr>
                <p:cNvPicPr/>
                <p:nvPr/>
              </p:nvPicPr>
              <p:blipFill>
                <a:blip r:embed="rId283"/>
                <a:stretch>
                  <a:fillRect/>
                </a:stretch>
              </p:blipFill>
              <p:spPr>
                <a:xfrm>
                  <a:off x="6738212" y="2528647"/>
                  <a:ext cx="4680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09" name="筆跡 208">
                  <a:extLst>
                    <a:ext uri="{FF2B5EF4-FFF2-40B4-BE49-F238E27FC236}">
                      <a16:creationId xmlns:a16="http://schemas.microsoft.com/office/drawing/2014/main" id="{F59BC5AD-F178-BBD3-E52D-2301243E5765}"/>
                    </a:ext>
                  </a:extLst>
                </p14:cNvPr>
                <p14:cNvContentPartPr/>
                <p14:nvPr/>
              </p14:nvContentPartPr>
              <p14:xfrm>
                <a:off x="6767732" y="2538367"/>
                <a:ext cx="123480" cy="164880"/>
              </p14:xfrm>
            </p:contentPart>
          </mc:Choice>
          <mc:Fallback xmlns="">
            <p:pic>
              <p:nvPicPr>
                <p:cNvPr id="209" name="筆跡 208">
                  <a:extLst>
                    <a:ext uri="{FF2B5EF4-FFF2-40B4-BE49-F238E27FC236}">
                      <a16:creationId xmlns:a16="http://schemas.microsoft.com/office/drawing/2014/main" id="{F59BC5AD-F178-BBD3-E52D-2301243E5765}"/>
                    </a:ext>
                  </a:extLst>
                </p:cNvPr>
                <p:cNvPicPr/>
                <p:nvPr/>
              </p:nvPicPr>
              <p:blipFill>
                <a:blip r:embed="rId285"/>
                <a:stretch>
                  <a:fillRect/>
                </a:stretch>
              </p:blipFill>
              <p:spPr>
                <a:xfrm>
                  <a:off x="6749732" y="2520367"/>
                  <a:ext cx="159120" cy="200520"/>
                </a:xfrm>
                <a:prstGeom prst="rect">
                  <a:avLst/>
                </a:prstGeom>
              </p:spPr>
            </p:pic>
          </mc:Fallback>
        </mc:AlternateContent>
      </p:grpSp>
      <p:grpSp>
        <p:nvGrpSpPr>
          <p:cNvPr id="224" name="群組 223">
            <a:extLst>
              <a:ext uri="{FF2B5EF4-FFF2-40B4-BE49-F238E27FC236}">
                <a16:creationId xmlns:a16="http://schemas.microsoft.com/office/drawing/2014/main" id="{82BDBA02-48AF-70A6-9490-86CFB804C5B5}"/>
              </a:ext>
            </a:extLst>
          </p:cNvPr>
          <p:cNvGrpSpPr/>
          <p:nvPr/>
        </p:nvGrpSpPr>
        <p:grpSpPr>
          <a:xfrm>
            <a:off x="6607412" y="2960210"/>
            <a:ext cx="355320" cy="1353960"/>
            <a:chOff x="6607412" y="2960210"/>
            <a:chExt cx="355320" cy="1353960"/>
          </a:xfrm>
        </p:grpSpPr>
        <mc:AlternateContent xmlns:mc="http://schemas.openxmlformats.org/markup-compatibility/2006" xmlns:p14="http://schemas.microsoft.com/office/powerpoint/2010/main">
          <mc:Choice Requires="p14">
            <p:contentPart p14:bwMode="auto" r:id="rId286">
              <p14:nvContentPartPr>
                <p14:cNvPr id="211" name="筆跡 210">
                  <a:extLst>
                    <a:ext uri="{FF2B5EF4-FFF2-40B4-BE49-F238E27FC236}">
                      <a16:creationId xmlns:a16="http://schemas.microsoft.com/office/drawing/2014/main" id="{CB363DBB-BB7D-97E7-B7F5-4F9910344ACE}"/>
                    </a:ext>
                  </a:extLst>
                </p14:cNvPr>
                <p14:cNvContentPartPr/>
                <p14:nvPr/>
              </p14:nvContentPartPr>
              <p14:xfrm>
                <a:off x="6715772" y="2960210"/>
                <a:ext cx="90360" cy="102600"/>
              </p14:xfrm>
            </p:contentPart>
          </mc:Choice>
          <mc:Fallback xmlns="">
            <p:pic>
              <p:nvPicPr>
                <p:cNvPr id="211" name="筆跡 210">
                  <a:extLst>
                    <a:ext uri="{FF2B5EF4-FFF2-40B4-BE49-F238E27FC236}">
                      <a16:creationId xmlns:a16="http://schemas.microsoft.com/office/drawing/2014/main" id="{CB363DBB-BB7D-97E7-B7F5-4F9910344ACE}"/>
                    </a:ext>
                  </a:extLst>
                </p:cNvPr>
                <p:cNvPicPr/>
                <p:nvPr/>
              </p:nvPicPr>
              <p:blipFill>
                <a:blip r:embed="rId287"/>
                <a:stretch>
                  <a:fillRect/>
                </a:stretch>
              </p:blipFill>
              <p:spPr>
                <a:xfrm>
                  <a:off x="6698132" y="2942570"/>
                  <a:ext cx="1260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12" name="筆跡 211">
                  <a:extLst>
                    <a:ext uri="{FF2B5EF4-FFF2-40B4-BE49-F238E27FC236}">
                      <a16:creationId xmlns:a16="http://schemas.microsoft.com/office/drawing/2014/main" id="{A0DC123B-FDE6-9C73-6723-0DA16B2CC575}"/>
                    </a:ext>
                  </a:extLst>
                </p14:cNvPr>
                <p14:cNvContentPartPr/>
                <p14:nvPr/>
              </p14:nvContentPartPr>
              <p14:xfrm>
                <a:off x="6636212" y="2968130"/>
                <a:ext cx="314280" cy="399240"/>
              </p14:xfrm>
            </p:contentPart>
          </mc:Choice>
          <mc:Fallback xmlns="">
            <p:pic>
              <p:nvPicPr>
                <p:cNvPr id="212" name="筆跡 211">
                  <a:extLst>
                    <a:ext uri="{FF2B5EF4-FFF2-40B4-BE49-F238E27FC236}">
                      <a16:creationId xmlns:a16="http://schemas.microsoft.com/office/drawing/2014/main" id="{A0DC123B-FDE6-9C73-6723-0DA16B2CC575}"/>
                    </a:ext>
                  </a:extLst>
                </p:cNvPr>
                <p:cNvPicPr/>
                <p:nvPr/>
              </p:nvPicPr>
              <p:blipFill>
                <a:blip r:embed="rId289"/>
                <a:stretch>
                  <a:fillRect/>
                </a:stretch>
              </p:blipFill>
              <p:spPr>
                <a:xfrm>
                  <a:off x="6618212" y="2950490"/>
                  <a:ext cx="349920" cy="4348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13" name="筆跡 212">
                  <a:extLst>
                    <a:ext uri="{FF2B5EF4-FFF2-40B4-BE49-F238E27FC236}">
                      <a16:creationId xmlns:a16="http://schemas.microsoft.com/office/drawing/2014/main" id="{3F04BEEE-1252-D126-C96B-AC1A9F71A761}"/>
                    </a:ext>
                  </a:extLst>
                </p14:cNvPr>
                <p14:cNvContentPartPr/>
                <p14:nvPr/>
              </p14:nvContentPartPr>
              <p14:xfrm>
                <a:off x="6825212" y="3152450"/>
                <a:ext cx="24840" cy="77040"/>
              </p14:xfrm>
            </p:contentPart>
          </mc:Choice>
          <mc:Fallback xmlns="">
            <p:pic>
              <p:nvPicPr>
                <p:cNvPr id="213" name="筆跡 212">
                  <a:extLst>
                    <a:ext uri="{FF2B5EF4-FFF2-40B4-BE49-F238E27FC236}">
                      <a16:creationId xmlns:a16="http://schemas.microsoft.com/office/drawing/2014/main" id="{3F04BEEE-1252-D126-C96B-AC1A9F71A761}"/>
                    </a:ext>
                  </a:extLst>
                </p:cNvPr>
                <p:cNvPicPr/>
                <p:nvPr/>
              </p:nvPicPr>
              <p:blipFill>
                <a:blip r:embed="rId291"/>
                <a:stretch>
                  <a:fillRect/>
                </a:stretch>
              </p:blipFill>
              <p:spPr>
                <a:xfrm>
                  <a:off x="6807212" y="3134450"/>
                  <a:ext cx="6048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14" name="筆跡 213">
                  <a:extLst>
                    <a:ext uri="{FF2B5EF4-FFF2-40B4-BE49-F238E27FC236}">
                      <a16:creationId xmlns:a16="http://schemas.microsoft.com/office/drawing/2014/main" id="{911E1631-E025-B8A0-6630-0E8581957227}"/>
                    </a:ext>
                  </a:extLst>
                </p14:cNvPr>
                <p14:cNvContentPartPr/>
                <p14:nvPr/>
              </p14:nvContentPartPr>
              <p14:xfrm>
                <a:off x="6886772" y="3142010"/>
                <a:ext cx="75960" cy="68760"/>
              </p14:xfrm>
            </p:contentPart>
          </mc:Choice>
          <mc:Fallback xmlns="">
            <p:pic>
              <p:nvPicPr>
                <p:cNvPr id="214" name="筆跡 213">
                  <a:extLst>
                    <a:ext uri="{FF2B5EF4-FFF2-40B4-BE49-F238E27FC236}">
                      <a16:creationId xmlns:a16="http://schemas.microsoft.com/office/drawing/2014/main" id="{911E1631-E025-B8A0-6630-0E8581957227}"/>
                    </a:ext>
                  </a:extLst>
                </p:cNvPr>
                <p:cNvPicPr/>
                <p:nvPr/>
              </p:nvPicPr>
              <p:blipFill>
                <a:blip r:embed="rId293"/>
                <a:stretch>
                  <a:fillRect/>
                </a:stretch>
              </p:blipFill>
              <p:spPr>
                <a:xfrm>
                  <a:off x="6869132" y="3124370"/>
                  <a:ext cx="11160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15" name="筆跡 214">
                  <a:extLst>
                    <a:ext uri="{FF2B5EF4-FFF2-40B4-BE49-F238E27FC236}">
                      <a16:creationId xmlns:a16="http://schemas.microsoft.com/office/drawing/2014/main" id="{B2A31044-0464-CDCD-8642-E25781E48E4F}"/>
                    </a:ext>
                  </a:extLst>
                </p14:cNvPr>
                <p14:cNvContentPartPr/>
                <p14:nvPr/>
              </p14:nvContentPartPr>
              <p14:xfrm>
                <a:off x="6659972" y="3509210"/>
                <a:ext cx="83160" cy="82080"/>
              </p14:xfrm>
            </p:contentPart>
          </mc:Choice>
          <mc:Fallback xmlns="">
            <p:pic>
              <p:nvPicPr>
                <p:cNvPr id="215" name="筆跡 214">
                  <a:extLst>
                    <a:ext uri="{FF2B5EF4-FFF2-40B4-BE49-F238E27FC236}">
                      <a16:creationId xmlns:a16="http://schemas.microsoft.com/office/drawing/2014/main" id="{B2A31044-0464-CDCD-8642-E25781E48E4F}"/>
                    </a:ext>
                  </a:extLst>
                </p:cNvPr>
                <p:cNvPicPr/>
                <p:nvPr/>
              </p:nvPicPr>
              <p:blipFill>
                <a:blip r:embed="rId295"/>
                <a:stretch>
                  <a:fillRect/>
                </a:stretch>
              </p:blipFill>
              <p:spPr>
                <a:xfrm>
                  <a:off x="6642332" y="3491210"/>
                  <a:ext cx="11880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16" name="筆跡 215">
                  <a:extLst>
                    <a:ext uri="{FF2B5EF4-FFF2-40B4-BE49-F238E27FC236}">
                      <a16:creationId xmlns:a16="http://schemas.microsoft.com/office/drawing/2014/main" id="{3AE417A7-EE9C-35C2-3A8D-525042A5E71E}"/>
                    </a:ext>
                  </a:extLst>
                </p14:cNvPr>
                <p14:cNvContentPartPr/>
                <p14:nvPr/>
              </p14:nvContentPartPr>
              <p14:xfrm>
                <a:off x="6607412" y="3471410"/>
                <a:ext cx="298440" cy="372240"/>
              </p14:xfrm>
            </p:contentPart>
          </mc:Choice>
          <mc:Fallback xmlns="">
            <p:pic>
              <p:nvPicPr>
                <p:cNvPr id="216" name="筆跡 215">
                  <a:extLst>
                    <a:ext uri="{FF2B5EF4-FFF2-40B4-BE49-F238E27FC236}">
                      <a16:creationId xmlns:a16="http://schemas.microsoft.com/office/drawing/2014/main" id="{3AE417A7-EE9C-35C2-3A8D-525042A5E71E}"/>
                    </a:ext>
                  </a:extLst>
                </p:cNvPr>
                <p:cNvPicPr/>
                <p:nvPr/>
              </p:nvPicPr>
              <p:blipFill>
                <a:blip r:embed="rId297"/>
                <a:stretch>
                  <a:fillRect/>
                </a:stretch>
              </p:blipFill>
              <p:spPr>
                <a:xfrm>
                  <a:off x="6589412" y="3453770"/>
                  <a:ext cx="33408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17" name="筆跡 216">
                  <a:extLst>
                    <a:ext uri="{FF2B5EF4-FFF2-40B4-BE49-F238E27FC236}">
                      <a16:creationId xmlns:a16="http://schemas.microsoft.com/office/drawing/2014/main" id="{574B6812-A7A0-E463-7F14-9983EC3CF24A}"/>
                    </a:ext>
                  </a:extLst>
                </p14:cNvPr>
                <p14:cNvContentPartPr/>
                <p14:nvPr/>
              </p14:nvContentPartPr>
              <p14:xfrm>
                <a:off x="6797852" y="3645650"/>
                <a:ext cx="13680" cy="84960"/>
              </p14:xfrm>
            </p:contentPart>
          </mc:Choice>
          <mc:Fallback xmlns="">
            <p:pic>
              <p:nvPicPr>
                <p:cNvPr id="217" name="筆跡 216">
                  <a:extLst>
                    <a:ext uri="{FF2B5EF4-FFF2-40B4-BE49-F238E27FC236}">
                      <a16:creationId xmlns:a16="http://schemas.microsoft.com/office/drawing/2014/main" id="{574B6812-A7A0-E463-7F14-9983EC3CF24A}"/>
                    </a:ext>
                  </a:extLst>
                </p:cNvPr>
                <p:cNvPicPr/>
                <p:nvPr/>
              </p:nvPicPr>
              <p:blipFill>
                <a:blip r:embed="rId299"/>
                <a:stretch>
                  <a:fillRect/>
                </a:stretch>
              </p:blipFill>
              <p:spPr>
                <a:xfrm>
                  <a:off x="6780212" y="3628010"/>
                  <a:ext cx="4932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18" name="筆跡 217">
                  <a:extLst>
                    <a:ext uri="{FF2B5EF4-FFF2-40B4-BE49-F238E27FC236}">
                      <a16:creationId xmlns:a16="http://schemas.microsoft.com/office/drawing/2014/main" id="{1D7A6310-2895-11C2-C532-B3D436243643}"/>
                    </a:ext>
                  </a:extLst>
                </p14:cNvPr>
                <p14:cNvContentPartPr/>
                <p14:nvPr/>
              </p14:nvContentPartPr>
              <p14:xfrm>
                <a:off x="6894692" y="3625490"/>
                <a:ext cx="65880" cy="65520"/>
              </p14:xfrm>
            </p:contentPart>
          </mc:Choice>
          <mc:Fallback xmlns="">
            <p:pic>
              <p:nvPicPr>
                <p:cNvPr id="218" name="筆跡 217">
                  <a:extLst>
                    <a:ext uri="{FF2B5EF4-FFF2-40B4-BE49-F238E27FC236}">
                      <a16:creationId xmlns:a16="http://schemas.microsoft.com/office/drawing/2014/main" id="{1D7A6310-2895-11C2-C532-B3D436243643}"/>
                    </a:ext>
                  </a:extLst>
                </p:cNvPr>
                <p:cNvPicPr/>
                <p:nvPr/>
              </p:nvPicPr>
              <p:blipFill>
                <a:blip r:embed="rId301"/>
                <a:stretch>
                  <a:fillRect/>
                </a:stretch>
              </p:blipFill>
              <p:spPr>
                <a:xfrm>
                  <a:off x="6877052" y="3607850"/>
                  <a:ext cx="1015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20" name="筆跡 219">
                  <a:extLst>
                    <a:ext uri="{FF2B5EF4-FFF2-40B4-BE49-F238E27FC236}">
                      <a16:creationId xmlns:a16="http://schemas.microsoft.com/office/drawing/2014/main" id="{0768A0AB-3F9D-82F9-990A-A6465F9AD7E5}"/>
                    </a:ext>
                  </a:extLst>
                </p14:cNvPr>
                <p14:cNvContentPartPr/>
                <p14:nvPr/>
              </p14:nvContentPartPr>
              <p14:xfrm>
                <a:off x="6681572" y="3968210"/>
                <a:ext cx="82440" cy="86760"/>
              </p14:xfrm>
            </p:contentPart>
          </mc:Choice>
          <mc:Fallback xmlns="">
            <p:pic>
              <p:nvPicPr>
                <p:cNvPr id="220" name="筆跡 219">
                  <a:extLst>
                    <a:ext uri="{FF2B5EF4-FFF2-40B4-BE49-F238E27FC236}">
                      <a16:creationId xmlns:a16="http://schemas.microsoft.com/office/drawing/2014/main" id="{0768A0AB-3F9D-82F9-990A-A6465F9AD7E5}"/>
                    </a:ext>
                  </a:extLst>
                </p:cNvPr>
                <p:cNvPicPr/>
                <p:nvPr/>
              </p:nvPicPr>
              <p:blipFill>
                <a:blip r:embed="rId303"/>
                <a:stretch>
                  <a:fillRect/>
                </a:stretch>
              </p:blipFill>
              <p:spPr>
                <a:xfrm>
                  <a:off x="6663932" y="3950570"/>
                  <a:ext cx="1180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21" name="筆跡 220">
                  <a:extLst>
                    <a:ext uri="{FF2B5EF4-FFF2-40B4-BE49-F238E27FC236}">
                      <a16:creationId xmlns:a16="http://schemas.microsoft.com/office/drawing/2014/main" id="{1B17AB4E-B2C4-BD14-5690-D068D883A138}"/>
                    </a:ext>
                  </a:extLst>
                </p14:cNvPr>
                <p14:cNvContentPartPr/>
                <p14:nvPr/>
              </p14:nvContentPartPr>
              <p14:xfrm>
                <a:off x="6620732" y="3940130"/>
                <a:ext cx="277560" cy="374040"/>
              </p14:xfrm>
            </p:contentPart>
          </mc:Choice>
          <mc:Fallback xmlns="">
            <p:pic>
              <p:nvPicPr>
                <p:cNvPr id="221" name="筆跡 220">
                  <a:extLst>
                    <a:ext uri="{FF2B5EF4-FFF2-40B4-BE49-F238E27FC236}">
                      <a16:creationId xmlns:a16="http://schemas.microsoft.com/office/drawing/2014/main" id="{1B17AB4E-B2C4-BD14-5690-D068D883A138}"/>
                    </a:ext>
                  </a:extLst>
                </p:cNvPr>
                <p:cNvPicPr/>
                <p:nvPr/>
              </p:nvPicPr>
              <p:blipFill>
                <a:blip r:embed="rId305"/>
                <a:stretch>
                  <a:fillRect/>
                </a:stretch>
              </p:blipFill>
              <p:spPr>
                <a:xfrm>
                  <a:off x="6602732" y="3922490"/>
                  <a:ext cx="31320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2" name="筆跡 221">
                  <a:extLst>
                    <a:ext uri="{FF2B5EF4-FFF2-40B4-BE49-F238E27FC236}">
                      <a16:creationId xmlns:a16="http://schemas.microsoft.com/office/drawing/2014/main" id="{BCC29141-641A-3D24-4D7F-AFAD97B4E7F7}"/>
                    </a:ext>
                  </a:extLst>
                </p14:cNvPr>
                <p14:cNvContentPartPr/>
                <p14:nvPr/>
              </p14:nvContentPartPr>
              <p14:xfrm>
                <a:off x="6798932" y="4130570"/>
                <a:ext cx="23040" cy="98640"/>
              </p14:xfrm>
            </p:contentPart>
          </mc:Choice>
          <mc:Fallback xmlns="">
            <p:pic>
              <p:nvPicPr>
                <p:cNvPr id="222" name="筆跡 221">
                  <a:extLst>
                    <a:ext uri="{FF2B5EF4-FFF2-40B4-BE49-F238E27FC236}">
                      <a16:creationId xmlns:a16="http://schemas.microsoft.com/office/drawing/2014/main" id="{BCC29141-641A-3D24-4D7F-AFAD97B4E7F7}"/>
                    </a:ext>
                  </a:extLst>
                </p:cNvPr>
                <p:cNvPicPr/>
                <p:nvPr/>
              </p:nvPicPr>
              <p:blipFill>
                <a:blip r:embed="rId307"/>
                <a:stretch>
                  <a:fillRect/>
                </a:stretch>
              </p:blipFill>
              <p:spPr>
                <a:xfrm>
                  <a:off x="6780932" y="4112930"/>
                  <a:ext cx="586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3" name="筆跡 222">
                  <a:extLst>
                    <a:ext uri="{FF2B5EF4-FFF2-40B4-BE49-F238E27FC236}">
                      <a16:creationId xmlns:a16="http://schemas.microsoft.com/office/drawing/2014/main" id="{4DF0CD89-6B99-920B-8839-4BE2E34E60B0}"/>
                    </a:ext>
                  </a:extLst>
                </p14:cNvPr>
                <p14:cNvContentPartPr/>
                <p14:nvPr/>
              </p14:nvContentPartPr>
              <p14:xfrm>
                <a:off x="6886052" y="4106810"/>
                <a:ext cx="64080" cy="74520"/>
              </p14:xfrm>
            </p:contentPart>
          </mc:Choice>
          <mc:Fallback xmlns="">
            <p:pic>
              <p:nvPicPr>
                <p:cNvPr id="223" name="筆跡 222">
                  <a:extLst>
                    <a:ext uri="{FF2B5EF4-FFF2-40B4-BE49-F238E27FC236}">
                      <a16:creationId xmlns:a16="http://schemas.microsoft.com/office/drawing/2014/main" id="{4DF0CD89-6B99-920B-8839-4BE2E34E60B0}"/>
                    </a:ext>
                  </a:extLst>
                </p:cNvPr>
                <p:cNvPicPr/>
                <p:nvPr/>
              </p:nvPicPr>
              <p:blipFill>
                <a:blip r:embed="rId309"/>
                <a:stretch>
                  <a:fillRect/>
                </a:stretch>
              </p:blipFill>
              <p:spPr>
                <a:xfrm>
                  <a:off x="6868412" y="4088810"/>
                  <a:ext cx="99720" cy="110160"/>
                </a:xfrm>
                <a:prstGeom prst="rect">
                  <a:avLst/>
                </a:prstGeom>
              </p:spPr>
            </p:pic>
          </mc:Fallback>
        </mc:AlternateContent>
      </p:grpSp>
      <p:grpSp>
        <p:nvGrpSpPr>
          <p:cNvPr id="240" name="群組 239">
            <a:extLst>
              <a:ext uri="{FF2B5EF4-FFF2-40B4-BE49-F238E27FC236}">
                <a16:creationId xmlns:a16="http://schemas.microsoft.com/office/drawing/2014/main" id="{4B6F23DB-6B9D-658E-CA75-76E0DEC4849A}"/>
              </a:ext>
            </a:extLst>
          </p:cNvPr>
          <p:cNvGrpSpPr/>
          <p:nvPr/>
        </p:nvGrpSpPr>
        <p:grpSpPr>
          <a:xfrm>
            <a:off x="6588435" y="4356011"/>
            <a:ext cx="375480" cy="1064520"/>
            <a:chOff x="6588435" y="4356011"/>
            <a:chExt cx="375480" cy="1064520"/>
          </a:xfrm>
        </p:grpSpPr>
        <mc:AlternateContent xmlns:mc="http://schemas.openxmlformats.org/markup-compatibility/2006" xmlns:p14="http://schemas.microsoft.com/office/powerpoint/2010/main">
          <mc:Choice Requires="p14">
            <p:contentPart p14:bwMode="auto" r:id="rId310">
              <p14:nvContentPartPr>
                <p14:cNvPr id="225" name="筆跡 224">
                  <a:extLst>
                    <a:ext uri="{FF2B5EF4-FFF2-40B4-BE49-F238E27FC236}">
                      <a16:creationId xmlns:a16="http://schemas.microsoft.com/office/drawing/2014/main" id="{D6451AA7-27FE-2E64-2AF1-0A8163913B30}"/>
                    </a:ext>
                  </a:extLst>
                </p14:cNvPr>
                <p14:cNvContentPartPr/>
                <p14:nvPr/>
              </p14:nvContentPartPr>
              <p14:xfrm>
                <a:off x="6699315" y="4367171"/>
                <a:ext cx="91080" cy="85680"/>
              </p14:xfrm>
            </p:contentPart>
          </mc:Choice>
          <mc:Fallback xmlns="">
            <p:pic>
              <p:nvPicPr>
                <p:cNvPr id="225" name="筆跡 224">
                  <a:extLst>
                    <a:ext uri="{FF2B5EF4-FFF2-40B4-BE49-F238E27FC236}">
                      <a16:creationId xmlns:a16="http://schemas.microsoft.com/office/drawing/2014/main" id="{D6451AA7-27FE-2E64-2AF1-0A8163913B30}"/>
                    </a:ext>
                  </a:extLst>
                </p:cNvPr>
                <p:cNvPicPr/>
                <p:nvPr/>
              </p:nvPicPr>
              <p:blipFill>
                <a:blip r:embed="rId311"/>
                <a:stretch>
                  <a:fillRect/>
                </a:stretch>
              </p:blipFill>
              <p:spPr>
                <a:xfrm>
                  <a:off x="6681675" y="4349171"/>
                  <a:ext cx="1267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26" name="筆跡 225">
                  <a:extLst>
                    <a:ext uri="{FF2B5EF4-FFF2-40B4-BE49-F238E27FC236}">
                      <a16:creationId xmlns:a16="http://schemas.microsoft.com/office/drawing/2014/main" id="{6020366E-7C22-808C-4971-BEBF9BA1578E}"/>
                    </a:ext>
                  </a:extLst>
                </p14:cNvPr>
                <p14:cNvContentPartPr/>
                <p14:nvPr/>
              </p14:nvContentPartPr>
              <p14:xfrm>
                <a:off x="6644595" y="4356011"/>
                <a:ext cx="284760" cy="361800"/>
              </p14:xfrm>
            </p:contentPart>
          </mc:Choice>
          <mc:Fallback xmlns="">
            <p:pic>
              <p:nvPicPr>
                <p:cNvPr id="226" name="筆跡 225">
                  <a:extLst>
                    <a:ext uri="{FF2B5EF4-FFF2-40B4-BE49-F238E27FC236}">
                      <a16:creationId xmlns:a16="http://schemas.microsoft.com/office/drawing/2014/main" id="{6020366E-7C22-808C-4971-BEBF9BA1578E}"/>
                    </a:ext>
                  </a:extLst>
                </p:cNvPr>
                <p:cNvPicPr/>
                <p:nvPr/>
              </p:nvPicPr>
              <p:blipFill>
                <a:blip r:embed="rId313"/>
                <a:stretch>
                  <a:fillRect/>
                </a:stretch>
              </p:blipFill>
              <p:spPr>
                <a:xfrm>
                  <a:off x="6626955" y="4338371"/>
                  <a:ext cx="32040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27" name="筆跡 226">
                  <a:extLst>
                    <a:ext uri="{FF2B5EF4-FFF2-40B4-BE49-F238E27FC236}">
                      <a16:creationId xmlns:a16="http://schemas.microsoft.com/office/drawing/2014/main" id="{7198D9FF-CC8A-8585-A2C1-863583B461C7}"/>
                    </a:ext>
                  </a:extLst>
                </p14:cNvPr>
                <p14:cNvContentPartPr/>
                <p14:nvPr/>
              </p14:nvContentPartPr>
              <p14:xfrm>
                <a:off x="6802635" y="4514771"/>
                <a:ext cx="39240" cy="101520"/>
              </p14:xfrm>
            </p:contentPart>
          </mc:Choice>
          <mc:Fallback xmlns="">
            <p:pic>
              <p:nvPicPr>
                <p:cNvPr id="227" name="筆跡 226">
                  <a:extLst>
                    <a:ext uri="{FF2B5EF4-FFF2-40B4-BE49-F238E27FC236}">
                      <a16:creationId xmlns:a16="http://schemas.microsoft.com/office/drawing/2014/main" id="{7198D9FF-CC8A-8585-A2C1-863583B461C7}"/>
                    </a:ext>
                  </a:extLst>
                </p:cNvPr>
                <p:cNvPicPr/>
                <p:nvPr/>
              </p:nvPicPr>
              <p:blipFill>
                <a:blip r:embed="rId315"/>
                <a:stretch>
                  <a:fillRect/>
                </a:stretch>
              </p:blipFill>
              <p:spPr>
                <a:xfrm>
                  <a:off x="6784635" y="4497131"/>
                  <a:ext cx="748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28" name="筆跡 227">
                  <a:extLst>
                    <a:ext uri="{FF2B5EF4-FFF2-40B4-BE49-F238E27FC236}">
                      <a16:creationId xmlns:a16="http://schemas.microsoft.com/office/drawing/2014/main" id="{7C9D4562-22BF-B36A-754C-7333D66998D4}"/>
                    </a:ext>
                  </a:extLst>
                </p14:cNvPr>
                <p14:cNvContentPartPr/>
                <p14:nvPr/>
              </p14:nvContentPartPr>
              <p14:xfrm>
                <a:off x="6902715" y="4518011"/>
                <a:ext cx="61200" cy="62640"/>
              </p14:xfrm>
            </p:contentPart>
          </mc:Choice>
          <mc:Fallback xmlns="">
            <p:pic>
              <p:nvPicPr>
                <p:cNvPr id="228" name="筆跡 227">
                  <a:extLst>
                    <a:ext uri="{FF2B5EF4-FFF2-40B4-BE49-F238E27FC236}">
                      <a16:creationId xmlns:a16="http://schemas.microsoft.com/office/drawing/2014/main" id="{7C9D4562-22BF-B36A-754C-7333D66998D4}"/>
                    </a:ext>
                  </a:extLst>
                </p:cNvPr>
                <p:cNvPicPr/>
                <p:nvPr/>
              </p:nvPicPr>
              <p:blipFill>
                <a:blip r:embed="rId317"/>
                <a:stretch>
                  <a:fillRect/>
                </a:stretch>
              </p:blipFill>
              <p:spPr>
                <a:xfrm>
                  <a:off x="6885075" y="4500371"/>
                  <a:ext cx="9684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0" name="筆跡 229">
                  <a:extLst>
                    <a:ext uri="{FF2B5EF4-FFF2-40B4-BE49-F238E27FC236}">
                      <a16:creationId xmlns:a16="http://schemas.microsoft.com/office/drawing/2014/main" id="{20F4EA7F-75D9-8EB5-6431-7C283F8C82EA}"/>
                    </a:ext>
                  </a:extLst>
                </p14:cNvPr>
                <p14:cNvContentPartPr/>
                <p14:nvPr/>
              </p14:nvContentPartPr>
              <p14:xfrm>
                <a:off x="6653955" y="4755611"/>
                <a:ext cx="94680" cy="108000"/>
              </p14:xfrm>
            </p:contentPart>
          </mc:Choice>
          <mc:Fallback xmlns="">
            <p:pic>
              <p:nvPicPr>
                <p:cNvPr id="230" name="筆跡 229">
                  <a:extLst>
                    <a:ext uri="{FF2B5EF4-FFF2-40B4-BE49-F238E27FC236}">
                      <a16:creationId xmlns:a16="http://schemas.microsoft.com/office/drawing/2014/main" id="{20F4EA7F-75D9-8EB5-6431-7C283F8C82EA}"/>
                    </a:ext>
                  </a:extLst>
                </p:cNvPr>
                <p:cNvPicPr/>
                <p:nvPr/>
              </p:nvPicPr>
              <p:blipFill>
                <a:blip r:embed="rId319"/>
                <a:stretch>
                  <a:fillRect/>
                </a:stretch>
              </p:blipFill>
              <p:spPr>
                <a:xfrm>
                  <a:off x="6636315" y="4737611"/>
                  <a:ext cx="1303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1" name="筆跡 230">
                  <a:extLst>
                    <a:ext uri="{FF2B5EF4-FFF2-40B4-BE49-F238E27FC236}">
                      <a16:creationId xmlns:a16="http://schemas.microsoft.com/office/drawing/2014/main" id="{1B5D42F5-9EC9-26B1-B561-DC2861EBF8F7}"/>
                    </a:ext>
                  </a:extLst>
                </p14:cNvPr>
                <p14:cNvContentPartPr/>
                <p14:nvPr/>
              </p14:nvContentPartPr>
              <p14:xfrm>
                <a:off x="6641715" y="4730771"/>
                <a:ext cx="220680" cy="344520"/>
              </p14:xfrm>
            </p:contentPart>
          </mc:Choice>
          <mc:Fallback xmlns="">
            <p:pic>
              <p:nvPicPr>
                <p:cNvPr id="231" name="筆跡 230">
                  <a:extLst>
                    <a:ext uri="{FF2B5EF4-FFF2-40B4-BE49-F238E27FC236}">
                      <a16:creationId xmlns:a16="http://schemas.microsoft.com/office/drawing/2014/main" id="{1B5D42F5-9EC9-26B1-B561-DC2861EBF8F7}"/>
                    </a:ext>
                  </a:extLst>
                </p:cNvPr>
                <p:cNvPicPr/>
                <p:nvPr/>
              </p:nvPicPr>
              <p:blipFill>
                <a:blip r:embed="rId321"/>
                <a:stretch>
                  <a:fillRect/>
                </a:stretch>
              </p:blipFill>
              <p:spPr>
                <a:xfrm>
                  <a:off x="6623715" y="4712771"/>
                  <a:ext cx="25632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2" name="筆跡 231">
                  <a:extLst>
                    <a:ext uri="{FF2B5EF4-FFF2-40B4-BE49-F238E27FC236}">
                      <a16:creationId xmlns:a16="http://schemas.microsoft.com/office/drawing/2014/main" id="{7F193BEB-235C-78A9-3536-D6226D073BCE}"/>
                    </a:ext>
                  </a:extLst>
                </p14:cNvPr>
                <p14:cNvContentPartPr/>
                <p14:nvPr/>
              </p14:nvContentPartPr>
              <p14:xfrm>
                <a:off x="6802995" y="4881611"/>
                <a:ext cx="28080" cy="97200"/>
              </p14:xfrm>
            </p:contentPart>
          </mc:Choice>
          <mc:Fallback xmlns="">
            <p:pic>
              <p:nvPicPr>
                <p:cNvPr id="232" name="筆跡 231">
                  <a:extLst>
                    <a:ext uri="{FF2B5EF4-FFF2-40B4-BE49-F238E27FC236}">
                      <a16:creationId xmlns:a16="http://schemas.microsoft.com/office/drawing/2014/main" id="{7F193BEB-235C-78A9-3536-D6226D073BCE}"/>
                    </a:ext>
                  </a:extLst>
                </p:cNvPr>
                <p:cNvPicPr/>
                <p:nvPr/>
              </p:nvPicPr>
              <p:blipFill>
                <a:blip r:embed="rId323"/>
                <a:stretch>
                  <a:fillRect/>
                </a:stretch>
              </p:blipFill>
              <p:spPr>
                <a:xfrm>
                  <a:off x="6785355" y="4863611"/>
                  <a:ext cx="6372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3" name="筆跡 232">
                  <a:extLst>
                    <a:ext uri="{FF2B5EF4-FFF2-40B4-BE49-F238E27FC236}">
                      <a16:creationId xmlns:a16="http://schemas.microsoft.com/office/drawing/2014/main" id="{5EF648A9-7F11-53B8-7A10-998E8AECCD25}"/>
                    </a:ext>
                  </a:extLst>
                </p14:cNvPr>
                <p14:cNvContentPartPr/>
                <p14:nvPr/>
              </p14:nvContentPartPr>
              <p14:xfrm>
                <a:off x="6884355" y="4852091"/>
                <a:ext cx="64800" cy="70920"/>
              </p14:xfrm>
            </p:contentPart>
          </mc:Choice>
          <mc:Fallback xmlns="">
            <p:pic>
              <p:nvPicPr>
                <p:cNvPr id="233" name="筆跡 232">
                  <a:extLst>
                    <a:ext uri="{FF2B5EF4-FFF2-40B4-BE49-F238E27FC236}">
                      <a16:creationId xmlns:a16="http://schemas.microsoft.com/office/drawing/2014/main" id="{5EF648A9-7F11-53B8-7A10-998E8AECCD25}"/>
                    </a:ext>
                  </a:extLst>
                </p:cNvPr>
                <p:cNvPicPr/>
                <p:nvPr/>
              </p:nvPicPr>
              <p:blipFill>
                <a:blip r:embed="rId325"/>
                <a:stretch>
                  <a:fillRect/>
                </a:stretch>
              </p:blipFill>
              <p:spPr>
                <a:xfrm>
                  <a:off x="6866355" y="4834091"/>
                  <a:ext cx="1004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35" name="筆跡 234">
                  <a:extLst>
                    <a:ext uri="{FF2B5EF4-FFF2-40B4-BE49-F238E27FC236}">
                      <a16:creationId xmlns:a16="http://schemas.microsoft.com/office/drawing/2014/main" id="{46D33CEC-53F0-BA26-E799-14E86FFB2FBB}"/>
                    </a:ext>
                  </a:extLst>
                </p14:cNvPr>
                <p14:cNvContentPartPr/>
                <p14:nvPr/>
              </p14:nvContentPartPr>
              <p14:xfrm>
                <a:off x="6589875" y="5125691"/>
                <a:ext cx="50400" cy="113760"/>
              </p14:xfrm>
            </p:contentPart>
          </mc:Choice>
          <mc:Fallback xmlns="">
            <p:pic>
              <p:nvPicPr>
                <p:cNvPr id="235" name="筆跡 234">
                  <a:extLst>
                    <a:ext uri="{FF2B5EF4-FFF2-40B4-BE49-F238E27FC236}">
                      <a16:creationId xmlns:a16="http://schemas.microsoft.com/office/drawing/2014/main" id="{46D33CEC-53F0-BA26-E799-14E86FFB2FBB}"/>
                    </a:ext>
                  </a:extLst>
                </p:cNvPr>
                <p:cNvPicPr/>
                <p:nvPr/>
              </p:nvPicPr>
              <p:blipFill>
                <a:blip r:embed="rId327"/>
                <a:stretch>
                  <a:fillRect/>
                </a:stretch>
              </p:blipFill>
              <p:spPr>
                <a:xfrm>
                  <a:off x="6571875" y="5107691"/>
                  <a:ext cx="860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36" name="筆跡 235">
                  <a:extLst>
                    <a:ext uri="{FF2B5EF4-FFF2-40B4-BE49-F238E27FC236}">
                      <a16:creationId xmlns:a16="http://schemas.microsoft.com/office/drawing/2014/main" id="{129421ED-EC1B-916F-8FB5-9FC96F30CD6F}"/>
                    </a:ext>
                  </a:extLst>
                </p14:cNvPr>
                <p14:cNvContentPartPr/>
                <p14:nvPr/>
              </p14:nvContentPartPr>
              <p14:xfrm>
                <a:off x="6603555" y="5101931"/>
                <a:ext cx="107640" cy="6840"/>
              </p14:xfrm>
            </p:contentPart>
          </mc:Choice>
          <mc:Fallback xmlns="">
            <p:pic>
              <p:nvPicPr>
                <p:cNvPr id="236" name="筆跡 235">
                  <a:extLst>
                    <a:ext uri="{FF2B5EF4-FFF2-40B4-BE49-F238E27FC236}">
                      <a16:creationId xmlns:a16="http://schemas.microsoft.com/office/drawing/2014/main" id="{129421ED-EC1B-916F-8FB5-9FC96F30CD6F}"/>
                    </a:ext>
                  </a:extLst>
                </p:cNvPr>
                <p:cNvPicPr/>
                <p:nvPr/>
              </p:nvPicPr>
              <p:blipFill>
                <a:blip r:embed="rId329"/>
                <a:stretch>
                  <a:fillRect/>
                </a:stretch>
              </p:blipFill>
              <p:spPr>
                <a:xfrm>
                  <a:off x="6585555" y="5084291"/>
                  <a:ext cx="14328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37" name="筆跡 236">
                  <a:extLst>
                    <a:ext uri="{FF2B5EF4-FFF2-40B4-BE49-F238E27FC236}">
                      <a16:creationId xmlns:a16="http://schemas.microsoft.com/office/drawing/2014/main" id="{FE0400F1-C5B3-B59F-3E5E-1AA6ED3D80D4}"/>
                    </a:ext>
                  </a:extLst>
                </p14:cNvPr>
                <p14:cNvContentPartPr/>
                <p14:nvPr/>
              </p14:nvContentPartPr>
              <p14:xfrm>
                <a:off x="6588435" y="5068091"/>
                <a:ext cx="280080" cy="352440"/>
              </p14:xfrm>
            </p:contentPart>
          </mc:Choice>
          <mc:Fallback xmlns="">
            <p:pic>
              <p:nvPicPr>
                <p:cNvPr id="237" name="筆跡 236">
                  <a:extLst>
                    <a:ext uri="{FF2B5EF4-FFF2-40B4-BE49-F238E27FC236}">
                      <a16:creationId xmlns:a16="http://schemas.microsoft.com/office/drawing/2014/main" id="{FE0400F1-C5B3-B59F-3E5E-1AA6ED3D80D4}"/>
                    </a:ext>
                  </a:extLst>
                </p:cNvPr>
                <p:cNvPicPr/>
                <p:nvPr/>
              </p:nvPicPr>
              <p:blipFill>
                <a:blip r:embed="rId331"/>
                <a:stretch>
                  <a:fillRect/>
                </a:stretch>
              </p:blipFill>
              <p:spPr>
                <a:xfrm>
                  <a:off x="6570795" y="5050091"/>
                  <a:ext cx="31572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38" name="筆跡 237">
                  <a:extLst>
                    <a:ext uri="{FF2B5EF4-FFF2-40B4-BE49-F238E27FC236}">
                      <a16:creationId xmlns:a16="http://schemas.microsoft.com/office/drawing/2014/main" id="{CA77941B-DE8A-8E58-9987-1E3BE9906602}"/>
                    </a:ext>
                  </a:extLst>
                </p14:cNvPr>
                <p14:cNvContentPartPr/>
                <p14:nvPr/>
              </p14:nvContentPartPr>
              <p14:xfrm>
                <a:off x="6811635" y="5197691"/>
                <a:ext cx="23040" cy="65160"/>
              </p14:xfrm>
            </p:contentPart>
          </mc:Choice>
          <mc:Fallback xmlns="">
            <p:pic>
              <p:nvPicPr>
                <p:cNvPr id="238" name="筆跡 237">
                  <a:extLst>
                    <a:ext uri="{FF2B5EF4-FFF2-40B4-BE49-F238E27FC236}">
                      <a16:creationId xmlns:a16="http://schemas.microsoft.com/office/drawing/2014/main" id="{CA77941B-DE8A-8E58-9987-1E3BE9906602}"/>
                    </a:ext>
                  </a:extLst>
                </p:cNvPr>
                <p:cNvPicPr/>
                <p:nvPr/>
              </p:nvPicPr>
              <p:blipFill>
                <a:blip r:embed="rId333"/>
                <a:stretch>
                  <a:fillRect/>
                </a:stretch>
              </p:blipFill>
              <p:spPr>
                <a:xfrm>
                  <a:off x="6793995" y="5179691"/>
                  <a:ext cx="586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39" name="筆跡 238">
                  <a:extLst>
                    <a:ext uri="{FF2B5EF4-FFF2-40B4-BE49-F238E27FC236}">
                      <a16:creationId xmlns:a16="http://schemas.microsoft.com/office/drawing/2014/main" id="{A2C18320-70E1-0637-7FFD-DC45A0E0A8A0}"/>
                    </a:ext>
                  </a:extLst>
                </p14:cNvPr>
                <p14:cNvContentPartPr/>
                <p14:nvPr/>
              </p14:nvContentPartPr>
              <p14:xfrm>
                <a:off x="6878955" y="5172851"/>
                <a:ext cx="73080" cy="70200"/>
              </p14:xfrm>
            </p:contentPart>
          </mc:Choice>
          <mc:Fallback xmlns="">
            <p:pic>
              <p:nvPicPr>
                <p:cNvPr id="239" name="筆跡 238">
                  <a:extLst>
                    <a:ext uri="{FF2B5EF4-FFF2-40B4-BE49-F238E27FC236}">
                      <a16:creationId xmlns:a16="http://schemas.microsoft.com/office/drawing/2014/main" id="{A2C18320-70E1-0637-7FFD-DC45A0E0A8A0}"/>
                    </a:ext>
                  </a:extLst>
                </p:cNvPr>
                <p:cNvPicPr/>
                <p:nvPr/>
              </p:nvPicPr>
              <p:blipFill>
                <a:blip r:embed="rId335"/>
                <a:stretch>
                  <a:fillRect/>
                </a:stretch>
              </p:blipFill>
              <p:spPr>
                <a:xfrm>
                  <a:off x="6861315" y="5154851"/>
                  <a:ext cx="108720" cy="105840"/>
                </a:xfrm>
                <a:prstGeom prst="rect">
                  <a:avLst/>
                </a:prstGeom>
              </p:spPr>
            </p:pic>
          </mc:Fallback>
        </mc:AlternateContent>
      </p:grpSp>
      <p:grpSp>
        <p:nvGrpSpPr>
          <p:cNvPr id="245" name="群組 244">
            <a:extLst>
              <a:ext uri="{FF2B5EF4-FFF2-40B4-BE49-F238E27FC236}">
                <a16:creationId xmlns:a16="http://schemas.microsoft.com/office/drawing/2014/main" id="{69CCCA7D-5F8B-D30F-2E45-1241E91FB9D1}"/>
              </a:ext>
            </a:extLst>
          </p:cNvPr>
          <p:cNvGrpSpPr/>
          <p:nvPr/>
        </p:nvGrpSpPr>
        <p:grpSpPr>
          <a:xfrm>
            <a:off x="6565643" y="5397705"/>
            <a:ext cx="367560" cy="287280"/>
            <a:chOff x="6565643" y="5397705"/>
            <a:chExt cx="367560" cy="287280"/>
          </a:xfrm>
        </p:grpSpPr>
        <mc:AlternateContent xmlns:mc="http://schemas.openxmlformats.org/markup-compatibility/2006" xmlns:p14="http://schemas.microsoft.com/office/powerpoint/2010/main">
          <mc:Choice Requires="p14">
            <p:contentPart p14:bwMode="auto" r:id="rId336">
              <p14:nvContentPartPr>
                <p14:cNvPr id="241" name="筆跡 240">
                  <a:extLst>
                    <a:ext uri="{FF2B5EF4-FFF2-40B4-BE49-F238E27FC236}">
                      <a16:creationId xmlns:a16="http://schemas.microsoft.com/office/drawing/2014/main" id="{8C466BC7-1B62-9DDE-FA86-3FF25FA2AAE2}"/>
                    </a:ext>
                  </a:extLst>
                </p14:cNvPr>
                <p14:cNvContentPartPr/>
                <p14:nvPr/>
              </p14:nvContentPartPr>
              <p14:xfrm>
                <a:off x="6565643" y="5400945"/>
                <a:ext cx="82080" cy="140400"/>
              </p14:xfrm>
            </p:contentPart>
          </mc:Choice>
          <mc:Fallback xmlns="">
            <p:pic>
              <p:nvPicPr>
                <p:cNvPr id="241" name="筆跡 240">
                  <a:extLst>
                    <a:ext uri="{FF2B5EF4-FFF2-40B4-BE49-F238E27FC236}">
                      <a16:creationId xmlns:a16="http://schemas.microsoft.com/office/drawing/2014/main" id="{8C466BC7-1B62-9DDE-FA86-3FF25FA2AAE2}"/>
                    </a:ext>
                  </a:extLst>
                </p:cNvPr>
                <p:cNvPicPr/>
                <p:nvPr/>
              </p:nvPicPr>
              <p:blipFill>
                <a:blip r:embed="rId337"/>
                <a:stretch>
                  <a:fillRect/>
                </a:stretch>
              </p:blipFill>
              <p:spPr>
                <a:xfrm>
                  <a:off x="6548003" y="5382945"/>
                  <a:ext cx="1177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42" name="筆跡 241">
                  <a:extLst>
                    <a:ext uri="{FF2B5EF4-FFF2-40B4-BE49-F238E27FC236}">
                      <a16:creationId xmlns:a16="http://schemas.microsoft.com/office/drawing/2014/main" id="{A467A46E-B932-4302-9E04-378A953F77D5}"/>
                    </a:ext>
                  </a:extLst>
                </p14:cNvPr>
                <p14:cNvContentPartPr/>
                <p14:nvPr/>
              </p14:nvContentPartPr>
              <p14:xfrm>
                <a:off x="6608123" y="5397705"/>
                <a:ext cx="205920" cy="287280"/>
              </p14:xfrm>
            </p:contentPart>
          </mc:Choice>
          <mc:Fallback xmlns="">
            <p:pic>
              <p:nvPicPr>
                <p:cNvPr id="242" name="筆跡 241">
                  <a:extLst>
                    <a:ext uri="{FF2B5EF4-FFF2-40B4-BE49-F238E27FC236}">
                      <a16:creationId xmlns:a16="http://schemas.microsoft.com/office/drawing/2014/main" id="{A467A46E-B932-4302-9E04-378A953F77D5}"/>
                    </a:ext>
                  </a:extLst>
                </p:cNvPr>
                <p:cNvPicPr/>
                <p:nvPr/>
              </p:nvPicPr>
              <p:blipFill>
                <a:blip r:embed="rId339"/>
                <a:stretch>
                  <a:fillRect/>
                </a:stretch>
              </p:blipFill>
              <p:spPr>
                <a:xfrm>
                  <a:off x="6590483" y="5380065"/>
                  <a:ext cx="24156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43" name="筆跡 242">
                  <a:extLst>
                    <a:ext uri="{FF2B5EF4-FFF2-40B4-BE49-F238E27FC236}">
                      <a16:creationId xmlns:a16="http://schemas.microsoft.com/office/drawing/2014/main" id="{5585C17E-9FB2-0EFB-3216-DEE124E9A518}"/>
                    </a:ext>
                  </a:extLst>
                </p14:cNvPr>
                <p14:cNvContentPartPr/>
                <p14:nvPr/>
              </p14:nvContentPartPr>
              <p14:xfrm>
                <a:off x="6760043" y="5505705"/>
                <a:ext cx="27000" cy="90360"/>
              </p14:xfrm>
            </p:contentPart>
          </mc:Choice>
          <mc:Fallback xmlns="">
            <p:pic>
              <p:nvPicPr>
                <p:cNvPr id="243" name="筆跡 242">
                  <a:extLst>
                    <a:ext uri="{FF2B5EF4-FFF2-40B4-BE49-F238E27FC236}">
                      <a16:creationId xmlns:a16="http://schemas.microsoft.com/office/drawing/2014/main" id="{5585C17E-9FB2-0EFB-3216-DEE124E9A518}"/>
                    </a:ext>
                  </a:extLst>
                </p:cNvPr>
                <p:cNvPicPr/>
                <p:nvPr/>
              </p:nvPicPr>
              <p:blipFill>
                <a:blip r:embed="rId341"/>
                <a:stretch>
                  <a:fillRect/>
                </a:stretch>
              </p:blipFill>
              <p:spPr>
                <a:xfrm>
                  <a:off x="6742403" y="5487705"/>
                  <a:ext cx="62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44" name="筆跡 243">
                  <a:extLst>
                    <a:ext uri="{FF2B5EF4-FFF2-40B4-BE49-F238E27FC236}">
                      <a16:creationId xmlns:a16="http://schemas.microsoft.com/office/drawing/2014/main" id="{C6AD4FF6-9746-D559-32B5-73DA28E4B8DB}"/>
                    </a:ext>
                  </a:extLst>
                </p14:cNvPr>
                <p14:cNvContentPartPr/>
                <p14:nvPr/>
              </p14:nvContentPartPr>
              <p14:xfrm>
                <a:off x="6870203" y="5477625"/>
                <a:ext cx="63000" cy="83880"/>
              </p14:xfrm>
            </p:contentPart>
          </mc:Choice>
          <mc:Fallback xmlns="">
            <p:pic>
              <p:nvPicPr>
                <p:cNvPr id="244" name="筆跡 243">
                  <a:extLst>
                    <a:ext uri="{FF2B5EF4-FFF2-40B4-BE49-F238E27FC236}">
                      <a16:creationId xmlns:a16="http://schemas.microsoft.com/office/drawing/2014/main" id="{C6AD4FF6-9746-D559-32B5-73DA28E4B8DB}"/>
                    </a:ext>
                  </a:extLst>
                </p:cNvPr>
                <p:cNvPicPr/>
                <p:nvPr/>
              </p:nvPicPr>
              <p:blipFill>
                <a:blip r:embed="rId343"/>
                <a:stretch>
                  <a:fillRect/>
                </a:stretch>
              </p:blipFill>
              <p:spPr>
                <a:xfrm>
                  <a:off x="6852563" y="5459625"/>
                  <a:ext cx="98640" cy="11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4">
            <p14:nvContentPartPr>
              <p14:cNvPr id="246" name="筆跡 245">
                <a:extLst>
                  <a:ext uri="{FF2B5EF4-FFF2-40B4-BE49-F238E27FC236}">
                    <a16:creationId xmlns:a16="http://schemas.microsoft.com/office/drawing/2014/main" id="{156942A3-72F5-C5B8-9C5C-66D75F970A5D}"/>
                  </a:ext>
                </a:extLst>
              </p14:cNvPr>
              <p14:cNvContentPartPr/>
              <p14:nvPr/>
            </p14:nvContentPartPr>
            <p14:xfrm>
              <a:off x="6787043" y="5813505"/>
              <a:ext cx="28440" cy="190800"/>
            </p14:xfrm>
          </p:contentPart>
        </mc:Choice>
        <mc:Fallback xmlns="">
          <p:pic>
            <p:nvPicPr>
              <p:cNvPr id="246" name="筆跡 245">
                <a:extLst>
                  <a:ext uri="{FF2B5EF4-FFF2-40B4-BE49-F238E27FC236}">
                    <a16:creationId xmlns:a16="http://schemas.microsoft.com/office/drawing/2014/main" id="{156942A3-72F5-C5B8-9C5C-66D75F970A5D}"/>
                  </a:ext>
                </a:extLst>
              </p:cNvPr>
              <p:cNvPicPr/>
              <p:nvPr/>
            </p:nvPicPr>
            <p:blipFill>
              <a:blip r:embed="rId345"/>
              <a:stretch>
                <a:fillRect/>
              </a:stretch>
            </p:blipFill>
            <p:spPr>
              <a:xfrm>
                <a:off x="6769043" y="5795505"/>
                <a:ext cx="64080" cy="226440"/>
              </a:xfrm>
              <a:prstGeom prst="rect">
                <a:avLst/>
              </a:prstGeom>
            </p:spPr>
          </p:pic>
        </mc:Fallback>
      </mc:AlternateContent>
      <p:grpSp>
        <p:nvGrpSpPr>
          <p:cNvPr id="249" name="群組 248">
            <a:extLst>
              <a:ext uri="{FF2B5EF4-FFF2-40B4-BE49-F238E27FC236}">
                <a16:creationId xmlns:a16="http://schemas.microsoft.com/office/drawing/2014/main" id="{D0CBBFC7-F43D-1378-43A3-408D05DA55FC}"/>
              </a:ext>
            </a:extLst>
          </p:cNvPr>
          <p:cNvGrpSpPr/>
          <p:nvPr/>
        </p:nvGrpSpPr>
        <p:grpSpPr>
          <a:xfrm>
            <a:off x="8020762" y="2397186"/>
            <a:ext cx="234000" cy="311040"/>
            <a:chOff x="8020762" y="2397186"/>
            <a:chExt cx="234000" cy="311040"/>
          </a:xfrm>
        </p:grpSpPr>
        <mc:AlternateContent xmlns:mc="http://schemas.openxmlformats.org/markup-compatibility/2006" xmlns:p14="http://schemas.microsoft.com/office/powerpoint/2010/main">
          <mc:Choice Requires="p14">
            <p:contentPart p14:bwMode="auto" r:id="rId346">
              <p14:nvContentPartPr>
                <p14:cNvPr id="247" name="筆跡 246">
                  <a:extLst>
                    <a:ext uri="{FF2B5EF4-FFF2-40B4-BE49-F238E27FC236}">
                      <a16:creationId xmlns:a16="http://schemas.microsoft.com/office/drawing/2014/main" id="{D8E81927-018C-F859-B908-C61CD89591F0}"/>
                    </a:ext>
                  </a:extLst>
                </p14:cNvPr>
                <p14:cNvContentPartPr/>
                <p14:nvPr/>
              </p14:nvContentPartPr>
              <p14:xfrm>
                <a:off x="8020762" y="2397186"/>
                <a:ext cx="32040" cy="311040"/>
              </p14:xfrm>
            </p:contentPart>
          </mc:Choice>
          <mc:Fallback xmlns="">
            <p:pic>
              <p:nvPicPr>
                <p:cNvPr id="247" name="筆跡 246">
                  <a:extLst>
                    <a:ext uri="{FF2B5EF4-FFF2-40B4-BE49-F238E27FC236}">
                      <a16:creationId xmlns:a16="http://schemas.microsoft.com/office/drawing/2014/main" id="{D8E81927-018C-F859-B908-C61CD89591F0}"/>
                    </a:ext>
                  </a:extLst>
                </p:cNvPr>
                <p:cNvPicPr/>
                <p:nvPr/>
              </p:nvPicPr>
              <p:blipFill>
                <a:blip r:embed="rId347"/>
                <a:stretch>
                  <a:fillRect/>
                </a:stretch>
              </p:blipFill>
              <p:spPr>
                <a:xfrm>
                  <a:off x="8002762" y="2379546"/>
                  <a:ext cx="6768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48" name="筆跡 247">
                  <a:extLst>
                    <a:ext uri="{FF2B5EF4-FFF2-40B4-BE49-F238E27FC236}">
                      <a16:creationId xmlns:a16="http://schemas.microsoft.com/office/drawing/2014/main" id="{4A73EEC2-3B82-6C29-AD88-B293D5A7AA0C}"/>
                    </a:ext>
                  </a:extLst>
                </p14:cNvPr>
                <p14:cNvContentPartPr/>
                <p14:nvPr/>
              </p14:nvContentPartPr>
              <p14:xfrm>
                <a:off x="8029402" y="2403666"/>
                <a:ext cx="225360" cy="246240"/>
              </p14:xfrm>
            </p:contentPart>
          </mc:Choice>
          <mc:Fallback xmlns="">
            <p:pic>
              <p:nvPicPr>
                <p:cNvPr id="248" name="筆跡 247">
                  <a:extLst>
                    <a:ext uri="{FF2B5EF4-FFF2-40B4-BE49-F238E27FC236}">
                      <a16:creationId xmlns:a16="http://schemas.microsoft.com/office/drawing/2014/main" id="{4A73EEC2-3B82-6C29-AD88-B293D5A7AA0C}"/>
                    </a:ext>
                  </a:extLst>
                </p:cNvPr>
                <p:cNvPicPr/>
                <p:nvPr/>
              </p:nvPicPr>
              <p:blipFill>
                <a:blip r:embed="rId349"/>
                <a:stretch>
                  <a:fillRect/>
                </a:stretch>
              </p:blipFill>
              <p:spPr>
                <a:xfrm>
                  <a:off x="8011762" y="2386026"/>
                  <a:ext cx="261000" cy="281880"/>
                </a:xfrm>
                <a:prstGeom prst="rect">
                  <a:avLst/>
                </a:prstGeom>
              </p:spPr>
            </p:pic>
          </mc:Fallback>
        </mc:AlternateContent>
      </p:grpSp>
      <p:grpSp>
        <p:nvGrpSpPr>
          <p:cNvPr id="273" name="群組 272">
            <a:extLst>
              <a:ext uri="{FF2B5EF4-FFF2-40B4-BE49-F238E27FC236}">
                <a16:creationId xmlns:a16="http://schemas.microsoft.com/office/drawing/2014/main" id="{47784D5D-6FCF-2505-DC24-0C53192E867F}"/>
              </a:ext>
            </a:extLst>
          </p:cNvPr>
          <p:cNvGrpSpPr/>
          <p:nvPr/>
        </p:nvGrpSpPr>
        <p:grpSpPr>
          <a:xfrm>
            <a:off x="7953442" y="2884266"/>
            <a:ext cx="446400" cy="394920"/>
            <a:chOff x="7953442" y="2884266"/>
            <a:chExt cx="446400" cy="394920"/>
          </a:xfrm>
        </p:grpSpPr>
        <mc:AlternateContent xmlns:mc="http://schemas.openxmlformats.org/markup-compatibility/2006" xmlns:p14="http://schemas.microsoft.com/office/powerpoint/2010/main">
          <mc:Choice Requires="p14">
            <p:contentPart p14:bwMode="auto" r:id="rId350">
              <p14:nvContentPartPr>
                <p14:cNvPr id="250" name="筆跡 249">
                  <a:extLst>
                    <a:ext uri="{FF2B5EF4-FFF2-40B4-BE49-F238E27FC236}">
                      <a16:creationId xmlns:a16="http://schemas.microsoft.com/office/drawing/2014/main" id="{DE2CDB12-5A8C-8775-50D9-E639753FC276}"/>
                    </a:ext>
                  </a:extLst>
                </p14:cNvPr>
                <p14:cNvContentPartPr/>
                <p14:nvPr/>
              </p14:nvContentPartPr>
              <p14:xfrm>
                <a:off x="8098162" y="2914506"/>
                <a:ext cx="3240" cy="127080"/>
              </p14:xfrm>
            </p:contentPart>
          </mc:Choice>
          <mc:Fallback xmlns="">
            <p:pic>
              <p:nvPicPr>
                <p:cNvPr id="250" name="筆跡 249">
                  <a:extLst>
                    <a:ext uri="{FF2B5EF4-FFF2-40B4-BE49-F238E27FC236}">
                      <a16:creationId xmlns:a16="http://schemas.microsoft.com/office/drawing/2014/main" id="{DE2CDB12-5A8C-8775-50D9-E639753FC276}"/>
                    </a:ext>
                  </a:extLst>
                </p:cNvPr>
                <p:cNvPicPr/>
                <p:nvPr/>
              </p:nvPicPr>
              <p:blipFill>
                <a:blip r:embed="rId351"/>
                <a:stretch>
                  <a:fillRect/>
                </a:stretch>
              </p:blipFill>
              <p:spPr>
                <a:xfrm>
                  <a:off x="8080162" y="2896866"/>
                  <a:ext cx="388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51" name="筆跡 250">
                  <a:extLst>
                    <a:ext uri="{FF2B5EF4-FFF2-40B4-BE49-F238E27FC236}">
                      <a16:creationId xmlns:a16="http://schemas.microsoft.com/office/drawing/2014/main" id="{3CDE0944-5930-CF85-B4E9-8EBD0E4E075A}"/>
                    </a:ext>
                  </a:extLst>
                </p14:cNvPr>
                <p14:cNvContentPartPr/>
                <p14:nvPr/>
              </p14:nvContentPartPr>
              <p14:xfrm>
                <a:off x="7953442" y="2884266"/>
                <a:ext cx="320400" cy="394920"/>
              </p14:xfrm>
            </p:contentPart>
          </mc:Choice>
          <mc:Fallback xmlns="">
            <p:pic>
              <p:nvPicPr>
                <p:cNvPr id="251" name="筆跡 250">
                  <a:extLst>
                    <a:ext uri="{FF2B5EF4-FFF2-40B4-BE49-F238E27FC236}">
                      <a16:creationId xmlns:a16="http://schemas.microsoft.com/office/drawing/2014/main" id="{3CDE0944-5930-CF85-B4E9-8EBD0E4E075A}"/>
                    </a:ext>
                  </a:extLst>
                </p:cNvPr>
                <p:cNvPicPr/>
                <p:nvPr/>
              </p:nvPicPr>
              <p:blipFill>
                <a:blip r:embed="rId353"/>
                <a:stretch>
                  <a:fillRect/>
                </a:stretch>
              </p:blipFill>
              <p:spPr>
                <a:xfrm>
                  <a:off x="7935442" y="2866266"/>
                  <a:ext cx="356040" cy="4305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52" name="筆跡 251">
                  <a:extLst>
                    <a:ext uri="{FF2B5EF4-FFF2-40B4-BE49-F238E27FC236}">
                      <a16:creationId xmlns:a16="http://schemas.microsoft.com/office/drawing/2014/main" id="{AF09C585-8319-8E21-0802-57B69DA0C074}"/>
                    </a:ext>
                  </a:extLst>
                </p14:cNvPr>
                <p14:cNvContentPartPr/>
                <p14:nvPr/>
              </p14:nvContentPartPr>
              <p14:xfrm>
                <a:off x="8175202" y="3057426"/>
                <a:ext cx="37440" cy="114120"/>
              </p14:xfrm>
            </p:contentPart>
          </mc:Choice>
          <mc:Fallback xmlns="">
            <p:pic>
              <p:nvPicPr>
                <p:cNvPr id="252" name="筆跡 251">
                  <a:extLst>
                    <a:ext uri="{FF2B5EF4-FFF2-40B4-BE49-F238E27FC236}">
                      <a16:creationId xmlns:a16="http://schemas.microsoft.com/office/drawing/2014/main" id="{AF09C585-8319-8E21-0802-57B69DA0C074}"/>
                    </a:ext>
                  </a:extLst>
                </p:cNvPr>
                <p:cNvPicPr/>
                <p:nvPr/>
              </p:nvPicPr>
              <p:blipFill>
                <a:blip r:embed="rId355"/>
                <a:stretch>
                  <a:fillRect/>
                </a:stretch>
              </p:blipFill>
              <p:spPr>
                <a:xfrm>
                  <a:off x="8157562" y="3039426"/>
                  <a:ext cx="7308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53" name="筆跡 252">
                  <a:extLst>
                    <a:ext uri="{FF2B5EF4-FFF2-40B4-BE49-F238E27FC236}">
                      <a16:creationId xmlns:a16="http://schemas.microsoft.com/office/drawing/2014/main" id="{C06FFA67-2DA4-57AE-0B78-F0B412243B71}"/>
                    </a:ext>
                  </a:extLst>
                </p14:cNvPr>
                <p14:cNvContentPartPr/>
                <p14:nvPr/>
              </p14:nvContentPartPr>
              <p14:xfrm>
                <a:off x="8301922" y="3020346"/>
                <a:ext cx="97920" cy="92160"/>
              </p14:xfrm>
            </p:contentPart>
          </mc:Choice>
          <mc:Fallback xmlns="">
            <p:pic>
              <p:nvPicPr>
                <p:cNvPr id="253" name="筆跡 252">
                  <a:extLst>
                    <a:ext uri="{FF2B5EF4-FFF2-40B4-BE49-F238E27FC236}">
                      <a16:creationId xmlns:a16="http://schemas.microsoft.com/office/drawing/2014/main" id="{C06FFA67-2DA4-57AE-0B78-F0B412243B71}"/>
                    </a:ext>
                  </a:extLst>
                </p:cNvPr>
                <p:cNvPicPr/>
                <p:nvPr/>
              </p:nvPicPr>
              <p:blipFill>
                <a:blip r:embed="rId357"/>
                <a:stretch>
                  <a:fillRect/>
                </a:stretch>
              </p:blipFill>
              <p:spPr>
                <a:xfrm>
                  <a:off x="8283922" y="3002706"/>
                  <a:ext cx="133560" cy="127800"/>
                </a:xfrm>
                <a:prstGeom prst="rect">
                  <a:avLst/>
                </a:prstGeom>
              </p:spPr>
            </p:pic>
          </mc:Fallback>
        </mc:AlternateContent>
      </p:grpSp>
      <p:grpSp>
        <p:nvGrpSpPr>
          <p:cNvPr id="285" name="群組 284">
            <a:extLst>
              <a:ext uri="{FF2B5EF4-FFF2-40B4-BE49-F238E27FC236}">
                <a16:creationId xmlns:a16="http://schemas.microsoft.com/office/drawing/2014/main" id="{51EC2442-8F00-2B5A-A89C-32C6D4C4FDA7}"/>
              </a:ext>
            </a:extLst>
          </p:cNvPr>
          <p:cNvGrpSpPr/>
          <p:nvPr/>
        </p:nvGrpSpPr>
        <p:grpSpPr>
          <a:xfrm>
            <a:off x="7854049" y="3425706"/>
            <a:ext cx="564153" cy="2335270"/>
            <a:chOff x="7854049" y="3425706"/>
            <a:chExt cx="564153" cy="2335270"/>
          </a:xfrm>
        </p:grpSpPr>
        <mc:AlternateContent xmlns:mc="http://schemas.openxmlformats.org/markup-compatibility/2006" xmlns:p14="http://schemas.microsoft.com/office/powerpoint/2010/main">
          <mc:Choice Requires="p14">
            <p:contentPart p14:bwMode="auto" r:id="rId358">
              <p14:nvContentPartPr>
                <p14:cNvPr id="254" name="筆跡 253">
                  <a:extLst>
                    <a:ext uri="{FF2B5EF4-FFF2-40B4-BE49-F238E27FC236}">
                      <a16:creationId xmlns:a16="http://schemas.microsoft.com/office/drawing/2014/main" id="{4B30CAD9-168E-C523-C587-C8CEE8ECCC3E}"/>
                    </a:ext>
                  </a:extLst>
                </p14:cNvPr>
                <p14:cNvContentPartPr/>
                <p14:nvPr/>
              </p14:nvContentPartPr>
              <p14:xfrm>
                <a:off x="7960282" y="3463146"/>
                <a:ext cx="128160" cy="131760"/>
              </p14:xfrm>
            </p:contentPart>
          </mc:Choice>
          <mc:Fallback xmlns="">
            <p:pic>
              <p:nvPicPr>
                <p:cNvPr id="254" name="筆跡 253">
                  <a:extLst>
                    <a:ext uri="{FF2B5EF4-FFF2-40B4-BE49-F238E27FC236}">
                      <a16:creationId xmlns:a16="http://schemas.microsoft.com/office/drawing/2014/main" id="{4B30CAD9-168E-C523-C587-C8CEE8ECCC3E}"/>
                    </a:ext>
                  </a:extLst>
                </p:cNvPr>
                <p:cNvPicPr/>
                <p:nvPr/>
              </p:nvPicPr>
              <p:blipFill>
                <a:blip r:embed="rId359"/>
                <a:stretch>
                  <a:fillRect/>
                </a:stretch>
              </p:blipFill>
              <p:spPr>
                <a:xfrm>
                  <a:off x="7942282" y="3445506"/>
                  <a:ext cx="163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55" name="筆跡 254">
                  <a:extLst>
                    <a:ext uri="{FF2B5EF4-FFF2-40B4-BE49-F238E27FC236}">
                      <a16:creationId xmlns:a16="http://schemas.microsoft.com/office/drawing/2014/main" id="{D58425EA-D9AF-1A6C-E2F1-1272790506CF}"/>
                    </a:ext>
                  </a:extLst>
                </p14:cNvPr>
                <p14:cNvContentPartPr/>
                <p14:nvPr/>
              </p14:nvContentPartPr>
              <p14:xfrm>
                <a:off x="7978282" y="3425706"/>
                <a:ext cx="305280" cy="391680"/>
              </p14:xfrm>
            </p:contentPart>
          </mc:Choice>
          <mc:Fallback xmlns="">
            <p:pic>
              <p:nvPicPr>
                <p:cNvPr id="255" name="筆跡 254">
                  <a:extLst>
                    <a:ext uri="{FF2B5EF4-FFF2-40B4-BE49-F238E27FC236}">
                      <a16:creationId xmlns:a16="http://schemas.microsoft.com/office/drawing/2014/main" id="{D58425EA-D9AF-1A6C-E2F1-1272790506CF}"/>
                    </a:ext>
                  </a:extLst>
                </p:cNvPr>
                <p:cNvPicPr/>
                <p:nvPr/>
              </p:nvPicPr>
              <p:blipFill>
                <a:blip r:embed="rId361"/>
                <a:stretch>
                  <a:fillRect/>
                </a:stretch>
              </p:blipFill>
              <p:spPr>
                <a:xfrm>
                  <a:off x="7960642" y="3407706"/>
                  <a:ext cx="3409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56" name="筆跡 255">
                  <a:extLst>
                    <a:ext uri="{FF2B5EF4-FFF2-40B4-BE49-F238E27FC236}">
                      <a16:creationId xmlns:a16="http://schemas.microsoft.com/office/drawing/2014/main" id="{EF7FE8D8-F319-5D21-CC4A-9763F7CDBFDB}"/>
                    </a:ext>
                  </a:extLst>
                </p14:cNvPr>
                <p14:cNvContentPartPr/>
                <p14:nvPr/>
              </p14:nvContentPartPr>
              <p14:xfrm>
                <a:off x="8164402" y="3595626"/>
                <a:ext cx="47520" cy="142560"/>
              </p14:xfrm>
            </p:contentPart>
          </mc:Choice>
          <mc:Fallback xmlns="">
            <p:pic>
              <p:nvPicPr>
                <p:cNvPr id="256" name="筆跡 255">
                  <a:extLst>
                    <a:ext uri="{FF2B5EF4-FFF2-40B4-BE49-F238E27FC236}">
                      <a16:creationId xmlns:a16="http://schemas.microsoft.com/office/drawing/2014/main" id="{EF7FE8D8-F319-5D21-CC4A-9763F7CDBFDB}"/>
                    </a:ext>
                  </a:extLst>
                </p:cNvPr>
                <p:cNvPicPr/>
                <p:nvPr/>
              </p:nvPicPr>
              <p:blipFill>
                <a:blip r:embed="rId363"/>
                <a:stretch>
                  <a:fillRect/>
                </a:stretch>
              </p:blipFill>
              <p:spPr>
                <a:xfrm>
                  <a:off x="8146402" y="3577986"/>
                  <a:ext cx="831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57" name="筆跡 256">
                  <a:extLst>
                    <a:ext uri="{FF2B5EF4-FFF2-40B4-BE49-F238E27FC236}">
                      <a16:creationId xmlns:a16="http://schemas.microsoft.com/office/drawing/2014/main" id="{3E1A6508-02FC-0539-8170-E5F4468EE640}"/>
                    </a:ext>
                  </a:extLst>
                </p14:cNvPr>
                <p14:cNvContentPartPr/>
                <p14:nvPr/>
              </p14:nvContentPartPr>
              <p14:xfrm>
                <a:off x="8321362" y="3573306"/>
                <a:ext cx="96840" cy="87120"/>
              </p14:xfrm>
            </p:contentPart>
          </mc:Choice>
          <mc:Fallback xmlns="">
            <p:pic>
              <p:nvPicPr>
                <p:cNvPr id="257" name="筆跡 256">
                  <a:extLst>
                    <a:ext uri="{FF2B5EF4-FFF2-40B4-BE49-F238E27FC236}">
                      <a16:creationId xmlns:a16="http://schemas.microsoft.com/office/drawing/2014/main" id="{3E1A6508-02FC-0539-8170-E5F4468EE640}"/>
                    </a:ext>
                  </a:extLst>
                </p:cNvPr>
                <p:cNvPicPr/>
                <p:nvPr/>
              </p:nvPicPr>
              <p:blipFill>
                <a:blip r:embed="rId365"/>
                <a:stretch>
                  <a:fillRect/>
                </a:stretch>
              </p:blipFill>
              <p:spPr>
                <a:xfrm>
                  <a:off x="8303722" y="3555666"/>
                  <a:ext cx="1324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58" name="筆跡 257">
                  <a:extLst>
                    <a:ext uri="{FF2B5EF4-FFF2-40B4-BE49-F238E27FC236}">
                      <a16:creationId xmlns:a16="http://schemas.microsoft.com/office/drawing/2014/main" id="{F09F16F3-A79C-9946-1B02-67C90C6EC93B}"/>
                    </a:ext>
                  </a:extLst>
                </p14:cNvPr>
                <p14:cNvContentPartPr/>
                <p14:nvPr/>
              </p14:nvContentPartPr>
              <p14:xfrm>
                <a:off x="7980082" y="3959946"/>
                <a:ext cx="95040" cy="151560"/>
              </p14:xfrm>
            </p:contentPart>
          </mc:Choice>
          <mc:Fallback xmlns="">
            <p:pic>
              <p:nvPicPr>
                <p:cNvPr id="258" name="筆跡 257">
                  <a:extLst>
                    <a:ext uri="{FF2B5EF4-FFF2-40B4-BE49-F238E27FC236}">
                      <a16:creationId xmlns:a16="http://schemas.microsoft.com/office/drawing/2014/main" id="{F09F16F3-A79C-9946-1B02-67C90C6EC93B}"/>
                    </a:ext>
                  </a:extLst>
                </p:cNvPr>
                <p:cNvPicPr/>
                <p:nvPr/>
              </p:nvPicPr>
              <p:blipFill>
                <a:blip r:embed="rId367"/>
                <a:stretch>
                  <a:fillRect/>
                </a:stretch>
              </p:blipFill>
              <p:spPr>
                <a:xfrm>
                  <a:off x="7962082" y="3941946"/>
                  <a:ext cx="1306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59" name="筆跡 258">
                  <a:extLst>
                    <a:ext uri="{FF2B5EF4-FFF2-40B4-BE49-F238E27FC236}">
                      <a16:creationId xmlns:a16="http://schemas.microsoft.com/office/drawing/2014/main" id="{77BAEBF3-CDF6-A918-DBC2-033E1570A7B3}"/>
                    </a:ext>
                  </a:extLst>
                </p14:cNvPr>
                <p14:cNvContentPartPr/>
                <p14:nvPr/>
              </p14:nvContentPartPr>
              <p14:xfrm>
                <a:off x="8017522" y="3946626"/>
                <a:ext cx="142200" cy="7200"/>
              </p14:xfrm>
            </p:contentPart>
          </mc:Choice>
          <mc:Fallback xmlns="">
            <p:pic>
              <p:nvPicPr>
                <p:cNvPr id="259" name="筆跡 258">
                  <a:extLst>
                    <a:ext uri="{FF2B5EF4-FFF2-40B4-BE49-F238E27FC236}">
                      <a16:creationId xmlns:a16="http://schemas.microsoft.com/office/drawing/2014/main" id="{77BAEBF3-CDF6-A918-DBC2-033E1570A7B3}"/>
                    </a:ext>
                  </a:extLst>
                </p:cNvPr>
                <p:cNvPicPr/>
                <p:nvPr/>
              </p:nvPicPr>
              <p:blipFill>
                <a:blip r:embed="rId369"/>
                <a:stretch>
                  <a:fillRect/>
                </a:stretch>
              </p:blipFill>
              <p:spPr>
                <a:xfrm>
                  <a:off x="7999522" y="3928626"/>
                  <a:ext cx="1778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60" name="筆跡 259">
                  <a:extLst>
                    <a:ext uri="{FF2B5EF4-FFF2-40B4-BE49-F238E27FC236}">
                      <a16:creationId xmlns:a16="http://schemas.microsoft.com/office/drawing/2014/main" id="{F4A31E87-D24C-E975-E879-01D33F6A3741}"/>
                    </a:ext>
                  </a:extLst>
                </p14:cNvPr>
                <p14:cNvContentPartPr/>
                <p14:nvPr/>
              </p14:nvContentPartPr>
              <p14:xfrm>
                <a:off x="7900162" y="3899106"/>
                <a:ext cx="423360" cy="457200"/>
              </p14:xfrm>
            </p:contentPart>
          </mc:Choice>
          <mc:Fallback xmlns="">
            <p:pic>
              <p:nvPicPr>
                <p:cNvPr id="260" name="筆跡 259">
                  <a:extLst>
                    <a:ext uri="{FF2B5EF4-FFF2-40B4-BE49-F238E27FC236}">
                      <a16:creationId xmlns:a16="http://schemas.microsoft.com/office/drawing/2014/main" id="{F4A31E87-D24C-E975-E879-01D33F6A3741}"/>
                    </a:ext>
                  </a:extLst>
                </p:cNvPr>
                <p:cNvPicPr/>
                <p:nvPr/>
              </p:nvPicPr>
              <p:blipFill>
                <a:blip r:embed="rId371"/>
                <a:stretch>
                  <a:fillRect/>
                </a:stretch>
              </p:blipFill>
              <p:spPr>
                <a:xfrm>
                  <a:off x="7882162" y="3881106"/>
                  <a:ext cx="459000" cy="4928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61" name="筆跡 260">
                  <a:extLst>
                    <a:ext uri="{FF2B5EF4-FFF2-40B4-BE49-F238E27FC236}">
                      <a16:creationId xmlns:a16="http://schemas.microsoft.com/office/drawing/2014/main" id="{55DE19FB-A51F-90E7-BB00-094A2A4D9930}"/>
                    </a:ext>
                  </a:extLst>
                </p14:cNvPr>
                <p14:cNvContentPartPr/>
                <p14:nvPr/>
              </p14:nvContentPartPr>
              <p14:xfrm>
                <a:off x="8308042" y="4049946"/>
                <a:ext cx="81720" cy="79920"/>
              </p14:xfrm>
            </p:contentPart>
          </mc:Choice>
          <mc:Fallback xmlns="">
            <p:pic>
              <p:nvPicPr>
                <p:cNvPr id="261" name="筆跡 260">
                  <a:extLst>
                    <a:ext uri="{FF2B5EF4-FFF2-40B4-BE49-F238E27FC236}">
                      <a16:creationId xmlns:a16="http://schemas.microsoft.com/office/drawing/2014/main" id="{55DE19FB-A51F-90E7-BB00-094A2A4D9930}"/>
                    </a:ext>
                  </a:extLst>
                </p:cNvPr>
                <p:cNvPicPr/>
                <p:nvPr/>
              </p:nvPicPr>
              <p:blipFill>
                <a:blip r:embed="rId373"/>
                <a:stretch>
                  <a:fillRect/>
                </a:stretch>
              </p:blipFill>
              <p:spPr>
                <a:xfrm>
                  <a:off x="8290402" y="4031946"/>
                  <a:ext cx="1173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62" name="筆跡 261">
                  <a:extLst>
                    <a:ext uri="{FF2B5EF4-FFF2-40B4-BE49-F238E27FC236}">
                      <a16:creationId xmlns:a16="http://schemas.microsoft.com/office/drawing/2014/main" id="{591BB940-DEB1-C627-16AA-C434BAFF0E18}"/>
                    </a:ext>
                  </a:extLst>
                </p14:cNvPr>
                <p14:cNvContentPartPr/>
                <p14:nvPr/>
              </p14:nvContentPartPr>
              <p14:xfrm>
                <a:off x="7879642" y="4391946"/>
                <a:ext cx="6480" cy="76320"/>
              </p14:xfrm>
            </p:contentPart>
          </mc:Choice>
          <mc:Fallback xmlns="">
            <p:pic>
              <p:nvPicPr>
                <p:cNvPr id="262" name="筆跡 261">
                  <a:extLst>
                    <a:ext uri="{FF2B5EF4-FFF2-40B4-BE49-F238E27FC236}">
                      <a16:creationId xmlns:a16="http://schemas.microsoft.com/office/drawing/2014/main" id="{591BB940-DEB1-C627-16AA-C434BAFF0E18}"/>
                    </a:ext>
                  </a:extLst>
                </p:cNvPr>
                <p:cNvPicPr/>
                <p:nvPr/>
              </p:nvPicPr>
              <p:blipFill>
                <a:blip r:embed="rId375"/>
                <a:stretch>
                  <a:fillRect/>
                </a:stretch>
              </p:blipFill>
              <p:spPr>
                <a:xfrm>
                  <a:off x="7862002" y="4373946"/>
                  <a:ext cx="4212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63" name="筆跡 262">
                  <a:extLst>
                    <a:ext uri="{FF2B5EF4-FFF2-40B4-BE49-F238E27FC236}">
                      <a16:creationId xmlns:a16="http://schemas.microsoft.com/office/drawing/2014/main" id="{4224EFB5-4A12-081B-B967-1622EB60D70C}"/>
                    </a:ext>
                  </a:extLst>
                </p14:cNvPr>
                <p14:cNvContentPartPr/>
                <p14:nvPr/>
              </p14:nvContentPartPr>
              <p14:xfrm>
                <a:off x="7900882" y="4377546"/>
                <a:ext cx="86400" cy="208080"/>
              </p14:xfrm>
            </p:contentPart>
          </mc:Choice>
          <mc:Fallback xmlns="">
            <p:pic>
              <p:nvPicPr>
                <p:cNvPr id="263" name="筆跡 262">
                  <a:extLst>
                    <a:ext uri="{FF2B5EF4-FFF2-40B4-BE49-F238E27FC236}">
                      <a16:creationId xmlns:a16="http://schemas.microsoft.com/office/drawing/2014/main" id="{4224EFB5-4A12-081B-B967-1622EB60D70C}"/>
                    </a:ext>
                  </a:extLst>
                </p:cNvPr>
                <p:cNvPicPr/>
                <p:nvPr/>
              </p:nvPicPr>
              <p:blipFill>
                <a:blip r:embed="rId377"/>
                <a:stretch>
                  <a:fillRect/>
                </a:stretch>
              </p:blipFill>
              <p:spPr>
                <a:xfrm>
                  <a:off x="7883242" y="4359906"/>
                  <a:ext cx="12204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64" name="筆跡 263">
                  <a:extLst>
                    <a:ext uri="{FF2B5EF4-FFF2-40B4-BE49-F238E27FC236}">
                      <a16:creationId xmlns:a16="http://schemas.microsoft.com/office/drawing/2014/main" id="{79ED9D9B-872F-6ECA-FF8B-FA2DF66B92B5}"/>
                    </a:ext>
                  </a:extLst>
                </p14:cNvPr>
                <p14:cNvContentPartPr/>
                <p14:nvPr/>
              </p14:nvContentPartPr>
              <p14:xfrm>
                <a:off x="7932202" y="4346226"/>
                <a:ext cx="276120" cy="375840"/>
              </p14:xfrm>
            </p:contentPart>
          </mc:Choice>
          <mc:Fallback xmlns="">
            <p:pic>
              <p:nvPicPr>
                <p:cNvPr id="264" name="筆跡 263">
                  <a:extLst>
                    <a:ext uri="{FF2B5EF4-FFF2-40B4-BE49-F238E27FC236}">
                      <a16:creationId xmlns:a16="http://schemas.microsoft.com/office/drawing/2014/main" id="{79ED9D9B-872F-6ECA-FF8B-FA2DF66B92B5}"/>
                    </a:ext>
                  </a:extLst>
                </p:cNvPr>
                <p:cNvPicPr/>
                <p:nvPr/>
              </p:nvPicPr>
              <p:blipFill>
                <a:blip r:embed="rId379"/>
                <a:stretch>
                  <a:fillRect/>
                </a:stretch>
              </p:blipFill>
              <p:spPr>
                <a:xfrm>
                  <a:off x="7914202" y="4328226"/>
                  <a:ext cx="311760" cy="4114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65" name="筆跡 264">
                  <a:extLst>
                    <a:ext uri="{FF2B5EF4-FFF2-40B4-BE49-F238E27FC236}">
                      <a16:creationId xmlns:a16="http://schemas.microsoft.com/office/drawing/2014/main" id="{EA925EFB-6E44-6CA3-53E9-CBEF1FEF8050}"/>
                    </a:ext>
                  </a:extLst>
                </p14:cNvPr>
                <p14:cNvContentPartPr/>
                <p14:nvPr/>
              </p14:nvContentPartPr>
              <p14:xfrm>
                <a:off x="8151802" y="4469346"/>
                <a:ext cx="29520" cy="100440"/>
              </p14:xfrm>
            </p:contentPart>
          </mc:Choice>
          <mc:Fallback xmlns="">
            <p:pic>
              <p:nvPicPr>
                <p:cNvPr id="265" name="筆跡 264">
                  <a:extLst>
                    <a:ext uri="{FF2B5EF4-FFF2-40B4-BE49-F238E27FC236}">
                      <a16:creationId xmlns:a16="http://schemas.microsoft.com/office/drawing/2014/main" id="{EA925EFB-6E44-6CA3-53E9-CBEF1FEF8050}"/>
                    </a:ext>
                  </a:extLst>
                </p:cNvPr>
                <p:cNvPicPr/>
                <p:nvPr/>
              </p:nvPicPr>
              <p:blipFill>
                <a:blip r:embed="rId381"/>
                <a:stretch>
                  <a:fillRect/>
                </a:stretch>
              </p:blipFill>
              <p:spPr>
                <a:xfrm>
                  <a:off x="8134162" y="4451346"/>
                  <a:ext cx="651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66" name="筆跡 265">
                  <a:extLst>
                    <a:ext uri="{FF2B5EF4-FFF2-40B4-BE49-F238E27FC236}">
                      <a16:creationId xmlns:a16="http://schemas.microsoft.com/office/drawing/2014/main" id="{86439B56-F80A-57FF-C20E-FF2EA5D59D4D}"/>
                    </a:ext>
                  </a:extLst>
                </p14:cNvPr>
                <p14:cNvContentPartPr/>
                <p14:nvPr/>
              </p14:nvContentPartPr>
              <p14:xfrm>
                <a:off x="8267722" y="4441986"/>
                <a:ext cx="94320" cy="83880"/>
              </p14:xfrm>
            </p:contentPart>
          </mc:Choice>
          <mc:Fallback xmlns="">
            <p:pic>
              <p:nvPicPr>
                <p:cNvPr id="266" name="筆跡 265">
                  <a:extLst>
                    <a:ext uri="{FF2B5EF4-FFF2-40B4-BE49-F238E27FC236}">
                      <a16:creationId xmlns:a16="http://schemas.microsoft.com/office/drawing/2014/main" id="{86439B56-F80A-57FF-C20E-FF2EA5D59D4D}"/>
                    </a:ext>
                  </a:extLst>
                </p:cNvPr>
                <p:cNvPicPr/>
                <p:nvPr/>
              </p:nvPicPr>
              <p:blipFill>
                <a:blip r:embed="rId383"/>
                <a:stretch>
                  <a:fillRect/>
                </a:stretch>
              </p:blipFill>
              <p:spPr>
                <a:xfrm>
                  <a:off x="8250082" y="4424346"/>
                  <a:ext cx="1299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67" name="筆跡 266">
                  <a:extLst>
                    <a:ext uri="{FF2B5EF4-FFF2-40B4-BE49-F238E27FC236}">
                      <a16:creationId xmlns:a16="http://schemas.microsoft.com/office/drawing/2014/main" id="{AAB0B6AF-C3F2-A2D3-16AA-0DF18FD78083}"/>
                    </a:ext>
                  </a:extLst>
                </p14:cNvPr>
                <p14:cNvContentPartPr/>
                <p14:nvPr/>
              </p14:nvContentPartPr>
              <p14:xfrm>
                <a:off x="7874602" y="4779306"/>
                <a:ext cx="21960" cy="83880"/>
              </p14:xfrm>
            </p:contentPart>
          </mc:Choice>
          <mc:Fallback xmlns="">
            <p:pic>
              <p:nvPicPr>
                <p:cNvPr id="267" name="筆跡 266">
                  <a:extLst>
                    <a:ext uri="{FF2B5EF4-FFF2-40B4-BE49-F238E27FC236}">
                      <a16:creationId xmlns:a16="http://schemas.microsoft.com/office/drawing/2014/main" id="{AAB0B6AF-C3F2-A2D3-16AA-0DF18FD78083}"/>
                    </a:ext>
                  </a:extLst>
                </p:cNvPr>
                <p:cNvPicPr/>
                <p:nvPr/>
              </p:nvPicPr>
              <p:blipFill>
                <a:blip r:embed="rId385"/>
                <a:stretch>
                  <a:fillRect/>
                </a:stretch>
              </p:blipFill>
              <p:spPr>
                <a:xfrm>
                  <a:off x="7856962" y="4761306"/>
                  <a:ext cx="576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68" name="筆跡 267">
                  <a:extLst>
                    <a:ext uri="{FF2B5EF4-FFF2-40B4-BE49-F238E27FC236}">
                      <a16:creationId xmlns:a16="http://schemas.microsoft.com/office/drawing/2014/main" id="{91758B8A-5262-E944-94C1-BC0BA40A35FC}"/>
                    </a:ext>
                  </a:extLst>
                </p14:cNvPr>
                <p14:cNvContentPartPr/>
                <p14:nvPr/>
              </p14:nvContentPartPr>
              <p14:xfrm>
                <a:off x="7921762" y="4757706"/>
                <a:ext cx="71280" cy="225000"/>
              </p14:xfrm>
            </p:contentPart>
          </mc:Choice>
          <mc:Fallback xmlns="">
            <p:pic>
              <p:nvPicPr>
                <p:cNvPr id="268" name="筆跡 267">
                  <a:extLst>
                    <a:ext uri="{FF2B5EF4-FFF2-40B4-BE49-F238E27FC236}">
                      <a16:creationId xmlns:a16="http://schemas.microsoft.com/office/drawing/2014/main" id="{91758B8A-5262-E944-94C1-BC0BA40A35FC}"/>
                    </a:ext>
                  </a:extLst>
                </p:cNvPr>
                <p:cNvPicPr/>
                <p:nvPr/>
              </p:nvPicPr>
              <p:blipFill>
                <a:blip r:embed="rId387"/>
                <a:stretch>
                  <a:fillRect/>
                </a:stretch>
              </p:blipFill>
              <p:spPr>
                <a:xfrm>
                  <a:off x="7903762" y="4740066"/>
                  <a:ext cx="1069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69" name="筆跡 268">
                  <a:extLst>
                    <a:ext uri="{FF2B5EF4-FFF2-40B4-BE49-F238E27FC236}">
                      <a16:creationId xmlns:a16="http://schemas.microsoft.com/office/drawing/2014/main" id="{33C19DF4-3EA0-C377-0CF0-CC2FDE3A190D}"/>
                    </a:ext>
                  </a:extLst>
                </p14:cNvPr>
                <p14:cNvContentPartPr/>
                <p14:nvPr/>
              </p14:nvContentPartPr>
              <p14:xfrm>
                <a:off x="7891882" y="4720626"/>
                <a:ext cx="328320" cy="427680"/>
              </p14:xfrm>
            </p:contentPart>
          </mc:Choice>
          <mc:Fallback xmlns="">
            <p:pic>
              <p:nvPicPr>
                <p:cNvPr id="269" name="筆跡 268">
                  <a:extLst>
                    <a:ext uri="{FF2B5EF4-FFF2-40B4-BE49-F238E27FC236}">
                      <a16:creationId xmlns:a16="http://schemas.microsoft.com/office/drawing/2014/main" id="{33C19DF4-3EA0-C377-0CF0-CC2FDE3A190D}"/>
                    </a:ext>
                  </a:extLst>
                </p:cNvPr>
                <p:cNvPicPr/>
                <p:nvPr/>
              </p:nvPicPr>
              <p:blipFill>
                <a:blip r:embed="rId389"/>
                <a:stretch>
                  <a:fillRect/>
                </a:stretch>
              </p:blipFill>
              <p:spPr>
                <a:xfrm>
                  <a:off x="7874242" y="4702626"/>
                  <a:ext cx="363960" cy="4633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70" name="筆跡 269">
                  <a:extLst>
                    <a:ext uri="{FF2B5EF4-FFF2-40B4-BE49-F238E27FC236}">
                      <a16:creationId xmlns:a16="http://schemas.microsoft.com/office/drawing/2014/main" id="{3CBB23FD-24F0-74B2-2984-31E16BD50D64}"/>
                    </a:ext>
                  </a:extLst>
                </p14:cNvPr>
                <p14:cNvContentPartPr/>
                <p14:nvPr/>
              </p14:nvContentPartPr>
              <p14:xfrm>
                <a:off x="8128402" y="4887306"/>
                <a:ext cx="24480" cy="102960"/>
              </p14:xfrm>
            </p:contentPart>
          </mc:Choice>
          <mc:Fallback xmlns="">
            <p:pic>
              <p:nvPicPr>
                <p:cNvPr id="270" name="筆跡 269">
                  <a:extLst>
                    <a:ext uri="{FF2B5EF4-FFF2-40B4-BE49-F238E27FC236}">
                      <a16:creationId xmlns:a16="http://schemas.microsoft.com/office/drawing/2014/main" id="{3CBB23FD-24F0-74B2-2984-31E16BD50D64}"/>
                    </a:ext>
                  </a:extLst>
                </p:cNvPr>
                <p:cNvPicPr/>
                <p:nvPr/>
              </p:nvPicPr>
              <p:blipFill>
                <a:blip r:embed="rId391"/>
                <a:stretch>
                  <a:fillRect/>
                </a:stretch>
              </p:blipFill>
              <p:spPr>
                <a:xfrm>
                  <a:off x="8110402" y="4869666"/>
                  <a:ext cx="6012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71" name="筆跡 270">
                  <a:extLst>
                    <a:ext uri="{FF2B5EF4-FFF2-40B4-BE49-F238E27FC236}">
                      <a16:creationId xmlns:a16="http://schemas.microsoft.com/office/drawing/2014/main" id="{5D9603DC-5E00-5E50-3266-A7ED3EB63889}"/>
                    </a:ext>
                  </a:extLst>
                </p14:cNvPr>
                <p14:cNvContentPartPr/>
                <p14:nvPr/>
              </p14:nvContentPartPr>
              <p14:xfrm>
                <a:off x="8245762" y="4851666"/>
                <a:ext cx="76680" cy="70200"/>
              </p14:xfrm>
            </p:contentPart>
          </mc:Choice>
          <mc:Fallback xmlns="">
            <p:pic>
              <p:nvPicPr>
                <p:cNvPr id="271" name="筆跡 270">
                  <a:extLst>
                    <a:ext uri="{FF2B5EF4-FFF2-40B4-BE49-F238E27FC236}">
                      <a16:creationId xmlns:a16="http://schemas.microsoft.com/office/drawing/2014/main" id="{5D9603DC-5E00-5E50-3266-A7ED3EB63889}"/>
                    </a:ext>
                  </a:extLst>
                </p:cNvPr>
                <p:cNvPicPr/>
                <p:nvPr/>
              </p:nvPicPr>
              <p:blipFill>
                <a:blip r:embed="rId393"/>
                <a:stretch>
                  <a:fillRect/>
                </a:stretch>
              </p:blipFill>
              <p:spPr>
                <a:xfrm>
                  <a:off x="8228122" y="4833666"/>
                  <a:ext cx="11232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74" name="筆跡 273">
                  <a:extLst>
                    <a:ext uri="{FF2B5EF4-FFF2-40B4-BE49-F238E27FC236}">
                      <a16:creationId xmlns:a16="http://schemas.microsoft.com/office/drawing/2014/main" id="{4953CBFB-A941-52AE-4C74-1129B42FD69F}"/>
                    </a:ext>
                  </a:extLst>
                </p14:cNvPr>
                <p14:cNvContentPartPr/>
                <p14:nvPr/>
              </p14:nvContentPartPr>
              <p14:xfrm>
                <a:off x="7890769" y="5103976"/>
                <a:ext cx="50400" cy="110520"/>
              </p14:xfrm>
            </p:contentPart>
          </mc:Choice>
          <mc:Fallback xmlns="">
            <p:pic>
              <p:nvPicPr>
                <p:cNvPr id="274" name="筆跡 273">
                  <a:extLst>
                    <a:ext uri="{FF2B5EF4-FFF2-40B4-BE49-F238E27FC236}">
                      <a16:creationId xmlns:a16="http://schemas.microsoft.com/office/drawing/2014/main" id="{4953CBFB-A941-52AE-4C74-1129B42FD69F}"/>
                    </a:ext>
                  </a:extLst>
                </p:cNvPr>
                <p:cNvPicPr/>
                <p:nvPr/>
              </p:nvPicPr>
              <p:blipFill>
                <a:blip r:embed="rId395"/>
                <a:stretch>
                  <a:fillRect/>
                </a:stretch>
              </p:blipFill>
              <p:spPr>
                <a:xfrm>
                  <a:off x="7872769" y="5085976"/>
                  <a:ext cx="860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75" name="筆跡 274">
                  <a:extLst>
                    <a:ext uri="{FF2B5EF4-FFF2-40B4-BE49-F238E27FC236}">
                      <a16:creationId xmlns:a16="http://schemas.microsoft.com/office/drawing/2014/main" id="{058EB69E-E16E-AD13-33D1-50EF09B45DAA}"/>
                    </a:ext>
                  </a:extLst>
                </p14:cNvPr>
                <p14:cNvContentPartPr/>
                <p14:nvPr/>
              </p14:nvContentPartPr>
              <p14:xfrm>
                <a:off x="7911649" y="5121256"/>
                <a:ext cx="95400" cy="1440"/>
              </p14:xfrm>
            </p:contentPart>
          </mc:Choice>
          <mc:Fallback xmlns="">
            <p:pic>
              <p:nvPicPr>
                <p:cNvPr id="275" name="筆跡 274">
                  <a:extLst>
                    <a:ext uri="{FF2B5EF4-FFF2-40B4-BE49-F238E27FC236}">
                      <a16:creationId xmlns:a16="http://schemas.microsoft.com/office/drawing/2014/main" id="{058EB69E-E16E-AD13-33D1-50EF09B45DAA}"/>
                    </a:ext>
                  </a:extLst>
                </p:cNvPr>
                <p:cNvPicPr/>
                <p:nvPr/>
              </p:nvPicPr>
              <p:blipFill>
                <a:blip r:embed="rId397"/>
                <a:stretch>
                  <a:fillRect/>
                </a:stretch>
              </p:blipFill>
              <p:spPr>
                <a:xfrm>
                  <a:off x="7893649" y="5103616"/>
                  <a:ext cx="1310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76" name="筆跡 275">
                  <a:extLst>
                    <a:ext uri="{FF2B5EF4-FFF2-40B4-BE49-F238E27FC236}">
                      <a16:creationId xmlns:a16="http://schemas.microsoft.com/office/drawing/2014/main" id="{588B5C62-3C7F-C31B-E4B1-7F585AE9A42F}"/>
                    </a:ext>
                  </a:extLst>
                </p14:cNvPr>
                <p14:cNvContentPartPr/>
                <p14:nvPr/>
              </p14:nvContentPartPr>
              <p14:xfrm>
                <a:off x="7883209" y="5079136"/>
                <a:ext cx="272880" cy="329040"/>
              </p14:xfrm>
            </p:contentPart>
          </mc:Choice>
          <mc:Fallback xmlns="">
            <p:pic>
              <p:nvPicPr>
                <p:cNvPr id="276" name="筆跡 275">
                  <a:extLst>
                    <a:ext uri="{FF2B5EF4-FFF2-40B4-BE49-F238E27FC236}">
                      <a16:creationId xmlns:a16="http://schemas.microsoft.com/office/drawing/2014/main" id="{588B5C62-3C7F-C31B-E4B1-7F585AE9A42F}"/>
                    </a:ext>
                  </a:extLst>
                </p:cNvPr>
                <p:cNvPicPr/>
                <p:nvPr/>
              </p:nvPicPr>
              <p:blipFill>
                <a:blip r:embed="rId399"/>
                <a:stretch>
                  <a:fillRect/>
                </a:stretch>
              </p:blipFill>
              <p:spPr>
                <a:xfrm>
                  <a:off x="7865569" y="5061136"/>
                  <a:ext cx="30852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78" name="筆跡 277">
                  <a:extLst>
                    <a:ext uri="{FF2B5EF4-FFF2-40B4-BE49-F238E27FC236}">
                      <a16:creationId xmlns:a16="http://schemas.microsoft.com/office/drawing/2014/main" id="{DB3FDD3E-29CE-6BA1-2E3E-85EBF4160A3E}"/>
                    </a:ext>
                  </a:extLst>
                </p14:cNvPr>
                <p14:cNvContentPartPr/>
                <p14:nvPr/>
              </p14:nvContentPartPr>
              <p14:xfrm>
                <a:off x="8107849" y="5208376"/>
                <a:ext cx="16560" cy="87480"/>
              </p14:xfrm>
            </p:contentPart>
          </mc:Choice>
          <mc:Fallback xmlns="">
            <p:pic>
              <p:nvPicPr>
                <p:cNvPr id="278" name="筆跡 277">
                  <a:extLst>
                    <a:ext uri="{FF2B5EF4-FFF2-40B4-BE49-F238E27FC236}">
                      <a16:creationId xmlns:a16="http://schemas.microsoft.com/office/drawing/2014/main" id="{DB3FDD3E-29CE-6BA1-2E3E-85EBF4160A3E}"/>
                    </a:ext>
                  </a:extLst>
                </p:cNvPr>
                <p:cNvPicPr/>
                <p:nvPr/>
              </p:nvPicPr>
              <p:blipFill>
                <a:blip r:embed="rId401"/>
                <a:stretch>
                  <a:fillRect/>
                </a:stretch>
              </p:blipFill>
              <p:spPr>
                <a:xfrm>
                  <a:off x="8090209" y="5190736"/>
                  <a:ext cx="52200" cy="1231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79" name="筆跡 278">
                  <a:extLst>
                    <a:ext uri="{FF2B5EF4-FFF2-40B4-BE49-F238E27FC236}">
                      <a16:creationId xmlns:a16="http://schemas.microsoft.com/office/drawing/2014/main" id="{09626A3B-D35A-A2EA-F705-F3C4238F9946}"/>
                    </a:ext>
                  </a:extLst>
                </p14:cNvPr>
                <p14:cNvContentPartPr/>
                <p14:nvPr/>
              </p14:nvContentPartPr>
              <p14:xfrm>
                <a:off x="8167969" y="5203336"/>
                <a:ext cx="68400" cy="76680"/>
              </p14:xfrm>
            </p:contentPart>
          </mc:Choice>
          <mc:Fallback xmlns="">
            <p:pic>
              <p:nvPicPr>
                <p:cNvPr id="279" name="筆跡 278">
                  <a:extLst>
                    <a:ext uri="{FF2B5EF4-FFF2-40B4-BE49-F238E27FC236}">
                      <a16:creationId xmlns:a16="http://schemas.microsoft.com/office/drawing/2014/main" id="{09626A3B-D35A-A2EA-F705-F3C4238F9946}"/>
                    </a:ext>
                  </a:extLst>
                </p:cNvPr>
                <p:cNvPicPr/>
                <p:nvPr/>
              </p:nvPicPr>
              <p:blipFill>
                <a:blip r:embed="rId403"/>
                <a:stretch>
                  <a:fillRect/>
                </a:stretch>
              </p:blipFill>
              <p:spPr>
                <a:xfrm>
                  <a:off x="8149969" y="5185336"/>
                  <a:ext cx="1040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80" name="筆跡 279">
                  <a:extLst>
                    <a:ext uri="{FF2B5EF4-FFF2-40B4-BE49-F238E27FC236}">
                      <a16:creationId xmlns:a16="http://schemas.microsoft.com/office/drawing/2014/main" id="{8E16F07F-98DB-F77F-312A-BF71331A6B19}"/>
                    </a:ext>
                  </a:extLst>
                </p14:cNvPr>
                <p14:cNvContentPartPr/>
                <p14:nvPr/>
              </p14:nvContentPartPr>
              <p14:xfrm>
                <a:off x="7854049" y="5495656"/>
                <a:ext cx="118080" cy="124920"/>
              </p14:xfrm>
            </p:contentPart>
          </mc:Choice>
          <mc:Fallback xmlns="">
            <p:pic>
              <p:nvPicPr>
                <p:cNvPr id="280" name="筆跡 279">
                  <a:extLst>
                    <a:ext uri="{FF2B5EF4-FFF2-40B4-BE49-F238E27FC236}">
                      <a16:creationId xmlns:a16="http://schemas.microsoft.com/office/drawing/2014/main" id="{8E16F07F-98DB-F77F-312A-BF71331A6B19}"/>
                    </a:ext>
                  </a:extLst>
                </p:cNvPr>
                <p:cNvPicPr/>
                <p:nvPr/>
              </p:nvPicPr>
              <p:blipFill>
                <a:blip r:embed="rId405"/>
                <a:stretch>
                  <a:fillRect/>
                </a:stretch>
              </p:blipFill>
              <p:spPr>
                <a:xfrm>
                  <a:off x="7836409" y="5478016"/>
                  <a:ext cx="1537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81" name="筆跡 280">
                  <a:extLst>
                    <a:ext uri="{FF2B5EF4-FFF2-40B4-BE49-F238E27FC236}">
                      <a16:creationId xmlns:a16="http://schemas.microsoft.com/office/drawing/2014/main" id="{615BFC28-C422-7464-AB6A-8CB0DF906130}"/>
                    </a:ext>
                  </a:extLst>
                </p14:cNvPr>
                <p14:cNvContentPartPr/>
                <p14:nvPr/>
              </p14:nvContentPartPr>
              <p14:xfrm>
                <a:off x="7924249" y="5472616"/>
                <a:ext cx="237240" cy="288360"/>
              </p14:xfrm>
            </p:contentPart>
          </mc:Choice>
          <mc:Fallback xmlns="">
            <p:pic>
              <p:nvPicPr>
                <p:cNvPr id="281" name="筆跡 280">
                  <a:extLst>
                    <a:ext uri="{FF2B5EF4-FFF2-40B4-BE49-F238E27FC236}">
                      <a16:creationId xmlns:a16="http://schemas.microsoft.com/office/drawing/2014/main" id="{615BFC28-C422-7464-AB6A-8CB0DF906130}"/>
                    </a:ext>
                  </a:extLst>
                </p:cNvPr>
                <p:cNvPicPr/>
                <p:nvPr/>
              </p:nvPicPr>
              <p:blipFill>
                <a:blip r:embed="rId407"/>
                <a:stretch>
                  <a:fillRect/>
                </a:stretch>
              </p:blipFill>
              <p:spPr>
                <a:xfrm>
                  <a:off x="7906609" y="5454616"/>
                  <a:ext cx="27288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82" name="筆跡 281">
                  <a:extLst>
                    <a:ext uri="{FF2B5EF4-FFF2-40B4-BE49-F238E27FC236}">
                      <a16:creationId xmlns:a16="http://schemas.microsoft.com/office/drawing/2014/main" id="{A4D1EAE4-6928-89E2-C3C8-26DD47C71E25}"/>
                    </a:ext>
                  </a:extLst>
                </p14:cNvPr>
                <p14:cNvContentPartPr/>
                <p14:nvPr/>
              </p14:nvContentPartPr>
              <p14:xfrm>
                <a:off x="8068609" y="5573776"/>
                <a:ext cx="48600" cy="111600"/>
              </p14:xfrm>
            </p:contentPart>
          </mc:Choice>
          <mc:Fallback xmlns="">
            <p:pic>
              <p:nvPicPr>
                <p:cNvPr id="282" name="筆跡 281">
                  <a:extLst>
                    <a:ext uri="{FF2B5EF4-FFF2-40B4-BE49-F238E27FC236}">
                      <a16:creationId xmlns:a16="http://schemas.microsoft.com/office/drawing/2014/main" id="{A4D1EAE4-6928-89E2-C3C8-26DD47C71E25}"/>
                    </a:ext>
                  </a:extLst>
                </p:cNvPr>
                <p:cNvPicPr/>
                <p:nvPr/>
              </p:nvPicPr>
              <p:blipFill>
                <a:blip r:embed="rId409"/>
                <a:stretch>
                  <a:fillRect/>
                </a:stretch>
              </p:blipFill>
              <p:spPr>
                <a:xfrm>
                  <a:off x="8050609" y="5555776"/>
                  <a:ext cx="842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83" name="筆跡 282">
                  <a:extLst>
                    <a:ext uri="{FF2B5EF4-FFF2-40B4-BE49-F238E27FC236}">
                      <a16:creationId xmlns:a16="http://schemas.microsoft.com/office/drawing/2014/main" id="{2BAB1105-A862-2594-8CF6-A90D24A7B8F5}"/>
                    </a:ext>
                  </a:extLst>
                </p14:cNvPr>
                <p14:cNvContentPartPr/>
                <p14:nvPr/>
              </p14:nvContentPartPr>
              <p14:xfrm>
                <a:off x="8152489" y="5582056"/>
                <a:ext cx="78840" cy="69120"/>
              </p14:xfrm>
            </p:contentPart>
          </mc:Choice>
          <mc:Fallback xmlns="">
            <p:pic>
              <p:nvPicPr>
                <p:cNvPr id="283" name="筆跡 282">
                  <a:extLst>
                    <a:ext uri="{FF2B5EF4-FFF2-40B4-BE49-F238E27FC236}">
                      <a16:creationId xmlns:a16="http://schemas.microsoft.com/office/drawing/2014/main" id="{2BAB1105-A862-2594-8CF6-A90D24A7B8F5}"/>
                    </a:ext>
                  </a:extLst>
                </p:cNvPr>
                <p:cNvPicPr/>
                <p:nvPr/>
              </p:nvPicPr>
              <p:blipFill>
                <a:blip r:embed="rId411"/>
                <a:stretch>
                  <a:fillRect/>
                </a:stretch>
              </p:blipFill>
              <p:spPr>
                <a:xfrm>
                  <a:off x="8134849" y="5564056"/>
                  <a:ext cx="114480" cy="104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2">
            <p14:nvContentPartPr>
              <p14:cNvPr id="284" name="筆跡 283">
                <a:extLst>
                  <a:ext uri="{FF2B5EF4-FFF2-40B4-BE49-F238E27FC236}">
                    <a16:creationId xmlns:a16="http://schemas.microsoft.com/office/drawing/2014/main" id="{7120E905-795B-9822-9BD9-2515DE52E788}"/>
                  </a:ext>
                </a:extLst>
              </p14:cNvPr>
              <p14:cNvContentPartPr/>
              <p14:nvPr/>
            </p14:nvContentPartPr>
            <p14:xfrm>
              <a:off x="8080849" y="5890936"/>
              <a:ext cx="109080" cy="150120"/>
            </p14:xfrm>
          </p:contentPart>
        </mc:Choice>
        <mc:Fallback xmlns="">
          <p:pic>
            <p:nvPicPr>
              <p:cNvPr id="284" name="筆跡 283">
                <a:extLst>
                  <a:ext uri="{FF2B5EF4-FFF2-40B4-BE49-F238E27FC236}">
                    <a16:creationId xmlns:a16="http://schemas.microsoft.com/office/drawing/2014/main" id="{7120E905-795B-9822-9BD9-2515DE52E788}"/>
                  </a:ext>
                </a:extLst>
              </p:cNvPr>
              <p:cNvPicPr/>
              <p:nvPr/>
            </p:nvPicPr>
            <p:blipFill>
              <a:blip r:embed="rId413"/>
              <a:stretch>
                <a:fillRect/>
              </a:stretch>
            </p:blipFill>
            <p:spPr>
              <a:xfrm>
                <a:off x="8062849" y="5873296"/>
                <a:ext cx="1447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86" name="筆跡 285">
                <a:extLst>
                  <a:ext uri="{FF2B5EF4-FFF2-40B4-BE49-F238E27FC236}">
                    <a16:creationId xmlns:a16="http://schemas.microsoft.com/office/drawing/2014/main" id="{24D2E11F-3D44-36FF-B861-752387BEF487}"/>
                  </a:ext>
                </a:extLst>
              </p14:cNvPr>
              <p14:cNvContentPartPr/>
              <p14:nvPr/>
            </p14:nvContentPartPr>
            <p14:xfrm>
              <a:off x="7681698" y="4333246"/>
              <a:ext cx="884160" cy="745200"/>
            </p14:xfrm>
          </p:contentPart>
        </mc:Choice>
        <mc:Fallback xmlns="">
          <p:pic>
            <p:nvPicPr>
              <p:cNvPr id="286" name="筆跡 285">
                <a:extLst>
                  <a:ext uri="{FF2B5EF4-FFF2-40B4-BE49-F238E27FC236}">
                    <a16:creationId xmlns:a16="http://schemas.microsoft.com/office/drawing/2014/main" id="{24D2E11F-3D44-36FF-B861-752387BEF487}"/>
                  </a:ext>
                </a:extLst>
              </p:cNvPr>
              <p:cNvPicPr/>
              <p:nvPr/>
            </p:nvPicPr>
            <p:blipFill>
              <a:blip r:embed="rId415"/>
              <a:stretch>
                <a:fillRect/>
              </a:stretch>
            </p:blipFill>
            <p:spPr>
              <a:xfrm>
                <a:off x="7664058" y="4297246"/>
                <a:ext cx="919800" cy="816840"/>
              </a:xfrm>
              <a:prstGeom prst="rect">
                <a:avLst/>
              </a:prstGeom>
            </p:spPr>
          </p:pic>
        </mc:Fallback>
      </mc:AlternateContent>
    </p:spTree>
    <p:extLst>
      <p:ext uri="{BB962C8B-B14F-4D97-AF65-F5344CB8AC3E}">
        <p14:creationId xmlns:p14="http://schemas.microsoft.com/office/powerpoint/2010/main" val="2682576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97B9FC42-5231-4F80-91F8-E9B10F8D1442}"/>
              </a:ext>
            </a:extLst>
          </p:cNvPr>
          <p:cNvPicPr>
            <a:picLocks noChangeAspect="1"/>
          </p:cNvPicPr>
          <p:nvPr/>
        </p:nvPicPr>
        <p:blipFill>
          <a:blip r:embed="rId2"/>
          <a:stretch>
            <a:fillRect/>
          </a:stretch>
        </p:blipFill>
        <p:spPr>
          <a:xfrm>
            <a:off x="4056626" y="188440"/>
            <a:ext cx="6738989" cy="6481119"/>
          </a:xfrm>
          <a:prstGeom prst="rect">
            <a:avLst/>
          </a:prstGeom>
        </p:spPr>
      </p:pic>
    </p:spTree>
    <p:extLst>
      <p:ext uri="{BB962C8B-B14F-4D97-AF65-F5344CB8AC3E}">
        <p14:creationId xmlns:p14="http://schemas.microsoft.com/office/powerpoint/2010/main" val="3059060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圖片 4">
            <a:extLst>
              <a:ext uri="{FF2B5EF4-FFF2-40B4-BE49-F238E27FC236}">
                <a16:creationId xmlns:a16="http://schemas.microsoft.com/office/drawing/2014/main" id="{5BBF23D3-530A-67E2-4665-726A735D9F8A}"/>
              </a:ext>
            </a:extLst>
          </p:cNvPr>
          <p:cNvPicPr>
            <a:picLocks noChangeAspect="1"/>
          </p:cNvPicPr>
          <p:nvPr/>
        </p:nvPicPr>
        <p:blipFill>
          <a:blip r:embed="rId2"/>
          <a:stretch>
            <a:fillRect/>
          </a:stretch>
        </p:blipFill>
        <p:spPr>
          <a:xfrm>
            <a:off x="3215186" y="0"/>
            <a:ext cx="5761627" cy="6858000"/>
          </a:xfrm>
          <a:prstGeom prst="rect">
            <a:avLst/>
          </a:prstGeom>
        </p:spPr>
      </p:pic>
    </p:spTree>
    <p:extLst>
      <p:ext uri="{BB962C8B-B14F-4D97-AF65-F5344CB8AC3E}">
        <p14:creationId xmlns:p14="http://schemas.microsoft.com/office/powerpoint/2010/main" val="36377212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19D094CA-79CD-AE01-C283-7FF79C4F9D3B}"/>
              </a:ext>
            </a:extLst>
          </p:cNvPr>
          <p:cNvPicPr>
            <a:picLocks noChangeAspect="1"/>
          </p:cNvPicPr>
          <p:nvPr/>
        </p:nvPicPr>
        <p:blipFill>
          <a:blip r:embed="rId2"/>
          <a:stretch>
            <a:fillRect/>
          </a:stretch>
        </p:blipFill>
        <p:spPr>
          <a:xfrm>
            <a:off x="3372865" y="0"/>
            <a:ext cx="5446269" cy="6858000"/>
          </a:xfrm>
          <a:prstGeom prst="rect">
            <a:avLst/>
          </a:prstGeom>
        </p:spPr>
      </p:pic>
    </p:spTree>
    <p:extLst>
      <p:ext uri="{BB962C8B-B14F-4D97-AF65-F5344CB8AC3E}">
        <p14:creationId xmlns:p14="http://schemas.microsoft.com/office/powerpoint/2010/main" val="22882929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ECB75E-B25D-466E-BBAB-0808D5C3D63D}"/>
              </a:ext>
            </a:extLst>
          </p:cNvPr>
          <p:cNvSpPr>
            <a:spLocks noGrp="1"/>
          </p:cNvSpPr>
          <p:nvPr>
            <p:ph type="title"/>
          </p:nvPr>
        </p:nvSpPr>
        <p:spPr/>
        <p:txBody>
          <a:bodyPr/>
          <a:lstStyle/>
          <a:p>
            <a:r>
              <a:rPr lang="en-US" altLang="zh-TW" dirty="0"/>
              <a:t>Fisher exact test		</a:t>
            </a:r>
            <a:endParaRPr lang="zh-TW" altLang="en-US" dirty="0"/>
          </a:p>
        </p:txBody>
      </p:sp>
      <p:sp>
        <p:nvSpPr>
          <p:cNvPr id="3" name="內容版面配置區 2">
            <a:extLst>
              <a:ext uri="{FF2B5EF4-FFF2-40B4-BE49-F238E27FC236}">
                <a16:creationId xmlns:a16="http://schemas.microsoft.com/office/drawing/2014/main" id="{46FF6C4B-6CDF-B1BC-8F04-F26ACF3B05CC}"/>
              </a:ext>
            </a:extLst>
          </p:cNvPr>
          <p:cNvSpPr>
            <a:spLocks noGrp="1"/>
          </p:cNvSpPr>
          <p:nvPr>
            <p:ph idx="1"/>
          </p:nvPr>
        </p:nvSpPr>
        <p:spPr/>
        <p:txBody>
          <a:bodyPr/>
          <a:lstStyle/>
          <a:p>
            <a:r>
              <a:rPr lang="en-US" altLang="zh-TW" dirty="0"/>
              <a:t>Consider there a 2X2 table with n&lt;20.</a:t>
            </a:r>
            <a:endParaRPr lang="zh-TW" altLang="en-US" dirty="0"/>
          </a:p>
        </p:txBody>
      </p:sp>
      <p:grpSp>
        <p:nvGrpSpPr>
          <p:cNvPr id="4" name="群組 3">
            <a:extLst>
              <a:ext uri="{FF2B5EF4-FFF2-40B4-BE49-F238E27FC236}">
                <a16:creationId xmlns:a16="http://schemas.microsoft.com/office/drawing/2014/main" id="{27FA760E-2E5A-0A73-C5BA-E5E6BD37FD90}"/>
              </a:ext>
            </a:extLst>
          </p:cNvPr>
          <p:cNvGrpSpPr/>
          <p:nvPr/>
        </p:nvGrpSpPr>
        <p:grpSpPr>
          <a:xfrm>
            <a:off x="3099028" y="2684493"/>
            <a:ext cx="5642492" cy="3567508"/>
            <a:chOff x="1022188" y="2577953"/>
            <a:chExt cx="5642492" cy="3567508"/>
          </a:xfrm>
        </p:grpSpPr>
        <mc:AlternateContent xmlns:mc="http://schemas.openxmlformats.org/markup-compatibility/2006" xmlns:p14="http://schemas.microsoft.com/office/powerpoint/2010/main">
          <mc:Choice Requires="p14">
            <p:contentPart p14:bwMode="auto" r:id="rId3">
              <p14:nvContentPartPr>
                <p14:cNvPr id="27" name="筆跡 26">
                  <a:extLst>
                    <a:ext uri="{FF2B5EF4-FFF2-40B4-BE49-F238E27FC236}">
                      <a16:creationId xmlns:a16="http://schemas.microsoft.com/office/drawing/2014/main" id="{545B6B40-09DE-0E10-CB0A-018E1E93A8CE}"/>
                    </a:ext>
                  </a:extLst>
                </p14:cNvPr>
                <p14:cNvContentPartPr/>
                <p14:nvPr/>
              </p14:nvContentPartPr>
              <p14:xfrm>
                <a:off x="3568108" y="3364913"/>
                <a:ext cx="4320" cy="11160"/>
              </p14:xfrm>
            </p:contentPart>
          </mc:Choice>
          <mc:Fallback xmlns="">
            <p:pic>
              <p:nvPicPr>
                <p:cNvPr id="27" name="筆跡 26">
                  <a:extLst>
                    <a:ext uri="{FF2B5EF4-FFF2-40B4-BE49-F238E27FC236}">
                      <a16:creationId xmlns:a16="http://schemas.microsoft.com/office/drawing/2014/main" id="{545B6B40-09DE-0E10-CB0A-018E1E93A8CE}"/>
                    </a:ext>
                  </a:extLst>
                </p:cNvPr>
                <p:cNvPicPr/>
                <p:nvPr/>
              </p:nvPicPr>
              <p:blipFill>
                <a:blip r:embed="rId4"/>
                <a:stretch>
                  <a:fillRect/>
                </a:stretch>
              </p:blipFill>
              <p:spPr>
                <a:xfrm>
                  <a:off x="3553708" y="3350033"/>
                  <a:ext cx="32400" cy="40176"/>
                </a:xfrm>
                <a:prstGeom prst="rect">
                  <a:avLst/>
                </a:prstGeom>
              </p:spPr>
            </p:pic>
          </mc:Fallback>
        </mc:AlternateContent>
        <p:grpSp>
          <p:nvGrpSpPr>
            <p:cNvPr id="44" name="群組 43">
              <a:extLst>
                <a:ext uri="{FF2B5EF4-FFF2-40B4-BE49-F238E27FC236}">
                  <a16:creationId xmlns:a16="http://schemas.microsoft.com/office/drawing/2014/main" id="{A91A87D2-554F-93C1-AE0B-9A62FC64F86E}"/>
                </a:ext>
              </a:extLst>
            </p:cNvPr>
            <p:cNvGrpSpPr/>
            <p:nvPr/>
          </p:nvGrpSpPr>
          <p:grpSpPr>
            <a:xfrm>
              <a:off x="1198224" y="3175193"/>
              <a:ext cx="1288440" cy="287280"/>
              <a:chOff x="1170148" y="3444473"/>
              <a:chExt cx="1288440" cy="287280"/>
            </a:xfrm>
          </p:grpSpPr>
          <mc:AlternateContent xmlns:mc="http://schemas.openxmlformats.org/markup-compatibility/2006" xmlns:p14="http://schemas.microsoft.com/office/powerpoint/2010/main">
            <mc:Choice Requires="p14">
              <p:contentPart p14:bwMode="auto" r:id="rId5">
                <p14:nvContentPartPr>
                  <p14:cNvPr id="33" name="筆跡 32">
                    <a:extLst>
                      <a:ext uri="{FF2B5EF4-FFF2-40B4-BE49-F238E27FC236}">
                        <a16:creationId xmlns:a16="http://schemas.microsoft.com/office/drawing/2014/main" id="{6CE409C4-87C1-E12E-5E74-81C3CF97F309}"/>
                      </a:ext>
                    </a:extLst>
                  </p14:cNvPr>
                  <p14:cNvContentPartPr/>
                  <p14:nvPr/>
                </p14:nvContentPartPr>
                <p14:xfrm>
                  <a:off x="1170148" y="3513233"/>
                  <a:ext cx="138600" cy="218520"/>
                </p14:xfrm>
              </p:contentPart>
            </mc:Choice>
            <mc:Fallback xmlns="">
              <p:pic>
                <p:nvPicPr>
                  <p:cNvPr id="33" name="筆跡 32">
                    <a:extLst>
                      <a:ext uri="{FF2B5EF4-FFF2-40B4-BE49-F238E27FC236}">
                        <a16:creationId xmlns:a16="http://schemas.microsoft.com/office/drawing/2014/main" id="{6CE409C4-87C1-E12E-5E74-81C3CF97F309}"/>
                      </a:ext>
                    </a:extLst>
                  </p:cNvPr>
                  <p:cNvPicPr/>
                  <p:nvPr/>
                </p:nvPicPr>
                <p:blipFill>
                  <a:blip r:embed="rId6"/>
                  <a:stretch>
                    <a:fillRect/>
                  </a:stretch>
                </p:blipFill>
                <p:spPr>
                  <a:xfrm>
                    <a:off x="1165828" y="3508913"/>
                    <a:ext cx="14724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4" name="筆跡 33">
                    <a:extLst>
                      <a:ext uri="{FF2B5EF4-FFF2-40B4-BE49-F238E27FC236}">
                        <a16:creationId xmlns:a16="http://schemas.microsoft.com/office/drawing/2014/main" id="{043F1EAD-0A47-5C69-BE18-9A1CB941FBDB}"/>
                      </a:ext>
                    </a:extLst>
                  </p14:cNvPr>
                  <p14:cNvContentPartPr/>
                  <p14:nvPr/>
                </p14:nvContentPartPr>
                <p14:xfrm>
                  <a:off x="1178068" y="3548153"/>
                  <a:ext cx="237240" cy="39600"/>
                </p14:xfrm>
              </p:contentPart>
            </mc:Choice>
            <mc:Fallback xmlns="">
              <p:pic>
                <p:nvPicPr>
                  <p:cNvPr id="34" name="筆跡 33">
                    <a:extLst>
                      <a:ext uri="{FF2B5EF4-FFF2-40B4-BE49-F238E27FC236}">
                        <a16:creationId xmlns:a16="http://schemas.microsoft.com/office/drawing/2014/main" id="{043F1EAD-0A47-5C69-BE18-9A1CB941FBDB}"/>
                      </a:ext>
                    </a:extLst>
                  </p:cNvPr>
                  <p:cNvPicPr/>
                  <p:nvPr/>
                </p:nvPicPr>
                <p:blipFill>
                  <a:blip r:embed="rId8"/>
                  <a:stretch>
                    <a:fillRect/>
                  </a:stretch>
                </p:blipFill>
                <p:spPr>
                  <a:xfrm>
                    <a:off x="1173748" y="3543833"/>
                    <a:ext cx="2458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5" name="筆跡 34">
                    <a:extLst>
                      <a:ext uri="{FF2B5EF4-FFF2-40B4-BE49-F238E27FC236}">
                        <a16:creationId xmlns:a16="http://schemas.microsoft.com/office/drawing/2014/main" id="{AB2C9221-0472-159A-1506-CFC7A4201F68}"/>
                      </a:ext>
                    </a:extLst>
                  </p14:cNvPr>
                  <p14:cNvContentPartPr/>
                  <p14:nvPr/>
                </p14:nvContentPartPr>
                <p14:xfrm>
                  <a:off x="1385068" y="3522953"/>
                  <a:ext cx="80640" cy="156600"/>
                </p14:xfrm>
              </p:contentPart>
            </mc:Choice>
            <mc:Fallback xmlns="">
              <p:pic>
                <p:nvPicPr>
                  <p:cNvPr id="35" name="筆跡 34">
                    <a:extLst>
                      <a:ext uri="{FF2B5EF4-FFF2-40B4-BE49-F238E27FC236}">
                        <a16:creationId xmlns:a16="http://schemas.microsoft.com/office/drawing/2014/main" id="{AB2C9221-0472-159A-1506-CFC7A4201F68}"/>
                      </a:ext>
                    </a:extLst>
                  </p:cNvPr>
                  <p:cNvPicPr/>
                  <p:nvPr/>
                </p:nvPicPr>
                <p:blipFill>
                  <a:blip r:embed="rId10"/>
                  <a:stretch>
                    <a:fillRect/>
                  </a:stretch>
                </p:blipFill>
                <p:spPr>
                  <a:xfrm>
                    <a:off x="1380748" y="3518633"/>
                    <a:ext cx="892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6" name="筆跡 35">
                    <a:extLst>
                      <a:ext uri="{FF2B5EF4-FFF2-40B4-BE49-F238E27FC236}">
                        <a16:creationId xmlns:a16="http://schemas.microsoft.com/office/drawing/2014/main" id="{C29CE516-4414-CF85-C671-D3C261CFBFC9}"/>
                      </a:ext>
                    </a:extLst>
                  </p14:cNvPr>
                  <p14:cNvContentPartPr/>
                  <p14:nvPr/>
                </p14:nvContentPartPr>
                <p14:xfrm>
                  <a:off x="1477588" y="3464273"/>
                  <a:ext cx="393840" cy="204840"/>
                </p14:xfrm>
              </p:contentPart>
            </mc:Choice>
            <mc:Fallback xmlns="">
              <p:pic>
                <p:nvPicPr>
                  <p:cNvPr id="36" name="筆跡 35">
                    <a:extLst>
                      <a:ext uri="{FF2B5EF4-FFF2-40B4-BE49-F238E27FC236}">
                        <a16:creationId xmlns:a16="http://schemas.microsoft.com/office/drawing/2014/main" id="{C29CE516-4414-CF85-C671-D3C261CFBFC9}"/>
                      </a:ext>
                    </a:extLst>
                  </p:cNvPr>
                  <p:cNvPicPr/>
                  <p:nvPr/>
                </p:nvPicPr>
                <p:blipFill>
                  <a:blip r:embed="rId12"/>
                  <a:stretch>
                    <a:fillRect/>
                  </a:stretch>
                </p:blipFill>
                <p:spPr>
                  <a:xfrm>
                    <a:off x="1473268" y="3459953"/>
                    <a:ext cx="40248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7" name="筆跡 36">
                    <a:extLst>
                      <a:ext uri="{FF2B5EF4-FFF2-40B4-BE49-F238E27FC236}">
                        <a16:creationId xmlns:a16="http://schemas.microsoft.com/office/drawing/2014/main" id="{5887C014-9AAD-55CE-832B-E04160053010}"/>
                      </a:ext>
                    </a:extLst>
                  </p14:cNvPr>
                  <p14:cNvContentPartPr/>
                  <p14:nvPr/>
                </p14:nvContentPartPr>
                <p14:xfrm>
                  <a:off x="1797268" y="3496673"/>
                  <a:ext cx="81720" cy="9360"/>
                </p14:xfrm>
              </p:contentPart>
            </mc:Choice>
            <mc:Fallback xmlns="">
              <p:pic>
                <p:nvPicPr>
                  <p:cNvPr id="37" name="筆跡 36">
                    <a:extLst>
                      <a:ext uri="{FF2B5EF4-FFF2-40B4-BE49-F238E27FC236}">
                        <a16:creationId xmlns:a16="http://schemas.microsoft.com/office/drawing/2014/main" id="{5887C014-9AAD-55CE-832B-E04160053010}"/>
                      </a:ext>
                    </a:extLst>
                  </p:cNvPr>
                  <p:cNvPicPr/>
                  <p:nvPr/>
                </p:nvPicPr>
                <p:blipFill>
                  <a:blip r:embed="rId14"/>
                  <a:stretch>
                    <a:fillRect/>
                  </a:stretch>
                </p:blipFill>
                <p:spPr>
                  <a:xfrm>
                    <a:off x="1792948" y="3492353"/>
                    <a:ext cx="903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9" name="筆跡 38">
                    <a:extLst>
                      <a:ext uri="{FF2B5EF4-FFF2-40B4-BE49-F238E27FC236}">
                        <a16:creationId xmlns:a16="http://schemas.microsoft.com/office/drawing/2014/main" id="{F719F702-684C-5B4D-EFFD-7F404198C8D5}"/>
                      </a:ext>
                    </a:extLst>
                  </p14:cNvPr>
                  <p14:cNvContentPartPr/>
                  <p14:nvPr/>
                </p14:nvContentPartPr>
                <p14:xfrm>
                  <a:off x="1912468" y="3468233"/>
                  <a:ext cx="193680" cy="209160"/>
                </p14:xfrm>
              </p:contentPart>
            </mc:Choice>
            <mc:Fallback xmlns="">
              <p:pic>
                <p:nvPicPr>
                  <p:cNvPr id="39" name="筆跡 38">
                    <a:extLst>
                      <a:ext uri="{FF2B5EF4-FFF2-40B4-BE49-F238E27FC236}">
                        <a16:creationId xmlns:a16="http://schemas.microsoft.com/office/drawing/2014/main" id="{F719F702-684C-5B4D-EFFD-7F404198C8D5}"/>
                      </a:ext>
                    </a:extLst>
                  </p:cNvPr>
                  <p:cNvPicPr/>
                  <p:nvPr/>
                </p:nvPicPr>
                <p:blipFill>
                  <a:blip r:embed="rId16"/>
                  <a:stretch>
                    <a:fillRect/>
                  </a:stretch>
                </p:blipFill>
                <p:spPr>
                  <a:xfrm>
                    <a:off x="1908148" y="3463913"/>
                    <a:ext cx="2023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0" name="筆跡 39">
                    <a:extLst>
                      <a:ext uri="{FF2B5EF4-FFF2-40B4-BE49-F238E27FC236}">
                        <a16:creationId xmlns:a16="http://schemas.microsoft.com/office/drawing/2014/main" id="{00D423FB-AAE7-83B0-E222-1DE525C566C4}"/>
                      </a:ext>
                    </a:extLst>
                  </p14:cNvPr>
                  <p14:cNvContentPartPr/>
                  <p14:nvPr/>
                </p14:nvContentPartPr>
                <p14:xfrm>
                  <a:off x="2133868" y="3444473"/>
                  <a:ext cx="324720" cy="186840"/>
                </p14:xfrm>
              </p:contentPart>
            </mc:Choice>
            <mc:Fallback xmlns="">
              <p:pic>
                <p:nvPicPr>
                  <p:cNvPr id="40" name="筆跡 39">
                    <a:extLst>
                      <a:ext uri="{FF2B5EF4-FFF2-40B4-BE49-F238E27FC236}">
                        <a16:creationId xmlns:a16="http://schemas.microsoft.com/office/drawing/2014/main" id="{00D423FB-AAE7-83B0-E222-1DE525C566C4}"/>
                      </a:ext>
                    </a:extLst>
                  </p:cNvPr>
                  <p:cNvPicPr/>
                  <p:nvPr/>
                </p:nvPicPr>
                <p:blipFill>
                  <a:blip r:embed="rId18"/>
                  <a:stretch>
                    <a:fillRect/>
                  </a:stretch>
                </p:blipFill>
                <p:spPr>
                  <a:xfrm>
                    <a:off x="2129548" y="3440153"/>
                    <a:ext cx="3333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1" name="筆跡 40">
                    <a:extLst>
                      <a:ext uri="{FF2B5EF4-FFF2-40B4-BE49-F238E27FC236}">
                        <a16:creationId xmlns:a16="http://schemas.microsoft.com/office/drawing/2014/main" id="{D4EBE148-C5DF-F5F4-256D-980E6A627651}"/>
                      </a:ext>
                    </a:extLst>
                  </p14:cNvPr>
                  <p14:cNvContentPartPr/>
                  <p14:nvPr/>
                </p14:nvContentPartPr>
                <p14:xfrm>
                  <a:off x="2346628" y="3492353"/>
                  <a:ext cx="96480" cy="9360"/>
                </p14:xfrm>
              </p:contentPart>
            </mc:Choice>
            <mc:Fallback xmlns="">
              <p:pic>
                <p:nvPicPr>
                  <p:cNvPr id="41" name="筆跡 40">
                    <a:extLst>
                      <a:ext uri="{FF2B5EF4-FFF2-40B4-BE49-F238E27FC236}">
                        <a16:creationId xmlns:a16="http://schemas.microsoft.com/office/drawing/2014/main" id="{D4EBE148-C5DF-F5F4-256D-980E6A627651}"/>
                      </a:ext>
                    </a:extLst>
                  </p:cNvPr>
                  <p:cNvPicPr/>
                  <p:nvPr/>
                </p:nvPicPr>
                <p:blipFill>
                  <a:blip r:embed="rId20"/>
                  <a:stretch>
                    <a:fillRect/>
                  </a:stretch>
                </p:blipFill>
                <p:spPr>
                  <a:xfrm>
                    <a:off x="2342308" y="3488033"/>
                    <a:ext cx="10512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
              <p14:nvContentPartPr>
                <p14:cNvPr id="42" name="筆跡 41">
                  <a:extLst>
                    <a:ext uri="{FF2B5EF4-FFF2-40B4-BE49-F238E27FC236}">
                      <a16:creationId xmlns:a16="http://schemas.microsoft.com/office/drawing/2014/main" id="{9830E692-696B-C68C-D626-1BF7D32A9B02}"/>
                    </a:ext>
                  </a:extLst>
                </p14:cNvPr>
                <p14:cNvContentPartPr/>
                <p14:nvPr/>
              </p14:nvContentPartPr>
              <p14:xfrm>
                <a:off x="1834708" y="3894113"/>
                <a:ext cx="50400" cy="240840"/>
              </p14:xfrm>
            </p:contentPart>
          </mc:Choice>
          <mc:Fallback xmlns="">
            <p:pic>
              <p:nvPicPr>
                <p:cNvPr id="42" name="筆跡 41">
                  <a:extLst>
                    <a:ext uri="{FF2B5EF4-FFF2-40B4-BE49-F238E27FC236}">
                      <a16:creationId xmlns:a16="http://schemas.microsoft.com/office/drawing/2014/main" id="{9830E692-696B-C68C-D626-1BF7D32A9B02}"/>
                    </a:ext>
                  </a:extLst>
                </p:cNvPr>
                <p:cNvPicPr/>
                <p:nvPr/>
              </p:nvPicPr>
              <p:blipFill>
                <a:blip r:embed="rId22"/>
                <a:stretch>
                  <a:fillRect/>
                </a:stretch>
              </p:blipFill>
              <p:spPr>
                <a:xfrm>
                  <a:off x="1820204" y="3879713"/>
                  <a:ext cx="78682"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3" name="筆跡 42">
                  <a:extLst>
                    <a:ext uri="{FF2B5EF4-FFF2-40B4-BE49-F238E27FC236}">
                      <a16:creationId xmlns:a16="http://schemas.microsoft.com/office/drawing/2014/main" id="{C9E89B88-8BAA-64EE-4D94-3BADA6329780}"/>
                    </a:ext>
                  </a:extLst>
                </p14:cNvPr>
                <p14:cNvContentPartPr/>
                <p14:nvPr/>
              </p14:nvContentPartPr>
              <p14:xfrm>
                <a:off x="1698268" y="4372913"/>
                <a:ext cx="231120" cy="197280"/>
              </p14:xfrm>
            </p:contentPart>
          </mc:Choice>
          <mc:Fallback xmlns="">
            <p:pic>
              <p:nvPicPr>
                <p:cNvPr id="43" name="筆跡 42">
                  <a:extLst>
                    <a:ext uri="{FF2B5EF4-FFF2-40B4-BE49-F238E27FC236}">
                      <a16:creationId xmlns:a16="http://schemas.microsoft.com/office/drawing/2014/main" id="{C9E89B88-8BAA-64EE-4D94-3BADA6329780}"/>
                    </a:ext>
                  </a:extLst>
                </p:cNvPr>
                <p:cNvPicPr/>
                <p:nvPr/>
              </p:nvPicPr>
              <p:blipFill>
                <a:blip r:embed="rId24"/>
                <a:stretch>
                  <a:fillRect/>
                </a:stretch>
              </p:blipFill>
              <p:spPr>
                <a:xfrm>
                  <a:off x="1683868" y="4358513"/>
                  <a:ext cx="259200" cy="225360"/>
                </a:xfrm>
                <a:prstGeom prst="rect">
                  <a:avLst/>
                </a:prstGeom>
              </p:spPr>
            </p:pic>
          </mc:Fallback>
        </mc:AlternateContent>
        <p:grpSp>
          <p:nvGrpSpPr>
            <p:cNvPr id="52" name="群組 51">
              <a:extLst>
                <a:ext uri="{FF2B5EF4-FFF2-40B4-BE49-F238E27FC236}">
                  <a16:creationId xmlns:a16="http://schemas.microsoft.com/office/drawing/2014/main" id="{381834DB-A236-8BCB-A548-6260A3EC0CDC}"/>
                </a:ext>
              </a:extLst>
            </p:cNvPr>
            <p:cNvGrpSpPr/>
            <p:nvPr/>
          </p:nvGrpSpPr>
          <p:grpSpPr>
            <a:xfrm>
              <a:off x="3370468" y="2577953"/>
              <a:ext cx="1031040" cy="408240"/>
              <a:chOff x="3370468" y="2577953"/>
              <a:chExt cx="1031040" cy="408240"/>
            </a:xfrm>
          </p:grpSpPr>
          <mc:AlternateContent xmlns:mc="http://schemas.openxmlformats.org/markup-compatibility/2006" xmlns:p14="http://schemas.microsoft.com/office/powerpoint/2010/main">
            <mc:Choice Requires="p14">
              <p:contentPart p14:bwMode="auto" r:id="rId25">
                <p14:nvContentPartPr>
                  <p14:cNvPr id="45" name="筆跡 44">
                    <a:extLst>
                      <a:ext uri="{FF2B5EF4-FFF2-40B4-BE49-F238E27FC236}">
                        <a16:creationId xmlns:a16="http://schemas.microsoft.com/office/drawing/2014/main" id="{F4178736-7E51-66EE-19AD-76D184F2F24E}"/>
                      </a:ext>
                    </a:extLst>
                  </p14:cNvPr>
                  <p14:cNvContentPartPr/>
                  <p14:nvPr/>
                </p14:nvContentPartPr>
                <p14:xfrm>
                  <a:off x="3370468" y="2595593"/>
                  <a:ext cx="192960" cy="216720"/>
                </p14:xfrm>
              </p:contentPart>
            </mc:Choice>
            <mc:Fallback xmlns="">
              <p:pic>
                <p:nvPicPr>
                  <p:cNvPr id="45" name="筆跡 44">
                    <a:extLst>
                      <a:ext uri="{FF2B5EF4-FFF2-40B4-BE49-F238E27FC236}">
                        <a16:creationId xmlns:a16="http://schemas.microsoft.com/office/drawing/2014/main" id="{F4178736-7E51-66EE-19AD-76D184F2F24E}"/>
                      </a:ext>
                    </a:extLst>
                  </p:cNvPr>
                  <p:cNvPicPr/>
                  <p:nvPr/>
                </p:nvPicPr>
                <p:blipFill>
                  <a:blip r:embed="rId26"/>
                  <a:stretch>
                    <a:fillRect/>
                  </a:stretch>
                </p:blipFill>
                <p:spPr>
                  <a:xfrm>
                    <a:off x="3366148" y="2591273"/>
                    <a:ext cx="20160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6" name="筆跡 45">
                    <a:extLst>
                      <a:ext uri="{FF2B5EF4-FFF2-40B4-BE49-F238E27FC236}">
                        <a16:creationId xmlns:a16="http://schemas.microsoft.com/office/drawing/2014/main" id="{668A9377-72A7-69C2-D9E9-999966241E07}"/>
                      </a:ext>
                    </a:extLst>
                  </p14:cNvPr>
                  <p14:cNvContentPartPr/>
                  <p14:nvPr/>
                </p14:nvContentPartPr>
                <p14:xfrm>
                  <a:off x="3519868" y="2693513"/>
                  <a:ext cx="456840" cy="138960"/>
                </p14:xfrm>
              </p:contentPart>
            </mc:Choice>
            <mc:Fallback xmlns="">
              <p:pic>
                <p:nvPicPr>
                  <p:cNvPr id="46" name="筆跡 45">
                    <a:extLst>
                      <a:ext uri="{FF2B5EF4-FFF2-40B4-BE49-F238E27FC236}">
                        <a16:creationId xmlns:a16="http://schemas.microsoft.com/office/drawing/2014/main" id="{668A9377-72A7-69C2-D9E9-999966241E07}"/>
                      </a:ext>
                    </a:extLst>
                  </p:cNvPr>
                  <p:cNvPicPr/>
                  <p:nvPr/>
                </p:nvPicPr>
                <p:blipFill>
                  <a:blip r:embed="rId28"/>
                  <a:stretch>
                    <a:fillRect/>
                  </a:stretch>
                </p:blipFill>
                <p:spPr>
                  <a:xfrm>
                    <a:off x="3515548" y="2689193"/>
                    <a:ext cx="4654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7" name="筆跡 46">
                    <a:extLst>
                      <a:ext uri="{FF2B5EF4-FFF2-40B4-BE49-F238E27FC236}">
                        <a16:creationId xmlns:a16="http://schemas.microsoft.com/office/drawing/2014/main" id="{A769EA34-ACCF-E3BE-7A89-DBFE83FE8063}"/>
                      </a:ext>
                    </a:extLst>
                  </p14:cNvPr>
                  <p14:cNvContentPartPr/>
                  <p14:nvPr/>
                </p14:nvContentPartPr>
                <p14:xfrm>
                  <a:off x="3877708" y="2711873"/>
                  <a:ext cx="107640" cy="274320"/>
                </p14:xfrm>
              </p:contentPart>
            </mc:Choice>
            <mc:Fallback xmlns="">
              <p:pic>
                <p:nvPicPr>
                  <p:cNvPr id="47" name="筆跡 46">
                    <a:extLst>
                      <a:ext uri="{FF2B5EF4-FFF2-40B4-BE49-F238E27FC236}">
                        <a16:creationId xmlns:a16="http://schemas.microsoft.com/office/drawing/2014/main" id="{A769EA34-ACCF-E3BE-7A89-DBFE83FE8063}"/>
                      </a:ext>
                    </a:extLst>
                  </p:cNvPr>
                  <p:cNvPicPr/>
                  <p:nvPr/>
                </p:nvPicPr>
                <p:blipFill>
                  <a:blip r:embed="rId30"/>
                  <a:stretch>
                    <a:fillRect/>
                  </a:stretch>
                </p:blipFill>
                <p:spPr>
                  <a:xfrm>
                    <a:off x="3873388" y="2707553"/>
                    <a:ext cx="11628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8" name="筆跡 47">
                    <a:extLst>
                      <a:ext uri="{FF2B5EF4-FFF2-40B4-BE49-F238E27FC236}">
                        <a16:creationId xmlns:a16="http://schemas.microsoft.com/office/drawing/2014/main" id="{547D2A6D-1A9D-717E-4331-83D93A9CA84A}"/>
                      </a:ext>
                    </a:extLst>
                  </p14:cNvPr>
                  <p14:cNvContentPartPr/>
                  <p14:nvPr/>
                </p14:nvContentPartPr>
                <p14:xfrm>
                  <a:off x="3952228" y="2674433"/>
                  <a:ext cx="95040" cy="113400"/>
                </p14:xfrm>
              </p:contentPart>
            </mc:Choice>
            <mc:Fallback xmlns="">
              <p:pic>
                <p:nvPicPr>
                  <p:cNvPr id="48" name="筆跡 47">
                    <a:extLst>
                      <a:ext uri="{FF2B5EF4-FFF2-40B4-BE49-F238E27FC236}">
                        <a16:creationId xmlns:a16="http://schemas.microsoft.com/office/drawing/2014/main" id="{547D2A6D-1A9D-717E-4331-83D93A9CA84A}"/>
                      </a:ext>
                    </a:extLst>
                  </p:cNvPr>
                  <p:cNvPicPr/>
                  <p:nvPr/>
                </p:nvPicPr>
                <p:blipFill>
                  <a:blip r:embed="rId32"/>
                  <a:stretch>
                    <a:fillRect/>
                  </a:stretch>
                </p:blipFill>
                <p:spPr>
                  <a:xfrm>
                    <a:off x="3947908" y="2670113"/>
                    <a:ext cx="1036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9" name="筆跡 48">
                    <a:extLst>
                      <a:ext uri="{FF2B5EF4-FFF2-40B4-BE49-F238E27FC236}">
                        <a16:creationId xmlns:a16="http://schemas.microsoft.com/office/drawing/2014/main" id="{A74E8DFD-670A-4F5D-8ACD-679F6EE55EFC}"/>
                      </a:ext>
                    </a:extLst>
                  </p14:cNvPr>
                  <p14:cNvContentPartPr/>
                  <p14:nvPr/>
                </p14:nvContentPartPr>
                <p14:xfrm>
                  <a:off x="4057348" y="2577953"/>
                  <a:ext cx="153000" cy="222840"/>
                </p14:xfrm>
              </p:contentPart>
            </mc:Choice>
            <mc:Fallback xmlns="">
              <p:pic>
                <p:nvPicPr>
                  <p:cNvPr id="49" name="筆跡 48">
                    <a:extLst>
                      <a:ext uri="{FF2B5EF4-FFF2-40B4-BE49-F238E27FC236}">
                        <a16:creationId xmlns:a16="http://schemas.microsoft.com/office/drawing/2014/main" id="{A74E8DFD-670A-4F5D-8ACD-679F6EE55EFC}"/>
                      </a:ext>
                    </a:extLst>
                  </p:cNvPr>
                  <p:cNvPicPr/>
                  <p:nvPr/>
                </p:nvPicPr>
                <p:blipFill>
                  <a:blip r:embed="rId34"/>
                  <a:stretch>
                    <a:fillRect/>
                  </a:stretch>
                </p:blipFill>
                <p:spPr>
                  <a:xfrm>
                    <a:off x="4053028" y="2573633"/>
                    <a:ext cx="1616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0" name="筆跡 49">
                    <a:extLst>
                      <a:ext uri="{FF2B5EF4-FFF2-40B4-BE49-F238E27FC236}">
                        <a16:creationId xmlns:a16="http://schemas.microsoft.com/office/drawing/2014/main" id="{8BFBEBB2-C766-E29B-F6D0-48B235793BDC}"/>
                      </a:ext>
                    </a:extLst>
                  </p14:cNvPr>
                  <p14:cNvContentPartPr/>
                  <p14:nvPr/>
                </p14:nvContentPartPr>
                <p14:xfrm>
                  <a:off x="4220428" y="2638433"/>
                  <a:ext cx="181080" cy="80280"/>
                </p14:xfrm>
              </p:contentPart>
            </mc:Choice>
            <mc:Fallback xmlns="">
              <p:pic>
                <p:nvPicPr>
                  <p:cNvPr id="50" name="筆跡 49">
                    <a:extLst>
                      <a:ext uri="{FF2B5EF4-FFF2-40B4-BE49-F238E27FC236}">
                        <a16:creationId xmlns:a16="http://schemas.microsoft.com/office/drawing/2014/main" id="{8BFBEBB2-C766-E29B-F6D0-48B235793BDC}"/>
                      </a:ext>
                    </a:extLst>
                  </p:cNvPr>
                  <p:cNvPicPr/>
                  <p:nvPr/>
                </p:nvPicPr>
                <p:blipFill>
                  <a:blip r:embed="rId36"/>
                  <a:stretch>
                    <a:fillRect/>
                  </a:stretch>
                </p:blipFill>
                <p:spPr>
                  <a:xfrm>
                    <a:off x="4216108" y="2634113"/>
                    <a:ext cx="189720" cy="88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51" name="筆跡 50">
                  <a:extLst>
                    <a:ext uri="{FF2B5EF4-FFF2-40B4-BE49-F238E27FC236}">
                      <a16:creationId xmlns:a16="http://schemas.microsoft.com/office/drawing/2014/main" id="{6AE1967A-E500-B99D-D4EF-4A7B549E5D84}"/>
                    </a:ext>
                  </a:extLst>
                </p14:cNvPr>
                <p14:cNvContentPartPr/>
                <p14:nvPr/>
              </p14:nvContentPartPr>
              <p14:xfrm>
                <a:off x="3258868" y="3186713"/>
                <a:ext cx="97560" cy="224280"/>
              </p14:xfrm>
            </p:contentPart>
          </mc:Choice>
          <mc:Fallback xmlns="">
            <p:pic>
              <p:nvPicPr>
                <p:cNvPr id="51" name="筆跡 50">
                  <a:extLst>
                    <a:ext uri="{FF2B5EF4-FFF2-40B4-BE49-F238E27FC236}">
                      <a16:creationId xmlns:a16="http://schemas.microsoft.com/office/drawing/2014/main" id="{6AE1967A-E500-B99D-D4EF-4A7B549E5D84}"/>
                    </a:ext>
                  </a:extLst>
                </p:cNvPr>
                <p:cNvPicPr/>
                <p:nvPr/>
              </p:nvPicPr>
              <p:blipFill>
                <a:blip r:embed="rId38"/>
                <a:stretch>
                  <a:fillRect/>
                </a:stretch>
              </p:blipFill>
              <p:spPr>
                <a:xfrm>
                  <a:off x="3244468" y="3172336"/>
                  <a:ext cx="125640" cy="252315"/>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3" name="筆跡 52">
                  <a:extLst>
                    <a:ext uri="{FF2B5EF4-FFF2-40B4-BE49-F238E27FC236}">
                      <a16:creationId xmlns:a16="http://schemas.microsoft.com/office/drawing/2014/main" id="{EAE9F544-6E53-4A01-499F-48608D2033F8}"/>
                    </a:ext>
                  </a:extLst>
                </p14:cNvPr>
                <p14:cNvContentPartPr/>
                <p14:nvPr/>
              </p14:nvContentPartPr>
              <p14:xfrm>
                <a:off x="4243468" y="3175193"/>
                <a:ext cx="200160" cy="216720"/>
              </p14:xfrm>
            </p:contentPart>
          </mc:Choice>
          <mc:Fallback xmlns="">
            <p:pic>
              <p:nvPicPr>
                <p:cNvPr id="53" name="筆跡 52">
                  <a:extLst>
                    <a:ext uri="{FF2B5EF4-FFF2-40B4-BE49-F238E27FC236}">
                      <a16:creationId xmlns:a16="http://schemas.microsoft.com/office/drawing/2014/main" id="{EAE9F544-6E53-4A01-499F-48608D2033F8}"/>
                    </a:ext>
                  </a:extLst>
                </p:cNvPr>
                <p:cNvPicPr/>
                <p:nvPr/>
              </p:nvPicPr>
              <p:blipFill>
                <a:blip r:embed="rId40"/>
                <a:stretch>
                  <a:fillRect/>
                </a:stretch>
              </p:blipFill>
              <p:spPr>
                <a:xfrm>
                  <a:off x="4229068" y="3160793"/>
                  <a:ext cx="2282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4" name="筆跡 53">
                  <a:extLst>
                    <a:ext uri="{FF2B5EF4-FFF2-40B4-BE49-F238E27FC236}">
                      <a16:creationId xmlns:a16="http://schemas.microsoft.com/office/drawing/2014/main" id="{AC052384-DB27-B63D-D47B-578007ECDFEE}"/>
                    </a:ext>
                  </a:extLst>
                </p14:cNvPr>
                <p14:cNvContentPartPr/>
                <p14:nvPr/>
              </p14:nvContentPartPr>
              <p14:xfrm>
                <a:off x="5429668" y="3196793"/>
                <a:ext cx="199080" cy="204840"/>
              </p14:xfrm>
            </p:contentPart>
          </mc:Choice>
          <mc:Fallback xmlns="">
            <p:pic>
              <p:nvPicPr>
                <p:cNvPr id="54" name="筆跡 53">
                  <a:extLst>
                    <a:ext uri="{FF2B5EF4-FFF2-40B4-BE49-F238E27FC236}">
                      <a16:creationId xmlns:a16="http://schemas.microsoft.com/office/drawing/2014/main" id="{AC052384-DB27-B63D-D47B-578007ECDFEE}"/>
                    </a:ext>
                  </a:extLst>
                </p:cNvPr>
                <p:cNvPicPr/>
                <p:nvPr/>
              </p:nvPicPr>
              <p:blipFill>
                <a:blip r:embed="rId42"/>
                <a:stretch>
                  <a:fillRect/>
                </a:stretch>
              </p:blipFill>
              <p:spPr>
                <a:xfrm>
                  <a:off x="5415268" y="3182393"/>
                  <a:ext cx="2271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5" name="筆跡 54">
                  <a:extLst>
                    <a:ext uri="{FF2B5EF4-FFF2-40B4-BE49-F238E27FC236}">
                      <a16:creationId xmlns:a16="http://schemas.microsoft.com/office/drawing/2014/main" id="{DBF33E3B-EC79-D0CC-C987-2D29A910868A}"/>
                    </a:ext>
                  </a:extLst>
                </p14:cNvPr>
                <p14:cNvContentPartPr/>
                <p14:nvPr/>
              </p14:nvContentPartPr>
              <p14:xfrm>
                <a:off x="5640988" y="3217313"/>
                <a:ext cx="430560" cy="168480"/>
              </p14:xfrm>
            </p:contentPart>
          </mc:Choice>
          <mc:Fallback xmlns="">
            <p:pic>
              <p:nvPicPr>
                <p:cNvPr id="55" name="筆跡 54">
                  <a:extLst>
                    <a:ext uri="{FF2B5EF4-FFF2-40B4-BE49-F238E27FC236}">
                      <a16:creationId xmlns:a16="http://schemas.microsoft.com/office/drawing/2014/main" id="{DBF33E3B-EC79-D0CC-C987-2D29A910868A}"/>
                    </a:ext>
                  </a:extLst>
                </p:cNvPr>
                <p:cNvPicPr/>
                <p:nvPr/>
              </p:nvPicPr>
              <p:blipFill>
                <a:blip r:embed="rId44"/>
                <a:stretch>
                  <a:fillRect/>
                </a:stretch>
              </p:blipFill>
              <p:spPr>
                <a:xfrm>
                  <a:off x="5626588" y="3202882"/>
                  <a:ext cx="458640" cy="196620"/>
                </a:xfrm>
                <a:prstGeom prst="rect">
                  <a:avLst/>
                </a:prstGeom>
              </p:spPr>
            </p:pic>
          </mc:Fallback>
        </mc:AlternateContent>
        <p:sp>
          <p:nvSpPr>
            <p:cNvPr id="8" name="直線接點 7">
              <a:extLst>
                <a:ext uri="{FF2B5EF4-FFF2-40B4-BE49-F238E27FC236}">
                  <a16:creationId xmlns:a16="http://schemas.microsoft.com/office/drawing/2014/main" id="{5F0A2558-694B-436C-AC2C-DE8A19ED2856}"/>
                </a:ext>
              </a:extLst>
            </p:cNvPr>
            <p:cNvSpPr/>
            <p:nvPr/>
          </p:nvSpPr>
          <p:spPr>
            <a:xfrm rot="5400000">
              <a:off x="1770840" y="3958560"/>
              <a:ext cx="2011680" cy="0"/>
            </a:xfrm>
            <a:prstGeom prst="line">
              <a:avLst/>
            </a:prstGeom>
            <a:solidFill>
              <a:srgbClr val="000000">
                <a:alpha val="5000"/>
              </a:srgbClr>
            </a:solidFill>
            <a:ln w="28575">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mc:AlternateContent xmlns:mc="http://schemas.openxmlformats.org/markup-compatibility/2006" xmlns:p14="http://schemas.microsoft.com/office/powerpoint/2010/main">
          <mc:Choice Requires="p14">
            <p:contentPart p14:bwMode="auto" r:id="rId45">
              <p14:nvContentPartPr>
                <p14:cNvPr id="58" name="筆跡 57">
                  <a:extLst>
                    <a:ext uri="{FF2B5EF4-FFF2-40B4-BE49-F238E27FC236}">
                      <a16:creationId xmlns:a16="http://schemas.microsoft.com/office/drawing/2014/main" id="{978D7EC9-5BAB-3249-50FC-DA340CF229F3}"/>
                    </a:ext>
                  </a:extLst>
                </p14:cNvPr>
                <p14:cNvContentPartPr/>
                <p14:nvPr/>
              </p14:nvContentPartPr>
              <p14:xfrm>
                <a:off x="1022188" y="4023713"/>
                <a:ext cx="3960" cy="1080"/>
              </p14:xfrm>
            </p:contentPart>
          </mc:Choice>
          <mc:Fallback xmlns="">
            <p:pic>
              <p:nvPicPr>
                <p:cNvPr id="58" name="筆跡 57">
                  <a:extLst>
                    <a:ext uri="{FF2B5EF4-FFF2-40B4-BE49-F238E27FC236}">
                      <a16:creationId xmlns:a16="http://schemas.microsoft.com/office/drawing/2014/main" id="{978D7EC9-5BAB-3249-50FC-DA340CF229F3}"/>
                    </a:ext>
                  </a:extLst>
                </p:cNvPr>
                <p:cNvPicPr/>
                <p:nvPr/>
              </p:nvPicPr>
              <p:blipFill>
                <a:blip r:embed="rId46"/>
                <a:stretch>
                  <a:fillRect/>
                </a:stretch>
              </p:blipFill>
              <p:spPr>
                <a:xfrm>
                  <a:off x="1007788" y="4009313"/>
                  <a:ext cx="32040" cy="29160"/>
                </a:xfrm>
                <a:prstGeom prst="rect">
                  <a:avLst/>
                </a:prstGeom>
              </p:spPr>
            </p:pic>
          </mc:Fallback>
        </mc:AlternateContent>
        <p:sp>
          <p:nvSpPr>
            <p:cNvPr id="9" name="直線接點 8">
              <a:extLst>
                <a:ext uri="{FF2B5EF4-FFF2-40B4-BE49-F238E27FC236}">
                  <a16:creationId xmlns:a16="http://schemas.microsoft.com/office/drawing/2014/main" id="{F253D5B2-DF8A-4A04-9E9B-B4D351988454}"/>
                </a:ext>
              </a:extLst>
            </p:cNvPr>
            <p:cNvSpPr/>
            <p:nvPr/>
          </p:nvSpPr>
          <p:spPr>
            <a:xfrm>
              <a:off x="1090800" y="3525423"/>
              <a:ext cx="5486400" cy="0"/>
            </a:xfrm>
            <a:prstGeom prst="line">
              <a:avLst/>
            </a:prstGeom>
            <a:solidFill>
              <a:srgbClr val="000000">
                <a:alpha val="5000"/>
              </a:srgbClr>
            </a:solidFill>
            <a:ln w="28575">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70" name="群組 69">
              <a:extLst>
                <a:ext uri="{FF2B5EF4-FFF2-40B4-BE49-F238E27FC236}">
                  <a16:creationId xmlns:a16="http://schemas.microsoft.com/office/drawing/2014/main" id="{E063A8F6-C2E0-E3B7-89E6-5C2747D01268}"/>
                </a:ext>
              </a:extLst>
            </p:cNvPr>
            <p:cNvGrpSpPr/>
            <p:nvPr/>
          </p:nvGrpSpPr>
          <p:grpSpPr>
            <a:xfrm>
              <a:off x="3178228" y="3765953"/>
              <a:ext cx="140040" cy="240480"/>
              <a:chOff x="3178228" y="3765953"/>
              <a:chExt cx="140040" cy="240480"/>
            </a:xfrm>
          </p:grpSpPr>
          <mc:AlternateContent xmlns:mc="http://schemas.openxmlformats.org/markup-compatibility/2006" xmlns:p14="http://schemas.microsoft.com/office/powerpoint/2010/main">
            <mc:Choice Requires="p14">
              <p:contentPart p14:bwMode="auto" r:id="rId47">
                <p14:nvContentPartPr>
                  <p14:cNvPr id="67" name="筆跡 66">
                    <a:extLst>
                      <a:ext uri="{FF2B5EF4-FFF2-40B4-BE49-F238E27FC236}">
                        <a16:creationId xmlns:a16="http://schemas.microsoft.com/office/drawing/2014/main" id="{8DA8DD85-0533-C8BC-0131-F6AA19258AC0}"/>
                      </a:ext>
                    </a:extLst>
                  </p14:cNvPr>
                  <p14:cNvContentPartPr/>
                  <p14:nvPr/>
                </p14:nvContentPartPr>
                <p14:xfrm>
                  <a:off x="3178228" y="3765953"/>
                  <a:ext cx="140040" cy="240480"/>
                </p14:xfrm>
              </p:contentPart>
            </mc:Choice>
            <mc:Fallback xmlns="">
              <p:pic>
                <p:nvPicPr>
                  <p:cNvPr id="67" name="筆跡 66">
                    <a:extLst>
                      <a:ext uri="{FF2B5EF4-FFF2-40B4-BE49-F238E27FC236}">
                        <a16:creationId xmlns:a16="http://schemas.microsoft.com/office/drawing/2014/main" id="{8DA8DD85-0533-C8BC-0131-F6AA19258AC0}"/>
                      </a:ext>
                    </a:extLst>
                  </p:cNvPr>
                  <p:cNvPicPr/>
                  <p:nvPr/>
                </p:nvPicPr>
                <p:blipFill>
                  <a:blip r:embed="rId56"/>
                  <a:stretch>
                    <a:fillRect/>
                  </a:stretch>
                </p:blipFill>
                <p:spPr>
                  <a:xfrm>
                    <a:off x="3173908" y="3761633"/>
                    <a:ext cx="1486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8" name="筆跡 67">
                    <a:extLst>
                      <a:ext uri="{FF2B5EF4-FFF2-40B4-BE49-F238E27FC236}">
                        <a16:creationId xmlns:a16="http://schemas.microsoft.com/office/drawing/2014/main" id="{9A8A483B-701E-FA8C-3D50-427E6B799BB1}"/>
                      </a:ext>
                    </a:extLst>
                  </p14:cNvPr>
                  <p14:cNvContentPartPr/>
                  <p14:nvPr/>
                </p14:nvContentPartPr>
                <p14:xfrm>
                  <a:off x="3189748" y="3896993"/>
                  <a:ext cx="115920" cy="20520"/>
                </p14:xfrm>
              </p:contentPart>
            </mc:Choice>
            <mc:Fallback xmlns="">
              <p:pic>
                <p:nvPicPr>
                  <p:cNvPr id="68" name="筆跡 67">
                    <a:extLst>
                      <a:ext uri="{FF2B5EF4-FFF2-40B4-BE49-F238E27FC236}">
                        <a16:creationId xmlns:a16="http://schemas.microsoft.com/office/drawing/2014/main" id="{9A8A483B-701E-FA8C-3D50-427E6B799BB1}"/>
                      </a:ext>
                    </a:extLst>
                  </p:cNvPr>
                  <p:cNvPicPr/>
                  <p:nvPr/>
                </p:nvPicPr>
                <p:blipFill>
                  <a:blip r:embed="rId58"/>
                  <a:stretch>
                    <a:fillRect/>
                  </a:stretch>
                </p:blipFill>
                <p:spPr>
                  <a:xfrm>
                    <a:off x="3185428" y="3892673"/>
                    <a:ext cx="124560" cy="29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
              <p14:nvContentPartPr>
                <p14:cNvPr id="69" name="筆跡 68">
                  <a:extLst>
                    <a:ext uri="{FF2B5EF4-FFF2-40B4-BE49-F238E27FC236}">
                      <a16:creationId xmlns:a16="http://schemas.microsoft.com/office/drawing/2014/main" id="{645250EE-0326-5AFC-C4DE-0C5C029FA14C}"/>
                    </a:ext>
                  </a:extLst>
                </p14:cNvPr>
                <p14:cNvContentPartPr/>
                <p14:nvPr/>
              </p14:nvContentPartPr>
              <p14:xfrm>
                <a:off x="4321948" y="3718073"/>
                <a:ext cx="156600" cy="253440"/>
              </p14:xfrm>
            </p:contentPart>
          </mc:Choice>
          <mc:Fallback xmlns="">
            <p:pic>
              <p:nvPicPr>
                <p:cNvPr id="69" name="筆跡 68">
                  <a:extLst>
                    <a:ext uri="{FF2B5EF4-FFF2-40B4-BE49-F238E27FC236}">
                      <a16:creationId xmlns:a16="http://schemas.microsoft.com/office/drawing/2014/main" id="{645250EE-0326-5AFC-C4DE-0C5C029FA14C}"/>
                    </a:ext>
                  </a:extLst>
                </p:cNvPr>
                <p:cNvPicPr/>
                <p:nvPr/>
              </p:nvPicPr>
              <p:blipFill>
                <a:blip r:embed="rId60"/>
                <a:stretch>
                  <a:fillRect/>
                </a:stretch>
              </p:blipFill>
              <p:spPr>
                <a:xfrm>
                  <a:off x="4307548" y="3703653"/>
                  <a:ext cx="184680" cy="2815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71" name="筆跡 70">
                  <a:extLst>
                    <a:ext uri="{FF2B5EF4-FFF2-40B4-BE49-F238E27FC236}">
                      <a16:creationId xmlns:a16="http://schemas.microsoft.com/office/drawing/2014/main" id="{04D291B1-1F80-8744-7947-B79B1A7B37C6}"/>
                    </a:ext>
                  </a:extLst>
                </p14:cNvPr>
                <p14:cNvContentPartPr/>
                <p14:nvPr/>
              </p14:nvContentPartPr>
              <p14:xfrm>
                <a:off x="3124588" y="4549673"/>
                <a:ext cx="136080" cy="217800"/>
              </p14:xfrm>
            </p:contentPart>
          </mc:Choice>
          <mc:Fallback xmlns="">
            <p:pic>
              <p:nvPicPr>
                <p:cNvPr id="71" name="筆跡 70">
                  <a:extLst>
                    <a:ext uri="{FF2B5EF4-FFF2-40B4-BE49-F238E27FC236}">
                      <a16:creationId xmlns:a16="http://schemas.microsoft.com/office/drawing/2014/main" id="{04D291B1-1F80-8744-7947-B79B1A7B37C6}"/>
                    </a:ext>
                  </a:extLst>
                </p:cNvPr>
                <p:cNvPicPr/>
                <p:nvPr/>
              </p:nvPicPr>
              <p:blipFill>
                <a:blip r:embed="rId62"/>
                <a:stretch>
                  <a:fillRect/>
                </a:stretch>
              </p:blipFill>
              <p:spPr>
                <a:xfrm>
                  <a:off x="3110188" y="4535273"/>
                  <a:ext cx="164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2" name="筆跡 71">
                  <a:extLst>
                    <a:ext uri="{FF2B5EF4-FFF2-40B4-BE49-F238E27FC236}">
                      <a16:creationId xmlns:a16="http://schemas.microsoft.com/office/drawing/2014/main" id="{4BA6D69C-C1F3-0D4C-99B2-AB69F447D22E}"/>
                    </a:ext>
                  </a:extLst>
                </p14:cNvPr>
                <p14:cNvContentPartPr/>
                <p14:nvPr/>
              </p14:nvContentPartPr>
              <p14:xfrm>
                <a:off x="4353988" y="4424753"/>
                <a:ext cx="188640" cy="276840"/>
              </p14:xfrm>
            </p:contentPart>
          </mc:Choice>
          <mc:Fallback xmlns="">
            <p:pic>
              <p:nvPicPr>
                <p:cNvPr id="72" name="筆跡 71">
                  <a:extLst>
                    <a:ext uri="{FF2B5EF4-FFF2-40B4-BE49-F238E27FC236}">
                      <a16:creationId xmlns:a16="http://schemas.microsoft.com/office/drawing/2014/main" id="{4BA6D69C-C1F3-0D4C-99B2-AB69F447D22E}"/>
                    </a:ext>
                  </a:extLst>
                </p:cNvPr>
                <p:cNvPicPr/>
                <p:nvPr/>
              </p:nvPicPr>
              <p:blipFill>
                <a:blip r:embed="rId64"/>
                <a:stretch>
                  <a:fillRect/>
                </a:stretch>
              </p:blipFill>
              <p:spPr>
                <a:xfrm>
                  <a:off x="4339588" y="4410353"/>
                  <a:ext cx="216720" cy="304920"/>
                </a:xfrm>
                <a:prstGeom prst="rect">
                  <a:avLst/>
                </a:prstGeom>
              </p:spPr>
            </p:pic>
          </mc:Fallback>
        </mc:AlternateContent>
        <p:sp>
          <p:nvSpPr>
            <p:cNvPr id="75" name="直線接點 74">
              <a:extLst>
                <a:ext uri="{FF2B5EF4-FFF2-40B4-BE49-F238E27FC236}">
                  <a16:creationId xmlns:a16="http://schemas.microsoft.com/office/drawing/2014/main" id="{F2EC8E0A-3E62-79EB-9DB5-410CDB62E3B8}"/>
                </a:ext>
              </a:extLst>
            </p:cNvPr>
            <p:cNvSpPr/>
            <p:nvPr/>
          </p:nvSpPr>
          <p:spPr>
            <a:xfrm rot="5400000">
              <a:off x="4143895" y="3992033"/>
              <a:ext cx="2011680" cy="0"/>
            </a:xfrm>
            <a:prstGeom prst="line">
              <a:avLst/>
            </a:prstGeom>
            <a:solidFill>
              <a:srgbClr val="000000">
                <a:alpha val="5000"/>
              </a:srgbClr>
            </a:solidFill>
            <a:ln w="28575">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81" name="群組 80">
              <a:extLst>
                <a:ext uri="{FF2B5EF4-FFF2-40B4-BE49-F238E27FC236}">
                  <a16:creationId xmlns:a16="http://schemas.microsoft.com/office/drawing/2014/main" id="{D6E6969F-1023-CCB7-1324-0CF168E0B202}"/>
                </a:ext>
              </a:extLst>
            </p:cNvPr>
            <p:cNvGrpSpPr/>
            <p:nvPr/>
          </p:nvGrpSpPr>
          <p:grpSpPr>
            <a:xfrm>
              <a:off x="5427868" y="3660473"/>
              <a:ext cx="548640" cy="277200"/>
              <a:chOff x="5427868" y="3660473"/>
              <a:chExt cx="548640" cy="277200"/>
            </a:xfrm>
          </p:grpSpPr>
          <mc:AlternateContent xmlns:mc="http://schemas.openxmlformats.org/markup-compatibility/2006" xmlns:p14="http://schemas.microsoft.com/office/powerpoint/2010/main">
            <mc:Choice Requires="p14">
              <p:contentPart p14:bwMode="auto" r:id="rId65">
                <p14:nvContentPartPr>
                  <p14:cNvPr id="76" name="筆跡 75">
                    <a:extLst>
                      <a:ext uri="{FF2B5EF4-FFF2-40B4-BE49-F238E27FC236}">
                        <a16:creationId xmlns:a16="http://schemas.microsoft.com/office/drawing/2014/main" id="{CC3F6F56-3BD8-2D1F-BF3F-6AECCE2F7A79}"/>
                      </a:ext>
                    </a:extLst>
                  </p14:cNvPr>
                  <p14:cNvContentPartPr/>
                  <p14:nvPr/>
                </p14:nvContentPartPr>
                <p14:xfrm>
                  <a:off x="5427868" y="3678473"/>
                  <a:ext cx="161280" cy="259200"/>
                </p14:xfrm>
              </p:contentPart>
            </mc:Choice>
            <mc:Fallback xmlns="">
              <p:pic>
                <p:nvPicPr>
                  <p:cNvPr id="76" name="筆跡 75">
                    <a:extLst>
                      <a:ext uri="{FF2B5EF4-FFF2-40B4-BE49-F238E27FC236}">
                        <a16:creationId xmlns:a16="http://schemas.microsoft.com/office/drawing/2014/main" id="{CC3F6F56-3BD8-2D1F-BF3F-6AECCE2F7A79}"/>
                      </a:ext>
                    </a:extLst>
                  </p:cNvPr>
                  <p:cNvPicPr/>
                  <p:nvPr/>
                </p:nvPicPr>
                <p:blipFill>
                  <a:blip r:embed="rId66"/>
                  <a:stretch>
                    <a:fillRect/>
                  </a:stretch>
                </p:blipFill>
                <p:spPr>
                  <a:xfrm>
                    <a:off x="5423548" y="3674153"/>
                    <a:ext cx="1699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7" name="筆跡 76">
                    <a:extLst>
                      <a:ext uri="{FF2B5EF4-FFF2-40B4-BE49-F238E27FC236}">
                        <a16:creationId xmlns:a16="http://schemas.microsoft.com/office/drawing/2014/main" id="{99019AFF-A5D0-02F0-3A3F-A3BE17070A36}"/>
                      </a:ext>
                    </a:extLst>
                  </p14:cNvPr>
                  <p14:cNvContentPartPr/>
                  <p14:nvPr/>
                </p14:nvContentPartPr>
                <p14:xfrm>
                  <a:off x="5434708" y="3780713"/>
                  <a:ext cx="147960" cy="41040"/>
                </p14:xfrm>
              </p:contentPart>
            </mc:Choice>
            <mc:Fallback xmlns="">
              <p:pic>
                <p:nvPicPr>
                  <p:cNvPr id="77" name="筆跡 76">
                    <a:extLst>
                      <a:ext uri="{FF2B5EF4-FFF2-40B4-BE49-F238E27FC236}">
                        <a16:creationId xmlns:a16="http://schemas.microsoft.com/office/drawing/2014/main" id="{99019AFF-A5D0-02F0-3A3F-A3BE17070A36}"/>
                      </a:ext>
                    </a:extLst>
                  </p:cNvPr>
                  <p:cNvPicPr/>
                  <p:nvPr/>
                </p:nvPicPr>
                <p:blipFill>
                  <a:blip r:embed="rId68"/>
                  <a:stretch>
                    <a:fillRect/>
                  </a:stretch>
                </p:blipFill>
                <p:spPr>
                  <a:xfrm>
                    <a:off x="5430388" y="3776393"/>
                    <a:ext cx="1566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8" name="筆跡 77">
                    <a:extLst>
                      <a:ext uri="{FF2B5EF4-FFF2-40B4-BE49-F238E27FC236}">
                        <a16:creationId xmlns:a16="http://schemas.microsoft.com/office/drawing/2014/main" id="{A29B0515-533D-FBBB-4028-B33F7E30D963}"/>
                      </a:ext>
                    </a:extLst>
                  </p14:cNvPr>
                  <p14:cNvContentPartPr/>
                  <p14:nvPr/>
                </p14:nvContentPartPr>
                <p14:xfrm>
                  <a:off x="5676268" y="3737153"/>
                  <a:ext cx="119520" cy="14760"/>
                </p14:xfrm>
              </p:contentPart>
            </mc:Choice>
            <mc:Fallback xmlns="">
              <p:pic>
                <p:nvPicPr>
                  <p:cNvPr id="78" name="筆跡 77">
                    <a:extLst>
                      <a:ext uri="{FF2B5EF4-FFF2-40B4-BE49-F238E27FC236}">
                        <a16:creationId xmlns:a16="http://schemas.microsoft.com/office/drawing/2014/main" id="{A29B0515-533D-FBBB-4028-B33F7E30D963}"/>
                      </a:ext>
                    </a:extLst>
                  </p:cNvPr>
                  <p:cNvPicPr/>
                  <p:nvPr/>
                </p:nvPicPr>
                <p:blipFill>
                  <a:blip r:embed="rId70"/>
                  <a:stretch>
                    <a:fillRect/>
                  </a:stretch>
                </p:blipFill>
                <p:spPr>
                  <a:xfrm>
                    <a:off x="5671948" y="3732833"/>
                    <a:ext cx="1281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9" name="筆跡 78">
                    <a:extLst>
                      <a:ext uri="{FF2B5EF4-FFF2-40B4-BE49-F238E27FC236}">
                        <a16:creationId xmlns:a16="http://schemas.microsoft.com/office/drawing/2014/main" id="{CCAD2FDE-5A47-9D7D-E8DB-BB20C1F12619}"/>
                      </a:ext>
                    </a:extLst>
                  </p14:cNvPr>
                  <p14:cNvContentPartPr/>
                  <p14:nvPr/>
                </p14:nvContentPartPr>
                <p14:xfrm>
                  <a:off x="5730988" y="3672713"/>
                  <a:ext cx="129600" cy="167760"/>
                </p14:xfrm>
              </p:contentPart>
            </mc:Choice>
            <mc:Fallback xmlns="">
              <p:pic>
                <p:nvPicPr>
                  <p:cNvPr id="79" name="筆跡 78">
                    <a:extLst>
                      <a:ext uri="{FF2B5EF4-FFF2-40B4-BE49-F238E27FC236}">
                        <a16:creationId xmlns:a16="http://schemas.microsoft.com/office/drawing/2014/main" id="{CCAD2FDE-5A47-9D7D-E8DB-BB20C1F12619}"/>
                      </a:ext>
                    </a:extLst>
                  </p:cNvPr>
                  <p:cNvPicPr/>
                  <p:nvPr/>
                </p:nvPicPr>
                <p:blipFill>
                  <a:blip r:embed="rId72"/>
                  <a:stretch>
                    <a:fillRect/>
                  </a:stretch>
                </p:blipFill>
                <p:spPr>
                  <a:xfrm>
                    <a:off x="5726668" y="3668393"/>
                    <a:ext cx="1382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80" name="筆跡 79">
                    <a:extLst>
                      <a:ext uri="{FF2B5EF4-FFF2-40B4-BE49-F238E27FC236}">
                        <a16:creationId xmlns:a16="http://schemas.microsoft.com/office/drawing/2014/main" id="{5E810033-C568-EA72-ECCD-D08312F5C984}"/>
                      </a:ext>
                    </a:extLst>
                  </p14:cNvPr>
                  <p14:cNvContentPartPr/>
                  <p14:nvPr/>
                </p14:nvContentPartPr>
                <p14:xfrm>
                  <a:off x="5829268" y="3660473"/>
                  <a:ext cx="147240" cy="219600"/>
                </p14:xfrm>
              </p:contentPart>
            </mc:Choice>
            <mc:Fallback xmlns="">
              <p:pic>
                <p:nvPicPr>
                  <p:cNvPr id="80" name="筆跡 79">
                    <a:extLst>
                      <a:ext uri="{FF2B5EF4-FFF2-40B4-BE49-F238E27FC236}">
                        <a16:creationId xmlns:a16="http://schemas.microsoft.com/office/drawing/2014/main" id="{5E810033-C568-EA72-ECCD-D08312F5C984}"/>
                      </a:ext>
                    </a:extLst>
                  </p:cNvPr>
                  <p:cNvPicPr/>
                  <p:nvPr/>
                </p:nvPicPr>
                <p:blipFill>
                  <a:blip r:embed="rId74"/>
                  <a:stretch>
                    <a:fillRect/>
                  </a:stretch>
                </p:blipFill>
                <p:spPr>
                  <a:xfrm>
                    <a:off x="5824948" y="3656153"/>
                    <a:ext cx="155880" cy="228240"/>
                  </a:xfrm>
                  <a:prstGeom prst="rect">
                    <a:avLst/>
                  </a:prstGeom>
                </p:spPr>
              </p:pic>
            </mc:Fallback>
          </mc:AlternateContent>
        </p:grpSp>
        <p:grpSp>
          <p:nvGrpSpPr>
            <p:cNvPr id="87" name="群組 86">
              <a:extLst>
                <a:ext uri="{FF2B5EF4-FFF2-40B4-BE49-F238E27FC236}">
                  <a16:creationId xmlns:a16="http://schemas.microsoft.com/office/drawing/2014/main" id="{AD4AC7E6-319F-946C-08A8-3FF7B17A2084}"/>
                </a:ext>
              </a:extLst>
            </p:cNvPr>
            <p:cNvGrpSpPr/>
            <p:nvPr/>
          </p:nvGrpSpPr>
          <p:grpSpPr>
            <a:xfrm>
              <a:off x="5444068" y="4445273"/>
              <a:ext cx="605160" cy="262440"/>
              <a:chOff x="5444068" y="4445273"/>
              <a:chExt cx="605160" cy="262440"/>
            </a:xfrm>
          </p:grpSpPr>
          <mc:AlternateContent xmlns:mc="http://schemas.openxmlformats.org/markup-compatibility/2006" xmlns:p14="http://schemas.microsoft.com/office/powerpoint/2010/main">
            <mc:Choice Requires="p14">
              <p:contentPart p14:bwMode="auto" r:id="rId75">
                <p14:nvContentPartPr>
                  <p14:cNvPr id="82" name="筆跡 81">
                    <a:extLst>
                      <a:ext uri="{FF2B5EF4-FFF2-40B4-BE49-F238E27FC236}">
                        <a16:creationId xmlns:a16="http://schemas.microsoft.com/office/drawing/2014/main" id="{C92E2EAE-26CE-9842-F328-D67772D44275}"/>
                      </a:ext>
                    </a:extLst>
                  </p14:cNvPr>
                  <p14:cNvContentPartPr/>
                  <p14:nvPr/>
                </p14:nvContentPartPr>
                <p14:xfrm>
                  <a:off x="5444068" y="4494953"/>
                  <a:ext cx="132840" cy="212760"/>
                </p14:xfrm>
              </p:contentPart>
            </mc:Choice>
            <mc:Fallback xmlns="">
              <p:pic>
                <p:nvPicPr>
                  <p:cNvPr id="82" name="筆跡 81">
                    <a:extLst>
                      <a:ext uri="{FF2B5EF4-FFF2-40B4-BE49-F238E27FC236}">
                        <a16:creationId xmlns:a16="http://schemas.microsoft.com/office/drawing/2014/main" id="{C92E2EAE-26CE-9842-F328-D67772D44275}"/>
                      </a:ext>
                    </a:extLst>
                  </p:cNvPr>
                  <p:cNvPicPr/>
                  <p:nvPr/>
                </p:nvPicPr>
                <p:blipFill>
                  <a:blip r:embed="rId76"/>
                  <a:stretch>
                    <a:fillRect/>
                  </a:stretch>
                </p:blipFill>
                <p:spPr>
                  <a:xfrm>
                    <a:off x="5439748" y="4490633"/>
                    <a:ext cx="1414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3" name="筆跡 82">
                    <a:extLst>
                      <a:ext uri="{FF2B5EF4-FFF2-40B4-BE49-F238E27FC236}">
                        <a16:creationId xmlns:a16="http://schemas.microsoft.com/office/drawing/2014/main" id="{995C31F0-FEB0-EF2A-184F-B9877E6B0D37}"/>
                      </a:ext>
                    </a:extLst>
                  </p14:cNvPr>
                  <p14:cNvContentPartPr/>
                  <p14:nvPr/>
                </p14:nvContentPartPr>
                <p14:xfrm>
                  <a:off x="5615428" y="4573793"/>
                  <a:ext cx="154080" cy="18720"/>
                </p14:xfrm>
              </p:contentPart>
            </mc:Choice>
            <mc:Fallback xmlns="">
              <p:pic>
                <p:nvPicPr>
                  <p:cNvPr id="83" name="筆跡 82">
                    <a:extLst>
                      <a:ext uri="{FF2B5EF4-FFF2-40B4-BE49-F238E27FC236}">
                        <a16:creationId xmlns:a16="http://schemas.microsoft.com/office/drawing/2014/main" id="{995C31F0-FEB0-EF2A-184F-B9877E6B0D37}"/>
                      </a:ext>
                    </a:extLst>
                  </p:cNvPr>
                  <p:cNvPicPr/>
                  <p:nvPr/>
                </p:nvPicPr>
                <p:blipFill>
                  <a:blip r:embed="rId78"/>
                  <a:stretch>
                    <a:fillRect/>
                  </a:stretch>
                </p:blipFill>
                <p:spPr>
                  <a:xfrm>
                    <a:off x="5611108" y="4569473"/>
                    <a:ext cx="1627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4" name="筆跡 83">
                    <a:extLst>
                      <a:ext uri="{FF2B5EF4-FFF2-40B4-BE49-F238E27FC236}">
                        <a16:creationId xmlns:a16="http://schemas.microsoft.com/office/drawing/2014/main" id="{1883788A-B5F6-8502-4B89-EE0BFD5B923A}"/>
                      </a:ext>
                    </a:extLst>
                  </p14:cNvPr>
                  <p14:cNvContentPartPr/>
                  <p14:nvPr/>
                </p14:nvContentPartPr>
                <p14:xfrm>
                  <a:off x="5713348" y="4519433"/>
                  <a:ext cx="29160" cy="148320"/>
                </p14:xfrm>
              </p:contentPart>
            </mc:Choice>
            <mc:Fallback xmlns="">
              <p:pic>
                <p:nvPicPr>
                  <p:cNvPr id="84" name="筆跡 83">
                    <a:extLst>
                      <a:ext uri="{FF2B5EF4-FFF2-40B4-BE49-F238E27FC236}">
                        <a16:creationId xmlns:a16="http://schemas.microsoft.com/office/drawing/2014/main" id="{1883788A-B5F6-8502-4B89-EE0BFD5B923A}"/>
                      </a:ext>
                    </a:extLst>
                  </p:cNvPr>
                  <p:cNvPicPr/>
                  <p:nvPr/>
                </p:nvPicPr>
                <p:blipFill>
                  <a:blip r:embed="rId80"/>
                  <a:stretch>
                    <a:fillRect/>
                  </a:stretch>
                </p:blipFill>
                <p:spPr>
                  <a:xfrm>
                    <a:off x="5709028" y="4515113"/>
                    <a:ext cx="378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5" name="筆跡 84">
                    <a:extLst>
                      <a:ext uri="{FF2B5EF4-FFF2-40B4-BE49-F238E27FC236}">
                        <a16:creationId xmlns:a16="http://schemas.microsoft.com/office/drawing/2014/main" id="{46066980-786F-FC3E-1099-551CF6FA7180}"/>
                      </a:ext>
                    </a:extLst>
                  </p14:cNvPr>
                  <p14:cNvContentPartPr/>
                  <p14:nvPr/>
                </p14:nvContentPartPr>
                <p14:xfrm>
                  <a:off x="5845108" y="4445273"/>
                  <a:ext cx="59040" cy="235800"/>
                </p14:xfrm>
              </p:contentPart>
            </mc:Choice>
            <mc:Fallback xmlns="">
              <p:pic>
                <p:nvPicPr>
                  <p:cNvPr id="85" name="筆跡 84">
                    <a:extLst>
                      <a:ext uri="{FF2B5EF4-FFF2-40B4-BE49-F238E27FC236}">
                        <a16:creationId xmlns:a16="http://schemas.microsoft.com/office/drawing/2014/main" id="{46066980-786F-FC3E-1099-551CF6FA7180}"/>
                      </a:ext>
                    </a:extLst>
                  </p:cNvPr>
                  <p:cNvPicPr/>
                  <p:nvPr/>
                </p:nvPicPr>
                <p:blipFill>
                  <a:blip r:embed="rId82"/>
                  <a:stretch>
                    <a:fillRect/>
                  </a:stretch>
                </p:blipFill>
                <p:spPr>
                  <a:xfrm>
                    <a:off x="5840788" y="4440953"/>
                    <a:ext cx="676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6" name="筆跡 85">
                    <a:extLst>
                      <a:ext uri="{FF2B5EF4-FFF2-40B4-BE49-F238E27FC236}">
                        <a16:creationId xmlns:a16="http://schemas.microsoft.com/office/drawing/2014/main" id="{A13E88FF-0BA7-102A-5067-522E63EC9FE4}"/>
                      </a:ext>
                    </a:extLst>
                  </p14:cNvPr>
                  <p14:cNvContentPartPr/>
                  <p14:nvPr/>
                </p14:nvContentPartPr>
                <p14:xfrm>
                  <a:off x="5869588" y="4463993"/>
                  <a:ext cx="179640" cy="200880"/>
                </p14:xfrm>
              </p:contentPart>
            </mc:Choice>
            <mc:Fallback xmlns="">
              <p:pic>
                <p:nvPicPr>
                  <p:cNvPr id="86" name="筆跡 85">
                    <a:extLst>
                      <a:ext uri="{FF2B5EF4-FFF2-40B4-BE49-F238E27FC236}">
                        <a16:creationId xmlns:a16="http://schemas.microsoft.com/office/drawing/2014/main" id="{A13E88FF-0BA7-102A-5067-522E63EC9FE4}"/>
                      </a:ext>
                    </a:extLst>
                  </p:cNvPr>
                  <p:cNvPicPr/>
                  <p:nvPr/>
                </p:nvPicPr>
                <p:blipFill>
                  <a:blip r:embed="rId84"/>
                  <a:stretch>
                    <a:fillRect/>
                  </a:stretch>
                </p:blipFill>
                <p:spPr>
                  <a:xfrm>
                    <a:off x="5865268" y="4459673"/>
                    <a:ext cx="188280" cy="209520"/>
                  </a:xfrm>
                  <a:prstGeom prst="rect">
                    <a:avLst/>
                  </a:prstGeom>
                </p:spPr>
              </p:pic>
            </mc:Fallback>
          </mc:AlternateContent>
        </p:grpSp>
        <p:sp>
          <p:nvSpPr>
            <p:cNvPr id="10" name="直線接點 9">
              <a:extLst>
                <a:ext uri="{FF2B5EF4-FFF2-40B4-BE49-F238E27FC236}">
                  <a16:creationId xmlns:a16="http://schemas.microsoft.com/office/drawing/2014/main" id="{2A2EAA24-B6E2-4F3C-BD1D-782D64FDDDDC}"/>
                </a:ext>
              </a:extLst>
            </p:cNvPr>
            <p:cNvSpPr/>
            <p:nvPr/>
          </p:nvSpPr>
          <p:spPr>
            <a:xfrm>
              <a:off x="1178280" y="5020380"/>
              <a:ext cx="5486400" cy="0"/>
            </a:xfrm>
            <a:prstGeom prst="line">
              <a:avLst/>
            </a:prstGeom>
            <a:solidFill>
              <a:srgbClr val="000000">
                <a:alpha val="5000"/>
              </a:srgbClr>
            </a:solidFill>
            <a:ln w="28575">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ko-KR" altLang="en-US">
                <a:solidFill>
                  <a:srgbClr val="000000"/>
                </a:solidFill>
              </a:endParaRPr>
            </a:p>
          </p:txBody>
        </p:sp>
        <p:grpSp>
          <p:nvGrpSpPr>
            <p:cNvPr id="93" name="群組 92">
              <a:extLst>
                <a:ext uri="{FF2B5EF4-FFF2-40B4-BE49-F238E27FC236}">
                  <a16:creationId xmlns:a16="http://schemas.microsoft.com/office/drawing/2014/main" id="{9942AFF0-3E56-29F3-C54C-E1E15D8D2963}"/>
                </a:ext>
              </a:extLst>
            </p:cNvPr>
            <p:cNvGrpSpPr/>
            <p:nvPr/>
          </p:nvGrpSpPr>
          <p:grpSpPr>
            <a:xfrm>
              <a:off x="2962588" y="5133233"/>
              <a:ext cx="404640" cy="227880"/>
              <a:chOff x="2962588" y="5133233"/>
              <a:chExt cx="404640" cy="227880"/>
            </a:xfrm>
          </p:grpSpPr>
          <mc:AlternateContent xmlns:mc="http://schemas.openxmlformats.org/markup-compatibility/2006" xmlns:p14="http://schemas.microsoft.com/office/powerpoint/2010/main">
            <mc:Choice Requires="p14">
              <p:contentPart p14:bwMode="auto" r:id="rId85">
                <p14:nvContentPartPr>
                  <p14:cNvPr id="89" name="筆跡 88">
                    <a:extLst>
                      <a:ext uri="{FF2B5EF4-FFF2-40B4-BE49-F238E27FC236}">
                        <a16:creationId xmlns:a16="http://schemas.microsoft.com/office/drawing/2014/main" id="{699BBF59-F606-BBE7-BA98-722C60E878D1}"/>
                      </a:ext>
                    </a:extLst>
                  </p14:cNvPr>
                  <p14:cNvContentPartPr/>
                  <p14:nvPr/>
                </p14:nvContentPartPr>
                <p14:xfrm>
                  <a:off x="2987428" y="5133233"/>
                  <a:ext cx="101160" cy="227880"/>
                </p14:xfrm>
              </p:contentPart>
            </mc:Choice>
            <mc:Fallback xmlns="">
              <p:pic>
                <p:nvPicPr>
                  <p:cNvPr id="89" name="筆跡 88">
                    <a:extLst>
                      <a:ext uri="{FF2B5EF4-FFF2-40B4-BE49-F238E27FC236}">
                        <a16:creationId xmlns:a16="http://schemas.microsoft.com/office/drawing/2014/main" id="{699BBF59-F606-BBE7-BA98-722C60E878D1}"/>
                      </a:ext>
                    </a:extLst>
                  </p:cNvPr>
                  <p:cNvPicPr/>
                  <p:nvPr/>
                </p:nvPicPr>
                <p:blipFill>
                  <a:blip r:embed="rId86"/>
                  <a:stretch>
                    <a:fillRect/>
                  </a:stretch>
                </p:blipFill>
                <p:spPr>
                  <a:xfrm>
                    <a:off x="2983108" y="5128913"/>
                    <a:ext cx="1098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0" name="筆跡 89">
                    <a:extLst>
                      <a:ext uri="{FF2B5EF4-FFF2-40B4-BE49-F238E27FC236}">
                        <a16:creationId xmlns:a16="http://schemas.microsoft.com/office/drawing/2014/main" id="{7A4F89EC-EFEA-1A4E-5C9C-14ED76215E13}"/>
                      </a:ext>
                    </a:extLst>
                  </p14:cNvPr>
                  <p14:cNvContentPartPr/>
                  <p14:nvPr/>
                </p14:nvContentPartPr>
                <p14:xfrm>
                  <a:off x="2962588" y="5241953"/>
                  <a:ext cx="156600" cy="16560"/>
                </p14:xfrm>
              </p:contentPart>
            </mc:Choice>
            <mc:Fallback xmlns="">
              <p:pic>
                <p:nvPicPr>
                  <p:cNvPr id="90" name="筆跡 89">
                    <a:extLst>
                      <a:ext uri="{FF2B5EF4-FFF2-40B4-BE49-F238E27FC236}">
                        <a16:creationId xmlns:a16="http://schemas.microsoft.com/office/drawing/2014/main" id="{7A4F89EC-EFEA-1A4E-5C9C-14ED76215E13}"/>
                      </a:ext>
                    </a:extLst>
                  </p:cNvPr>
                  <p:cNvPicPr/>
                  <p:nvPr/>
                </p:nvPicPr>
                <p:blipFill>
                  <a:blip r:embed="rId88"/>
                  <a:stretch>
                    <a:fillRect/>
                  </a:stretch>
                </p:blipFill>
                <p:spPr>
                  <a:xfrm>
                    <a:off x="2958268" y="5237633"/>
                    <a:ext cx="1652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1" name="筆跡 90">
                    <a:extLst>
                      <a:ext uri="{FF2B5EF4-FFF2-40B4-BE49-F238E27FC236}">
                        <a16:creationId xmlns:a16="http://schemas.microsoft.com/office/drawing/2014/main" id="{8E9AB545-80DD-6D16-CECA-588EB55BBEFF}"/>
                      </a:ext>
                    </a:extLst>
                  </p14:cNvPr>
                  <p14:cNvContentPartPr/>
                  <p14:nvPr/>
                </p14:nvContentPartPr>
                <p14:xfrm>
                  <a:off x="3099028" y="5208473"/>
                  <a:ext cx="133920" cy="11880"/>
                </p14:xfrm>
              </p:contentPart>
            </mc:Choice>
            <mc:Fallback xmlns="">
              <p:pic>
                <p:nvPicPr>
                  <p:cNvPr id="91" name="筆跡 90">
                    <a:extLst>
                      <a:ext uri="{FF2B5EF4-FFF2-40B4-BE49-F238E27FC236}">
                        <a16:creationId xmlns:a16="http://schemas.microsoft.com/office/drawing/2014/main" id="{8E9AB545-80DD-6D16-CECA-588EB55BBEFF}"/>
                      </a:ext>
                    </a:extLst>
                  </p:cNvPr>
                  <p:cNvPicPr/>
                  <p:nvPr/>
                </p:nvPicPr>
                <p:blipFill>
                  <a:blip r:embed="rId90"/>
                  <a:stretch>
                    <a:fillRect/>
                  </a:stretch>
                </p:blipFill>
                <p:spPr>
                  <a:xfrm>
                    <a:off x="3094708" y="5204153"/>
                    <a:ext cx="1425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2" name="筆跡 91">
                    <a:extLst>
                      <a:ext uri="{FF2B5EF4-FFF2-40B4-BE49-F238E27FC236}">
                        <a16:creationId xmlns:a16="http://schemas.microsoft.com/office/drawing/2014/main" id="{20CD3545-F9FF-2178-1218-7EEA20EE571F}"/>
                      </a:ext>
                    </a:extLst>
                  </p14:cNvPr>
                  <p14:cNvContentPartPr/>
                  <p14:nvPr/>
                </p14:nvContentPartPr>
                <p14:xfrm>
                  <a:off x="3164908" y="5156273"/>
                  <a:ext cx="202320" cy="174240"/>
                </p14:xfrm>
              </p:contentPart>
            </mc:Choice>
            <mc:Fallback xmlns="">
              <p:pic>
                <p:nvPicPr>
                  <p:cNvPr id="92" name="筆跡 91">
                    <a:extLst>
                      <a:ext uri="{FF2B5EF4-FFF2-40B4-BE49-F238E27FC236}">
                        <a16:creationId xmlns:a16="http://schemas.microsoft.com/office/drawing/2014/main" id="{20CD3545-F9FF-2178-1218-7EEA20EE571F}"/>
                      </a:ext>
                    </a:extLst>
                  </p:cNvPr>
                  <p:cNvPicPr/>
                  <p:nvPr/>
                </p:nvPicPr>
                <p:blipFill>
                  <a:blip r:embed="rId92"/>
                  <a:stretch>
                    <a:fillRect/>
                  </a:stretch>
                </p:blipFill>
                <p:spPr>
                  <a:xfrm>
                    <a:off x="3160588" y="5151953"/>
                    <a:ext cx="210960" cy="182880"/>
                  </a:xfrm>
                  <a:prstGeom prst="rect">
                    <a:avLst/>
                  </a:prstGeom>
                </p:spPr>
              </p:pic>
            </mc:Fallback>
          </mc:AlternateContent>
        </p:grpSp>
        <p:grpSp>
          <p:nvGrpSpPr>
            <p:cNvPr id="98" name="群組 97">
              <a:extLst>
                <a:ext uri="{FF2B5EF4-FFF2-40B4-BE49-F238E27FC236}">
                  <a16:creationId xmlns:a16="http://schemas.microsoft.com/office/drawing/2014/main" id="{F301E472-78D2-9957-59B5-73F4F9642BD1}"/>
                </a:ext>
              </a:extLst>
            </p:cNvPr>
            <p:cNvGrpSpPr/>
            <p:nvPr/>
          </p:nvGrpSpPr>
          <p:grpSpPr>
            <a:xfrm>
              <a:off x="4185868" y="5183633"/>
              <a:ext cx="502200" cy="246240"/>
              <a:chOff x="4185868" y="5183633"/>
              <a:chExt cx="502200" cy="246240"/>
            </a:xfrm>
          </p:grpSpPr>
          <mc:AlternateContent xmlns:mc="http://schemas.openxmlformats.org/markup-compatibility/2006" xmlns:p14="http://schemas.microsoft.com/office/powerpoint/2010/main">
            <mc:Choice Requires="p14">
              <p:contentPart p14:bwMode="auto" r:id="rId93">
                <p14:nvContentPartPr>
                  <p14:cNvPr id="94" name="筆跡 93">
                    <a:extLst>
                      <a:ext uri="{FF2B5EF4-FFF2-40B4-BE49-F238E27FC236}">
                        <a16:creationId xmlns:a16="http://schemas.microsoft.com/office/drawing/2014/main" id="{6C8FB9FE-09E9-7EA3-3BF0-799A69516173}"/>
                      </a:ext>
                    </a:extLst>
                  </p14:cNvPr>
                  <p14:cNvContentPartPr/>
                  <p14:nvPr/>
                </p14:nvContentPartPr>
                <p14:xfrm>
                  <a:off x="4185868" y="5183633"/>
                  <a:ext cx="134640" cy="246240"/>
                </p14:xfrm>
              </p:contentPart>
            </mc:Choice>
            <mc:Fallback xmlns="">
              <p:pic>
                <p:nvPicPr>
                  <p:cNvPr id="94" name="筆跡 93">
                    <a:extLst>
                      <a:ext uri="{FF2B5EF4-FFF2-40B4-BE49-F238E27FC236}">
                        <a16:creationId xmlns:a16="http://schemas.microsoft.com/office/drawing/2014/main" id="{6C8FB9FE-09E9-7EA3-3BF0-799A69516173}"/>
                      </a:ext>
                    </a:extLst>
                  </p:cNvPr>
                  <p:cNvPicPr/>
                  <p:nvPr/>
                </p:nvPicPr>
                <p:blipFill>
                  <a:blip r:embed="rId94"/>
                  <a:stretch>
                    <a:fillRect/>
                  </a:stretch>
                </p:blipFill>
                <p:spPr>
                  <a:xfrm>
                    <a:off x="4181548" y="5179313"/>
                    <a:ext cx="1432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5" name="筆跡 94">
                    <a:extLst>
                      <a:ext uri="{FF2B5EF4-FFF2-40B4-BE49-F238E27FC236}">
                        <a16:creationId xmlns:a16="http://schemas.microsoft.com/office/drawing/2014/main" id="{7672E30D-A6C8-CA1E-265C-F80E43484326}"/>
                      </a:ext>
                    </a:extLst>
                  </p14:cNvPr>
                  <p14:cNvContentPartPr/>
                  <p14:nvPr/>
                </p14:nvContentPartPr>
                <p14:xfrm>
                  <a:off x="4341028" y="5261753"/>
                  <a:ext cx="100440" cy="16200"/>
                </p14:xfrm>
              </p:contentPart>
            </mc:Choice>
            <mc:Fallback xmlns="">
              <p:pic>
                <p:nvPicPr>
                  <p:cNvPr id="95" name="筆跡 94">
                    <a:extLst>
                      <a:ext uri="{FF2B5EF4-FFF2-40B4-BE49-F238E27FC236}">
                        <a16:creationId xmlns:a16="http://schemas.microsoft.com/office/drawing/2014/main" id="{7672E30D-A6C8-CA1E-265C-F80E43484326}"/>
                      </a:ext>
                    </a:extLst>
                  </p:cNvPr>
                  <p:cNvPicPr/>
                  <p:nvPr/>
                </p:nvPicPr>
                <p:blipFill>
                  <a:blip r:embed="rId96"/>
                  <a:stretch>
                    <a:fillRect/>
                  </a:stretch>
                </p:blipFill>
                <p:spPr>
                  <a:xfrm>
                    <a:off x="4336708" y="5257433"/>
                    <a:ext cx="1090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6" name="筆跡 95">
                    <a:extLst>
                      <a:ext uri="{FF2B5EF4-FFF2-40B4-BE49-F238E27FC236}">
                        <a16:creationId xmlns:a16="http://schemas.microsoft.com/office/drawing/2014/main" id="{6063C1D6-4F14-104C-27AC-EDBFCCF8635C}"/>
                      </a:ext>
                    </a:extLst>
                  </p14:cNvPr>
                  <p14:cNvContentPartPr/>
                  <p14:nvPr/>
                </p14:nvContentPartPr>
                <p14:xfrm>
                  <a:off x="4391428" y="5239073"/>
                  <a:ext cx="22680" cy="142920"/>
                </p14:xfrm>
              </p:contentPart>
            </mc:Choice>
            <mc:Fallback xmlns="">
              <p:pic>
                <p:nvPicPr>
                  <p:cNvPr id="96" name="筆跡 95">
                    <a:extLst>
                      <a:ext uri="{FF2B5EF4-FFF2-40B4-BE49-F238E27FC236}">
                        <a16:creationId xmlns:a16="http://schemas.microsoft.com/office/drawing/2014/main" id="{6063C1D6-4F14-104C-27AC-EDBFCCF8635C}"/>
                      </a:ext>
                    </a:extLst>
                  </p:cNvPr>
                  <p:cNvPicPr/>
                  <p:nvPr/>
                </p:nvPicPr>
                <p:blipFill>
                  <a:blip r:embed="rId98"/>
                  <a:stretch>
                    <a:fillRect/>
                  </a:stretch>
                </p:blipFill>
                <p:spPr>
                  <a:xfrm>
                    <a:off x="4387108" y="5234753"/>
                    <a:ext cx="3132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7" name="筆跡 96">
                    <a:extLst>
                      <a:ext uri="{FF2B5EF4-FFF2-40B4-BE49-F238E27FC236}">
                        <a16:creationId xmlns:a16="http://schemas.microsoft.com/office/drawing/2014/main" id="{7B48214D-B012-4271-14B6-9903DBFCC129}"/>
                      </a:ext>
                    </a:extLst>
                  </p14:cNvPr>
                  <p14:cNvContentPartPr/>
                  <p14:nvPr/>
                </p14:nvContentPartPr>
                <p14:xfrm>
                  <a:off x="4504468" y="5187953"/>
                  <a:ext cx="183600" cy="195480"/>
                </p14:xfrm>
              </p:contentPart>
            </mc:Choice>
            <mc:Fallback xmlns="">
              <p:pic>
                <p:nvPicPr>
                  <p:cNvPr id="97" name="筆跡 96">
                    <a:extLst>
                      <a:ext uri="{FF2B5EF4-FFF2-40B4-BE49-F238E27FC236}">
                        <a16:creationId xmlns:a16="http://schemas.microsoft.com/office/drawing/2014/main" id="{7B48214D-B012-4271-14B6-9903DBFCC129}"/>
                      </a:ext>
                    </a:extLst>
                  </p:cNvPr>
                  <p:cNvPicPr/>
                  <p:nvPr/>
                </p:nvPicPr>
                <p:blipFill>
                  <a:blip r:embed="rId100"/>
                  <a:stretch>
                    <a:fillRect/>
                  </a:stretch>
                </p:blipFill>
                <p:spPr>
                  <a:xfrm>
                    <a:off x="4500148" y="5183633"/>
                    <a:ext cx="192240" cy="204120"/>
                  </a:xfrm>
                  <a:prstGeom prst="rect">
                    <a:avLst/>
                  </a:prstGeom>
                </p:spPr>
              </p:pic>
            </mc:Fallback>
          </mc:AlternateContent>
        </p:grpSp>
        <p:grpSp>
          <p:nvGrpSpPr>
            <p:cNvPr id="117" name="群組 116">
              <a:extLst>
                <a:ext uri="{FF2B5EF4-FFF2-40B4-BE49-F238E27FC236}">
                  <a16:creationId xmlns:a16="http://schemas.microsoft.com/office/drawing/2014/main" id="{CA2837F7-2C5A-70E0-81C9-D31719DE76D4}"/>
                </a:ext>
              </a:extLst>
            </p:cNvPr>
            <p:cNvGrpSpPr/>
            <p:nvPr/>
          </p:nvGrpSpPr>
          <p:grpSpPr>
            <a:xfrm>
              <a:off x="5334988" y="5173913"/>
              <a:ext cx="880920" cy="228960"/>
              <a:chOff x="5334988" y="5173913"/>
              <a:chExt cx="880920" cy="228960"/>
            </a:xfrm>
          </p:grpSpPr>
          <mc:AlternateContent xmlns:mc="http://schemas.openxmlformats.org/markup-compatibility/2006" xmlns:p14="http://schemas.microsoft.com/office/powerpoint/2010/main">
            <mc:Choice Requires="p14">
              <p:contentPart p14:bwMode="auto" r:id="rId101">
                <p14:nvContentPartPr>
                  <p14:cNvPr id="108" name="筆跡 107">
                    <a:extLst>
                      <a:ext uri="{FF2B5EF4-FFF2-40B4-BE49-F238E27FC236}">
                        <a16:creationId xmlns:a16="http://schemas.microsoft.com/office/drawing/2014/main" id="{D045DEEF-02F9-5D3F-7E9F-5A73BFB2CCBF}"/>
                      </a:ext>
                    </a:extLst>
                  </p14:cNvPr>
                  <p14:cNvContentPartPr/>
                  <p14:nvPr/>
                </p14:nvContentPartPr>
                <p14:xfrm>
                  <a:off x="5334988" y="5173913"/>
                  <a:ext cx="198720" cy="228960"/>
                </p14:xfrm>
              </p:contentPart>
            </mc:Choice>
            <mc:Fallback xmlns="">
              <p:pic>
                <p:nvPicPr>
                  <p:cNvPr id="108" name="筆跡 107">
                    <a:extLst>
                      <a:ext uri="{FF2B5EF4-FFF2-40B4-BE49-F238E27FC236}">
                        <a16:creationId xmlns:a16="http://schemas.microsoft.com/office/drawing/2014/main" id="{D045DEEF-02F9-5D3F-7E9F-5A73BFB2CCBF}"/>
                      </a:ext>
                    </a:extLst>
                  </p:cNvPr>
                  <p:cNvPicPr/>
                  <p:nvPr/>
                </p:nvPicPr>
                <p:blipFill>
                  <a:blip r:embed="rId102"/>
                  <a:stretch>
                    <a:fillRect/>
                  </a:stretch>
                </p:blipFill>
                <p:spPr>
                  <a:xfrm>
                    <a:off x="5330668" y="5169593"/>
                    <a:ext cx="2073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09" name="筆跡 108">
                    <a:extLst>
                      <a:ext uri="{FF2B5EF4-FFF2-40B4-BE49-F238E27FC236}">
                        <a16:creationId xmlns:a16="http://schemas.microsoft.com/office/drawing/2014/main" id="{11D3BE41-C85C-6872-8072-3FFFAEF4F980}"/>
                      </a:ext>
                    </a:extLst>
                  </p14:cNvPr>
                  <p14:cNvContentPartPr/>
                  <p14:nvPr/>
                </p14:nvContentPartPr>
                <p14:xfrm>
                  <a:off x="5539468" y="5257073"/>
                  <a:ext cx="80640" cy="5400"/>
                </p14:xfrm>
              </p:contentPart>
            </mc:Choice>
            <mc:Fallback xmlns="">
              <p:pic>
                <p:nvPicPr>
                  <p:cNvPr id="109" name="筆跡 108">
                    <a:extLst>
                      <a:ext uri="{FF2B5EF4-FFF2-40B4-BE49-F238E27FC236}">
                        <a16:creationId xmlns:a16="http://schemas.microsoft.com/office/drawing/2014/main" id="{11D3BE41-C85C-6872-8072-3FFFAEF4F980}"/>
                      </a:ext>
                    </a:extLst>
                  </p:cNvPr>
                  <p:cNvPicPr/>
                  <p:nvPr/>
                </p:nvPicPr>
                <p:blipFill>
                  <a:blip r:embed="rId104"/>
                  <a:stretch>
                    <a:fillRect/>
                  </a:stretch>
                </p:blipFill>
                <p:spPr>
                  <a:xfrm>
                    <a:off x="5535148" y="5252753"/>
                    <a:ext cx="8928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10" name="筆跡 109">
                    <a:extLst>
                      <a:ext uri="{FF2B5EF4-FFF2-40B4-BE49-F238E27FC236}">
                        <a16:creationId xmlns:a16="http://schemas.microsoft.com/office/drawing/2014/main" id="{0F807FF4-2A07-C1FB-09FB-3BFBAED2CC73}"/>
                      </a:ext>
                    </a:extLst>
                  </p14:cNvPr>
                  <p14:cNvContentPartPr/>
                  <p14:nvPr/>
                </p14:nvContentPartPr>
                <p14:xfrm>
                  <a:off x="5526868" y="5295953"/>
                  <a:ext cx="75240" cy="15120"/>
                </p14:xfrm>
              </p:contentPart>
            </mc:Choice>
            <mc:Fallback xmlns="">
              <p:pic>
                <p:nvPicPr>
                  <p:cNvPr id="110" name="筆跡 109">
                    <a:extLst>
                      <a:ext uri="{FF2B5EF4-FFF2-40B4-BE49-F238E27FC236}">
                        <a16:creationId xmlns:a16="http://schemas.microsoft.com/office/drawing/2014/main" id="{0F807FF4-2A07-C1FB-09FB-3BFBAED2CC73}"/>
                      </a:ext>
                    </a:extLst>
                  </p:cNvPr>
                  <p:cNvPicPr/>
                  <p:nvPr/>
                </p:nvPicPr>
                <p:blipFill>
                  <a:blip r:embed="rId106"/>
                  <a:stretch>
                    <a:fillRect/>
                  </a:stretch>
                </p:blipFill>
                <p:spPr>
                  <a:xfrm>
                    <a:off x="5522548" y="5291633"/>
                    <a:ext cx="83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11" name="筆跡 110">
                    <a:extLst>
                      <a:ext uri="{FF2B5EF4-FFF2-40B4-BE49-F238E27FC236}">
                        <a16:creationId xmlns:a16="http://schemas.microsoft.com/office/drawing/2014/main" id="{E1581537-4AAC-6997-8A45-569B16C3191D}"/>
                      </a:ext>
                    </a:extLst>
                  </p14:cNvPr>
                  <p14:cNvContentPartPr/>
                  <p14:nvPr/>
                </p14:nvContentPartPr>
                <p14:xfrm>
                  <a:off x="5673028" y="5199473"/>
                  <a:ext cx="111960" cy="137880"/>
                </p14:xfrm>
              </p:contentPart>
            </mc:Choice>
            <mc:Fallback xmlns="">
              <p:pic>
                <p:nvPicPr>
                  <p:cNvPr id="111" name="筆跡 110">
                    <a:extLst>
                      <a:ext uri="{FF2B5EF4-FFF2-40B4-BE49-F238E27FC236}">
                        <a16:creationId xmlns:a16="http://schemas.microsoft.com/office/drawing/2014/main" id="{E1581537-4AAC-6997-8A45-569B16C3191D}"/>
                      </a:ext>
                    </a:extLst>
                  </p:cNvPr>
                  <p:cNvPicPr/>
                  <p:nvPr/>
                </p:nvPicPr>
                <p:blipFill>
                  <a:blip r:embed="rId108"/>
                  <a:stretch>
                    <a:fillRect/>
                  </a:stretch>
                </p:blipFill>
                <p:spPr>
                  <a:xfrm>
                    <a:off x="5668708" y="5195153"/>
                    <a:ext cx="1206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12" name="筆跡 111">
                    <a:extLst>
                      <a:ext uri="{FF2B5EF4-FFF2-40B4-BE49-F238E27FC236}">
                        <a16:creationId xmlns:a16="http://schemas.microsoft.com/office/drawing/2014/main" id="{16958700-284C-A9BF-84AF-4C0963DCC1D3}"/>
                      </a:ext>
                    </a:extLst>
                  </p14:cNvPr>
                  <p14:cNvContentPartPr/>
                  <p14:nvPr/>
                </p14:nvContentPartPr>
                <p14:xfrm>
                  <a:off x="5820628" y="5276513"/>
                  <a:ext cx="11160" cy="57600"/>
                </p14:xfrm>
              </p:contentPart>
            </mc:Choice>
            <mc:Fallback xmlns="">
              <p:pic>
                <p:nvPicPr>
                  <p:cNvPr id="112" name="筆跡 111">
                    <a:extLst>
                      <a:ext uri="{FF2B5EF4-FFF2-40B4-BE49-F238E27FC236}">
                        <a16:creationId xmlns:a16="http://schemas.microsoft.com/office/drawing/2014/main" id="{16958700-284C-A9BF-84AF-4C0963DCC1D3}"/>
                      </a:ext>
                    </a:extLst>
                  </p:cNvPr>
                  <p:cNvPicPr/>
                  <p:nvPr/>
                </p:nvPicPr>
                <p:blipFill>
                  <a:blip r:embed="rId110"/>
                  <a:stretch>
                    <a:fillRect/>
                  </a:stretch>
                </p:blipFill>
                <p:spPr>
                  <a:xfrm>
                    <a:off x="5816308" y="5272193"/>
                    <a:ext cx="1980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13" name="筆跡 112">
                    <a:extLst>
                      <a:ext uri="{FF2B5EF4-FFF2-40B4-BE49-F238E27FC236}">
                        <a16:creationId xmlns:a16="http://schemas.microsoft.com/office/drawing/2014/main" id="{0601C1B7-05BF-44E8-344F-C52684BC4E1B}"/>
                      </a:ext>
                    </a:extLst>
                  </p14:cNvPr>
                  <p14:cNvContentPartPr/>
                  <p14:nvPr/>
                </p14:nvContentPartPr>
                <p14:xfrm>
                  <a:off x="5889028" y="5243753"/>
                  <a:ext cx="104040" cy="10440"/>
                </p14:xfrm>
              </p:contentPart>
            </mc:Choice>
            <mc:Fallback xmlns="">
              <p:pic>
                <p:nvPicPr>
                  <p:cNvPr id="113" name="筆跡 112">
                    <a:extLst>
                      <a:ext uri="{FF2B5EF4-FFF2-40B4-BE49-F238E27FC236}">
                        <a16:creationId xmlns:a16="http://schemas.microsoft.com/office/drawing/2014/main" id="{0601C1B7-05BF-44E8-344F-C52684BC4E1B}"/>
                      </a:ext>
                    </a:extLst>
                  </p:cNvPr>
                  <p:cNvPicPr/>
                  <p:nvPr/>
                </p:nvPicPr>
                <p:blipFill>
                  <a:blip r:embed="rId112"/>
                  <a:stretch>
                    <a:fillRect/>
                  </a:stretch>
                </p:blipFill>
                <p:spPr>
                  <a:xfrm>
                    <a:off x="5884708" y="5239433"/>
                    <a:ext cx="1126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14" name="筆跡 113">
                    <a:extLst>
                      <a:ext uri="{FF2B5EF4-FFF2-40B4-BE49-F238E27FC236}">
                        <a16:creationId xmlns:a16="http://schemas.microsoft.com/office/drawing/2014/main" id="{57A17F97-1513-0429-15F6-A7C54B680155}"/>
                      </a:ext>
                    </a:extLst>
                  </p14:cNvPr>
                  <p14:cNvContentPartPr/>
                  <p14:nvPr/>
                </p14:nvContentPartPr>
                <p14:xfrm>
                  <a:off x="5928628" y="5216033"/>
                  <a:ext cx="21240" cy="102240"/>
                </p14:xfrm>
              </p:contentPart>
            </mc:Choice>
            <mc:Fallback xmlns="">
              <p:pic>
                <p:nvPicPr>
                  <p:cNvPr id="114" name="筆跡 113">
                    <a:extLst>
                      <a:ext uri="{FF2B5EF4-FFF2-40B4-BE49-F238E27FC236}">
                        <a16:creationId xmlns:a16="http://schemas.microsoft.com/office/drawing/2014/main" id="{57A17F97-1513-0429-15F6-A7C54B680155}"/>
                      </a:ext>
                    </a:extLst>
                  </p:cNvPr>
                  <p:cNvPicPr/>
                  <p:nvPr/>
                </p:nvPicPr>
                <p:blipFill>
                  <a:blip r:embed="rId114"/>
                  <a:stretch>
                    <a:fillRect/>
                  </a:stretch>
                </p:blipFill>
                <p:spPr>
                  <a:xfrm>
                    <a:off x="5924308" y="5211713"/>
                    <a:ext cx="298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15" name="筆跡 114">
                    <a:extLst>
                      <a:ext uri="{FF2B5EF4-FFF2-40B4-BE49-F238E27FC236}">
                        <a16:creationId xmlns:a16="http://schemas.microsoft.com/office/drawing/2014/main" id="{2EB2F239-DD66-2DB4-A8A5-3D748D2D237B}"/>
                      </a:ext>
                    </a:extLst>
                  </p14:cNvPr>
                  <p14:cNvContentPartPr/>
                  <p14:nvPr/>
                </p14:nvContentPartPr>
                <p14:xfrm>
                  <a:off x="6013948" y="5180033"/>
                  <a:ext cx="109440" cy="157680"/>
                </p14:xfrm>
              </p:contentPart>
            </mc:Choice>
            <mc:Fallback xmlns="">
              <p:pic>
                <p:nvPicPr>
                  <p:cNvPr id="115" name="筆跡 114">
                    <a:extLst>
                      <a:ext uri="{FF2B5EF4-FFF2-40B4-BE49-F238E27FC236}">
                        <a16:creationId xmlns:a16="http://schemas.microsoft.com/office/drawing/2014/main" id="{2EB2F239-DD66-2DB4-A8A5-3D748D2D237B}"/>
                      </a:ext>
                    </a:extLst>
                  </p:cNvPr>
                  <p:cNvPicPr/>
                  <p:nvPr/>
                </p:nvPicPr>
                <p:blipFill>
                  <a:blip r:embed="rId116"/>
                  <a:stretch>
                    <a:fillRect/>
                  </a:stretch>
                </p:blipFill>
                <p:spPr>
                  <a:xfrm>
                    <a:off x="6009628" y="5175713"/>
                    <a:ext cx="118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6" name="筆跡 115">
                    <a:extLst>
                      <a:ext uri="{FF2B5EF4-FFF2-40B4-BE49-F238E27FC236}">
                        <a16:creationId xmlns:a16="http://schemas.microsoft.com/office/drawing/2014/main" id="{78C11C76-AE35-C6A1-DA20-19E254FF26C9}"/>
                      </a:ext>
                    </a:extLst>
                  </p14:cNvPr>
                  <p14:cNvContentPartPr/>
                  <p14:nvPr/>
                </p14:nvContentPartPr>
                <p14:xfrm>
                  <a:off x="6151108" y="5267153"/>
                  <a:ext cx="64800" cy="90720"/>
                </p14:xfrm>
              </p:contentPart>
            </mc:Choice>
            <mc:Fallback xmlns="">
              <p:pic>
                <p:nvPicPr>
                  <p:cNvPr id="116" name="筆跡 115">
                    <a:extLst>
                      <a:ext uri="{FF2B5EF4-FFF2-40B4-BE49-F238E27FC236}">
                        <a16:creationId xmlns:a16="http://schemas.microsoft.com/office/drawing/2014/main" id="{78C11C76-AE35-C6A1-DA20-19E254FF26C9}"/>
                      </a:ext>
                    </a:extLst>
                  </p:cNvPr>
                  <p:cNvPicPr/>
                  <p:nvPr/>
                </p:nvPicPr>
                <p:blipFill>
                  <a:blip r:embed="rId118"/>
                  <a:stretch>
                    <a:fillRect/>
                  </a:stretch>
                </p:blipFill>
                <p:spPr>
                  <a:xfrm>
                    <a:off x="6146788" y="5262833"/>
                    <a:ext cx="73440" cy="99360"/>
                  </a:xfrm>
                  <a:prstGeom prst="rect">
                    <a:avLst/>
                  </a:prstGeom>
                </p:spPr>
              </p:pic>
            </mc:Fallback>
          </mc:AlternateContent>
        </p:grpSp>
        <p:grpSp>
          <p:nvGrpSpPr>
            <p:cNvPr id="120" name="群組 119">
              <a:extLst>
                <a:ext uri="{FF2B5EF4-FFF2-40B4-BE49-F238E27FC236}">
                  <a16:creationId xmlns:a16="http://schemas.microsoft.com/office/drawing/2014/main" id="{A2274357-08D0-4C67-36A1-3E9AE5FD67B5}"/>
                </a:ext>
              </a:extLst>
            </p:cNvPr>
            <p:cNvGrpSpPr/>
            <p:nvPr/>
          </p:nvGrpSpPr>
          <p:grpSpPr>
            <a:xfrm>
              <a:off x="3145743" y="5499981"/>
              <a:ext cx="90360" cy="231120"/>
              <a:chOff x="3145743" y="5499981"/>
              <a:chExt cx="90360" cy="231120"/>
            </a:xfrm>
          </p:grpSpPr>
          <mc:AlternateContent xmlns:mc="http://schemas.openxmlformats.org/markup-compatibility/2006" xmlns:p14="http://schemas.microsoft.com/office/powerpoint/2010/main">
            <mc:Choice Requires="p14">
              <p:contentPart p14:bwMode="auto" r:id="rId119">
                <p14:nvContentPartPr>
                  <p14:cNvPr id="118" name="筆跡 117">
                    <a:extLst>
                      <a:ext uri="{FF2B5EF4-FFF2-40B4-BE49-F238E27FC236}">
                        <a16:creationId xmlns:a16="http://schemas.microsoft.com/office/drawing/2014/main" id="{D5C4E1CD-5DFC-A708-A244-4F2FC2E0E1A9}"/>
                      </a:ext>
                    </a:extLst>
                  </p14:cNvPr>
                  <p14:cNvContentPartPr/>
                  <p14:nvPr/>
                </p14:nvContentPartPr>
                <p14:xfrm>
                  <a:off x="3145743" y="5526981"/>
                  <a:ext cx="12600" cy="199800"/>
                </p14:xfrm>
              </p:contentPart>
            </mc:Choice>
            <mc:Fallback xmlns="">
              <p:pic>
                <p:nvPicPr>
                  <p:cNvPr id="118" name="筆跡 117">
                    <a:extLst>
                      <a:ext uri="{FF2B5EF4-FFF2-40B4-BE49-F238E27FC236}">
                        <a16:creationId xmlns:a16="http://schemas.microsoft.com/office/drawing/2014/main" id="{D5C4E1CD-5DFC-A708-A244-4F2FC2E0E1A9}"/>
                      </a:ext>
                    </a:extLst>
                  </p:cNvPr>
                  <p:cNvPicPr/>
                  <p:nvPr/>
                </p:nvPicPr>
                <p:blipFill>
                  <a:blip r:embed="rId120"/>
                  <a:stretch>
                    <a:fillRect/>
                  </a:stretch>
                </p:blipFill>
                <p:spPr>
                  <a:xfrm>
                    <a:off x="3141423" y="5522661"/>
                    <a:ext cx="2124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9" name="筆跡 118">
                    <a:extLst>
                      <a:ext uri="{FF2B5EF4-FFF2-40B4-BE49-F238E27FC236}">
                        <a16:creationId xmlns:a16="http://schemas.microsoft.com/office/drawing/2014/main" id="{20DFAADC-2A7D-7091-0826-04FC32698358}"/>
                      </a:ext>
                    </a:extLst>
                  </p14:cNvPr>
                  <p14:cNvContentPartPr/>
                  <p14:nvPr/>
                </p14:nvContentPartPr>
                <p14:xfrm>
                  <a:off x="3225303" y="5499981"/>
                  <a:ext cx="10800" cy="231120"/>
                </p14:xfrm>
              </p:contentPart>
            </mc:Choice>
            <mc:Fallback xmlns="">
              <p:pic>
                <p:nvPicPr>
                  <p:cNvPr id="119" name="筆跡 118">
                    <a:extLst>
                      <a:ext uri="{FF2B5EF4-FFF2-40B4-BE49-F238E27FC236}">
                        <a16:creationId xmlns:a16="http://schemas.microsoft.com/office/drawing/2014/main" id="{20DFAADC-2A7D-7091-0826-04FC32698358}"/>
                      </a:ext>
                    </a:extLst>
                  </p:cNvPr>
                  <p:cNvPicPr/>
                  <p:nvPr/>
                </p:nvPicPr>
                <p:blipFill>
                  <a:blip r:embed="rId122"/>
                  <a:stretch>
                    <a:fillRect/>
                  </a:stretch>
                </p:blipFill>
                <p:spPr>
                  <a:xfrm>
                    <a:off x="3220983" y="5495661"/>
                    <a:ext cx="19440" cy="239760"/>
                  </a:xfrm>
                  <a:prstGeom prst="rect">
                    <a:avLst/>
                  </a:prstGeom>
                </p:spPr>
              </p:pic>
            </mc:Fallback>
          </mc:AlternateContent>
        </p:grpSp>
        <p:grpSp>
          <p:nvGrpSpPr>
            <p:cNvPr id="129" name="群組 128">
              <a:extLst>
                <a:ext uri="{FF2B5EF4-FFF2-40B4-BE49-F238E27FC236}">
                  <a16:creationId xmlns:a16="http://schemas.microsoft.com/office/drawing/2014/main" id="{1E782C9A-3778-FBD7-D714-5F87F37EF298}"/>
                </a:ext>
              </a:extLst>
            </p:cNvPr>
            <p:cNvGrpSpPr/>
            <p:nvPr/>
          </p:nvGrpSpPr>
          <p:grpSpPr>
            <a:xfrm>
              <a:off x="3070143" y="5915421"/>
              <a:ext cx="289800" cy="230040"/>
              <a:chOff x="3070143" y="5915421"/>
              <a:chExt cx="289800" cy="230040"/>
            </a:xfrm>
          </p:grpSpPr>
          <mc:AlternateContent xmlns:mc="http://schemas.openxmlformats.org/markup-compatibility/2006" xmlns:p14="http://schemas.microsoft.com/office/powerpoint/2010/main">
            <mc:Choice Requires="p14">
              <p:contentPart p14:bwMode="auto" r:id="rId123">
                <p14:nvContentPartPr>
                  <p14:cNvPr id="121" name="筆跡 120">
                    <a:extLst>
                      <a:ext uri="{FF2B5EF4-FFF2-40B4-BE49-F238E27FC236}">
                        <a16:creationId xmlns:a16="http://schemas.microsoft.com/office/drawing/2014/main" id="{05919752-0D2E-C87B-3BB2-71B4001C039B}"/>
                      </a:ext>
                    </a:extLst>
                  </p14:cNvPr>
                  <p14:cNvContentPartPr/>
                  <p14:nvPr/>
                </p14:nvContentPartPr>
                <p14:xfrm>
                  <a:off x="3070143" y="5915421"/>
                  <a:ext cx="216720" cy="230040"/>
                </p14:xfrm>
              </p:contentPart>
            </mc:Choice>
            <mc:Fallback xmlns="">
              <p:pic>
                <p:nvPicPr>
                  <p:cNvPr id="121" name="筆跡 120">
                    <a:extLst>
                      <a:ext uri="{FF2B5EF4-FFF2-40B4-BE49-F238E27FC236}">
                        <a16:creationId xmlns:a16="http://schemas.microsoft.com/office/drawing/2014/main" id="{05919752-0D2E-C87B-3BB2-71B4001C039B}"/>
                      </a:ext>
                    </a:extLst>
                  </p:cNvPr>
                  <p:cNvPicPr/>
                  <p:nvPr/>
                </p:nvPicPr>
                <p:blipFill>
                  <a:blip r:embed="rId124"/>
                  <a:stretch>
                    <a:fillRect/>
                  </a:stretch>
                </p:blipFill>
                <p:spPr>
                  <a:xfrm>
                    <a:off x="3065823" y="5911101"/>
                    <a:ext cx="2253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22" name="筆跡 121">
                    <a:extLst>
                      <a:ext uri="{FF2B5EF4-FFF2-40B4-BE49-F238E27FC236}">
                        <a16:creationId xmlns:a16="http://schemas.microsoft.com/office/drawing/2014/main" id="{DF1A056D-3834-A5FF-A24C-3B662516983D}"/>
                      </a:ext>
                    </a:extLst>
                  </p14:cNvPr>
                  <p14:cNvContentPartPr/>
                  <p14:nvPr/>
                </p14:nvContentPartPr>
                <p14:xfrm>
                  <a:off x="3350223" y="6041061"/>
                  <a:ext cx="9720" cy="85680"/>
                </p14:xfrm>
              </p:contentPart>
            </mc:Choice>
            <mc:Fallback xmlns="">
              <p:pic>
                <p:nvPicPr>
                  <p:cNvPr id="122" name="筆跡 121">
                    <a:extLst>
                      <a:ext uri="{FF2B5EF4-FFF2-40B4-BE49-F238E27FC236}">
                        <a16:creationId xmlns:a16="http://schemas.microsoft.com/office/drawing/2014/main" id="{DF1A056D-3834-A5FF-A24C-3B662516983D}"/>
                      </a:ext>
                    </a:extLst>
                  </p:cNvPr>
                  <p:cNvPicPr/>
                  <p:nvPr/>
                </p:nvPicPr>
                <p:blipFill>
                  <a:blip r:embed="rId126"/>
                  <a:stretch>
                    <a:fillRect/>
                  </a:stretch>
                </p:blipFill>
                <p:spPr>
                  <a:xfrm>
                    <a:off x="3345903" y="6036741"/>
                    <a:ext cx="18360" cy="94320"/>
                  </a:xfrm>
                  <a:prstGeom prst="rect">
                    <a:avLst/>
                  </a:prstGeom>
                </p:spPr>
              </p:pic>
            </mc:Fallback>
          </mc:AlternateContent>
        </p:grpSp>
        <p:grpSp>
          <p:nvGrpSpPr>
            <p:cNvPr id="128" name="群組 127">
              <a:extLst>
                <a:ext uri="{FF2B5EF4-FFF2-40B4-BE49-F238E27FC236}">
                  <a16:creationId xmlns:a16="http://schemas.microsoft.com/office/drawing/2014/main" id="{0E5CE983-8F98-FF63-7982-DCCC3856A791}"/>
                </a:ext>
              </a:extLst>
            </p:cNvPr>
            <p:cNvGrpSpPr/>
            <p:nvPr/>
          </p:nvGrpSpPr>
          <p:grpSpPr>
            <a:xfrm>
              <a:off x="4425183" y="5521941"/>
              <a:ext cx="65520" cy="140760"/>
              <a:chOff x="4425183" y="5521941"/>
              <a:chExt cx="65520" cy="140760"/>
            </a:xfrm>
          </p:grpSpPr>
          <mc:AlternateContent xmlns:mc="http://schemas.openxmlformats.org/markup-compatibility/2006" xmlns:p14="http://schemas.microsoft.com/office/powerpoint/2010/main">
            <mc:Choice Requires="p14">
              <p:contentPart p14:bwMode="auto" r:id="rId127">
                <p14:nvContentPartPr>
                  <p14:cNvPr id="123" name="筆跡 122">
                    <a:extLst>
                      <a:ext uri="{FF2B5EF4-FFF2-40B4-BE49-F238E27FC236}">
                        <a16:creationId xmlns:a16="http://schemas.microsoft.com/office/drawing/2014/main" id="{E04459A7-7FFF-D514-80F7-54EF392D6AFB}"/>
                      </a:ext>
                    </a:extLst>
                  </p14:cNvPr>
                  <p14:cNvContentPartPr/>
                  <p14:nvPr/>
                </p14:nvContentPartPr>
                <p14:xfrm>
                  <a:off x="4425183" y="5521941"/>
                  <a:ext cx="4320" cy="140760"/>
                </p14:xfrm>
              </p:contentPart>
            </mc:Choice>
            <mc:Fallback xmlns="">
              <p:pic>
                <p:nvPicPr>
                  <p:cNvPr id="123" name="筆跡 122">
                    <a:extLst>
                      <a:ext uri="{FF2B5EF4-FFF2-40B4-BE49-F238E27FC236}">
                        <a16:creationId xmlns:a16="http://schemas.microsoft.com/office/drawing/2014/main" id="{E04459A7-7FFF-D514-80F7-54EF392D6AFB}"/>
                      </a:ext>
                    </a:extLst>
                  </p:cNvPr>
                  <p:cNvPicPr/>
                  <p:nvPr/>
                </p:nvPicPr>
                <p:blipFill>
                  <a:blip r:embed="rId128"/>
                  <a:stretch>
                    <a:fillRect/>
                  </a:stretch>
                </p:blipFill>
                <p:spPr>
                  <a:xfrm>
                    <a:off x="4420863" y="5517621"/>
                    <a:ext cx="129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24" name="筆跡 123">
                    <a:extLst>
                      <a:ext uri="{FF2B5EF4-FFF2-40B4-BE49-F238E27FC236}">
                        <a16:creationId xmlns:a16="http://schemas.microsoft.com/office/drawing/2014/main" id="{2551E094-5442-174E-BAD5-DC6C6963A81D}"/>
                      </a:ext>
                    </a:extLst>
                  </p14:cNvPr>
                  <p14:cNvContentPartPr/>
                  <p14:nvPr/>
                </p14:nvContentPartPr>
                <p14:xfrm>
                  <a:off x="4479183" y="5526621"/>
                  <a:ext cx="11520" cy="119160"/>
                </p14:xfrm>
              </p:contentPart>
            </mc:Choice>
            <mc:Fallback xmlns="">
              <p:pic>
                <p:nvPicPr>
                  <p:cNvPr id="124" name="筆跡 123">
                    <a:extLst>
                      <a:ext uri="{FF2B5EF4-FFF2-40B4-BE49-F238E27FC236}">
                        <a16:creationId xmlns:a16="http://schemas.microsoft.com/office/drawing/2014/main" id="{2551E094-5442-174E-BAD5-DC6C6963A81D}"/>
                      </a:ext>
                    </a:extLst>
                  </p:cNvPr>
                  <p:cNvPicPr/>
                  <p:nvPr/>
                </p:nvPicPr>
                <p:blipFill>
                  <a:blip r:embed="rId130"/>
                  <a:stretch>
                    <a:fillRect/>
                  </a:stretch>
                </p:blipFill>
                <p:spPr>
                  <a:xfrm>
                    <a:off x="4474863" y="5522301"/>
                    <a:ext cx="20160" cy="127800"/>
                  </a:xfrm>
                  <a:prstGeom prst="rect">
                    <a:avLst/>
                  </a:prstGeom>
                </p:spPr>
              </p:pic>
            </mc:Fallback>
          </mc:AlternateContent>
        </p:grpSp>
        <p:grpSp>
          <p:nvGrpSpPr>
            <p:cNvPr id="127" name="群組 126">
              <a:extLst>
                <a:ext uri="{FF2B5EF4-FFF2-40B4-BE49-F238E27FC236}">
                  <a16:creationId xmlns:a16="http://schemas.microsoft.com/office/drawing/2014/main" id="{18175507-43CA-F9FD-0B89-8045C65734FE}"/>
                </a:ext>
              </a:extLst>
            </p:cNvPr>
            <p:cNvGrpSpPr/>
            <p:nvPr/>
          </p:nvGrpSpPr>
          <p:grpSpPr>
            <a:xfrm>
              <a:off x="4319703" y="5811021"/>
              <a:ext cx="396720" cy="283680"/>
              <a:chOff x="4319703" y="5811021"/>
              <a:chExt cx="396720" cy="283680"/>
            </a:xfrm>
          </p:grpSpPr>
          <mc:AlternateContent xmlns:mc="http://schemas.openxmlformats.org/markup-compatibility/2006" xmlns:p14="http://schemas.microsoft.com/office/powerpoint/2010/main">
            <mc:Choice Requires="p14">
              <p:contentPart p14:bwMode="auto" r:id="rId131">
                <p14:nvContentPartPr>
                  <p14:cNvPr id="125" name="筆跡 124">
                    <a:extLst>
                      <a:ext uri="{FF2B5EF4-FFF2-40B4-BE49-F238E27FC236}">
                        <a16:creationId xmlns:a16="http://schemas.microsoft.com/office/drawing/2014/main" id="{5A9889AB-1133-5F09-95E8-B32BBF322CAA}"/>
                      </a:ext>
                    </a:extLst>
                  </p14:cNvPr>
                  <p14:cNvContentPartPr/>
                  <p14:nvPr/>
                </p14:nvContentPartPr>
                <p14:xfrm>
                  <a:off x="4319703" y="5811021"/>
                  <a:ext cx="162720" cy="229320"/>
                </p14:xfrm>
              </p:contentPart>
            </mc:Choice>
            <mc:Fallback xmlns="">
              <p:pic>
                <p:nvPicPr>
                  <p:cNvPr id="125" name="筆跡 124">
                    <a:extLst>
                      <a:ext uri="{FF2B5EF4-FFF2-40B4-BE49-F238E27FC236}">
                        <a16:creationId xmlns:a16="http://schemas.microsoft.com/office/drawing/2014/main" id="{5A9889AB-1133-5F09-95E8-B32BBF322CAA}"/>
                      </a:ext>
                    </a:extLst>
                  </p:cNvPr>
                  <p:cNvPicPr/>
                  <p:nvPr/>
                </p:nvPicPr>
                <p:blipFill>
                  <a:blip r:embed="rId132"/>
                  <a:stretch>
                    <a:fillRect/>
                  </a:stretch>
                </p:blipFill>
                <p:spPr>
                  <a:xfrm>
                    <a:off x="4315383" y="5806701"/>
                    <a:ext cx="1713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26" name="筆跡 125">
                    <a:extLst>
                      <a:ext uri="{FF2B5EF4-FFF2-40B4-BE49-F238E27FC236}">
                        <a16:creationId xmlns:a16="http://schemas.microsoft.com/office/drawing/2014/main" id="{5CFA08F6-1193-7A37-C6F9-4C9E3EA9C2B7}"/>
                      </a:ext>
                    </a:extLst>
                  </p14:cNvPr>
                  <p14:cNvContentPartPr/>
                  <p14:nvPr/>
                </p14:nvContentPartPr>
                <p14:xfrm>
                  <a:off x="4513023" y="5951421"/>
                  <a:ext cx="203400" cy="143280"/>
                </p14:xfrm>
              </p:contentPart>
            </mc:Choice>
            <mc:Fallback xmlns="">
              <p:pic>
                <p:nvPicPr>
                  <p:cNvPr id="126" name="筆跡 125">
                    <a:extLst>
                      <a:ext uri="{FF2B5EF4-FFF2-40B4-BE49-F238E27FC236}">
                        <a16:creationId xmlns:a16="http://schemas.microsoft.com/office/drawing/2014/main" id="{5CFA08F6-1193-7A37-C6F9-4C9E3EA9C2B7}"/>
                      </a:ext>
                    </a:extLst>
                  </p:cNvPr>
                  <p:cNvPicPr/>
                  <p:nvPr/>
                </p:nvPicPr>
                <p:blipFill>
                  <a:blip r:embed="rId134"/>
                  <a:stretch>
                    <a:fillRect/>
                  </a:stretch>
                </p:blipFill>
                <p:spPr>
                  <a:xfrm>
                    <a:off x="4508703" y="5947101"/>
                    <a:ext cx="212040" cy="151920"/>
                  </a:xfrm>
                  <a:prstGeom prst="rect">
                    <a:avLst/>
                  </a:prstGeom>
                </p:spPr>
              </p:pic>
            </mc:Fallback>
          </mc:AlternateContent>
        </p:grpSp>
      </p:grpSp>
    </p:spTree>
    <p:extLst>
      <p:ext uri="{BB962C8B-B14F-4D97-AF65-F5344CB8AC3E}">
        <p14:creationId xmlns:p14="http://schemas.microsoft.com/office/powerpoint/2010/main" val="32655443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ECB75E-B25D-466E-BBAB-0808D5C3D63D}"/>
              </a:ext>
            </a:extLst>
          </p:cNvPr>
          <p:cNvSpPr>
            <a:spLocks noGrp="1"/>
          </p:cNvSpPr>
          <p:nvPr>
            <p:ph type="title"/>
          </p:nvPr>
        </p:nvSpPr>
        <p:spPr/>
        <p:txBody>
          <a:bodyPr/>
          <a:lstStyle/>
          <a:p>
            <a:r>
              <a:rPr lang="en-US" altLang="zh-TW" dirty="0"/>
              <a:t>Fisher exact test		</a:t>
            </a:r>
            <a:endParaRPr lang="zh-TW" altLang="en-US" dirty="0"/>
          </a:p>
        </p:txBody>
      </p:sp>
      <p:grpSp>
        <p:nvGrpSpPr>
          <p:cNvPr id="20" name="群組 19">
            <a:extLst>
              <a:ext uri="{FF2B5EF4-FFF2-40B4-BE49-F238E27FC236}">
                <a16:creationId xmlns:a16="http://schemas.microsoft.com/office/drawing/2014/main" id="{420D4C78-C73F-1A65-7A5F-E1A10F8B69A9}"/>
              </a:ext>
            </a:extLst>
          </p:cNvPr>
          <p:cNvGrpSpPr/>
          <p:nvPr/>
        </p:nvGrpSpPr>
        <p:grpSpPr>
          <a:xfrm>
            <a:off x="1250148" y="2190178"/>
            <a:ext cx="1352520" cy="711000"/>
            <a:chOff x="1250148" y="2190178"/>
            <a:chExt cx="1352520" cy="711000"/>
          </a:xfrm>
        </p:grpSpPr>
        <mc:AlternateContent xmlns:mc="http://schemas.openxmlformats.org/markup-compatibility/2006" xmlns:p14="http://schemas.microsoft.com/office/powerpoint/2010/main">
          <mc:Choice Requires="p14">
            <p:contentPart p14:bwMode="auto" r:id="rId2">
              <p14:nvContentPartPr>
                <p14:cNvPr id="10" name="筆跡 9">
                  <a:extLst>
                    <a:ext uri="{FF2B5EF4-FFF2-40B4-BE49-F238E27FC236}">
                      <a16:creationId xmlns:a16="http://schemas.microsoft.com/office/drawing/2014/main" id="{A5E855F8-0418-B32F-811D-FE575C6E5B66}"/>
                    </a:ext>
                  </a:extLst>
                </p14:cNvPr>
                <p14:cNvContentPartPr/>
                <p14:nvPr/>
              </p14:nvContentPartPr>
              <p14:xfrm>
                <a:off x="1286508" y="2202058"/>
                <a:ext cx="273960" cy="42840"/>
              </p14:xfrm>
            </p:contentPart>
          </mc:Choice>
          <mc:Fallback xmlns="">
            <p:pic>
              <p:nvPicPr>
                <p:cNvPr id="10" name="筆跡 9">
                  <a:extLst>
                    <a:ext uri="{FF2B5EF4-FFF2-40B4-BE49-F238E27FC236}">
                      <a16:creationId xmlns:a16="http://schemas.microsoft.com/office/drawing/2014/main" id="{A5E855F8-0418-B32F-811D-FE575C6E5B66}"/>
                    </a:ext>
                  </a:extLst>
                </p:cNvPr>
                <p:cNvPicPr/>
                <p:nvPr/>
              </p:nvPicPr>
              <p:blipFill>
                <a:blip r:embed="rId3"/>
                <a:stretch>
                  <a:fillRect/>
                </a:stretch>
              </p:blipFill>
              <p:spPr>
                <a:xfrm>
                  <a:off x="1282188" y="2197738"/>
                  <a:ext cx="2826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筆跡 10">
                  <a:extLst>
                    <a:ext uri="{FF2B5EF4-FFF2-40B4-BE49-F238E27FC236}">
                      <a16:creationId xmlns:a16="http://schemas.microsoft.com/office/drawing/2014/main" id="{5C21FC87-0D0E-7E73-6D43-0567D32F68FB}"/>
                    </a:ext>
                  </a:extLst>
                </p14:cNvPr>
                <p14:cNvContentPartPr/>
                <p14:nvPr/>
              </p14:nvContentPartPr>
              <p14:xfrm>
                <a:off x="1250148" y="2241658"/>
                <a:ext cx="177480" cy="471600"/>
              </p14:xfrm>
            </p:contentPart>
          </mc:Choice>
          <mc:Fallback xmlns="">
            <p:pic>
              <p:nvPicPr>
                <p:cNvPr id="11" name="筆跡 10">
                  <a:extLst>
                    <a:ext uri="{FF2B5EF4-FFF2-40B4-BE49-F238E27FC236}">
                      <a16:creationId xmlns:a16="http://schemas.microsoft.com/office/drawing/2014/main" id="{5C21FC87-0D0E-7E73-6D43-0567D32F68FB}"/>
                    </a:ext>
                  </a:extLst>
                </p:cNvPr>
                <p:cNvPicPr/>
                <p:nvPr/>
              </p:nvPicPr>
              <p:blipFill>
                <a:blip r:embed="rId5"/>
                <a:stretch>
                  <a:fillRect/>
                </a:stretch>
              </p:blipFill>
              <p:spPr>
                <a:xfrm>
                  <a:off x="1245828" y="2237338"/>
                  <a:ext cx="186120" cy="480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筆跡 11">
                  <a:extLst>
                    <a:ext uri="{FF2B5EF4-FFF2-40B4-BE49-F238E27FC236}">
                      <a16:creationId xmlns:a16="http://schemas.microsoft.com/office/drawing/2014/main" id="{854FF28F-0F57-5BEB-F525-6B71299225E8}"/>
                    </a:ext>
                  </a:extLst>
                </p14:cNvPr>
                <p14:cNvContentPartPr/>
                <p14:nvPr/>
              </p14:nvContentPartPr>
              <p14:xfrm>
                <a:off x="1531308" y="2227978"/>
                <a:ext cx="98640" cy="457560"/>
              </p14:xfrm>
            </p:contentPart>
          </mc:Choice>
          <mc:Fallback xmlns="">
            <p:pic>
              <p:nvPicPr>
                <p:cNvPr id="12" name="筆跡 11">
                  <a:extLst>
                    <a:ext uri="{FF2B5EF4-FFF2-40B4-BE49-F238E27FC236}">
                      <a16:creationId xmlns:a16="http://schemas.microsoft.com/office/drawing/2014/main" id="{854FF28F-0F57-5BEB-F525-6B71299225E8}"/>
                    </a:ext>
                  </a:extLst>
                </p:cNvPr>
                <p:cNvPicPr/>
                <p:nvPr/>
              </p:nvPicPr>
              <p:blipFill>
                <a:blip r:embed="rId7"/>
                <a:stretch>
                  <a:fillRect/>
                </a:stretch>
              </p:blipFill>
              <p:spPr>
                <a:xfrm>
                  <a:off x="1526628" y="2223658"/>
                  <a:ext cx="107280" cy="4662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筆跡 12">
                  <a:extLst>
                    <a:ext uri="{FF2B5EF4-FFF2-40B4-BE49-F238E27FC236}">
                      <a16:creationId xmlns:a16="http://schemas.microsoft.com/office/drawing/2014/main" id="{CA67CED3-99FA-7709-36BC-8363ECFAED36}"/>
                    </a:ext>
                  </a:extLst>
                </p14:cNvPr>
                <p14:cNvContentPartPr/>
                <p14:nvPr/>
              </p14:nvContentPartPr>
              <p14:xfrm>
                <a:off x="1685748" y="2535058"/>
                <a:ext cx="215280" cy="136440"/>
              </p14:xfrm>
            </p:contentPart>
          </mc:Choice>
          <mc:Fallback xmlns="">
            <p:pic>
              <p:nvPicPr>
                <p:cNvPr id="13" name="筆跡 12">
                  <a:extLst>
                    <a:ext uri="{FF2B5EF4-FFF2-40B4-BE49-F238E27FC236}">
                      <a16:creationId xmlns:a16="http://schemas.microsoft.com/office/drawing/2014/main" id="{CA67CED3-99FA-7709-36BC-8363ECFAED36}"/>
                    </a:ext>
                  </a:extLst>
                </p:cNvPr>
                <p:cNvPicPr/>
                <p:nvPr/>
              </p:nvPicPr>
              <p:blipFill>
                <a:blip r:embed="rId9"/>
                <a:stretch>
                  <a:fillRect/>
                </a:stretch>
              </p:blipFill>
              <p:spPr>
                <a:xfrm>
                  <a:off x="1681428" y="2530738"/>
                  <a:ext cx="22392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筆跡 13">
                  <a:extLst>
                    <a:ext uri="{FF2B5EF4-FFF2-40B4-BE49-F238E27FC236}">
                      <a16:creationId xmlns:a16="http://schemas.microsoft.com/office/drawing/2014/main" id="{C8E734CD-968B-31A1-577C-DAC98909D289}"/>
                    </a:ext>
                  </a:extLst>
                </p14:cNvPr>
                <p14:cNvContentPartPr/>
                <p14:nvPr/>
              </p14:nvContentPartPr>
              <p14:xfrm>
                <a:off x="1918308" y="2548378"/>
                <a:ext cx="78840" cy="95040"/>
              </p14:xfrm>
            </p:contentPart>
          </mc:Choice>
          <mc:Fallback xmlns="">
            <p:pic>
              <p:nvPicPr>
                <p:cNvPr id="14" name="筆跡 13">
                  <a:extLst>
                    <a:ext uri="{FF2B5EF4-FFF2-40B4-BE49-F238E27FC236}">
                      <a16:creationId xmlns:a16="http://schemas.microsoft.com/office/drawing/2014/main" id="{C8E734CD-968B-31A1-577C-DAC98909D289}"/>
                    </a:ext>
                  </a:extLst>
                </p:cNvPr>
                <p:cNvPicPr/>
                <p:nvPr/>
              </p:nvPicPr>
              <p:blipFill>
                <a:blip r:embed="rId11"/>
                <a:stretch>
                  <a:fillRect/>
                </a:stretch>
              </p:blipFill>
              <p:spPr>
                <a:xfrm>
                  <a:off x="1913988" y="2544058"/>
                  <a:ext cx="8748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筆跡 15">
                  <a:extLst>
                    <a:ext uri="{FF2B5EF4-FFF2-40B4-BE49-F238E27FC236}">
                      <a16:creationId xmlns:a16="http://schemas.microsoft.com/office/drawing/2014/main" id="{D9836A9D-FF09-F7C4-BC20-10927CCE2C6B}"/>
                    </a:ext>
                  </a:extLst>
                </p14:cNvPr>
                <p14:cNvContentPartPr/>
                <p14:nvPr/>
              </p14:nvContentPartPr>
              <p14:xfrm>
                <a:off x="2073828" y="2190178"/>
                <a:ext cx="249480" cy="711000"/>
              </p14:xfrm>
            </p:contentPart>
          </mc:Choice>
          <mc:Fallback xmlns="">
            <p:pic>
              <p:nvPicPr>
                <p:cNvPr id="16" name="筆跡 15">
                  <a:extLst>
                    <a:ext uri="{FF2B5EF4-FFF2-40B4-BE49-F238E27FC236}">
                      <a16:creationId xmlns:a16="http://schemas.microsoft.com/office/drawing/2014/main" id="{D9836A9D-FF09-F7C4-BC20-10927CCE2C6B}"/>
                    </a:ext>
                  </a:extLst>
                </p:cNvPr>
                <p:cNvPicPr/>
                <p:nvPr/>
              </p:nvPicPr>
              <p:blipFill>
                <a:blip r:embed="rId13"/>
                <a:stretch>
                  <a:fillRect/>
                </a:stretch>
              </p:blipFill>
              <p:spPr>
                <a:xfrm>
                  <a:off x="2069508" y="2185858"/>
                  <a:ext cx="258120" cy="719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筆跡 16">
                  <a:extLst>
                    <a:ext uri="{FF2B5EF4-FFF2-40B4-BE49-F238E27FC236}">
                      <a16:creationId xmlns:a16="http://schemas.microsoft.com/office/drawing/2014/main" id="{7C88F28B-C194-4ADA-01DC-FCB33146DF03}"/>
                    </a:ext>
                  </a:extLst>
                </p14:cNvPr>
                <p14:cNvContentPartPr/>
                <p14:nvPr/>
              </p14:nvContentPartPr>
              <p14:xfrm>
                <a:off x="2066988" y="2557378"/>
                <a:ext cx="237600" cy="99000"/>
              </p14:xfrm>
            </p:contentPart>
          </mc:Choice>
          <mc:Fallback xmlns="">
            <p:pic>
              <p:nvPicPr>
                <p:cNvPr id="17" name="筆跡 16">
                  <a:extLst>
                    <a:ext uri="{FF2B5EF4-FFF2-40B4-BE49-F238E27FC236}">
                      <a16:creationId xmlns:a16="http://schemas.microsoft.com/office/drawing/2014/main" id="{7C88F28B-C194-4ADA-01DC-FCB33146DF03}"/>
                    </a:ext>
                  </a:extLst>
                </p:cNvPr>
                <p:cNvPicPr/>
                <p:nvPr/>
              </p:nvPicPr>
              <p:blipFill>
                <a:blip r:embed="rId15"/>
                <a:stretch>
                  <a:fillRect/>
                </a:stretch>
              </p:blipFill>
              <p:spPr>
                <a:xfrm>
                  <a:off x="2062668" y="2553058"/>
                  <a:ext cx="2462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筆跡 17">
                  <a:extLst>
                    <a:ext uri="{FF2B5EF4-FFF2-40B4-BE49-F238E27FC236}">
                      <a16:creationId xmlns:a16="http://schemas.microsoft.com/office/drawing/2014/main" id="{2785C9AB-7C78-3BF3-AA59-172663C466F5}"/>
                    </a:ext>
                  </a:extLst>
                </p14:cNvPr>
                <p14:cNvContentPartPr/>
                <p14:nvPr/>
              </p14:nvContentPartPr>
              <p14:xfrm>
                <a:off x="2368668" y="2511658"/>
                <a:ext cx="87120" cy="154800"/>
              </p14:xfrm>
            </p:contentPart>
          </mc:Choice>
          <mc:Fallback xmlns="">
            <p:pic>
              <p:nvPicPr>
                <p:cNvPr id="18" name="筆跡 17">
                  <a:extLst>
                    <a:ext uri="{FF2B5EF4-FFF2-40B4-BE49-F238E27FC236}">
                      <a16:creationId xmlns:a16="http://schemas.microsoft.com/office/drawing/2014/main" id="{2785C9AB-7C78-3BF3-AA59-172663C466F5}"/>
                    </a:ext>
                  </a:extLst>
                </p:cNvPr>
                <p:cNvPicPr/>
                <p:nvPr/>
              </p:nvPicPr>
              <p:blipFill>
                <a:blip r:embed="rId17"/>
                <a:stretch>
                  <a:fillRect/>
                </a:stretch>
              </p:blipFill>
              <p:spPr>
                <a:xfrm>
                  <a:off x="2364348" y="2507338"/>
                  <a:ext cx="957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9" name="筆跡 18">
                  <a:extLst>
                    <a:ext uri="{FF2B5EF4-FFF2-40B4-BE49-F238E27FC236}">
                      <a16:creationId xmlns:a16="http://schemas.microsoft.com/office/drawing/2014/main" id="{3C3BF092-1D5B-AE67-B187-95A15A31FA82}"/>
                    </a:ext>
                  </a:extLst>
                </p14:cNvPr>
                <p14:cNvContentPartPr/>
                <p14:nvPr/>
              </p14:nvContentPartPr>
              <p14:xfrm>
                <a:off x="2464788" y="2534698"/>
                <a:ext cx="137880" cy="122040"/>
              </p14:xfrm>
            </p:contentPart>
          </mc:Choice>
          <mc:Fallback xmlns="">
            <p:pic>
              <p:nvPicPr>
                <p:cNvPr id="19" name="筆跡 18">
                  <a:extLst>
                    <a:ext uri="{FF2B5EF4-FFF2-40B4-BE49-F238E27FC236}">
                      <a16:creationId xmlns:a16="http://schemas.microsoft.com/office/drawing/2014/main" id="{3C3BF092-1D5B-AE67-B187-95A15A31FA82}"/>
                    </a:ext>
                  </a:extLst>
                </p:cNvPr>
                <p:cNvPicPr/>
                <p:nvPr/>
              </p:nvPicPr>
              <p:blipFill>
                <a:blip r:embed="rId19"/>
                <a:stretch>
                  <a:fillRect/>
                </a:stretch>
              </p:blipFill>
              <p:spPr>
                <a:xfrm>
                  <a:off x="2460468" y="2530378"/>
                  <a:ext cx="146520" cy="130680"/>
                </a:xfrm>
                <a:prstGeom prst="rect">
                  <a:avLst/>
                </a:prstGeom>
              </p:spPr>
            </p:pic>
          </mc:Fallback>
        </mc:AlternateContent>
      </p:grpSp>
      <p:grpSp>
        <p:nvGrpSpPr>
          <p:cNvPr id="36" name="群組 35">
            <a:extLst>
              <a:ext uri="{FF2B5EF4-FFF2-40B4-BE49-F238E27FC236}">
                <a16:creationId xmlns:a16="http://schemas.microsoft.com/office/drawing/2014/main" id="{77B3AE62-6936-23D6-B87F-54E05FB9C073}"/>
              </a:ext>
            </a:extLst>
          </p:cNvPr>
          <p:cNvGrpSpPr/>
          <p:nvPr/>
        </p:nvGrpSpPr>
        <p:grpSpPr>
          <a:xfrm>
            <a:off x="2797428" y="2328778"/>
            <a:ext cx="412200" cy="369360"/>
            <a:chOff x="2797428" y="2328778"/>
            <a:chExt cx="412200" cy="369360"/>
          </a:xfrm>
        </p:grpSpPr>
        <mc:AlternateContent xmlns:mc="http://schemas.openxmlformats.org/markup-compatibility/2006" xmlns:p14="http://schemas.microsoft.com/office/powerpoint/2010/main">
          <mc:Choice Requires="p14">
            <p:contentPart p14:bwMode="auto" r:id="rId20">
              <p14:nvContentPartPr>
                <p14:cNvPr id="32" name="筆跡 31">
                  <a:extLst>
                    <a:ext uri="{FF2B5EF4-FFF2-40B4-BE49-F238E27FC236}">
                      <a16:creationId xmlns:a16="http://schemas.microsoft.com/office/drawing/2014/main" id="{9033D351-93E2-B2B9-B842-31DD391A4ACF}"/>
                    </a:ext>
                  </a:extLst>
                </p14:cNvPr>
                <p14:cNvContentPartPr/>
                <p14:nvPr/>
              </p14:nvContentPartPr>
              <p14:xfrm>
                <a:off x="2818668" y="2509858"/>
                <a:ext cx="119520" cy="188280"/>
              </p14:xfrm>
            </p:contentPart>
          </mc:Choice>
          <mc:Fallback xmlns="">
            <p:pic>
              <p:nvPicPr>
                <p:cNvPr id="32" name="筆跡 31">
                  <a:extLst>
                    <a:ext uri="{FF2B5EF4-FFF2-40B4-BE49-F238E27FC236}">
                      <a16:creationId xmlns:a16="http://schemas.microsoft.com/office/drawing/2014/main" id="{9033D351-93E2-B2B9-B842-31DD391A4ACF}"/>
                    </a:ext>
                  </a:extLst>
                </p:cNvPr>
                <p:cNvPicPr/>
                <p:nvPr/>
              </p:nvPicPr>
              <p:blipFill>
                <a:blip r:embed="rId21"/>
                <a:stretch>
                  <a:fillRect/>
                </a:stretch>
              </p:blipFill>
              <p:spPr>
                <a:xfrm>
                  <a:off x="2814348" y="2505538"/>
                  <a:ext cx="1281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筆跡 32">
                  <a:extLst>
                    <a:ext uri="{FF2B5EF4-FFF2-40B4-BE49-F238E27FC236}">
                      <a16:creationId xmlns:a16="http://schemas.microsoft.com/office/drawing/2014/main" id="{20C4031D-2B32-06F6-DFF4-90E4C7781250}"/>
                    </a:ext>
                  </a:extLst>
                </p14:cNvPr>
                <p14:cNvContentPartPr/>
                <p14:nvPr/>
              </p14:nvContentPartPr>
              <p14:xfrm>
                <a:off x="2797428" y="2515978"/>
                <a:ext cx="228240" cy="55440"/>
              </p14:xfrm>
            </p:contentPart>
          </mc:Choice>
          <mc:Fallback xmlns="">
            <p:pic>
              <p:nvPicPr>
                <p:cNvPr id="33" name="筆跡 32">
                  <a:extLst>
                    <a:ext uri="{FF2B5EF4-FFF2-40B4-BE49-F238E27FC236}">
                      <a16:creationId xmlns:a16="http://schemas.microsoft.com/office/drawing/2014/main" id="{20C4031D-2B32-06F6-DFF4-90E4C7781250}"/>
                    </a:ext>
                  </a:extLst>
                </p:cNvPr>
                <p:cNvPicPr/>
                <p:nvPr/>
              </p:nvPicPr>
              <p:blipFill>
                <a:blip r:embed="rId23"/>
                <a:stretch>
                  <a:fillRect/>
                </a:stretch>
              </p:blipFill>
              <p:spPr>
                <a:xfrm>
                  <a:off x="2793108" y="2511658"/>
                  <a:ext cx="23688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4" name="筆跡 33">
                  <a:extLst>
                    <a:ext uri="{FF2B5EF4-FFF2-40B4-BE49-F238E27FC236}">
                      <a16:creationId xmlns:a16="http://schemas.microsoft.com/office/drawing/2014/main" id="{C320E453-D132-B386-1BEF-617B2FC0F8C7}"/>
                    </a:ext>
                  </a:extLst>
                </p14:cNvPr>
                <p14:cNvContentPartPr/>
                <p14:nvPr/>
              </p14:nvContentPartPr>
              <p14:xfrm>
                <a:off x="2986428" y="2328778"/>
                <a:ext cx="68760" cy="340920"/>
              </p14:xfrm>
            </p:contentPart>
          </mc:Choice>
          <mc:Fallback xmlns="">
            <p:pic>
              <p:nvPicPr>
                <p:cNvPr id="34" name="筆跡 33">
                  <a:extLst>
                    <a:ext uri="{FF2B5EF4-FFF2-40B4-BE49-F238E27FC236}">
                      <a16:creationId xmlns:a16="http://schemas.microsoft.com/office/drawing/2014/main" id="{C320E453-D132-B386-1BEF-617B2FC0F8C7}"/>
                    </a:ext>
                  </a:extLst>
                </p:cNvPr>
                <p:cNvPicPr/>
                <p:nvPr/>
              </p:nvPicPr>
              <p:blipFill>
                <a:blip r:embed="rId25"/>
                <a:stretch>
                  <a:fillRect/>
                </a:stretch>
              </p:blipFill>
              <p:spPr>
                <a:xfrm>
                  <a:off x="2982108" y="2324458"/>
                  <a:ext cx="7740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5" name="筆跡 34">
                  <a:extLst>
                    <a:ext uri="{FF2B5EF4-FFF2-40B4-BE49-F238E27FC236}">
                      <a16:creationId xmlns:a16="http://schemas.microsoft.com/office/drawing/2014/main" id="{30BCD6C6-EC3E-D112-2F45-88022BF937B6}"/>
                    </a:ext>
                  </a:extLst>
                </p14:cNvPr>
                <p14:cNvContentPartPr/>
                <p14:nvPr/>
              </p14:nvContentPartPr>
              <p14:xfrm>
                <a:off x="3053028" y="2538658"/>
                <a:ext cx="156600" cy="132480"/>
              </p14:xfrm>
            </p:contentPart>
          </mc:Choice>
          <mc:Fallback xmlns="">
            <p:pic>
              <p:nvPicPr>
                <p:cNvPr id="35" name="筆跡 34">
                  <a:extLst>
                    <a:ext uri="{FF2B5EF4-FFF2-40B4-BE49-F238E27FC236}">
                      <a16:creationId xmlns:a16="http://schemas.microsoft.com/office/drawing/2014/main" id="{30BCD6C6-EC3E-D112-2F45-88022BF937B6}"/>
                    </a:ext>
                  </a:extLst>
                </p:cNvPr>
                <p:cNvPicPr/>
                <p:nvPr/>
              </p:nvPicPr>
              <p:blipFill>
                <a:blip r:embed="rId27"/>
                <a:stretch>
                  <a:fillRect/>
                </a:stretch>
              </p:blipFill>
              <p:spPr>
                <a:xfrm>
                  <a:off x="3048708" y="2534338"/>
                  <a:ext cx="165240" cy="141120"/>
                </a:xfrm>
                <a:prstGeom prst="rect">
                  <a:avLst/>
                </a:prstGeom>
              </p:spPr>
            </p:pic>
          </mc:Fallback>
        </mc:AlternateContent>
      </p:grpSp>
      <p:grpSp>
        <p:nvGrpSpPr>
          <p:cNvPr id="47" name="群組 46">
            <a:extLst>
              <a:ext uri="{FF2B5EF4-FFF2-40B4-BE49-F238E27FC236}">
                <a16:creationId xmlns:a16="http://schemas.microsoft.com/office/drawing/2014/main" id="{D30D2B62-4800-D307-88B4-62F3787DE6A3}"/>
              </a:ext>
            </a:extLst>
          </p:cNvPr>
          <p:cNvGrpSpPr/>
          <p:nvPr/>
        </p:nvGrpSpPr>
        <p:grpSpPr>
          <a:xfrm>
            <a:off x="3492588" y="2442178"/>
            <a:ext cx="769680" cy="252360"/>
            <a:chOff x="3492588" y="2442178"/>
            <a:chExt cx="769680" cy="252360"/>
          </a:xfrm>
        </p:grpSpPr>
        <mc:AlternateContent xmlns:mc="http://schemas.openxmlformats.org/markup-compatibility/2006" xmlns:p14="http://schemas.microsoft.com/office/powerpoint/2010/main">
          <mc:Choice Requires="p14">
            <p:contentPart p14:bwMode="auto" r:id="rId28">
              <p14:nvContentPartPr>
                <p14:cNvPr id="42" name="筆跡 41">
                  <a:extLst>
                    <a:ext uri="{FF2B5EF4-FFF2-40B4-BE49-F238E27FC236}">
                      <a16:creationId xmlns:a16="http://schemas.microsoft.com/office/drawing/2014/main" id="{62306691-784B-A77F-943E-79EF7AA91D07}"/>
                    </a:ext>
                  </a:extLst>
                </p14:cNvPr>
                <p14:cNvContentPartPr/>
                <p14:nvPr/>
              </p14:nvContentPartPr>
              <p14:xfrm>
                <a:off x="3492588" y="2494738"/>
                <a:ext cx="292680" cy="199800"/>
              </p14:xfrm>
            </p:contentPart>
          </mc:Choice>
          <mc:Fallback xmlns="">
            <p:pic>
              <p:nvPicPr>
                <p:cNvPr id="42" name="筆跡 41">
                  <a:extLst>
                    <a:ext uri="{FF2B5EF4-FFF2-40B4-BE49-F238E27FC236}">
                      <a16:creationId xmlns:a16="http://schemas.microsoft.com/office/drawing/2014/main" id="{62306691-784B-A77F-943E-79EF7AA91D07}"/>
                    </a:ext>
                  </a:extLst>
                </p:cNvPr>
                <p:cNvPicPr/>
                <p:nvPr/>
              </p:nvPicPr>
              <p:blipFill>
                <a:blip r:embed="rId29"/>
                <a:stretch>
                  <a:fillRect/>
                </a:stretch>
              </p:blipFill>
              <p:spPr>
                <a:xfrm>
                  <a:off x="3488268" y="2490418"/>
                  <a:ext cx="3013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3" name="筆跡 42">
                  <a:extLst>
                    <a:ext uri="{FF2B5EF4-FFF2-40B4-BE49-F238E27FC236}">
                      <a16:creationId xmlns:a16="http://schemas.microsoft.com/office/drawing/2014/main" id="{CCE0AB6D-A121-F6B7-F4BB-592508092EBA}"/>
                    </a:ext>
                  </a:extLst>
                </p14:cNvPr>
                <p14:cNvContentPartPr/>
                <p14:nvPr/>
              </p14:nvContentPartPr>
              <p14:xfrm>
                <a:off x="3658548" y="2513098"/>
                <a:ext cx="147960" cy="169200"/>
              </p14:xfrm>
            </p:contentPart>
          </mc:Choice>
          <mc:Fallback xmlns="">
            <p:pic>
              <p:nvPicPr>
                <p:cNvPr id="43" name="筆跡 42">
                  <a:extLst>
                    <a:ext uri="{FF2B5EF4-FFF2-40B4-BE49-F238E27FC236}">
                      <a16:creationId xmlns:a16="http://schemas.microsoft.com/office/drawing/2014/main" id="{CCE0AB6D-A121-F6B7-F4BB-592508092EBA}"/>
                    </a:ext>
                  </a:extLst>
                </p:cNvPr>
                <p:cNvPicPr/>
                <p:nvPr/>
              </p:nvPicPr>
              <p:blipFill>
                <a:blip r:embed="rId31"/>
                <a:stretch>
                  <a:fillRect/>
                </a:stretch>
              </p:blipFill>
              <p:spPr>
                <a:xfrm>
                  <a:off x="3654228" y="2508778"/>
                  <a:ext cx="1566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4" name="筆跡 43">
                  <a:extLst>
                    <a:ext uri="{FF2B5EF4-FFF2-40B4-BE49-F238E27FC236}">
                      <a16:creationId xmlns:a16="http://schemas.microsoft.com/office/drawing/2014/main" id="{24E1EDA9-0496-67D8-B427-DC25EB7B782D}"/>
                    </a:ext>
                  </a:extLst>
                </p14:cNvPr>
                <p14:cNvContentPartPr/>
                <p14:nvPr/>
              </p14:nvContentPartPr>
              <p14:xfrm>
                <a:off x="3803988" y="2523178"/>
                <a:ext cx="342720" cy="144360"/>
              </p14:xfrm>
            </p:contentPart>
          </mc:Choice>
          <mc:Fallback xmlns="">
            <p:pic>
              <p:nvPicPr>
                <p:cNvPr id="44" name="筆跡 43">
                  <a:extLst>
                    <a:ext uri="{FF2B5EF4-FFF2-40B4-BE49-F238E27FC236}">
                      <a16:creationId xmlns:a16="http://schemas.microsoft.com/office/drawing/2014/main" id="{24E1EDA9-0496-67D8-B427-DC25EB7B782D}"/>
                    </a:ext>
                  </a:extLst>
                </p:cNvPr>
                <p:cNvPicPr/>
                <p:nvPr/>
              </p:nvPicPr>
              <p:blipFill>
                <a:blip r:embed="rId33"/>
                <a:stretch>
                  <a:fillRect/>
                </a:stretch>
              </p:blipFill>
              <p:spPr>
                <a:xfrm>
                  <a:off x="3799668" y="2518858"/>
                  <a:ext cx="3513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5" name="筆跡 44">
                  <a:extLst>
                    <a:ext uri="{FF2B5EF4-FFF2-40B4-BE49-F238E27FC236}">
                      <a16:creationId xmlns:a16="http://schemas.microsoft.com/office/drawing/2014/main" id="{25EEC648-BC20-8987-92F6-75629057D139}"/>
                    </a:ext>
                  </a:extLst>
                </p14:cNvPr>
                <p14:cNvContentPartPr/>
                <p14:nvPr/>
              </p14:nvContentPartPr>
              <p14:xfrm>
                <a:off x="4162188" y="2442178"/>
                <a:ext cx="54720" cy="165240"/>
              </p14:xfrm>
            </p:contentPart>
          </mc:Choice>
          <mc:Fallback xmlns="">
            <p:pic>
              <p:nvPicPr>
                <p:cNvPr id="45" name="筆跡 44">
                  <a:extLst>
                    <a:ext uri="{FF2B5EF4-FFF2-40B4-BE49-F238E27FC236}">
                      <a16:creationId xmlns:a16="http://schemas.microsoft.com/office/drawing/2014/main" id="{25EEC648-BC20-8987-92F6-75629057D139}"/>
                    </a:ext>
                  </a:extLst>
                </p:cNvPr>
                <p:cNvPicPr/>
                <p:nvPr/>
              </p:nvPicPr>
              <p:blipFill>
                <a:blip r:embed="rId35"/>
                <a:stretch>
                  <a:fillRect/>
                </a:stretch>
              </p:blipFill>
              <p:spPr>
                <a:xfrm>
                  <a:off x="4157868" y="2437858"/>
                  <a:ext cx="633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6" name="筆跡 45">
                  <a:extLst>
                    <a:ext uri="{FF2B5EF4-FFF2-40B4-BE49-F238E27FC236}">
                      <a16:creationId xmlns:a16="http://schemas.microsoft.com/office/drawing/2014/main" id="{ED1A2CE3-8D05-DBDD-5ACF-35C832F76A28}"/>
                    </a:ext>
                  </a:extLst>
                </p14:cNvPr>
                <p14:cNvContentPartPr/>
                <p14:nvPr/>
              </p14:nvContentPartPr>
              <p14:xfrm>
                <a:off x="4123668" y="2475298"/>
                <a:ext cx="138600" cy="23760"/>
              </p14:xfrm>
            </p:contentPart>
          </mc:Choice>
          <mc:Fallback xmlns="">
            <p:pic>
              <p:nvPicPr>
                <p:cNvPr id="46" name="筆跡 45">
                  <a:extLst>
                    <a:ext uri="{FF2B5EF4-FFF2-40B4-BE49-F238E27FC236}">
                      <a16:creationId xmlns:a16="http://schemas.microsoft.com/office/drawing/2014/main" id="{ED1A2CE3-8D05-DBDD-5ACF-35C832F76A28}"/>
                    </a:ext>
                  </a:extLst>
                </p:cNvPr>
                <p:cNvPicPr/>
                <p:nvPr/>
              </p:nvPicPr>
              <p:blipFill>
                <a:blip r:embed="rId37"/>
                <a:stretch>
                  <a:fillRect/>
                </a:stretch>
              </p:blipFill>
              <p:spPr>
                <a:xfrm>
                  <a:off x="4119348" y="2470978"/>
                  <a:ext cx="147240" cy="32400"/>
                </a:xfrm>
                <a:prstGeom prst="rect">
                  <a:avLst/>
                </a:prstGeom>
              </p:spPr>
            </p:pic>
          </mc:Fallback>
        </mc:AlternateContent>
      </p:grpSp>
      <p:grpSp>
        <p:nvGrpSpPr>
          <p:cNvPr id="59" name="群組 58">
            <a:extLst>
              <a:ext uri="{FF2B5EF4-FFF2-40B4-BE49-F238E27FC236}">
                <a16:creationId xmlns:a16="http://schemas.microsoft.com/office/drawing/2014/main" id="{ADC1A32D-49C3-A1CE-4005-0DD4E1B3CC78}"/>
              </a:ext>
            </a:extLst>
          </p:cNvPr>
          <p:cNvGrpSpPr/>
          <p:nvPr/>
        </p:nvGrpSpPr>
        <p:grpSpPr>
          <a:xfrm>
            <a:off x="4441188" y="2272978"/>
            <a:ext cx="1429200" cy="674640"/>
            <a:chOff x="4441188" y="2272978"/>
            <a:chExt cx="1429200" cy="674640"/>
          </a:xfrm>
        </p:grpSpPr>
        <mc:AlternateContent xmlns:mc="http://schemas.openxmlformats.org/markup-compatibility/2006" xmlns:p14="http://schemas.microsoft.com/office/powerpoint/2010/main">
          <mc:Choice Requires="p14">
            <p:contentPart p14:bwMode="auto" r:id="rId38">
              <p14:nvContentPartPr>
                <p14:cNvPr id="48" name="筆跡 47">
                  <a:extLst>
                    <a:ext uri="{FF2B5EF4-FFF2-40B4-BE49-F238E27FC236}">
                      <a16:creationId xmlns:a16="http://schemas.microsoft.com/office/drawing/2014/main" id="{13A12347-7BFE-554C-733C-38E99BEE9542}"/>
                    </a:ext>
                  </a:extLst>
                </p14:cNvPr>
                <p14:cNvContentPartPr/>
                <p14:nvPr/>
              </p14:nvContentPartPr>
              <p14:xfrm>
                <a:off x="4441188" y="2469178"/>
                <a:ext cx="366120" cy="344520"/>
              </p14:xfrm>
            </p:contentPart>
          </mc:Choice>
          <mc:Fallback xmlns="">
            <p:pic>
              <p:nvPicPr>
                <p:cNvPr id="48" name="筆跡 47">
                  <a:extLst>
                    <a:ext uri="{FF2B5EF4-FFF2-40B4-BE49-F238E27FC236}">
                      <a16:creationId xmlns:a16="http://schemas.microsoft.com/office/drawing/2014/main" id="{13A12347-7BFE-554C-733C-38E99BEE9542}"/>
                    </a:ext>
                  </a:extLst>
                </p:cNvPr>
                <p:cNvPicPr/>
                <p:nvPr/>
              </p:nvPicPr>
              <p:blipFill>
                <a:blip r:embed="rId39"/>
                <a:stretch>
                  <a:fillRect/>
                </a:stretch>
              </p:blipFill>
              <p:spPr>
                <a:xfrm>
                  <a:off x="4436868" y="2464858"/>
                  <a:ext cx="374760" cy="353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9" name="筆跡 48">
                  <a:extLst>
                    <a:ext uri="{FF2B5EF4-FFF2-40B4-BE49-F238E27FC236}">
                      <a16:creationId xmlns:a16="http://schemas.microsoft.com/office/drawing/2014/main" id="{2A76672C-A38C-0EA5-AE1D-89B7CFF7FCA2}"/>
                    </a:ext>
                  </a:extLst>
                </p14:cNvPr>
                <p14:cNvContentPartPr/>
                <p14:nvPr/>
              </p14:nvContentPartPr>
              <p14:xfrm>
                <a:off x="4851588" y="2289898"/>
                <a:ext cx="106200" cy="365040"/>
              </p14:xfrm>
            </p:contentPart>
          </mc:Choice>
          <mc:Fallback xmlns="">
            <p:pic>
              <p:nvPicPr>
                <p:cNvPr id="49" name="筆跡 48">
                  <a:extLst>
                    <a:ext uri="{FF2B5EF4-FFF2-40B4-BE49-F238E27FC236}">
                      <a16:creationId xmlns:a16="http://schemas.microsoft.com/office/drawing/2014/main" id="{2A76672C-A38C-0EA5-AE1D-89B7CFF7FCA2}"/>
                    </a:ext>
                  </a:extLst>
                </p:cNvPr>
                <p:cNvPicPr/>
                <p:nvPr/>
              </p:nvPicPr>
              <p:blipFill>
                <a:blip r:embed="rId41"/>
                <a:stretch>
                  <a:fillRect/>
                </a:stretch>
              </p:blipFill>
              <p:spPr>
                <a:xfrm>
                  <a:off x="4847268" y="2285578"/>
                  <a:ext cx="11484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0" name="筆跡 49">
                  <a:extLst>
                    <a:ext uri="{FF2B5EF4-FFF2-40B4-BE49-F238E27FC236}">
                      <a16:creationId xmlns:a16="http://schemas.microsoft.com/office/drawing/2014/main" id="{ADFCE735-7EC5-4E9B-1DB4-2468BF39196C}"/>
                    </a:ext>
                  </a:extLst>
                </p14:cNvPr>
                <p14:cNvContentPartPr/>
                <p14:nvPr/>
              </p14:nvContentPartPr>
              <p14:xfrm>
                <a:off x="4982268" y="2499058"/>
                <a:ext cx="94320" cy="127080"/>
              </p14:xfrm>
            </p:contentPart>
          </mc:Choice>
          <mc:Fallback xmlns="">
            <p:pic>
              <p:nvPicPr>
                <p:cNvPr id="50" name="筆跡 49">
                  <a:extLst>
                    <a:ext uri="{FF2B5EF4-FFF2-40B4-BE49-F238E27FC236}">
                      <a16:creationId xmlns:a16="http://schemas.microsoft.com/office/drawing/2014/main" id="{ADFCE735-7EC5-4E9B-1DB4-2468BF39196C}"/>
                    </a:ext>
                  </a:extLst>
                </p:cNvPr>
                <p:cNvPicPr/>
                <p:nvPr/>
              </p:nvPicPr>
              <p:blipFill>
                <a:blip r:embed="rId43"/>
                <a:stretch>
                  <a:fillRect/>
                </a:stretch>
              </p:blipFill>
              <p:spPr>
                <a:xfrm>
                  <a:off x="4977948" y="2494738"/>
                  <a:ext cx="1029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1" name="筆跡 50">
                  <a:extLst>
                    <a:ext uri="{FF2B5EF4-FFF2-40B4-BE49-F238E27FC236}">
                      <a16:creationId xmlns:a16="http://schemas.microsoft.com/office/drawing/2014/main" id="{003F83B1-E70A-ABD0-8E1D-52EAC12371E1}"/>
                    </a:ext>
                  </a:extLst>
                </p14:cNvPr>
                <p14:cNvContentPartPr/>
                <p14:nvPr/>
              </p14:nvContentPartPr>
              <p14:xfrm>
                <a:off x="5100708" y="2272978"/>
                <a:ext cx="118800" cy="389520"/>
              </p14:xfrm>
            </p:contentPart>
          </mc:Choice>
          <mc:Fallback xmlns="">
            <p:pic>
              <p:nvPicPr>
                <p:cNvPr id="51" name="筆跡 50">
                  <a:extLst>
                    <a:ext uri="{FF2B5EF4-FFF2-40B4-BE49-F238E27FC236}">
                      <a16:creationId xmlns:a16="http://schemas.microsoft.com/office/drawing/2014/main" id="{003F83B1-E70A-ABD0-8E1D-52EAC12371E1}"/>
                    </a:ext>
                  </a:extLst>
                </p:cNvPr>
                <p:cNvPicPr/>
                <p:nvPr/>
              </p:nvPicPr>
              <p:blipFill>
                <a:blip r:embed="rId45"/>
                <a:stretch>
                  <a:fillRect/>
                </a:stretch>
              </p:blipFill>
              <p:spPr>
                <a:xfrm>
                  <a:off x="5096388" y="2268658"/>
                  <a:ext cx="12744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52" name="筆跡 51">
                  <a:extLst>
                    <a:ext uri="{FF2B5EF4-FFF2-40B4-BE49-F238E27FC236}">
                      <a16:creationId xmlns:a16="http://schemas.microsoft.com/office/drawing/2014/main" id="{A05A00F6-5855-5A4C-7272-6EA04F48F0E6}"/>
                    </a:ext>
                  </a:extLst>
                </p14:cNvPr>
                <p14:cNvContentPartPr/>
                <p14:nvPr/>
              </p14:nvContentPartPr>
              <p14:xfrm>
                <a:off x="5233548" y="2539018"/>
                <a:ext cx="116640" cy="105120"/>
              </p14:xfrm>
            </p:contentPart>
          </mc:Choice>
          <mc:Fallback xmlns="">
            <p:pic>
              <p:nvPicPr>
                <p:cNvPr id="52" name="筆跡 51">
                  <a:extLst>
                    <a:ext uri="{FF2B5EF4-FFF2-40B4-BE49-F238E27FC236}">
                      <a16:creationId xmlns:a16="http://schemas.microsoft.com/office/drawing/2014/main" id="{A05A00F6-5855-5A4C-7272-6EA04F48F0E6}"/>
                    </a:ext>
                  </a:extLst>
                </p:cNvPr>
                <p:cNvPicPr/>
                <p:nvPr/>
              </p:nvPicPr>
              <p:blipFill>
                <a:blip r:embed="rId47"/>
                <a:stretch>
                  <a:fillRect/>
                </a:stretch>
              </p:blipFill>
              <p:spPr>
                <a:xfrm>
                  <a:off x="5229228" y="2534698"/>
                  <a:ext cx="12528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3" name="筆跡 52">
                  <a:extLst>
                    <a:ext uri="{FF2B5EF4-FFF2-40B4-BE49-F238E27FC236}">
                      <a16:creationId xmlns:a16="http://schemas.microsoft.com/office/drawing/2014/main" id="{499192E2-7929-1474-AC1F-BF6B94A0081A}"/>
                    </a:ext>
                  </a:extLst>
                </p14:cNvPr>
                <p14:cNvContentPartPr/>
                <p14:nvPr/>
              </p14:nvContentPartPr>
              <p14:xfrm>
                <a:off x="5312388" y="2467018"/>
                <a:ext cx="86040" cy="11520"/>
              </p14:xfrm>
            </p:contentPart>
          </mc:Choice>
          <mc:Fallback xmlns="">
            <p:pic>
              <p:nvPicPr>
                <p:cNvPr id="53" name="筆跡 52">
                  <a:extLst>
                    <a:ext uri="{FF2B5EF4-FFF2-40B4-BE49-F238E27FC236}">
                      <a16:creationId xmlns:a16="http://schemas.microsoft.com/office/drawing/2014/main" id="{499192E2-7929-1474-AC1F-BF6B94A0081A}"/>
                    </a:ext>
                  </a:extLst>
                </p:cNvPr>
                <p:cNvPicPr/>
                <p:nvPr/>
              </p:nvPicPr>
              <p:blipFill>
                <a:blip r:embed="rId49"/>
                <a:stretch>
                  <a:fillRect/>
                </a:stretch>
              </p:blipFill>
              <p:spPr>
                <a:xfrm>
                  <a:off x="5308068" y="2462698"/>
                  <a:ext cx="946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4" name="筆跡 53">
                  <a:extLst>
                    <a:ext uri="{FF2B5EF4-FFF2-40B4-BE49-F238E27FC236}">
                      <a16:creationId xmlns:a16="http://schemas.microsoft.com/office/drawing/2014/main" id="{2117AE11-C8E9-9F49-19D7-6F1EC552619B}"/>
                    </a:ext>
                  </a:extLst>
                </p14:cNvPr>
                <p14:cNvContentPartPr/>
                <p14:nvPr/>
              </p14:nvContentPartPr>
              <p14:xfrm>
                <a:off x="5335068" y="2339578"/>
                <a:ext cx="212760" cy="309960"/>
              </p14:xfrm>
            </p:contentPart>
          </mc:Choice>
          <mc:Fallback xmlns="">
            <p:pic>
              <p:nvPicPr>
                <p:cNvPr id="54" name="筆跡 53">
                  <a:extLst>
                    <a:ext uri="{FF2B5EF4-FFF2-40B4-BE49-F238E27FC236}">
                      <a16:creationId xmlns:a16="http://schemas.microsoft.com/office/drawing/2014/main" id="{2117AE11-C8E9-9F49-19D7-6F1EC552619B}"/>
                    </a:ext>
                  </a:extLst>
                </p:cNvPr>
                <p:cNvPicPr/>
                <p:nvPr/>
              </p:nvPicPr>
              <p:blipFill>
                <a:blip r:embed="rId51"/>
                <a:stretch>
                  <a:fillRect/>
                </a:stretch>
              </p:blipFill>
              <p:spPr>
                <a:xfrm>
                  <a:off x="5330748" y="2335258"/>
                  <a:ext cx="22140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5" name="筆跡 54">
                  <a:extLst>
                    <a:ext uri="{FF2B5EF4-FFF2-40B4-BE49-F238E27FC236}">
                      <a16:creationId xmlns:a16="http://schemas.microsoft.com/office/drawing/2014/main" id="{8B0A7051-06DD-F4A8-B118-0599B2A22749}"/>
                    </a:ext>
                  </a:extLst>
                </p14:cNvPr>
                <p14:cNvContentPartPr/>
                <p14:nvPr/>
              </p14:nvContentPartPr>
              <p14:xfrm>
                <a:off x="5541708" y="2521738"/>
                <a:ext cx="53280" cy="107280"/>
              </p14:xfrm>
            </p:contentPart>
          </mc:Choice>
          <mc:Fallback xmlns="">
            <p:pic>
              <p:nvPicPr>
                <p:cNvPr id="55" name="筆跡 54">
                  <a:extLst>
                    <a:ext uri="{FF2B5EF4-FFF2-40B4-BE49-F238E27FC236}">
                      <a16:creationId xmlns:a16="http://schemas.microsoft.com/office/drawing/2014/main" id="{8B0A7051-06DD-F4A8-B118-0599B2A22749}"/>
                    </a:ext>
                  </a:extLst>
                </p:cNvPr>
                <p:cNvPicPr/>
                <p:nvPr/>
              </p:nvPicPr>
              <p:blipFill>
                <a:blip r:embed="rId53"/>
                <a:stretch>
                  <a:fillRect/>
                </a:stretch>
              </p:blipFill>
              <p:spPr>
                <a:xfrm>
                  <a:off x="5537388" y="2517418"/>
                  <a:ext cx="619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6" name="筆跡 55">
                  <a:extLst>
                    <a:ext uri="{FF2B5EF4-FFF2-40B4-BE49-F238E27FC236}">
                      <a16:creationId xmlns:a16="http://schemas.microsoft.com/office/drawing/2014/main" id="{72996E77-2718-BB51-F128-8FBA9999138E}"/>
                    </a:ext>
                  </a:extLst>
                </p14:cNvPr>
                <p14:cNvContentPartPr/>
                <p14:nvPr/>
              </p14:nvContentPartPr>
              <p14:xfrm>
                <a:off x="5568348" y="2453698"/>
                <a:ext cx="123480" cy="12960"/>
              </p14:xfrm>
            </p:contentPart>
          </mc:Choice>
          <mc:Fallback xmlns="">
            <p:pic>
              <p:nvPicPr>
                <p:cNvPr id="56" name="筆跡 55">
                  <a:extLst>
                    <a:ext uri="{FF2B5EF4-FFF2-40B4-BE49-F238E27FC236}">
                      <a16:creationId xmlns:a16="http://schemas.microsoft.com/office/drawing/2014/main" id="{72996E77-2718-BB51-F128-8FBA9999138E}"/>
                    </a:ext>
                  </a:extLst>
                </p:cNvPr>
                <p:cNvPicPr/>
                <p:nvPr/>
              </p:nvPicPr>
              <p:blipFill>
                <a:blip r:embed="rId55"/>
                <a:stretch>
                  <a:fillRect/>
                </a:stretch>
              </p:blipFill>
              <p:spPr>
                <a:xfrm>
                  <a:off x="5564028" y="2449378"/>
                  <a:ext cx="1321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7" name="筆跡 56">
                  <a:extLst>
                    <a:ext uri="{FF2B5EF4-FFF2-40B4-BE49-F238E27FC236}">
                      <a16:creationId xmlns:a16="http://schemas.microsoft.com/office/drawing/2014/main" id="{1F778AA0-462D-BECE-95BA-6C9F0CF180AE}"/>
                    </a:ext>
                  </a:extLst>
                </p14:cNvPr>
                <p14:cNvContentPartPr/>
                <p14:nvPr/>
              </p14:nvContentPartPr>
              <p14:xfrm>
                <a:off x="5655108" y="2474218"/>
                <a:ext cx="54360" cy="131400"/>
              </p14:xfrm>
            </p:contentPart>
          </mc:Choice>
          <mc:Fallback xmlns="">
            <p:pic>
              <p:nvPicPr>
                <p:cNvPr id="57" name="筆跡 56">
                  <a:extLst>
                    <a:ext uri="{FF2B5EF4-FFF2-40B4-BE49-F238E27FC236}">
                      <a16:creationId xmlns:a16="http://schemas.microsoft.com/office/drawing/2014/main" id="{1F778AA0-462D-BECE-95BA-6C9F0CF180AE}"/>
                    </a:ext>
                  </a:extLst>
                </p:cNvPr>
                <p:cNvPicPr/>
                <p:nvPr/>
              </p:nvPicPr>
              <p:blipFill>
                <a:blip r:embed="rId57"/>
                <a:stretch>
                  <a:fillRect/>
                </a:stretch>
              </p:blipFill>
              <p:spPr>
                <a:xfrm>
                  <a:off x="5650788" y="2469898"/>
                  <a:ext cx="630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8" name="筆跡 57">
                  <a:extLst>
                    <a:ext uri="{FF2B5EF4-FFF2-40B4-BE49-F238E27FC236}">
                      <a16:creationId xmlns:a16="http://schemas.microsoft.com/office/drawing/2014/main" id="{0DBFB76F-3C8F-304C-B5E5-E2C84C5797BE}"/>
                    </a:ext>
                  </a:extLst>
                </p14:cNvPr>
                <p14:cNvContentPartPr/>
                <p14:nvPr/>
              </p14:nvContentPartPr>
              <p14:xfrm>
                <a:off x="5625948" y="2480698"/>
                <a:ext cx="244440" cy="466920"/>
              </p14:xfrm>
            </p:contentPart>
          </mc:Choice>
          <mc:Fallback xmlns="">
            <p:pic>
              <p:nvPicPr>
                <p:cNvPr id="58" name="筆跡 57">
                  <a:extLst>
                    <a:ext uri="{FF2B5EF4-FFF2-40B4-BE49-F238E27FC236}">
                      <a16:creationId xmlns:a16="http://schemas.microsoft.com/office/drawing/2014/main" id="{0DBFB76F-3C8F-304C-B5E5-E2C84C5797BE}"/>
                    </a:ext>
                  </a:extLst>
                </p:cNvPr>
                <p:cNvPicPr/>
                <p:nvPr/>
              </p:nvPicPr>
              <p:blipFill>
                <a:blip r:embed="rId59"/>
                <a:stretch>
                  <a:fillRect/>
                </a:stretch>
              </p:blipFill>
              <p:spPr>
                <a:xfrm>
                  <a:off x="5621628" y="2476378"/>
                  <a:ext cx="253080" cy="475560"/>
                </a:xfrm>
                <a:prstGeom prst="rect">
                  <a:avLst/>
                </a:prstGeom>
              </p:spPr>
            </p:pic>
          </mc:Fallback>
        </mc:AlternateContent>
      </p:grpSp>
      <p:grpSp>
        <p:nvGrpSpPr>
          <p:cNvPr id="62" name="群組 61">
            <a:extLst>
              <a:ext uri="{FF2B5EF4-FFF2-40B4-BE49-F238E27FC236}">
                <a16:creationId xmlns:a16="http://schemas.microsoft.com/office/drawing/2014/main" id="{758992BA-1213-05AC-0313-9A8B8221160E}"/>
              </a:ext>
            </a:extLst>
          </p:cNvPr>
          <p:cNvGrpSpPr/>
          <p:nvPr/>
        </p:nvGrpSpPr>
        <p:grpSpPr>
          <a:xfrm>
            <a:off x="6169548" y="2413378"/>
            <a:ext cx="291960" cy="254880"/>
            <a:chOff x="6169548" y="2413378"/>
            <a:chExt cx="291960" cy="254880"/>
          </a:xfrm>
        </p:grpSpPr>
        <mc:AlternateContent xmlns:mc="http://schemas.openxmlformats.org/markup-compatibility/2006" xmlns:p14="http://schemas.microsoft.com/office/powerpoint/2010/main">
          <mc:Choice Requires="p14">
            <p:contentPart p14:bwMode="auto" r:id="rId60">
              <p14:nvContentPartPr>
                <p14:cNvPr id="60" name="筆跡 59">
                  <a:extLst>
                    <a:ext uri="{FF2B5EF4-FFF2-40B4-BE49-F238E27FC236}">
                      <a16:creationId xmlns:a16="http://schemas.microsoft.com/office/drawing/2014/main" id="{F26ECB17-A7EA-8E49-675A-BC28BB14D88D}"/>
                    </a:ext>
                  </a:extLst>
                </p14:cNvPr>
                <p14:cNvContentPartPr/>
                <p14:nvPr/>
              </p14:nvContentPartPr>
              <p14:xfrm>
                <a:off x="6169548" y="2488258"/>
                <a:ext cx="130320" cy="180000"/>
              </p14:xfrm>
            </p:contentPart>
          </mc:Choice>
          <mc:Fallback xmlns="">
            <p:pic>
              <p:nvPicPr>
                <p:cNvPr id="60" name="筆跡 59">
                  <a:extLst>
                    <a:ext uri="{FF2B5EF4-FFF2-40B4-BE49-F238E27FC236}">
                      <a16:creationId xmlns:a16="http://schemas.microsoft.com/office/drawing/2014/main" id="{F26ECB17-A7EA-8E49-675A-BC28BB14D88D}"/>
                    </a:ext>
                  </a:extLst>
                </p:cNvPr>
                <p:cNvPicPr/>
                <p:nvPr/>
              </p:nvPicPr>
              <p:blipFill>
                <a:blip r:embed="rId61"/>
                <a:stretch>
                  <a:fillRect/>
                </a:stretch>
              </p:blipFill>
              <p:spPr>
                <a:xfrm>
                  <a:off x="6165228" y="2483938"/>
                  <a:ext cx="1389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1" name="筆跡 60">
                  <a:extLst>
                    <a:ext uri="{FF2B5EF4-FFF2-40B4-BE49-F238E27FC236}">
                      <a16:creationId xmlns:a16="http://schemas.microsoft.com/office/drawing/2014/main" id="{C63E37D9-85A4-EE9F-35C3-8444B68164BF}"/>
                    </a:ext>
                  </a:extLst>
                </p14:cNvPr>
                <p14:cNvContentPartPr/>
                <p14:nvPr/>
              </p14:nvContentPartPr>
              <p14:xfrm>
                <a:off x="6245508" y="2413378"/>
                <a:ext cx="216000" cy="205560"/>
              </p14:xfrm>
            </p:contentPart>
          </mc:Choice>
          <mc:Fallback xmlns="">
            <p:pic>
              <p:nvPicPr>
                <p:cNvPr id="61" name="筆跡 60">
                  <a:extLst>
                    <a:ext uri="{FF2B5EF4-FFF2-40B4-BE49-F238E27FC236}">
                      <a16:creationId xmlns:a16="http://schemas.microsoft.com/office/drawing/2014/main" id="{C63E37D9-85A4-EE9F-35C3-8444B68164BF}"/>
                    </a:ext>
                  </a:extLst>
                </p:cNvPr>
                <p:cNvPicPr/>
                <p:nvPr/>
              </p:nvPicPr>
              <p:blipFill>
                <a:blip r:embed="rId63"/>
                <a:stretch>
                  <a:fillRect/>
                </a:stretch>
              </p:blipFill>
              <p:spPr>
                <a:xfrm>
                  <a:off x="6241188" y="2409058"/>
                  <a:ext cx="224640" cy="214200"/>
                </a:xfrm>
                <a:prstGeom prst="rect">
                  <a:avLst/>
                </a:prstGeom>
              </p:spPr>
            </p:pic>
          </mc:Fallback>
        </mc:AlternateContent>
      </p:grpSp>
      <p:grpSp>
        <p:nvGrpSpPr>
          <p:cNvPr id="94" name="群組 93">
            <a:extLst>
              <a:ext uri="{FF2B5EF4-FFF2-40B4-BE49-F238E27FC236}">
                <a16:creationId xmlns:a16="http://schemas.microsoft.com/office/drawing/2014/main" id="{7D6C99E0-CF2D-954D-CE1F-917D9E3F5C35}"/>
              </a:ext>
            </a:extLst>
          </p:cNvPr>
          <p:cNvGrpSpPr/>
          <p:nvPr/>
        </p:nvGrpSpPr>
        <p:grpSpPr>
          <a:xfrm>
            <a:off x="1505028" y="3241018"/>
            <a:ext cx="312480" cy="458280"/>
            <a:chOff x="1505028" y="3241018"/>
            <a:chExt cx="312480" cy="458280"/>
          </a:xfrm>
        </p:grpSpPr>
        <mc:AlternateContent xmlns:mc="http://schemas.openxmlformats.org/markup-compatibility/2006" xmlns:p14="http://schemas.microsoft.com/office/powerpoint/2010/main">
          <mc:Choice Requires="p14">
            <p:contentPart p14:bwMode="auto" r:id="rId64">
              <p14:nvContentPartPr>
                <p14:cNvPr id="63" name="筆跡 62">
                  <a:extLst>
                    <a:ext uri="{FF2B5EF4-FFF2-40B4-BE49-F238E27FC236}">
                      <a16:creationId xmlns:a16="http://schemas.microsoft.com/office/drawing/2014/main" id="{823607CC-FEB2-05FE-36C9-70918F4F06BB}"/>
                    </a:ext>
                  </a:extLst>
                </p14:cNvPr>
                <p14:cNvContentPartPr/>
                <p14:nvPr/>
              </p14:nvContentPartPr>
              <p14:xfrm>
                <a:off x="1515108" y="3264778"/>
                <a:ext cx="31320" cy="434520"/>
              </p14:xfrm>
            </p:contentPart>
          </mc:Choice>
          <mc:Fallback xmlns="">
            <p:pic>
              <p:nvPicPr>
                <p:cNvPr id="63" name="筆跡 62">
                  <a:extLst>
                    <a:ext uri="{FF2B5EF4-FFF2-40B4-BE49-F238E27FC236}">
                      <a16:creationId xmlns:a16="http://schemas.microsoft.com/office/drawing/2014/main" id="{823607CC-FEB2-05FE-36C9-70918F4F06BB}"/>
                    </a:ext>
                  </a:extLst>
                </p:cNvPr>
                <p:cNvPicPr/>
                <p:nvPr/>
              </p:nvPicPr>
              <p:blipFill>
                <a:blip r:embed="rId65"/>
                <a:stretch>
                  <a:fillRect/>
                </a:stretch>
              </p:blipFill>
              <p:spPr>
                <a:xfrm>
                  <a:off x="1510788" y="3260458"/>
                  <a:ext cx="39960" cy="443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4" name="筆跡 63">
                  <a:extLst>
                    <a:ext uri="{FF2B5EF4-FFF2-40B4-BE49-F238E27FC236}">
                      <a16:creationId xmlns:a16="http://schemas.microsoft.com/office/drawing/2014/main" id="{4FDDCE55-8709-8BD8-DE25-03114B4598FF}"/>
                    </a:ext>
                  </a:extLst>
                </p14:cNvPr>
                <p14:cNvContentPartPr/>
                <p14:nvPr/>
              </p14:nvContentPartPr>
              <p14:xfrm>
                <a:off x="1505028" y="3241018"/>
                <a:ext cx="138240" cy="182520"/>
              </p14:xfrm>
            </p:contentPart>
          </mc:Choice>
          <mc:Fallback xmlns="">
            <p:pic>
              <p:nvPicPr>
                <p:cNvPr id="64" name="筆跡 63">
                  <a:extLst>
                    <a:ext uri="{FF2B5EF4-FFF2-40B4-BE49-F238E27FC236}">
                      <a16:creationId xmlns:a16="http://schemas.microsoft.com/office/drawing/2014/main" id="{4FDDCE55-8709-8BD8-DE25-03114B4598FF}"/>
                    </a:ext>
                  </a:extLst>
                </p:cNvPr>
                <p:cNvPicPr/>
                <p:nvPr/>
              </p:nvPicPr>
              <p:blipFill>
                <a:blip r:embed="rId67"/>
                <a:stretch>
                  <a:fillRect/>
                </a:stretch>
              </p:blipFill>
              <p:spPr>
                <a:xfrm>
                  <a:off x="1500708" y="3236698"/>
                  <a:ext cx="1468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5" name="筆跡 64">
                  <a:extLst>
                    <a:ext uri="{FF2B5EF4-FFF2-40B4-BE49-F238E27FC236}">
                      <a16:creationId xmlns:a16="http://schemas.microsoft.com/office/drawing/2014/main" id="{B7983143-5C4A-DEAC-EE0B-0A53847505E0}"/>
                    </a:ext>
                  </a:extLst>
                </p14:cNvPr>
                <p14:cNvContentPartPr/>
                <p14:nvPr/>
              </p14:nvContentPartPr>
              <p14:xfrm>
                <a:off x="1690068" y="3374938"/>
                <a:ext cx="114120" cy="13680"/>
              </p14:xfrm>
            </p:contentPart>
          </mc:Choice>
          <mc:Fallback xmlns="">
            <p:pic>
              <p:nvPicPr>
                <p:cNvPr id="65" name="筆跡 64">
                  <a:extLst>
                    <a:ext uri="{FF2B5EF4-FFF2-40B4-BE49-F238E27FC236}">
                      <a16:creationId xmlns:a16="http://schemas.microsoft.com/office/drawing/2014/main" id="{B7983143-5C4A-DEAC-EE0B-0A53847505E0}"/>
                    </a:ext>
                  </a:extLst>
                </p:cNvPr>
                <p:cNvPicPr/>
                <p:nvPr/>
              </p:nvPicPr>
              <p:blipFill>
                <a:blip r:embed="rId69"/>
                <a:stretch>
                  <a:fillRect/>
                </a:stretch>
              </p:blipFill>
              <p:spPr>
                <a:xfrm>
                  <a:off x="1685748" y="3370618"/>
                  <a:ext cx="1227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6" name="筆跡 65">
                  <a:extLst>
                    <a:ext uri="{FF2B5EF4-FFF2-40B4-BE49-F238E27FC236}">
                      <a16:creationId xmlns:a16="http://schemas.microsoft.com/office/drawing/2014/main" id="{33C8C8A8-956B-EB2E-2F64-EE7C5673E164}"/>
                    </a:ext>
                  </a:extLst>
                </p14:cNvPr>
                <p14:cNvContentPartPr/>
                <p14:nvPr/>
              </p14:nvContentPartPr>
              <p14:xfrm>
                <a:off x="1710948" y="3402658"/>
                <a:ext cx="106560" cy="21600"/>
              </p14:xfrm>
            </p:contentPart>
          </mc:Choice>
          <mc:Fallback xmlns="">
            <p:pic>
              <p:nvPicPr>
                <p:cNvPr id="66" name="筆跡 65">
                  <a:extLst>
                    <a:ext uri="{FF2B5EF4-FFF2-40B4-BE49-F238E27FC236}">
                      <a16:creationId xmlns:a16="http://schemas.microsoft.com/office/drawing/2014/main" id="{33C8C8A8-956B-EB2E-2F64-EE7C5673E164}"/>
                    </a:ext>
                  </a:extLst>
                </p:cNvPr>
                <p:cNvPicPr/>
                <p:nvPr/>
              </p:nvPicPr>
              <p:blipFill>
                <a:blip r:embed="rId71"/>
                <a:stretch>
                  <a:fillRect/>
                </a:stretch>
              </p:blipFill>
              <p:spPr>
                <a:xfrm>
                  <a:off x="1706628" y="3398338"/>
                  <a:ext cx="115200" cy="30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2">
            <p14:nvContentPartPr>
              <p14:cNvPr id="95" name="筆跡 94">
                <a:extLst>
                  <a:ext uri="{FF2B5EF4-FFF2-40B4-BE49-F238E27FC236}">
                    <a16:creationId xmlns:a16="http://schemas.microsoft.com/office/drawing/2014/main" id="{BBA7F21F-CA41-7CD8-A28D-555025F93966}"/>
                  </a:ext>
                </a:extLst>
              </p14:cNvPr>
              <p14:cNvContentPartPr/>
              <p14:nvPr/>
            </p14:nvContentPartPr>
            <p14:xfrm>
              <a:off x="4894068" y="3724138"/>
              <a:ext cx="5760" cy="3240"/>
            </p14:xfrm>
          </p:contentPart>
        </mc:Choice>
        <mc:Fallback xmlns="">
          <p:pic>
            <p:nvPicPr>
              <p:cNvPr id="95" name="筆跡 94">
                <a:extLst>
                  <a:ext uri="{FF2B5EF4-FFF2-40B4-BE49-F238E27FC236}">
                    <a16:creationId xmlns:a16="http://schemas.microsoft.com/office/drawing/2014/main" id="{BBA7F21F-CA41-7CD8-A28D-555025F93966}"/>
                  </a:ext>
                </a:extLst>
              </p:cNvPr>
              <p:cNvPicPr/>
              <p:nvPr/>
            </p:nvPicPr>
            <p:blipFill>
              <a:blip r:embed="rId73"/>
              <a:stretch>
                <a:fillRect/>
              </a:stretch>
            </p:blipFill>
            <p:spPr>
              <a:xfrm>
                <a:off x="4889748" y="3719818"/>
                <a:ext cx="14400" cy="11880"/>
              </a:xfrm>
              <a:prstGeom prst="rect">
                <a:avLst/>
              </a:prstGeom>
            </p:spPr>
          </p:pic>
        </mc:Fallback>
      </mc:AlternateContent>
      <p:sp>
        <p:nvSpPr>
          <p:cNvPr id="7" name="直線接點 6">
            <a:extLst>
              <a:ext uri="{FF2B5EF4-FFF2-40B4-BE49-F238E27FC236}">
                <a16:creationId xmlns:a16="http://schemas.microsoft.com/office/drawing/2014/main" id="{9DB0C2D8-4FCD-4807-ABAF-32C72767C3F5}"/>
              </a:ext>
            </a:extLst>
          </p:cNvPr>
          <p:cNvSpPr/>
          <p:nvPr/>
        </p:nvSpPr>
        <p:spPr>
          <a:xfrm>
            <a:off x="2004120" y="3423538"/>
            <a:ext cx="2560320" cy="0"/>
          </a:xfrm>
          <a:prstGeom prst="line">
            <a:avLst/>
          </a:prstGeom>
          <a:solidFill>
            <a:srgbClr val="000000">
              <a:alpha val="5000"/>
            </a:srgbClr>
          </a:solidFill>
          <a:ln w="9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107" name="群組 106">
            <a:extLst>
              <a:ext uri="{FF2B5EF4-FFF2-40B4-BE49-F238E27FC236}">
                <a16:creationId xmlns:a16="http://schemas.microsoft.com/office/drawing/2014/main" id="{E1F9F007-2EFE-F267-F9F4-7D2E4A9BCB19}"/>
              </a:ext>
            </a:extLst>
          </p:cNvPr>
          <p:cNvGrpSpPr/>
          <p:nvPr/>
        </p:nvGrpSpPr>
        <p:grpSpPr>
          <a:xfrm>
            <a:off x="2322403" y="2861621"/>
            <a:ext cx="616680" cy="571680"/>
            <a:chOff x="2322403" y="2861621"/>
            <a:chExt cx="616680" cy="571680"/>
          </a:xfrm>
        </p:grpSpPr>
        <mc:AlternateContent xmlns:mc="http://schemas.openxmlformats.org/markup-compatibility/2006" xmlns:p14="http://schemas.microsoft.com/office/powerpoint/2010/main">
          <mc:Choice Requires="p14">
            <p:contentPart p14:bwMode="auto" r:id="rId74">
              <p14:nvContentPartPr>
                <p14:cNvPr id="96" name="筆跡 95">
                  <a:extLst>
                    <a:ext uri="{FF2B5EF4-FFF2-40B4-BE49-F238E27FC236}">
                      <a16:creationId xmlns:a16="http://schemas.microsoft.com/office/drawing/2014/main" id="{5316CBDD-1191-3B23-3BC5-9B9075FCCBE4}"/>
                    </a:ext>
                  </a:extLst>
                </p14:cNvPr>
                <p14:cNvContentPartPr/>
                <p14:nvPr/>
              </p14:nvContentPartPr>
              <p14:xfrm>
                <a:off x="2322403" y="2912021"/>
                <a:ext cx="127800" cy="521280"/>
              </p14:xfrm>
            </p:contentPart>
          </mc:Choice>
          <mc:Fallback xmlns="">
            <p:pic>
              <p:nvPicPr>
                <p:cNvPr id="96" name="筆跡 95">
                  <a:extLst>
                    <a:ext uri="{FF2B5EF4-FFF2-40B4-BE49-F238E27FC236}">
                      <a16:creationId xmlns:a16="http://schemas.microsoft.com/office/drawing/2014/main" id="{5316CBDD-1191-3B23-3BC5-9B9075FCCBE4}"/>
                    </a:ext>
                  </a:extLst>
                </p:cNvPr>
                <p:cNvPicPr/>
                <p:nvPr/>
              </p:nvPicPr>
              <p:blipFill>
                <a:blip r:embed="rId75"/>
                <a:stretch>
                  <a:fillRect/>
                </a:stretch>
              </p:blipFill>
              <p:spPr>
                <a:xfrm>
                  <a:off x="2318083" y="2907701"/>
                  <a:ext cx="13644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97" name="筆跡 96">
                  <a:extLst>
                    <a:ext uri="{FF2B5EF4-FFF2-40B4-BE49-F238E27FC236}">
                      <a16:creationId xmlns:a16="http://schemas.microsoft.com/office/drawing/2014/main" id="{671D30D3-AD52-F579-1DC9-364FB180FB13}"/>
                    </a:ext>
                  </a:extLst>
                </p14:cNvPr>
                <p14:cNvContentPartPr/>
                <p14:nvPr/>
              </p14:nvContentPartPr>
              <p14:xfrm>
                <a:off x="2854123" y="2928221"/>
                <a:ext cx="84960" cy="431640"/>
              </p14:xfrm>
            </p:contentPart>
          </mc:Choice>
          <mc:Fallback xmlns="">
            <p:pic>
              <p:nvPicPr>
                <p:cNvPr id="97" name="筆跡 96">
                  <a:extLst>
                    <a:ext uri="{FF2B5EF4-FFF2-40B4-BE49-F238E27FC236}">
                      <a16:creationId xmlns:a16="http://schemas.microsoft.com/office/drawing/2014/main" id="{671D30D3-AD52-F579-1DC9-364FB180FB13}"/>
                    </a:ext>
                  </a:extLst>
                </p:cNvPr>
                <p:cNvPicPr/>
                <p:nvPr/>
              </p:nvPicPr>
              <p:blipFill>
                <a:blip r:embed="rId77"/>
                <a:stretch>
                  <a:fillRect/>
                </a:stretch>
              </p:blipFill>
              <p:spPr>
                <a:xfrm>
                  <a:off x="2849803" y="2923901"/>
                  <a:ext cx="9360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0" name="筆跡 99">
                  <a:extLst>
                    <a:ext uri="{FF2B5EF4-FFF2-40B4-BE49-F238E27FC236}">
                      <a16:creationId xmlns:a16="http://schemas.microsoft.com/office/drawing/2014/main" id="{0532B92D-13D5-F6BE-4C72-83DED57F580B}"/>
                    </a:ext>
                  </a:extLst>
                </p14:cNvPr>
                <p14:cNvContentPartPr/>
                <p14:nvPr/>
              </p14:nvContentPartPr>
              <p14:xfrm>
                <a:off x="2468923" y="2889341"/>
                <a:ext cx="44640" cy="208440"/>
              </p14:xfrm>
            </p:contentPart>
          </mc:Choice>
          <mc:Fallback xmlns="">
            <p:pic>
              <p:nvPicPr>
                <p:cNvPr id="100" name="筆跡 99">
                  <a:extLst>
                    <a:ext uri="{FF2B5EF4-FFF2-40B4-BE49-F238E27FC236}">
                      <a16:creationId xmlns:a16="http://schemas.microsoft.com/office/drawing/2014/main" id="{0532B92D-13D5-F6BE-4C72-83DED57F580B}"/>
                    </a:ext>
                  </a:extLst>
                </p:cNvPr>
                <p:cNvPicPr/>
                <p:nvPr/>
              </p:nvPicPr>
              <p:blipFill>
                <a:blip r:embed="rId79"/>
                <a:stretch>
                  <a:fillRect/>
                </a:stretch>
              </p:blipFill>
              <p:spPr>
                <a:xfrm>
                  <a:off x="2464603" y="2885021"/>
                  <a:ext cx="532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1" name="筆跡 100">
                  <a:extLst>
                    <a:ext uri="{FF2B5EF4-FFF2-40B4-BE49-F238E27FC236}">
                      <a16:creationId xmlns:a16="http://schemas.microsoft.com/office/drawing/2014/main" id="{08116A12-71B1-457A-5B00-4A3607E0CDD4}"/>
                    </a:ext>
                  </a:extLst>
                </p14:cNvPr>
                <p14:cNvContentPartPr/>
                <p14:nvPr/>
              </p14:nvContentPartPr>
              <p14:xfrm>
                <a:off x="2504923" y="2897981"/>
                <a:ext cx="53640" cy="176400"/>
              </p14:xfrm>
            </p:contentPart>
          </mc:Choice>
          <mc:Fallback xmlns="">
            <p:pic>
              <p:nvPicPr>
                <p:cNvPr id="101" name="筆跡 100">
                  <a:extLst>
                    <a:ext uri="{FF2B5EF4-FFF2-40B4-BE49-F238E27FC236}">
                      <a16:creationId xmlns:a16="http://schemas.microsoft.com/office/drawing/2014/main" id="{08116A12-71B1-457A-5B00-4A3607E0CDD4}"/>
                    </a:ext>
                  </a:extLst>
                </p:cNvPr>
                <p:cNvPicPr/>
                <p:nvPr/>
              </p:nvPicPr>
              <p:blipFill>
                <a:blip r:embed="rId81"/>
                <a:stretch>
                  <a:fillRect/>
                </a:stretch>
              </p:blipFill>
              <p:spPr>
                <a:xfrm>
                  <a:off x="2500603" y="2893661"/>
                  <a:ext cx="622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2" name="筆跡 101">
                  <a:extLst>
                    <a:ext uri="{FF2B5EF4-FFF2-40B4-BE49-F238E27FC236}">
                      <a16:creationId xmlns:a16="http://schemas.microsoft.com/office/drawing/2014/main" id="{F43B9E6D-F02E-B1A0-88C5-DAA6A580B4AA}"/>
                    </a:ext>
                  </a:extLst>
                </p14:cNvPr>
                <p14:cNvContentPartPr/>
                <p14:nvPr/>
              </p14:nvContentPartPr>
              <p14:xfrm>
                <a:off x="2465683" y="2947301"/>
                <a:ext cx="239400" cy="63720"/>
              </p14:xfrm>
            </p:contentPart>
          </mc:Choice>
          <mc:Fallback xmlns="">
            <p:pic>
              <p:nvPicPr>
                <p:cNvPr id="102" name="筆跡 101">
                  <a:extLst>
                    <a:ext uri="{FF2B5EF4-FFF2-40B4-BE49-F238E27FC236}">
                      <a16:creationId xmlns:a16="http://schemas.microsoft.com/office/drawing/2014/main" id="{F43B9E6D-F02E-B1A0-88C5-DAA6A580B4AA}"/>
                    </a:ext>
                  </a:extLst>
                </p:cNvPr>
                <p:cNvPicPr/>
                <p:nvPr/>
              </p:nvPicPr>
              <p:blipFill>
                <a:blip r:embed="rId83"/>
                <a:stretch>
                  <a:fillRect/>
                </a:stretch>
              </p:blipFill>
              <p:spPr>
                <a:xfrm>
                  <a:off x="2461363" y="2942981"/>
                  <a:ext cx="2480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3" name="筆跡 102">
                  <a:extLst>
                    <a:ext uri="{FF2B5EF4-FFF2-40B4-BE49-F238E27FC236}">
                      <a16:creationId xmlns:a16="http://schemas.microsoft.com/office/drawing/2014/main" id="{F37B108F-202F-9BB6-9C34-0F3B93355672}"/>
                    </a:ext>
                  </a:extLst>
                </p14:cNvPr>
                <p14:cNvContentPartPr/>
                <p14:nvPr/>
              </p14:nvContentPartPr>
              <p14:xfrm>
                <a:off x="2644963" y="2907701"/>
                <a:ext cx="25560" cy="137880"/>
              </p14:xfrm>
            </p:contentPart>
          </mc:Choice>
          <mc:Fallback xmlns="">
            <p:pic>
              <p:nvPicPr>
                <p:cNvPr id="103" name="筆跡 102">
                  <a:extLst>
                    <a:ext uri="{FF2B5EF4-FFF2-40B4-BE49-F238E27FC236}">
                      <a16:creationId xmlns:a16="http://schemas.microsoft.com/office/drawing/2014/main" id="{F37B108F-202F-9BB6-9C34-0F3B93355672}"/>
                    </a:ext>
                  </a:extLst>
                </p:cNvPr>
                <p:cNvPicPr/>
                <p:nvPr/>
              </p:nvPicPr>
              <p:blipFill>
                <a:blip r:embed="rId85"/>
                <a:stretch>
                  <a:fillRect/>
                </a:stretch>
              </p:blipFill>
              <p:spPr>
                <a:xfrm>
                  <a:off x="2640643" y="2903381"/>
                  <a:ext cx="342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4" name="筆跡 103">
                  <a:extLst>
                    <a:ext uri="{FF2B5EF4-FFF2-40B4-BE49-F238E27FC236}">
                      <a16:creationId xmlns:a16="http://schemas.microsoft.com/office/drawing/2014/main" id="{9320EBD5-8697-F574-4283-9DFCED9799E3}"/>
                    </a:ext>
                  </a:extLst>
                </p14:cNvPr>
                <p14:cNvContentPartPr/>
                <p14:nvPr/>
              </p14:nvContentPartPr>
              <p14:xfrm>
                <a:off x="2732803" y="2861621"/>
                <a:ext cx="122400" cy="194400"/>
              </p14:xfrm>
            </p:contentPart>
          </mc:Choice>
          <mc:Fallback xmlns="">
            <p:pic>
              <p:nvPicPr>
                <p:cNvPr id="104" name="筆跡 103">
                  <a:extLst>
                    <a:ext uri="{FF2B5EF4-FFF2-40B4-BE49-F238E27FC236}">
                      <a16:creationId xmlns:a16="http://schemas.microsoft.com/office/drawing/2014/main" id="{9320EBD5-8697-F574-4283-9DFCED9799E3}"/>
                    </a:ext>
                  </a:extLst>
                </p:cNvPr>
                <p:cNvPicPr/>
                <p:nvPr/>
              </p:nvPicPr>
              <p:blipFill>
                <a:blip r:embed="rId87"/>
                <a:stretch>
                  <a:fillRect/>
                </a:stretch>
              </p:blipFill>
              <p:spPr>
                <a:xfrm>
                  <a:off x="2728483" y="2857301"/>
                  <a:ext cx="1310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5" name="筆跡 104">
                  <a:extLst>
                    <a:ext uri="{FF2B5EF4-FFF2-40B4-BE49-F238E27FC236}">
                      <a16:creationId xmlns:a16="http://schemas.microsoft.com/office/drawing/2014/main" id="{ABC9C865-E8F2-8B80-5948-6C559CD6B658}"/>
                    </a:ext>
                  </a:extLst>
                </p14:cNvPr>
                <p14:cNvContentPartPr/>
                <p14:nvPr/>
              </p14:nvContentPartPr>
              <p14:xfrm>
                <a:off x="2556403" y="3142061"/>
                <a:ext cx="128880" cy="254160"/>
              </p14:xfrm>
            </p:contentPart>
          </mc:Choice>
          <mc:Fallback xmlns="">
            <p:pic>
              <p:nvPicPr>
                <p:cNvPr id="105" name="筆跡 104">
                  <a:extLst>
                    <a:ext uri="{FF2B5EF4-FFF2-40B4-BE49-F238E27FC236}">
                      <a16:creationId xmlns:a16="http://schemas.microsoft.com/office/drawing/2014/main" id="{ABC9C865-E8F2-8B80-5948-6C559CD6B658}"/>
                    </a:ext>
                  </a:extLst>
                </p:cNvPr>
                <p:cNvPicPr/>
                <p:nvPr/>
              </p:nvPicPr>
              <p:blipFill>
                <a:blip r:embed="rId89"/>
                <a:stretch>
                  <a:fillRect/>
                </a:stretch>
              </p:blipFill>
              <p:spPr>
                <a:xfrm>
                  <a:off x="2552083" y="3137741"/>
                  <a:ext cx="13752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06" name="筆跡 105">
                  <a:extLst>
                    <a:ext uri="{FF2B5EF4-FFF2-40B4-BE49-F238E27FC236}">
                      <a16:creationId xmlns:a16="http://schemas.microsoft.com/office/drawing/2014/main" id="{6196B8C4-5529-557D-F53B-2FC94B193090}"/>
                    </a:ext>
                  </a:extLst>
                </p14:cNvPr>
                <p14:cNvContentPartPr/>
                <p14:nvPr/>
              </p14:nvContentPartPr>
              <p14:xfrm>
                <a:off x="2559283" y="3255821"/>
                <a:ext cx="109440" cy="30600"/>
              </p14:xfrm>
            </p:contentPart>
          </mc:Choice>
          <mc:Fallback xmlns="">
            <p:pic>
              <p:nvPicPr>
                <p:cNvPr id="106" name="筆跡 105">
                  <a:extLst>
                    <a:ext uri="{FF2B5EF4-FFF2-40B4-BE49-F238E27FC236}">
                      <a16:creationId xmlns:a16="http://schemas.microsoft.com/office/drawing/2014/main" id="{6196B8C4-5529-557D-F53B-2FC94B193090}"/>
                    </a:ext>
                  </a:extLst>
                </p:cNvPr>
                <p:cNvPicPr/>
                <p:nvPr/>
              </p:nvPicPr>
              <p:blipFill>
                <a:blip r:embed="rId91"/>
                <a:stretch>
                  <a:fillRect/>
                </a:stretch>
              </p:blipFill>
              <p:spPr>
                <a:xfrm>
                  <a:off x="2554963" y="3251501"/>
                  <a:ext cx="118080" cy="39240"/>
                </a:xfrm>
                <a:prstGeom prst="rect">
                  <a:avLst/>
                </a:prstGeom>
              </p:spPr>
            </p:pic>
          </mc:Fallback>
        </mc:AlternateContent>
      </p:grpSp>
      <p:grpSp>
        <p:nvGrpSpPr>
          <p:cNvPr id="114" name="群組 113">
            <a:extLst>
              <a:ext uri="{FF2B5EF4-FFF2-40B4-BE49-F238E27FC236}">
                <a16:creationId xmlns:a16="http://schemas.microsoft.com/office/drawing/2014/main" id="{04562531-632E-79A1-6569-2B1980BDCACB}"/>
              </a:ext>
            </a:extLst>
          </p:cNvPr>
          <p:cNvGrpSpPr/>
          <p:nvPr/>
        </p:nvGrpSpPr>
        <p:grpSpPr>
          <a:xfrm>
            <a:off x="3268483" y="2807621"/>
            <a:ext cx="666720" cy="659880"/>
            <a:chOff x="3268483" y="2807621"/>
            <a:chExt cx="666720" cy="659880"/>
          </a:xfrm>
        </p:grpSpPr>
        <mc:AlternateContent xmlns:mc="http://schemas.openxmlformats.org/markup-compatibility/2006" xmlns:p14="http://schemas.microsoft.com/office/powerpoint/2010/main">
          <mc:Choice Requires="p14">
            <p:contentPart p14:bwMode="auto" r:id="rId92">
              <p14:nvContentPartPr>
                <p14:cNvPr id="98" name="筆跡 97">
                  <a:extLst>
                    <a:ext uri="{FF2B5EF4-FFF2-40B4-BE49-F238E27FC236}">
                      <a16:creationId xmlns:a16="http://schemas.microsoft.com/office/drawing/2014/main" id="{39BAD7C8-B7C9-88CD-7059-ADB622ED2AB0}"/>
                    </a:ext>
                  </a:extLst>
                </p14:cNvPr>
                <p14:cNvContentPartPr/>
                <p14:nvPr/>
              </p14:nvContentPartPr>
              <p14:xfrm>
                <a:off x="3268483" y="2888981"/>
                <a:ext cx="94320" cy="578520"/>
              </p14:xfrm>
            </p:contentPart>
          </mc:Choice>
          <mc:Fallback xmlns="">
            <p:pic>
              <p:nvPicPr>
                <p:cNvPr id="98" name="筆跡 97">
                  <a:extLst>
                    <a:ext uri="{FF2B5EF4-FFF2-40B4-BE49-F238E27FC236}">
                      <a16:creationId xmlns:a16="http://schemas.microsoft.com/office/drawing/2014/main" id="{39BAD7C8-B7C9-88CD-7059-ADB622ED2AB0}"/>
                    </a:ext>
                  </a:extLst>
                </p:cNvPr>
                <p:cNvPicPr/>
                <p:nvPr/>
              </p:nvPicPr>
              <p:blipFill>
                <a:blip r:embed="rId93"/>
                <a:stretch>
                  <a:fillRect/>
                </a:stretch>
              </p:blipFill>
              <p:spPr>
                <a:xfrm>
                  <a:off x="3264163" y="2884661"/>
                  <a:ext cx="102960" cy="5871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9" name="筆跡 98">
                  <a:extLst>
                    <a:ext uri="{FF2B5EF4-FFF2-40B4-BE49-F238E27FC236}">
                      <a16:creationId xmlns:a16="http://schemas.microsoft.com/office/drawing/2014/main" id="{61451232-4F19-FC02-89EC-4543156F519B}"/>
                    </a:ext>
                  </a:extLst>
                </p14:cNvPr>
                <p14:cNvContentPartPr/>
                <p14:nvPr/>
              </p14:nvContentPartPr>
              <p14:xfrm>
                <a:off x="3838003" y="2891141"/>
                <a:ext cx="97200" cy="491760"/>
              </p14:xfrm>
            </p:contentPart>
          </mc:Choice>
          <mc:Fallback xmlns="">
            <p:pic>
              <p:nvPicPr>
                <p:cNvPr id="99" name="筆跡 98">
                  <a:extLst>
                    <a:ext uri="{FF2B5EF4-FFF2-40B4-BE49-F238E27FC236}">
                      <a16:creationId xmlns:a16="http://schemas.microsoft.com/office/drawing/2014/main" id="{61451232-4F19-FC02-89EC-4543156F519B}"/>
                    </a:ext>
                  </a:extLst>
                </p:cNvPr>
                <p:cNvPicPr/>
                <p:nvPr/>
              </p:nvPicPr>
              <p:blipFill>
                <a:blip r:embed="rId95"/>
                <a:stretch>
                  <a:fillRect/>
                </a:stretch>
              </p:blipFill>
              <p:spPr>
                <a:xfrm>
                  <a:off x="3833683" y="2886821"/>
                  <a:ext cx="105840" cy="500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8" name="筆跡 107">
                  <a:extLst>
                    <a:ext uri="{FF2B5EF4-FFF2-40B4-BE49-F238E27FC236}">
                      <a16:creationId xmlns:a16="http://schemas.microsoft.com/office/drawing/2014/main" id="{F4331F57-3421-47EC-79DE-CD6FE49C346C}"/>
                    </a:ext>
                  </a:extLst>
                </p14:cNvPr>
                <p14:cNvContentPartPr/>
                <p14:nvPr/>
              </p14:nvContentPartPr>
              <p14:xfrm>
                <a:off x="3377563" y="2807621"/>
                <a:ext cx="144720" cy="231480"/>
              </p14:xfrm>
            </p:contentPart>
          </mc:Choice>
          <mc:Fallback xmlns="">
            <p:pic>
              <p:nvPicPr>
                <p:cNvPr id="108" name="筆跡 107">
                  <a:extLst>
                    <a:ext uri="{FF2B5EF4-FFF2-40B4-BE49-F238E27FC236}">
                      <a16:creationId xmlns:a16="http://schemas.microsoft.com/office/drawing/2014/main" id="{F4331F57-3421-47EC-79DE-CD6FE49C346C}"/>
                    </a:ext>
                  </a:extLst>
                </p:cNvPr>
                <p:cNvPicPr/>
                <p:nvPr/>
              </p:nvPicPr>
              <p:blipFill>
                <a:blip r:embed="rId97"/>
                <a:stretch>
                  <a:fillRect/>
                </a:stretch>
              </p:blipFill>
              <p:spPr>
                <a:xfrm>
                  <a:off x="3373243" y="2803301"/>
                  <a:ext cx="1533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9" name="筆跡 108">
                  <a:extLst>
                    <a:ext uri="{FF2B5EF4-FFF2-40B4-BE49-F238E27FC236}">
                      <a16:creationId xmlns:a16="http://schemas.microsoft.com/office/drawing/2014/main" id="{5EDCC01E-4259-5F42-881F-D300F502AD49}"/>
                    </a:ext>
                  </a:extLst>
                </p14:cNvPr>
                <p14:cNvContentPartPr/>
                <p14:nvPr/>
              </p14:nvContentPartPr>
              <p14:xfrm>
                <a:off x="3565123" y="2908781"/>
                <a:ext cx="100440" cy="14040"/>
              </p14:xfrm>
            </p:contentPart>
          </mc:Choice>
          <mc:Fallback xmlns="">
            <p:pic>
              <p:nvPicPr>
                <p:cNvPr id="109" name="筆跡 108">
                  <a:extLst>
                    <a:ext uri="{FF2B5EF4-FFF2-40B4-BE49-F238E27FC236}">
                      <a16:creationId xmlns:a16="http://schemas.microsoft.com/office/drawing/2014/main" id="{5EDCC01E-4259-5F42-881F-D300F502AD49}"/>
                    </a:ext>
                  </a:extLst>
                </p:cNvPr>
                <p:cNvPicPr/>
                <p:nvPr/>
              </p:nvPicPr>
              <p:blipFill>
                <a:blip r:embed="rId99"/>
                <a:stretch>
                  <a:fillRect/>
                </a:stretch>
              </p:blipFill>
              <p:spPr>
                <a:xfrm>
                  <a:off x="3560803" y="2904461"/>
                  <a:ext cx="1090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10" name="筆跡 109">
                  <a:extLst>
                    <a:ext uri="{FF2B5EF4-FFF2-40B4-BE49-F238E27FC236}">
                      <a16:creationId xmlns:a16="http://schemas.microsoft.com/office/drawing/2014/main" id="{5B9A57AE-0531-B419-3EA9-4F15889B634C}"/>
                    </a:ext>
                  </a:extLst>
                </p14:cNvPr>
                <p14:cNvContentPartPr/>
                <p14:nvPr/>
              </p14:nvContentPartPr>
              <p14:xfrm>
                <a:off x="3613003" y="2878541"/>
                <a:ext cx="10800" cy="110520"/>
              </p14:xfrm>
            </p:contentPart>
          </mc:Choice>
          <mc:Fallback xmlns="">
            <p:pic>
              <p:nvPicPr>
                <p:cNvPr id="110" name="筆跡 109">
                  <a:extLst>
                    <a:ext uri="{FF2B5EF4-FFF2-40B4-BE49-F238E27FC236}">
                      <a16:creationId xmlns:a16="http://schemas.microsoft.com/office/drawing/2014/main" id="{5B9A57AE-0531-B419-3EA9-4F15889B634C}"/>
                    </a:ext>
                  </a:extLst>
                </p:cNvPr>
                <p:cNvPicPr/>
                <p:nvPr/>
              </p:nvPicPr>
              <p:blipFill>
                <a:blip r:embed="rId101"/>
                <a:stretch>
                  <a:fillRect/>
                </a:stretch>
              </p:blipFill>
              <p:spPr>
                <a:xfrm>
                  <a:off x="3608683" y="2874221"/>
                  <a:ext cx="194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11" name="筆跡 110">
                  <a:extLst>
                    <a:ext uri="{FF2B5EF4-FFF2-40B4-BE49-F238E27FC236}">
                      <a16:creationId xmlns:a16="http://schemas.microsoft.com/office/drawing/2014/main" id="{53718FDE-DF6F-97BD-D3EB-2709AC53BEC1}"/>
                    </a:ext>
                  </a:extLst>
                </p14:cNvPr>
                <p14:cNvContentPartPr/>
                <p14:nvPr/>
              </p14:nvContentPartPr>
              <p14:xfrm>
                <a:off x="3682123" y="2823101"/>
                <a:ext cx="37440" cy="156960"/>
              </p14:xfrm>
            </p:contentPart>
          </mc:Choice>
          <mc:Fallback xmlns="">
            <p:pic>
              <p:nvPicPr>
                <p:cNvPr id="111" name="筆跡 110">
                  <a:extLst>
                    <a:ext uri="{FF2B5EF4-FFF2-40B4-BE49-F238E27FC236}">
                      <a16:creationId xmlns:a16="http://schemas.microsoft.com/office/drawing/2014/main" id="{53718FDE-DF6F-97BD-D3EB-2709AC53BEC1}"/>
                    </a:ext>
                  </a:extLst>
                </p:cNvPr>
                <p:cNvPicPr/>
                <p:nvPr/>
              </p:nvPicPr>
              <p:blipFill>
                <a:blip r:embed="rId103"/>
                <a:stretch>
                  <a:fillRect/>
                </a:stretch>
              </p:blipFill>
              <p:spPr>
                <a:xfrm>
                  <a:off x="3677803" y="2818781"/>
                  <a:ext cx="460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2" name="筆跡 111">
                  <a:extLst>
                    <a:ext uri="{FF2B5EF4-FFF2-40B4-BE49-F238E27FC236}">
                      <a16:creationId xmlns:a16="http://schemas.microsoft.com/office/drawing/2014/main" id="{7A0658BE-EF3D-D6BF-309E-372882D8CA64}"/>
                    </a:ext>
                  </a:extLst>
                </p14:cNvPr>
                <p14:cNvContentPartPr/>
                <p14:nvPr/>
              </p14:nvContentPartPr>
              <p14:xfrm>
                <a:off x="3670243" y="2809781"/>
                <a:ext cx="143280" cy="153360"/>
              </p14:xfrm>
            </p:contentPart>
          </mc:Choice>
          <mc:Fallback xmlns="">
            <p:pic>
              <p:nvPicPr>
                <p:cNvPr id="112" name="筆跡 111">
                  <a:extLst>
                    <a:ext uri="{FF2B5EF4-FFF2-40B4-BE49-F238E27FC236}">
                      <a16:creationId xmlns:a16="http://schemas.microsoft.com/office/drawing/2014/main" id="{7A0658BE-EF3D-D6BF-309E-372882D8CA64}"/>
                    </a:ext>
                  </a:extLst>
                </p:cNvPr>
                <p:cNvPicPr/>
                <p:nvPr/>
              </p:nvPicPr>
              <p:blipFill>
                <a:blip r:embed="rId105"/>
                <a:stretch>
                  <a:fillRect/>
                </a:stretch>
              </p:blipFill>
              <p:spPr>
                <a:xfrm>
                  <a:off x="3665923" y="2805461"/>
                  <a:ext cx="1519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3" name="筆跡 112">
                  <a:extLst>
                    <a:ext uri="{FF2B5EF4-FFF2-40B4-BE49-F238E27FC236}">
                      <a16:creationId xmlns:a16="http://schemas.microsoft.com/office/drawing/2014/main" id="{D0D503D4-AC3F-A362-6BB5-EEBFD41DBDC5}"/>
                    </a:ext>
                  </a:extLst>
                </p14:cNvPr>
                <p14:cNvContentPartPr/>
                <p14:nvPr/>
              </p14:nvContentPartPr>
              <p14:xfrm>
                <a:off x="3441643" y="3142781"/>
                <a:ext cx="236880" cy="221040"/>
              </p14:xfrm>
            </p:contentPart>
          </mc:Choice>
          <mc:Fallback xmlns="">
            <p:pic>
              <p:nvPicPr>
                <p:cNvPr id="113" name="筆跡 112">
                  <a:extLst>
                    <a:ext uri="{FF2B5EF4-FFF2-40B4-BE49-F238E27FC236}">
                      <a16:creationId xmlns:a16="http://schemas.microsoft.com/office/drawing/2014/main" id="{D0D503D4-AC3F-A362-6BB5-EEBFD41DBDC5}"/>
                    </a:ext>
                  </a:extLst>
                </p:cNvPr>
                <p:cNvPicPr/>
                <p:nvPr/>
              </p:nvPicPr>
              <p:blipFill>
                <a:blip r:embed="rId107"/>
                <a:stretch>
                  <a:fillRect/>
                </a:stretch>
              </p:blipFill>
              <p:spPr>
                <a:xfrm>
                  <a:off x="3437323" y="3138461"/>
                  <a:ext cx="245520" cy="229680"/>
                </a:xfrm>
                <a:prstGeom prst="rect">
                  <a:avLst/>
                </a:prstGeom>
              </p:spPr>
            </p:pic>
          </mc:Fallback>
        </mc:AlternateContent>
      </p:grpSp>
      <p:grpSp>
        <p:nvGrpSpPr>
          <p:cNvPr id="124" name="群組 123">
            <a:extLst>
              <a:ext uri="{FF2B5EF4-FFF2-40B4-BE49-F238E27FC236}">
                <a16:creationId xmlns:a16="http://schemas.microsoft.com/office/drawing/2014/main" id="{376B804B-2F3F-96F5-5C2E-A076C1DAA5C0}"/>
              </a:ext>
            </a:extLst>
          </p:cNvPr>
          <p:cNvGrpSpPr/>
          <p:nvPr/>
        </p:nvGrpSpPr>
        <p:grpSpPr>
          <a:xfrm>
            <a:off x="2895523" y="3525461"/>
            <a:ext cx="730080" cy="631440"/>
            <a:chOff x="2895523" y="3525461"/>
            <a:chExt cx="730080" cy="631440"/>
          </a:xfrm>
        </p:grpSpPr>
        <mc:AlternateContent xmlns:mc="http://schemas.openxmlformats.org/markup-compatibility/2006" xmlns:p14="http://schemas.microsoft.com/office/powerpoint/2010/main">
          <mc:Choice Requires="p14">
            <p:contentPart p14:bwMode="auto" r:id="rId108">
              <p14:nvContentPartPr>
                <p14:cNvPr id="116" name="筆跡 115">
                  <a:extLst>
                    <a:ext uri="{FF2B5EF4-FFF2-40B4-BE49-F238E27FC236}">
                      <a16:creationId xmlns:a16="http://schemas.microsoft.com/office/drawing/2014/main" id="{1E894136-2CBF-E1E8-3BF2-3B62698F91FF}"/>
                    </a:ext>
                  </a:extLst>
                </p14:cNvPr>
                <p14:cNvContentPartPr/>
                <p14:nvPr/>
              </p14:nvContentPartPr>
              <p14:xfrm>
                <a:off x="3096043" y="3525821"/>
                <a:ext cx="223560" cy="226440"/>
              </p14:xfrm>
            </p:contentPart>
          </mc:Choice>
          <mc:Fallback xmlns="">
            <p:pic>
              <p:nvPicPr>
                <p:cNvPr id="116" name="筆跡 115">
                  <a:extLst>
                    <a:ext uri="{FF2B5EF4-FFF2-40B4-BE49-F238E27FC236}">
                      <a16:creationId xmlns:a16="http://schemas.microsoft.com/office/drawing/2014/main" id="{1E894136-2CBF-E1E8-3BF2-3B62698F91FF}"/>
                    </a:ext>
                  </a:extLst>
                </p:cNvPr>
                <p:cNvPicPr/>
                <p:nvPr/>
              </p:nvPicPr>
              <p:blipFill>
                <a:blip r:embed="rId109"/>
                <a:stretch>
                  <a:fillRect/>
                </a:stretch>
              </p:blipFill>
              <p:spPr>
                <a:xfrm>
                  <a:off x="3091723" y="3521501"/>
                  <a:ext cx="2322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7" name="筆跡 116">
                  <a:extLst>
                    <a:ext uri="{FF2B5EF4-FFF2-40B4-BE49-F238E27FC236}">
                      <a16:creationId xmlns:a16="http://schemas.microsoft.com/office/drawing/2014/main" id="{BC69A4D0-542D-02AD-2AD3-AD64FF42D688}"/>
                    </a:ext>
                  </a:extLst>
                </p14:cNvPr>
                <p14:cNvContentPartPr/>
                <p14:nvPr/>
              </p14:nvContentPartPr>
              <p14:xfrm>
                <a:off x="3020443" y="3883661"/>
                <a:ext cx="94320" cy="234360"/>
              </p14:xfrm>
            </p:contentPart>
          </mc:Choice>
          <mc:Fallback xmlns="">
            <p:pic>
              <p:nvPicPr>
                <p:cNvPr id="117" name="筆跡 116">
                  <a:extLst>
                    <a:ext uri="{FF2B5EF4-FFF2-40B4-BE49-F238E27FC236}">
                      <a16:creationId xmlns:a16="http://schemas.microsoft.com/office/drawing/2014/main" id="{BC69A4D0-542D-02AD-2AD3-AD64FF42D688}"/>
                    </a:ext>
                  </a:extLst>
                </p:cNvPr>
                <p:cNvPicPr/>
                <p:nvPr/>
              </p:nvPicPr>
              <p:blipFill>
                <a:blip r:embed="rId111"/>
                <a:stretch>
                  <a:fillRect/>
                </a:stretch>
              </p:blipFill>
              <p:spPr>
                <a:xfrm>
                  <a:off x="3016123" y="3879341"/>
                  <a:ext cx="1029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8" name="筆跡 117">
                  <a:extLst>
                    <a:ext uri="{FF2B5EF4-FFF2-40B4-BE49-F238E27FC236}">
                      <a16:creationId xmlns:a16="http://schemas.microsoft.com/office/drawing/2014/main" id="{5842AE2B-F7AA-00FD-A22A-80D57A4CAF1E}"/>
                    </a:ext>
                  </a:extLst>
                </p14:cNvPr>
                <p14:cNvContentPartPr/>
                <p14:nvPr/>
              </p14:nvContentPartPr>
              <p14:xfrm>
                <a:off x="3028723" y="4015061"/>
                <a:ext cx="96120" cy="3240"/>
              </p14:xfrm>
            </p:contentPart>
          </mc:Choice>
          <mc:Fallback xmlns="">
            <p:pic>
              <p:nvPicPr>
                <p:cNvPr id="118" name="筆跡 117">
                  <a:extLst>
                    <a:ext uri="{FF2B5EF4-FFF2-40B4-BE49-F238E27FC236}">
                      <a16:creationId xmlns:a16="http://schemas.microsoft.com/office/drawing/2014/main" id="{5842AE2B-F7AA-00FD-A22A-80D57A4CAF1E}"/>
                    </a:ext>
                  </a:extLst>
                </p:cNvPr>
                <p:cNvPicPr/>
                <p:nvPr/>
              </p:nvPicPr>
              <p:blipFill>
                <a:blip r:embed="rId113"/>
                <a:stretch>
                  <a:fillRect/>
                </a:stretch>
              </p:blipFill>
              <p:spPr>
                <a:xfrm>
                  <a:off x="3024403" y="4010741"/>
                  <a:ext cx="104760" cy="11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9" name="筆跡 118">
                  <a:extLst>
                    <a:ext uri="{FF2B5EF4-FFF2-40B4-BE49-F238E27FC236}">
                      <a16:creationId xmlns:a16="http://schemas.microsoft.com/office/drawing/2014/main" id="{26788984-847F-A624-9034-6A6D8C87EF1D}"/>
                    </a:ext>
                  </a:extLst>
                </p14:cNvPr>
                <p14:cNvContentPartPr/>
                <p14:nvPr/>
              </p14:nvContentPartPr>
              <p14:xfrm>
                <a:off x="3172363" y="3917501"/>
                <a:ext cx="110880" cy="155880"/>
              </p14:xfrm>
            </p:contentPart>
          </mc:Choice>
          <mc:Fallback xmlns="">
            <p:pic>
              <p:nvPicPr>
                <p:cNvPr id="119" name="筆跡 118">
                  <a:extLst>
                    <a:ext uri="{FF2B5EF4-FFF2-40B4-BE49-F238E27FC236}">
                      <a16:creationId xmlns:a16="http://schemas.microsoft.com/office/drawing/2014/main" id="{26788984-847F-A624-9034-6A6D8C87EF1D}"/>
                    </a:ext>
                  </a:extLst>
                </p:cNvPr>
                <p:cNvPicPr/>
                <p:nvPr/>
              </p:nvPicPr>
              <p:blipFill>
                <a:blip r:embed="rId115"/>
                <a:stretch>
                  <a:fillRect/>
                </a:stretch>
              </p:blipFill>
              <p:spPr>
                <a:xfrm>
                  <a:off x="3168043" y="3913181"/>
                  <a:ext cx="1195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0" name="筆跡 119">
                  <a:extLst>
                    <a:ext uri="{FF2B5EF4-FFF2-40B4-BE49-F238E27FC236}">
                      <a16:creationId xmlns:a16="http://schemas.microsoft.com/office/drawing/2014/main" id="{411ADFB9-8627-FC98-23E6-36C38F3EB225}"/>
                    </a:ext>
                  </a:extLst>
                </p14:cNvPr>
                <p14:cNvContentPartPr/>
                <p14:nvPr/>
              </p14:nvContentPartPr>
              <p14:xfrm>
                <a:off x="3303043" y="3879701"/>
                <a:ext cx="34920" cy="170280"/>
              </p14:xfrm>
            </p:contentPart>
          </mc:Choice>
          <mc:Fallback xmlns="">
            <p:pic>
              <p:nvPicPr>
                <p:cNvPr id="120" name="筆跡 119">
                  <a:extLst>
                    <a:ext uri="{FF2B5EF4-FFF2-40B4-BE49-F238E27FC236}">
                      <a16:creationId xmlns:a16="http://schemas.microsoft.com/office/drawing/2014/main" id="{411ADFB9-8627-FC98-23E6-36C38F3EB225}"/>
                    </a:ext>
                  </a:extLst>
                </p:cNvPr>
                <p:cNvPicPr/>
                <p:nvPr/>
              </p:nvPicPr>
              <p:blipFill>
                <a:blip r:embed="rId117"/>
                <a:stretch>
                  <a:fillRect/>
                </a:stretch>
              </p:blipFill>
              <p:spPr>
                <a:xfrm>
                  <a:off x="3298723" y="3875381"/>
                  <a:ext cx="435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1" name="筆跡 120">
                  <a:extLst>
                    <a:ext uri="{FF2B5EF4-FFF2-40B4-BE49-F238E27FC236}">
                      <a16:creationId xmlns:a16="http://schemas.microsoft.com/office/drawing/2014/main" id="{A87240AA-6FE9-1042-E2FE-B4303454FCE8}"/>
                    </a:ext>
                  </a:extLst>
                </p14:cNvPr>
                <p14:cNvContentPartPr/>
                <p14:nvPr/>
              </p14:nvContentPartPr>
              <p14:xfrm>
                <a:off x="3320683" y="3876461"/>
                <a:ext cx="125640" cy="213120"/>
              </p14:xfrm>
            </p:contentPart>
          </mc:Choice>
          <mc:Fallback xmlns="">
            <p:pic>
              <p:nvPicPr>
                <p:cNvPr id="121" name="筆跡 120">
                  <a:extLst>
                    <a:ext uri="{FF2B5EF4-FFF2-40B4-BE49-F238E27FC236}">
                      <a16:creationId xmlns:a16="http://schemas.microsoft.com/office/drawing/2014/main" id="{A87240AA-6FE9-1042-E2FE-B4303454FCE8}"/>
                    </a:ext>
                  </a:extLst>
                </p:cNvPr>
                <p:cNvPicPr/>
                <p:nvPr/>
              </p:nvPicPr>
              <p:blipFill>
                <a:blip r:embed="rId119"/>
                <a:stretch>
                  <a:fillRect/>
                </a:stretch>
              </p:blipFill>
              <p:spPr>
                <a:xfrm>
                  <a:off x="3316363" y="3872141"/>
                  <a:ext cx="1342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2" name="筆跡 121">
                  <a:extLst>
                    <a:ext uri="{FF2B5EF4-FFF2-40B4-BE49-F238E27FC236}">
                      <a16:creationId xmlns:a16="http://schemas.microsoft.com/office/drawing/2014/main" id="{2ECB8C53-E6A1-6772-0DE1-08463DA8FB4A}"/>
                    </a:ext>
                  </a:extLst>
                </p14:cNvPr>
                <p14:cNvContentPartPr/>
                <p14:nvPr/>
              </p14:nvContentPartPr>
              <p14:xfrm>
                <a:off x="2895523" y="3525461"/>
                <a:ext cx="121680" cy="631440"/>
              </p14:xfrm>
            </p:contentPart>
          </mc:Choice>
          <mc:Fallback xmlns="">
            <p:pic>
              <p:nvPicPr>
                <p:cNvPr id="122" name="筆跡 121">
                  <a:extLst>
                    <a:ext uri="{FF2B5EF4-FFF2-40B4-BE49-F238E27FC236}">
                      <a16:creationId xmlns:a16="http://schemas.microsoft.com/office/drawing/2014/main" id="{2ECB8C53-E6A1-6772-0DE1-08463DA8FB4A}"/>
                    </a:ext>
                  </a:extLst>
                </p:cNvPr>
                <p:cNvPicPr/>
                <p:nvPr/>
              </p:nvPicPr>
              <p:blipFill>
                <a:blip r:embed="rId121"/>
                <a:stretch>
                  <a:fillRect/>
                </a:stretch>
              </p:blipFill>
              <p:spPr>
                <a:xfrm>
                  <a:off x="2891203" y="3521141"/>
                  <a:ext cx="130320" cy="640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3" name="筆跡 122">
                  <a:extLst>
                    <a:ext uri="{FF2B5EF4-FFF2-40B4-BE49-F238E27FC236}">
                      <a16:creationId xmlns:a16="http://schemas.microsoft.com/office/drawing/2014/main" id="{600232B9-25DE-3025-75E9-ED89E77BE16A}"/>
                    </a:ext>
                  </a:extLst>
                </p14:cNvPr>
                <p14:cNvContentPartPr/>
                <p14:nvPr/>
              </p14:nvContentPartPr>
              <p14:xfrm>
                <a:off x="3513643" y="3554981"/>
                <a:ext cx="111960" cy="549720"/>
              </p14:xfrm>
            </p:contentPart>
          </mc:Choice>
          <mc:Fallback xmlns="">
            <p:pic>
              <p:nvPicPr>
                <p:cNvPr id="123" name="筆跡 122">
                  <a:extLst>
                    <a:ext uri="{FF2B5EF4-FFF2-40B4-BE49-F238E27FC236}">
                      <a16:creationId xmlns:a16="http://schemas.microsoft.com/office/drawing/2014/main" id="{600232B9-25DE-3025-75E9-ED89E77BE16A}"/>
                    </a:ext>
                  </a:extLst>
                </p:cNvPr>
                <p:cNvPicPr/>
                <p:nvPr/>
              </p:nvPicPr>
              <p:blipFill>
                <a:blip r:embed="rId123"/>
                <a:stretch>
                  <a:fillRect/>
                </a:stretch>
              </p:blipFill>
              <p:spPr>
                <a:xfrm>
                  <a:off x="3509323" y="3550661"/>
                  <a:ext cx="120600" cy="558360"/>
                </a:xfrm>
                <a:prstGeom prst="rect">
                  <a:avLst/>
                </a:prstGeom>
              </p:spPr>
            </p:pic>
          </mc:Fallback>
        </mc:AlternateContent>
      </p:grpSp>
      <p:sp>
        <p:nvSpPr>
          <p:cNvPr id="129" name="直線接點 128">
            <a:extLst>
              <a:ext uri="{FF2B5EF4-FFF2-40B4-BE49-F238E27FC236}">
                <a16:creationId xmlns:a16="http://schemas.microsoft.com/office/drawing/2014/main" id="{D42035DC-C7CC-B3FE-C18F-15FE2B4F4E57}"/>
              </a:ext>
            </a:extLst>
          </p:cNvPr>
          <p:cNvSpPr/>
          <p:nvPr/>
        </p:nvSpPr>
        <p:spPr>
          <a:xfrm>
            <a:off x="2082642" y="4863825"/>
            <a:ext cx="3940377" cy="0"/>
          </a:xfrm>
          <a:prstGeom prst="line">
            <a:avLst/>
          </a:prstGeom>
          <a:solidFill>
            <a:srgbClr val="000000">
              <a:alpha val="5000"/>
            </a:srgbClr>
          </a:solidFill>
          <a:ln w="9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132" name="群組 131">
            <a:extLst>
              <a:ext uri="{FF2B5EF4-FFF2-40B4-BE49-F238E27FC236}">
                <a16:creationId xmlns:a16="http://schemas.microsoft.com/office/drawing/2014/main" id="{FAE9BAD0-37F6-AE96-DA3E-B955CFFEAF21}"/>
              </a:ext>
            </a:extLst>
          </p:cNvPr>
          <p:cNvGrpSpPr/>
          <p:nvPr/>
        </p:nvGrpSpPr>
        <p:grpSpPr>
          <a:xfrm>
            <a:off x="1666418" y="4848042"/>
            <a:ext cx="117720" cy="72720"/>
            <a:chOff x="1666418" y="4848042"/>
            <a:chExt cx="117720" cy="72720"/>
          </a:xfrm>
        </p:grpSpPr>
        <mc:AlternateContent xmlns:mc="http://schemas.openxmlformats.org/markup-compatibility/2006" xmlns:p14="http://schemas.microsoft.com/office/powerpoint/2010/main">
          <mc:Choice Requires="p14">
            <p:contentPart p14:bwMode="auto" r:id="rId124">
              <p14:nvContentPartPr>
                <p14:cNvPr id="130" name="筆跡 129">
                  <a:extLst>
                    <a:ext uri="{FF2B5EF4-FFF2-40B4-BE49-F238E27FC236}">
                      <a16:creationId xmlns:a16="http://schemas.microsoft.com/office/drawing/2014/main" id="{40978C44-422A-102A-0123-CB0D5181BDA8}"/>
                    </a:ext>
                  </a:extLst>
                </p14:cNvPr>
                <p14:cNvContentPartPr/>
                <p14:nvPr/>
              </p14:nvContentPartPr>
              <p14:xfrm>
                <a:off x="1675058" y="4848042"/>
                <a:ext cx="109080" cy="4320"/>
              </p14:xfrm>
            </p:contentPart>
          </mc:Choice>
          <mc:Fallback xmlns="">
            <p:pic>
              <p:nvPicPr>
                <p:cNvPr id="130" name="筆跡 129">
                  <a:extLst>
                    <a:ext uri="{FF2B5EF4-FFF2-40B4-BE49-F238E27FC236}">
                      <a16:creationId xmlns:a16="http://schemas.microsoft.com/office/drawing/2014/main" id="{40978C44-422A-102A-0123-CB0D5181BDA8}"/>
                    </a:ext>
                  </a:extLst>
                </p:cNvPr>
                <p:cNvPicPr/>
                <p:nvPr/>
              </p:nvPicPr>
              <p:blipFill>
                <a:blip r:embed="rId125"/>
                <a:stretch>
                  <a:fillRect/>
                </a:stretch>
              </p:blipFill>
              <p:spPr>
                <a:xfrm>
                  <a:off x="1670738" y="4843722"/>
                  <a:ext cx="117720" cy="12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31" name="筆跡 130">
                  <a:extLst>
                    <a:ext uri="{FF2B5EF4-FFF2-40B4-BE49-F238E27FC236}">
                      <a16:creationId xmlns:a16="http://schemas.microsoft.com/office/drawing/2014/main" id="{D083B623-D011-A714-D55B-89C50CF7380C}"/>
                    </a:ext>
                  </a:extLst>
                </p14:cNvPr>
                <p14:cNvContentPartPr/>
                <p14:nvPr/>
              </p14:nvContentPartPr>
              <p14:xfrm>
                <a:off x="1666418" y="4902762"/>
                <a:ext cx="110880" cy="18000"/>
              </p14:xfrm>
            </p:contentPart>
          </mc:Choice>
          <mc:Fallback xmlns="">
            <p:pic>
              <p:nvPicPr>
                <p:cNvPr id="131" name="筆跡 130">
                  <a:extLst>
                    <a:ext uri="{FF2B5EF4-FFF2-40B4-BE49-F238E27FC236}">
                      <a16:creationId xmlns:a16="http://schemas.microsoft.com/office/drawing/2014/main" id="{D083B623-D011-A714-D55B-89C50CF7380C}"/>
                    </a:ext>
                  </a:extLst>
                </p:cNvPr>
                <p:cNvPicPr/>
                <p:nvPr/>
              </p:nvPicPr>
              <p:blipFill>
                <a:blip r:embed="rId127"/>
                <a:stretch>
                  <a:fillRect/>
                </a:stretch>
              </p:blipFill>
              <p:spPr>
                <a:xfrm>
                  <a:off x="1662098" y="4898442"/>
                  <a:ext cx="119520" cy="26640"/>
                </a:xfrm>
                <a:prstGeom prst="rect">
                  <a:avLst/>
                </a:prstGeom>
              </p:spPr>
            </p:pic>
          </mc:Fallback>
        </mc:AlternateContent>
      </p:grpSp>
      <p:grpSp>
        <p:nvGrpSpPr>
          <p:cNvPr id="151" name="群組 150">
            <a:extLst>
              <a:ext uri="{FF2B5EF4-FFF2-40B4-BE49-F238E27FC236}">
                <a16:creationId xmlns:a16="http://schemas.microsoft.com/office/drawing/2014/main" id="{0F062A70-C3DA-EC1A-B465-04802185CAA6}"/>
              </a:ext>
            </a:extLst>
          </p:cNvPr>
          <p:cNvGrpSpPr/>
          <p:nvPr/>
        </p:nvGrpSpPr>
        <p:grpSpPr>
          <a:xfrm>
            <a:off x="2123258" y="4615842"/>
            <a:ext cx="644040" cy="266400"/>
            <a:chOff x="2123258" y="4615842"/>
            <a:chExt cx="644040" cy="266400"/>
          </a:xfrm>
        </p:grpSpPr>
        <mc:AlternateContent xmlns:mc="http://schemas.openxmlformats.org/markup-compatibility/2006" xmlns:p14="http://schemas.microsoft.com/office/powerpoint/2010/main">
          <mc:Choice Requires="p14">
            <p:contentPart p14:bwMode="auto" r:id="rId128">
              <p14:nvContentPartPr>
                <p14:cNvPr id="140" name="筆跡 139">
                  <a:extLst>
                    <a:ext uri="{FF2B5EF4-FFF2-40B4-BE49-F238E27FC236}">
                      <a16:creationId xmlns:a16="http://schemas.microsoft.com/office/drawing/2014/main" id="{9C1E2D0D-FC17-3983-3CBA-7CED1DE3AC1E}"/>
                    </a:ext>
                  </a:extLst>
                </p14:cNvPr>
                <p14:cNvContentPartPr/>
                <p14:nvPr/>
              </p14:nvContentPartPr>
              <p14:xfrm>
                <a:off x="2186618" y="4615842"/>
                <a:ext cx="113400" cy="242640"/>
              </p14:xfrm>
            </p:contentPart>
          </mc:Choice>
          <mc:Fallback xmlns="">
            <p:pic>
              <p:nvPicPr>
                <p:cNvPr id="140" name="筆跡 139">
                  <a:extLst>
                    <a:ext uri="{FF2B5EF4-FFF2-40B4-BE49-F238E27FC236}">
                      <a16:creationId xmlns:a16="http://schemas.microsoft.com/office/drawing/2014/main" id="{9C1E2D0D-FC17-3983-3CBA-7CED1DE3AC1E}"/>
                    </a:ext>
                  </a:extLst>
                </p:cNvPr>
                <p:cNvPicPr/>
                <p:nvPr/>
              </p:nvPicPr>
              <p:blipFill>
                <a:blip r:embed="rId129"/>
                <a:stretch>
                  <a:fillRect/>
                </a:stretch>
              </p:blipFill>
              <p:spPr>
                <a:xfrm>
                  <a:off x="2182298" y="4611522"/>
                  <a:ext cx="1220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41" name="筆跡 140">
                  <a:extLst>
                    <a:ext uri="{FF2B5EF4-FFF2-40B4-BE49-F238E27FC236}">
                      <a16:creationId xmlns:a16="http://schemas.microsoft.com/office/drawing/2014/main" id="{7C0FD6D2-0295-3DFC-273C-B47609C2D101}"/>
                    </a:ext>
                  </a:extLst>
                </p14:cNvPr>
                <p14:cNvContentPartPr/>
                <p14:nvPr/>
              </p14:nvContentPartPr>
              <p14:xfrm>
                <a:off x="2190218" y="4770642"/>
                <a:ext cx="84600" cy="3240"/>
              </p14:xfrm>
            </p:contentPart>
          </mc:Choice>
          <mc:Fallback xmlns="">
            <p:pic>
              <p:nvPicPr>
                <p:cNvPr id="141" name="筆跡 140">
                  <a:extLst>
                    <a:ext uri="{FF2B5EF4-FFF2-40B4-BE49-F238E27FC236}">
                      <a16:creationId xmlns:a16="http://schemas.microsoft.com/office/drawing/2014/main" id="{7C0FD6D2-0295-3DFC-273C-B47609C2D101}"/>
                    </a:ext>
                  </a:extLst>
                </p:cNvPr>
                <p:cNvPicPr/>
                <p:nvPr/>
              </p:nvPicPr>
              <p:blipFill>
                <a:blip r:embed="rId131"/>
                <a:stretch>
                  <a:fillRect/>
                </a:stretch>
              </p:blipFill>
              <p:spPr>
                <a:xfrm>
                  <a:off x="2185898" y="4766322"/>
                  <a:ext cx="93240" cy="118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42" name="筆跡 141">
                  <a:extLst>
                    <a:ext uri="{FF2B5EF4-FFF2-40B4-BE49-F238E27FC236}">
                      <a16:creationId xmlns:a16="http://schemas.microsoft.com/office/drawing/2014/main" id="{E00B4172-AD08-4C05-1F39-3CD0A95863D8}"/>
                    </a:ext>
                  </a:extLst>
                </p14:cNvPr>
                <p14:cNvContentPartPr/>
                <p14:nvPr/>
              </p14:nvContentPartPr>
              <p14:xfrm>
                <a:off x="2372378" y="4704042"/>
                <a:ext cx="97920" cy="23760"/>
              </p14:xfrm>
            </p:contentPart>
          </mc:Choice>
          <mc:Fallback xmlns="">
            <p:pic>
              <p:nvPicPr>
                <p:cNvPr id="142" name="筆跡 141">
                  <a:extLst>
                    <a:ext uri="{FF2B5EF4-FFF2-40B4-BE49-F238E27FC236}">
                      <a16:creationId xmlns:a16="http://schemas.microsoft.com/office/drawing/2014/main" id="{E00B4172-AD08-4C05-1F39-3CD0A95863D8}"/>
                    </a:ext>
                  </a:extLst>
                </p:cNvPr>
                <p:cNvPicPr/>
                <p:nvPr/>
              </p:nvPicPr>
              <p:blipFill>
                <a:blip r:embed="rId133"/>
                <a:stretch>
                  <a:fillRect/>
                </a:stretch>
              </p:blipFill>
              <p:spPr>
                <a:xfrm>
                  <a:off x="2368058" y="4699722"/>
                  <a:ext cx="1065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43" name="筆跡 142">
                  <a:extLst>
                    <a:ext uri="{FF2B5EF4-FFF2-40B4-BE49-F238E27FC236}">
                      <a16:creationId xmlns:a16="http://schemas.microsoft.com/office/drawing/2014/main" id="{1C16AAB5-A0CE-3B0C-9656-88D32EFCD8D9}"/>
                    </a:ext>
                  </a:extLst>
                </p14:cNvPr>
                <p14:cNvContentPartPr/>
                <p14:nvPr/>
              </p14:nvContentPartPr>
              <p14:xfrm>
                <a:off x="2421698" y="4681722"/>
                <a:ext cx="21240" cy="141480"/>
              </p14:xfrm>
            </p:contentPart>
          </mc:Choice>
          <mc:Fallback xmlns="">
            <p:pic>
              <p:nvPicPr>
                <p:cNvPr id="143" name="筆跡 142">
                  <a:extLst>
                    <a:ext uri="{FF2B5EF4-FFF2-40B4-BE49-F238E27FC236}">
                      <a16:creationId xmlns:a16="http://schemas.microsoft.com/office/drawing/2014/main" id="{1C16AAB5-A0CE-3B0C-9656-88D32EFCD8D9}"/>
                    </a:ext>
                  </a:extLst>
                </p:cNvPr>
                <p:cNvPicPr/>
                <p:nvPr/>
              </p:nvPicPr>
              <p:blipFill>
                <a:blip r:embed="rId135"/>
                <a:stretch>
                  <a:fillRect/>
                </a:stretch>
              </p:blipFill>
              <p:spPr>
                <a:xfrm>
                  <a:off x="2417378" y="4677402"/>
                  <a:ext cx="2988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44" name="筆跡 143">
                  <a:extLst>
                    <a:ext uri="{FF2B5EF4-FFF2-40B4-BE49-F238E27FC236}">
                      <a16:creationId xmlns:a16="http://schemas.microsoft.com/office/drawing/2014/main" id="{71F56C81-16BF-91C9-4E83-2CA055A3F08A}"/>
                    </a:ext>
                  </a:extLst>
                </p14:cNvPr>
                <p14:cNvContentPartPr/>
                <p14:nvPr/>
              </p14:nvContentPartPr>
              <p14:xfrm>
                <a:off x="2489738" y="4655802"/>
                <a:ext cx="12600" cy="169920"/>
              </p14:xfrm>
            </p:contentPart>
          </mc:Choice>
          <mc:Fallback xmlns="">
            <p:pic>
              <p:nvPicPr>
                <p:cNvPr id="144" name="筆跡 143">
                  <a:extLst>
                    <a:ext uri="{FF2B5EF4-FFF2-40B4-BE49-F238E27FC236}">
                      <a16:creationId xmlns:a16="http://schemas.microsoft.com/office/drawing/2014/main" id="{71F56C81-16BF-91C9-4E83-2CA055A3F08A}"/>
                    </a:ext>
                  </a:extLst>
                </p:cNvPr>
                <p:cNvPicPr/>
                <p:nvPr/>
              </p:nvPicPr>
              <p:blipFill>
                <a:blip r:embed="rId137"/>
                <a:stretch>
                  <a:fillRect/>
                </a:stretch>
              </p:blipFill>
              <p:spPr>
                <a:xfrm>
                  <a:off x="2485418" y="4651482"/>
                  <a:ext cx="21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45" name="筆跡 144">
                  <a:extLst>
                    <a:ext uri="{FF2B5EF4-FFF2-40B4-BE49-F238E27FC236}">
                      <a16:creationId xmlns:a16="http://schemas.microsoft.com/office/drawing/2014/main" id="{50624FFE-5269-8D43-7B2A-99762B1955A5}"/>
                    </a:ext>
                  </a:extLst>
                </p14:cNvPr>
                <p14:cNvContentPartPr/>
                <p14:nvPr/>
              </p14:nvContentPartPr>
              <p14:xfrm>
                <a:off x="2492258" y="4652562"/>
                <a:ext cx="101520" cy="193680"/>
              </p14:xfrm>
            </p:contentPart>
          </mc:Choice>
          <mc:Fallback xmlns="">
            <p:pic>
              <p:nvPicPr>
                <p:cNvPr id="145" name="筆跡 144">
                  <a:extLst>
                    <a:ext uri="{FF2B5EF4-FFF2-40B4-BE49-F238E27FC236}">
                      <a16:creationId xmlns:a16="http://schemas.microsoft.com/office/drawing/2014/main" id="{50624FFE-5269-8D43-7B2A-99762B1955A5}"/>
                    </a:ext>
                  </a:extLst>
                </p:cNvPr>
                <p:cNvPicPr/>
                <p:nvPr/>
              </p:nvPicPr>
              <p:blipFill>
                <a:blip r:embed="rId139"/>
                <a:stretch>
                  <a:fillRect/>
                </a:stretch>
              </p:blipFill>
              <p:spPr>
                <a:xfrm>
                  <a:off x="2487938" y="4648242"/>
                  <a:ext cx="1101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47" name="筆跡 146">
                  <a:extLst>
                    <a:ext uri="{FF2B5EF4-FFF2-40B4-BE49-F238E27FC236}">
                      <a16:creationId xmlns:a16="http://schemas.microsoft.com/office/drawing/2014/main" id="{E92680B3-801D-AA58-1373-D94EC44DD38D}"/>
                    </a:ext>
                  </a:extLst>
                </p14:cNvPr>
                <p14:cNvContentPartPr/>
                <p14:nvPr/>
              </p14:nvContentPartPr>
              <p14:xfrm>
                <a:off x="2123258" y="4621242"/>
                <a:ext cx="111600" cy="261000"/>
              </p14:xfrm>
            </p:contentPart>
          </mc:Choice>
          <mc:Fallback xmlns="">
            <p:pic>
              <p:nvPicPr>
                <p:cNvPr id="147" name="筆跡 146">
                  <a:extLst>
                    <a:ext uri="{FF2B5EF4-FFF2-40B4-BE49-F238E27FC236}">
                      <a16:creationId xmlns:a16="http://schemas.microsoft.com/office/drawing/2014/main" id="{E92680B3-801D-AA58-1373-D94EC44DD38D}"/>
                    </a:ext>
                  </a:extLst>
                </p:cNvPr>
                <p:cNvPicPr/>
                <p:nvPr/>
              </p:nvPicPr>
              <p:blipFill>
                <a:blip r:embed="rId141"/>
                <a:stretch>
                  <a:fillRect/>
                </a:stretch>
              </p:blipFill>
              <p:spPr>
                <a:xfrm>
                  <a:off x="2118938" y="4616922"/>
                  <a:ext cx="12024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48" name="筆跡 147">
                  <a:extLst>
                    <a:ext uri="{FF2B5EF4-FFF2-40B4-BE49-F238E27FC236}">
                      <a16:creationId xmlns:a16="http://schemas.microsoft.com/office/drawing/2014/main" id="{69482B58-FC8A-47AB-1A61-A7A2557A34EE}"/>
                    </a:ext>
                  </a:extLst>
                </p14:cNvPr>
                <p14:cNvContentPartPr/>
                <p14:nvPr/>
              </p14:nvContentPartPr>
              <p14:xfrm>
                <a:off x="2578658" y="4621602"/>
                <a:ext cx="82440" cy="236880"/>
              </p14:xfrm>
            </p:contentPart>
          </mc:Choice>
          <mc:Fallback xmlns="">
            <p:pic>
              <p:nvPicPr>
                <p:cNvPr id="148" name="筆跡 147">
                  <a:extLst>
                    <a:ext uri="{FF2B5EF4-FFF2-40B4-BE49-F238E27FC236}">
                      <a16:creationId xmlns:a16="http://schemas.microsoft.com/office/drawing/2014/main" id="{69482B58-FC8A-47AB-1A61-A7A2557A34EE}"/>
                    </a:ext>
                  </a:extLst>
                </p:cNvPr>
                <p:cNvPicPr/>
                <p:nvPr/>
              </p:nvPicPr>
              <p:blipFill>
                <a:blip r:embed="rId143"/>
                <a:stretch>
                  <a:fillRect/>
                </a:stretch>
              </p:blipFill>
              <p:spPr>
                <a:xfrm>
                  <a:off x="2574338" y="4617282"/>
                  <a:ext cx="910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49" name="筆跡 148">
                  <a:extLst>
                    <a:ext uri="{FF2B5EF4-FFF2-40B4-BE49-F238E27FC236}">
                      <a16:creationId xmlns:a16="http://schemas.microsoft.com/office/drawing/2014/main" id="{94D9DA87-B02F-D6D2-1027-B878ECFB08CD}"/>
                    </a:ext>
                  </a:extLst>
                </p14:cNvPr>
                <p14:cNvContentPartPr/>
                <p14:nvPr/>
              </p14:nvContentPartPr>
              <p14:xfrm>
                <a:off x="2750738" y="4619442"/>
                <a:ext cx="16560" cy="119880"/>
              </p14:xfrm>
            </p:contentPart>
          </mc:Choice>
          <mc:Fallback xmlns="">
            <p:pic>
              <p:nvPicPr>
                <p:cNvPr id="149" name="筆跡 148">
                  <a:extLst>
                    <a:ext uri="{FF2B5EF4-FFF2-40B4-BE49-F238E27FC236}">
                      <a16:creationId xmlns:a16="http://schemas.microsoft.com/office/drawing/2014/main" id="{94D9DA87-B02F-D6D2-1027-B878ECFB08CD}"/>
                    </a:ext>
                  </a:extLst>
                </p:cNvPr>
                <p:cNvPicPr/>
                <p:nvPr/>
              </p:nvPicPr>
              <p:blipFill>
                <a:blip r:embed="rId145"/>
                <a:stretch>
                  <a:fillRect/>
                </a:stretch>
              </p:blipFill>
              <p:spPr>
                <a:xfrm>
                  <a:off x="2746418" y="4615122"/>
                  <a:ext cx="2520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50" name="筆跡 149">
                  <a:extLst>
                    <a:ext uri="{FF2B5EF4-FFF2-40B4-BE49-F238E27FC236}">
                      <a16:creationId xmlns:a16="http://schemas.microsoft.com/office/drawing/2014/main" id="{76E98D99-A05F-1483-6397-E7818345349B}"/>
                    </a:ext>
                  </a:extLst>
                </p14:cNvPr>
                <p14:cNvContentPartPr/>
                <p14:nvPr/>
              </p14:nvContentPartPr>
              <p14:xfrm>
                <a:off x="2750738" y="4810602"/>
                <a:ext cx="7560" cy="10080"/>
              </p14:xfrm>
            </p:contentPart>
          </mc:Choice>
          <mc:Fallback xmlns="">
            <p:pic>
              <p:nvPicPr>
                <p:cNvPr id="150" name="筆跡 149">
                  <a:extLst>
                    <a:ext uri="{FF2B5EF4-FFF2-40B4-BE49-F238E27FC236}">
                      <a16:creationId xmlns:a16="http://schemas.microsoft.com/office/drawing/2014/main" id="{76E98D99-A05F-1483-6397-E7818345349B}"/>
                    </a:ext>
                  </a:extLst>
                </p:cNvPr>
                <p:cNvPicPr/>
                <p:nvPr/>
              </p:nvPicPr>
              <p:blipFill>
                <a:blip r:embed="rId147"/>
                <a:stretch>
                  <a:fillRect/>
                </a:stretch>
              </p:blipFill>
              <p:spPr>
                <a:xfrm>
                  <a:off x="2746418" y="4806282"/>
                  <a:ext cx="16200" cy="18720"/>
                </a:xfrm>
                <a:prstGeom prst="rect">
                  <a:avLst/>
                </a:prstGeom>
              </p:spPr>
            </p:pic>
          </mc:Fallback>
        </mc:AlternateContent>
      </p:grpSp>
      <p:grpSp>
        <p:nvGrpSpPr>
          <p:cNvPr id="174" name="群組 173">
            <a:extLst>
              <a:ext uri="{FF2B5EF4-FFF2-40B4-BE49-F238E27FC236}">
                <a16:creationId xmlns:a16="http://schemas.microsoft.com/office/drawing/2014/main" id="{D2A187A4-7339-F938-CD7F-7FC591CA24F3}"/>
              </a:ext>
            </a:extLst>
          </p:cNvPr>
          <p:cNvGrpSpPr/>
          <p:nvPr/>
        </p:nvGrpSpPr>
        <p:grpSpPr>
          <a:xfrm>
            <a:off x="2926058" y="4625922"/>
            <a:ext cx="1494360" cy="248760"/>
            <a:chOff x="2926058" y="4625922"/>
            <a:chExt cx="1494360" cy="248760"/>
          </a:xfrm>
        </p:grpSpPr>
        <mc:AlternateContent xmlns:mc="http://schemas.openxmlformats.org/markup-compatibility/2006" xmlns:p14="http://schemas.microsoft.com/office/powerpoint/2010/main">
          <mc:Choice Requires="p14">
            <p:contentPart p14:bwMode="auto" r:id="rId148">
              <p14:nvContentPartPr>
                <p14:cNvPr id="152" name="筆跡 151">
                  <a:extLst>
                    <a:ext uri="{FF2B5EF4-FFF2-40B4-BE49-F238E27FC236}">
                      <a16:creationId xmlns:a16="http://schemas.microsoft.com/office/drawing/2014/main" id="{7F42B5CF-0433-17C6-CAC2-FD86D017D3EC}"/>
                    </a:ext>
                  </a:extLst>
                </p14:cNvPr>
                <p14:cNvContentPartPr/>
                <p14:nvPr/>
              </p14:nvContentPartPr>
              <p14:xfrm>
                <a:off x="2926058" y="4627722"/>
                <a:ext cx="70560" cy="246960"/>
              </p14:xfrm>
            </p:contentPart>
          </mc:Choice>
          <mc:Fallback xmlns="">
            <p:pic>
              <p:nvPicPr>
                <p:cNvPr id="152" name="筆跡 151">
                  <a:extLst>
                    <a:ext uri="{FF2B5EF4-FFF2-40B4-BE49-F238E27FC236}">
                      <a16:creationId xmlns:a16="http://schemas.microsoft.com/office/drawing/2014/main" id="{7F42B5CF-0433-17C6-CAC2-FD86D017D3EC}"/>
                    </a:ext>
                  </a:extLst>
                </p:cNvPr>
                <p:cNvPicPr/>
                <p:nvPr/>
              </p:nvPicPr>
              <p:blipFill>
                <a:blip r:embed="rId149"/>
                <a:stretch>
                  <a:fillRect/>
                </a:stretch>
              </p:blipFill>
              <p:spPr>
                <a:xfrm>
                  <a:off x="2921738" y="4623402"/>
                  <a:ext cx="792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53" name="筆跡 152">
                  <a:extLst>
                    <a:ext uri="{FF2B5EF4-FFF2-40B4-BE49-F238E27FC236}">
                      <a16:creationId xmlns:a16="http://schemas.microsoft.com/office/drawing/2014/main" id="{1E36E123-8475-E489-9876-5C637CF50168}"/>
                    </a:ext>
                  </a:extLst>
                </p14:cNvPr>
                <p14:cNvContentPartPr/>
                <p14:nvPr/>
              </p14:nvContentPartPr>
              <p14:xfrm>
                <a:off x="3070058" y="4685682"/>
                <a:ext cx="119880" cy="157320"/>
              </p14:xfrm>
            </p:contentPart>
          </mc:Choice>
          <mc:Fallback xmlns="">
            <p:pic>
              <p:nvPicPr>
                <p:cNvPr id="153" name="筆跡 152">
                  <a:extLst>
                    <a:ext uri="{FF2B5EF4-FFF2-40B4-BE49-F238E27FC236}">
                      <a16:creationId xmlns:a16="http://schemas.microsoft.com/office/drawing/2014/main" id="{1E36E123-8475-E489-9876-5C637CF50168}"/>
                    </a:ext>
                  </a:extLst>
                </p:cNvPr>
                <p:cNvPicPr/>
                <p:nvPr/>
              </p:nvPicPr>
              <p:blipFill>
                <a:blip r:embed="rId151"/>
                <a:stretch>
                  <a:fillRect/>
                </a:stretch>
              </p:blipFill>
              <p:spPr>
                <a:xfrm>
                  <a:off x="3065738" y="4681362"/>
                  <a:ext cx="12852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54" name="筆跡 153">
                  <a:extLst>
                    <a:ext uri="{FF2B5EF4-FFF2-40B4-BE49-F238E27FC236}">
                      <a16:creationId xmlns:a16="http://schemas.microsoft.com/office/drawing/2014/main" id="{5B3AC1CF-8A9E-BE17-34BA-3246A10DB1E8}"/>
                    </a:ext>
                  </a:extLst>
                </p14:cNvPr>
                <p14:cNvContentPartPr/>
                <p14:nvPr/>
              </p14:nvContentPartPr>
              <p14:xfrm>
                <a:off x="3223778" y="4749762"/>
                <a:ext cx="122760" cy="25560"/>
              </p14:xfrm>
            </p:contentPart>
          </mc:Choice>
          <mc:Fallback xmlns="">
            <p:pic>
              <p:nvPicPr>
                <p:cNvPr id="154" name="筆跡 153">
                  <a:extLst>
                    <a:ext uri="{FF2B5EF4-FFF2-40B4-BE49-F238E27FC236}">
                      <a16:creationId xmlns:a16="http://schemas.microsoft.com/office/drawing/2014/main" id="{5B3AC1CF-8A9E-BE17-34BA-3246A10DB1E8}"/>
                    </a:ext>
                  </a:extLst>
                </p:cNvPr>
                <p:cNvPicPr/>
                <p:nvPr/>
              </p:nvPicPr>
              <p:blipFill>
                <a:blip r:embed="rId153"/>
                <a:stretch>
                  <a:fillRect/>
                </a:stretch>
              </p:blipFill>
              <p:spPr>
                <a:xfrm>
                  <a:off x="3219458" y="4745442"/>
                  <a:ext cx="1314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55" name="筆跡 154">
                  <a:extLst>
                    <a:ext uri="{FF2B5EF4-FFF2-40B4-BE49-F238E27FC236}">
                      <a16:creationId xmlns:a16="http://schemas.microsoft.com/office/drawing/2014/main" id="{A52C4B4E-7721-188E-8661-B61224C12502}"/>
                    </a:ext>
                  </a:extLst>
                </p14:cNvPr>
                <p14:cNvContentPartPr/>
                <p14:nvPr/>
              </p14:nvContentPartPr>
              <p14:xfrm>
                <a:off x="3298658" y="4712322"/>
                <a:ext cx="21240" cy="121320"/>
              </p14:xfrm>
            </p:contentPart>
          </mc:Choice>
          <mc:Fallback xmlns="">
            <p:pic>
              <p:nvPicPr>
                <p:cNvPr id="155" name="筆跡 154">
                  <a:extLst>
                    <a:ext uri="{FF2B5EF4-FFF2-40B4-BE49-F238E27FC236}">
                      <a16:creationId xmlns:a16="http://schemas.microsoft.com/office/drawing/2014/main" id="{A52C4B4E-7721-188E-8661-B61224C12502}"/>
                    </a:ext>
                  </a:extLst>
                </p:cNvPr>
                <p:cNvPicPr/>
                <p:nvPr/>
              </p:nvPicPr>
              <p:blipFill>
                <a:blip r:embed="rId155"/>
                <a:stretch>
                  <a:fillRect/>
                </a:stretch>
              </p:blipFill>
              <p:spPr>
                <a:xfrm>
                  <a:off x="3294338" y="4708002"/>
                  <a:ext cx="298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56" name="筆跡 155">
                  <a:extLst>
                    <a:ext uri="{FF2B5EF4-FFF2-40B4-BE49-F238E27FC236}">
                      <a16:creationId xmlns:a16="http://schemas.microsoft.com/office/drawing/2014/main" id="{531E2A90-2F30-ADF9-974A-97479EE49A1D}"/>
                    </a:ext>
                  </a:extLst>
                </p14:cNvPr>
                <p14:cNvContentPartPr/>
                <p14:nvPr/>
              </p14:nvContentPartPr>
              <p14:xfrm>
                <a:off x="3395138" y="4691442"/>
                <a:ext cx="30600" cy="181080"/>
              </p14:xfrm>
            </p:contentPart>
          </mc:Choice>
          <mc:Fallback xmlns="">
            <p:pic>
              <p:nvPicPr>
                <p:cNvPr id="156" name="筆跡 155">
                  <a:extLst>
                    <a:ext uri="{FF2B5EF4-FFF2-40B4-BE49-F238E27FC236}">
                      <a16:creationId xmlns:a16="http://schemas.microsoft.com/office/drawing/2014/main" id="{531E2A90-2F30-ADF9-974A-97479EE49A1D}"/>
                    </a:ext>
                  </a:extLst>
                </p:cNvPr>
                <p:cNvPicPr/>
                <p:nvPr/>
              </p:nvPicPr>
              <p:blipFill>
                <a:blip r:embed="rId157"/>
                <a:stretch>
                  <a:fillRect/>
                </a:stretch>
              </p:blipFill>
              <p:spPr>
                <a:xfrm>
                  <a:off x="3390818" y="4687122"/>
                  <a:ext cx="392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57" name="筆跡 156">
                  <a:extLst>
                    <a:ext uri="{FF2B5EF4-FFF2-40B4-BE49-F238E27FC236}">
                      <a16:creationId xmlns:a16="http://schemas.microsoft.com/office/drawing/2014/main" id="{CB2B6215-5F7C-AD05-DE42-8A779D2F88D0}"/>
                    </a:ext>
                  </a:extLst>
                </p14:cNvPr>
                <p14:cNvContentPartPr/>
                <p14:nvPr/>
              </p14:nvContentPartPr>
              <p14:xfrm>
                <a:off x="3401618" y="4650762"/>
                <a:ext cx="155160" cy="209520"/>
              </p14:xfrm>
            </p:contentPart>
          </mc:Choice>
          <mc:Fallback xmlns="">
            <p:pic>
              <p:nvPicPr>
                <p:cNvPr id="157" name="筆跡 156">
                  <a:extLst>
                    <a:ext uri="{FF2B5EF4-FFF2-40B4-BE49-F238E27FC236}">
                      <a16:creationId xmlns:a16="http://schemas.microsoft.com/office/drawing/2014/main" id="{CB2B6215-5F7C-AD05-DE42-8A779D2F88D0}"/>
                    </a:ext>
                  </a:extLst>
                </p:cNvPr>
                <p:cNvPicPr/>
                <p:nvPr/>
              </p:nvPicPr>
              <p:blipFill>
                <a:blip r:embed="rId159"/>
                <a:stretch>
                  <a:fillRect/>
                </a:stretch>
              </p:blipFill>
              <p:spPr>
                <a:xfrm>
                  <a:off x="3397298" y="4646442"/>
                  <a:ext cx="1638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58" name="筆跡 157">
                  <a:extLst>
                    <a:ext uri="{FF2B5EF4-FFF2-40B4-BE49-F238E27FC236}">
                      <a16:creationId xmlns:a16="http://schemas.microsoft.com/office/drawing/2014/main" id="{F73B9152-5C57-1ED8-092C-1F1535055F5C}"/>
                    </a:ext>
                  </a:extLst>
                </p14:cNvPr>
                <p14:cNvContentPartPr/>
                <p14:nvPr/>
              </p14:nvContentPartPr>
              <p14:xfrm>
                <a:off x="3557498" y="4642482"/>
                <a:ext cx="85320" cy="216720"/>
              </p14:xfrm>
            </p:contentPart>
          </mc:Choice>
          <mc:Fallback xmlns="">
            <p:pic>
              <p:nvPicPr>
                <p:cNvPr id="158" name="筆跡 157">
                  <a:extLst>
                    <a:ext uri="{FF2B5EF4-FFF2-40B4-BE49-F238E27FC236}">
                      <a16:creationId xmlns:a16="http://schemas.microsoft.com/office/drawing/2014/main" id="{F73B9152-5C57-1ED8-092C-1F1535055F5C}"/>
                    </a:ext>
                  </a:extLst>
                </p:cNvPr>
                <p:cNvPicPr/>
                <p:nvPr/>
              </p:nvPicPr>
              <p:blipFill>
                <a:blip r:embed="rId161"/>
                <a:stretch>
                  <a:fillRect/>
                </a:stretch>
              </p:blipFill>
              <p:spPr>
                <a:xfrm>
                  <a:off x="3553178" y="4638162"/>
                  <a:ext cx="9396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59" name="筆跡 158">
                  <a:extLst>
                    <a:ext uri="{FF2B5EF4-FFF2-40B4-BE49-F238E27FC236}">
                      <a16:creationId xmlns:a16="http://schemas.microsoft.com/office/drawing/2014/main" id="{B4A432AD-CE7D-A0A4-51D1-15DA952E289A}"/>
                    </a:ext>
                  </a:extLst>
                </p14:cNvPr>
                <p14:cNvContentPartPr/>
                <p14:nvPr/>
              </p14:nvContentPartPr>
              <p14:xfrm>
                <a:off x="3700418" y="4628802"/>
                <a:ext cx="11160" cy="115200"/>
              </p14:xfrm>
            </p:contentPart>
          </mc:Choice>
          <mc:Fallback xmlns="">
            <p:pic>
              <p:nvPicPr>
                <p:cNvPr id="159" name="筆跡 158">
                  <a:extLst>
                    <a:ext uri="{FF2B5EF4-FFF2-40B4-BE49-F238E27FC236}">
                      <a16:creationId xmlns:a16="http://schemas.microsoft.com/office/drawing/2014/main" id="{B4A432AD-CE7D-A0A4-51D1-15DA952E289A}"/>
                    </a:ext>
                  </a:extLst>
                </p:cNvPr>
                <p:cNvPicPr/>
                <p:nvPr/>
              </p:nvPicPr>
              <p:blipFill>
                <a:blip r:embed="rId163"/>
                <a:stretch>
                  <a:fillRect/>
                </a:stretch>
              </p:blipFill>
              <p:spPr>
                <a:xfrm>
                  <a:off x="3696098" y="4624482"/>
                  <a:ext cx="198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60" name="筆跡 159">
                  <a:extLst>
                    <a:ext uri="{FF2B5EF4-FFF2-40B4-BE49-F238E27FC236}">
                      <a16:creationId xmlns:a16="http://schemas.microsoft.com/office/drawing/2014/main" id="{0D79169C-E12D-5A2E-9D98-BBC1F8E19DFC}"/>
                    </a:ext>
                  </a:extLst>
                </p14:cNvPr>
                <p14:cNvContentPartPr/>
                <p14:nvPr/>
              </p14:nvContentPartPr>
              <p14:xfrm>
                <a:off x="3693578" y="4789362"/>
                <a:ext cx="6840" cy="3960"/>
              </p14:xfrm>
            </p:contentPart>
          </mc:Choice>
          <mc:Fallback xmlns="">
            <p:pic>
              <p:nvPicPr>
                <p:cNvPr id="160" name="筆跡 159">
                  <a:extLst>
                    <a:ext uri="{FF2B5EF4-FFF2-40B4-BE49-F238E27FC236}">
                      <a16:creationId xmlns:a16="http://schemas.microsoft.com/office/drawing/2014/main" id="{0D79169C-E12D-5A2E-9D98-BBC1F8E19DFC}"/>
                    </a:ext>
                  </a:extLst>
                </p:cNvPr>
                <p:cNvPicPr/>
                <p:nvPr/>
              </p:nvPicPr>
              <p:blipFill>
                <a:blip r:embed="rId165"/>
                <a:stretch>
                  <a:fillRect/>
                </a:stretch>
              </p:blipFill>
              <p:spPr>
                <a:xfrm>
                  <a:off x="3689258" y="4785042"/>
                  <a:ext cx="154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64" name="筆跡 163">
                  <a:extLst>
                    <a:ext uri="{FF2B5EF4-FFF2-40B4-BE49-F238E27FC236}">
                      <a16:creationId xmlns:a16="http://schemas.microsoft.com/office/drawing/2014/main" id="{17F3E57E-2B57-CE16-320D-B095DE8443F3}"/>
                    </a:ext>
                  </a:extLst>
                </p14:cNvPr>
                <p14:cNvContentPartPr/>
                <p14:nvPr/>
              </p14:nvContentPartPr>
              <p14:xfrm>
                <a:off x="3800138" y="4625922"/>
                <a:ext cx="62280" cy="243360"/>
              </p14:xfrm>
            </p:contentPart>
          </mc:Choice>
          <mc:Fallback xmlns="">
            <p:pic>
              <p:nvPicPr>
                <p:cNvPr id="164" name="筆跡 163">
                  <a:extLst>
                    <a:ext uri="{FF2B5EF4-FFF2-40B4-BE49-F238E27FC236}">
                      <a16:creationId xmlns:a16="http://schemas.microsoft.com/office/drawing/2014/main" id="{17F3E57E-2B57-CE16-320D-B095DE8443F3}"/>
                    </a:ext>
                  </a:extLst>
                </p:cNvPr>
                <p:cNvPicPr/>
                <p:nvPr/>
              </p:nvPicPr>
              <p:blipFill>
                <a:blip r:embed="rId167"/>
                <a:stretch>
                  <a:fillRect/>
                </a:stretch>
              </p:blipFill>
              <p:spPr>
                <a:xfrm>
                  <a:off x="3795818" y="4621602"/>
                  <a:ext cx="709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65" name="筆跡 164">
                  <a:extLst>
                    <a:ext uri="{FF2B5EF4-FFF2-40B4-BE49-F238E27FC236}">
                      <a16:creationId xmlns:a16="http://schemas.microsoft.com/office/drawing/2014/main" id="{69BFC8E3-4017-AAC4-AA44-049E8E1B5B4A}"/>
                    </a:ext>
                  </a:extLst>
                </p14:cNvPr>
                <p14:cNvContentPartPr/>
                <p14:nvPr/>
              </p14:nvContentPartPr>
              <p14:xfrm>
                <a:off x="3881858" y="4654002"/>
                <a:ext cx="98280" cy="197640"/>
              </p14:xfrm>
            </p:contentPart>
          </mc:Choice>
          <mc:Fallback xmlns="">
            <p:pic>
              <p:nvPicPr>
                <p:cNvPr id="165" name="筆跡 164">
                  <a:extLst>
                    <a:ext uri="{FF2B5EF4-FFF2-40B4-BE49-F238E27FC236}">
                      <a16:creationId xmlns:a16="http://schemas.microsoft.com/office/drawing/2014/main" id="{69BFC8E3-4017-AAC4-AA44-049E8E1B5B4A}"/>
                    </a:ext>
                  </a:extLst>
                </p:cNvPr>
                <p:cNvPicPr/>
                <p:nvPr/>
              </p:nvPicPr>
              <p:blipFill>
                <a:blip r:embed="rId169"/>
                <a:stretch>
                  <a:fillRect/>
                </a:stretch>
              </p:blipFill>
              <p:spPr>
                <a:xfrm>
                  <a:off x="3877538" y="4649682"/>
                  <a:ext cx="1069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66" name="筆跡 165">
                  <a:extLst>
                    <a:ext uri="{FF2B5EF4-FFF2-40B4-BE49-F238E27FC236}">
                      <a16:creationId xmlns:a16="http://schemas.microsoft.com/office/drawing/2014/main" id="{E03672C8-22BB-02EE-60C2-F84088D6D557}"/>
                    </a:ext>
                  </a:extLst>
                </p14:cNvPr>
                <p14:cNvContentPartPr/>
                <p14:nvPr/>
              </p14:nvContentPartPr>
              <p14:xfrm>
                <a:off x="3884738" y="4773522"/>
                <a:ext cx="61560" cy="13320"/>
              </p14:xfrm>
            </p:contentPart>
          </mc:Choice>
          <mc:Fallback xmlns="">
            <p:pic>
              <p:nvPicPr>
                <p:cNvPr id="166" name="筆跡 165">
                  <a:extLst>
                    <a:ext uri="{FF2B5EF4-FFF2-40B4-BE49-F238E27FC236}">
                      <a16:creationId xmlns:a16="http://schemas.microsoft.com/office/drawing/2014/main" id="{E03672C8-22BB-02EE-60C2-F84088D6D557}"/>
                    </a:ext>
                  </a:extLst>
                </p:cNvPr>
                <p:cNvPicPr/>
                <p:nvPr/>
              </p:nvPicPr>
              <p:blipFill>
                <a:blip r:embed="rId171"/>
                <a:stretch>
                  <a:fillRect/>
                </a:stretch>
              </p:blipFill>
              <p:spPr>
                <a:xfrm>
                  <a:off x="3880418" y="4769202"/>
                  <a:ext cx="702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67" name="筆跡 166">
                  <a:extLst>
                    <a:ext uri="{FF2B5EF4-FFF2-40B4-BE49-F238E27FC236}">
                      <a16:creationId xmlns:a16="http://schemas.microsoft.com/office/drawing/2014/main" id="{50A2D51F-4FFC-DD87-D7CA-8373F45DE6EB}"/>
                    </a:ext>
                  </a:extLst>
                </p14:cNvPr>
                <p14:cNvContentPartPr/>
                <p14:nvPr/>
              </p14:nvContentPartPr>
              <p14:xfrm>
                <a:off x="3994178" y="4733562"/>
                <a:ext cx="124200" cy="8280"/>
              </p14:xfrm>
            </p:contentPart>
          </mc:Choice>
          <mc:Fallback xmlns="">
            <p:pic>
              <p:nvPicPr>
                <p:cNvPr id="167" name="筆跡 166">
                  <a:extLst>
                    <a:ext uri="{FF2B5EF4-FFF2-40B4-BE49-F238E27FC236}">
                      <a16:creationId xmlns:a16="http://schemas.microsoft.com/office/drawing/2014/main" id="{50A2D51F-4FFC-DD87-D7CA-8373F45DE6EB}"/>
                    </a:ext>
                  </a:extLst>
                </p:cNvPr>
                <p:cNvPicPr/>
                <p:nvPr/>
              </p:nvPicPr>
              <p:blipFill>
                <a:blip r:embed="rId173"/>
                <a:stretch>
                  <a:fillRect/>
                </a:stretch>
              </p:blipFill>
              <p:spPr>
                <a:xfrm>
                  <a:off x="3989858" y="4729242"/>
                  <a:ext cx="13284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68" name="筆跡 167">
                  <a:extLst>
                    <a:ext uri="{FF2B5EF4-FFF2-40B4-BE49-F238E27FC236}">
                      <a16:creationId xmlns:a16="http://schemas.microsoft.com/office/drawing/2014/main" id="{EAC20058-FC47-9D79-B13E-C5B0E34B17CA}"/>
                    </a:ext>
                  </a:extLst>
                </p14:cNvPr>
                <p14:cNvContentPartPr/>
                <p14:nvPr/>
              </p14:nvContentPartPr>
              <p14:xfrm>
                <a:off x="4073378" y="4700442"/>
                <a:ext cx="9360" cy="127800"/>
              </p14:xfrm>
            </p:contentPart>
          </mc:Choice>
          <mc:Fallback xmlns="">
            <p:pic>
              <p:nvPicPr>
                <p:cNvPr id="168" name="筆跡 167">
                  <a:extLst>
                    <a:ext uri="{FF2B5EF4-FFF2-40B4-BE49-F238E27FC236}">
                      <a16:creationId xmlns:a16="http://schemas.microsoft.com/office/drawing/2014/main" id="{EAC20058-FC47-9D79-B13E-C5B0E34B17CA}"/>
                    </a:ext>
                  </a:extLst>
                </p:cNvPr>
                <p:cNvPicPr/>
                <p:nvPr/>
              </p:nvPicPr>
              <p:blipFill>
                <a:blip r:embed="rId175"/>
                <a:stretch>
                  <a:fillRect/>
                </a:stretch>
              </p:blipFill>
              <p:spPr>
                <a:xfrm>
                  <a:off x="4069058" y="4696122"/>
                  <a:ext cx="180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70" name="筆跡 169">
                  <a:extLst>
                    <a:ext uri="{FF2B5EF4-FFF2-40B4-BE49-F238E27FC236}">
                      <a16:creationId xmlns:a16="http://schemas.microsoft.com/office/drawing/2014/main" id="{950D18D9-26F9-724B-DDD0-D66620EEEE0E}"/>
                    </a:ext>
                  </a:extLst>
                </p14:cNvPr>
                <p14:cNvContentPartPr/>
                <p14:nvPr/>
              </p14:nvContentPartPr>
              <p14:xfrm>
                <a:off x="4129898" y="4675962"/>
                <a:ext cx="129240" cy="178560"/>
              </p14:xfrm>
            </p:contentPart>
          </mc:Choice>
          <mc:Fallback xmlns="">
            <p:pic>
              <p:nvPicPr>
                <p:cNvPr id="170" name="筆跡 169">
                  <a:extLst>
                    <a:ext uri="{FF2B5EF4-FFF2-40B4-BE49-F238E27FC236}">
                      <a16:creationId xmlns:a16="http://schemas.microsoft.com/office/drawing/2014/main" id="{950D18D9-26F9-724B-DDD0-D66620EEEE0E}"/>
                    </a:ext>
                  </a:extLst>
                </p:cNvPr>
                <p:cNvPicPr/>
                <p:nvPr/>
              </p:nvPicPr>
              <p:blipFill>
                <a:blip r:embed="rId177"/>
                <a:stretch>
                  <a:fillRect/>
                </a:stretch>
              </p:blipFill>
              <p:spPr>
                <a:xfrm>
                  <a:off x="4125578" y="4671642"/>
                  <a:ext cx="1378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71" name="筆跡 170">
                  <a:extLst>
                    <a:ext uri="{FF2B5EF4-FFF2-40B4-BE49-F238E27FC236}">
                      <a16:creationId xmlns:a16="http://schemas.microsoft.com/office/drawing/2014/main" id="{22D157C8-24A3-76DD-CA1B-6A8A3EA20EAC}"/>
                    </a:ext>
                  </a:extLst>
                </p14:cNvPr>
                <p14:cNvContentPartPr/>
                <p14:nvPr/>
              </p14:nvContentPartPr>
              <p14:xfrm>
                <a:off x="4262018" y="4685682"/>
                <a:ext cx="73440" cy="182520"/>
              </p14:xfrm>
            </p:contentPart>
          </mc:Choice>
          <mc:Fallback xmlns="">
            <p:pic>
              <p:nvPicPr>
                <p:cNvPr id="171" name="筆跡 170">
                  <a:extLst>
                    <a:ext uri="{FF2B5EF4-FFF2-40B4-BE49-F238E27FC236}">
                      <a16:creationId xmlns:a16="http://schemas.microsoft.com/office/drawing/2014/main" id="{22D157C8-24A3-76DD-CA1B-6A8A3EA20EAC}"/>
                    </a:ext>
                  </a:extLst>
                </p:cNvPr>
                <p:cNvPicPr/>
                <p:nvPr/>
              </p:nvPicPr>
              <p:blipFill>
                <a:blip r:embed="rId179"/>
                <a:stretch>
                  <a:fillRect/>
                </a:stretch>
              </p:blipFill>
              <p:spPr>
                <a:xfrm>
                  <a:off x="4257698" y="4681362"/>
                  <a:ext cx="820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72" name="筆跡 171">
                  <a:extLst>
                    <a:ext uri="{FF2B5EF4-FFF2-40B4-BE49-F238E27FC236}">
                      <a16:creationId xmlns:a16="http://schemas.microsoft.com/office/drawing/2014/main" id="{B6F71948-DC4D-2E24-4094-A68591422B20}"/>
                    </a:ext>
                  </a:extLst>
                </p14:cNvPr>
                <p14:cNvContentPartPr/>
                <p14:nvPr/>
              </p14:nvContentPartPr>
              <p14:xfrm>
                <a:off x="4395938" y="4658322"/>
                <a:ext cx="14760" cy="120240"/>
              </p14:xfrm>
            </p:contentPart>
          </mc:Choice>
          <mc:Fallback xmlns="">
            <p:pic>
              <p:nvPicPr>
                <p:cNvPr id="172" name="筆跡 171">
                  <a:extLst>
                    <a:ext uri="{FF2B5EF4-FFF2-40B4-BE49-F238E27FC236}">
                      <a16:creationId xmlns:a16="http://schemas.microsoft.com/office/drawing/2014/main" id="{B6F71948-DC4D-2E24-4094-A68591422B20}"/>
                    </a:ext>
                  </a:extLst>
                </p:cNvPr>
                <p:cNvPicPr/>
                <p:nvPr/>
              </p:nvPicPr>
              <p:blipFill>
                <a:blip r:embed="rId181"/>
                <a:stretch>
                  <a:fillRect/>
                </a:stretch>
              </p:blipFill>
              <p:spPr>
                <a:xfrm>
                  <a:off x="4391618" y="4654002"/>
                  <a:ext cx="234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73" name="筆跡 172">
                  <a:extLst>
                    <a:ext uri="{FF2B5EF4-FFF2-40B4-BE49-F238E27FC236}">
                      <a16:creationId xmlns:a16="http://schemas.microsoft.com/office/drawing/2014/main" id="{F4FF5984-B9C4-3CF5-1FD1-E2C5F45C9F9A}"/>
                    </a:ext>
                  </a:extLst>
                </p14:cNvPr>
                <p14:cNvContentPartPr/>
                <p14:nvPr/>
              </p14:nvContentPartPr>
              <p14:xfrm>
                <a:off x="4414658" y="4826802"/>
                <a:ext cx="5760" cy="720"/>
              </p14:xfrm>
            </p:contentPart>
          </mc:Choice>
          <mc:Fallback xmlns="">
            <p:pic>
              <p:nvPicPr>
                <p:cNvPr id="173" name="筆跡 172">
                  <a:extLst>
                    <a:ext uri="{FF2B5EF4-FFF2-40B4-BE49-F238E27FC236}">
                      <a16:creationId xmlns:a16="http://schemas.microsoft.com/office/drawing/2014/main" id="{F4FF5984-B9C4-3CF5-1FD1-E2C5F45C9F9A}"/>
                    </a:ext>
                  </a:extLst>
                </p:cNvPr>
                <p:cNvPicPr/>
                <p:nvPr/>
              </p:nvPicPr>
              <p:blipFill>
                <a:blip r:embed="rId183"/>
                <a:stretch>
                  <a:fillRect/>
                </a:stretch>
              </p:blipFill>
              <p:spPr>
                <a:xfrm>
                  <a:off x="4410338" y="4822482"/>
                  <a:ext cx="14400" cy="9360"/>
                </a:xfrm>
                <a:prstGeom prst="rect">
                  <a:avLst/>
                </a:prstGeom>
              </p:spPr>
            </p:pic>
          </mc:Fallback>
        </mc:AlternateContent>
      </p:grpSp>
      <p:grpSp>
        <p:nvGrpSpPr>
          <p:cNvPr id="188" name="群組 187">
            <a:extLst>
              <a:ext uri="{FF2B5EF4-FFF2-40B4-BE49-F238E27FC236}">
                <a16:creationId xmlns:a16="http://schemas.microsoft.com/office/drawing/2014/main" id="{A3DEF8EA-B519-89EC-6088-308147ABF962}"/>
              </a:ext>
            </a:extLst>
          </p:cNvPr>
          <p:cNvGrpSpPr/>
          <p:nvPr/>
        </p:nvGrpSpPr>
        <p:grpSpPr>
          <a:xfrm>
            <a:off x="4611578" y="4632402"/>
            <a:ext cx="828720" cy="271440"/>
            <a:chOff x="4611578" y="4632402"/>
            <a:chExt cx="828720" cy="271440"/>
          </a:xfrm>
        </p:grpSpPr>
        <mc:AlternateContent xmlns:mc="http://schemas.openxmlformats.org/markup-compatibility/2006" xmlns:p14="http://schemas.microsoft.com/office/powerpoint/2010/main">
          <mc:Choice Requires="p14">
            <p:contentPart p14:bwMode="auto" r:id="rId184">
              <p14:nvContentPartPr>
                <p14:cNvPr id="175" name="筆跡 174">
                  <a:extLst>
                    <a:ext uri="{FF2B5EF4-FFF2-40B4-BE49-F238E27FC236}">
                      <a16:creationId xmlns:a16="http://schemas.microsoft.com/office/drawing/2014/main" id="{C761F79F-9909-AC38-DF03-2AD9759FEEB1}"/>
                    </a:ext>
                  </a:extLst>
                </p14:cNvPr>
                <p14:cNvContentPartPr/>
                <p14:nvPr/>
              </p14:nvContentPartPr>
              <p14:xfrm>
                <a:off x="4611578" y="4667322"/>
                <a:ext cx="63360" cy="236520"/>
              </p14:xfrm>
            </p:contentPart>
          </mc:Choice>
          <mc:Fallback xmlns="">
            <p:pic>
              <p:nvPicPr>
                <p:cNvPr id="175" name="筆跡 174">
                  <a:extLst>
                    <a:ext uri="{FF2B5EF4-FFF2-40B4-BE49-F238E27FC236}">
                      <a16:creationId xmlns:a16="http://schemas.microsoft.com/office/drawing/2014/main" id="{C761F79F-9909-AC38-DF03-2AD9759FEEB1}"/>
                    </a:ext>
                  </a:extLst>
                </p:cNvPr>
                <p:cNvPicPr/>
                <p:nvPr/>
              </p:nvPicPr>
              <p:blipFill>
                <a:blip r:embed="rId185"/>
                <a:stretch>
                  <a:fillRect/>
                </a:stretch>
              </p:blipFill>
              <p:spPr>
                <a:xfrm>
                  <a:off x="4607258" y="4663002"/>
                  <a:ext cx="7200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76" name="筆跡 175">
                  <a:extLst>
                    <a:ext uri="{FF2B5EF4-FFF2-40B4-BE49-F238E27FC236}">
                      <a16:creationId xmlns:a16="http://schemas.microsoft.com/office/drawing/2014/main" id="{4F71AEE1-966A-3E1C-029D-6E0340DAC694}"/>
                    </a:ext>
                  </a:extLst>
                </p14:cNvPr>
                <p14:cNvContentPartPr/>
                <p14:nvPr/>
              </p14:nvContentPartPr>
              <p14:xfrm>
                <a:off x="4739378" y="4677402"/>
                <a:ext cx="20160" cy="167040"/>
              </p14:xfrm>
            </p:contentPart>
          </mc:Choice>
          <mc:Fallback xmlns="">
            <p:pic>
              <p:nvPicPr>
                <p:cNvPr id="176" name="筆跡 175">
                  <a:extLst>
                    <a:ext uri="{FF2B5EF4-FFF2-40B4-BE49-F238E27FC236}">
                      <a16:creationId xmlns:a16="http://schemas.microsoft.com/office/drawing/2014/main" id="{4F71AEE1-966A-3E1C-029D-6E0340DAC694}"/>
                    </a:ext>
                  </a:extLst>
                </p:cNvPr>
                <p:cNvPicPr/>
                <p:nvPr/>
              </p:nvPicPr>
              <p:blipFill>
                <a:blip r:embed="rId187"/>
                <a:stretch>
                  <a:fillRect/>
                </a:stretch>
              </p:blipFill>
              <p:spPr>
                <a:xfrm>
                  <a:off x="4735058" y="4673082"/>
                  <a:ext cx="288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77" name="筆跡 176">
                  <a:extLst>
                    <a:ext uri="{FF2B5EF4-FFF2-40B4-BE49-F238E27FC236}">
                      <a16:creationId xmlns:a16="http://schemas.microsoft.com/office/drawing/2014/main" id="{36EA351A-8208-752A-AFF5-23994AE5569C}"/>
                    </a:ext>
                  </a:extLst>
                </p14:cNvPr>
                <p14:cNvContentPartPr/>
                <p14:nvPr/>
              </p14:nvContentPartPr>
              <p14:xfrm>
                <a:off x="4741538" y="4632402"/>
                <a:ext cx="130320" cy="212760"/>
              </p14:xfrm>
            </p:contentPart>
          </mc:Choice>
          <mc:Fallback xmlns="">
            <p:pic>
              <p:nvPicPr>
                <p:cNvPr id="177" name="筆跡 176">
                  <a:extLst>
                    <a:ext uri="{FF2B5EF4-FFF2-40B4-BE49-F238E27FC236}">
                      <a16:creationId xmlns:a16="http://schemas.microsoft.com/office/drawing/2014/main" id="{36EA351A-8208-752A-AFF5-23994AE5569C}"/>
                    </a:ext>
                  </a:extLst>
                </p:cNvPr>
                <p:cNvPicPr/>
                <p:nvPr/>
              </p:nvPicPr>
              <p:blipFill>
                <a:blip r:embed="rId189"/>
                <a:stretch>
                  <a:fillRect/>
                </a:stretch>
              </p:blipFill>
              <p:spPr>
                <a:xfrm>
                  <a:off x="4737218" y="4628082"/>
                  <a:ext cx="1389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78" name="筆跡 177">
                  <a:extLst>
                    <a:ext uri="{FF2B5EF4-FFF2-40B4-BE49-F238E27FC236}">
                      <a16:creationId xmlns:a16="http://schemas.microsoft.com/office/drawing/2014/main" id="{0ABB1F07-2912-75B9-3A6C-1830BB2AD224}"/>
                    </a:ext>
                  </a:extLst>
                </p14:cNvPr>
                <p14:cNvContentPartPr/>
                <p14:nvPr/>
              </p14:nvContentPartPr>
              <p14:xfrm>
                <a:off x="4880498" y="4719162"/>
                <a:ext cx="123840" cy="16920"/>
              </p14:xfrm>
            </p:contentPart>
          </mc:Choice>
          <mc:Fallback xmlns="">
            <p:pic>
              <p:nvPicPr>
                <p:cNvPr id="178" name="筆跡 177">
                  <a:extLst>
                    <a:ext uri="{FF2B5EF4-FFF2-40B4-BE49-F238E27FC236}">
                      <a16:creationId xmlns:a16="http://schemas.microsoft.com/office/drawing/2014/main" id="{0ABB1F07-2912-75B9-3A6C-1830BB2AD224}"/>
                    </a:ext>
                  </a:extLst>
                </p:cNvPr>
                <p:cNvPicPr/>
                <p:nvPr/>
              </p:nvPicPr>
              <p:blipFill>
                <a:blip r:embed="rId191"/>
                <a:stretch>
                  <a:fillRect/>
                </a:stretch>
              </p:blipFill>
              <p:spPr>
                <a:xfrm>
                  <a:off x="4876178" y="4714842"/>
                  <a:ext cx="1324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79" name="筆跡 178">
                  <a:extLst>
                    <a:ext uri="{FF2B5EF4-FFF2-40B4-BE49-F238E27FC236}">
                      <a16:creationId xmlns:a16="http://schemas.microsoft.com/office/drawing/2014/main" id="{05EE5C13-A5F5-B3FF-45C5-76282F7E3A68}"/>
                    </a:ext>
                  </a:extLst>
                </p14:cNvPr>
                <p14:cNvContentPartPr/>
                <p14:nvPr/>
              </p14:nvContentPartPr>
              <p14:xfrm>
                <a:off x="4946378" y="4692162"/>
                <a:ext cx="27000" cy="141480"/>
              </p14:xfrm>
            </p:contentPart>
          </mc:Choice>
          <mc:Fallback xmlns="">
            <p:pic>
              <p:nvPicPr>
                <p:cNvPr id="179" name="筆跡 178">
                  <a:extLst>
                    <a:ext uri="{FF2B5EF4-FFF2-40B4-BE49-F238E27FC236}">
                      <a16:creationId xmlns:a16="http://schemas.microsoft.com/office/drawing/2014/main" id="{05EE5C13-A5F5-B3FF-45C5-76282F7E3A68}"/>
                    </a:ext>
                  </a:extLst>
                </p:cNvPr>
                <p:cNvPicPr/>
                <p:nvPr/>
              </p:nvPicPr>
              <p:blipFill>
                <a:blip r:embed="rId193"/>
                <a:stretch>
                  <a:fillRect/>
                </a:stretch>
              </p:blipFill>
              <p:spPr>
                <a:xfrm>
                  <a:off x="4942058" y="4687842"/>
                  <a:ext cx="3564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81" name="筆跡 180">
                  <a:extLst>
                    <a:ext uri="{FF2B5EF4-FFF2-40B4-BE49-F238E27FC236}">
                      <a16:creationId xmlns:a16="http://schemas.microsoft.com/office/drawing/2014/main" id="{DDD9A1E1-80C5-F832-4CA7-3C805E5A64A2}"/>
                    </a:ext>
                  </a:extLst>
                </p14:cNvPr>
                <p14:cNvContentPartPr/>
                <p14:nvPr/>
              </p14:nvContentPartPr>
              <p14:xfrm>
                <a:off x="5064818" y="4689642"/>
                <a:ext cx="48960" cy="187920"/>
              </p14:xfrm>
            </p:contentPart>
          </mc:Choice>
          <mc:Fallback xmlns="">
            <p:pic>
              <p:nvPicPr>
                <p:cNvPr id="181" name="筆跡 180">
                  <a:extLst>
                    <a:ext uri="{FF2B5EF4-FFF2-40B4-BE49-F238E27FC236}">
                      <a16:creationId xmlns:a16="http://schemas.microsoft.com/office/drawing/2014/main" id="{DDD9A1E1-80C5-F832-4CA7-3C805E5A64A2}"/>
                    </a:ext>
                  </a:extLst>
                </p:cNvPr>
                <p:cNvPicPr/>
                <p:nvPr/>
              </p:nvPicPr>
              <p:blipFill>
                <a:blip r:embed="rId195"/>
                <a:stretch>
                  <a:fillRect/>
                </a:stretch>
              </p:blipFill>
              <p:spPr>
                <a:xfrm>
                  <a:off x="5060498" y="4685322"/>
                  <a:ext cx="576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82" name="筆跡 181">
                  <a:extLst>
                    <a:ext uri="{FF2B5EF4-FFF2-40B4-BE49-F238E27FC236}">
                      <a16:creationId xmlns:a16="http://schemas.microsoft.com/office/drawing/2014/main" id="{D7D6E6BE-3F0A-6131-D77E-4179B434E7AC}"/>
                    </a:ext>
                  </a:extLst>
                </p14:cNvPr>
                <p14:cNvContentPartPr/>
                <p14:nvPr/>
              </p14:nvContentPartPr>
              <p14:xfrm>
                <a:off x="5070218" y="4675242"/>
                <a:ext cx="121680" cy="192960"/>
              </p14:xfrm>
            </p:contentPart>
          </mc:Choice>
          <mc:Fallback xmlns="">
            <p:pic>
              <p:nvPicPr>
                <p:cNvPr id="182" name="筆跡 181">
                  <a:extLst>
                    <a:ext uri="{FF2B5EF4-FFF2-40B4-BE49-F238E27FC236}">
                      <a16:creationId xmlns:a16="http://schemas.microsoft.com/office/drawing/2014/main" id="{D7D6E6BE-3F0A-6131-D77E-4179B434E7AC}"/>
                    </a:ext>
                  </a:extLst>
                </p:cNvPr>
                <p:cNvPicPr/>
                <p:nvPr/>
              </p:nvPicPr>
              <p:blipFill>
                <a:blip r:embed="rId197"/>
                <a:stretch>
                  <a:fillRect/>
                </a:stretch>
              </p:blipFill>
              <p:spPr>
                <a:xfrm>
                  <a:off x="5065898" y="4670922"/>
                  <a:ext cx="1303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83" name="筆跡 182">
                  <a:extLst>
                    <a:ext uri="{FF2B5EF4-FFF2-40B4-BE49-F238E27FC236}">
                      <a16:creationId xmlns:a16="http://schemas.microsoft.com/office/drawing/2014/main" id="{241176E8-A23E-3F57-451B-7BBCA898F2E3}"/>
                    </a:ext>
                  </a:extLst>
                </p14:cNvPr>
                <p14:cNvContentPartPr/>
                <p14:nvPr/>
              </p14:nvContentPartPr>
              <p14:xfrm>
                <a:off x="5241938" y="4660842"/>
                <a:ext cx="101520" cy="199800"/>
              </p14:xfrm>
            </p:contentPart>
          </mc:Choice>
          <mc:Fallback xmlns="">
            <p:pic>
              <p:nvPicPr>
                <p:cNvPr id="183" name="筆跡 182">
                  <a:extLst>
                    <a:ext uri="{FF2B5EF4-FFF2-40B4-BE49-F238E27FC236}">
                      <a16:creationId xmlns:a16="http://schemas.microsoft.com/office/drawing/2014/main" id="{241176E8-A23E-3F57-451B-7BBCA898F2E3}"/>
                    </a:ext>
                  </a:extLst>
                </p:cNvPr>
                <p:cNvPicPr/>
                <p:nvPr/>
              </p:nvPicPr>
              <p:blipFill>
                <a:blip r:embed="rId199"/>
                <a:stretch>
                  <a:fillRect/>
                </a:stretch>
              </p:blipFill>
              <p:spPr>
                <a:xfrm>
                  <a:off x="5237618" y="4656522"/>
                  <a:ext cx="1101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84" name="筆跡 183">
                  <a:extLst>
                    <a:ext uri="{FF2B5EF4-FFF2-40B4-BE49-F238E27FC236}">
                      <a16:creationId xmlns:a16="http://schemas.microsoft.com/office/drawing/2014/main" id="{B0E91D2C-5973-D905-AEBD-2628878DCB59}"/>
                    </a:ext>
                  </a:extLst>
                </p14:cNvPr>
                <p14:cNvContentPartPr/>
                <p14:nvPr/>
              </p14:nvContentPartPr>
              <p14:xfrm>
                <a:off x="5421578" y="4645362"/>
                <a:ext cx="18720" cy="102600"/>
              </p14:xfrm>
            </p:contentPart>
          </mc:Choice>
          <mc:Fallback xmlns="">
            <p:pic>
              <p:nvPicPr>
                <p:cNvPr id="184" name="筆跡 183">
                  <a:extLst>
                    <a:ext uri="{FF2B5EF4-FFF2-40B4-BE49-F238E27FC236}">
                      <a16:creationId xmlns:a16="http://schemas.microsoft.com/office/drawing/2014/main" id="{B0E91D2C-5973-D905-AEBD-2628878DCB59}"/>
                    </a:ext>
                  </a:extLst>
                </p:cNvPr>
                <p:cNvPicPr/>
                <p:nvPr/>
              </p:nvPicPr>
              <p:blipFill>
                <a:blip r:embed="rId201"/>
                <a:stretch>
                  <a:fillRect/>
                </a:stretch>
              </p:blipFill>
              <p:spPr>
                <a:xfrm>
                  <a:off x="5417258" y="4641042"/>
                  <a:ext cx="273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85" name="筆跡 184">
                  <a:extLst>
                    <a:ext uri="{FF2B5EF4-FFF2-40B4-BE49-F238E27FC236}">
                      <a16:creationId xmlns:a16="http://schemas.microsoft.com/office/drawing/2014/main" id="{3B1688B0-D3FB-DFC7-B480-18A7A4A23BF9}"/>
                    </a:ext>
                  </a:extLst>
                </p14:cNvPr>
                <p14:cNvContentPartPr/>
                <p14:nvPr/>
              </p14:nvContentPartPr>
              <p14:xfrm>
                <a:off x="5426258" y="4845882"/>
                <a:ext cx="10440" cy="7560"/>
              </p14:xfrm>
            </p:contentPart>
          </mc:Choice>
          <mc:Fallback xmlns="">
            <p:pic>
              <p:nvPicPr>
                <p:cNvPr id="185" name="筆跡 184">
                  <a:extLst>
                    <a:ext uri="{FF2B5EF4-FFF2-40B4-BE49-F238E27FC236}">
                      <a16:creationId xmlns:a16="http://schemas.microsoft.com/office/drawing/2014/main" id="{3B1688B0-D3FB-DFC7-B480-18A7A4A23BF9}"/>
                    </a:ext>
                  </a:extLst>
                </p:cNvPr>
                <p:cNvPicPr/>
                <p:nvPr/>
              </p:nvPicPr>
              <p:blipFill>
                <a:blip r:embed="rId203"/>
                <a:stretch>
                  <a:fillRect/>
                </a:stretch>
              </p:blipFill>
              <p:spPr>
                <a:xfrm>
                  <a:off x="5421938" y="4841562"/>
                  <a:ext cx="19080"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87" name="筆跡 186">
                  <a:extLst>
                    <a:ext uri="{FF2B5EF4-FFF2-40B4-BE49-F238E27FC236}">
                      <a16:creationId xmlns:a16="http://schemas.microsoft.com/office/drawing/2014/main" id="{6C7C840E-4B3D-3AC9-76FB-B534AF1CE091}"/>
                    </a:ext>
                  </a:extLst>
                </p14:cNvPr>
                <p14:cNvContentPartPr/>
                <p14:nvPr/>
              </p14:nvContentPartPr>
              <p14:xfrm>
                <a:off x="5409338" y="4839042"/>
                <a:ext cx="25560" cy="22320"/>
              </p14:xfrm>
            </p:contentPart>
          </mc:Choice>
          <mc:Fallback xmlns="">
            <p:pic>
              <p:nvPicPr>
                <p:cNvPr id="187" name="筆跡 186">
                  <a:extLst>
                    <a:ext uri="{FF2B5EF4-FFF2-40B4-BE49-F238E27FC236}">
                      <a16:creationId xmlns:a16="http://schemas.microsoft.com/office/drawing/2014/main" id="{6C7C840E-4B3D-3AC9-76FB-B534AF1CE091}"/>
                    </a:ext>
                  </a:extLst>
                </p:cNvPr>
                <p:cNvPicPr/>
                <p:nvPr/>
              </p:nvPicPr>
              <p:blipFill>
                <a:blip r:embed="rId205"/>
                <a:stretch>
                  <a:fillRect/>
                </a:stretch>
              </p:blipFill>
              <p:spPr>
                <a:xfrm>
                  <a:off x="5405018" y="4834722"/>
                  <a:ext cx="34200" cy="30960"/>
                </a:xfrm>
                <a:prstGeom prst="rect">
                  <a:avLst/>
                </a:prstGeom>
              </p:spPr>
            </p:pic>
          </mc:Fallback>
        </mc:AlternateContent>
      </p:grpSp>
      <p:grpSp>
        <p:nvGrpSpPr>
          <p:cNvPr id="196" name="群組 195">
            <a:extLst>
              <a:ext uri="{FF2B5EF4-FFF2-40B4-BE49-F238E27FC236}">
                <a16:creationId xmlns:a16="http://schemas.microsoft.com/office/drawing/2014/main" id="{4E232584-CC5B-0BF0-E86D-EC769826E47C}"/>
              </a:ext>
            </a:extLst>
          </p:cNvPr>
          <p:cNvGrpSpPr/>
          <p:nvPr/>
        </p:nvGrpSpPr>
        <p:grpSpPr>
          <a:xfrm>
            <a:off x="3084098" y="4982682"/>
            <a:ext cx="257040" cy="226080"/>
            <a:chOff x="3084098" y="4982682"/>
            <a:chExt cx="257040" cy="226080"/>
          </a:xfrm>
        </p:grpSpPr>
        <mc:AlternateContent xmlns:mc="http://schemas.openxmlformats.org/markup-compatibility/2006" xmlns:p14="http://schemas.microsoft.com/office/powerpoint/2010/main">
          <mc:Choice Requires="p14">
            <p:contentPart p14:bwMode="auto" r:id="rId206">
              <p14:nvContentPartPr>
                <p14:cNvPr id="189" name="筆跡 188">
                  <a:extLst>
                    <a:ext uri="{FF2B5EF4-FFF2-40B4-BE49-F238E27FC236}">
                      <a16:creationId xmlns:a16="http://schemas.microsoft.com/office/drawing/2014/main" id="{05BE126D-10EC-61E7-77F7-B554A36FBAAF}"/>
                    </a:ext>
                  </a:extLst>
                </p14:cNvPr>
                <p14:cNvContentPartPr/>
                <p14:nvPr/>
              </p14:nvContentPartPr>
              <p14:xfrm>
                <a:off x="3084098" y="5006442"/>
                <a:ext cx="130320" cy="202320"/>
              </p14:xfrm>
            </p:contentPart>
          </mc:Choice>
          <mc:Fallback xmlns="">
            <p:pic>
              <p:nvPicPr>
                <p:cNvPr id="189" name="筆跡 188">
                  <a:extLst>
                    <a:ext uri="{FF2B5EF4-FFF2-40B4-BE49-F238E27FC236}">
                      <a16:creationId xmlns:a16="http://schemas.microsoft.com/office/drawing/2014/main" id="{05BE126D-10EC-61E7-77F7-B554A36FBAAF}"/>
                    </a:ext>
                  </a:extLst>
                </p:cNvPr>
                <p:cNvPicPr/>
                <p:nvPr/>
              </p:nvPicPr>
              <p:blipFill>
                <a:blip r:embed="rId207"/>
                <a:stretch>
                  <a:fillRect/>
                </a:stretch>
              </p:blipFill>
              <p:spPr>
                <a:xfrm>
                  <a:off x="3079778" y="5002122"/>
                  <a:ext cx="1389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90" name="筆跡 189">
                  <a:extLst>
                    <a:ext uri="{FF2B5EF4-FFF2-40B4-BE49-F238E27FC236}">
                      <a16:creationId xmlns:a16="http://schemas.microsoft.com/office/drawing/2014/main" id="{B1505C18-E0BF-01A8-1472-955CC0964A89}"/>
                    </a:ext>
                  </a:extLst>
                </p14:cNvPr>
                <p14:cNvContentPartPr/>
                <p14:nvPr/>
              </p14:nvContentPartPr>
              <p14:xfrm>
                <a:off x="3327458" y="4982682"/>
                <a:ext cx="13680" cy="122040"/>
              </p14:xfrm>
            </p:contentPart>
          </mc:Choice>
          <mc:Fallback xmlns="">
            <p:pic>
              <p:nvPicPr>
                <p:cNvPr id="190" name="筆跡 189">
                  <a:extLst>
                    <a:ext uri="{FF2B5EF4-FFF2-40B4-BE49-F238E27FC236}">
                      <a16:creationId xmlns:a16="http://schemas.microsoft.com/office/drawing/2014/main" id="{B1505C18-E0BF-01A8-1472-955CC0964A89}"/>
                    </a:ext>
                  </a:extLst>
                </p:cNvPr>
                <p:cNvPicPr/>
                <p:nvPr/>
              </p:nvPicPr>
              <p:blipFill>
                <a:blip r:embed="rId209"/>
                <a:stretch>
                  <a:fillRect/>
                </a:stretch>
              </p:blipFill>
              <p:spPr>
                <a:xfrm>
                  <a:off x="3323138" y="4978362"/>
                  <a:ext cx="223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91" name="筆跡 190">
                  <a:extLst>
                    <a:ext uri="{FF2B5EF4-FFF2-40B4-BE49-F238E27FC236}">
                      <a16:creationId xmlns:a16="http://schemas.microsoft.com/office/drawing/2014/main" id="{0108F084-EBC0-1401-C3FE-E9818EE2336E}"/>
                    </a:ext>
                  </a:extLst>
                </p14:cNvPr>
                <p14:cNvContentPartPr/>
                <p14:nvPr/>
              </p14:nvContentPartPr>
              <p14:xfrm>
                <a:off x="3323858" y="5157282"/>
                <a:ext cx="12960" cy="10080"/>
              </p14:xfrm>
            </p:contentPart>
          </mc:Choice>
          <mc:Fallback xmlns="">
            <p:pic>
              <p:nvPicPr>
                <p:cNvPr id="191" name="筆跡 190">
                  <a:extLst>
                    <a:ext uri="{FF2B5EF4-FFF2-40B4-BE49-F238E27FC236}">
                      <a16:creationId xmlns:a16="http://schemas.microsoft.com/office/drawing/2014/main" id="{0108F084-EBC0-1401-C3FE-E9818EE2336E}"/>
                    </a:ext>
                  </a:extLst>
                </p:cNvPr>
                <p:cNvPicPr/>
                <p:nvPr/>
              </p:nvPicPr>
              <p:blipFill>
                <a:blip r:embed="rId211"/>
                <a:stretch>
                  <a:fillRect/>
                </a:stretch>
              </p:blipFill>
              <p:spPr>
                <a:xfrm>
                  <a:off x="3319538" y="5152962"/>
                  <a:ext cx="21600" cy="18720"/>
                </a:xfrm>
                <a:prstGeom prst="rect">
                  <a:avLst/>
                </a:prstGeom>
              </p:spPr>
            </p:pic>
          </mc:Fallback>
        </mc:AlternateContent>
      </p:grpSp>
      <p:grpSp>
        <p:nvGrpSpPr>
          <p:cNvPr id="195" name="群組 194">
            <a:extLst>
              <a:ext uri="{FF2B5EF4-FFF2-40B4-BE49-F238E27FC236}">
                <a16:creationId xmlns:a16="http://schemas.microsoft.com/office/drawing/2014/main" id="{F70D0184-BDB0-3A52-BAE1-DD8467E05DAD}"/>
              </a:ext>
            </a:extLst>
          </p:cNvPr>
          <p:cNvGrpSpPr/>
          <p:nvPr/>
        </p:nvGrpSpPr>
        <p:grpSpPr>
          <a:xfrm>
            <a:off x="3483698" y="4966482"/>
            <a:ext cx="273240" cy="238680"/>
            <a:chOff x="3483698" y="4966482"/>
            <a:chExt cx="273240" cy="238680"/>
          </a:xfrm>
        </p:grpSpPr>
        <mc:AlternateContent xmlns:mc="http://schemas.openxmlformats.org/markup-compatibility/2006" xmlns:p14="http://schemas.microsoft.com/office/powerpoint/2010/main">
          <mc:Choice Requires="p14">
            <p:contentPart p14:bwMode="auto" r:id="rId212">
              <p14:nvContentPartPr>
                <p14:cNvPr id="192" name="筆跡 191">
                  <a:extLst>
                    <a:ext uri="{FF2B5EF4-FFF2-40B4-BE49-F238E27FC236}">
                      <a16:creationId xmlns:a16="http://schemas.microsoft.com/office/drawing/2014/main" id="{44B5C7BB-AFFB-12D3-D64F-D3A10A4279A0}"/>
                    </a:ext>
                  </a:extLst>
                </p14:cNvPr>
                <p14:cNvContentPartPr/>
                <p14:nvPr/>
              </p14:nvContentPartPr>
              <p14:xfrm>
                <a:off x="3483698" y="4996722"/>
                <a:ext cx="89280" cy="208440"/>
              </p14:xfrm>
            </p:contentPart>
          </mc:Choice>
          <mc:Fallback xmlns="">
            <p:pic>
              <p:nvPicPr>
                <p:cNvPr id="192" name="筆跡 191">
                  <a:extLst>
                    <a:ext uri="{FF2B5EF4-FFF2-40B4-BE49-F238E27FC236}">
                      <a16:creationId xmlns:a16="http://schemas.microsoft.com/office/drawing/2014/main" id="{44B5C7BB-AFFB-12D3-D64F-D3A10A4279A0}"/>
                    </a:ext>
                  </a:extLst>
                </p:cNvPr>
                <p:cNvPicPr/>
                <p:nvPr/>
              </p:nvPicPr>
              <p:blipFill>
                <a:blip r:embed="rId213"/>
                <a:stretch>
                  <a:fillRect/>
                </a:stretch>
              </p:blipFill>
              <p:spPr>
                <a:xfrm>
                  <a:off x="3479378" y="4992402"/>
                  <a:ext cx="979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93" name="筆跡 192">
                  <a:extLst>
                    <a:ext uri="{FF2B5EF4-FFF2-40B4-BE49-F238E27FC236}">
                      <a16:creationId xmlns:a16="http://schemas.microsoft.com/office/drawing/2014/main" id="{2EFFAF73-2CC7-37F5-40AE-F7D2AE03851C}"/>
                    </a:ext>
                  </a:extLst>
                </p14:cNvPr>
                <p14:cNvContentPartPr/>
                <p14:nvPr/>
              </p14:nvContentPartPr>
              <p14:xfrm>
                <a:off x="3498098" y="5097162"/>
                <a:ext cx="88560" cy="14760"/>
              </p14:xfrm>
            </p:contentPart>
          </mc:Choice>
          <mc:Fallback xmlns="">
            <p:pic>
              <p:nvPicPr>
                <p:cNvPr id="193" name="筆跡 192">
                  <a:extLst>
                    <a:ext uri="{FF2B5EF4-FFF2-40B4-BE49-F238E27FC236}">
                      <a16:creationId xmlns:a16="http://schemas.microsoft.com/office/drawing/2014/main" id="{2EFFAF73-2CC7-37F5-40AE-F7D2AE03851C}"/>
                    </a:ext>
                  </a:extLst>
                </p:cNvPr>
                <p:cNvPicPr/>
                <p:nvPr/>
              </p:nvPicPr>
              <p:blipFill>
                <a:blip r:embed="rId215"/>
                <a:stretch>
                  <a:fillRect/>
                </a:stretch>
              </p:blipFill>
              <p:spPr>
                <a:xfrm>
                  <a:off x="3493778" y="5092842"/>
                  <a:ext cx="972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94" name="筆跡 193">
                  <a:extLst>
                    <a:ext uri="{FF2B5EF4-FFF2-40B4-BE49-F238E27FC236}">
                      <a16:creationId xmlns:a16="http://schemas.microsoft.com/office/drawing/2014/main" id="{06E2C4AD-FC1A-2705-463D-41CE670C14EE}"/>
                    </a:ext>
                  </a:extLst>
                </p14:cNvPr>
                <p14:cNvContentPartPr/>
                <p14:nvPr/>
              </p14:nvContentPartPr>
              <p14:xfrm>
                <a:off x="3723818" y="4966482"/>
                <a:ext cx="33120" cy="213120"/>
              </p14:xfrm>
            </p:contentPart>
          </mc:Choice>
          <mc:Fallback xmlns="">
            <p:pic>
              <p:nvPicPr>
                <p:cNvPr id="194" name="筆跡 193">
                  <a:extLst>
                    <a:ext uri="{FF2B5EF4-FFF2-40B4-BE49-F238E27FC236}">
                      <a16:creationId xmlns:a16="http://schemas.microsoft.com/office/drawing/2014/main" id="{06E2C4AD-FC1A-2705-463D-41CE670C14EE}"/>
                    </a:ext>
                  </a:extLst>
                </p:cNvPr>
                <p:cNvPicPr/>
                <p:nvPr/>
              </p:nvPicPr>
              <p:blipFill>
                <a:blip r:embed="rId217"/>
                <a:stretch>
                  <a:fillRect/>
                </a:stretch>
              </p:blipFill>
              <p:spPr>
                <a:xfrm>
                  <a:off x="3719498" y="4962162"/>
                  <a:ext cx="41760" cy="221760"/>
                </a:xfrm>
                <a:prstGeom prst="rect">
                  <a:avLst/>
                </a:prstGeom>
              </p:spPr>
            </p:pic>
          </mc:Fallback>
        </mc:AlternateContent>
      </p:grpSp>
      <p:grpSp>
        <p:nvGrpSpPr>
          <p:cNvPr id="201" name="群組 200">
            <a:extLst>
              <a:ext uri="{FF2B5EF4-FFF2-40B4-BE49-F238E27FC236}">
                <a16:creationId xmlns:a16="http://schemas.microsoft.com/office/drawing/2014/main" id="{0029B122-5DC8-2F1B-4316-98616ED5EEF9}"/>
              </a:ext>
            </a:extLst>
          </p:cNvPr>
          <p:cNvGrpSpPr/>
          <p:nvPr/>
        </p:nvGrpSpPr>
        <p:grpSpPr>
          <a:xfrm>
            <a:off x="3918578" y="4969722"/>
            <a:ext cx="237960" cy="210240"/>
            <a:chOff x="3918578" y="4969722"/>
            <a:chExt cx="237960" cy="210240"/>
          </a:xfrm>
        </p:grpSpPr>
        <mc:AlternateContent xmlns:mc="http://schemas.openxmlformats.org/markup-compatibility/2006" xmlns:p14="http://schemas.microsoft.com/office/powerpoint/2010/main">
          <mc:Choice Requires="p14">
            <p:contentPart p14:bwMode="auto" r:id="rId218">
              <p14:nvContentPartPr>
                <p14:cNvPr id="197" name="筆跡 196">
                  <a:extLst>
                    <a:ext uri="{FF2B5EF4-FFF2-40B4-BE49-F238E27FC236}">
                      <a16:creationId xmlns:a16="http://schemas.microsoft.com/office/drawing/2014/main" id="{4B8A2BC8-407C-DEF3-D48F-F0A5EB9A8AE6}"/>
                    </a:ext>
                  </a:extLst>
                </p14:cNvPr>
                <p14:cNvContentPartPr/>
                <p14:nvPr/>
              </p14:nvContentPartPr>
              <p14:xfrm>
                <a:off x="3918938" y="4988802"/>
                <a:ext cx="19080" cy="167760"/>
              </p14:xfrm>
            </p:contentPart>
          </mc:Choice>
          <mc:Fallback xmlns="">
            <p:pic>
              <p:nvPicPr>
                <p:cNvPr id="197" name="筆跡 196">
                  <a:extLst>
                    <a:ext uri="{FF2B5EF4-FFF2-40B4-BE49-F238E27FC236}">
                      <a16:creationId xmlns:a16="http://schemas.microsoft.com/office/drawing/2014/main" id="{4B8A2BC8-407C-DEF3-D48F-F0A5EB9A8AE6}"/>
                    </a:ext>
                  </a:extLst>
                </p:cNvPr>
                <p:cNvPicPr/>
                <p:nvPr/>
              </p:nvPicPr>
              <p:blipFill>
                <a:blip r:embed="rId219"/>
                <a:stretch>
                  <a:fillRect/>
                </a:stretch>
              </p:blipFill>
              <p:spPr>
                <a:xfrm>
                  <a:off x="3914618" y="4984482"/>
                  <a:ext cx="277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98" name="筆跡 197">
                  <a:extLst>
                    <a:ext uri="{FF2B5EF4-FFF2-40B4-BE49-F238E27FC236}">
                      <a16:creationId xmlns:a16="http://schemas.microsoft.com/office/drawing/2014/main" id="{739F04E7-6A8A-68ED-EC17-499F96A9D6C8}"/>
                    </a:ext>
                  </a:extLst>
                </p14:cNvPr>
                <p14:cNvContentPartPr/>
                <p14:nvPr/>
              </p14:nvContentPartPr>
              <p14:xfrm>
                <a:off x="3918578" y="4969722"/>
                <a:ext cx="110160" cy="196920"/>
              </p14:xfrm>
            </p:contentPart>
          </mc:Choice>
          <mc:Fallback xmlns="">
            <p:pic>
              <p:nvPicPr>
                <p:cNvPr id="198" name="筆跡 197">
                  <a:extLst>
                    <a:ext uri="{FF2B5EF4-FFF2-40B4-BE49-F238E27FC236}">
                      <a16:creationId xmlns:a16="http://schemas.microsoft.com/office/drawing/2014/main" id="{739F04E7-6A8A-68ED-EC17-499F96A9D6C8}"/>
                    </a:ext>
                  </a:extLst>
                </p:cNvPr>
                <p:cNvPicPr/>
                <p:nvPr/>
              </p:nvPicPr>
              <p:blipFill>
                <a:blip r:embed="rId221"/>
                <a:stretch>
                  <a:fillRect/>
                </a:stretch>
              </p:blipFill>
              <p:spPr>
                <a:xfrm>
                  <a:off x="3914258" y="4965402"/>
                  <a:ext cx="1188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99" name="筆跡 198">
                  <a:extLst>
                    <a:ext uri="{FF2B5EF4-FFF2-40B4-BE49-F238E27FC236}">
                      <a16:creationId xmlns:a16="http://schemas.microsoft.com/office/drawing/2014/main" id="{F440150E-F07E-AF95-CB99-B6A590C37DED}"/>
                    </a:ext>
                  </a:extLst>
                </p14:cNvPr>
                <p14:cNvContentPartPr/>
                <p14:nvPr/>
              </p14:nvContentPartPr>
              <p14:xfrm>
                <a:off x="4142858" y="4981242"/>
                <a:ext cx="13680" cy="111240"/>
              </p14:xfrm>
            </p:contentPart>
          </mc:Choice>
          <mc:Fallback xmlns="">
            <p:pic>
              <p:nvPicPr>
                <p:cNvPr id="199" name="筆跡 198">
                  <a:extLst>
                    <a:ext uri="{FF2B5EF4-FFF2-40B4-BE49-F238E27FC236}">
                      <a16:creationId xmlns:a16="http://schemas.microsoft.com/office/drawing/2014/main" id="{F440150E-F07E-AF95-CB99-B6A590C37DED}"/>
                    </a:ext>
                  </a:extLst>
                </p:cNvPr>
                <p:cNvPicPr/>
                <p:nvPr/>
              </p:nvPicPr>
              <p:blipFill>
                <a:blip r:embed="rId223"/>
                <a:stretch>
                  <a:fillRect/>
                </a:stretch>
              </p:blipFill>
              <p:spPr>
                <a:xfrm>
                  <a:off x="4138538" y="4976922"/>
                  <a:ext cx="223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00" name="筆跡 199">
                  <a:extLst>
                    <a:ext uri="{FF2B5EF4-FFF2-40B4-BE49-F238E27FC236}">
                      <a16:creationId xmlns:a16="http://schemas.microsoft.com/office/drawing/2014/main" id="{787E5837-FC52-269B-961B-3BBC14C058D1}"/>
                    </a:ext>
                  </a:extLst>
                </p14:cNvPr>
                <p14:cNvContentPartPr/>
                <p14:nvPr/>
              </p14:nvContentPartPr>
              <p14:xfrm>
                <a:off x="4118378" y="5166282"/>
                <a:ext cx="16920" cy="13680"/>
              </p14:xfrm>
            </p:contentPart>
          </mc:Choice>
          <mc:Fallback xmlns="">
            <p:pic>
              <p:nvPicPr>
                <p:cNvPr id="200" name="筆跡 199">
                  <a:extLst>
                    <a:ext uri="{FF2B5EF4-FFF2-40B4-BE49-F238E27FC236}">
                      <a16:creationId xmlns:a16="http://schemas.microsoft.com/office/drawing/2014/main" id="{787E5837-FC52-269B-961B-3BBC14C058D1}"/>
                    </a:ext>
                  </a:extLst>
                </p:cNvPr>
                <p:cNvPicPr/>
                <p:nvPr/>
              </p:nvPicPr>
              <p:blipFill>
                <a:blip r:embed="rId225"/>
                <a:stretch>
                  <a:fillRect/>
                </a:stretch>
              </p:blipFill>
              <p:spPr>
                <a:xfrm>
                  <a:off x="4114058" y="5161962"/>
                  <a:ext cx="25560" cy="22320"/>
                </a:xfrm>
                <a:prstGeom prst="rect">
                  <a:avLst/>
                </a:prstGeom>
              </p:spPr>
            </p:pic>
          </mc:Fallback>
        </mc:AlternateContent>
      </p:grpSp>
      <p:grpSp>
        <p:nvGrpSpPr>
          <p:cNvPr id="209" name="群組 208">
            <a:extLst>
              <a:ext uri="{FF2B5EF4-FFF2-40B4-BE49-F238E27FC236}">
                <a16:creationId xmlns:a16="http://schemas.microsoft.com/office/drawing/2014/main" id="{82C04C36-FA12-C9AB-A97E-106BDB73F391}"/>
              </a:ext>
            </a:extLst>
          </p:cNvPr>
          <p:cNvGrpSpPr/>
          <p:nvPr/>
        </p:nvGrpSpPr>
        <p:grpSpPr>
          <a:xfrm>
            <a:off x="4303418" y="4956042"/>
            <a:ext cx="619920" cy="236160"/>
            <a:chOff x="4303418" y="4956042"/>
            <a:chExt cx="619920" cy="236160"/>
          </a:xfrm>
        </p:grpSpPr>
        <mc:AlternateContent xmlns:mc="http://schemas.openxmlformats.org/markup-compatibility/2006" xmlns:p14="http://schemas.microsoft.com/office/powerpoint/2010/main">
          <mc:Choice Requires="p14">
            <p:contentPart p14:bwMode="auto" r:id="rId226">
              <p14:nvContentPartPr>
                <p14:cNvPr id="202" name="筆跡 201">
                  <a:extLst>
                    <a:ext uri="{FF2B5EF4-FFF2-40B4-BE49-F238E27FC236}">
                      <a16:creationId xmlns:a16="http://schemas.microsoft.com/office/drawing/2014/main" id="{51F45651-535E-C3CB-9B53-5EA1952F3DFC}"/>
                    </a:ext>
                  </a:extLst>
                </p14:cNvPr>
                <p14:cNvContentPartPr/>
                <p14:nvPr/>
              </p14:nvContentPartPr>
              <p14:xfrm>
                <a:off x="4303418" y="4996362"/>
                <a:ext cx="96120" cy="166320"/>
              </p14:xfrm>
            </p:contentPart>
          </mc:Choice>
          <mc:Fallback xmlns="">
            <p:pic>
              <p:nvPicPr>
                <p:cNvPr id="202" name="筆跡 201">
                  <a:extLst>
                    <a:ext uri="{FF2B5EF4-FFF2-40B4-BE49-F238E27FC236}">
                      <a16:creationId xmlns:a16="http://schemas.microsoft.com/office/drawing/2014/main" id="{51F45651-535E-C3CB-9B53-5EA1952F3DFC}"/>
                    </a:ext>
                  </a:extLst>
                </p:cNvPr>
                <p:cNvPicPr/>
                <p:nvPr/>
              </p:nvPicPr>
              <p:blipFill>
                <a:blip r:embed="rId227"/>
                <a:stretch>
                  <a:fillRect/>
                </a:stretch>
              </p:blipFill>
              <p:spPr>
                <a:xfrm>
                  <a:off x="4299098" y="4992042"/>
                  <a:ext cx="1047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03" name="筆跡 202">
                  <a:extLst>
                    <a:ext uri="{FF2B5EF4-FFF2-40B4-BE49-F238E27FC236}">
                      <a16:creationId xmlns:a16="http://schemas.microsoft.com/office/drawing/2014/main" id="{0ACC089C-797A-1C16-31AA-6C196D2499D7}"/>
                    </a:ext>
                  </a:extLst>
                </p14:cNvPr>
                <p14:cNvContentPartPr/>
                <p14:nvPr/>
              </p14:nvContentPartPr>
              <p14:xfrm>
                <a:off x="4504298" y="4967922"/>
                <a:ext cx="20880" cy="117000"/>
              </p14:xfrm>
            </p:contentPart>
          </mc:Choice>
          <mc:Fallback xmlns="">
            <p:pic>
              <p:nvPicPr>
                <p:cNvPr id="203" name="筆跡 202">
                  <a:extLst>
                    <a:ext uri="{FF2B5EF4-FFF2-40B4-BE49-F238E27FC236}">
                      <a16:creationId xmlns:a16="http://schemas.microsoft.com/office/drawing/2014/main" id="{0ACC089C-797A-1C16-31AA-6C196D2499D7}"/>
                    </a:ext>
                  </a:extLst>
                </p:cNvPr>
                <p:cNvPicPr/>
                <p:nvPr/>
              </p:nvPicPr>
              <p:blipFill>
                <a:blip r:embed="rId229"/>
                <a:stretch>
                  <a:fillRect/>
                </a:stretch>
              </p:blipFill>
              <p:spPr>
                <a:xfrm>
                  <a:off x="4499978" y="4963602"/>
                  <a:ext cx="295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04" name="筆跡 203">
                  <a:extLst>
                    <a:ext uri="{FF2B5EF4-FFF2-40B4-BE49-F238E27FC236}">
                      <a16:creationId xmlns:a16="http://schemas.microsoft.com/office/drawing/2014/main" id="{3346C6F3-C51B-FC2A-D77E-1E918ECB3E07}"/>
                    </a:ext>
                  </a:extLst>
                </p14:cNvPr>
                <p14:cNvContentPartPr/>
                <p14:nvPr/>
              </p14:nvContentPartPr>
              <p14:xfrm>
                <a:off x="4477658" y="5154762"/>
                <a:ext cx="33840" cy="37440"/>
              </p14:xfrm>
            </p:contentPart>
          </mc:Choice>
          <mc:Fallback xmlns="">
            <p:pic>
              <p:nvPicPr>
                <p:cNvPr id="204" name="筆跡 203">
                  <a:extLst>
                    <a:ext uri="{FF2B5EF4-FFF2-40B4-BE49-F238E27FC236}">
                      <a16:creationId xmlns:a16="http://schemas.microsoft.com/office/drawing/2014/main" id="{3346C6F3-C51B-FC2A-D77E-1E918ECB3E07}"/>
                    </a:ext>
                  </a:extLst>
                </p:cNvPr>
                <p:cNvPicPr/>
                <p:nvPr/>
              </p:nvPicPr>
              <p:blipFill>
                <a:blip r:embed="rId231"/>
                <a:stretch>
                  <a:fillRect/>
                </a:stretch>
              </p:blipFill>
              <p:spPr>
                <a:xfrm>
                  <a:off x="4473338" y="5150442"/>
                  <a:ext cx="424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05" name="筆跡 204">
                  <a:extLst>
                    <a:ext uri="{FF2B5EF4-FFF2-40B4-BE49-F238E27FC236}">
                      <a16:creationId xmlns:a16="http://schemas.microsoft.com/office/drawing/2014/main" id="{C2301B47-8922-DC9A-A8E4-F3845C35360B}"/>
                    </a:ext>
                  </a:extLst>
                </p14:cNvPr>
                <p14:cNvContentPartPr/>
                <p14:nvPr/>
              </p14:nvContentPartPr>
              <p14:xfrm>
                <a:off x="4665938" y="5002482"/>
                <a:ext cx="44640" cy="152640"/>
              </p14:xfrm>
            </p:contentPart>
          </mc:Choice>
          <mc:Fallback xmlns="">
            <p:pic>
              <p:nvPicPr>
                <p:cNvPr id="205" name="筆跡 204">
                  <a:extLst>
                    <a:ext uri="{FF2B5EF4-FFF2-40B4-BE49-F238E27FC236}">
                      <a16:creationId xmlns:a16="http://schemas.microsoft.com/office/drawing/2014/main" id="{C2301B47-8922-DC9A-A8E4-F3845C35360B}"/>
                    </a:ext>
                  </a:extLst>
                </p:cNvPr>
                <p:cNvPicPr/>
                <p:nvPr/>
              </p:nvPicPr>
              <p:blipFill>
                <a:blip r:embed="rId233"/>
                <a:stretch>
                  <a:fillRect/>
                </a:stretch>
              </p:blipFill>
              <p:spPr>
                <a:xfrm>
                  <a:off x="4661618" y="4998162"/>
                  <a:ext cx="532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06" name="筆跡 205">
                  <a:extLst>
                    <a:ext uri="{FF2B5EF4-FFF2-40B4-BE49-F238E27FC236}">
                      <a16:creationId xmlns:a16="http://schemas.microsoft.com/office/drawing/2014/main" id="{2F5F1CB3-F135-6C40-6504-4308D974336A}"/>
                    </a:ext>
                  </a:extLst>
                </p14:cNvPr>
                <p14:cNvContentPartPr/>
                <p14:nvPr/>
              </p14:nvContentPartPr>
              <p14:xfrm>
                <a:off x="4659098" y="5006442"/>
                <a:ext cx="115920" cy="123840"/>
              </p14:xfrm>
            </p:contentPart>
          </mc:Choice>
          <mc:Fallback xmlns="">
            <p:pic>
              <p:nvPicPr>
                <p:cNvPr id="206" name="筆跡 205">
                  <a:extLst>
                    <a:ext uri="{FF2B5EF4-FFF2-40B4-BE49-F238E27FC236}">
                      <a16:creationId xmlns:a16="http://schemas.microsoft.com/office/drawing/2014/main" id="{2F5F1CB3-F135-6C40-6504-4308D974336A}"/>
                    </a:ext>
                  </a:extLst>
                </p:cNvPr>
                <p:cNvPicPr/>
                <p:nvPr/>
              </p:nvPicPr>
              <p:blipFill>
                <a:blip r:embed="rId235"/>
                <a:stretch>
                  <a:fillRect/>
                </a:stretch>
              </p:blipFill>
              <p:spPr>
                <a:xfrm>
                  <a:off x="4654778" y="5002122"/>
                  <a:ext cx="1245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07" name="筆跡 206">
                  <a:extLst>
                    <a:ext uri="{FF2B5EF4-FFF2-40B4-BE49-F238E27FC236}">
                      <a16:creationId xmlns:a16="http://schemas.microsoft.com/office/drawing/2014/main" id="{7F564A1D-9028-BB3E-07F6-457D63A999ED}"/>
                    </a:ext>
                  </a:extLst>
                </p14:cNvPr>
                <p14:cNvContentPartPr/>
                <p14:nvPr/>
              </p14:nvContentPartPr>
              <p14:xfrm>
                <a:off x="4899218" y="4956042"/>
                <a:ext cx="24120" cy="110880"/>
              </p14:xfrm>
            </p:contentPart>
          </mc:Choice>
          <mc:Fallback xmlns="">
            <p:pic>
              <p:nvPicPr>
                <p:cNvPr id="207" name="筆跡 206">
                  <a:extLst>
                    <a:ext uri="{FF2B5EF4-FFF2-40B4-BE49-F238E27FC236}">
                      <a16:creationId xmlns:a16="http://schemas.microsoft.com/office/drawing/2014/main" id="{7F564A1D-9028-BB3E-07F6-457D63A999ED}"/>
                    </a:ext>
                  </a:extLst>
                </p:cNvPr>
                <p:cNvPicPr/>
                <p:nvPr/>
              </p:nvPicPr>
              <p:blipFill>
                <a:blip r:embed="rId237"/>
                <a:stretch>
                  <a:fillRect/>
                </a:stretch>
              </p:blipFill>
              <p:spPr>
                <a:xfrm>
                  <a:off x="4894898" y="4951722"/>
                  <a:ext cx="32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8" name="筆跡 207">
                  <a:extLst>
                    <a:ext uri="{FF2B5EF4-FFF2-40B4-BE49-F238E27FC236}">
                      <a16:creationId xmlns:a16="http://schemas.microsoft.com/office/drawing/2014/main" id="{3F9351C1-CB79-E3AC-3D75-A6E4AF1029D3}"/>
                    </a:ext>
                  </a:extLst>
                </p14:cNvPr>
                <p14:cNvContentPartPr/>
                <p14:nvPr/>
              </p14:nvContentPartPr>
              <p14:xfrm>
                <a:off x="4868978" y="5128842"/>
                <a:ext cx="26640" cy="35280"/>
              </p14:xfrm>
            </p:contentPart>
          </mc:Choice>
          <mc:Fallback xmlns="">
            <p:pic>
              <p:nvPicPr>
                <p:cNvPr id="208" name="筆跡 207">
                  <a:extLst>
                    <a:ext uri="{FF2B5EF4-FFF2-40B4-BE49-F238E27FC236}">
                      <a16:creationId xmlns:a16="http://schemas.microsoft.com/office/drawing/2014/main" id="{3F9351C1-CB79-E3AC-3D75-A6E4AF1029D3}"/>
                    </a:ext>
                  </a:extLst>
                </p:cNvPr>
                <p:cNvPicPr/>
                <p:nvPr/>
              </p:nvPicPr>
              <p:blipFill>
                <a:blip r:embed="rId239"/>
                <a:stretch>
                  <a:fillRect/>
                </a:stretch>
              </p:blipFill>
              <p:spPr>
                <a:xfrm>
                  <a:off x="4864658" y="5124522"/>
                  <a:ext cx="35280" cy="43920"/>
                </a:xfrm>
                <a:prstGeom prst="rect">
                  <a:avLst/>
                </a:prstGeom>
              </p:spPr>
            </p:pic>
          </mc:Fallback>
        </mc:AlternateContent>
      </p:grpSp>
    </p:spTree>
    <p:extLst>
      <p:ext uri="{BB962C8B-B14F-4D97-AF65-F5344CB8AC3E}">
        <p14:creationId xmlns:p14="http://schemas.microsoft.com/office/powerpoint/2010/main" val="11566503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ECB75E-B25D-466E-BBAB-0808D5C3D63D}"/>
              </a:ext>
            </a:extLst>
          </p:cNvPr>
          <p:cNvSpPr>
            <a:spLocks noGrp="1"/>
          </p:cNvSpPr>
          <p:nvPr>
            <p:ph type="title"/>
          </p:nvPr>
        </p:nvSpPr>
        <p:spPr/>
        <p:txBody>
          <a:bodyPr/>
          <a:lstStyle/>
          <a:p>
            <a:r>
              <a:rPr lang="en-US" altLang="zh-TW" dirty="0"/>
              <a:t>Fisher exact test		</a:t>
            </a:r>
            <a:endParaRPr lang="zh-TW" altLang="en-US" dirty="0"/>
          </a:p>
        </p:txBody>
      </p:sp>
      <p:grpSp>
        <p:nvGrpSpPr>
          <p:cNvPr id="346" name="群組 345">
            <a:extLst>
              <a:ext uri="{FF2B5EF4-FFF2-40B4-BE49-F238E27FC236}">
                <a16:creationId xmlns:a16="http://schemas.microsoft.com/office/drawing/2014/main" id="{31859454-352D-E7C8-5CE2-21F4AB803A43}"/>
              </a:ext>
            </a:extLst>
          </p:cNvPr>
          <p:cNvGrpSpPr/>
          <p:nvPr/>
        </p:nvGrpSpPr>
        <p:grpSpPr>
          <a:xfrm>
            <a:off x="648162" y="1602005"/>
            <a:ext cx="3108050" cy="3208464"/>
            <a:chOff x="74988" y="1498181"/>
            <a:chExt cx="3270367" cy="3521902"/>
          </a:xfrm>
        </p:grpSpPr>
        <mc:AlternateContent xmlns:mc="http://schemas.openxmlformats.org/markup-compatibility/2006" xmlns:p14="http://schemas.microsoft.com/office/powerpoint/2010/main">
          <mc:Choice Requires="p14">
            <p:contentPart p14:bwMode="auto" r:id="rId2">
              <p14:nvContentPartPr>
                <p14:cNvPr id="14" name="筆跡 13">
                  <a:extLst>
                    <a:ext uri="{FF2B5EF4-FFF2-40B4-BE49-F238E27FC236}">
                      <a16:creationId xmlns:a16="http://schemas.microsoft.com/office/drawing/2014/main" id="{3C2FB98D-F71A-D577-FFB7-32CE82E19852}"/>
                    </a:ext>
                  </a:extLst>
                </p14:cNvPr>
                <p14:cNvContentPartPr/>
                <p14:nvPr/>
              </p14:nvContentPartPr>
              <p14:xfrm>
                <a:off x="1227347" y="1638941"/>
                <a:ext cx="45719" cy="2160"/>
              </p14:xfrm>
            </p:contentPart>
          </mc:Choice>
          <mc:Fallback xmlns="">
            <p:pic>
              <p:nvPicPr>
                <p:cNvPr id="14" name="筆跡 13">
                  <a:extLst>
                    <a:ext uri="{FF2B5EF4-FFF2-40B4-BE49-F238E27FC236}">
                      <a16:creationId xmlns:a16="http://schemas.microsoft.com/office/drawing/2014/main" id="{3C2FB98D-F71A-D577-FFB7-32CE82E19852}"/>
                    </a:ext>
                  </a:extLst>
                </p:cNvPr>
                <p:cNvPicPr/>
                <p:nvPr/>
              </p:nvPicPr>
              <p:blipFill>
                <a:blip r:embed="rId3"/>
                <a:stretch>
                  <a:fillRect/>
                </a:stretch>
              </p:blipFill>
              <p:spPr>
                <a:xfrm>
                  <a:off x="1222775" y="1633757"/>
                  <a:ext cx="54863" cy="12528"/>
                </a:xfrm>
                <a:prstGeom prst="rect">
                  <a:avLst/>
                </a:prstGeom>
              </p:spPr>
            </p:pic>
          </mc:Fallback>
        </mc:AlternateContent>
        <p:grpSp>
          <p:nvGrpSpPr>
            <p:cNvPr id="23" name="群組 22">
              <a:extLst>
                <a:ext uri="{FF2B5EF4-FFF2-40B4-BE49-F238E27FC236}">
                  <a16:creationId xmlns:a16="http://schemas.microsoft.com/office/drawing/2014/main" id="{C10E9DF4-A16D-169D-EEA8-4338F26E25A1}"/>
                </a:ext>
              </a:extLst>
            </p:cNvPr>
            <p:cNvGrpSpPr/>
            <p:nvPr/>
          </p:nvGrpSpPr>
          <p:grpSpPr>
            <a:xfrm>
              <a:off x="95508" y="1498181"/>
              <a:ext cx="1350000" cy="461160"/>
              <a:chOff x="89407" y="1730016"/>
              <a:chExt cx="1350000" cy="461160"/>
            </a:xfrm>
          </p:grpSpPr>
          <mc:AlternateContent xmlns:mc="http://schemas.openxmlformats.org/markup-compatibility/2006" xmlns:p14="http://schemas.microsoft.com/office/powerpoint/2010/main">
            <mc:Choice Requires="p14">
              <p:contentPart p14:bwMode="auto" r:id="rId4">
                <p14:nvContentPartPr>
                  <p14:cNvPr id="15" name="筆跡 14">
                    <a:extLst>
                      <a:ext uri="{FF2B5EF4-FFF2-40B4-BE49-F238E27FC236}">
                        <a16:creationId xmlns:a16="http://schemas.microsoft.com/office/drawing/2014/main" id="{1330595E-C3F8-F70E-3056-683AEBB2E05F}"/>
                      </a:ext>
                    </a:extLst>
                  </p14:cNvPr>
                  <p14:cNvContentPartPr/>
                  <p14:nvPr/>
                </p14:nvContentPartPr>
                <p14:xfrm>
                  <a:off x="105967" y="1780056"/>
                  <a:ext cx="43920" cy="411120"/>
                </p14:xfrm>
              </p:contentPart>
            </mc:Choice>
            <mc:Fallback xmlns="">
              <p:pic>
                <p:nvPicPr>
                  <p:cNvPr id="15" name="筆跡 14">
                    <a:extLst>
                      <a:ext uri="{FF2B5EF4-FFF2-40B4-BE49-F238E27FC236}">
                        <a16:creationId xmlns:a16="http://schemas.microsoft.com/office/drawing/2014/main" id="{1330595E-C3F8-F70E-3056-683AEBB2E05F}"/>
                      </a:ext>
                    </a:extLst>
                  </p:cNvPr>
                  <p:cNvPicPr/>
                  <p:nvPr/>
                </p:nvPicPr>
                <p:blipFill>
                  <a:blip r:embed="rId5"/>
                  <a:stretch>
                    <a:fillRect/>
                  </a:stretch>
                </p:blipFill>
                <p:spPr>
                  <a:xfrm>
                    <a:off x="101424" y="1775317"/>
                    <a:ext cx="53007" cy="420598"/>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筆跡 15">
                    <a:extLst>
                      <a:ext uri="{FF2B5EF4-FFF2-40B4-BE49-F238E27FC236}">
                        <a16:creationId xmlns:a16="http://schemas.microsoft.com/office/drawing/2014/main" id="{4A70A2E5-4030-3DDC-41B1-B32F7F7B0613}"/>
                      </a:ext>
                    </a:extLst>
                  </p14:cNvPr>
                  <p14:cNvContentPartPr/>
                  <p14:nvPr/>
                </p14:nvContentPartPr>
                <p14:xfrm>
                  <a:off x="89407" y="1730016"/>
                  <a:ext cx="209520" cy="207720"/>
                </p14:xfrm>
              </p:contentPart>
            </mc:Choice>
            <mc:Fallback xmlns="">
              <p:pic>
                <p:nvPicPr>
                  <p:cNvPr id="16" name="筆跡 15">
                    <a:extLst>
                      <a:ext uri="{FF2B5EF4-FFF2-40B4-BE49-F238E27FC236}">
                        <a16:creationId xmlns:a16="http://schemas.microsoft.com/office/drawing/2014/main" id="{4A70A2E5-4030-3DDC-41B1-B32F7F7B0613}"/>
                      </a:ext>
                    </a:extLst>
                  </p:cNvPr>
                  <p:cNvPicPr/>
                  <p:nvPr/>
                </p:nvPicPr>
                <p:blipFill>
                  <a:blip r:embed="rId7"/>
                  <a:stretch>
                    <a:fillRect/>
                  </a:stretch>
                </p:blipFill>
                <p:spPr>
                  <a:xfrm>
                    <a:off x="84869" y="1725277"/>
                    <a:ext cx="218597" cy="217198"/>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筆跡 16">
                    <a:extLst>
                      <a:ext uri="{FF2B5EF4-FFF2-40B4-BE49-F238E27FC236}">
                        <a16:creationId xmlns:a16="http://schemas.microsoft.com/office/drawing/2014/main" id="{96362B4D-6140-404D-3AC4-C27E4B69B1FD}"/>
                      </a:ext>
                    </a:extLst>
                  </p14:cNvPr>
                  <p14:cNvContentPartPr/>
                  <p14:nvPr/>
                </p14:nvContentPartPr>
                <p14:xfrm>
                  <a:off x="262567" y="1985976"/>
                  <a:ext cx="198360" cy="23760"/>
                </p14:xfrm>
              </p:contentPart>
            </mc:Choice>
            <mc:Fallback xmlns="">
              <p:pic>
                <p:nvPicPr>
                  <p:cNvPr id="17" name="筆跡 16">
                    <a:extLst>
                      <a:ext uri="{FF2B5EF4-FFF2-40B4-BE49-F238E27FC236}">
                        <a16:creationId xmlns:a16="http://schemas.microsoft.com/office/drawing/2014/main" id="{96362B4D-6140-404D-3AC4-C27E4B69B1FD}"/>
                      </a:ext>
                    </a:extLst>
                  </p:cNvPr>
                  <p:cNvPicPr/>
                  <p:nvPr/>
                </p:nvPicPr>
                <p:blipFill>
                  <a:blip r:embed="rId9"/>
                  <a:stretch>
                    <a:fillRect/>
                  </a:stretch>
                </p:blipFill>
                <p:spPr>
                  <a:xfrm>
                    <a:off x="258024" y="1981224"/>
                    <a:ext cx="207445" cy="33264"/>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9" name="筆跡 18">
                    <a:extLst>
                      <a:ext uri="{FF2B5EF4-FFF2-40B4-BE49-F238E27FC236}">
                        <a16:creationId xmlns:a16="http://schemas.microsoft.com/office/drawing/2014/main" id="{4DC3BAA7-F512-EB6A-5316-9F17499C2AD5}"/>
                      </a:ext>
                    </a:extLst>
                  </p14:cNvPr>
                  <p14:cNvContentPartPr/>
                  <p14:nvPr/>
                </p14:nvContentPartPr>
                <p14:xfrm>
                  <a:off x="623647" y="1965456"/>
                  <a:ext cx="138240" cy="220680"/>
                </p14:xfrm>
              </p:contentPart>
            </mc:Choice>
            <mc:Fallback xmlns="">
              <p:pic>
                <p:nvPicPr>
                  <p:cNvPr id="19" name="筆跡 18">
                    <a:extLst>
                      <a:ext uri="{FF2B5EF4-FFF2-40B4-BE49-F238E27FC236}">
                        <a16:creationId xmlns:a16="http://schemas.microsoft.com/office/drawing/2014/main" id="{4DC3BAA7-F512-EB6A-5316-9F17499C2AD5}"/>
                      </a:ext>
                    </a:extLst>
                  </p:cNvPr>
                  <p:cNvPicPr/>
                  <p:nvPr/>
                </p:nvPicPr>
                <p:blipFill>
                  <a:blip r:embed="rId11"/>
                  <a:stretch>
                    <a:fillRect/>
                  </a:stretch>
                </p:blipFill>
                <p:spPr>
                  <a:xfrm>
                    <a:off x="619102" y="1960710"/>
                    <a:ext cx="147330" cy="230172"/>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0" name="筆跡 19">
                    <a:extLst>
                      <a:ext uri="{FF2B5EF4-FFF2-40B4-BE49-F238E27FC236}">
                        <a16:creationId xmlns:a16="http://schemas.microsoft.com/office/drawing/2014/main" id="{02BEBE8E-14DA-75AA-0E03-484409F070C1}"/>
                      </a:ext>
                    </a:extLst>
                  </p14:cNvPr>
                  <p14:cNvContentPartPr/>
                  <p14:nvPr/>
                </p14:nvContentPartPr>
                <p14:xfrm>
                  <a:off x="768007" y="2020896"/>
                  <a:ext cx="158040" cy="157320"/>
                </p14:xfrm>
              </p:contentPart>
            </mc:Choice>
            <mc:Fallback xmlns="">
              <p:pic>
                <p:nvPicPr>
                  <p:cNvPr id="20" name="筆跡 19">
                    <a:extLst>
                      <a:ext uri="{FF2B5EF4-FFF2-40B4-BE49-F238E27FC236}">
                        <a16:creationId xmlns:a16="http://schemas.microsoft.com/office/drawing/2014/main" id="{02BEBE8E-14DA-75AA-0E03-484409F070C1}"/>
                      </a:ext>
                    </a:extLst>
                  </p:cNvPr>
                  <p:cNvPicPr/>
                  <p:nvPr/>
                </p:nvPicPr>
                <p:blipFill>
                  <a:blip r:embed="rId13"/>
                  <a:stretch>
                    <a:fillRect/>
                  </a:stretch>
                </p:blipFill>
                <p:spPr>
                  <a:xfrm>
                    <a:off x="763459" y="2016153"/>
                    <a:ext cx="167136" cy="166807"/>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1" name="筆跡 20">
                    <a:extLst>
                      <a:ext uri="{FF2B5EF4-FFF2-40B4-BE49-F238E27FC236}">
                        <a16:creationId xmlns:a16="http://schemas.microsoft.com/office/drawing/2014/main" id="{649C469E-FE25-77E7-4856-922F11ACA053}"/>
                      </a:ext>
                    </a:extLst>
                  </p14:cNvPr>
                  <p14:cNvContentPartPr/>
                  <p14:nvPr/>
                </p14:nvContentPartPr>
                <p14:xfrm>
                  <a:off x="927487" y="1789416"/>
                  <a:ext cx="364320" cy="389160"/>
                </p14:xfrm>
              </p:contentPart>
            </mc:Choice>
            <mc:Fallback xmlns="">
              <p:pic>
                <p:nvPicPr>
                  <p:cNvPr id="21" name="筆跡 20">
                    <a:extLst>
                      <a:ext uri="{FF2B5EF4-FFF2-40B4-BE49-F238E27FC236}">
                        <a16:creationId xmlns:a16="http://schemas.microsoft.com/office/drawing/2014/main" id="{649C469E-FE25-77E7-4856-922F11ACA053}"/>
                      </a:ext>
                    </a:extLst>
                  </p:cNvPr>
                  <p:cNvPicPr/>
                  <p:nvPr/>
                </p:nvPicPr>
                <p:blipFill>
                  <a:blip r:embed="rId15"/>
                  <a:stretch>
                    <a:fillRect/>
                  </a:stretch>
                </p:blipFill>
                <p:spPr>
                  <a:xfrm>
                    <a:off x="922942" y="1784675"/>
                    <a:ext cx="373409" cy="39864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筆跡 21">
                    <a:extLst>
                      <a:ext uri="{FF2B5EF4-FFF2-40B4-BE49-F238E27FC236}">
                        <a16:creationId xmlns:a16="http://schemas.microsoft.com/office/drawing/2014/main" id="{FD4EF94A-034B-D5CD-B78D-A4E9AC858B4F}"/>
                      </a:ext>
                    </a:extLst>
                  </p14:cNvPr>
                  <p14:cNvContentPartPr/>
                  <p14:nvPr/>
                </p14:nvContentPartPr>
                <p14:xfrm>
                  <a:off x="1314847" y="1976976"/>
                  <a:ext cx="124560" cy="140760"/>
                </p14:xfrm>
              </p:contentPart>
            </mc:Choice>
            <mc:Fallback xmlns="">
              <p:pic>
                <p:nvPicPr>
                  <p:cNvPr id="22" name="筆跡 21">
                    <a:extLst>
                      <a:ext uri="{FF2B5EF4-FFF2-40B4-BE49-F238E27FC236}">
                        <a16:creationId xmlns:a16="http://schemas.microsoft.com/office/drawing/2014/main" id="{FD4EF94A-034B-D5CD-B78D-A4E9AC858B4F}"/>
                      </a:ext>
                    </a:extLst>
                  </p:cNvPr>
                  <p:cNvPicPr/>
                  <p:nvPr/>
                </p:nvPicPr>
                <p:blipFill>
                  <a:blip r:embed="rId17"/>
                  <a:stretch>
                    <a:fillRect/>
                  </a:stretch>
                </p:blipFill>
                <p:spPr>
                  <a:xfrm>
                    <a:off x="1310304" y="1972231"/>
                    <a:ext cx="133646" cy="15024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24" name="筆跡 23">
                  <a:extLst>
                    <a:ext uri="{FF2B5EF4-FFF2-40B4-BE49-F238E27FC236}">
                      <a16:creationId xmlns:a16="http://schemas.microsoft.com/office/drawing/2014/main" id="{39AA5C03-E097-8C95-8136-2AD3774384B3}"/>
                    </a:ext>
                  </a:extLst>
                </p14:cNvPr>
                <p14:cNvContentPartPr/>
                <p14:nvPr/>
              </p14:nvContentPartPr>
              <p14:xfrm>
                <a:off x="1737467" y="1613381"/>
                <a:ext cx="45719" cy="27720"/>
              </p14:xfrm>
            </p:contentPart>
          </mc:Choice>
          <mc:Fallback xmlns="">
            <p:pic>
              <p:nvPicPr>
                <p:cNvPr id="24" name="筆跡 23">
                  <a:extLst>
                    <a:ext uri="{FF2B5EF4-FFF2-40B4-BE49-F238E27FC236}">
                      <a16:creationId xmlns:a16="http://schemas.microsoft.com/office/drawing/2014/main" id="{39AA5C03-E097-8C95-8136-2AD3774384B3}"/>
                    </a:ext>
                  </a:extLst>
                </p:cNvPr>
                <p:cNvPicPr/>
                <p:nvPr/>
              </p:nvPicPr>
              <p:blipFill>
                <a:blip r:embed="rId19"/>
                <a:stretch>
                  <a:fillRect/>
                </a:stretch>
              </p:blipFill>
              <p:spPr>
                <a:xfrm>
                  <a:off x="1732895" y="1608629"/>
                  <a:ext cx="54863" cy="3722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筆跡 24">
                  <a:extLst>
                    <a:ext uri="{FF2B5EF4-FFF2-40B4-BE49-F238E27FC236}">
                      <a16:creationId xmlns:a16="http://schemas.microsoft.com/office/drawing/2014/main" id="{508EDA90-7997-BF84-944A-AB8268158E65}"/>
                    </a:ext>
                  </a:extLst>
                </p14:cNvPr>
                <p14:cNvContentPartPr/>
                <p14:nvPr/>
              </p14:nvContentPartPr>
              <p14:xfrm>
                <a:off x="1723787" y="1791581"/>
                <a:ext cx="45719" cy="41040"/>
              </p14:xfrm>
            </p:contentPart>
          </mc:Choice>
          <mc:Fallback xmlns="">
            <p:pic>
              <p:nvPicPr>
                <p:cNvPr id="25" name="筆跡 24">
                  <a:extLst>
                    <a:ext uri="{FF2B5EF4-FFF2-40B4-BE49-F238E27FC236}">
                      <a16:creationId xmlns:a16="http://schemas.microsoft.com/office/drawing/2014/main" id="{508EDA90-7997-BF84-944A-AB8268158E65}"/>
                    </a:ext>
                  </a:extLst>
                </p:cNvPr>
                <p:cNvPicPr/>
                <p:nvPr/>
              </p:nvPicPr>
              <p:blipFill>
                <a:blip r:embed="rId21"/>
                <a:stretch>
                  <a:fillRect/>
                </a:stretch>
              </p:blipFill>
              <p:spPr>
                <a:xfrm>
                  <a:off x="1719253" y="1786846"/>
                  <a:ext cx="54787" cy="5051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筆跡 25">
                  <a:extLst>
                    <a:ext uri="{FF2B5EF4-FFF2-40B4-BE49-F238E27FC236}">
                      <a16:creationId xmlns:a16="http://schemas.microsoft.com/office/drawing/2014/main" id="{ABBDF118-C66D-8754-BD19-29ED1BD46F6F}"/>
                    </a:ext>
                  </a:extLst>
                </p14:cNvPr>
                <p14:cNvContentPartPr/>
                <p14:nvPr/>
              </p14:nvContentPartPr>
              <p14:xfrm>
                <a:off x="755387" y="3490083"/>
                <a:ext cx="45719" cy="205200"/>
              </p14:xfrm>
            </p:contentPart>
          </mc:Choice>
          <mc:Fallback xmlns="">
            <p:pic>
              <p:nvPicPr>
                <p:cNvPr id="26" name="筆跡 25">
                  <a:extLst>
                    <a:ext uri="{FF2B5EF4-FFF2-40B4-BE49-F238E27FC236}">
                      <a16:creationId xmlns:a16="http://schemas.microsoft.com/office/drawing/2014/main" id="{ABBDF118-C66D-8754-BD19-29ED1BD46F6F}"/>
                    </a:ext>
                  </a:extLst>
                </p:cNvPr>
                <p:cNvPicPr/>
                <p:nvPr/>
              </p:nvPicPr>
              <p:blipFill>
                <a:blip r:embed="rId23"/>
                <a:stretch>
                  <a:fillRect/>
                </a:stretch>
              </p:blipFill>
              <p:spPr>
                <a:xfrm>
                  <a:off x="750853" y="3485338"/>
                  <a:ext cx="54787" cy="21468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筆跡 26">
                  <a:extLst>
                    <a:ext uri="{FF2B5EF4-FFF2-40B4-BE49-F238E27FC236}">
                      <a16:creationId xmlns:a16="http://schemas.microsoft.com/office/drawing/2014/main" id="{F36FE248-C211-9263-3728-A3B20B5F2D81}"/>
                    </a:ext>
                  </a:extLst>
                </p14:cNvPr>
                <p14:cNvContentPartPr/>
                <p14:nvPr/>
              </p14:nvContentPartPr>
              <p14:xfrm>
                <a:off x="613188" y="3978963"/>
                <a:ext cx="210960" cy="200520"/>
              </p14:xfrm>
            </p:contentPart>
          </mc:Choice>
          <mc:Fallback xmlns="">
            <p:pic>
              <p:nvPicPr>
                <p:cNvPr id="27" name="筆跡 26">
                  <a:extLst>
                    <a:ext uri="{FF2B5EF4-FFF2-40B4-BE49-F238E27FC236}">
                      <a16:creationId xmlns:a16="http://schemas.microsoft.com/office/drawing/2014/main" id="{F36FE248-C211-9263-3728-A3B20B5F2D81}"/>
                    </a:ext>
                  </a:extLst>
                </p:cNvPr>
                <p:cNvPicPr/>
                <p:nvPr/>
              </p:nvPicPr>
              <p:blipFill>
                <a:blip r:embed="rId25"/>
                <a:stretch>
                  <a:fillRect/>
                </a:stretch>
              </p:blipFill>
              <p:spPr>
                <a:xfrm>
                  <a:off x="608643" y="3974217"/>
                  <a:ext cx="220050" cy="210012"/>
                </a:xfrm>
                <a:prstGeom prst="rect">
                  <a:avLst/>
                </a:prstGeom>
              </p:spPr>
            </p:pic>
          </mc:Fallback>
        </mc:AlternateContent>
        <p:grpSp>
          <p:nvGrpSpPr>
            <p:cNvPr id="38" name="群組 37">
              <a:extLst>
                <a:ext uri="{FF2B5EF4-FFF2-40B4-BE49-F238E27FC236}">
                  <a16:creationId xmlns:a16="http://schemas.microsoft.com/office/drawing/2014/main" id="{4F8462C5-09E7-B87F-60B9-D7E766EA7662}"/>
                </a:ext>
              </a:extLst>
            </p:cNvPr>
            <p:cNvGrpSpPr/>
            <p:nvPr/>
          </p:nvGrpSpPr>
          <p:grpSpPr>
            <a:xfrm>
              <a:off x="74988" y="2987163"/>
              <a:ext cx="343800" cy="1423440"/>
              <a:chOff x="68887" y="3218998"/>
              <a:chExt cx="343800" cy="1423440"/>
            </a:xfrm>
          </p:grpSpPr>
          <mc:AlternateContent xmlns:mc="http://schemas.openxmlformats.org/markup-compatibility/2006" xmlns:p14="http://schemas.microsoft.com/office/powerpoint/2010/main">
            <mc:Choice Requires="p14">
              <p:contentPart p14:bwMode="auto" r:id="rId26">
                <p14:nvContentPartPr>
                  <p14:cNvPr id="28" name="筆跡 27">
                    <a:extLst>
                      <a:ext uri="{FF2B5EF4-FFF2-40B4-BE49-F238E27FC236}">
                        <a16:creationId xmlns:a16="http://schemas.microsoft.com/office/drawing/2014/main" id="{5F05726F-B069-BE24-AC41-6614131C336E}"/>
                      </a:ext>
                    </a:extLst>
                  </p14:cNvPr>
                  <p14:cNvContentPartPr/>
                  <p14:nvPr/>
                </p14:nvContentPartPr>
                <p14:xfrm>
                  <a:off x="91567" y="4366678"/>
                  <a:ext cx="47520" cy="247680"/>
                </p14:xfrm>
              </p:contentPart>
            </mc:Choice>
            <mc:Fallback xmlns="">
              <p:pic>
                <p:nvPicPr>
                  <p:cNvPr id="28" name="筆跡 27">
                    <a:extLst>
                      <a:ext uri="{FF2B5EF4-FFF2-40B4-BE49-F238E27FC236}">
                        <a16:creationId xmlns:a16="http://schemas.microsoft.com/office/drawing/2014/main" id="{5F05726F-B069-BE24-AC41-6614131C336E}"/>
                      </a:ext>
                    </a:extLst>
                  </p:cNvPr>
                  <p:cNvPicPr/>
                  <p:nvPr/>
                </p:nvPicPr>
                <p:blipFill>
                  <a:blip r:embed="rId27"/>
                  <a:stretch>
                    <a:fillRect/>
                  </a:stretch>
                </p:blipFill>
                <p:spPr>
                  <a:xfrm>
                    <a:off x="87005" y="4361938"/>
                    <a:ext cx="56644" cy="25716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筆跡 28">
                    <a:extLst>
                      <a:ext uri="{FF2B5EF4-FFF2-40B4-BE49-F238E27FC236}">
                        <a16:creationId xmlns:a16="http://schemas.microsoft.com/office/drawing/2014/main" id="{33577A91-71F2-F3DC-B6F5-BF0927E04B3C}"/>
                      </a:ext>
                    </a:extLst>
                  </p14:cNvPr>
                  <p14:cNvContentPartPr/>
                  <p14:nvPr/>
                </p14:nvContentPartPr>
                <p14:xfrm>
                  <a:off x="112087" y="4476478"/>
                  <a:ext cx="300600" cy="165960"/>
                </p14:xfrm>
              </p:contentPart>
            </mc:Choice>
            <mc:Fallback xmlns="">
              <p:pic>
                <p:nvPicPr>
                  <p:cNvPr id="29" name="筆跡 28">
                    <a:extLst>
                      <a:ext uri="{FF2B5EF4-FFF2-40B4-BE49-F238E27FC236}">
                        <a16:creationId xmlns:a16="http://schemas.microsoft.com/office/drawing/2014/main" id="{33577A91-71F2-F3DC-B6F5-BF0927E04B3C}"/>
                      </a:ext>
                    </a:extLst>
                  </p:cNvPr>
                  <p:cNvPicPr/>
                  <p:nvPr/>
                </p:nvPicPr>
                <p:blipFill>
                  <a:blip r:embed="rId29"/>
                  <a:stretch>
                    <a:fillRect/>
                  </a:stretch>
                </p:blipFill>
                <p:spPr>
                  <a:xfrm>
                    <a:off x="107544" y="4471736"/>
                    <a:ext cx="309686" cy="175443"/>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筆跡 29">
                    <a:extLst>
                      <a:ext uri="{FF2B5EF4-FFF2-40B4-BE49-F238E27FC236}">
                        <a16:creationId xmlns:a16="http://schemas.microsoft.com/office/drawing/2014/main" id="{66F1A675-5257-929B-DEB9-86A6331AD4FA}"/>
                      </a:ext>
                    </a:extLst>
                  </p14:cNvPr>
                  <p14:cNvContentPartPr/>
                  <p14:nvPr/>
                </p14:nvContentPartPr>
                <p14:xfrm>
                  <a:off x="231247" y="4370278"/>
                  <a:ext cx="117000" cy="87120"/>
                </p14:xfrm>
              </p:contentPart>
            </mc:Choice>
            <mc:Fallback xmlns="">
              <p:pic>
                <p:nvPicPr>
                  <p:cNvPr id="30" name="筆跡 29">
                    <a:extLst>
                      <a:ext uri="{FF2B5EF4-FFF2-40B4-BE49-F238E27FC236}">
                        <a16:creationId xmlns:a16="http://schemas.microsoft.com/office/drawing/2014/main" id="{66F1A675-5257-929B-DEB9-86A6331AD4FA}"/>
                      </a:ext>
                    </a:extLst>
                  </p:cNvPr>
                  <p:cNvPicPr/>
                  <p:nvPr/>
                </p:nvPicPr>
                <p:blipFill>
                  <a:blip r:embed="rId31"/>
                  <a:stretch>
                    <a:fillRect/>
                  </a:stretch>
                </p:blipFill>
                <p:spPr>
                  <a:xfrm>
                    <a:off x="226703" y="4365526"/>
                    <a:ext cx="126087" cy="96624"/>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筆跡 30">
                    <a:extLst>
                      <a:ext uri="{FF2B5EF4-FFF2-40B4-BE49-F238E27FC236}">
                        <a16:creationId xmlns:a16="http://schemas.microsoft.com/office/drawing/2014/main" id="{09D418F0-E6E6-4CBD-BA20-1B844821D888}"/>
                      </a:ext>
                    </a:extLst>
                  </p14:cNvPr>
                  <p14:cNvContentPartPr/>
                  <p14:nvPr/>
                </p14:nvContentPartPr>
                <p14:xfrm>
                  <a:off x="203167" y="4222678"/>
                  <a:ext cx="124200" cy="113400"/>
                </p14:xfrm>
              </p:contentPart>
            </mc:Choice>
            <mc:Fallback xmlns="">
              <p:pic>
                <p:nvPicPr>
                  <p:cNvPr id="31" name="筆跡 30">
                    <a:extLst>
                      <a:ext uri="{FF2B5EF4-FFF2-40B4-BE49-F238E27FC236}">
                        <a16:creationId xmlns:a16="http://schemas.microsoft.com/office/drawing/2014/main" id="{09D418F0-E6E6-4CBD-BA20-1B844821D888}"/>
                      </a:ext>
                    </a:extLst>
                  </p:cNvPr>
                  <p:cNvPicPr/>
                  <p:nvPr/>
                </p:nvPicPr>
                <p:blipFill>
                  <a:blip r:embed="rId33"/>
                  <a:stretch>
                    <a:fillRect/>
                  </a:stretch>
                </p:blipFill>
                <p:spPr>
                  <a:xfrm>
                    <a:off x="198623" y="4217937"/>
                    <a:ext cx="133288" cy="122883"/>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3" name="筆跡 32">
                    <a:extLst>
                      <a:ext uri="{FF2B5EF4-FFF2-40B4-BE49-F238E27FC236}">
                        <a16:creationId xmlns:a16="http://schemas.microsoft.com/office/drawing/2014/main" id="{93FBF87A-2409-764E-A413-7F56713A97DA}"/>
                      </a:ext>
                    </a:extLst>
                  </p14:cNvPr>
                  <p14:cNvContentPartPr/>
                  <p14:nvPr/>
                </p14:nvContentPartPr>
                <p14:xfrm>
                  <a:off x="136207" y="3957718"/>
                  <a:ext cx="175320" cy="226800"/>
                </p14:xfrm>
              </p:contentPart>
            </mc:Choice>
            <mc:Fallback xmlns="">
              <p:pic>
                <p:nvPicPr>
                  <p:cNvPr id="33" name="筆跡 32">
                    <a:extLst>
                      <a:ext uri="{FF2B5EF4-FFF2-40B4-BE49-F238E27FC236}">
                        <a16:creationId xmlns:a16="http://schemas.microsoft.com/office/drawing/2014/main" id="{93FBF87A-2409-764E-A413-7F56713A97DA}"/>
                      </a:ext>
                    </a:extLst>
                  </p:cNvPr>
                  <p:cNvPicPr/>
                  <p:nvPr/>
                </p:nvPicPr>
                <p:blipFill>
                  <a:blip r:embed="rId35"/>
                  <a:stretch>
                    <a:fillRect/>
                  </a:stretch>
                </p:blipFill>
                <p:spPr>
                  <a:xfrm>
                    <a:off x="131663" y="3952977"/>
                    <a:ext cx="184408" cy="236283"/>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4" name="筆跡 33">
                    <a:extLst>
                      <a:ext uri="{FF2B5EF4-FFF2-40B4-BE49-F238E27FC236}">
                        <a16:creationId xmlns:a16="http://schemas.microsoft.com/office/drawing/2014/main" id="{A242D22D-7D5D-DC30-4E68-E21FB800EE51}"/>
                      </a:ext>
                    </a:extLst>
                  </p14:cNvPr>
                  <p14:cNvContentPartPr/>
                  <p14:nvPr/>
                </p14:nvContentPartPr>
                <p14:xfrm>
                  <a:off x="155647" y="3928198"/>
                  <a:ext cx="6120" cy="101160"/>
                </p14:xfrm>
              </p:contentPart>
            </mc:Choice>
            <mc:Fallback xmlns="">
              <p:pic>
                <p:nvPicPr>
                  <p:cNvPr id="34" name="筆跡 33">
                    <a:extLst>
                      <a:ext uri="{FF2B5EF4-FFF2-40B4-BE49-F238E27FC236}">
                        <a16:creationId xmlns:a16="http://schemas.microsoft.com/office/drawing/2014/main" id="{A242D22D-7D5D-DC30-4E68-E21FB800EE51}"/>
                      </a:ext>
                    </a:extLst>
                  </p:cNvPr>
                  <p:cNvPicPr/>
                  <p:nvPr/>
                </p:nvPicPr>
                <p:blipFill>
                  <a:blip r:embed="rId37"/>
                  <a:stretch>
                    <a:fillRect/>
                  </a:stretch>
                </p:blipFill>
                <p:spPr>
                  <a:xfrm>
                    <a:off x="151327" y="3923456"/>
                    <a:ext cx="14760" cy="110644"/>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5" name="筆跡 34">
                    <a:extLst>
                      <a:ext uri="{FF2B5EF4-FFF2-40B4-BE49-F238E27FC236}">
                        <a16:creationId xmlns:a16="http://schemas.microsoft.com/office/drawing/2014/main" id="{9244DC79-2A0A-D6EA-86F2-40A4B1D4B658}"/>
                      </a:ext>
                    </a:extLst>
                  </p14:cNvPr>
                  <p14:cNvContentPartPr/>
                  <p14:nvPr/>
                </p14:nvContentPartPr>
                <p14:xfrm>
                  <a:off x="147367" y="3726598"/>
                  <a:ext cx="152640" cy="205560"/>
                </p14:xfrm>
              </p:contentPart>
            </mc:Choice>
            <mc:Fallback xmlns="">
              <p:pic>
                <p:nvPicPr>
                  <p:cNvPr id="35" name="筆跡 34">
                    <a:extLst>
                      <a:ext uri="{FF2B5EF4-FFF2-40B4-BE49-F238E27FC236}">
                        <a16:creationId xmlns:a16="http://schemas.microsoft.com/office/drawing/2014/main" id="{9244DC79-2A0A-D6EA-86F2-40A4B1D4B658}"/>
                      </a:ext>
                    </a:extLst>
                  </p:cNvPr>
                  <p:cNvPicPr/>
                  <p:nvPr/>
                </p:nvPicPr>
                <p:blipFill>
                  <a:blip r:embed="rId39"/>
                  <a:stretch>
                    <a:fillRect/>
                  </a:stretch>
                </p:blipFill>
                <p:spPr>
                  <a:xfrm>
                    <a:off x="142822" y="3721854"/>
                    <a:ext cx="161730" cy="215047"/>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筆跡 35">
                    <a:extLst>
                      <a:ext uri="{FF2B5EF4-FFF2-40B4-BE49-F238E27FC236}">
                        <a16:creationId xmlns:a16="http://schemas.microsoft.com/office/drawing/2014/main" id="{38C6EACA-1BEA-409B-3256-2C5482FAE783}"/>
                      </a:ext>
                    </a:extLst>
                  </p14:cNvPr>
                  <p14:cNvContentPartPr/>
                  <p14:nvPr/>
                </p14:nvContentPartPr>
                <p14:xfrm>
                  <a:off x="68887" y="3308638"/>
                  <a:ext cx="211680" cy="366840"/>
                </p14:xfrm>
              </p:contentPart>
            </mc:Choice>
            <mc:Fallback xmlns="">
              <p:pic>
                <p:nvPicPr>
                  <p:cNvPr id="36" name="筆跡 35">
                    <a:extLst>
                      <a:ext uri="{FF2B5EF4-FFF2-40B4-BE49-F238E27FC236}">
                        <a16:creationId xmlns:a16="http://schemas.microsoft.com/office/drawing/2014/main" id="{38C6EACA-1BEA-409B-3256-2C5482FAE783}"/>
                      </a:ext>
                    </a:extLst>
                  </p:cNvPr>
                  <p:cNvPicPr/>
                  <p:nvPr/>
                </p:nvPicPr>
                <p:blipFill>
                  <a:blip r:embed="rId41"/>
                  <a:stretch>
                    <a:fillRect/>
                  </a:stretch>
                </p:blipFill>
                <p:spPr>
                  <a:xfrm>
                    <a:off x="64343" y="3303899"/>
                    <a:ext cx="220768" cy="376317"/>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7" name="筆跡 36">
                    <a:extLst>
                      <a:ext uri="{FF2B5EF4-FFF2-40B4-BE49-F238E27FC236}">
                        <a16:creationId xmlns:a16="http://schemas.microsoft.com/office/drawing/2014/main" id="{6840299E-956E-1BCB-EB83-195FAF63B7A2}"/>
                      </a:ext>
                    </a:extLst>
                  </p14:cNvPr>
                  <p14:cNvContentPartPr/>
                  <p14:nvPr/>
                </p14:nvContentPartPr>
                <p14:xfrm>
                  <a:off x="82207" y="3218998"/>
                  <a:ext cx="25200" cy="187200"/>
                </p14:xfrm>
              </p:contentPart>
            </mc:Choice>
            <mc:Fallback xmlns="">
              <p:pic>
                <p:nvPicPr>
                  <p:cNvPr id="37" name="筆跡 36">
                    <a:extLst>
                      <a:ext uri="{FF2B5EF4-FFF2-40B4-BE49-F238E27FC236}">
                        <a16:creationId xmlns:a16="http://schemas.microsoft.com/office/drawing/2014/main" id="{6840299E-956E-1BCB-EB83-195FAF63B7A2}"/>
                      </a:ext>
                    </a:extLst>
                  </p:cNvPr>
                  <p:cNvPicPr/>
                  <p:nvPr/>
                </p:nvPicPr>
                <p:blipFill>
                  <a:blip r:embed="rId43"/>
                  <a:stretch>
                    <a:fillRect/>
                  </a:stretch>
                </p:blipFill>
                <p:spPr>
                  <a:xfrm>
                    <a:off x="77694" y="3214259"/>
                    <a:ext cx="34227" cy="196678"/>
                  </a:xfrm>
                  <a:prstGeom prst="rect">
                    <a:avLst/>
                  </a:prstGeom>
                </p:spPr>
              </p:pic>
            </mc:Fallback>
          </mc:AlternateContent>
        </p:grpSp>
        <p:grpSp>
          <p:nvGrpSpPr>
            <p:cNvPr id="51" name="群組 50">
              <a:extLst>
                <a:ext uri="{FF2B5EF4-FFF2-40B4-BE49-F238E27FC236}">
                  <a16:creationId xmlns:a16="http://schemas.microsoft.com/office/drawing/2014/main" id="{46FA162B-7C3B-59E5-4A93-9F4FCF06D930}"/>
                </a:ext>
              </a:extLst>
            </p:cNvPr>
            <p:cNvGrpSpPr/>
            <p:nvPr/>
          </p:nvGrpSpPr>
          <p:grpSpPr>
            <a:xfrm>
              <a:off x="1680355" y="2149263"/>
              <a:ext cx="1247040" cy="484920"/>
              <a:chOff x="1436294" y="2482798"/>
              <a:chExt cx="1247040" cy="484920"/>
            </a:xfrm>
          </p:grpSpPr>
          <mc:AlternateContent xmlns:mc="http://schemas.openxmlformats.org/markup-compatibility/2006" xmlns:p14="http://schemas.microsoft.com/office/powerpoint/2010/main">
            <mc:Choice Requires="p14">
              <p:contentPart p14:bwMode="auto" r:id="rId44">
                <p14:nvContentPartPr>
                  <p14:cNvPr id="44" name="筆跡 43">
                    <a:extLst>
                      <a:ext uri="{FF2B5EF4-FFF2-40B4-BE49-F238E27FC236}">
                        <a16:creationId xmlns:a16="http://schemas.microsoft.com/office/drawing/2014/main" id="{D9870DF6-F8BE-7A89-75F9-846F37B25FB0}"/>
                      </a:ext>
                    </a:extLst>
                  </p14:cNvPr>
                  <p14:cNvContentPartPr/>
                  <p14:nvPr/>
                </p14:nvContentPartPr>
                <p14:xfrm>
                  <a:off x="1436294" y="2529598"/>
                  <a:ext cx="237960" cy="305280"/>
                </p14:xfrm>
              </p:contentPart>
            </mc:Choice>
            <mc:Fallback xmlns="">
              <p:pic>
                <p:nvPicPr>
                  <p:cNvPr id="44" name="筆跡 43">
                    <a:extLst>
                      <a:ext uri="{FF2B5EF4-FFF2-40B4-BE49-F238E27FC236}">
                        <a16:creationId xmlns:a16="http://schemas.microsoft.com/office/drawing/2014/main" id="{D9870DF6-F8BE-7A89-75F9-846F37B25FB0}"/>
                      </a:ext>
                    </a:extLst>
                  </p:cNvPr>
                  <p:cNvPicPr/>
                  <p:nvPr/>
                </p:nvPicPr>
                <p:blipFill>
                  <a:blip r:embed="rId45"/>
                  <a:stretch>
                    <a:fillRect/>
                  </a:stretch>
                </p:blipFill>
                <p:spPr>
                  <a:xfrm>
                    <a:off x="1431747" y="2524853"/>
                    <a:ext cx="247054" cy="314771"/>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5" name="筆跡 44">
                    <a:extLst>
                      <a:ext uri="{FF2B5EF4-FFF2-40B4-BE49-F238E27FC236}">
                        <a16:creationId xmlns:a16="http://schemas.microsoft.com/office/drawing/2014/main" id="{2E053A32-37E6-3600-F704-64727018ED68}"/>
                      </a:ext>
                    </a:extLst>
                  </p14:cNvPr>
                  <p14:cNvContentPartPr/>
                  <p14:nvPr/>
                </p14:nvContentPartPr>
                <p14:xfrm>
                  <a:off x="1680374" y="2679358"/>
                  <a:ext cx="317520" cy="138600"/>
                </p14:xfrm>
              </p:contentPart>
            </mc:Choice>
            <mc:Fallback xmlns="">
              <p:pic>
                <p:nvPicPr>
                  <p:cNvPr id="45" name="筆跡 44">
                    <a:extLst>
                      <a:ext uri="{FF2B5EF4-FFF2-40B4-BE49-F238E27FC236}">
                        <a16:creationId xmlns:a16="http://schemas.microsoft.com/office/drawing/2014/main" id="{2E053A32-37E6-3600-F704-64727018ED68}"/>
                      </a:ext>
                    </a:extLst>
                  </p:cNvPr>
                  <p:cNvPicPr/>
                  <p:nvPr/>
                </p:nvPicPr>
                <p:blipFill>
                  <a:blip r:embed="rId47"/>
                  <a:stretch>
                    <a:fillRect/>
                  </a:stretch>
                </p:blipFill>
                <p:spPr>
                  <a:xfrm>
                    <a:off x="1675827" y="2674620"/>
                    <a:ext cx="326614" cy="148077"/>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6" name="筆跡 45">
                    <a:extLst>
                      <a:ext uri="{FF2B5EF4-FFF2-40B4-BE49-F238E27FC236}">
                        <a16:creationId xmlns:a16="http://schemas.microsoft.com/office/drawing/2014/main" id="{A9D93416-206C-4539-3D29-0E02453D496A}"/>
                      </a:ext>
                    </a:extLst>
                  </p14:cNvPr>
                  <p14:cNvContentPartPr/>
                  <p14:nvPr/>
                </p14:nvContentPartPr>
                <p14:xfrm>
                  <a:off x="2059094" y="2644078"/>
                  <a:ext cx="52920" cy="96840"/>
                </p14:xfrm>
              </p:contentPart>
            </mc:Choice>
            <mc:Fallback xmlns="">
              <p:pic>
                <p:nvPicPr>
                  <p:cNvPr id="46" name="筆跡 45">
                    <a:extLst>
                      <a:ext uri="{FF2B5EF4-FFF2-40B4-BE49-F238E27FC236}">
                        <a16:creationId xmlns:a16="http://schemas.microsoft.com/office/drawing/2014/main" id="{A9D93416-206C-4539-3D29-0E02453D496A}"/>
                      </a:ext>
                    </a:extLst>
                  </p:cNvPr>
                  <p:cNvPicPr/>
                  <p:nvPr/>
                </p:nvPicPr>
                <p:blipFill>
                  <a:blip r:embed="rId49"/>
                  <a:stretch>
                    <a:fillRect/>
                  </a:stretch>
                </p:blipFill>
                <p:spPr>
                  <a:xfrm>
                    <a:off x="2054558" y="2639335"/>
                    <a:ext cx="61992" cy="106326"/>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7" name="筆跡 46">
                    <a:extLst>
                      <a:ext uri="{FF2B5EF4-FFF2-40B4-BE49-F238E27FC236}">
                        <a16:creationId xmlns:a16="http://schemas.microsoft.com/office/drawing/2014/main" id="{EBAE6769-1B1D-D28A-B94A-EFDB34C800B2}"/>
                      </a:ext>
                    </a:extLst>
                  </p14:cNvPr>
                  <p14:cNvContentPartPr/>
                  <p14:nvPr/>
                </p14:nvContentPartPr>
                <p14:xfrm>
                  <a:off x="2077094" y="2632558"/>
                  <a:ext cx="97200" cy="335160"/>
                </p14:xfrm>
              </p:contentPart>
            </mc:Choice>
            <mc:Fallback xmlns="">
              <p:pic>
                <p:nvPicPr>
                  <p:cNvPr id="47" name="筆跡 46">
                    <a:extLst>
                      <a:ext uri="{FF2B5EF4-FFF2-40B4-BE49-F238E27FC236}">
                        <a16:creationId xmlns:a16="http://schemas.microsoft.com/office/drawing/2014/main" id="{EBAE6769-1B1D-D28A-B94A-EFDB34C800B2}"/>
                      </a:ext>
                    </a:extLst>
                  </p:cNvPr>
                  <p:cNvPicPr/>
                  <p:nvPr/>
                </p:nvPicPr>
                <p:blipFill>
                  <a:blip r:embed="rId51"/>
                  <a:stretch>
                    <a:fillRect/>
                  </a:stretch>
                </p:blipFill>
                <p:spPr>
                  <a:xfrm>
                    <a:off x="2072555" y="2627821"/>
                    <a:ext cx="106277" cy="34463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8" name="筆跡 47">
                    <a:extLst>
                      <a:ext uri="{FF2B5EF4-FFF2-40B4-BE49-F238E27FC236}">
                        <a16:creationId xmlns:a16="http://schemas.microsoft.com/office/drawing/2014/main" id="{0AD0D6BE-9142-5EF7-68D1-F20D9398C5FE}"/>
                      </a:ext>
                    </a:extLst>
                  </p14:cNvPr>
                  <p14:cNvContentPartPr/>
                  <p14:nvPr/>
                </p14:nvContentPartPr>
                <p14:xfrm>
                  <a:off x="2151254" y="2623558"/>
                  <a:ext cx="106200" cy="144720"/>
                </p14:xfrm>
              </p:contentPart>
            </mc:Choice>
            <mc:Fallback xmlns="">
              <p:pic>
                <p:nvPicPr>
                  <p:cNvPr id="48" name="筆跡 47">
                    <a:extLst>
                      <a:ext uri="{FF2B5EF4-FFF2-40B4-BE49-F238E27FC236}">
                        <a16:creationId xmlns:a16="http://schemas.microsoft.com/office/drawing/2014/main" id="{0AD0D6BE-9142-5EF7-68D1-F20D9398C5FE}"/>
                      </a:ext>
                    </a:extLst>
                  </p:cNvPr>
                  <p:cNvPicPr/>
                  <p:nvPr/>
                </p:nvPicPr>
                <p:blipFill>
                  <a:blip r:embed="rId53"/>
                  <a:stretch>
                    <a:fillRect/>
                  </a:stretch>
                </p:blipFill>
                <p:spPr>
                  <a:xfrm>
                    <a:off x="2146719" y="2618813"/>
                    <a:ext cx="115270" cy="15421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9" name="筆跡 48">
                    <a:extLst>
                      <a:ext uri="{FF2B5EF4-FFF2-40B4-BE49-F238E27FC236}">
                        <a16:creationId xmlns:a16="http://schemas.microsoft.com/office/drawing/2014/main" id="{835A5416-9D87-418A-561E-1C9814A528BA}"/>
                      </a:ext>
                    </a:extLst>
                  </p14:cNvPr>
                  <p14:cNvContentPartPr/>
                  <p14:nvPr/>
                </p14:nvContentPartPr>
                <p14:xfrm>
                  <a:off x="2281214" y="2482798"/>
                  <a:ext cx="173880" cy="311040"/>
                </p14:xfrm>
              </p:contentPart>
            </mc:Choice>
            <mc:Fallback xmlns="">
              <p:pic>
                <p:nvPicPr>
                  <p:cNvPr id="49" name="筆跡 48">
                    <a:extLst>
                      <a:ext uri="{FF2B5EF4-FFF2-40B4-BE49-F238E27FC236}">
                        <a16:creationId xmlns:a16="http://schemas.microsoft.com/office/drawing/2014/main" id="{835A5416-9D87-418A-561E-1C9814A528BA}"/>
                      </a:ext>
                    </a:extLst>
                  </p:cNvPr>
                  <p:cNvPicPr/>
                  <p:nvPr/>
                </p:nvPicPr>
                <p:blipFill>
                  <a:blip r:embed="rId55"/>
                  <a:stretch>
                    <a:fillRect/>
                  </a:stretch>
                </p:blipFill>
                <p:spPr>
                  <a:xfrm>
                    <a:off x="2276668" y="2478055"/>
                    <a:ext cx="182972" cy="320525"/>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0" name="筆跡 49">
                    <a:extLst>
                      <a:ext uri="{FF2B5EF4-FFF2-40B4-BE49-F238E27FC236}">
                        <a16:creationId xmlns:a16="http://schemas.microsoft.com/office/drawing/2014/main" id="{99FF187D-9381-060A-3D64-E801A7F3C0CA}"/>
                      </a:ext>
                    </a:extLst>
                  </p14:cNvPr>
                  <p14:cNvContentPartPr/>
                  <p14:nvPr/>
                </p14:nvContentPartPr>
                <p14:xfrm>
                  <a:off x="2472734" y="2591158"/>
                  <a:ext cx="210600" cy="155520"/>
                </p14:xfrm>
              </p:contentPart>
            </mc:Choice>
            <mc:Fallback xmlns="">
              <p:pic>
                <p:nvPicPr>
                  <p:cNvPr id="50" name="筆跡 49">
                    <a:extLst>
                      <a:ext uri="{FF2B5EF4-FFF2-40B4-BE49-F238E27FC236}">
                        <a16:creationId xmlns:a16="http://schemas.microsoft.com/office/drawing/2014/main" id="{99FF187D-9381-060A-3D64-E801A7F3C0CA}"/>
                      </a:ext>
                    </a:extLst>
                  </p:cNvPr>
                  <p:cNvPicPr/>
                  <p:nvPr/>
                </p:nvPicPr>
                <p:blipFill>
                  <a:blip r:embed="rId57"/>
                  <a:stretch>
                    <a:fillRect/>
                  </a:stretch>
                </p:blipFill>
                <p:spPr>
                  <a:xfrm>
                    <a:off x="2468189" y="2586421"/>
                    <a:ext cx="219691" cy="16499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52" name="筆跡 51">
                  <a:extLst>
                    <a:ext uri="{FF2B5EF4-FFF2-40B4-BE49-F238E27FC236}">
                      <a16:creationId xmlns:a16="http://schemas.microsoft.com/office/drawing/2014/main" id="{48188C0C-1297-8F93-BB8D-A06EBC534647}"/>
                    </a:ext>
                  </a:extLst>
                </p14:cNvPr>
                <p14:cNvContentPartPr/>
                <p14:nvPr/>
              </p14:nvContentPartPr>
              <p14:xfrm>
                <a:off x="1725714" y="3008763"/>
                <a:ext cx="45719" cy="163440"/>
              </p14:xfrm>
            </p:contentPart>
          </mc:Choice>
          <mc:Fallback xmlns="">
            <p:pic>
              <p:nvPicPr>
                <p:cNvPr id="52" name="筆跡 51">
                  <a:extLst>
                    <a:ext uri="{FF2B5EF4-FFF2-40B4-BE49-F238E27FC236}">
                      <a16:creationId xmlns:a16="http://schemas.microsoft.com/office/drawing/2014/main" id="{48188C0C-1297-8F93-BB8D-A06EBC534647}"/>
                    </a:ext>
                  </a:extLst>
                </p:cNvPr>
                <p:cNvPicPr/>
                <p:nvPr/>
              </p:nvPicPr>
              <p:blipFill>
                <a:blip r:embed="rId59"/>
                <a:stretch>
                  <a:fillRect/>
                </a:stretch>
              </p:blipFill>
              <p:spPr>
                <a:xfrm>
                  <a:off x="1721104" y="3004014"/>
                  <a:ext cx="54940" cy="172938"/>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3" name="筆跡 52">
                  <a:extLst>
                    <a:ext uri="{FF2B5EF4-FFF2-40B4-BE49-F238E27FC236}">
                      <a16:creationId xmlns:a16="http://schemas.microsoft.com/office/drawing/2014/main" id="{18660CD2-2A34-23E1-00A3-3594A9F808BC}"/>
                    </a:ext>
                  </a:extLst>
                </p14:cNvPr>
                <p14:cNvContentPartPr/>
                <p14:nvPr/>
              </p14:nvContentPartPr>
              <p14:xfrm>
                <a:off x="2541115" y="2952963"/>
                <a:ext cx="169200" cy="204120"/>
              </p14:xfrm>
            </p:contentPart>
          </mc:Choice>
          <mc:Fallback xmlns="">
            <p:pic>
              <p:nvPicPr>
                <p:cNvPr id="53" name="筆跡 52">
                  <a:extLst>
                    <a:ext uri="{FF2B5EF4-FFF2-40B4-BE49-F238E27FC236}">
                      <a16:creationId xmlns:a16="http://schemas.microsoft.com/office/drawing/2014/main" id="{18660CD2-2A34-23E1-00A3-3594A9F808BC}"/>
                    </a:ext>
                  </a:extLst>
                </p:cNvPr>
                <p:cNvPicPr/>
                <p:nvPr/>
              </p:nvPicPr>
              <p:blipFill>
                <a:blip r:embed="rId61"/>
                <a:stretch>
                  <a:fillRect/>
                </a:stretch>
              </p:blipFill>
              <p:spPr>
                <a:xfrm>
                  <a:off x="2536573" y="2948216"/>
                  <a:ext cx="178285" cy="213614"/>
                </a:xfrm>
                <a:prstGeom prst="rect">
                  <a:avLst/>
                </a:prstGeom>
              </p:spPr>
            </p:pic>
          </mc:Fallback>
        </mc:AlternateContent>
        <p:sp>
          <p:nvSpPr>
            <p:cNvPr id="40" name="矩形 39">
              <a:extLst>
                <a:ext uri="{FF2B5EF4-FFF2-40B4-BE49-F238E27FC236}">
                  <a16:creationId xmlns:a16="http://schemas.microsoft.com/office/drawing/2014/main" id="{D3AD24F3-5178-48C1-BDC1-9CF4740B0BE8}"/>
                </a:ext>
              </a:extLst>
            </p:cNvPr>
            <p:cNvSpPr/>
            <p:nvPr/>
          </p:nvSpPr>
          <p:spPr>
            <a:xfrm>
              <a:off x="1232981" y="3412445"/>
              <a:ext cx="1645920" cy="1097280"/>
            </a:xfrm>
            <a:prstGeom prst="rect">
              <a:avLst/>
            </a:prstGeom>
            <a:solidFill>
              <a:srgbClr val="000000">
                <a:alpha val="5000"/>
              </a:srgbClr>
            </a:solidFill>
            <a:ln w="9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ja-JP" altLang="en-US">
                <a:solidFill>
                  <a:srgbClr val="000000"/>
                </a:solidFill>
              </a:endParaRPr>
            </a:p>
          </p:txBody>
        </p:sp>
        <p:grpSp>
          <p:nvGrpSpPr>
            <p:cNvPr id="63" name="群組 62">
              <a:extLst>
                <a:ext uri="{FF2B5EF4-FFF2-40B4-BE49-F238E27FC236}">
                  <a16:creationId xmlns:a16="http://schemas.microsoft.com/office/drawing/2014/main" id="{CA7E02F0-675E-76DC-F5F1-3567CC5E33BC}"/>
                </a:ext>
              </a:extLst>
            </p:cNvPr>
            <p:cNvGrpSpPr/>
            <p:nvPr/>
          </p:nvGrpSpPr>
          <p:grpSpPr>
            <a:xfrm>
              <a:off x="1548595" y="3528603"/>
              <a:ext cx="161280" cy="212040"/>
              <a:chOff x="1542494" y="3760438"/>
              <a:chExt cx="161280" cy="212040"/>
            </a:xfrm>
          </p:grpSpPr>
          <mc:AlternateContent xmlns:mc="http://schemas.openxmlformats.org/markup-compatibility/2006" xmlns:p14="http://schemas.microsoft.com/office/powerpoint/2010/main">
            <mc:Choice Requires="p14">
              <p:contentPart p14:bwMode="auto" r:id="rId62">
                <p14:nvContentPartPr>
                  <p14:cNvPr id="61" name="筆跡 60">
                    <a:extLst>
                      <a:ext uri="{FF2B5EF4-FFF2-40B4-BE49-F238E27FC236}">
                        <a16:creationId xmlns:a16="http://schemas.microsoft.com/office/drawing/2014/main" id="{8A3D0C2B-64AE-7AD2-88D8-E2AFC888DA66}"/>
                      </a:ext>
                    </a:extLst>
                  </p14:cNvPr>
                  <p14:cNvContentPartPr/>
                  <p14:nvPr/>
                </p14:nvContentPartPr>
                <p14:xfrm>
                  <a:off x="1542494" y="3797158"/>
                  <a:ext cx="18720" cy="138600"/>
                </p14:xfrm>
              </p:contentPart>
            </mc:Choice>
            <mc:Fallback xmlns="">
              <p:pic>
                <p:nvPicPr>
                  <p:cNvPr id="61" name="筆跡 60">
                    <a:extLst>
                      <a:ext uri="{FF2B5EF4-FFF2-40B4-BE49-F238E27FC236}">
                        <a16:creationId xmlns:a16="http://schemas.microsoft.com/office/drawing/2014/main" id="{8A3D0C2B-64AE-7AD2-88D8-E2AFC888DA66}"/>
                      </a:ext>
                    </a:extLst>
                  </p:cNvPr>
                  <p:cNvPicPr/>
                  <p:nvPr/>
                </p:nvPicPr>
                <p:blipFill>
                  <a:blip r:embed="rId63"/>
                  <a:stretch>
                    <a:fillRect/>
                  </a:stretch>
                </p:blipFill>
                <p:spPr>
                  <a:xfrm>
                    <a:off x="1537910" y="3792420"/>
                    <a:ext cx="27889" cy="148077"/>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筆跡 61">
                    <a:extLst>
                      <a:ext uri="{FF2B5EF4-FFF2-40B4-BE49-F238E27FC236}">
                        <a16:creationId xmlns:a16="http://schemas.microsoft.com/office/drawing/2014/main" id="{2554F385-4E72-FB0B-CA4E-40E3C6876F5A}"/>
                      </a:ext>
                    </a:extLst>
                  </p14:cNvPr>
                  <p14:cNvContentPartPr/>
                  <p14:nvPr/>
                </p14:nvContentPartPr>
                <p14:xfrm>
                  <a:off x="1590014" y="3760438"/>
                  <a:ext cx="113760" cy="212040"/>
                </p14:xfrm>
              </p:contentPart>
            </mc:Choice>
            <mc:Fallback xmlns="">
              <p:pic>
                <p:nvPicPr>
                  <p:cNvPr id="62" name="筆跡 61">
                    <a:extLst>
                      <a:ext uri="{FF2B5EF4-FFF2-40B4-BE49-F238E27FC236}">
                        <a16:creationId xmlns:a16="http://schemas.microsoft.com/office/drawing/2014/main" id="{2554F385-4E72-FB0B-CA4E-40E3C6876F5A}"/>
                      </a:ext>
                    </a:extLst>
                  </p:cNvPr>
                  <p:cNvPicPr/>
                  <p:nvPr/>
                </p:nvPicPr>
                <p:blipFill>
                  <a:blip r:embed="rId65"/>
                  <a:stretch>
                    <a:fillRect/>
                  </a:stretch>
                </p:blipFill>
                <p:spPr>
                  <a:xfrm>
                    <a:off x="1585464" y="3755700"/>
                    <a:ext cx="122861" cy="221517"/>
                  </a:xfrm>
                  <a:prstGeom prst="rect">
                    <a:avLst/>
                  </a:prstGeom>
                </p:spPr>
              </p:pic>
            </mc:Fallback>
          </mc:AlternateContent>
        </p:grpSp>
        <p:grpSp>
          <p:nvGrpSpPr>
            <p:cNvPr id="66" name="群組 65">
              <a:extLst>
                <a:ext uri="{FF2B5EF4-FFF2-40B4-BE49-F238E27FC236}">
                  <a16:creationId xmlns:a16="http://schemas.microsoft.com/office/drawing/2014/main" id="{67464DAD-FE85-5552-3763-2F41AEABCAAA}"/>
                </a:ext>
              </a:extLst>
            </p:cNvPr>
            <p:cNvGrpSpPr/>
            <p:nvPr/>
          </p:nvGrpSpPr>
          <p:grpSpPr>
            <a:xfrm>
              <a:off x="1541755" y="4213683"/>
              <a:ext cx="91800" cy="174960"/>
              <a:chOff x="1535654" y="4445518"/>
              <a:chExt cx="91800" cy="174960"/>
            </a:xfrm>
          </p:grpSpPr>
          <mc:AlternateContent xmlns:mc="http://schemas.openxmlformats.org/markup-compatibility/2006" xmlns:p14="http://schemas.microsoft.com/office/powerpoint/2010/main">
            <mc:Choice Requires="p14">
              <p:contentPart p14:bwMode="auto" r:id="rId66">
                <p14:nvContentPartPr>
                  <p14:cNvPr id="64" name="筆跡 63">
                    <a:extLst>
                      <a:ext uri="{FF2B5EF4-FFF2-40B4-BE49-F238E27FC236}">
                        <a16:creationId xmlns:a16="http://schemas.microsoft.com/office/drawing/2014/main" id="{A62F98A4-16C1-E9D1-4AB8-DDD6CEC6857F}"/>
                      </a:ext>
                    </a:extLst>
                  </p14:cNvPr>
                  <p14:cNvContentPartPr/>
                  <p14:nvPr/>
                </p14:nvContentPartPr>
                <p14:xfrm>
                  <a:off x="1535654" y="4445518"/>
                  <a:ext cx="13320" cy="163800"/>
                </p14:xfrm>
              </p:contentPart>
            </mc:Choice>
            <mc:Fallback xmlns="">
              <p:pic>
                <p:nvPicPr>
                  <p:cNvPr id="64" name="筆跡 63">
                    <a:extLst>
                      <a:ext uri="{FF2B5EF4-FFF2-40B4-BE49-F238E27FC236}">
                        <a16:creationId xmlns:a16="http://schemas.microsoft.com/office/drawing/2014/main" id="{A62F98A4-16C1-E9D1-4AB8-DDD6CEC6857F}"/>
                      </a:ext>
                    </a:extLst>
                  </p:cNvPr>
                  <p:cNvPicPr/>
                  <p:nvPr/>
                </p:nvPicPr>
                <p:blipFill>
                  <a:blip r:embed="rId67"/>
                  <a:stretch>
                    <a:fillRect/>
                  </a:stretch>
                </p:blipFill>
                <p:spPr>
                  <a:xfrm>
                    <a:off x="1531087" y="4440770"/>
                    <a:ext cx="22454" cy="173296"/>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5" name="筆跡 64">
                    <a:extLst>
                      <a:ext uri="{FF2B5EF4-FFF2-40B4-BE49-F238E27FC236}">
                        <a16:creationId xmlns:a16="http://schemas.microsoft.com/office/drawing/2014/main" id="{FD0E8113-3C13-A093-20C8-552B1BE4FB5B}"/>
                      </a:ext>
                    </a:extLst>
                  </p14:cNvPr>
                  <p14:cNvContentPartPr/>
                  <p14:nvPr/>
                </p14:nvContentPartPr>
                <p14:xfrm>
                  <a:off x="1609454" y="4462438"/>
                  <a:ext cx="18000" cy="158040"/>
                </p14:xfrm>
              </p:contentPart>
            </mc:Choice>
            <mc:Fallback xmlns="">
              <p:pic>
                <p:nvPicPr>
                  <p:cNvPr id="65" name="筆跡 64">
                    <a:extLst>
                      <a:ext uri="{FF2B5EF4-FFF2-40B4-BE49-F238E27FC236}">
                        <a16:creationId xmlns:a16="http://schemas.microsoft.com/office/drawing/2014/main" id="{FD0E8113-3C13-A093-20C8-552B1BE4FB5B}"/>
                      </a:ext>
                    </a:extLst>
                  </p:cNvPr>
                  <p:cNvPicPr/>
                  <p:nvPr/>
                </p:nvPicPr>
                <p:blipFill>
                  <a:blip r:embed="rId69"/>
                  <a:stretch>
                    <a:fillRect/>
                  </a:stretch>
                </p:blipFill>
                <p:spPr>
                  <a:xfrm>
                    <a:off x="1604954" y="4457697"/>
                    <a:ext cx="27000" cy="167522"/>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
              <p14:nvContentPartPr>
                <p14:cNvPr id="67" name="筆跡 66">
                  <a:extLst>
                    <a:ext uri="{FF2B5EF4-FFF2-40B4-BE49-F238E27FC236}">
                      <a16:creationId xmlns:a16="http://schemas.microsoft.com/office/drawing/2014/main" id="{047F4586-B234-02CF-267A-D107AC7F9029}"/>
                    </a:ext>
                  </a:extLst>
                </p14:cNvPr>
                <p14:cNvContentPartPr/>
                <p14:nvPr/>
              </p14:nvContentPartPr>
              <p14:xfrm>
                <a:off x="2452915" y="3531843"/>
                <a:ext cx="219600" cy="148320"/>
              </p14:xfrm>
            </p:contentPart>
          </mc:Choice>
          <mc:Fallback xmlns="">
            <p:pic>
              <p:nvPicPr>
                <p:cNvPr id="67" name="筆跡 66">
                  <a:extLst>
                    <a:ext uri="{FF2B5EF4-FFF2-40B4-BE49-F238E27FC236}">
                      <a16:creationId xmlns:a16="http://schemas.microsoft.com/office/drawing/2014/main" id="{047F4586-B234-02CF-267A-D107AC7F9029}"/>
                    </a:ext>
                  </a:extLst>
                </p:cNvPr>
                <p:cNvPicPr/>
                <p:nvPr/>
              </p:nvPicPr>
              <p:blipFill>
                <a:blip r:embed="rId71"/>
                <a:stretch>
                  <a:fillRect/>
                </a:stretch>
              </p:blipFill>
              <p:spPr>
                <a:xfrm>
                  <a:off x="2448364" y="3527097"/>
                  <a:ext cx="228703" cy="157812"/>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8" name="筆跡 67">
                  <a:extLst>
                    <a:ext uri="{FF2B5EF4-FFF2-40B4-BE49-F238E27FC236}">
                      <a16:creationId xmlns:a16="http://schemas.microsoft.com/office/drawing/2014/main" id="{A4DB1405-5AB4-FC4F-9CA4-D15654910B88}"/>
                    </a:ext>
                  </a:extLst>
                </p14:cNvPr>
                <p14:cNvContentPartPr/>
                <p14:nvPr/>
              </p14:nvContentPartPr>
              <p14:xfrm>
                <a:off x="2443915" y="4094883"/>
                <a:ext cx="115920" cy="295200"/>
              </p14:xfrm>
            </p:contentPart>
          </mc:Choice>
          <mc:Fallback xmlns="">
            <p:pic>
              <p:nvPicPr>
                <p:cNvPr id="68" name="筆跡 67">
                  <a:extLst>
                    <a:ext uri="{FF2B5EF4-FFF2-40B4-BE49-F238E27FC236}">
                      <a16:creationId xmlns:a16="http://schemas.microsoft.com/office/drawing/2014/main" id="{A4DB1405-5AB4-FC4F-9CA4-D15654910B88}"/>
                    </a:ext>
                  </a:extLst>
                </p:cNvPr>
                <p:cNvPicPr/>
                <p:nvPr/>
              </p:nvPicPr>
              <p:blipFill>
                <a:blip r:embed="rId73"/>
                <a:stretch>
                  <a:fillRect/>
                </a:stretch>
              </p:blipFill>
              <p:spPr>
                <a:xfrm>
                  <a:off x="2439369" y="4090141"/>
                  <a:ext cx="125012" cy="30468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9" name="筆跡 68">
                  <a:extLst>
                    <a:ext uri="{FF2B5EF4-FFF2-40B4-BE49-F238E27FC236}">
                      <a16:creationId xmlns:a16="http://schemas.microsoft.com/office/drawing/2014/main" id="{BCD084FF-3E6A-2E35-F57D-CDAFEA361E84}"/>
                    </a:ext>
                  </a:extLst>
                </p14:cNvPr>
                <p14:cNvContentPartPr/>
                <p14:nvPr/>
              </p14:nvContentPartPr>
              <p14:xfrm>
                <a:off x="1442395" y="4692483"/>
                <a:ext cx="227160" cy="327600"/>
              </p14:xfrm>
            </p:contentPart>
          </mc:Choice>
          <mc:Fallback xmlns="">
            <p:pic>
              <p:nvPicPr>
                <p:cNvPr id="69" name="筆跡 68">
                  <a:extLst>
                    <a:ext uri="{FF2B5EF4-FFF2-40B4-BE49-F238E27FC236}">
                      <a16:creationId xmlns:a16="http://schemas.microsoft.com/office/drawing/2014/main" id="{BCD084FF-3E6A-2E35-F57D-CDAFEA361E84}"/>
                    </a:ext>
                  </a:extLst>
                </p:cNvPr>
                <p:cNvPicPr/>
                <p:nvPr/>
              </p:nvPicPr>
              <p:blipFill>
                <a:blip r:embed="rId75"/>
                <a:stretch>
                  <a:fillRect/>
                </a:stretch>
              </p:blipFill>
              <p:spPr>
                <a:xfrm>
                  <a:off x="1437852" y="4687741"/>
                  <a:ext cx="236246" cy="337084"/>
                </a:xfrm>
                <a:prstGeom prst="rect">
                  <a:avLst/>
                </a:prstGeom>
              </p:spPr>
            </p:pic>
          </mc:Fallback>
        </mc:AlternateContent>
        <p:grpSp>
          <p:nvGrpSpPr>
            <p:cNvPr id="72" name="群組 71">
              <a:extLst>
                <a:ext uri="{FF2B5EF4-FFF2-40B4-BE49-F238E27FC236}">
                  <a16:creationId xmlns:a16="http://schemas.microsoft.com/office/drawing/2014/main" id="{75342BC0-2F71-7844-4568-09073C4F4AED}"/>
                </a:ext>
              </a:extLst>
            </p:cNvPr>
            <p:cNvGrpSpPr/>
            <p:nvPr/>
          </p:nvGrpSpPr>
          <p:grpSpPr>
            <a:xfrm>
              <a:off x="2407195" y="4681683"/>
              <a:ext cx="91080" cy="167760"/>
              <a:chOff x="2401094" y="4913518"/>
              <a:chExt cx="91080" cy="167760"/>
            </a:xfrm>
          </p:grpSpPr>
          <mc:AlternateContent xmlns:mc="http://schemas.openxmlformats.org/markup-compatibility/2006" xmlns:p14="http://schemas.microsoft.com/office/powerpoint/2010/main">
            <mc:Choice Requires="p14">
              <p:contentPart p14:bwMode="auto" r:id="rId76">
                <p14:nvContentPartPr>
                  <p14:cNvPr id="70" name="筆跡 69">
                    <a:extLst>
                      <a:ext uri="{FF2B5EF4-FFF2-40B4-BE49-F238E27FC236}">
                        <a16:creationId xmlns:a16="http://schemas.microsoft.com/office/drawing/2014/main" id="{E052C242-CBA6-BBC7-E929-BD73953FEC9B}"/>
                      </a:ext>
                    </a:extLst>
                  </p14:cNvPr>
                  <p14:cNvContentPartPr/>
                  <p14:nvPr/>
                </p14:nvContentPartPr>
                <p14:xfrm>
                  <a:off x="2401094" y="4922158"/>
                  <a:ext cx="12240" cy="158400"/>
                </p14:xfrm>
              </p:contentPart>
            </mc:Choice>
            <mc:Fallback xmlns="">
              <p:pic>
                <p:nvPicPr>
                  <p:cNvPr id="70" name="筆跡 69">
                    <a:extLst>
                      <a:ext uri="{FF2B5EF4-FFF2-40B4-BE49-F238E27FC236}">
                        <a16:creationId xmlns:a16="http://schemas.microsoft.com/office/drawing/2014/main" id="{E052C242-CBA6-BBC7-E929-BD73953FEC9B}"/>
                      </a:ext>
                    </a:extLst>
                  </p:cNvPr>
                  <p:cNvPicPr/>
                  <p:nvPr/>
                </p:nvPicPr>
                <p:blipFill>
                  <a:blip r:embed="rId77"/>
                  <a:stretch>
                    <a:fillRect/>
                  </a:stretch>
                </p:blipFill>
                <p:spPr>
                  <a:xfrm>
                    <a:off x="2396504" y="4917418"/>
                    <a:ext cx="21420" cy="167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1" name="筆跡 70">
                    <a:extLst>
                      <a:ext uri="{FF2B5EF4-FFF2-40B4-BE49-F238E27FC236}">
                        <a16:creationId xmlns:a16="http://schemas.microsoft.com/office/drawing/2014/main" id="{A213F7DA-CD6C-E691-F48E-A03EC2229A5C}"/>
                      </a:ext>
                    </a:extLst>
                  </p14:cNvPr>
                  <p14:cNvContentPartPr/>
                  <p14:nvPr/>
                </p14:nvContentPartPr>
                <p14:xfrm>
                  <a:off x="2478494" y="4913518"/>
                  <a:ext cx="13680" cy="167760"/>
                </p14:xfrm>
              </p:contentPart>
            </mc:Choice>
            <mc:Fallback xmlns="">
              <p:pic>
                <p:nvPicPr>
                  <p:cNvPr id="71" name="筆跡 70">
                    <a:extLst>
                      <a:ext uri="{FF2B5EF4-FFF2-40B4-BE49-F238E27FC236}">
                        <a16:creationId xmlns:a16="http://schemas.microsoft.com/office/drawing/2014/main" id="{A213F7DA-CD6C-E691-F48E-A03EC2229A5C}"/>
                      </a:ext>
                    </a:extLst>
                  </p:cNvPr>
                  <p:cNvPicPr/>
                  <p:nvPr/>
                </p:nvPicPr>
                <p:blipFill>
                  <a:blip r:embed="rId79"/>
                  <a:stretch>
                    <a:fillRect/>
                  </a:stretch>
                </p:blipFill>
                <p:spPr>
                  <a:xfrm>
                    <a:off x="2473934" y="4908781"/>
                    <a:ext cx="22800" cy="177234"/>
                  </a:xfrm>
                  <a:prstGeom prst="rect">
                    <a:avLst/>
                  </a:prstGeom>
                </p:spPr>
              </p:pic>
            </mc:Fallback>
          </mc:AlternateContent>
        </p:grpSp>
        <p:grpSp>
          <p:nvGrpSpPr>
            <p:cNvPr id="78" name="群組 77">
              <a:extLst>
                <a:ext uri="{FF2B5EF4-FFF2-40B4-BE49-F238E27FC236}">
                  <a16:creationId xmlns:a16="http://schemas.microsoft.com/office/drawing/2014/main" id="{F6A5862E-A28D-173E-825F-AF2969F311C7}"/>
                </a:ext>
              </a:extLst>
            </p:cNvPr>
            <p:cNvGrpSpPr/>
            <p:nvPr/>
          </p:nvGrpSpPr>
          <p:grpSpPr>
            <a:xfrm>
              <a:off x="3013435" y="3444363"/>
              <a:ext cx="331920" cy="200160"/>
              <a:chOff x="3007334" y="3676198"/>
              <a:chExt cx="331920" cy="200160"/>
            </a:xfrm>
          </p:grpSpPr>
          <mc:AlternateContent xmlns:mc="http://schemas.openxmlformats.org/markup-compatibility/2006" xmlns:p14="http://schemas.microsoft.com/office/powerpoint/2010/main">
            <mc:Choice Requires="p14">
              <p:contentPart p14:bwMode="auto" r:id="rId80">
                <p14:nvContentPartPr>
                  <p14:cNvPr id="73" name="筆跡 72">
                    <a:extLst>
                      <a:ext uri="{FF2B5EF4-FFF2-40B4-BE49-F238E27FC236}">
                        <a16:creationId xmlns:a16="http://schemas.microsoft.com/office/drawing/2014/main" id="{68C26D78-405E-FD07-0C82-E5DD083F5B0E}"/>
                      </a:ext>
                    </a:extLst>
                  </p14:cNvPr>
                  <p14:cNvContentPartPr/>
                  <p14:nvPr/>
                </p14:nvContentPartPr>
                <p14:xfrm>
                  <a:off x="3007334" y="3676198"/>
                  <a:ext cx="177480" cy="200160"/>
                </p14:xfrm>
              </p:contentPart>
            </mc:Choice>
            <mc:Fallback xmlns="">
              <p:pic>
                <p:nvPicPr>
                  <p:cNvPr id="73" name="筆跡 72">
                    <a:extLst>
                      <a:ext uri="{FF2B5EF4-FFF2-40B4-BE49-F238E27FC236}">
                        <a16:creationId xmlns:a16="http://schemas.microsoft.com/office/drawing/2014/main" id="{68C26D78-405E-FD07-0C82-E5DD083F5B0E}"/>
                      </a:ext>
                    </a:extLst>
                  </p:cNvPr>
                  <p:cNvPicPr/>
                  <p:nvPr/>
                </p:nvPicPr>
                <p:blipFill>
                  <a:blip r:embed="rId81"/>
                  <a:stretch>
                    <a:fillRect/>
                  </a:stretch>
                </p:blipFill>
                <p:spPr>
                  <a:xfrm>
                    <a:off x="3002793" y="3671451"/>
                    <a:ext cx="186562" cy="209654"/>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4" name="筆跡 73">
                    <a:extLst>
                      <a:ext uri="{FF2B5EF4-FFF2-40B4-BE49-F238E27FC236}">
                        <a16:creationId xmlns:a16="http://schemas.microsoft.com/office/drawing/2014/main" id="{EAEB1E0D-164D-5A5D-86FB-2863D08FA170}"/>
                      </a:ext>
                    </a:extLst>
                  </p14:cNvPr>
                  <p14:cNvContentPartPr/>
                  <p14:nvPr/>
                </p14:nvContentPartPr>
                <p14:xfrm>
                  <a:off x="3262214" y="3750718"/>
                  <a:ext cx="77040" cy="110880"/>
                </p14:xfrm>
              </p:contentPart>
            </mc:Choice>
            <mc:Fallback xmlns="">
              <p:pic>
                <p:nvPicPr>
                  <p:cNvPr id="74" name="筆跡 73">
                    <a:extLst>
                      <a:ext uri="{FF2B5EF4-FFF2-40B4-BE49-F238E27FC236}">
                        <a16:creationId xmlns:a16="http://schemas.microsoft.com/office/drawing/2014/main" id="{EAEB1E0D-164D-5A5D-86FB-2863D08FA170}"/>
                      </a:ext>
                    </a:extLst>
                  </p:cNvPr>
                  <p:cNvPicPr/>
                  <p:nvPr/>
                </p:nvPicPr>
                <p:blipFill>
                  <a:blip r:embed="rId83"/>
                  <a:stretch>
                    <a:fillRect/>
                  </a:stretch>
                </p:blipFill>
                <p:spPr>
                  <a:xfrm>
                    <a:off x="3257660" y="3745983"/>
                    <a:ext cx="86148" cy="120350"/>
                  </a:xfrm>
                  <a:prstGeom prst="rect">
                    <a:avLst/>
                  </a:prstGeom>
                </p:spPr>
              </p:pic>
            </mc:Fallback>
          </mc:AlternateContent>
        </p:grpSp>
        <p:grpSp>
          <p:nvGrpSpPr>
            <p:cNvPr id="77" name="群組 76">
              <a:extLst>
                <a:ext uri="{FF2B5EF4-FFF2-40B4-BE49-F238E27FC236}">
                  <a16:creationId xmlns:a16="http://schemas.microsoft.com/office/drawing/2014/main" id="{851CAD10-4452-C0A9-7682-76B3D4C17F82}"/>
                </a:ext>
              </a:extLst>
            </p:cNvPr>
            <p:cNvGrpSpPr/>
            <p:nvPr/>
          </p:nvGrpSpPr>
          <p:grpSpPr>
            <a:xfrm>
              <a:off x="3011275" y="4066803"/>
              <a:ext cx="317160" cy="196920"/>
              <a:chOff x="3005174" y="4298638"/>
              <a:chExt cx="317160" cy="196920"/>
            </a:xfrm>
          </p:grpSpPr>
          <mc:AlternateContent xmlns:mc="http://schemas.openxmlformats.org/markup-compatibility/2006" xmlns:p14="http://schemas.microsoft.com/office/powerpoint/2010/main">
            <mc:Choice Requires="p14">
              <p:contentPart p14:bwMode="auto" r:id="rId84">
                <p14:nvContentPartPr>
                  <p14:cNvPr id="75" name="筆跡 74">
                    <a:extLst>
                      <a:ext uri="{FF2B5EF4-FFF2-40B4-BE49-F238E27FC236}">
                        <a16:creationId xmlns:a16="http://schemas.microsoft.com/office/drawing/2014/main" id="{D785BC30-27F2-010B-2C65-4B3DDF21551D}"/>
                      </a:ext>
                    </a:extLst>
                  </p14:cNvPr>
                  <p14:cNvContentPartPr/>
                  <p14:nvPr/>
                </p14:nvContentPartPr>
                <p14:xfrm>
                  <a:off x="3005174" y="4298638"/>
                  <a:ext cx="204120" cy="196920"/>
                </p14:xfrm>
              </p:contentPart>
            </mc:Choice>
            <mc:Fallback xmlns="">
              <p:pic>
                <p:nvPicPr>
                  <p:cNvPr id="75" name="筆跡 74">
                    <a:extLst>
                      <a:ext uri="{FF2B5EF4-FFF2-40B4-BE49-F238E27FC236}">
                        <a16:creationId xmlns:a16="http://schemas.microsoft.com/office/drawing/2014/main" id="{D785BC30-27F2-010B-2C65-4B3DDF21551D}"/>
                      </a:ext>
                    </a:extLst>
                  </p:cNvPr>
                  <p:cNvPicPr/>
                  <p:nvPr/>
                </p:nvPicPr>
                <p:blipFill>
                  <a:blip r:embed="rId85"/>
                  <a:stretch>
                    <a:fillRect/>
                  </a:stretch>
                </p:blipFill>
                <p:spPr>
                  <a:xfrm>
                    <a:off x="3000630" y="4293893"/>
                    <a:ext cx="213209" cy="20641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6" name="筆跡 75">
                    <a:extLst>
                      <a:ext uri="{FF2B5EF4-FFF2-40B4-BE49-F238E27FC236}">
                        <a16:creationId xmlns:a16="http://schemas.microsoft.com/office/drawing/2014/main" id="{7D6AA4FD-0D0D-7D32-13D2-75906D5151D0}"/>
                      </a:ext>
                    </a:extLst>
                  </p14:cNvPr>
                  <p14:cNvContentPartPr/>
                  <p14:nvPr/>
                </p14:nvContentPartPr>
                <p14:xfrm>
                  <a:off x="3220814" y="4366678"/>
                  <a:ext cx="101520" cy="95400"/>
                </p14:xfrm>
              </p:contentPart>
            </mc:Choice>
            <mc:Fallback xmlns="">
              <p:pic>
                <p:nvPicPr>
                  <p:cNvPr id="76" name="筆跡 75">
                    <a:extLst>
                      <a:ext uri="{FF2B5EF4-FFF2-40B4-BE49-F238E27FC236}">
                        <a16:creationId xmlns:a16="http://schemas.microsoft.com/office/drawing/2014/main" id="{7D6AA4FD-0D0D-7D32-13D2-75906D5151D0}"/>
                      </a:ext>
                    </a:extLst>
                  </p:cNvPr>
                  <p:cNvPicPr/>
                  <p:nvPr/>
                </p:nvPicPr>
                <p:blipFill>
                  <a:blip r:embed="rId87"/>
                  <a:stretch>
                    <a:fillRect/>
                  </a:stretch>
                </p:blipFill>
                <p:spPr>
                  <a:xfrm>
                    <a:off x="3216268" y="4361947"/>
                    <a:ext cx="110611" cy="104861"/>
                  </a:xfrm>
                  <a:prstGeom prst="rect">
                    <a:avLst/>
                  </a:prstGeom>
                </p:spPr>
              </p:pic>
            </mc:Fallback>
          </mc:AlternateContent>
        </p:grpSp>
      </p:grpSp>
      <p:sp>
        <p:nvSpPr>
          <p:cNvPr id="80" name="矩形 79">
            <a:extLst>
              <a:ext uri="{FF2B5EF4-FFF2-40B4-BE49-F238E27FC236}">
                <a16:creationId xmlns:a16="http://schemas.microsoft.com/office/drawing/2014/main" id="{C37FC91A-7AE1-BB6F-5DEA-955FB913E82E}"/>
              </a:ext>
            </a:extLst>
          </p:cNvPr>
          <p:cNvSpPr/>
          <p:nvPr/>
        </p:nvSpPr>
        <p:spPr>
          <a:xfrm>
            <a:off x="6096000" y="1121637"/>
            <a:ext cx="1298155" cy="775056"/>
          </a:xfrm>
          <a:prstGeom prst="rect">
            <a:avLst/>
          </a:prstGeom>
          <a:solidFill>
            <a:srgbClr val="000000">
              <a:alpha val="5000"/>
            </a:srgbClr>
          </a:solidFill>
          <a:ln w="9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ja-JP" altLang="en-US" dirty="0">
              <a:solidFill>
                <a:srgbClr val="000000"/>
              </a:solidFill>
            </a:endParaRPr>
          </a:p>
        </p:txBody>
      </p:sp>
      <p:sp>
        <p:nvSpPr>
          <p:cNvPr id="81" name="矩形 80">
            <a:extLst>
              <a:ext uri="{FF2B5EF4-FFF2-40B4-BE49-F238E27FC236}">
                <a16:creationId xmlns:a16="http://schemas.microsoft.com/office/drawing/2014/main" id="{CE71752E-3226-EBDA-99B9-51B4F8D32DCC}"/>
              </a:ext>
            </a:extLst>
          </p:cNvPr>
          <p:cNvSpPr/>
          <p:nvPr/>
        </p:nvSpPr>
        <p:spPr>
          <a:xfrm>
            <a:off x="6096001" y="1976444"/>
            <a:ext cx="1298155" cy="775056"/>
          </a:xfrm>
          <a:prstGeom prst="rect">
            <a:avLst/>
          </a:prstGeom>
          <a:solidFill>
            <a:srgbClr val="000000">
              <a:alpha val="5000"/>
            </a:srgbClr>
          </a:solidFill>
          <a:ln w="9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ja-JP" altLang="en-US">
              <a:solidFill>
                <a:srgbClr val="000000"/>
              </a:solidFill>
            </a:endParaRPr>
          </a:p>
        </p:txBody>
      </p:sp>
      <p:sp>
        <p:nvSpPr>
          <p:cNvPr id="82" name="矩形 81">
            <a:extLst>
              <a:ext uri="{FF2B5EF4-FFF2-40B4-BE49-F238E27FC236}">
                <a16:creationId xmlns:a16="http://schemas.microsoft.com/office/drawing/2014/main" id="{1FA091F8-CFFF-9529-7434-B674D2A96CC1}"/>
              </a:ext>
            </a:extLst>
          </p:cNvPr>
          <p:cNvSpPr/>
          <p:nvPr/>
        </p:nvSpPr>
        <p:spPr>
          <a:xfrm>
            <a:off x="6096001" y="2879090"/>
            <a:ext cx="1298155" cy="775056"/>
          </a:xfrm>
          <a:prstGeom prst="rect">
            <a:avLst/>
          </a:prstGeom>
          <a:solidFill>
            <a:srgbClr val="000000">
              <a:alpha val="5000"/>
            </a:srgbClr>
          </a:solidFill>
          <a:ln w="9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ja-JP" altLang="en-US">
              <a:solidFill>
                <a:srgbClr val="000000"/>
              </a:solidFill>
            </a:endParaRPr>
          </a:p>
        </p:txBody>
      </p:sp>
      <p:sp>
        <p:nvSpPr>
          <p:cNvPr id="83" name="矩形 82">
            <a:extLst>
              <a:ext uri="{FF2B5EF4-FFF2-40B4-BE49-F238E27FC236}">
                <a16:creationId xmlns:a16="http://schemas.microsoft.com/office/drawing/2014/main" id="{448F0083-DC03-8380-D779-033EC1AF36D7}"/>
              </a:ext>
            </a:extLst>
          </p:cNvPr>
          <p:cNvSpPr/>
          <p:nvPr/>
        </p:nvSpPr>
        <p:spPr>
          <a:xfrm>
            <a:off x="6096000" y="3754511"/>
            <a:ext cx="1298155" cy="775056"/>
          </a:xfrm>
          <a:prstGeom prst="rect">
            <a:avLst/>
          </a:prstGeom>
          <a:solidFill>
            <a:srgbClr val="000000">
              <a:alpha val="5000"/>
            </a:srgbClr>
          </a:solidFill>
          <a:ln w="9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ja-JP" altLang="en-US" dirty="0">
              <a:solidFill>
                <a:srgbClr val="000000"/>
              </a:solidFill>
            </a:endParaRPr>
          </a:p>
        </p:txBody>
      </p:sp>
      <p:sp>
        <p:nvSpPr>
          <p:cNvPr id="84" name="矩形 83">
            <a:extLst>
              <a:ext uri="{FF2B5EF4-FFF2-40B4-BE49-F238E27FC236}">
                <a16:creationId xmlns:a16="http://schemas.microsoft.com/office/drawing/2014/main" id="{A220B4EC-25D0-4077-D0D0-90B60AB93003}"/>
              </a:ext>
            </a:extLst>
          </p:cNvPr>
          <p:cNvSpPr/>
          <p:nvPr/>
        </p:nvSpPr>
        <p:spPr>
          <a:xfrm>
            <a:off x="6096001" y="4609318"/>
            <a:ext cx="1298155" cy="775056"/>
          </a:xfrm>
          <a:prstGeom prst="rect">
            <a:avLst/>
          </a:prstGeom>
          <a:solidFill>
            <a:srgbClr val="000000">
              <a:alpha val="5000"/>
            </a:srgbClr>
          </a:solidFill>
          <a:ln w="9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ja-JP" altLang="en-US">
              <a:solidFill>
                <a:srgbClr val="000000"/>
              </a:solidFill>
            </a:endParaRPr>
          </a:p>
        </p:txBody>
      </p:sp>
      <p:sp>
        <p:nvSpPr>
          <p:cNvPr id="85" name="矩形 84">
            <a:extLst>
              <a:ext uri="{FF2B5EF4-FFF2-40B4-BE49-F238E27FC236}">
                <a16:creationId xmlns:a16="http://schemas.microsoft.com/office/drawing/2014/main" id="{A5411F24-778A-0046-F030-0411E8B9507E}"/>
              </a:ext>
            </a:extLst>
          </p:cNvPr>
          <p:cNvSpPr/>
          <p:nvPr/>
        </p:nvSpPr>
        <p:spPr>
          <a:xfrm>
            <a:off x="6096001" y="5511964"/>
            <a:ext cx="1298155" cy="775056"/>
          </a:xfrm>
          <a:prstGeom prst="rect">
            <a:avLst/>
          </a:prstGeom>
          <a:solidFill>
            <a:srgbClr val="000000">
              <a:alpha val="5000"/>
            </a:srgbClr>
          </a:solidFill>
          <a:ln w="9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ja-JP" altLang="en-US">
              <a:solidFill>
                <a:srgbClr val="000000"/>
              </a:solidFill>
            </a:endParaRPr>
          </a:p>
        </p:txBody>
      </p:sp>
      <p:sp>
        <p:nvSpPr>
          <p:cNvPr id="86" name="矩形 85">
            <a:extLst>
              <a:ext uri="{FF2B5EF4-FFF2-40B4-BE49-F238E27FC236}">
                <a16:creationId xmlns:a16="http://schemas.microsoft.com/office/drawing/2014/main" id="{BED76533-F280-0D31-CB4C-642B8CFC423B}"/>
              </a:ext>
            </a:extLst>
          </p:cNvPr>
          <p:cNvSpPr/>
          <p:nvPr/>
        </p:nvSpPr>
        <p:spPr>
          <a:xfrm>
            <a:off x="8688234" y="1070160"/>
            <a:ext cx="1298155" cy="775056"/>
          </a:xfrm>
          <a:prstGeom prst="rect">
            <a:avLst/>
          </a:prstGeom>
          <a:solidFill>
            <a:srgbClr val="000000">
              <a:alpha val="5000"/>
            </a:srgbClr>
          </a:solidFill>
          <a:ln w="9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ja-JP" altLang="en-US" dirty="0">
              <a:solidFill>
                <a:srgbClr val="000000"/>
              </a:solidFill>
            </a:endParaRPr>
          </a:p>
        </p:txBody>
      </p:sp>
      <p:sp>
        <p:nvSpPr>
          <p:cNvPr id="87" name="矩形 86">
            <a:extLst>
              <a:ext uri="{FF2B5EF4-FFF2-40B4-BE49-F238E27FC236}">
                <a16:creationId xmlns:a16="http://schemas.microsoft.com/office/drawing/2014/main" id="{3C108A6B-B0D5-A260-1973-2B95C55D957C}"/>
              </a:ext>
            </a:extLst>
          </p:cNvPr>
          <p:cNvSpPr/>
          <p:nvPr/>
        </p:nvSpPr>
        <p:spPr>
          <a:xfrm>
            <a:off x="8688235" y="1924967"/>
            <a:ext cx="1298155" cy="775056"/>
          </a:xfrm>
          <a:prstGeom prst="rect">
            <a:avLst/>
          </a:prstGeom>
          <a:solidFill>
            <a:srgbClr val="000000">
              <a:alpha val="5000"/>
            </a:srgbClr>
          </a:solidFill>
          <a:ln w="9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ja-JP" altLang="en-US">
              <a:solidFill>
                <a:srgbClr val="000000"/>
              </a:solidFill>
            </a:endParaRPr>
          </a:p>
        </p:txBody>
      </p:sp>
      <p:sp>
        <p:nvSpPr>
          <p:cNvPr id="88" name="矩形 87">
            <a:extLst>
              <a:ext uri="{FF2B5EF4-FFF2-40B4-BE49-F238E27FC236}">
                <a16:creationId xmlns:a16="http://schemas.microsoft.com/office/drawing/2014/main" id="{CE3FFB87-9585-0A9C-EA2C-C776A10AF2C4}"/>
              </a:ext>
            </a:extLst>
          </p:cNvPr>
          <p:cNvSpPr/>
          <p:nvPr/>
        </p:nvSpPr>
        <p:spPr>
          <a:xfrm>
            <a:off x="8688235" y="2827613"/>
            <a:ext cx="1298155" cy="775056"/>
          </a:xfrm>
          <a:prstGeom prst="rect">
            <a:avLst/>
          </a:prstGeom>
          <a:solidFill>
            <a:srgbClr val="000000">
              <a:alpha val="5000"/>
            </a:srgbClr>
          </a:solidFill>
          <a:ln w="9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ja-JP" altLang="en-US">
              <a:solidFill>
                <a:srgbClr val="000000"/>
              </a:solidFill>
            </a:endParaRPr>
          </a:p>
        </p:txBody>
      </p:sp>
      <p:sp>
        <p:nvSpPr>
          <p:cNvPr id="89" name="矩形 88">
            <a:extLst>
              <a:ext uri="{FF2B5EF4-FFF2-40B4-BE49-F238E27FC236}">
                <a16:creationId xmlns:a16="http://schemas.microsoft.com/office/drawing/2014/main" id="{072A9890-BEAD-B275-39F1-AE8B20C5F367}"/>
              </a:ext>
            </a:extLst>
          </p:cNvPr>
          <p:cNvSpPr/>
          <p:nvPr/>
        </p:nvSpPr>
        <p:spPr>
          <a:xfrm>
            <a:off x="8688234" y="3703034"/>
            <a:ext cx="1298155" cy="775056"/>
          </a:xfrm>
          <a:prstGeom prst="rect">
            <a:avLst/>
          </a:prstGeom>
          <a:solidFill>
            <a:srgbClr val="000000">
              <a:alpha val="5000"/>
            </a:srgbClr>
          </a:solidFill>
          <a:ln w="9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ja-JP" altLang="en-US" dirty="0">
              <a:solidFill>
                <a:srgbClr val="000000"/>
              </a:solidFill>
            </a:endParaRPr>
          </a:p>
        </p:txBody>
      </p:sp>
      <p:sp>
        <p:nvSpPr>
          <p:cNvPr id="90" name="矩形 89">
            <a:extLst>
              <a:ext uri="{FF2B5EF4-FFF2-40B4-BE49-F238E27FC236}">
                <a16:creationId xmlns:a16="http://schemas.microsoft.com/office/drawing/2014/main" id="{A904AC60-0908-82AC-91C1-8863780C0319}"/>
              </a:ext>
            </a:extLst>
          </p:cNvPr>
          <p:cNvSpPr/>
          <p:nvPr/>
        </p:nvSpPr>
        <p:spPr>
          <a:xfrm>
            <a:off x="8688235" y="4557841"/>
            <a:ext cx="1298155" cy="775056"/>
          </a:xfrm>
          <a:prstGeom prst="rect">
            <a:avLst/>
          </a:prstGeom>
          <a:solidFill>
            <a:srgbClr val="000000">
              <a:alpha val="5000"/>
            </a:srgbClr>
          </a:solidFill>
          <a:ln w="9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ja-JP" altLang="en-US">
              <a:solidFill>
                <a:srgbClr val="000000"/>
              </a:solidFill>
            </a:endParaRPr>
          </a:p>
        </p:txBody>
      </p:sp>
      <p:sp>
        <p:nvSpPr>
          <p:cNvPr id="91" name="矩形 90">
            <a:extLst>
              <a:ext uri="{FF2B5EF4-FFF2-40B4-BE49-F238E27FC236}">
                <a16:creationId xmlns:a16="http://schemas.microsoft.com/office/drawing/2014/main" id="{A9F9C1AE-4648-2791-E60B-EE4106D225EB}"/>
              </a:ext>
            </a:extLst>
          </p:cNvPr>
          <p:cNvSpPr/>
          <p:nvPr/>
        </p:nvSpPr>
        <p:spPr>
          <a:xfrm>
            <a:off x="8688235" y="5460487"/>
            <a:ext cx="1298155" cy="775056"/>
          </a:xfrm>
          <a:prstGeom prst="rect">
            <a:avLst/>
          </a:prstGeom>
          <a:solidFill>
            <a:srgbClr val="000000">
              <a:alpha val="5000"/>
            </a:srgbClr>
          </a:solidFill>
          <a:ln w="9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ja-JP" altLang="en-US">
              <a:solidFill>
                <a:srgbClr val="000000"/>
              </a:solidFill>
            </a:endParaRPr>
          </a:p>
        </p:txBody>
      </p:sp>
      <p:grpSp>
        <p:nvGrpSpPr>
          <p:cNvPr id="95" name="群組 94">
            <a:extLst>
              <a:ext uri="{FF2B5EF4-FFF2-40B4-BE49-F238E27FC236}">
                <a16:creationId xmlns:a16="http://schemas.microsoft.com/office/drawing/2014/main" id="{FABD8106-1EAB-DE0A-B95B-EA34EDF62AD0}"/>
              </a:ext>
            </a:extLst>
          </p:cNvPr>
          <p:cNvGrpSpPr/>
          <p:nvPr/>
        </p:nvGrpSpPr>
        <p:grpSpPr>
          <a:xfrm>
            <a:off x="6310805" y="2914565"/>
            <a:ext cx="199440" cy="229320"/>
            <a:chOff x="6310805" y="2914565"/>
            <a:chExt cx="199440" cy="229320"/>
          </a:xfrm>
        </p:grpSpPr>
        <mc:AlternateContent xmlns:mc="http://schemas.openxmlformats.org/markup-compatibility/2006" xmlns:p14="http://schemas.microsoft.com/office/powerpoint/2010/main">
          <mc:Choice Requires="p14">
            <p:contentPart p14:bwMode="auto" r:id="rId88">
              <p14:nvContentPartPr>
                <p14:cNvPr id="92" name="筆跡 91">
                  <a:extLst>
                    <a:ext uri="{FF2B5EF4-FFF2-40B4-BE49-F238E27FC236}">
                      <a16:creationId xmlns:a16="http://schemas.microsoft.com/office/drawing/2014/main" id="{5538DDC9-3102-EAB9-FC9A-5E980BA5BF31}"/>
                    </a:ext>
                  </a:extLst>
                </p14:cNvPr>
                <p14:cNvContentPartPr/>
                <p14:nvPr/>
              </p14:nvContentPartPr>
              <p14:xfrm>
                <a:off x="6310805" y="2954525"/>
                <a:ext cx="3960" cy="178560"/>
              </p14:xfrm>
            </p:contentPart>
          </mc:Choice>
          <mc:Fallback xmlns="">
            <p:pic>
              <p:nvPicPr>
                <p:cNvPr id="92" name="筆跡 91">
                  <a:extLst>
                    <a:ext uri="{FF2B5EF4-FFF2-40B4-BE49-F238E27FC236}">
                      <a16:creationId xmlns:a16="http://schemas.microsoft.com/office/drawing/2014/main" id="{5538DDC9-3102-EAB9-FC9A-5E980BA5BF31}"/>
                    </a:ext>
                  </a:extLst>
                </p:cNvPr>
                <p:cNvPicPr/>
                <p:nvPr/>
              </p:nvPicPr>
              <p:blipFill>
                <a:blip r:embed="rId89"/>
                <a:stretch>
                  <a:fillRect/>
                </a:stretch>
              </p:blipFill>
              <p:spPr>
                <a:xfrm>
                  <a:off x="6306485" y="2950205"/>
                  <a:ext cx="126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3" name="筆跡 92">
                  <a:extLst>
                    <a:ext uri="{FF2B5EF4-FFF2-40B4-BE49-F238E27FC236}">
                      <a16:creationId xmlns:a16="http://schemas.microsoft.com/office/drawing/2014/main" id="{867E9B78-DA3D-F659-93D7-00AFF80BC780}"/>
                    </a:ext>
                  </a:extLst>
                </p14:cNvPr>
                <p14:cNvContentPartPr/>
                <p14:nvPr/>
              </p14:nvContentPartPr>
              <p14:xfrm>
                <a:off x="6374885" y="2914565"/>
                <a:ext cx="135360" cy="229320"/>
              </p14:xfrm>
            </p:contentPart>
          </mc:Choice>
          <mc:Fallback xmlns="">
            <p:pic>
              <p:nvPicPr>
                <p:cNvPr id="93" name="筆跡 92">
                  <a:extLst>
                    <a:ext uri="{FF2B5EF4-FFF2-40B4-BE49-F238E27FC236}">
                      <a16:creationId xmlns:a16="http://schemas.microsoft.com/office/drawing/2014/main" id="{867E9B78-DA3D-F659-93D7-00AFF80BC780}"/>
                    </a:ext>
                  </a:extLst>
                </p:cNvPr>
                <p:cNvPicPr/>
                <p:nvPr/>
              </p:nvPicPr>
              <p:blipFill>
                <a:blip r:embed="rId91"/>
                <a:stretch>
                  <a:fillRect/>
                </a:stretch>
              </p:blipFill>
              <p:spPr>
                <a:xfrm>
                  <a:off x="6370565" y="2910245"/>
                  <a:ext cx="144000" cy="23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2">
            <p14:nvContentPartPr>
              <p14:cNvPr id="94" name="筆跡 93">
                <a:extLst>
                  <a:ext uri="{FF2B5EF4-FFF2-40B4-BE49-F238E27FC236}">
                    <a16:creationId xmlns:a16="http://schemas.microsoft.com/office/drawing/2014/main" id="{45D55543-C4C9-676C-3EEF-64451FAD7C14}"/>
                  </a:ext>
                </a:extLst>
              </p14:cNvPr>
              <p14:cNvContentPartPr/>
              <p14:nvPr/>
            </p14:nvContentPartPr>
            <p14:xfrm>
              <a:off x="6935765" y="2977565"/>
              <a:ext cx="198720" cy="181080"/>
            </p14:xfrm>
          </p:contentPart>
        </mc:Choice>
        <mc:Fallback xmlns="">
          <p:pic>
            <p:nvPicPr>
              <p:cNvPr id="94" name="筆跡 93">
                <a:extLst>
                  <a:ext uri="{FF2B5EF4-FFF2-40B4-BE49-F238E27FC236}">
                    <a16:creationId xmlns:a16="http://schemas.microsoft.com/office/drawing/2014/main" id="{45D55543-C4C9-676C-3EEF-64451FAD7C14}"/>
                  </a:ext>
                </a:extLst>
              </p:cNvPr>
              <p:cNvPicPr/>
              <p:nvPr/>
            </p:nvPicPr>
            <p:blipFill>
              <a:blip r:embed="rId93"/>
              <a:stretch>
                <a:fillRect/>
              </a:stretch>
            </p:blipFill>
            <p:spPr>
              <a:xfrm>
                <a:off x="6931445" y="2973245"/>
                <a:ext cx="207360" cy="189720"/>
              </a:xfrm>
              <a:prstGeom prst="rect">
                <a:avLst/>
              </a:prstGeom>
            </p:spPr>
          </p:pic>
        </mc:Fallback>
      </mc:AlternateContent>
      <p:grpSp>
        <p:nvGrpSpPr>
          <p:cNvPr id="98" name="群組 97">
            <a:extLst>
              <a:ext uri="{FF2B5EF4-FFF2-40B4-BE49-F238E27FC236}">
                <a16:creationId xmlns:a16="http://schemas.microsoft.com/office/drawing/2014/main" id="{C18459AB-E65D-AA54-A11E-F67FA7428808}"/>
              </a:ext>
            </a:extLst>
          </p:cNvPr>
          <p:cNvGrpSpPr/>
          <p:nvPr/>
        </p:nvGrpSpPr>
        <p:grpSpPr>
          <a:xfrm>
            <a:off x="6370565" y="3402725"/>
            <a:ext cx="72000" cy="199080"/>
            <a:chOff x="6370565" y="3402725"/>
            <a:chExt cx="72000" cy="199080"/>
          </a:xfrm>
        </p:grpSpPr>
        <mc:AlternateContent xmlns:mc="http://schemas.openxmlformats.org/markup-compatibility/2006" xmlns:p14="http://schemas.microsoft.com/office/powerpoint/2010/main">
          <mc:Choice Requires="p14">
            <p:contentPart p14:bwMode="auto" r:id="rId94">
              <p14:nvContentPartPr>
                <p14:cNvPr id="96" name="筆跡 95">
                  <a:extLst>
                    <a:ext uri="{FF2B5EF4-FFF2-40B4-BE49-F238E27FC236}">
                      <a16:creationId xmlns:a16="http://schemas.microsoft.com/office/drawing/2014/main" id="{92F7CC49-6CEB-941D-06D6-DE4381543EEE}"/>
                    </a:ext>
                  </a:extLst>
                </p14:cNvPr>
                <p14:cNvContentPartPr/>
                <p14:nvPr/>
              </p14:nvContentPartPr>
              <p14:xfrm>
                <a:off x="6370565" y="3402725"/>
                <a:ext cx="18360" cy="198000"/>
              </p14:xfrm>
            </p:contentPart>
          </mc:Choice>
          <mc:Fallback xmlns="">
            <p:pic>
              <p:nvPicPr>
                <p:cNvPr id="96" name="筆跡 95">
                  <a:extLst>
                    <a:ext uri="{FF2B5EF4-FFF2-40B4-BE49-F238E27FC236}">
                      <a16:creationId xmlns:a16="http://schemas.microsoft.com/office/drawing/2014/main" id="{92F7CC49-6CEB-941D-06D6-DE4381543EEE}"/>
                    </a:ext>
                  </a:extLst>
                </p:cNvPr>
                <p:cNvPicPr/>
                <p:nvPr/>
              </p:nvPicPr>
              <p:blipFill>
                <a:blip r:embed="rId95"/>
                <a:stretch>
                  <a:fillRect/>
                </a:stretch>
              </p:blipFill>
              <p:spPr>
                <a:xfrm>
                  <a:off x="6366245" y="3398405"/>
                  <a:ext cx="270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7" name="筆跡 96">
                  <a:extLst>
                    <a:ext uri="{FF2B5EF4-FFF2-40B4-BE49-F238E27FC236}">
                      <a16:creationId xmlns:a16="http://schemas.microsoft.com/office/drawing/2014/main" id="{E177B0AC-1805-5FE5-FB18-CCE235396FF4}"/>
                    </a:ext>
                  </a:extLst>
                </p14:cNvPr>
                <p14:cNvContentPartPr/>
                <p14:nvPr/>
              </p14:nvContentPartPr>
              <p14:xfrm>
                <a:off x="6431405" y="3418925"/>
                <a:ext cx="11160" cy="182880"/>
              </p14:xfrm>
            </p:contentPart>
          </mc:Choice>
          <mc:Fallback xmlns="">
            <p:pic>
              <p:nvPicPr>
                <p:cNvPr id="97" name="筆跡 96">
                  <a:extLst>
                    <a:ext uri="{FF2B5EF4-FFF2-40B4-BE49-F238E27FC236}">
                      <a16:creationId xmlns:a16="http://schemas.microsoft.com/office/drawing/2014/main" id="{E177B0AC-1805-5FE5-FB18-CCE235396FF4}"/>
                    </a:ext>
                  </a:extLst>
                </p:cNvPr>
                <p:cNvPicPr/>
                <p:nvPr/>
              </p:nvPicPr>
              <p:blipFill>
                <a:blip r:embed="rId97"/>
                <a:stretch>
                  <a:fillRect/>
                </a:stretch>
              </p:blipFill>
              <p:spPr>
                <a:xfrm>
                  <a:off x="6427085" y="3414605"/>
                  <a:ext cx="19800" cy="191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8">
            <p14:nvContentPartPr>
              <p14:cNvPr id="99" name="筆跡 98">
                <a:extLst>
                  <a:ext uri="{FF2B5EF4-FFF2-40B4-BE49-F238E27FC236}">
                    <a16:creationId xmlns:a16="http://schemas.microsoft.com/office/drawing/2014/main" id="{96403F76-B735-3F67-83A8-B502D466BC37}"/>
                  </a:ext>
                </a:extLst>
              </p14:cNvPr>
              <p14:cNvContentPartPr/>
              <p14:nvPr/>
            </p14:nvContentPartPr>
            <p14:xfrm>
              <a:off x="6924605" y="3302645"/>
              <a:ext cx="135000" cy="326880"/>
            </p14:xfrm>
          </p:contentPart>
        </mc:Choice>
        <mc:Fallback xmlns="">
          <p:pic>
            <p:nvPicPr>
              <p:cNvPr id="99" name="筆跡 98">
                <a:extLst>
                  <a:ext uri="{FF2B5EF4-FFF2-40B4-BE49-F238E27FC236}">
                    <a16:creationId xmlns:a16="http://schemas.microsoft.com/office/drawing/2014/main" id="{96403F76-B735-3F67-83A8-B502D466BC37}"/>
                  </a:ext>
                </a:extLst>
              </p:cNvPr>
              <p:cNvPicPr/>
              <p:nvPr/>
            </p:nvPicPr>
            <p:blipFill>
              <a:blip r:embed="rId99"/>
              <a:stretch>
                <a:fillRect/>
              </a:stretch>
            </p:blipFill>
            <p:spPr>
              <a:xfrm>
                <a:off x="6920285" y="3298325"/>
                <a:ext cx="143640" cy="335520"/>
              </a:xfrm>
              <a:prstGeom prst="rect">
                <a:avLst/>
              </a:prstGeom>
            </p:spPr>
          </p:pic>
        </mc:Fallback>
      </mc:AlternateContent>
      <p:grpSp>
        <p:nvGrpSpPr>
          <p:cNvPr id="106" name="群組 105">
            <a:extLst>
              <a:ext uri="{FF2B5EF4-FFF2-40B4-BE49-F238E27FC236}">
                <a16:creationId xmlns:a16="http://schemas.microsoft.com/office/drawing/2014/main" id="{F159A053-E92E-ED81-EAF7-23A98B06B860}"/>
              </a:ext>
            </a:extLst>
          </p:cNvPr>
          <p:cNvGrpSpPr/>
          <p:nvPr/>
        </p:nvGrpSpPr>
        <p:grpSpPr>
          <a:xfrm>
            <a:off x="6382805" y="2019245"/>
            <a:ext cx="202320" cy="203760"/>
            <a:chOff x="6382805" y="2019245"/>
            <a:chExt cx="202320" cy="203760"/>
          </a:xfrm>
        </p:grpSpPr>
        <mc:AlternateContent xmlns:mc="http://schemas.openxmlformats.org/markup-compatibility/2006" xmlns:p14="http://schemas.microsoft.com/office/powerpoint/2010/main">
          <mc:Choice Requires="p14">
            <p:contentPart p14:bwMode="auto" r:id="rId100">
              <p14:nvContentPartPr>
                <p14:cNvPr id="100" name="筆跡 99">
                  <a:extLst>
                    <a:ext uri="{FF2B5EF4-FFF2-40B4-BE49-F238E27FC236}">
                      <a16:creationId xmlns:a16="http://schemas.microsoft.com/office/drawing/2014/main" id="{C7F95047-0EBF-5C27-0158-E7A4811996EF}"/>
                    </a:ext>
                  </a:extLst>
                </p14:cNvPr>
                <p14:cNvContentPartPr/>
                <p14:nvPr/>
              </p14:nvContentPartPr>
              <p14:xfrm>
                <a:off x="6382805" y="2045165"/>
                <a:ext cx="10440" cy="177840"/>
              </p14:xfrm>
            </p:contentPart>
          </mc:Choice>
          <mc:Fallback xmlns="">
            <p:pic>
              <p:nvPicPr>
                <p:cNvPr id="100" name="筆跡 99">
                  <a:extLst>
                    <a:ext uri="{FF2B5EF4-FFF2-40B4-BE49-F238E27FC236}">
                      <a16:creationId xmlns:a16="http://schemas.microsoft.com/office/drawing/2014/main" id="{C7F95047-0EBF-5C27-0158-E7A4811996EF}"/>
                    </a:ext>
                  </a:extLst>
                </p:cNvPr>
                <p:cNvPicPr/>
                <p:nvPr/>
              </p:nvPicPr>
              <p:blipFill>
                <a:blip r:embed="rId101"/>
                <a:stretch>
                  <a:fillRect/>
                </a:stretch>
              </p:blipFill>
              <p:spPr>
                <a:xfrm>
                  <a:off x="6378485" y="2040845"/>
                  <a:ext cx="190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1" name="筆跡 100">
                  <a:extLst>
                    <a:ext uri="{FF2B5EF4-FFF2-40B4-BE49-F238E27FC236}">
                      <a16:creationId xmlns:a16="http://schemas.microsoft.com/office/drawing/2014/main" id="{008ABDB6-AAF9-437C-1F6A-93A7E7E34556}"/>
                    </a:ext>
                  </a:extLst>
                </p14:cNvPr>
                <p14:cNvContentPartPr/>
                <p14:nvPr/>
              </p14:nvContentPartPr>
              <p14:xfrm>
                <a:off x="6475685" y="2019245"/>
                <a:ext cx="109440" cy="178560"/>
              </p14:xfrm>
            </p:contentPart>
          </mc:Choice>
          <mc:Fallback xmlns="">
            <p:pic>
              <p:nvPicPr>
                <p:cNvPr id="101" name="筆跡 100">
                  <a:extLst>
                    <a:ext uri="{FF2B5EF4-FFF2-40B4-BE49-F238E27FC236}">
                      <a16:creationId xmlns:a16="http://schemas.microsoft.com/office/drawing/2014/main" id="{008ABDB6-AAF9-437C-1F6A-93A7E7E34556}"/>
                    </a:ext>
                  </a:extLst>
                </p:cNvPr>
                <p:cNvPicPr/>
                <p:nvPr/>
              </p:nvPicPr>
              <p:blipFill>
                <a:blip r:embed="rId103"/>
                <a:stretch>
                  <a:fillRect/>
                </a:stretch>
              </p:blipFill>
              <p:spPr>
                <a:xfrm>
                  <a:off x="6471365" y="2014925"/>
                  <a:ext cx="118080" cy="187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
            <p14:nvContentPartPr>
              <p14:cNvPr id="102" name="筆跡 101">
                <a:extLst>
                  <a:ext uri="{FF2B5EF4-FFF2-40B4-BE49-F238E27FC236}">
                    <a16:creationId xmlns:a16="http://schemas.microsoft.com/office/drawing/2014/main" id="{A7368D64-9FB4-D21B-B861-D456ED4D2039}"/>
                  </a:ext>
                </a:extLst>
              </p14:cNvPr>
              <p14:cNvContentPartPr/>
              <p14:nvPr/>
            </p14:nvContentPartPr>
            <p14:xfrm>
              <a:off x="7094525" y="2094485"/>
              <a:ext cx="6840" cy="160560"/>
            </p14:xfrm>
          </p:contentPart>
        </mc:Choice>
        <mc:Fallback xmlns="">
          <p:pic>
            <p:nvPicPr>
              <p:cNvPr id="102" name="筆跡 101">
                <a:extLst>
                  <a:ext uri="{FF2B5EF4-FFF2-40B4-BE49-F238E27FC236}">
                    <a16:creationId xmlns:a16="http://schemas.microsoft.com/office/drawing/2014/main" id="{A7368D64-9FB4-D21B-B861-D456ED4D2039}"/>
                  </a:ext>
                </a:extLst>
              </p:cNvPr>
              <p:cNvPicPr/>
              <p:nvPr/>
            </p:nvPicPr>
            <p:blipFill>
              <a:blip r:embed="rId105"/>
              <a:stretch>
                <a:fillRect/>
              </a:stretch>
            </p:blipFill>
            <p:spPr>
              <a:xfrm>
                <a:off x="7090205" y="2090165"/>
                <a:ext cx="15480" cy="169200"/>
              </a:xfrm>
              <a:prstGeom prst="rect">
                <a:avLst/>
              </a:prstGeom>
            </p:spPr>
          </p:pic>
        </mc:Fallback>
      </mc:AlternateContent>
      <p:grpSp>
        <p:nvGrpSpPr>
          <p:cNvPr id="105" name="群組 104">
            <a:extLst>
              <a:ext uri="{FF2B5EF4-FFF2-40B4-BE49-F238E27FC236}">
                <a16:creationId xmlns:a16="http://schemas.microsoft.com/office/drawing/2014/main" id="{BE219792-D36B-B2D2-9CD7-4260127839F0}"/>
              </a:ext>
            </a:extLst>
          </p:cNvPr>
          <p:cNvGrpSpPr/>
          <p:nvPr/>
        </p:nvGrpSpPr>
        <p:grpSpPr>
          <a:xfrm>
            <a:off x="6346085" y="1225805"/>
            <a:ext cx="317160" cy="171000"/>
            <a:chOff x="6346085" y="1225805"/>
            <a:chExt cx="317160" cy="171000"/>
          </a:xfrm>
        </p:grpSpPr>
        <mc:AlternateContent xmlns:mc="http://schemas.openxmlformats.org/markup-compatibility/2006" xmlns:p14="http://schemas.microsoft.com/office/powerpoint/2010/main">
          <mc:Choice Requires="p14">
            <p:contentPart p14:bwMode="auto" r:id="rId106">
              <p14:nvContentPartPr>
                <p14:cNvPr id="103" name="筆跡 102">
                  <a:extLst>
                    <a:ext uri="{FF2B5EF4-FFF2-40B4-BE49-F238E27FC236}">
                      <a16:creationId xmlns:a16="http://schemas.microsoft.com/office/drawing/2014/main" id="{45B266D6-17B7-E0D1-B5C8-9AF7E6641132}"/>
                    </a:ext>
                  </a:extLst>
                </p14:cNvPr>
                <p14:cNvContentPartPr/>
                <p14:nvPr/>
              </p14:nvContentPartPr>
              <p14:xfrm>
                <a:off x="6346085" y="1225805"/>
                <a:ext cx="178920" cy="171000"/>
              </p14:xfrm>
            </p:contentPart>
          </mc:Choice>
          <mc:Fallback xmlns="">
            <p:pic>
              <p:nvPicPr>
                <p:cNvPr id="103" name="筆跡 102">
                  <a:extLst>
                    <a:ext uri="{FF2B5EF4-FFF2-40B4-BE49-F238E27FC236}">
                      <a16:creationId xmlns:a16="http://schemas.microsoft.com/office/drawing/2014/main" id="{45B266D6-17B7-E0D1-B5C8-9AF7E6641132}"/>
                    </a:ext>
                  </a:extLst>
                </p:cNvPr>
                <p:cNvPicPr/>
                <p:nvPr/>
              </p:nvPicPr>
              <p:blipFill>
                <a:blip r:embed="rId107"/>
                <a:stretch>
                  <a:fillRect/>
                </a:stretch>
              </p:blipFill>
              <p:spPr>
                <a:xfrm>
                  <a:off x="6341765" y="1221485"/>
                  <a:ext cx="1875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4" name="筆跡 103">
                  <a:extLst>
                    <a:ext uri="{FF2B5EF4-FFF2-40B4-BE49-F238E27FC236}">
                      <a16:creationId xmlns:a16="http://schemas.microsoft.com/office/drawing/2014/main" id="{CC9BF69E-6EB6-AE67-E58D-4C4AB7EEAA97}"/>
                    </a:ext>
                  </a:extLst>
                </p14:cNvPr>
                <p14:cNvContentPartPr/>
                <p14:nvPr/>
              </p14:nvContentPartPr>
              <p14:xfrm>
                <a:off x="6581165" y="1275485"/>
                <a:ext cx="82080" cy="76320"/>
              </p14:xfrm>
            </p:contentPart>
          </mc:Choice>
          <mc:Fallback xmlns="">
            <p:pic>
              <p:nvPicPr>
                <p:cNvPr id="104" name="筆跡 103">
                  <a:extLst>
                    <a:ext uri="{FF2B5EF4-FFF2-40B4-BE49-F238E27FC236}">
                      <a16:creationId xmlns:a16="http://schemas.microsoft.com/office/drawing/2014/main" id="{CC9BF69E-6EB6-AE67-E58D-4C4AB7EEAA97}"/>
                    </a:ext>
                  </a:extLst>
                </p:cNvPr>
                <p:cNvPicPr/>
                <p:nvPr/>
              </p:nvPicPr>
              <p:blipFill>
                <a:blip r:embed="rId109"/>
                <a:stretch>
                  <a:fillRect/>
                </a:stretch>
              </p:blipFill>
              <p:spPr>
                <a:xfrm>
                  <a:off x="6576845" y="1271165"/>
                  <a:ext cx="90720" cy="84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0">
            <p14:nvContentPartPr>
              <p14:cNvPr id="107" name="筆跡 106">
                <a:extLst>
                  <a:ext uri="{FF2B5EF4-FFF2-40B4-BE49-F238E27FC236}">
                    <a16:creationId xmlns:a16="http://schemas.microsoft.com/office/drawing/2014/main" id="{8EED2781-A327-D020-1F51-B40F83FBBD92}"/>
                  </a:ext>
                </a:extLst>
              </p14:cNvPr>
              <p14:cNvContentPartPr/>
              <p14:nvPr/>
            </p14:nvContentPartPr>
            <p14:xfrm>
              <a:off x="7059605" y="1251365"/>
              <a:ext cx="116640" cy="132480"/>
            </p14:xfrm>
          </p:contentPart>
        </mc:Choice>
        <mc:Fallback xmlns="">
          <p:pic>
            <p:nvPicPr>
              <p:cNvPr id="107" name="筆跡 106">
                <a:extLst>
                  <a:ext uri="{FF2B5EF4-FFF2-40B4-BE49-F238E27FC236}">
                    <a16:creationId xmlns:a16="http://schemas.microsoft.com/office/drawing/2014/main" id="{8EED2781-A327-D020-1F51-B40F83FBBD92}"/>
                  </a:ext>
                </a:extLst>
              </p:cNvPr>
              <p:cNvPicPr/>
              <p:nvPr/>
            </p:nvPicPr>
            <p:blipFill>
              <a:blip r:embed="rId111"/>
              <a:stretch>
                <a:fillRect/>
              </a:stretch>
            </p:blipFill>
            <p:spPr>
              <a:xfrm>
                <a:off x="7055285" y="1247045"/>
                <a:ext cx="1252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8" name="筆跡 107">
                <a:extLst>
                  <a:ext uri="{FF2B5EF4-FFF2-40B4-BE49-F238E27FC236}">
                    <a16:creationId xmlns:a16="http://schemas.microsoft.com/office/drawing/2014/main" id="{38E1A4C2-9B81-30E6-14B0-C18A345595C9}"/>
                  </a:ext>
                </a:extLst>
              </p14:cNvPr>
              <p14:cNvContentPartPr/>
              <p14:nvPr/>
            </p14:nvContentPartPr>
            <p14:xfrm>
              <a:off x="6375245" y="1605605"/>
              <a:ext cx="107640" cy="288000"/>
            </p14:xfrm>
          </p:contentPart>
        </mc:Choice>
        <mc:Fallback xmlns="">
          <p:pic>
            <p:nvPicPr>
              <p:cNvPr id="108" name="筆跡 107">
                <a:extLst>
                  <a:ext uri="{FF2B5EF4-FFF2-40B4-BE49-F238E27FC236}">
                    <a16:creationId xmlns:a16="http://schemas.microsoft.com/office/drawing/2014/main" id="{38E1A4C2-9B81-30E6-14B0-C18A345595C9}"/>
                  </a:ext>
                </a:extLst>
              </p:cNvPr>
              <p:cNvPicPr/>
              <p:nvPr/>
            </p:nvPicPr>
            <p:blipFill>
              <a:blip r:embed="rId113"/>
              <a:stretch>
                <a:fillRect/>
              </a:stretch>
            </p:blipFill>
            <p:spPr>
              <a:xfrm>
                <a:off x="6370925" y="1601285"/>
                <a:ext cx="116280" cy="296640"/>
              </a:xfrm>
              <a:prstGeom prst="rect">
                <a:avLst/>
              </a:prstGeom>
            </p:spPr>
          </p:pic>
        </mc:Fallback>
      </mc:AlternateContent>
      <p:grpSp>
        <p:nvGrpSpPr>
          <p:cNvPr id="111" name="群組 110">
            <a:extLst>
              <a:ext uri="{FF2B5EF4-FFF2-40B4-BE49-F238E27FC236}">
                <a16:creationId xmlns:a16="http://schemas.microsoft.com/office/drawing/2014/main" id="{3A347D8B-827C-E6FB-5D9F-F222A7D3EF81}"/>
              </a:ext>
            </a:extLst>
          </p:cNvPr>
          <p:cNvGrpSpPr/>
          <p:nvPr/>
        </p:nvGrpSpPr>
        <p:grpSpPr>
          <a:xfrm>
            <a:off x="7047365" y="1602005"/>
            <a:ext cx="108360" cy="210240"/>
            <a:chOff x="7047365" y="1602005"/>
            <a:chExt cx="108360" cy="210240"/>
          </a:xfrm>
        </p:grpSpPr>
        <mc:AlternateContent xmlns:mc="http://schemas.openxmlformats.org/markup-compatibility/2006" xmlns:p14="http://schemas.microsoft.com/office/powerpoint/2010/main">
          <mc:Choice Requires="p14">
            <p:contentPart p14:bwMode="auto" r:id="rId114">
              <p14:nvContentPartPr>
                <p14:cNvPr id="109" name="筆跡 108">
                  <a:extLst>
                    <a:ext uri="{FF2B5EF4-FFF2-40B4-BE49-F238E27FC236}">
                      <a16:creationId xmlns:a16="http://schemas.microsoft.com/office/drawing/2014/main" id="{A6B1E740-E959-D595-5B8A-435C015E4096}"/>
                    </a:ext>
                  </a:extLst>
                </p14:cNvPr>
                <p14:cNvContentPartPr/>
                <p14:nvPr/>
              </p14:nvContentPartPr>
              <p14:xfrm>
                <a:off x="7047365" y="1603805"/>
                <a:ext cx="18720" cy="208440"/>
              </p14:xfrm>
            </p:contentPart>
          </mc:Choice>
          <mc:Fallback xmlns="">
            <p:pic>
              <p:nvPicPr>
                <p:cNvPr id="109" name="筆跡 108">
                  <a:extLst>
                    <a:ext uri="{FF2B5EF4-FFF2-40B4-BE49-F238E27FC236}">
                      <a16:creationId xmlns:a16="http://schemas.microsoft.com/office/drawing/2014/main" id="{A6B1E740-E959-D595-5B8A-435C015E4096}"/>
                    </a:ext>
                  </a:extLst>
                </p:cNvPr>
                <p:cNvPicPr/>
                <p:nvPr/>
              </p:nvPicPr>
              <p:blipFill>
                <a:blip r:embed="rId115"/>
                <a:stretch>
                  <a:fillRect/>
                </a:stretch>
              </p:blipFill>
              <p:spPr>
                <a:xfrm>
                  <a:off x="7043045" y="1599485"/>
                  <a:ext cx="273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0" name="筆跡 109">
                  <a:extLst>
                    <a:ext uri="{FF2B5EF4-FFF2-40B4-BE49-F238E27FC236}">
                      <a16:creationId xmlns:a16="http://schemas.microsoft.com/office/drawing/2014/main" id="{FF601254-E244-74F4-5649-4FAA529399CD}"/>
                    </a:ext>
                  </a:extLst>
                </p14:cNvPr>
                <p14:cNvContentPartPr/>
                <p14:nvPr/>
              </p14:nvContentPartPr>
              <p14:xfrm>
                <a:off x="7144205" y="1602005"/>
                <a:ext cx="11520" cy="204120"/>
              </p14:xfrm>
            </p:contentPart>
          </mc:Choice>
          <mc:Fallback xmlns="">
            <p:pic>
              <p:nvPicPr>
                <p:cNvPr id="110" name="筆跡 109">
                  <a:extLst>
                    <a:ext uri="{FF2B5EF4-FFF2-40B4-BE49-F238E27FC236}">
                      <a16:creationId xmlns:a16="http://schemas.microsoft.com/office/drawing/2014/main" id="{FF601254-E244-74F4-5649-4FAA529399CD}"/>
                    </a:ext>
                  </a:extLst>
                </p:cNvPr>
                <p:cNvPicPr/>
                <p:nvPr/>
              </p:nvPicPr>
              <p:blipFill>
                <a:blip r:embed="rId117"/>
                <a:stretch>
                  <a:fillRect/>
                </a:stretch>
              </p:blipFill>
              <p:spPr>
                <a:xfrm>
                  <a:off x="7139885" y="1597685"/>
                  <a:ext cx="20160" cy="212760"/>
                </a:xfrm>
                <a:prstGeom prst="rect">
                  <a:avLst/>
                </a:prstGeom>
              </p:spPr>
            </p:pic>
          </mc:Fallback>
        </mc:AlternateContent>
      </p:grpSp>
      <p:grpSp>
        <p:nvGrpSpPr>
          <p:cNvPr id="117" name="群組 116">
            <a:extLst>
              <a:ext uri="{FF2B5EF4-FFF2-40B4-BE49-F238E27FC236}">
                <a16:creationId xmlns:a16="http://schemas.microsoft.com/office/drawing/2014/main" id="{D8884984-C6F2-B132-84EA-EBE24EBB7392}"/>
              </a:ext>
            </a:extLst>
          </p:cNvPr>
          <p:cNvGrpSpPr/>
          <p:nvPr/>
        </p:nvGrpSpPr>
        <p:grpSpPr>
          <a:xfrm>
            <a:off x="7033685" y="2537645"/>
            <a:ext cx="189000" cy="181080"/>
            <a:chOff x="7033685" y="2537645"/>
            <a:chExt cx="189000" cy="181080"/>
          </a:xfrm>
        </p:grpSpPr>
        <mc:AlternateContent xmlns:mc="http://schemas.openxmlformats.org/markup-compatibility/2006" xmlns:p14="http://schemas.microsoft.com/office/powerpoint/2010/main">
          <mc:Choice Requires="p14">
            <p:contentPart p14:bwMode="auto" r:id="rId118">
              <p14:nvContentPartPr>
                <p14:cNvPr id="112" name="筆跡 111">
                  <a:extLst>
                    <a:ext uri="{FF2B5EF4-FFF2-40B4-BE49-F238E27FC236}">
                      <a16:creationId xmlns:a16="http://schemas.microsoft.com/office/drawing/2014/main" id="{2A186CFA-E27F-740E-B7D1-75C6AB1419C8}"/>
                    </a:ext>
                  </a:extLst>
                </p14:cNvPr>
                <p14:cNvContentPartPr/>
                <p14:nvPr/>
              </p14:nvContentPartPr>
              <p14:xfrm>
                <a:off x="7033685" y="2564285"/>
                <a:ext cx="44280" cy="154440"/>
              </p14:xfrm>
            </p:contentPart>
          </mc:Choice>
          <mc:Fallback xmlns="">
            <p:pic>
              <p:nvPicPr>
                <p:cNvPr id="112" name="筆跡 111">
                  <a:extLst>
                    <a:ext uri="{FF2B5EF4-FFF2-40B4-BE49-F238E27FC236}">
                      <a16:creationId xmlns:a16="http://schemas.microsoft.com/office/drawing/2014/main" id="{2A186CFA-E27F-740E-B7D1-75C6AB1419C8}"/>
                    </a:ext>
                  </a:extLst>
                </p:cNvPr>
                <p:cNvPicPr/>
                <p:nvPr/>
              </p:nvPicPr>
              <p:blipFill>
                <a:blip r:embed="rId119"/>
                <a:stretch>
                  <a:fillRect/>
                </a:stretch>
              </p:blipFill>
              <p:spPr>
                <a:xfrm>
                  <a:off x="7029365" y="2559965"/>
                  <a:ext cx="529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3" name="筆跡 112">
                  <a:extLst>
                    <a:ext uri="{FF2B5EF4-FFF2-40B4-BE49-F238E27FC236}">
                      <a16:creationId xmlns:a16="http://schemas.microsoft.com/office/drawing/2014/main" id="{532BC600-9876-C46E-D779-CBE7DE51F987}"/>
                    </a:ext>
                  </a:extLst>
                </p14:cNvPr>
                <p14:cNvContentPartPr/>
                <p14:nvPr/>
              </p14:nvContentPartPr>
              <p14:xfrm>
                <a:off x="7120085" y="2537645"/>
                <a:ext cx="102600" cy="132840"/>
              </p14:xfrm>
            </p:contentPart>
          </mc:Choice>
          <mc:Fallback xmlns="">
            <p:pic>
              <p:nvPicPr>
                <p:cNvPr id="113" name="筆跡 112">
                  <a:extLst>
                    <a:ext uri="{FF2B5EF4-FFF2-40B4-BE49-F238E27FC236}">
                      <a16:creationId xmlns:a16="http://schemas.microsoft.com/office/drawing/2014/main" id="{532BC600-9876-C46E-D779-CBE7DE51F987}"/>
                    </a:ext>
                  </a:extLst>
                </p:cNvPr>
                <p:cNvPicPr/>
                <p:nvPr/>
              </p:nvPicPr>
              <p:blipFill>
                <a:blip r:embed="rId121"/>
                <a:stretch>
                  <a:fillRect/>
                </a:stretch>
              </p:blipFill>
              <p:spPr>
                <a:xfrm>
                  <a:off x="7115765" y="2533325"/>
                  <a:ext cx="111240" cy="141480"/>
                </a:xfrm>
                <a:prstGeom prst="rect">
                  <a:avLst/>
                </a:prstGeom>
              </p:spPr>
            </p:pic>
          </mc:Fallback>
        </mc:AlternateContent>
      </p:grpSp>
      <p:grpSp>
        <p:nvGrpSpPr>
          <p:cNvPr id="116" name="群組 115">
            <a:extLst>
              <a:ext uri="{FF2B5EF4-FFF2-40B4-BE49-F238E27FC236}">
                <a16:creationId xmlns:a16="http://schemas.microsoft.com/office/drawing/2014/main" id="{F36BF31E-6D7E-3235-F724-D51917E4F081}"/>
              </a:ext>
            </a:extLst>
          </p:cNvPr>
          <p:cNvGrpSpPr/>
          <p:nvPr/>
        </p:nvGrpSpPr>
        <p:grpSpPr>
          <a:xfrm>
            <a:off x="6347525" y="2505605"/>
            <a:ext cx="220680" cy="146160"/>
            <a:chOff x="6347525" y="2505605"/>
            <a:chExt cx="220680" cy="146160"/>
          </a:xfrm>
        </p:grpSpPr>
        <mc:AlternateContent xmlns:mc="http://schemas.openxmlformats.org/markup-compatibility/2006" xmlns:p14="http://schemas.microsoft.com/office/powerpoint/2010/main">
          <mc:Choice Requires="p14">
            <p:contentPart p14:bwMode="auto" r:id="rId122">
              <p14:nvContentPartPr>
                <p14:cNvPr id="114" name="筆跡 113">
                  <a:extLst>
                    <a:ext uri="{FF2B5EF4-FFF2-40B4-BE49-F238E27FC236}">
                      <a16:creationId xmlns:a16="http://schemas.microsoft.com/office/drawing/2014/main" id="{BC0DBFC4-4A16-687C-C3F7-51CB11D5C9B9}"/>
                    </a:ext>
                  </a:extLst>
                </p14:cNvPr>
                <p14:cNvContentPartPr/>
                <p14:nvPr/>
              </p14:nvContentPartPr>
              <p14:xfrm>
                <a:off x="6347525" y="2517485"/>
                <a:ext cx="39600" cy="134280"/>
              </p14:xfrm>
            </p:contentPart>
          </mc:Choice>
          <mc:Fallback xmlns="">
            <p:pic>
              <p:nvPicPr>
                <p:cNvPr id="114" name="筆跡 113">
                  <a:extLst>
                    <a:ext uri="{FF2B5EF4-FFF2-40B4-BE49-F238E27FC236}">
                      <a16:creationId xmlns:a16="http://schemas.microsoft.com/office/drawing/2014/main" id="{BC0DBFC4-4A16-687C-C3F7-51CB11D5C9B9}"/>
                    </a:ext>
                  </a:extLst>
                </p:cNvPr>
                <p:cNvPicPr/>
                <p:nvPr/>
              </p:nvPicPr>
              <p:blipFill>
                <a:blip r:embed="rId123"/>
                <a:stretch>
                  <a:fillRect/>
                </a:stretch>
              </p:blipFill>
              <p:spPr>
                <a:xfrm>
                  <a:off x="6343205" y="2513165"/>
                  <a:ext cx="482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5" name="筆跡 114">
                  <a:extLst>
                    <a:ext uri="{FF2B5EF4-FFF2-40B4-BE49-F238E27FC236}">
                      <a16:creationId xmlns:a16="http://schemas.microsoft.com/office/drawing/2014/main" id="{9ABF3C67-0977-4A93-6137-F1EC78CE9191}"/>
                    </a:ext>
                  </a:extLst>
                </p14:cNvPr>
                <p14:cNvContentPartPr/>
                <p14:nvPr/>
              </p14:nvContentPartPr>
              <p14:xfrm>
                <a:off x="6447605" y="2505605"/>
                <a:ext cx="120600" cy="125280"/>
              </p14:xfrm>
            </p:contentPart>
          </mc:Choice>
          <mc:Fallback xmlns="">
            <p:pic>
              <p:nvPicPr>
                <p:cNvPr id="115" name="筆跡 114">
                  <a:extLst>
                    <a:ext uri="{FF2B5EF4-FFF2-40B4-BE49-F238E27FC236}">
                      <a16:creationId xmlns:a16="http://schemas.microsoft.com/office/drawing/2014/main" id="{9ABF3C67-0977-4A93-6137-F1EC78CE9191}"/>
                    </a:ext>
                  </a:extLst>
                </p:cNvPr>
                <p:cNvPicPr/>
                <p:nvPr/>
              </p:nvPicPr>
              <p:blipFill>
                <a:blip r:embed="rId125"/>
                <a:stretch>
                  <a:fillRect/>
                </a:stretch>
              </p:blipFill>
              <p:spPr>
                <a:xfrm>
                  <a:off x="6443285" y="2501285"/>
                  <a:ext cx="129240" cy="133920"/>
                </a:xfrm>
                <a:prstGeom prst="rect">
                  <a:avLst/>
                </a:prstGeom>
              </p:spPr>
            </p:pic>
          </mc:Fallback>
        </mc:AlternateContent>
      </p:grpSp>
      <p:grpSp>
        <p:nvGrpSpPr>
          <p:cNvPr id="121" name="群組 120">
            <a:extLst>
              <a:ext uri="{FF2B5EF4-FFF2-40B4-BE49-F238E27FC236}">
                <a16:creationId xmlns:a16="http://schemas.microsoft.com/office/drawing/2014/main" id="{AD7B761F-C7D6-F695-7141-C6C07AB7E31C}"/>
              </a:ext>
            </a:extLst>
          </p:cNvPr>
          <p:cNvGrpSpPr/>
          <p:nvPr/>
        </p:nvGrpSpPr>
        <p:grpSpPr>
          <a:xfrm>
            <a:off x="8910005" y="4182125"/>
            <a:ext cx="259560" cy="259920"/>
            <a:chOff x="8910005" y="4182125"/>
            <a:chExt cx="259560" cy="259920"/>
          </a:xfrm>
        </p:grpSpPr>
        <mc:AlternateContent xmlns:mc="http://schemas.openxmlformats.org/markup-compatibility/2006" xmlns:p14="http://schemas.microsoft.com/office/powerpoint/2010/main">
          <mc:Choice Requires="p14">
            <p:contentPart p14:bwMode="auto" r:id="rId126">
              <p14:nvContentPartPr>
                <p14:cNvPr id="118" name="筆跡 117">
                  <a:extLst>
                    <a:ext uri="{FF2B5EF4-FFF2-40B4-BE49-F238E27FC236}">
                      <a16:creationId xmlns:a16="http://schemas.microsoft.com/office/drawing/2014/main" id="{9375698D-2924-D617-2057-77AA13C249CD}"/>
                    </a:ext>
                  </a:extLst>
                </p14:cNvPr>
                <p14:cNvContentPartPr/>
                <p14:nvPr/>
              </p14:nvContentPartPr>
              <p14:xfrm>
                <a:off x="8910005" y="4252685"/>
                <a:ext cx="11520" cy="189360"/>
              </p14:xfrm>
            </p:contentPart>
          </mc:Choice>
          <mc:Fallback xmlns="">
            <p:pic>
              <p:nvPicPr>
                <p:cNvPr id="118" name="筆跡 117">
                  <a:extLst>
                    <a:ext uri="{FF2B5EF4-FFF2-40B4-BE49-F238E27FC236}">
                      <a16:creationId xmlns:a16="http://schemas.microsoft.com/office/drawing/2014/main" id="{9375698D-2924-D617-2057-77AA13C249CD}"/>
                    </a:ext>
                  </a:extLst>
                </p:cNvPr>
                <p:cNvPicPr/>
                <p:nvPr/>
              </p:nvPicPr>
              <p:blipFill>
                <a:blip r:embed="rId127"/>
                <a:stretch>
                  <a:fillRect/>
                </a:stretch>
              </p:blipFill>
              <p:spPr>
                <a:xfrm>
                  <a:off x="8905685" y="4248365"/>
                  <a:ext cx="201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9" name="筆跡 118">
                  <a:extLst>
                    <a:ext uri="{FF2B5EF4-FFF2-40B4-BE49-F238E27FC236}">
                      <a16:creationId xmlns:a16="http://schemas.microsoft.com/office/drawing/2014/main" id="{AB22139F-C650-02AF-5CB2-5E69E84BA903}"/>
                    </a:ext>
                  </a:extLst>
                </p14:cNvPr>
                <p14:cNvContentPartPr/>
                <p14:nvPr/>
              </p14:nvContentPartPr>
              <p14:xfrm>
                <a:off x="9010445" y="4182125"/>
                <a:ext cx="159120" cy="235080"/>
              </p14:xfrm>
            </p:contentPart>
          </mc:Choice>
          <mc:Fallback xmlns="">
            <p:pic>
              <p:nvPicPr>
                <p:cNvPr id="119" name="筆跡 118">
                  <a:extLst>
                    <a:ext uri="{FF2B5EF4-FFF2-40B4-BE49-F238E27FC236}">
                      <a16:creationId xmlns:a16="http://schemas.microsoft.com/office/drawing/2014/main" id="{AB22139F-C650-02AF-5CB2-5E69E84BA903}"/>
                    </a:ext>
                  </a:extLst>
                </p:cNvPr>
                <p:cNvPicPr/>
                <p:nvPr/>
              </p:nvPicPr>
              <p:blipFill>
                <a:blip r:embed="rId129"/>
                <a:stretch>
                  <a:fillRect/>
                </a:stretch>
              </p:blipFill>
              <p:spPr>
                <a:xfrm>
                  <a:off x="9006125" y="4177805"/>
                  <a:ext cx="167760" cy="243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120" name="筆跡 119">
                <a:extLst>
                  <a:ext uri="{FF2B5EF4-FFF2-40B4-BE49-F238E27FC236}">
                    <a16:creationId xmlns:a16="http://schemas.microsoft.com/office/drawing/2014/main" id="{CF264943-6F27-6D3B-A55B-BD8C8B402FB9}"/>
                  </a:ext>
                </a:extLst>
              </p14:cNvPr>
              <p14:cNvContentPartPr/>
              <p14:nvPr/>
            </p14:nvContentPartPr>
            <p14:xfrm>
              <a:off x="9575645" y="4241885"/>
              <a:ext cx="177840" cy="167040"/>
            </p14:xfrm>
          </p:contentPart>
        </mc:Choice>
        <mc:Fallback xmlns="">
          <p:pic>
            <p:nvPicPr>
              <p:cNvPr id="120" name="筆跡 119">
                <a:extLst>
                  <a:ext uri="{FF2B5EF4-FFF2-40B4-BE49-F238E27FC236}">
                    <a16:creationId xmlns:a16="http://schemas.microsoft.com/office/drawing/2014/main" id="{CF264943-6F27-6D3B-A55B-BD8C8B402FB9}"/>
                  </a:ext>
                </a:extLst>
              </p:cNvPr>
              <p:cNvPicPr/>
              <p:nvPr/>
            </p:nvPicPr>
            <p:blipFill>
              <a:blip r:embed="rId131"/>
              <a:stretch>
                <a:fillRect/>
              </a:stretch>
            </p:blipFill>
            <p:spPr>
              <a:xfrm>
                <a:off x="9571325" y="4237565"/>
                <a:ext cx="186480" cy="175680"/>
              </a:xfrm>
              <a:prstGeom prst="rect">
                <a:avLst/>
              </a:prstGeom>
            </p:spPr>
          </p:pic>
        </mc:Fallback>
      </mc:AlternateContent>
      <p:grpSp>
        <p:nvGrpSpPr>
          <p:cNvPr id="133" name="群組 132">
            <a:extLst>
              <a:ext uri="{FF2B5EF4-FFF2-40B4-BE49-F238E27FC236}">
                <a16:creationId xmlns:a16="http://schemas.microsoft.com/office/drawing/2014/main" id="{C1A94120-D05E-58E9-1107-D0B427EE9E71}"/>
              </a:ext>
            </a:extLst>
          </p:cNvPr>
          <p:cNvGrpSpPr/>
          <p:nvPr/>
        </p:nvGrpSpPr>
        <p:grpSpPr>
          <a:xfrm>
            <a:off x="8954645" y="5103005"/>
            <a:ext cx="203760" cy="280800"/>
            <a:chOff x="8954645" y="5103005"/>
            <a:chExt cx="203760" cy="280800"/>
          </a:xfrm>
        </p:grpSpPr>
        <mc:AlternateContent xmlns:mc="http://schemas.openxmlformats.org/markup-compatibility/2006" xmlns:p14="http://schemas.microsoft.com/office/powerpoint/2010/main">
          <mc:Choice Requires="p14">
            <p:contentPart p14:bwMode="auto" r:id="rId132">
              <p14:nvContentPartPr>
                <p14:cNvPr id="128" name="筆跡 127">
                  <a:extLst>
                    <a:ext uri="{FF2B5EF4-FFF2-40B4-BE49-F238E27FC236}">
                      <a16:creationId xmlns:a16="http://schemas.microsoft.com/office/drawing/2014/main" id="{5610660F-42B0-D821-5256-C0DDC4A6F07B}"/>
                    </a:ext>
                  </a:extLst>
                </p14:cNvPr>
                <p14:cNvContentPartPr/>
                <p14:nvPr/>
              </p14:nvContentPartPr>
              <p14:xfrm>
                <a:off x="8954645" y="5103005"/>
                <a:ext cx="10800" cy="175680"/>
              </p14:xfrm>
            </p:contentPart>
          </mc:Choice>
          <mc:Fallback xmlns="">
            <p:pic>
              <p:nvPicPr>
                <p:cNvPr id="128" name="筆跡 127">
                  <a:extLst>
                    <a:ext uri="{FF2B5EF4-FFF2-40B4-BE49-F238E27FC236}">
                      <a16:creationId xmlns:a16="http://schemas.microsoft.com/office/drawing/2014/main" id="{5610660F-42B0-D821-5256-C0DDC4A6F07B}"/>
                    </a:ext>
                  </a:extLst>
                </p:cNvPr>
                <p:cNvPicPr/>
                <p:nvPr/>
              </p:nvPicPr>
              <p:blipFill>
                <a:blip r:embed="rId133"/>
                <a:stretch>
                  <a:fillRect/>
                </a:stretch>
              </p:blipFill>
              <p:spPr>
                <a:xfrm>
                  <a:off x="8950325" y="5098685"/>
                  <a:ext cx="194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9" name="筆跡 128">
                  <a:extLst>
                    <a:ext uri="{FF2B5EF4-FFF2-40B4-BE49-F238E27FC236}">
                      <a16:creationId xmlns:a16="http://schemas.microsoft.com/office/drawing/2014/main" id="{22FE116D-AC6C-EC7D-77EB-FC982FE246BE}"/>
                    </a:ext>
                  </a:extLst>
                </p14:cNvPr>
                <p14:cNvContentPartPr/>
                <p14:nvPr/>
              </p14:nvContentPartPr>
              <p14:xfrm>
                <a:off x="9050405" y="5106245"/>
                <a:ext cx="108000" cy="277560"/>
              </p14:xfrm>
            </p:contentPart>
          </mc:Choice>
          <mc:Fallback xmlns="">
            <p:pic>
              <p:nvPicPr>
                <p:cNvPr id="129" name="筆跡 128">
                  <a:extLst>
                    <a:ext uri="{FF2B5EF4-FFF2-40B4-BE49-F238E27FC236}">
                      <a16:creationId xmlns:a16="http://schemas.microsoft.com/office/drawing/2014/main" id="{22FE116D-AC6C-EC7D-77EB-FC982FE246BE}"/>
                    </a:ext>
                  </a:extLst>
                </p:cNvPr>
                <p:cNvPicPr/>
                <p:nvPr/>
              </p:nvPicPr>
              <p:blipFill>
                <a:blip r:embed="rId135"/>
                <a:stretch>
                  <a:fillRect/>
                </a:stretch>
              </p:blipFill>
              <p:spPr>
                <a:xfrm>
                  <a:off x="9046085" y="5101925"/>
                  <a:ext cx="116640" cy="286200"/>
                </a:xfrm>
                <a:prstGeom prst="rect">
                  <a:avLst/>
                </a:prstGeom>
              </p:spPr>
            </p:pic>
          </mc:Fallback>
        </mc:AlternateContent>
      </p:grpSp>
      <p:grpSp>
        <p:nvGrpSpPr>
          <p:cNvPr id="132" name="群組 131">
            <a:extLst>
              <a:ext uri="{FF2B5EF4-FFF2-40B4-BE49-F238E27FC236}">
                <a16:creationId xmlns:a16="http://schemas.microsoft.com/office/drawing/2014/main" id="{C5C0EBA2-C72A-435A-6644-C7A41C56EABD}"/>
              </a:ext>
            </a:extLst>
          </p:cNvPr>
          <p:cNvGrpSpPr/>
          <p:nvPr/>
        </p:nvGrpSpPr>
        <p:grpSpPr>
          <a:xfrm>
            <a:off x="8817485" y="6014885"/>
            <a:ext cx="334080" cy="152280"/>
            <a:chOff x="8817485" y="6014885"/>
            <a:chExt cx="334080" cy="152280"/>
          </a:xfrm>
        </p:grpSpPr>
        <mc:AlternateContent xmlns:mc="http://schemas.openxmlformats.org/markup-compatibility/2006" xmlns:p14="http://schemas.microsoft.com/office/powerpoint/2010/main">
          <mc:Choice Requires="p14">
            <p:contentPart p14:bwMode="auto" r:id="rId136">
              <p14:nvContentPartPr>
                <p14:cNvPr id="130" name="筆跡 129">
                  <a:extLst>
                    <a:ext uri="{FF2B5EF4-FFF2-40B4-BE49-F238E27FC236}">
                      <a16:creationId xmlns:a16="http://schemas.microsoft.com/office/drawing/2014/main" id="{75B1876F-6199-1C43-B90A-DBF174A6A447}"/>
                    </a:ext>
                  </a:extLst>
                </p14:cNvPr>
                <p14:cNvContentPartPr/>
                <p14:nvPr/>
              </p14:nvContentPartPr>
              <p14:xfrm>
                <a:off x="8817485" y="6014885"/>
                <a:ext cx="163080" cy="152280"/>
              </p14:xfrm>
            </p:contentPart>
          </mc:Choice>
          <mc:Fallback xmlns="">
            <p:pic>
              <p:nvPicPr>
                <p:cNvPr id="130" name="筆跡 129">
                  <a:extLst>
                    <a:ext uri="{FF2B5EF4-FFF2-40B4-BE49-F238E27FC236}">
                      <a16:creationId xmlns:a16="http://schemas.microsoft.com/office/drawing/2014/main" id="{75B1876F-6199-1C43-B90A-DBF174A6A447}"/>
                    </a:ext>
                  </a:extLst>
                </p:cNvPr>
                <p:cNvPicPr/>
                <p:nvPr/>
              </p:nvPicPr>
              <p:blipFill>
                <a:blip r:embed="rId137"/>
                <a:stretch>
                  <a:fillRect/>
                </a:stretch>
              </p:blipFill>
              <p:spPr>
                <a:xfrm>
                  <a:off x="8813165" y="6010565"/>
                  <a:ext cx="17172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1" name="筆跡 130">
                  <a:extLst>
                    <a:ext uri="{FF2B5EF4-FFF2-40B4-BE49-F238E27FC236}">
                      <a16:creationId xmlns:a16="http://schemas.microsoft.com/office/drawing/2014/main" id="{B4B61AAF-5DF8-E692-E80C-1E13240F32C1}"/>
                    </a:ext>
                  </a:extLst>
                </p14:cNvPr>
                <p14:cNvContentPartPr/>
                <p14:nvPr/>
              </p14:nvContentPartPr>
              <p14:xfrm>
                <a:off x="9026285" y="6057005"/>
                <a:ext cx="125280" cy="102600"/>
              </p14:xfrm>
            </p:contentPart>
          </mc:Choice>
          <mc:Fallback xmlns="">
            <p:pic>
              <p:nvPicPr>
                <p:cNvPr id="131" name="筆跡 130">
                  <a:extLst>
                    <a:ext uri="{FF2B5EF4-FFF2-40B4-BE49-F238E27FC236}">
                      <a16:creationId xmlns:a16="http://schemas.microsoft.com/office/drawing/2014/main" id="{B4B61AAF-5DF8-E692-E80C-1E13240F32C1}"/>
                    </a:ext>
                  </a:extLst>
                </p:cNvPr>
                <p:cNvPicPr/>
                <p:nvPr/>
              </p:nvPicPr>
              <p:blipFill>
                <a:blip r:embed="rId139"/>
                <a:stretch>
                  <a:fillRect/>
                </a:stretch>
              </p:blipFill>
              <p:spPr>
                <a:xfrm>
                  <a:off x="9021965" y="6052685"/>
                  <a:ext cx="133920" cy="111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0">
            <p14:nvContentPartPr>
              <p14:cNvPr id="134" name="筆跡 133">
                <a:extLst>
                  <a:ext uri="{FF2B5EF4-FFF2-40B4-BE49-F238E27FC236}">
                    <a16:creationId xmlns:a16="http://schemas.microsoft.com/office/drawing/2014/main" id="{A5A08566-39B6-6BC5-7F7C-645265C23592}"/>
                  </a:ext>
                </a:extLst>
              </p14:cNvPr>
              <p14:cNvContentPartPr/>
              <p14:nvPr/>
            </p14:nvContentPartPr>
            <p14:xfrm>
              <a:off x="9634685" y="5126405"/>
              <a:ext cx="15840" cy="156960"/>
            </p14:xfrm>
          </p:contentPart>
        </mc:Choice>
        <mc:Fallback xmlns="">
          <p:pic>
            <p:nvPicPr>
              <p:cNvPr id="134" name="筆跡 133">
                <a:extLst>
                  <a:ext uri="{FF2B5EF4-FFF2-40B4-BE49-F238E27FC236}">
                    <a16:creationId xmlns:a16="http://schemas.microsoft.com/office/drawing/2014/main" id="{A5A08566-39B6-6BC5-7F7C-645265C23592}"/>
                  </a:ext>
                </a:extLst>
              </p:cNvPr>
              <p:cNvPicPr/>
              <p:nvPr/>
            </p:nvPicPr>
            <p:blipFill>
              <a:blip r:embed="rId141"/>
              <a:stretch>
                <a:fillRect/>
              </a:stretch>
            </p:blipFill>
            <p:spPr>
              <a:xfrm>
                <a:off x="9630365" y="5122085"/>
                <a:ext cx="244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5" name="筆跡 134">
                <a:extLst>
                  <a:ext uri="{FF2B5EF4-FFF2-40B4-BE49-F238E27FC236}">
                    <a16:creationId xmlns:a16="http://schemas.microsoft.com/office/drawing/2014/main" id="{D7F902E6-6BE5-73AE-7531-6DAD4C979999}"/>
                  </a:ext>
                </a:extLst>
              </p14:cNvPr>
              <p14:cNvContentPartPr/>
              <p14:nvPr/>
            </p14:nvContentPartPr>
            <p14:xfrm>
              <a:off x="9637925" y="6051245"/>
              <a:ext cx="91800" cy="130320"/>
            </p14:xfrm>
          </p:contentPart>
        </mc:Choice>
        <mc:Fallback xmlns="">
          <p:pic>
            <p:nvPicPr>
              <p:cNvPr id="135" name="筆跡 134">
                <a:extLst>
                  <a:ext uri="{FF2B5EF4-FFF2-40B4-BE49-F238E27FC236}">
                    <a16:creationId xmlns:a16="http://schemas.microsoft.com/office/drawing/2014/main" id="{D7F902E6-6BE5-73AE-7531-6DAD4C979999}"/>
                  </a:ext>
                </a:extLst>
              </p:cNvPr>
              <p:cNvPicPr/>
              <p:nvPr/>
            </p:nvPicPr>
            <p:blipFill>
              <a:blip r:embed="rId143"/>
              <a:stretch>
                <a:fillRect/>
              </a:stretch>
            </p:blipFill>
            <p:spPr>
              <a:xfrm>
                <a:off x="9633605" y="6046925"/>
                <a:ext cx="100440" cy="138960"/>
              </a:xfrm>
              <a:prstGeom prst="rect">
                <a:avLst/>
              </a:prstGeom>
            </p:spPr>
          </p:pic>
        </mc:Fallback>
      </mc:AlternateContent>
      <p:grpSp>
        <p:nvGrpSpPr>
          <p:cNvPr id="138" name="群組 137">
            <a:extLst>
              <a:ext uri="{FF2B5EF4-FFF2-40B4-BE49-F238E27FC236}">
                <a16:creationId xmlns:a16="http://schemas.microsoft.com/office/drawing/2014/main" id="{419CBDAE-E110-1820-85F7-ADC56B9C286C}"/>
              </a:ext>
            </a:extLst>
          </p:cNvPr>
          <p:cNvGrpSpPr/>
          <p:nvPr/>
        </p:nvGrpSpPr>
        <p:grpSpPr>
          <a:xfrm>
            <a:off x="9009725" y="4679285"/>
            <a:ext cx="190080" cy="150480"/>
            <a:chOff x="9009725" y="4679285"/>
            <a:chExt cx="190080" cy="150480"/>
          </a:xfrm>
        </p:grpSpPr>
        <mc:AlternateContent xmlns:mc="http://schemas.openxmlformats.org/markup-compatibility/2006" xmlns:p14="http://schemas.microsoft.com/office/powerpoint/2010/main">
          <mc:Choice Requires="p14">
            <p:contentPart p14:bwMode="auto" r:id="rId144">
              <p14:nvContentPartPr>
                <p14:cNvPr id="136" name="筆跡 135">
                  <a:extLst>
                    <a:ext uri="{FF2B5EF4-FFF2-40B4-BE49-F238E27FC236}">
                      <a16:creationId xmlns:a16="http://schemas.microsoft.com/office/drawing/2014/main" id="{CCAB15AF-99C7-9841-826F-3C0553610B3E}"/>
                    </a:ext>
                  </a:extLst>
                </p14:cNvPr>
                <p14:cNvContentPartPr/>
                <p14:nvPr/>
              </p14:nvContentPartPr>
              <p14:xfrm>
                <a:off x="9009725" y="4679285"/>
                <a:ext cx="29160" cy="150480"/>
              </p14:xfrm>
            </p:contentPart>
          </mc:Choice>
          <mc:Fallback xmlns="">
            <p:pic>
              <p:nvPicPr>
                <p:cNvPr id="136" name="筆跡 135">
                  <a:extLst>
                    <a:ext uri="{FF2B5EF4-FFF2-40B4-BE49-F238E27FC236}">
                      <a16:creationId xmlns:a16="http://schemas.microsoft.com/office/drawing/2014/main" id="{CCAB15AF-99C7-9841-826F-3C0553610B3E}"/>
                    </a:ext>
                  </a:extLst>
                </p:cNvPr>
                <p:cNvPicPr/>
                <p:nvPr/>
              </p:nvPicPr>
              <p:blipFill>
                <a:blip r:embed="rId145"/>
                <a:stretch>
                  <a:fillRect/>
                </a:stretch>
              </p:blipFill>
              <p:spPr>
                <a:xfrm>
                  <a:off x="9005405" y="4674965"/>
                  <a:ext cx="378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7" name="筆跡 136">
                  <a:extLst>
                    <a:ext uri="{FF2B5EF4-FFF2-40B4-BE49-F238E27FC236}">
                      <a16:creationId xmlns:a16="http://schemas.microsoft.com/office/drawing/2014/main" id="{76CE828D-C3E4-E494-BBB4-2A5A95B181B1}"/>
                    </a:ext>
                  </a:extLst>
                </p14:cNvPr>
                <p14:cNvContentPartPr/>
                <p14:nvPr/>
              </p14:nvContentPartPr>
              <p14:xfrm>
                <a:off x="9106205" y="4690805"/>
                <a:ext cx="93600" cy="117360"/>
              </p14:xfrm>
            </p:contentPart>
          </mc:Choice>
          <mc:Fallback xmlns="">
            <p:pic>
              <p:nvPicPr>
                <p:cNvPr id="137" name="筆跡 136">
                  <a:extLst>
                    <a:ext uri="{FF2B5EF4-FFF2-40B4-BE49-F238E27FC236}">
                      <a16:creationId xmlns:a16="http://schemas.microsoft.com/office/drawing/2014/main" id="{76CE828D-C3E4-E494-BBB4-2A5A95B181B1}"/>
                    </a:ext>
                  </a:extLst>
                </p:cNvPr>
                <p:cNvPicPr/>
                <p:nvPr/>
              </p:nvPicPr>
              <p:blipFill>
                <a:blip r:embed="rId147"/>
                <a:stretch>
                  <a:fillRect/>
                </a:stretch>
              </p:blipFill>
              <p:spPr>
                <a:xfrm>
                  <a:off x="9101885" y="4686485"/>
                  <a:ext cx="10224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8">
            <p14:nvContentPartPr>
              <p14:cNvPr id="139" name="筆跡 138">
                <a:extLst>
                  <a:ext uri="{FF2B5EF4-FFF2-40B4-BE49-F238E27FC236}">
                    <a16:creationId xmlns:a16="http://schemas.microsoft.com/office/drawing/2014/main" id="{DB016002-5E04-D54D-4A01-CAFB8B831941}"/>
                  </a:ext>
                </a:extLst>
              </p14:cNvPr>
              <p14:cNvContentPartPr/>
              <p14:nvPr/>
            </p14:nvContentPartPr>
            <p14:xfrm>
              <a:off x="9584645" y="4703045"/>
              <a:ext cx="360" cy="3600"/>
            </p14:xfrm>
          </p:contentPart>
        </mc:Choice>
        <mc:Fallback xmlns="">
          <p:pic>
            <p:nvPicPr>
              <p:cNvPr id="139" name="筆跡 138">
                <a:extLst>
                  <a:ext uri="{FF2B5EF4-FFF2-40B4-BE49-F238E27FC236}">
                    <a16:creationId xmlns:a16="http://schemas.microsoft.com/office/drawing/2014/main" id="{DB016002-5E04-D54D-4A01-CAFB8B831941}"/>
                  </a:ext>
                </a:extLst>
              </p:cNvPr>
              <p:cNvPicPr/>
              <p:nvPr/>
            </p:nvPicPr>
            <p:blipFill>
              <a:blip r:embed="rId149"/>
              <a:stretch>
                <a:fillRect/>
              </a:stretch>
            </p:blipFill>
            <p:spPr>
              <a:xfrm>
                <a:off x="9580325" y="4698725"/>
                <a:ext cx="9000" cy="12240"/>
              </a:xfrm>
              <a:prstGeom prst="rect">
                <a:avLst/>
              </a:prstGeom>
            </p:spPr>
          </p:pic>
        </mc:Fallback>
      </mc:AlternateContent>
      <p:grpSp>
        <p:nvGrpSpPr>
          <p:cNvPr id="142" name="群組 141">
            <a:extLst>
              <a:ext uri="{FF2B5EF4-FFF2-40B4-BE49-F238E27FC236}">
                <a16:creationId xmlns:a16="http://schemas.microsoft.com/office/drawing/2014/main" id="{0C4B0D1C-9008-CA07-37FD-67A248E6C81A}"/>
              </a:ext>
            </a:extLst>
          </p:cNvPr>
          <p:cNvGrpSpPr/>
          <p:nvPr/>
        </p:nvGrpSpPr>
        <p:grpSpPr>
          <a:xfrm>
            <a:off x="9031325" y="3760565"/>
            <a:ext cx="122040" cy="187920"/>
            <a:chOff x="9031325" y="3760565"/>
            <a:chExt cx="122040" cy="187920"/>
          </a:xfrm>
        </p:grpSpPr>
        <mc:AlternateContent xmlns:mc="http://schemas.openxmlformats.org/markup-compatibility/2006" xmlns:p14="http://schemas.microsoft.com/office/powerpoint/2010/main">
          <mc:Choice Requires="p14">
            <p:contentPart p14:bwMode="auto" r:id="rId150">
              <p14:nvContentPartPr>
                <p14:cNvPr id="140" name="筆跡 139">
                  <a:extLst>
                    <a:ext uri="{FF2B5EF4-FFF2-40B4-BE49-F238E27FC236}">
                      <a16:creationId xmlns:a16="http://schemas.microsoft.com/office/drawing/2014/main" id="{3C4DF217-59CD-40AF-F94D-C3B4FC69D4F3}"/>
                    </a:ext>
                  </a:extLst>
                </p14:cNvPr>
                <p14:cNvContentPartPr/>
                <p14:nvPr/>
              </p14:nvContentPartPr>
              <p14:xfrm>
                <a:off x="9031325" y="3779645"/>
                <a:ext cx="11880" cy="160920"/>
              </p14:xfrm>
            </p:contentPart>
          </mc:Choice>
          <mc:Fallback xmlns="">
            <p:pic>
              <p:nvPicPr>
                <p:cNvPr id="140" name="筆跡 139">
                  <a:extLst>
                    <a:ext uri="{FF2B5EF4-FFF2-40B4-BE49-F238E27FC236}">
                      <a16:creationId xmlns:a16="http://schemas.microsoft.com/office/drawing/2014/main" id="{3C4DF217-59CD-40AF-F94D-C3B4FC69D4F3}"/>
                    </a:ext>
                  </a:extLst>
                </p:cNvPr>
                <p:cNvPicPr/>
                <p:nvPr/>
              </p:nvPicPr>
              <p:blipFill>
                <a:blip r:embed="rId151"/>
                <a:stretch>
                  <a:fillRect/>
                </a:stretch>
              </p:blipFill>
              <p:spPr>
                <a:xfrm>
                  <a:off x="9027005" y="3775325"/>
                  <a:ext cx="205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41" name="筆跡 140">
                  <a:extLst>
                    <a:ext uri="{FF2B5EF4-FFF2-40B4-BE49-F238E27FC236}">
                      <a16:creationId xmlns:a16="http://schemas.microsoft.com/office/drawing/2014/main" id="{3E6DCD5C-C031-7E11-84CC-F778162BEE68}"/>
                    </a:ext>
                  </a:extLst>
                </p14:cNvPr>
                <p14:cNvContentPartPr/>
                <p14:nvPr/>
              </p14:nvContentPartPr>
              <p14:xfrm>
                <a:off x="9141125" y="3760565"/>
                <a:ext cx="12240" cy="187920"/>
              </p14:xfrm>
            </p:contentPart>
          </mc:Choice>
          <mc:Fallback xmlns="">
            <p:pic>
              <p:nvPicPr>
                <p:cNvPr id="141" name="筆跡 140">
                  <a:extLst>
                    <a:ext uri="{FF2B5EF4-FFF2-40B4-BE49-F238E27FC236}">
                      <a16:creationId xmlns:a16="http://schemas.microsoft.com/office/drawing/2014/main" id="{3E6DCD5C-C031-7E11-84CC-F778162BEE68}"/>
                    </a:ext>
                  </a:extLst>
                </p:cNvPr>
                <p:cNvPicPr/>
                <p:nvPr/>
              </p:nvPicPr>
              <p:blipFill>
                <a:blip r:embed="rId153"/>
                <a:stretch>
                  <a:fillRect/>
                </a:stretch>
              </p:blipFill>
              <p:spPr>
                <a:xfrm>
                  <a:off x="9136805" y="3756245"/>
                  <a:ext cx="20880" cy="19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4">
            <p14:nvContentPartPr>
              <p14:cNvPr id="143" name="筆跡 142">
                <a:extLst>
                  <a:ext uri="{FF2B5EF4-FFF2-40B4-BE49-F238E27FC236}">
                    <a16:creationId xmlns:a16="http://schemas.microsoft.com/office/drawing/2014/main" id="{18B33FB6-660B-6C0F-F81D-6635FD918350}"/>
                  </a:ext>
                </a:extLst>
              </p14:cNvPr>
              <p14:cNvContentPartPr/>
              <p14:nvPr/>
            </p14:nvContentPartPr>
            <p14:xfrm>
              <a:off x="9587525" y="3716285"/>
              <a:ext cx="137520" cy="282600"/>
            </p14:xfrm>
          </p:contentPart>
        </mc:Choice>
        <mc:Fallback xmlns="">
          <p:pic>
            <p:nvPicPr>
              <p:cNvPr id="143" name="筆跡 142">
                <a:extLst>
                  <a:ext uri="{FF2B5EF4-FFF2-40B4-BE49-F238E27FC236}">
                    <a16:creationId xmlns:a16="http://schemas.microsoft.com/office/drawing/2014/main" id="{18B33FB6-660B-6C0F-F81D-6635FD918350}"/>
                  </a:ext>
                </a:extLst>
              </p:cNvPr>
              <p:cNvPicPr/>
              <p:nvPr/>
            </p:nvPicPr>
            <p:blipFill>
              <a:blip r:embed="rId155"/>
              <a:stretch>
                <a:fillRect/>
              </a:stretch>
            </p:blipFill>
            <p:spPr>
              <a:xfrm>
                <a:off x="9583205" y="3711965"/>
                <a:ext cx="146160" cy="291240"/>
              </a:xfrm>
              <a:prstGeom prst="rect">
                <a:avLst/>
              </a:prstGeom>
            </p:spPr>
          </p:pic>
        </mc:Fallback>
      </mc:AlternateContent>
      <p:grpSp>
        <p:nvGrpSpPr>
          <p:cNvPr id="146" name="群組 145">
            <a:extLst>
              <a:ext uri="{FF2B5EF4-FFF2-40B4-BE49-F238E27FC236}">
                <a16:creationId xmlns:a16="http://schemas.microsoft.com/office/drawing/2014/main" id="{19CE668D-27C3-01B2-DD1F-FA59C2C863D9}"/>
              </a:ext>
            </a:extLst>
          </p:cNvPr>
          <p:cNvGrpSpPr/>
          <p:nvPr/>
        </p:nvGrpSpPr>
        <p:grpSpPr>
          <a:xfrm>
            <a:off x="9619565" y="4640045"/>
            <a:ext cx="181440" cy="126000"/>
            <a:chOff x="9619565" y="4640045"/>
            <a:chExt cx="181440" cy="126000"/>
          </a:xfrm>
        </p:grpSpPr>
        <mc:AlternateContent xmlns:mc="http://schemas.openxmlformats.org/markup-compatibility/2006" xmlns:p14="http://schemas.microsoft.com/office/powerpoint/2010/main">
          <mc:Choice Requires="p14">
            <p:contentPart p14:bwMode="auto" r:id="rId156">
              <p14:nvContentPartPr>
                <p14:cNvPr id="144" name="筆跡 143">
                  <a:extLst>
                    <a:ext uri="{FF2B5EF4-FFF2-40B4-BE49-F238E27FC236}">
                      <a16:creationId xmlns:a16="http://schemas.microsoft.com/office/drawing/2014/main" id="{25BB62BA-8D41-7D40-433E-83E99E5B4A52}"/>
                    </a:ext>
                  </a:extLst>
                </p14:cNvPr>
                <p14:cNvContentPartPr/>
                <p14:nvPr/>
              </p14:nvContentPartPr>
              <p14:xfrm>
                <a:off x="9619565" y="4643285"/>
                <a:ext cx="24840" cy="122760"/>
              </p14:xfrm>
            </p:contentPart>
          </mc:Choice>
          <mc:Fallback xmlns="">
            <p:pic>
              <p:nvPicPr>
                <p:cNvPr id="144" name="筆跡 143">
                  <a:extLst>
                    <a:ext uri="{FF2B5EF4-FFF2-40B4-BE49-F238E27FC236}">
                      <a16:creationId xmlns:a16="http://schemas.microsoft.com/office/drawing/2014/main" id="{25BB62BA-8D41-7D40-433E-83E99E5B4A52}"/>
                    </a:ext>
                  </a:extLst>
                </p:cNvPr>
                <p:cNvPicPr/>
                <p:nvPr/>
              </p:nvPicPr>
              <p:blipFill>
                <a:blip r:embed="rId157"/>
                <a:stretch>
                  <a:fillRect/>
                </a:stretch>
              </p:blipFill>
              <p:spPr>
                <a:xfrm>
                  <a:off x="9615245" y="4638965"/>
                  <a:ext cx="334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45" name="筆跡 144">
                  <a:extLst>
                    <a:ext uri="{FF2B5EF4-FFF2-40B4-BE49-F238E27FC236}">
                      <a16:creationId xmlns:a16="http://schemas.microsoft.com/office/drawing/2014/main" id="{001C54E6-2B2B-CA4F-F9B4-AB53B6F62D17}"/>
                    </a:ext>
                  </a:extLst>
                </p14:cNvPr>
                <p14:cNvContentPartPr/>
                <p14:nvPr/>
              </p14:nvContentPartPr>
              <p14:xfrm>
                <a:off x="9697325" y="4640045"/>
                <a:ext cx="103680" cy="114120"/>
              </p14:xfrm>
            </p:contentPart>
          </mc:Choice>
          <mc:Fallback xmlns="">
            <p:pic>
              <p:nvPicPr>
                <p:cNvPr id="145" name="筆跡 144">
                  <a:extLst>
                    <a:ext uri="{FF2B5EF4-FFF2-40B4-BE49-F238E27FC236}">
                      <a16:creationId xmlns:a16="http://schemas.microsoft.com/office/drawing/2014/main" id="{001C54E6-2B2B-CA4F-F9B4-AB53B6F62D17}"/>
                    </a:ext>
                  </a:extLst>
                </p:cNvPr>
                <p:cNvPicPr/>
                <p:nvPr/>
              </p:nvPicPr>
              <p:blipFill>
                <a:blip r:embed="rId159"/>
                <a:stretch>
                  <a:fillRect/>
                </a:stretch>
              </p:blipFill>
              <p:spPr>
                <a:xfrm>
                  <a:off x="9693005" y="4635725"/>
                  <a:ext cx="112320" cy="122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0">
            <p14:nvContentPartPr>
              <p14:cNvPr id="147" name="筆跡 146">
                <a:extLst>
                  <a:ext uri="{FF2B5EF4-FFF2-40B4-BE49-F238E27FC236}">
                    <a16:creationId xmlns:a16="http://schemas.microsoft.com/office/drawing/2014/main" id="{2329D37D-B4C9-C310-1D66-1BDD6FA0C8CF}"/>
                  </a:ext>
                </a:extLst>
              </p14:cNvPr>
              <p14:cNvContentPartPr/>
              <p14:nvPr/>
            </p14:nvContentPartPr>
            <p14:xfrm>
              <a:off x="8940245" y="5486765"/>
              <a:ext cx="95760" cy="228240"/>
            </p14:xfrm>
          </p:contentPart>
        </mc:Choice>
        <mc:Fallback xmlns="">
          <p:pic>
            <p:nvPicPr>
              <p:cNvPr id="147" name="筆跡 146">
                <a:extLst>
                  <a:ext uri="{FF2B5EF4-FFF2-40B4-BE49-F238E27FC236}">
                    <a16:creationId xmlns:a16="http://schemas.microsoft.com/office/drawing/2014/main" id="{2329D37D-B4C9-C310-1D66-1BDD6FA0C8CF}"/>
                  </a:ext>
                </a:extLst>
              </p:cNvPr>
              <p:cNvPicPr/>
              <p:nvPr/>
            </p:nvPicPr>
            <p:blipFill>
              <a:blip r:embed="rId161"/>
              <a:stretch>
                <a:fillRect/>
              </a:stretch>
            </p:blipFill>
            <p:spPr>
              <a:xfrm>
                <a:off x="8935925" y="5482445"/>
                <a:ext cx="104400" cy="236880"/>
              </a:xfrm>
              <a:prstGeom prst="rect">
                <a:avLst/>
              </a:prstGeom>
            </p:spPr>
          </p:pic>
        </mc:Fallback>
      </mc:AlternateContent>
      <p:grpSp>
        <p:nvGrpSpPr>
          <p:cNvPr id="150" name="群組 149">
            <a:extLst>
              <a:ext uri="{FF2B5EF4-FFF2-40B4-BE49-F238E27FC236}">
                <a16:creationId xmlns:a16="http://schemas.microsoft.com/office/drawing/2014/main" id="{9A5CFEE8-DA93-56F8-223B-450800A4BC33}"/>
              </a:ext>
            </a:extLst>
          </p:cNvPr>
          <p:cNvGrpSpPr/>
          <p:nvPr/>
        </p:nvGrpSpPr>
        <p:grpSpPr>
          <a:xfrm>
            <a:off x="9615245" y="5536085"/>
            <a:ext cx="128160" cy="187200"/>
            <a:chOff x="9615245" y="5536085"/>
            <a:chExt cx="128160" cy="187200"/>
          </a:xfrm>
        </p:grpSpPr>
        <mc:AlternateContent xmlns:mc="http://schemas.openxmlformats.org/markup-compatibility/2006" xmlns:p14="http://schemas.microsoft.com/office/powerpoint/2010/main">
          <mc:Choice Requires="p14">
            <p:contentPart p14:bwMode="auto" r:id="rId162">
              <p14:nvContentPartPr>
                <p14:cNvPr id="148" name="筆跡 147">
                  <a:extLst>
                    <a:ext uri="{FF2B5EF4-FFF2-40B4-BE49-F238E27FC236}">
                      <a16:creationId xmlns:a16="http://schemas.microsoft.com/office/drawing/2014/main" id="{66B7EB2F-FC74-44DD-1A6E-4200DB1CC001}"/>
                    </a:ext>
                  </a:extLst>
                </p14:cNvPr>
                <p14:cNvContentPartPr/>
                <p14:nvPr/>
              </p14:nvContentPartPr>
              <p14:xfrm>
                <a:off x="9615245" y="5536085"/>
                <a:ext cx="38520" cy="184320"/>
              </p14:xfrm>
            </p:contentPart>
          </mc:Choice>
          <mc:Fallback xmlns="">
            <p:pic>
              <p:nvPicPr>
                <p:cNvPr id="148" name="筆跡 147">
                  <a:extLst>
                    <a:ext uri="{FF2B5EF4-FFF2-40B4-BE49-F238E27FC236}">
                      <a16:creationId xmlns:a16="http://schemas.microsoft.com/office/drawing/2014/main" id="{66B7EB2F-FC74-44DD-1A6E-4200DB1CC001}"/>
                    </a:ext>
                  </a:extLst>
                </p:cNvPr>
                <p:cNvPicPr/>
                <p:nvPr/>
              </p:nvPicPr>
              <p:blipFill>
                <a:blip r:embed="rId163"/>
                <a:stretch>
                  <a:fillRect/>
                </a:stretch>
              </p:blipFill>
              <p:spPr>
                <a:xfrm>
                  <a:off x="9610925" y="5531765"/>
                  <a:ext cx="4716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49" name="筆跡 148">
                  <a:extLst>
                    <a:ext uri="{FF2B5EF4-FFF2-40B4-BE49-F238E27FC236}">
                      <a16:creationId xmlns:a16="http://schemas.microsoft.com/office/drawing/2014/main" id="{A030189B-0B5E-2638-2766-206C7E3B6EF2}"/>
                    </a:ext>
                  </a:extLst>
                </p14:cNvPr>
                <p14:cNvContentPartPr/>
                <p14:nvPr/>
              </p14:nvContentPartPr>
              <p14:xfrm>
                <a:off x="9728645" y="5540765"/>
                <a:ext cx="14760" cy="182520"/>
              </p14:xfrm>
            </p:contentPart>
          </mc:Choice>
          <mc:Fallback xmlns="">
            <p:pic>
              <p:nvPicPr>
                <p:cNvPr id="149" name="筆跡 148">
                  <a:extLst>
                    <a:ext uri="{FF2B5EF4-FFF2-40B4-BE49-F238E27FC236}">
                      <a16:creationId xmlns:a16="http://schemas.microsoft.com/office/drawing/2014/main" id="{A030189B-0B5E-2638-2766-206C7E3B6EF2}"/>
                    </a:ext>
                  </a:extLst>
                </p:cNvPr>
                <p:cNvPicPr/>
                <p:nvPr/>
              </p:nvPicPr>
              <p:blipFill>
                <a:blip r:embed="rId165"/>
                <a:stretch>
                  <a:fillRect/>
                </a:stretch>
              </p:blipFill>
              <p:spPr>
                <a:xfrm>
                  <a:off x="9724325" y="5536445"/>
                  <a:ext cx="23400" cy="191160"/>
                </a:xfrm>
                <a:prstGeom prst="rect">
                  <a:avLst/>
                </a:prstGeom>
              </p:spPr>
            </p:pic>
          </mc:Fallback>
        </mc:AlternateContent>
      </p:grpSp>
      <p:grpSp>
        <p:nvGrpSpPr>
          <p:cNvPr id="157" name="群組 156">
            <a:extLst>
              <a:ext uri="{FF2B5EF4-FFF2-40B4-BE49-F238E27FC236}">
                <a16:creationId xmlns:a16="http://schemas.microsoft.com/office/drawing/2014/main" id="{26CACCC8-E175-868E-5084-71AD034F4038}"/>
              </a:ext>
            </a:extLst>
          </p:cNvPr>
          <p:cNvGrpSpPr/>
          <p:nvPr/>
        </p:nvGrpSpPr>
        <p:grpSpPr>
          <a:xfrm>
            <a:off x="6324845" y="3823925"/>
            <a:ext cx="214200" cy="228960"/>
            <a:chOff x="6324845" y="3823925"/>
            <a:chExt cx="214200" cy="228960"/>
          </a:xfrm>
        </p:grpSpPr>
        <mc:AlternateContent xmlns:mc="http://schemas.openxmlformats.org/markup-compatibility/2006" xmlns:p14="http://schemas.microsoft.com/office/powerpoint/2010/main">
          <mc:Choice Requires="p14">
            <p:contentPart p14:bwMode="auto" r:id="rId166">
              <p14:nvContentPartPr>
                <p14:cNvPr id="151" name="筆跡 150">
                  <a:extLst>
                    <a:ext uri="{FF2B5EF4-FFF2-40B4-BE49-F238E27FC236}">
                      <a16:creationId xmlns:a16="http://schemas.microsoft.com/office/drawing/2014/main" id="{50BABDBE-97AE-AC35-AA1B-151C5A37890A}"/>
                    </a:ext>
                  </a:extLst>
                </p14:cNvPr>
                <p14:cNvContentPartPr/>
                <p14:nvPr/>
              </p14:nvContentPartPr>
              <p14:xfrm>
                <a:off x="6324845" y="3834005"/>
                <a:ext cx="51120" cy="167760"/>
              </p14:xfrm>
            </p:contentPart>
          </mc:Choice>
          <mc:Fallback xmlns="">
            <p:pic>
              <p:nvPicPr>
                <p:cNvPr id="151" name="筆跡 150">
                  <a:extLst>
                    <a:ext uri="{FF2B5EF4-FFF2-40B4-BE49-F238E27FC236}">
                      <a16:creationId xmlns:a16="http://schemas.microsoft.com/office/drawing/2014/main" id="{50BABDBE-97AE-AC35-AA1B-151C5A37890A}"/>
                    </a:ext>
                  </a:extLst>
                </p:cNvPr>
                <p:cNvPicPr/>
                <p:nvPr/>
              </p:nvPicPr>
              <p:blipFill>
                <a:blip r:embed="rId167"/>
                <a:stretch>
                  <a:fillRect/>
                </a:stretch>
              </p:blipFill>
              <p:spPr>
                <a:xfrm>
                  <a:off x="6320525" y="3829685"/>
                  <a:ext cx="5976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52" name="筆跡 151">
                  <a:extLst>
                    <a:ext uri="{FF2B5EF4-FFF2-40B4-BE49-F238E27FC236}">
                      <a16:creationId xmlns:a16="http://schemas.microsoft.com/office/drawing/2014/main" id="{6EF8860A-D7CC-2CF1-2F09-6FE5FCB67637}"/>
                    </a:ext>
                  </a:extLst>
                </p14:cNvPr>
                <p14:cNvContentPartPr/>
                <p14:nvPr/>
              </p14:nvContentPartPr>
              <p14:xfrm>
                <a:off x="6418445" y="3823925"/>
                <a:ext cx="69840" cy="76680"/>
              </p14:xfrm>
            </p:contentPart>
          </mc:Choice>
          <mc:Fallback xmlns="">
            <p:pic>
              <p:nvPicPr>
                <p:cNvPr id="152" name="筆跡 151">
                  <a:extLst>
                    <a:ext uri="{FF2B5EF4-FFF2-40B4-BE49-F238E27FC236}">
                      <a16:creationId xmlns:a16="http://schemas.microsoft.com/office/drawing/2014/main" id="{6EF8860A-D7CC-2CF1-2F09-6FE5FCB67637}"/>
                    </a:ext>
                  </a:extLst>
                </p:cNvPr>
                <p:cNvPicPr/>
                <p:nvPr/>
              </p:nvPicPr>
              <p:blipFill>
                <a:blip r:embed="rId169"/>
                <a:stretch>
                  <a:fillRect/>
                </a:stretch>
              </p:blipFill>
              <p:spPr>
                <a:xfrm>
                  <a:off x="6414125" y="3819605"/>
                  <a:ext cx="784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53" name="筆跡 152">
                  <a:extLst>
                    <a:ext uri="{FF2B5EF4-FFF2-40B4-BE49-F238E27FC236}">
                      <a16:creationId xmlns:a16="http://schemas.microsoft.com/office/drawing/2014/main" id="{9F2C0986-746D-D197-7A6D-288EC6DF5B80}"/>
                    </a:ext>
                  </a:extLst>
                </p14:cNvPr>
                <p14:cNvContentPartPr/>
                <p14:nvPr/>
              </p14:nvContentPartPr>
              <p14:xfrm>
                <a:off x="6447965" y="3827525"/>
                <a:ext cx="91080" cy="225360"/>
              </p14:xfrm>
            </p:contentPart>
          </mc:Choice>
          <mc:Fallback xmlns="">
            <p:pic>
              <p:nvPicPr>
                <p:cNvPr id="153" name="筆跡 152">
                  <a:extLst>
                    <a:ext uri="{FF2B5EF4-FFF2-40B4-BE49-F238E27FC236}">
                      <a16:creationId xmlns:a16="http://schemas.microsoft.com/office/drawing/2014/main" id="{9F2C0986-746D-D197-7A6D-288EC6DF5B80}"/>
                    </a:ext>
                  </a:extLst>
                </p:cNvPr>
                <p:cNvPicPr/>
                <p:nvPr/>
              </p:nvPicPr>
              <p:blipFill>
                <a:blip r:embed="rId171"/>
                <a:stretch>
                  <a:fillRect/>
                </a:stretch>
              </p:blipFill>
              <p:spPr>
                <a:xfrm>
                  <a:off x="6443645" y="3823205"/>
                  <a:ext cx="99720" cy="234000"/>
                </a:xfrm>
                <a:prstGeom prst="rect">
                  <a:avLst/>
                </a:prstGeom>
              </p:spPr>
            </p:pic>
          </mc:Fallback>
        </mc:AlternateContent>
      </p:grpSp>
      <p:grpSp>
        <p:nvGrpSpPr>
          <p:cNvPr id="156" name="群組 155">
            <a:extLst>
              <a:ext uri="{FF2B5EF4-FFF2-40B4-BE49-F238E27FC236}">
                <a16:creationId xmlns:a16="http://schemas.microsoft.com/office/drawing/2014/main" id="{4479D50E-A2B2-9E82-7FF0-D2D9E49FA69A}"/>
              </a:ext>
            </a:extLst>
          </p:cNvPr>
          <p:cNvGrpSpPr/>
          <p:nvPr/>
        </p:nvGrpSpPr>
        <p:grpSpPr>
          <a:xfrm>
            <a:off x="6311885" y="4646885"/>
            <a:ext cx="222120" cy="205560"/>
            <a:chOff x="6311885" y="4646885"/>
            <a:chExt cx="222120" cy="205560"/>
          </a:xfrm>
        </p:grpSpPr>
        <mc:AlternateContent xmlns:mc="http://schemas.openxmlformats.org/markup-compatibility/2006" xmlns:p14="http://schemas.microsoft.com/office/powerpoint/2010/main">
          <mc:Choice Requires="p14">
            <p:contentPart p14:bwMode="auto" r:id="rId172">
              <p14:nvContentPartPr>
                <p14:cNvPr id="154" name="筆跡 153">
                  <a:extLst>
                    <a:ext uri="{FF2B5EF4-FFF2-40B4-BE49-F238E27FC236}">
                      <a16:creationId xmlns:a16="http://schemas.microsoft.com/office/drawing/2014/main" id="{5CB6405B-D239-E561-027E-5FDAE3F80559}"/>
                    </a:ext>
                  </a:extLst>
                </p14:cNvPr>
                <p14:cNvContentPartPr/>
                <p14:nvPr/>
              </p14:nvContentPartPr>
              <p14:xfrm>
                <a:off x="6311885" y="4646885"/>
                <a:ext cx="33480" cy="205560"/>
              </p14:xfrm>
            </p:contentPart>
          </mc:Choice>
          <mc:Fallback xmlns="">
            <p:pic>
              <p:nvPicPr>
                <p:cNvPr id="154" name="筆跡 153">
                  <a:extLst>
                    <a:ext uri="{FF2B5EF4-FFF2-40B4-BE49-F238E27FC236}">
                      <a16:creationId xmlns:a16="http://schemas.microsoft.com/office/drawing/2014/main" id="{5CB6405B-D239-E561-027E-5FDAE3F80559}"/>
                    </a:ext>
                  </a:extLst>
                </p:cNvPr>
                <p:cNvPicPr/>
                <p:nvPr/>
              </p:nvPicPr>
              <p:blipFill>
                <a:blip r:embed="rId173"/>
                <a:stretch>
                  <a:fillRect/>
                </a:stretch>
              </p:blipFill>
              <p:spPr>
                <a:xfrm>
                  <a:off x="6307565" y="4642565"/>
                  <a:ext cx="421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55" name="筆跡 154">
                  <a:extLst>
                    <a:ext uri="{FF2B5EF4-FFF2-40B4-BE49-F238E27FC236}">
                      <a16:creationId xmlns:a16="http://schemas.microsoft.com/office/drawing/2014/main" id="{1CAE0281-15DF-275B-A651-8CE89D283BFD}"/>
                    </a:ext>
                  </a:extLst>
                </p14:cNvPr>
                <p14:cNvContentPartPr/>
                <p14:nvPr/>
              </p14:nvContentPartPr>
              <p14:xfrm>
                <a:off x="6427085" y="4652645"/>
                <a:ext cx="106920" cy="162000"/>
              </p14:xfrm>
            </p:contentPart>
          </mc:Choice>
          <mc:Fallback xmlns="">
            <p:pic>
              <p:nvPicPr>
                <p:cNvPr id="155" name="筆跡 154">
                  <a:extLst>
                    <a:ext uri="{FF2B5EF4-FFF2-40B4-BE49-F238E27FC236}">
                      <a16:creationId xmlns:a16="http://schemas.microsoft.com/office/drawing/2014/main" id="{1CAE0281-15DF-275B-A651-8CE89D283BFD}"/>
                    </a:ext>
                  </a:extLst>
                </p:cNvPr>
                <p:cNvPicPr/>
                <p:nvPr/>
              </p:nvPicPr>
              <p:blipFill>
                <a:blip r:embed="rId175"/>
                <a:stretch>
                  <a:fillRect/>
                </a:stretch>
              </p:blipFill>
              <p:spPr>
                <a:xfrm>
                  <a:off x="6422765" y="4648325"/>
                  <a:ext cx="115560" cy="170640"/>
                </a:xfrm>
                <a:prstGeom prst="rect">
                  <a:avLst/>
                </a:prstGeom>
              </p:spPr>
            </p:pic>
          </mc:Fallback>
        </mc:AlternateContent>
      </p:grpSp>
      <p:grpSp>
        <p:nvGrpSpPr>
          <p:cNvPr id="171" name="群組 170">
            <a:extLst>
              <a:ext uri="{FF2B5EF4-FFF2-40B4-BE49-F238E27FC236}">
                <a16:creationId xmlns:a16="http://schemas.microsoft.com/office/drawing/2014/main" id="{B49E3312-A314-BB1A-C529-1CA25522E3E1}"/>
              </a:ext>
            </a:extLst>
          </p:cNvPr>
          <p:cNvGrpSpPr/>
          <p:nvPr/>
        </p:nvGrpSpPr>
        <p:grpSpPr>
          <a:xfrm>
            <a:off x="6303245" y="5551565"/>
            <a:ext cx="254160" cy="188280"/>
            <a:chOff x="6303245" y="5551565"/>
            <a:chExt cx="254160" cy="188280"/>
          </a:xfrm>
        </p:grpSpPr>
        <mc:AlternateContent xmlns:mc="http://schemas.openxmlformats.org/markup-compatibility/2006" xmlns:p14="http://schemas.microsoft.com/office/powerpoint/2010/main">
          <mc:Choice Requires="p14">
            <p:contentPart p14:bwMode="auto" r:id="rId176">
              <p14:nvContentPartPr>
                <p14:cNvPr id="158" name="筆跡 157">
                  <a:extLst>
                    <a:ext uri="{FF2B5EF4-FFF2-40B4-BE49-F238E27FC236}">
                      <a16:creationId xmlns:a16="http://schemas.microsoft.com/office/drawing/2014/main" id="{5BC3ED48-54CC-577B-82E0-E4A5C5B48DEB}"/>
                    </a:ext>
                  </a:extLst>
                </p14:cNvPr>
                <p14:cNvContentPartPr/>
                <p14:nvPr/>
              </p14:nvContentPartPr>
              <p14:xfrm>
                <a:off x="6303245" y="5551565"/>
                <a:ext cx="38880" cy="172800"/>
              </p14:xfrm>
            </p:contentPart>
          </mc:Choice>
          <mc:Fallback xmlns="">
            <p:pic>
              <p:nvPicPr>
                <p:cNvPr id="158" name="筆跡 157">
                  <a:extLst>
                    <a:ext uri="{FF2B5EF4-FFF2-40B4-BE49-F238E27FC236}">
                      <a16:creationId xmlns:a16="http://schemas.microsoft.com/office/drawing/2014/main" id="{5BC3ED48-54CC-577B-82E0-E4A5C5B48DEB}"/>
                    </a:ext>
                  </a:extLst>
                </p:cNvPr>
                <p:cNvPicPr/>
                <p:nvPr/>
              </p:nvPicPr>
              <p:blipFill>
                <a:blip r:embed="rId177"/>
                <a:stretch>
                  <a:fillRect/>
                </a:stretch>
              </p:blipFill>
              <p:spPr>
                <a:xfrm>
                  <a:off x="6298925" y="5547245"/>
                  <a:ext cx="4752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59" name="筆跡 158">
                  <a:extLst>
                    <a:ext uri="{FF2B5EF4-FFF2-40B4-BE49-F238E27FC236}">
                      <a16:creationId xmlns:a16="http://schemas.microsoft.com/office/drawing/2014/main" id="{6EC620F1-9539-590A-F5E1-C46D9C805590}"/>
                    </a:ext>
                  </a:extLst>
                </p14:cNvPr>
                <p14:cNvContentPartPr/>
                <p14:nvPr/>
              </p14:nvContentPartPr>
              <p14:xfrm>
                <a:off x="6407645" y="5574605"/>
                <a:ext cx="87120" cy="165240"/>
              </p14:xfrm>
            </p:contentPart>
          </mc:Choice>
          <mc:Fallback xmlns="">
            <p:pic>
              <p:nvPicPr>
                <p:cNvPr id="159" name="筆跡 158">
                  <a:extLst>
                    <a:ext uri="{FF2B5EF4-FFF2-40B4-BE49-F238E27FC236}">
                      <a16:creationId xmlns:a16="http://schemas.microsoft.com/office/drawing/2014/main" id="{6EC620F1-9539-590A-F5E1-C46D9C805590}"/>
                    </a:ext>
                  </a:extLst>
                </p:cNvPr>
                <p:cNvPicPr/>
                <p:nvPr/>
              </p:nvPicPr>
              <p:blipFill>
                <a:blip r:embed="rId179"/>
                <a:stretch>
                  <a:fillRect/>
                </a:stretch>
              </p:blipFill>
              <p:spPr>
                <a:xfrm>
                  <a:off x="6403325" y="5570285"/>
                  <a:ext cx="9576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0" name="筆跡 159">
                  <a:extLst>
                    <a:ext uri="{FF2B5EF4-FFF2-40B4-BE49-F238E27FC236}">
                      <a16:creationId xmlns:a16="http://schemas.microsoft.com/office/drawing/2014/main" id="{9CF76A68-DB36-2FB2-024E-ED0536442A24}"/>
                    </a:ext>
                  </a:extLst>
                </p14:cNvPr>
                <p14:cNvContentPartPr/>
                <p14:nvPr/>
              </p14:nvContentPartPr>
              <p14:xfrm>
                <a:off x="6404765" y="5567045"/>
                <a:ext cx="152640" cy="31320"/>
              </p14:xfrm>
            </p:contentPart>
          </mc:Choice>
          <mc:Fallback xmlns="">
            <p:pic>
              <p:nvPicPr>
                <p:cNvPr id="160" name="筆跡 159">
                  <a:extLst>
                    <a:ext uri="{FF2B5EF4-FFF2-40B4-BE49-F238E27FC236}">
                      <a16:creationId xmlns:a16="http://schemas.microsoft.com/office/drawing/2014/main" id="{9CF76A68-DB36-2FB2-024E-ED0536442A24}"/>
                    </a:ext>
                  </a:extLst>
                </p:cNvPr>
                <p:cNvPicPr/>
                <p:nvPr/>
              </p:nvPicPr>
              <p:blipFill>
                <a:blip r:embed="rId181"/>
                <a:stretch>
                  <a:fillRect/>
                </a:stretch>
              </p:blipFill>
              <p:spPr>
                <a:xfrm>
                  <a:off x="6400445" y="5562725"/>
                  <a:ext cx="161280" cy="39960"/>
                </a:xfrm>
                <a:prstGeom prst="rect">
                  <a:avLst/>
                </a:prstGeom>
              </p:spPr>
            </p:pic>
          </mc:Fallback>
        </mc:AlternateContent>
      </p:grpSp>
      <p:grpSp>
        <p:nvGrpSpPr>
          <p:cNvPr id="170" name="群組 169">
            <a:extLst>
              <a:ext uri="{FF2B5EF4-FFF2-40B4-BE49-F238E27FC236}">
                <a16:creationId xmlns:a16="http://schemas.microsoft.com/office/drawing/2014/main" id="{CD2272C0-6A0C-F772-23CA-E80E245CD8FC}"/>
              </a:ext>
            </a:extLst>
          </p:cNvPr>
          <p:cNvGrpSpPr/>
          <p:nvPr/>
        </p:nvGrpSpPr>
        <p:grpSpPr>
          <a:xfrm>
            <a:off x="8863565" y="1163525"/>
            <a:ext cx="231840" cy="200520"/>
            <a:chOff x="8863565" y="1163525"/>
            <a:chExt cx="231840" cy="200520"/>
          </a:xfrm>
        </p:grpSpPr>
        <mc:AlternateContent xmlns:mc="http://schemas.openxmlformats.org/markup-compatibility/2006" xmlns:p14="http://schemas.microsoft.com/office/powerpoint/2010/main">
          <mc:Choice Requires="p14">
            <p:contentPart p14:bwMode="auto" r:id="rId182">
              <p14:nvContentPartPr>
                <p14:cNvPr id="161" name="筆跡 160">
                  <a:extLst>
                    <a:ext uri="{FF2B5EF4-FFF2-40B4-BE49-F238E27FC236}">
                      <a16:creationId xmlns:a16="http://schemas.microsoft.com/office/drawing/2014/main" id="{07D943EC-1661-844A-2A30-B449BDE10B32}"/>
                    </a:ext>
                  </a:extLst>
                </p14:cNvPr>
                <p14:cNvContentPartPr/>
                <p14:nvPr/>
              </p14:nvContentPartPr>
              <p14:xfrm>
                <a:off x="8863565" y="1176845"/>
                <a:ext cx="18000" cy="130680"/>
              </p14:xfrm>
            </p:contentPart>
          </mc:Choice>
          <mc:Fallback xmlns="">
            <p:pic>
              <p:nvPicPr>
                <p:cNvPr id="161" name="筆跡 160">
                  <a:extLst>
                    <a:ext uri="{FF2B5EF4-FFF2-40B4-BE49-F238E27FC236}">
                      <a16:creationId xmlns:a16="http://schemas.microsoft.com/office/drawing/2014/main" id="{07D943EC-1661-844A-2A30-B449BDE10B32}"/>
                    </a:ext>
                  </a:extLst>
                </p:cNvPr>
                <p:cNvPicPr/>
                <p:nvPr/>
              </p:nvPicPr>
              <p:blipFill>
                <a:blip r:embed="rId183"/>
                <a:stretch>
                  <a:fillRect/>
                </a:stretch>
              </p:blipFill>
              <p:spPr>
                <a:xfrm>
                  <a:off x="8859245" y="1172525"/>
                  <a:ext cx="266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2" name="筆跡 161">
                  <a:extLst>
                    <a:ext uri="{FF2B5EF4-FFF2-40B4-BE49-F238E27FC236}">
                      <a16:creationId xmlns:a16="http://schemas.microsoft.com/office/drawing/2014/main" id="{3A68ADB9-5702-55DE-FDF1-10F2A34657C6}"/>
                    </a:ext>
                  </a:extLst>
                </p14:cNvPr>
                <p14:cNvContentPartPr/>
                <p14:nvPr/>
              </p14:nvContentPartPr>
              <p14:xfrm>
                <a:off x="8964005" y="1166045"/>
                <a:ext cx="129600" cy="117360"/>
              </p14:xfrm>
            </p:contentPart>
          </mc:Choice>
          <mc:Fallback xmlns="">
            <p:pic>
              <p:nvPicPr>
                <p:cNvPr id="162" name="筆跡 161">
                  <a:extLst>
                    <a:ext uri="{FF2B5EF4-FFF2-40B4-BE49-F238E27FC236}">
                      <a16:creationId xmlns:a16="http://schemas.microsoft.com/office/drawing/2014/main" id="{3A68ADB9-5702-55DE-FDF1-10F2A34657C6}"/>
                    </a:ext>
                  </a:extLst>
                </p:cNvPr>
                <p:cNvPicPr/>
                <p:nvPr/>
              </p:nvPicPr>
              <p:blipFill>
                <a:blip r:embed="rId185"/>
                <a:stretch>
                  <a:fillRect/>
                </a:stretch>
              </p:blipFill>
              <p:spPr>
                <a:xfrm>
                  <a:off x="8959685" y="1161725"/>
                  <a:ext cx="1382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3" name="筆跡 162">
                  <a:extLst>
                    <a:ext uri="{FF2B5EF4-FFF2-40B4-BE49-F238E27FC236}">
                      <a16:creationId xmlns:a16="http://schemas.microsoft.com/office/drawing/2014/main" id="{C51C82E5-5C32-2CCB-8880-17A9171C988F}"/>
                    </a:ext>
                  </a:extLst>
                </p14:cNvPr>
                <p14:cNvContentPartPr/>
                <p14:nvPr/>
              </p14:nvContentPartPr>
              <p14:xfrm>
                <a:off x="9024845" y="1163525"/>
                <a:ext cx="70560" cy="200520"/>
              </p14:xfrm>
            </p:contentPart>
          </mc:Choice>
          <mc:Fallback xmlns="">
            <p:pic>
              <p:nvPicPr>
                <p:cNvPr id="163" name="筆跡 162">
                  <a:extLst>
                    <a:ext uri="{FF2B5EF4-FFF2-40B4-BE49-F238E27FC236}">
                      <a16:creationId xmlns:a16="http://schemas.microsoft.com/office/drawing/2014/main" id="{C51C82E5-5C32-2CCB-8880-17A9171C988F}"/>
                    </a:ext>
                  </a:extLst>
                </p:cNvPr>
                <p:cNvPicPr/>
                <p:nvPr/>
              </p:nvPicPr>
              <p:blipFill>
                <a:blip r:embed="rId187"/>
                <a:stretch>
                  <a:fillRect/>
                </a:stretch>
              </p:blipFill>
              <p:spPr>
                <a:xfrm>
                  <a:off x="9020525" y="1159205"/>
                  <a:ext cx="79200" cy="209160"/>
                </a:xfrm>
                <a:prstGeom prst="rect">
                  <a:avLst/>
                </a:prstGeom>
              </p:spPr>
            </p:pic>
          </mc:Fallback>
        </mc:AlternateContent>
      </p:grpSp>
      <p:grpSp>
        <p:nvGrpSpPr>
          <p:cNvPr id="169" name="群組 168">
            <a:extLst>
              <a:ext uri="{FF2B5EF4-FFF2-40B4-BE49-F238E27FC236}">
                <a16:creationId xmlns:a16="http://schemas.microsoft.com/office/drawing/2014/main" id="{05A40E79-119D-21B9-B454-6EEB53F236C4}"/>
              </a:ext>
            </a:extLst>
          </p:cNvPr>
          <p:cNvGrpSpPr/>
          <p:nvPr/>
        </p:nvGrpSpPr>
        <p:grpSpPr>
          <a:xfrm>
            <a:off x="8835125" y="1998005"/>
            <a:ext cx="229320" cy="187920"/>
            <a:chOff x="8835125" y="1998005"/>
            <a:chExt cx="229320" cy="187920"/>
          </a:xfrm>
        </p:grpSpPr>
        <mc:AlternateContent xmlns:mc="http://schemas.openxmlformats.org/markup-compatibility/2006" xmlns:p14="http://schemas.microsoft.com/office/powerpoint/2010/main">
          <mc:Choice Requires="p14">
            <p:contentPart p14:bwMode="auto" r:id="rId188">
              <p14:nvContentPartPr>
                <p14:cNvPr id="164" name="筆跡 163">
                  <a:extLst>
                    <a:ext uri="{FF2B5EF4-FFF2-40B4-BE49-F238E27FC236}">
                      <a16:creationId xmlns:a16="http://schemas.microsoft.com/office/drawing/2014/main" id="{516E1954-A5C1-FB80-2CFB-65D591B18841}"/>
                    </a:ext>
                  </a:extLst>
                </p14:cNvPr>
                <p14:cNvContentPartPr/>
                <p14:nvPr/>
              </p14:nvContentPartPr>
              <p14:xfrm>
                <a:off x="8835125" y="2003405"/>
                <a:ext cx="33120" cy="182520"/>
              </p14:xfrm>
            </p:contentPart>
          </mc:Choice>
          <mc:Fallback xmlns="">
            <p:pic>
              <p:nvPicPr>
                <p:cNvPr id="164" name="筆跡 163">
                  <a:extLst>
                    <a:ext uri="{FF2B5EF4-FFF2-40B4-BE49-F238E27FC236}">
                      <a16:creationId xmlns:a16="http://schemas.microsoft.com/office/drawing/2014/main" id="{516E1954-A5C1-FB80-2CFB-65D591B18841}"/>
                    </a:ext>
                  </a:extLst>
                </p:cNvPr>
                <p:cNvPicPr/>
                <p:nvPr/>
              </p:nvPicPr>
              <p:blipFill>
                <a:blip r:embed="rId189"/>
                <a:stretch>
                  <a:fillRect/>
                </a:stretch>
              </p:blipFill>
              <p:spPr>
                <a:xfrm>
                  <a:off x="8830805" y="1999085"/>
                  <a:ext cx="417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65" name="筆跡 164">
                  <a:extLst>
                    <a:ext uri="{FF2B5EF4-FFF2-40B4-BE49-F238E27FC236}">
                      <a16:creationId xmlns:a16="http://schemas.microsoft.com/office/drawing/2014/main" id="{674E21BB-0369-47D0-DED5-77C159E739D9}"/>
                    </a:ext>
                  </a:extLst>
                </p14:cNvPr>
                <p14:cNvContentPartPr/>
                <p14:nvPr/>
              </p14:nvContentPartPr>
              <p14:xfrm>
                <a:off x="8974805" y="1998005"/>
                <a:ext cx="89640" cy="163080"/>
              </p14:xfrm>
            </p:contentPart>
          </mc:Choice>
          <mc:Fallback xmlns="">
            <p:pic>
              <p:nvPicPr>
                <p:cNvPr id="165" name="筆跡 164">
                  <a:extLst>
                    <a:ext uri="{FF2B5EF4-FFF2-40B4-BE49-F238E27FC236}">
                      <a16:creationId xmlns:a16="http://schemas.microsoft.com/office/drawing/2014/main" id="{674E21BB-0369-47D0-DED5-77C159E739D9}"/>
                    </a:ext>
                  </a:extLst>
                </p:cNvPr>
                <p:cNvPicPr/>
                <p:nvPr/>
              </p:nvPicPr>
              <p:blipFill>
                <a:blip r:embed="rId191"/>
                <a:stretch>
                  <a:fillRect/>
                </a:stretch>
              </p:blipFill>
              <p:spPr>
                <a:xfrm>
                  <a:off x="8970485" y="1993685"/>
                  <a:ext cx="98280" cy="171720"/>
                </a:xfrm>
                <a:prstGeom prst="rect">
                  <a:avLst/>
                </a:prstGeom>
              </p:spPr>
            </p:pic>
          </mc:Fallback>
        </mc:AlternateContent>
      </p:grpSp>
      <p:grpSp>
        <p:nvGrpSpPr>
          <p:cNvPr id="168" name="群組 167">
            <a:extLst>
              <a:ext uri="{FF2B5EF4-FFF2-40B4-BE49-F238E27FC236}">
                <a16:creationId xmlns:a16="http://schemas.microsoft.com/office/drawing/2014/main" id="{25245EEA-D3CF-EB2E-B11D-C10C6A90B20A}"/>
              </a:ext>
            </a:extLst>
          </p:cNvPr>
          <p:cNvGrpSpPr/>
          <p:nvPr/>
        </p:nvGrpSpPr>
        <p:grpSpPr>
          <a:xfrm>
            <a:off x="8910005" y="2901245"/>
            <a:ext cx="262800" cy="216000"/>
            <a:chOff x="8910005" y="2901245"/>
            <a:chExt cx="262800" cy="216000"/>
          </a:xfrm>
        </p:grpSpPr>
        <mc:AlternateContent xmlns:mc="http://schemas.openxmlformats.org/markup-compatibility/2006" xmlns:p14="http://schemas.microsoft.com/office/powerpoint/2010/main">
          <mc:Choice Requires="p14">
            <p:contentPart p14:bwMode="auto" r:id="rId192">
              <p14:nvContentPartPr>
                <p14:cNvPr id="166" name="筆跡 165">
                  <a:extLst>
                    <a:ext uri="{FF2B5EF4-FFF2-40B4-BE49-F238E27FC236}">
                      <a16:creationId xmlns:a16="http://schemas.microsoft.com/office/drawing/2014/main" id="{53A1BC40-CBA6-B3FA-A02F-A9DEC7D9D467}"/>
                    </a:ext>
                  </a:extLst>
                </p14:cNvPr>
                <p14:cNvContentPartPr/>
                <p14:nvPr/>
              </p14:nvContentPartPr>
              <p14:xfrm>
                <a:off x="8910005" y="2901245"/>
                <a:ext cx="37800" cy="216000"/>
              </p14:xfrm>
            </p:contentPart>
          </mc:Choice>
          <mc:Fallback xmlns="">
            <p:pic>
              <p:nvPicPr>
                <p:cNvPr id="166" name="筆跡 165">
                  <a:extLst>
                    <a:ext uri="{FF2B5EF4-FFF2-40B4-BE49-F238E27FC236}">
                      <a16:creationId xmlns:a16="http://schemas.microsoft.com/office/drawing/2014/main" id="{53A1BC40-CBA6-B3FA-A02F-A9DEC7D9D467}"/>
                    </a:ext>
                  </a:extLst>
                </p:cNvPr>
                <p:cNvPicPr/>
                <p:nvPr/>
              </p:nvPicPr>
              <p:blipFill>
                <a:blip r:embed="rId193"/>
                <a:stretch>
                  <a:fillRect/>
                </a:stretch>
              </p:blipFill>
              <p:spPr>
                <a:xfrm>
                  <a:off x="8905685" y="2896925"/>
                  <a:ext cx="464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7" name="筆跡 166">
                  <a:extLst>
                    <a:ext uri="{FF2B5EF4-FFF2-40B4-BE49-F238E27FC236}">
                      <a16:creationId xmlns:a16="http://schemas.microsoft.com/office/drawing/2014/main" id="{50B996C9-8D68-7F49-180D-4A4379D83CAF}"/>
                    </a:ext>
                  </a:extLst>
                </p14:cNvPr>
                <p14:cNvContentPartPr/>
                <p14:nvPr/>
              </p14:nvContentPartPr>
              <p14:xfrm>
                <a:off x="8947805" y="2940125"/>
                <a:ext cx="225000" cy="162720"/>
              </p14:xfrm>
            </p:contentPart>
          </mc:Choice>
          <mc:Fallback xmlns="">
            <p:pic>
              <p:nvPicPr>
                <p:cNvPr id="167" name="筆跡 166">
                  <a:extLst>
                    <a:ext uri="{FF2B5EF4-FFF2-40B4-BE49-F238E27FC236}">
                      <a16:creationId xmlns:a16="http://schemas.microsoft.com/office/drawing/2014/main" id="{50B996C9-8D68-7F49-180D-4A4379D83CAF}"/>
                    </a:ext>
                  </a:extLst>
                </p:cNvPr>
                <p:cNvPicPr/>
                <p:nvPr/>
              </p:nvPicPr>
              <p:blipFill>
                <a:blip r:embed="rId195"/>
                <a:stretch>
                  <a:fillRect/>
                </a:stretch>
              </p:blipFill>
              <p:spPr>
                <a:xfrm>
                  <a:off x="8943485" y="2935805"/>
                  <a:ext cx="233640" cy="171360"/>
                </a:xfrm>
                <a:prstGeom prst="rect">
                  <a:avLst/>
                </a:prstGeom>
              </p:spPr>
            </p:pic>
          </mc:Fallback>
        </mc:AlternateContent>
      </p:grpSp>
      <p:grpSp>
        <p:nvGrpSpPr>
          <p:cNvPr id="182" name="群組 181">
            <a:extLst>
              <a:ext uri="{FF2B5EF4-FFF2-40B4-BE49-F238E27FC236}">
                <a16:creationId xmlns:a16="http://schemas.microsoft.com/office/drawing/2014/main" id="{4F2F1FEF-1676-8232-1B95-2BCF53C1726E}"/>
              </a:ext>
            </a:extLst>
          </p:cNvPr>
          <p:cNvGrpSpPr/>
          <p:nvPr/>
        </p:nvGrpSpPr>
        <p:grpSpPr>
          <a:xfrm>
            <a:off x="6353285" y="4287605"/>
            <a:ext cx="188640" cy="229680"/>
            <a:chOff x="6353285" y="4287605"/>
            <a:chExt cx="188640" cy="229680"/>
          </a:xfrm>
        </p:grpSpPr>
        <mc:AlternateContent xmlns:mc="http://schemas.openxmlformats.org/markup-compatibility/2006" xmlns:p14="http://schemas.microsoft.com/office/powerpoint/2010/main">
          <mc:Choice Requires="p14">
            <p:contentPart p14:bwMode="auto" r:id="rId196">
              <p14:nvContentPartPr>
                <p14:cNvPr id="172" name="筆跡 171">
                  <a:extLst>
                    <a:ext uri="{FF2B5EF4-FFF2-40B4-BE49-F238E27FC236}">
                      <a16:creationId xmlns:a16="http://schemas.microsoft.com/office/drawing/2014/main" id="{79426F59-CE66-FAC0-D662-A2C2E0D57166}"/>
                    </a:ext>
                  </a:extLst>
                </p14:cNvPr>
                <p14:cNvContentPartPr/>
                <p14:nvPr/>
              </p14:nvContentPartPr>
              <p14:xfrm>
                <a:off x="6360125" y="4334765"/>
                <a:ext cx="1800" cy="720"/>
              </p14:xfrm>
            </p:contentPart>
          </mc:Choice>
          <mc:Fallback xmlns="">
            <p:pic>
              <p:nvPicPr>
                <p:cNvPr id="172" name="筆跡 171">
                  <a:extLst>
                    <a:ext uri="{FF2B5EF4-FFF2-40B4-BE49-F238E27FC236}">
                      <a16:creationId xmlns:a16="http://schemas.microsoft.com/office/drawing/2014/main" id="{79426F59-CE66-FAC0-D662-A2C2E0D57166}"/>
                    </a:ext>
                  </a:extLst>
                </p:cNvPr>
                <p:cNvPicPr/>
                <p:nvPr/>
              </p:nvPicPr>
              <p:blipFill>
                <a:blip r:embed="rId197"/>
                <a:stretch>
                  <a:fillRect/>
                </a:stretch>
              </p:blipFill>
              <p:spPr>
                <a:xfrm>
                  <a:off x="6355805" y="4330445"/>
                  <a:ext cx="10440" cy="93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73" name="筆跡 172">
                  <a:extLst>
                    <a:ext uri="{FF2B5EF4-FFF2-40B4-BE49-F238E27FC236}">
                      <a16:creationId xmlns:a16="http://schemas.microsoft.com/office/drawing/2014/main" id="{B0359BBC-E897-C396-0D76-D0E565F80FEA}"/>
                    </a:ext>
                  </a:extLst>
                </p14:cNvPr>
                <p14:cNvContentPartPr/>
                <p14:nvPr/>
              </p14:nvContentPartPr>
              <p14:xfrm>
                <a:off x="6353285" y="4287605"/>
                <a:ext cx="47520" cy="229680"/>
              </p14:xfrm>
            </p:contentPart>
          </mc:Choice>
          <mc:Fallback xmlns="">
            <p:pic>
              <p:nvPicPr>
                <p:cNvPr id="173" name="筆跡 172">
                  <a:extLst>
                    <a:ext uri="{FF2B5EF4-FFF2-40B4-BE49-F238E27FC236}">
                      <a16:creationId xmlns:a16="http://schemas.microsoft.com/office/drawing/2014/main" id="{B0359BBC-E897-C396-0D76-D0E565F80FEA}"/>
                    </a:ext>
                  </a:extLst>
                </p:cNvPr>
                <p:cNvPicPr/>
                <p:nvPr/>
              </p:nvPicPr>
              <p:blipFill>
                <a:blip r:embed="rId199"/>
                <a:stretch>
                  <a:fillRect/>
                </a:stretch>
              </p:blipFill>
              <p:spPr>
                <a:xfrm>
                  <a:off x="6348965" y="4283285"/>
                  <a:ext cx="5616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74" name="筆跡 173">
                  <a:extLst>
                    <a:ext uri="{FF2B5EF4-FFF2-40B4-BE49-F238E27FC236}">
                      <a16:creationId xmlns:a16="http://schemas.microsoft.com/office/drawing/2014/main" id="{0CD439C2-0BB1-5CA8-313B-7BF069EBD336}"/>
                    </a:ext>
                  </a:extLst>
                </p14:cNvPr>
                <p14:cNvContentPartPr/>
                <p14:nvPr/>
              </p14:nvContentPartPr>
              <p14:xfrm>
                <a:off x="6388925" y="4312085"/>
                <a:ext cx="153000" cy="195480"/>
              </p14:xfrm>
            </p:contentPart>
          </mc:Choice>
          <mc:Fallback xmlns="">
            <p:pic>
              <p:nvPicPr>
                <p:cNvPr id="174" name="筆跡 173">
                  <a:extLst>
                    <a:ext uri="{FF2B5EF4-FFF2-40B4-BE49-F238E27FC236}">
                      <a16:creationId xmlns:a16="http://schemas.microsoft.com/office/drawing/2014/main" id="{0CD439C2-0BB1-5CA8-313B-7BF069EBD336}"/>
                    </a:ext>
                  </a:extLst>
                </p:cNvPr>
                <p:cNvPicPr/>
                <p:nvPr/>
              </p:nvPicPr>
              <p:blipFill>
                <a:blip r:embed="rId201"/>
                <a:stretch>
                  <a:fillRect/>
                </a:stretch>
              </p:blipFill>
              <p:spPr>
                <a:xfrm>
                  <a:off x="6384605" y="4307765"/>
                  <a:ext cx="161640" cy="204120"/>
                </a:xfrm>
                <a:prstGeom prst="rect">
                  <a:avLst/>
                </a:prstGeom>
              </p:spPr>
            </p:pic>
          </mc:Fallback>
        </mc:AlternateContent>
      </p:grpSp>
      <p:grpSp>
        <p:nvGrpSpPr>
          <p:cNvPr id="181" name="群組 180">
            <a:extLst>
              <a:ext uri="{FF2B5EF4-FFF2-40B4-BE49-F238E27FC236}">
                <a16:creationId xmlns:a16="http://schemas.microsoft.com/office/drawing/2014/main" id="{B66EE87A-6D9B-DC28-785F-B373CCC62981}"/>
              </a:ext>
            </a:extLst>
          </p:cNvPr>
          <p:cNvGrpSpPr/>
          <p:nvPr/>
        </p:nvGrpSpPr>
        <p:grpSpPr>
          <a:xfrm>
            <a:off x="6333845" y="5045045"/>
            <a:ext cx="168840" cy="207000"/>
            <a:chOff x="6333845" y="5045045"/>
            <a:chExt cx="168840" cy="207000"/>
          </a:xfrm>
        </p:grpSpPr>
        <mc:AlternateContent xmlns:mc="http://schemas.openxmlformats.org/markup-compatibility/2006" xmlns:p14="http://schemas.microsoft.com/office/powerpoint/2010/main">
          <mc:Choice Requires="p14">
            <p:contentPart p14:bwMode="auto" r:id="rId202">
              <p14:nvContentPartPr>
                <p14:cNvPr id="175" name="筆跡 174">
                  <a:extLst>
                    <a:ext uri="{FF2B5EF4-FFF2-40B4-BE49-F238E27FC236}">
                      <a16:creationId xmlns:a16="http://schemas.microsoft.com/office/drawing/2014/main" id="{F56807EE-AE5A-593B-1321-1E2C2152FAA6}"/>
                    </a:ext>
                  </a:extLst>
                </p14:cNvPr>
                <p14:cNvContentPartPr/>
                <p14:nvPr/>
              </p14:nvContentPartPr>
              <p14:xfrm>
                <a:off x="6333845" y="5045045"/>
                <a:ext cx="19440" cy="207000"/>
              </p14:xfrm>
            </p:contentPart>
          </mc:Choice>
          <mc:Fallback xmlns="">
            <p:pic>
              <p:nvPicPr>
                <p:cNvPr id="175" name="筆跡 174">
                  <a:extLst>
                    <a:ext uri="{FF2B5EF4-FFF2-40B4-BE49-F238E27FC236}">
                      <a16:creationId xmlns:a16="http://schemas.microsoft.com/office/drawing/2014/main" id="{F56807EE-AE5A-593B-1321-1E2C2152FAA6}"/>
                    </a:ext>
                  </a:extLst>
                </p:cNvPr>
                <p:cNvPicPr/>
                <p:nvPr/>
              </p:nvPicPr>
              <p:blipFill>
                <a:blip r:embed="rId203"/>
                <a:stretch>
                  <a:fillRect/>
                </a:stretch>
              </p:blipFill>
              <p:spPr>
                <a:xfrm>
                  <a:off x="6329525" y="5040725"/>
                  <a:ext cx="280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76" name="筆跡 175">
                  <a:extLst>
                    <a:ext uri="{FF2B5EF4-FFF2-40B4-BE49-F238E27FC236}">
                      <a16:creationId xmlns:a16="http://schemas.microsoft.com/office/drawing/2014/main" id="{15738F5F-6057-1AB3-424A-13680C8F9234}"/>
                    </a:ext>
                  </a:extLst>
                </p14:cNvPr>
                <p14:cNvContentPartPr/>
                <p14:nvPr/>
              </p14:nvContentPartPr>
              <p14:xfrm>
                <a:off x="6373805" y="5052965"/>
                <a:ext cx="128880" cy="193680"/>
              </p14:xfrm>
            </p:contentPart>
          </mc:Choice>
          <mc:Fallback xmlns="">
            <p:pic>
              <p:nvPicPr>
                <p:cNvPr id="176" name="筆跡 175">
                  <a:extLst>
                    <a:ext uri="{FF2B5EF4-FFF2-40B4-BE49-F238E27FC236}">
                      <a16:creationId xmlns:a16="http://schemas.microsoft.com/office/drawing/2014/main" id="{15738F5F-6057-1AB3-424A-13680C8F9234}"/>
                    </a:ext>
                  </a:extLst>
                </p:cNvPr>
                <p:cNvPicPr/>
                <p:nvPr/>
              </p:nvPicPr>
              <p:blipFill>
                <a:blip r:embed="rId205"/>
                <a:stretch>
                  <a:fillRect/>
                </a:stretch>
              </p:blipFill>
              <p:spPr>
                <a:xfrm>
                  <a:off x="6369485" y="5048645"/>
                  <a:ext cx="137520" cy="202320"/>
                </a:xfrm>
                <a:prstGeom prst="rect">
                  <a:avLst/>
                </a:prstGeom>
              </p:spPr>
            </p:pic>
          </mc:Fallback>
        </mc:AlternateContent>
      </p:grpSp>
      <p:grpSp>
        <p:nvGrpSpPr>
          <p:cNvPr id="180" name="群組 179">
            <a:extLst>
              <a:ext uri="{FF2B5EF4-FFF2-40B4-BE49-F238E27FC236}">
                <a16:creationId xmlns:a16="http://schemas.microsoft.com/office/drawing/2014/main" id="{2AD6F3BA-6F8D-BC58-ADAE-549DA90E5035}"/>
              </a:ext>
            </a:extLst>
          </p:cNvPr>
          <p:cNvGrpSpPr/>
          <p:nvPr/>
        </p:nvGrpSpPr>
        <p:grpSpPr>
          <a:xfrm>
            <a:off x="6277325" y="5965205"/>
            <a:ext cx="232920" cy="202680"/>
            <a:chOff x="6277325" y="5965205"/>
            <a:chExt cx="232920" cy="202680"/>
          </a:xfrm>
        </p:grpSpPr>
        <mc:AlternateContent xmlns:mc="http://schemas.openxmlformats.org/markup-compatibility/2006" xmlns:p14="http://schemas.microsoft.com/office/powerpoint/2010/main">
          <mc:Choice Requires="p14">
            <p:contentPart p14:bwMode="auto" r:id="rId206">
              <p14:nvContentPartPr>
                <p14:cNvPr id="177" name="筆跡 176">
                  <a:extLst>
                    <a:ext uri="{FF2B5EF4-FFF2-40B4-BE49-F238E27FC236}">
                      <a16:creationId xmlns:a16="http://schemas.microsoft.com/office/drawing/2014/main" id="{2EB2C216-17A4-91E1-236E-D2BAB75B3C55}"/>
                    </a:ext>
                  </a:extLst>
                </p14:cNvPr>
                <p14:cNvContentPartPr/>
                <p14:nvPr/>
              </p14:nvContentPartPr>
              <p14:xfrm>
                <a:off x="6277325" y="5996165"/>
                <a:ext cx="13680" cy="158040"/>
              </p14:xfrm>
            </p:contentPart>
          </mc:Choice>
          <mc:Fallback xmlns="">
            <p:pic>
              <p:nvPicPr>
                <p:cNvPr id="177" name="筆跡 176">
                  <a:extLst>
                    <a:ext uri="{FF2B5EF4-FFF2-40B4-BE49-F238E27FC236}">
                      <a16:creationId xmlns:a16="http://schemas.microsoft.com/office/drawing/2014/main" id="{2EB2C216-17A4-91E1-236E-D2BAB75B3C55}"/>
                    </a:ext>
                  </a:extLst>
                </p:cNvPr>
                <p:cNvPicPr/>
                <p:nvPr/>
              </p:nvPicPr>
              <p:blipFill>
                <a:blip r:embed="rId207"/>
                <a:stretch>
                  <a:fillRect/>
                </a:stretch>
              </p:blipFill>
              <p:spPr>
                <a:xfrm>
                  <a:off x="6273005" y="5991845"/>
                  <a:ext cx="223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78" name="筆跡 177">
                  <a:extLst>
                    <a:ext uri="{FF2B5EF4-FFF2-40B4-BE49-F238E27FC236}">
                      <a16:creationId xmlns:a16="http://schemas.microsoft.com/office/drawing/2014/main" id="{57D05D59-C35C-E85C-10C9-A2D229CC1788}"/>
                    </a:ext>
                  </a:extLst>
                </p14:cNvPr>
                <p14:cNvContentPartPr/>
                <p14:nvPr/>
              </p14:nvContentPartPr>
              <p14:xfrm>
                <a:off x="6381365" y="5979605"/>
                <a:ext cx="128880" cy="108360"/>
              </p14:xfrm>
            </p:contentPart>
          </mc:Choice>
          <mc:Fallback xmlns="">
            <p:pic>
              <p:nvPicPr>
                <p:cNvPr id="178" name="筆跡 177">
                  <a:extLst>
                    <a:ext uri="{FF2B5EF4-FFF2-40B4-BE49-F238E27FC236}">
                      <a16:creationId xmlns:a16="http://schemas.microsoft.com/office/drawing/2014/main" id="{57D05D59-C35C-E85C-10C9-A2D229CC1788}"/>
                    </a:ext>
                  </a:extLst>
                </p:cNvPr>
                <p:cNvPicPr/>
                <p:nvPr/>
              </p:nvPicPr>
              <p:blipFill>
                <a:blip r:embed="rId209"/>
                <a:stretch>
                  <a:fillRect/>
                </a:stretch>
              </p:blipFill>
              <p:spPr>
                <a:xfrm>
                  <a:off x="6377045" y="5975285"/>
                  <a:ext cx="13752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79" name="筆跡 178">
                  <a:extLst>
                    <a:ext uri="{FF2B5EF4-FFF2-40B4-BE49-F238E27FC236}">
                      <a16:creationId xmlns:a16="http://schemas.microsoft.com/office/drawing/2014/main" id="{BF33FAD4-ABB6-D13E-C574-A967E17548FE}"/>
                    </a:ext>
                  </a:extLst>
                </p14:cNvPr>
                <p14:cNvContentPartPr/>
                <p14:nvPr/>
              </p14:nvContentPartPr>
              <p14:xfrm>
                <a:off x="6450485" y="5965205"/>
                <a:ext cx="40320" cy="202680"/>
              </p14:xfrm>
            </p:contentPart>
          </mc:Choice>
          <mc:Fallback xmlns="">
            <p:pic>
              <p:nvPicPr>
                <p:cNvPr id="179" name="筆跡 178">
                  <a:extLst>
                    <a:ext uri="{FF2B5EF4-FFF2-40B4-BE49-F238E27FC236}">
                      <a16:creationId xmlns:a16="http://schemas.microsoft.com/office/drawing/2014/main" id="{BF33FAD4-ABB6-D13E-C574-A967E17548FE}"/>
                    </a:ext>
                  </a:extLst>
                </p:cNvPr>
                <p:cNvPicPr/>
                <p:nvPr/>
              </p:nvPicPr>
              <p:blipFill>
                <a:blip r:embed="rId211"/>
                <a:stretch>
                  <a:fillRect/>
                </a:stretch>
              </p:blipFill>
              <p:spPr>
                <a:xfrm>
                  <a:off x="6446165" y="5960885"/>
                  <a:ext cx="48960" cy="211320"/>
                </a:xfrm>
                <a:prstGeom prst="rect">
                  <a:avLst/>
                </a:prstGeom>
              </p:spPr>
            </p:pic>
          </mc:Fallback>
        </mc:AlternateContent>
      </p:grpSp>
      <p:grpSp>
        <p:nvGrpSpPr>
          <p:cNvPr id="193" name="群組 192">
            <a:extLst>
              <a:ext uri="{FF2B5EF4-FFF2-40B4-BE49-F238E27FC236}">
                <a16:creationId xmlns:a16="http://schemas.microsoft.com/office/drawing/2014/main" id="{93C0E52B-6655-BEBF-85CA-09B22C48F40C}"/>
              </a:ext>
            </a:extLst>
          </p:cNvPr>
          <p:cNvGrpSpPr/>
          <p:nvPr/>
        </p:nvGrpSpPr>
        <p:grpSpPr>
          <a:xfrm>
            <a:off x="8851685" y="1577525"/>
            <a:ext cx="202680" cy="211680"/>
            <a:chOff x="8851685" y="1577525"/>
            <a:chExt cx="202680" cy="211680"/>
          </a:xfrm>
        </p:grpSpPr>
        <mc:AlternateContent xmlns:mc="http://schemas.openxmlformats.org/markup-compatibility/2006" xmlns:p14="http://schemas.microsoft.com/office/powerpoint/2010/main">
          <mc:Choice Requires="p14">
            <p:contentPart p14:bwMode="auto" r:id="rId212">
              <p14:nvContentPartPr>
                <p14:cNvPr id="183" name="筆跡 182">
                  <a:extLst>
                    <a:ext uri="{FF2B5EF4-FFF2-40B4-BE49-F238E27FC236}">
                      <a16:creationId xmlns:a16="http://schemas.microsoft.com/office/drawing/2014/main" id="{8B8CAE5F-18D2-3EA0-82A0-77ABBCE56725}"/>
                    </a:ext>
                  </a:extLst>
                </p14:cNvPr>
                <p14:cNvContentPartPr/>
                <p14:nvPr/>
              </p14:nvContentPartPr>
              <p14:xfrm>
                <a:off x="8851685" y="1577525"/>
                <a:ext cx="34200" cy="163080"/>
              </p14:xfrm>
            </p:contentPart>
          </mc:Choice>
          <mc:Fallback xmlns="">
            <p:pic>
              <p:nvPicPr>
                <p:cNvPr id="183" name="筆跡 182">
                  <a:extLst>
                    <a:ext uri="{FF2B5EF4-FFF2-40B4-BE49-F238E27FC236}">
                      <a16:creationId xmlns:a16="http://schemas.microsoft.com/office/drawing/2014/main" id="{8B8CAE5F-18D2-3EA0-82A0-77ABBCE56725}"/>
                    </a:ext>
                  </a:extLst>
                </p:cNvPr>
                <p:cNvPicPr/>
                <p:nvPr/>
              </p:nvPicPr>
              <p:blipFill>
                <a:blip r:embed="rId213"/>
                <a:stretch>
                  <a:fillRect/>
                </a:stretch>
              </p:blipFill>
              <p:spPr>
                <a:xfrm>
                  <a:off x="8847365" y="1573205"/>
                  <a:ext cx="428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84" name="筆跡 183">
                  <a:extLst>
                    <a:ext uri="{FF2B5EF4-FFF2-40B4-BE49-F238E27FC236}">
                      <a16:creationId xmlns:a16="http://schemas.microsoft.com/office/drawing/2014/main" id="{D3C8D6EC-407A-2997-2117-4799CE57E540}"/>
                    </a:ext>
                  </a:extLst>
                </p14:cNvPr>
                <p14:cNvContentPartPr/>
                <p14:nvPr/>
              </p14:nvContentPartPr>
              <p14:xfrm>
                <a:off x="8929805" y="1599485"/>
                <a:ext cx="58320" cy="189720"/>
              </p14:xfrm>
            </p:contentPart>
          </mc:Choice>
          <mc:Fallback xmlns="">
            <p:pic>
              <p:nvPicPr>
                <p:cNvPr id="184" name="筆跡 183">
                  <a:extLst>
                    <a:ext uri="{FF2B5EF4-FFF2-40B4-BE49-F238E27FC236}">
                      <a16:creationId xmlns:a16="http://schemas.microsoft.com/office/drawing/2014/main" id="{D3C8D6EC-407A-2997-2117-4799CE57E540}"/>
                    </a:ext>
                  </a:extLst>
                </p:cNvPr>
                <p:cNvPicPr/>
                <p:nvPr/>
              </p:nvPicPr>
              <p:blipFill>
                <a:blip r:embed="rId215"/>
                <a:stretch>
                  <a:fillRect/>
                </a:stretch>
              </p:blipFill>
              <p:spPr>
                <a:xfrm>
                  <a:off x="8925485" y="1595165"/>
                  <a:ext cx="669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85" name="筆跡 184">
                  <a:extLst>
                    <a:ext uri="{FF2B5EF4-FFF2-40B4-BE49-F238E27FC236}">
                      <a16:creationId xmlns:a16="http://schemas.microsoft.com/office/drawing/2014/main" id="{6DED0241-D321-FA40-A05E-D405B1EB15D6}"/>
                    </a:ext>
                  </a:extLst>
                </p14:cNvPr>
                <p14:cNvContentPartPr/>
                <p14:nvPr/>
              </p14:nvContentPartPr>
              <p14:xfrm>
                <a:off x="8933045" y="1589405"/>
                <a:ext cx="121320" cy="29160"/>
              </p14:xfrm>
            </p:contentPart>
          </mc:Choice>
          <mc:Fallback xmlns="">
            <p:pic>
              <p:nvPicPr>
                <p:cNvPr id="185" name="筆跡 184">
                  <a:extLst>
                    <a:ext uri="{FF2B5EF4-FFF2-40B4-BE49-F238E27FC236}">
                      <a16:creationId xmlns:a16="http://schemas.microsoft.com/office/drawing/2014/main" id="{6DED0241-D321-FA40-A05E-D405B1EB15D6}"/>
                    </a:ext>
                  </a:extLst>
                </p:cNvPr>
                <p:cNvPicPr/>
                <p:nvPr/>
              </p:nvPicPr>
              <p:blipFill>
                <a:blip r:embed="rId217"/>
                <a:stretch>
                  <a:fillRect/>
                </a:stretch>
              </p:blipFill>
              <p:spPr>
                <a:xfrm>
                  <a:off x="8928725" y="1585085"/>
                  <a:ext cx="129960" cy="37800"/>
                </a:xfrm>
                <a:prstGeom prst="rect">
                  <a:avLst/>
                </a:prstGeom>
              </p:spPr>
            </p:pic>
          </mc:Fallback>
        </mc:AlternateContent>
      </p:grpSp>
      <p:grpSp>
        <p:nvGrpSpPr>
          <p:cNvPr id="192" name="群組 191">
            <a:extLst>
              <a:ext uri="{FF2B5EF4-FFF2-40B4-BE49-F238E27FC236}">
                <a16:creationId xmlns:a16="http://schemas.microsoft.com/office/drawing/2014/main" id="{F5DBA926-6079-CF36-1531-B00AB426623D}"/>
              </a:ext>
            </a:extLst>
          </p:cNvPr>
          <p:cNvGrpSpPr/>
          <p:nvPr/>
        </p:nvGrpSpPr>
        <p:grpSpPr>
          <a:xfrm>
            <a:off x="8845205" y="2470685"/>
            <a:ext cx="206280" cy="184680"/>
            <a:chOff x="8845205" y="2470685"/>
            <a:chExt cx="206280" cy="184680"/>
          </a:xfrm>
        </p:grpSpPr>
        <mc:AlternateContent xmlns:mc="http://schemas.openxmlformats.org/markup-compatibility/2006" xmlns:p14="http://schemas.microsoft.com/office/powerpoint/2010/main">
          <mc:Choice Requires="p14">
            <p:contentPart p14:bwMode="auto" r:id="rId218">
              <p14:nvContentPartPr>
                <p14:cNvPr id="186" name="筆跡 185">
                  <a:extLst>
                    <a:ext uri="{FF2B5EF4-FFF2-40B4-BE49-F238E27FC236}">
                      <a16:creationId xmlns:a16="http://schemas.microsoft.com/office/drawing/2014/main" id="{CDF9673D-E4F8-E71A-7999-E9E76F5A45C8}"/>
                    </a:ext>
                  </a:extLst>
                </p14:cNvPr>
                <p14:cNvContentPartPr/>
                <p14:nvPr/>
              </p14:nvContentPartPr>
              <p14:xfrm>
                <a:off x="8845205" y="2479685"/>
                <a:ext cx="40680" cy="175680"/>
              </p14:xfrm>
            </p:contentPart>
          </mc:Choice>
          <mc:Fallback xmlns="">
            <p:pic>
              <p:nvPicPr>
                <p:cNvPr id="186" name="筆跡 185">
                  <a:extLst>
                    <a:ext uri="{FF2B5EF4-FFF2-40B4-BE49-F238E27FC236}">
                      <a16:creationId xmlns:a16="http://schemas.microsoft.com/office/drawing/2014/main" id="{CDF9673D-E4F8-E71A-7999-E9E76F5A45C8}"/>
                    </a:ext>
                  </a:extLst>
                </p:cNvPr>
                <p:cNvPicPr/>
                <p:nvPr/>
              </p:nvPicPr>
              <p:blipFill>
                <a:blip r:embed="rId219"/>
                <a:stretch>
                  <a:fillRect/>
                </a:stretch>
              </p:blipFill>
              <p:spPr>
                <a:xfrm>
                  <a:off x="8840885" y="2475365"/>
                  <a:ext cx="493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87" name="筆跡 186">
                  <a:extLst>
                    <a:ext uri="{FF2B5EF4-FFF2-40B4-BE49-F238E27FC236}">
                      <a16:creationId xmlns:a16="http://schemas.microsoft.com/office/drawing/2014/main" id="{CC2E2344-674C-D5B9-8793-666F25B7B77C}"/>
                    </a:ext>
                  </a:extLst>
                </p14:cNvPr>
                <p14:cNvContentPartPr/>
                <p14:nvPr/>
              </p14:nvContentPartPr>
              <p14:xfrm>
                <a:off x="8947085" y="2470685"/>
                <a:ext cx="104400" cy="159480"/>
              </p14:xfrm>
            </p:contentPart>
          </mc:Choice>
          <mc:Fallback xmlns="">
            <p:pic>
              <p:nvPicPr>
                <p:cNvPr id="187" name="筆跡 186">
                  <a:extLst>
                    <a:ext uri="{FF2B5EF4-FFF2-40B4-BE49-F238E27FC236}">
                      <a16:creationId xmlns:a16="http://schemas.microsoft.com/office/drawing/2014/main" id="{CC2E2344-674C-D5B9-8793-666F25B7B77C}"/>
                    </a:ext>
                  </a:extLst>
                </p:cNvPr>
                <p:cNvPicPr/>
                <p:nvPr/>
              </p:nvPicPr>
              <p:blipFill>
                <a:blip r:embed="rId221"/>
                <a:stretch>
                  <a:fillRect/>
                </a:stretch>
              </p:blipFill>
              <p:spPr>
                <a:xfrm>
                  <a:off x="8942765" y="2466365"/>
                  <a:ext cx="113040" cy="168120"/>
                </a:xfrm>
                <a:prstGeom prst="rect">
                  <a:avLst/>
                </a:prstGeom>
              </p:spPr>
            </p:pic>
          </mc:Fallback>
        </mc:AlternateContent>
      </p:grpSp>
      <p:grpSp>
        <p:nvGrpSpPr>
          <p:cNvPr id="191" name="群組 190">
            <a:extLst>
              <a:ext uri="{FF2B5EF4-FFF2-40B4-BE49-F238E27FC236}">
                <a16:creationId xmlns:a16="http://schemas.microsoft.com/office/drawing/2014/main" id="{E364D6A3-F505-7E41-1875-7A3303A5BCFE}"/>
              </a:ext>
            </a:extLst>
          </p:cNvPr>
          <p:cNvGrpSpPr/>
          <p:nvPr/>
        </p:nvGrpSpPr>
        <p:grpSpPr>
          <a:xfrm>
            <a:off x="8897405" y="3363845"/>
            <a:ext cx="222840" cy="246600"/>
            <a:chOff x="8897405" y="3363845"/>
            <a:chExt cx="222840" cy="246600"/>
          </a:xfrm>
        </p:grpSpPr>
        <mc:AlternateContent xmlns:mc="http://schemas.openxmlformats.org/markup-compatibility/2006" xmlns:p14="http://schemas.microsoft.com/office/powerpoint/2010/main">
          <mc:Choice Requires="p14">
            <p:contentPart p14:bwMode="auto" r:id="rId222">
              <p14:nvContentPartPr>
                <p14:cNvPr id="188" name="筆跡 187">
                  <a:extLst>
                    <a:ext uri="{FF2B5EF4-FFF2-40B4-BE49-F238E27FC236}">
                      <a16:creationId xmlns:a16="http://schemas.microsoft.com/office/drawing/2014/main" id="{3AD6ACFD-480A-504D-3168-D5C0381BE06C}"/>
                    </a:ext>
                  </a:extLst>
                </p14:cNvPr>
                <p14:cNvContentPartPr/>
                <p14:nvPr/>
              </p14:nvContentPartPr>
              <p14:xfrm>
                <a:off x="8897405" y="3363845"/>
                <a:ext cx="62640" cy="149040"/>
              </p14:xfrm>
            </p:contentPart>
          </mc:Choice>
          <mc:Fallback xmlns="">
            <p:pic>
              <p:nvPicPr>
                <p:cNvPr id="188" name="筆跡 187">
                  <a:extLst>
                    <a:ext uri="{FF2B5EF4-FFF2-40B4-BE49-F238E27FC236}">
                      <a16:creationId xmlns:a16="http://schemas.microsoft.com/office/drawing/2014/main" id="{3AD6ACFD-480A-504D-3168-D5C0381BE06C}"/>
                    </a:ext>
                  </a:extLst>
                </p:cNvPr>
                <p:cNvPicPr/>
                <p:nvPr/>
              </p:nvPicPr>
              <p:blipFill>
                <a:blip r:embed="rId223"/>
                <a:stretch>
                  <a:fillRect/>
                </a:stretch>
              </p:blipFill>
              <p:spPr>
                <a:xfrm>
                  <a:off x="8893085" y="3359525"/>
                  <a:ext cx="712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9" name="筆跡 188">
                  <a:extLst>
                    <a:ext uri="{FF2B5EF4-FFF2-40B4-BE49-F238E27FC236}">
                      <a16:creationId xmlns:a16="http://schemas.microsoft.com/office/drawing/2014/main" id="{AD4B4C61-9F4D-0BE9-7FD2-46CFFAD20FF8}"/>
                    </a:ext>
                  </a:extLst>
                </p14:cNvPr>
                <p14:cNvContentPartPr/>
                <p14:nvPr/>
              </p14:nvContentPartPr>
              <p14:xfrm>
                <a:off x="8983805" y="3380045"/>
                <a:ext cx="71280" cy="61920"/>
              </p14:xfrm>
            </p:contentPart>
          </mc:Choice>
          <mc:Fallback xmlns="">
            <p:pic>
              <p:nvPicPr>
                <p:cNvPr id="189" name="筆跡 188">
                  <a:extLst>
                    <a:ext uri="{FF2B5EF4-FFF2-40B4-BE49-F238E27FC236}">
                      <a16:creationId xmlns:a16="http://schemas.microsoft.com/office/drawing/2014/main" id="{AD4B4C61-9F4D-0BE9-7FD2-46CFFAD20FF8}"/>
                    </a:ext>
                  </a:extLst>
                </p:cNvPr>
                <p:cNvPicPr/>
                <p:nvPr/>
              </p:nvPicPr>
              <p:blipFill>
                <a:blip r:embed="rId225"/>
                <a:stretch>
                  <a:fillRect/>
                </a:stretch>
              </p:blipFill>
              <p:spPr>
                <a:xfrm>
                  <a:off x="8979485" y="3375725"/>
                  <a:ext cx="79920" cy="705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0" name="筆跡 189">
                  <a:extLst>
                    <a:ext uri="{FF2B5EF4-FFF2-40B4-BE49-F238E27FC236}">
                      <a16:creationId xmlns:a16="http://schemas.microsoft.com/office/drawing/2014/main" id="{0CCB85FD-101E-0DD3-2A99-2B2235E92388}"/>
                    </a:ext>
                  </a:extLst>
                </p14:cNvPr>
                <p14:cNvContentPartPr/>
                <p14:nvPr/>
              </p14:nvContentPartPr>
              <p14:xfrm>
                <a:off x="9019805" y="3379325"/>
                <a:ext cx="100440" cy="231120"/>
              </p14:xfrm>
            </p:contentPart>
          </mc:Choice>
          <mc:Fallback xmlns="">
            <p:pic>
              <p:nvPicPr>
                <p:cNvPr id="190" name="筆跡 189">
                  <a:extLst>
                    <a:ext uri="{FF2B5EF4-FFF2-40B4-BE49-F238E27FC236}">
                      <a16:creationId xmlns:a16="http://schemas.microsoft.com/office/drawing/2014/main" id="{0CCB85FD-101E-0DD3-2A99-2B2235E92388}"/>
                    </a:ext>
                  </a:extLst>
                </p:cNvPr>
                <p:cNvPicPr/>
                <p:nvPr/>
              </p:nvPicPr>
              <p:blipFill>
                <a:blip r:embed="rId227"/>
                <a:stretch>
                  <a:fillRect/>
                </a:stretch>
              </p:blipFill>
              <p:spPr>
                <a:xfrm>
                  <a:off x="9015485" y="3375005"/>
                  <a:ext cx="109080" cy="23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8">
            <p14:nvContentPartPr>
              <p14:cNvPr id="194" name="筆跡 193">
                <a:extLst>
                  <a:ext uri="{FF2B5EF4-FFF2-40B4-BE49-F238E27FC236}">
                    <a16:creationId xmlns:a16="http://schemas.microsoft.com/office/drawing/2014/main" id="{A972F4A9-44CD-0293-4807-BA1E95DEB3AD}"/>
                  </a:ext>
                </a:extLst>
              </p14:cNvPr>
              <p14:cNvContentPartPr/>
              <p14:nvPr/>
            </p14:nvContentPartPr>
            <p14:xfrm>
              <a:off x="6945845" y="3840125"/>
              <a:ext cx="141480" cy="252720"/>
            </p14:xfrm>
          </p:contentPart>
        </mc:Choice>
        <mc:Fallback xmlns="">
          <p:pic>
            <p:nvPicPr>
              <p:cNvPr id="194" name="筆跡 193">
                <a:extLst>
                  <a:ext uri="{FF2B5EF4-FFF2-40B4-BE49-F238E27FC236}">
                    <a16:creationId xmlns:a16="http://schemas.microsoft.com/office/drawing/2014/main" id="{A972F4A9-44CD-0293-4807-BA1E95DEB3AD}"/>
                  </a:ext>
                </a:extLst>
              </p:cNvPr>
              <p:cNvPicPr/>
              <p:nvPr/>
            </p:nvPicPr>
            <p:blipFill>
              <a:blip r:embed="rId229"/>
              <a:stretch>
                <a:fillRect/>
              </a:stretch>
            </p:blipFill>
            <p:spPr>
              <a:xfrm>
                <a:off x="6941525" y="3835805"/>
                <a:ext cx="150120" cy="261360"/>
              </a:xfrm>
              <a:prstGeom prst="rect">
                <a:avLst/>
              </a:prstGeom>
            </p:spPr>
          </p:pic>
        </mc:Fallback>
      </mc:AlternateContent>
      <p:grpSp>
        <p:nvGrpSpPr>
          <p:cNvPr id="200" name="群組 199">
            <a:extLst>
              <a:ext uri="{FF2B5EF4-FFF2-40B4-BE49-F238E27FC236}">
                <a16:creationId xmlns:a16="http://schemas.microsoft.com/office/drawing/2014/main" id="{7A898760-44F1-5460-8B8E-7786A8302D79}"/>
              </a:ext>
            </a:extLst>
          </p:cNvPr>
          <p:cNvGrpSpPr/>
          <p:nvPr/>
        </p:nvGrpSpPr>
        <p:grpSpPr>
          <a:xfrm>
            <a:off x="7024325" y="4669205"/>
            <a:ext cx="129240" cy="190800"/>
            <a:chOff x="7024325" y="4669205"/>
            <a:chExt cx="129240" cy="190800"/>
          </a:xfrm>
        </p:grpSpPr>
        <mc:AlternateContent xmlns:mc="http://schemas.openxmlformats.org/markup-compatibility/2006" xmlns:p14="http://schemas.microsoft.com/office/powerpoint/2010/main">
          <mc:Choice Requires="p14">
            <p:contentPart p14:bwMode="auto" r:id="rId230">
              <p14:nvContentPartPr>
                <p14:cNvPr id="195" name="筆跡 194">
                  <a:extLst>
                    <a:ext uri="{FF2B5EF4-FFF2-40B4-BE49-F238E27FC236}">
                      <a16:creationId xmlns:a16="http://schemas.microsoft.com/office/drawing/2014/main" id="{AABD2912-386F-915C-6BF8-2F8C92C1A523}"/>
                    </a:ext>
                  </a:extLst>
                </p14:cNvPr>
                <p14:cNvContentPartPr/>
                <p14:nvPr/>
              </p14:nvContentPartPr>
              <p14:xfrm>
                <a:off x="7024325" y="4673165"/>
                <a:ext cx="129240" cy="117720"/>
              </p14:xfrm>
            </p:contentPart>
          </mc:Choice>
          <mc:Fallback xmlns="">
            <p:pic>
              <p:nvPicPr>
                <p:cNvPr id="195" name="筆跡 194">
                  <a:extLst>
                    <a:ext uri="{FF2B5EF4-FFF2-40B4-BE49-F238E27FC236}">
                      <a16:creationId xmlns:a16="http://schemas.microsoft.com/office/drawing/2014/main" id="{AABD2912-386F-915C-6BF8-2F8C92C1A523}"/>
                    </a:ext>
                  </a:extLst>
                </p:cNvPr>
                <p:cNvPicPr/>
                <p:nvPr/>
              </p:nvPicPr>
              <p:blipFill>
                <a:blip r:embed="rId231"/>
                <a:stretch>
                  <a:fillRect/>
                </a:stretch>
              </p:blipFill>
              <p:spPr>
                <a:xfrm>
                  <a:off x="7020005" y="4668845"/>
                  <a:ext cx="1378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96" name="筆跡 195">
                  <a:extLst>
                    <a:ext uri="{FF2B5EF4-FFF2-40B4-BE49-F238E27FC236}">
                      <a16:creationId xmlns:a16="http://schemas.microsoft.com/office/drawing/2014/main" id="{7FF9C24B-1950-A7DB-2D4A-3F39575374A4}"/>
                    </a:ext>
                  </a:extLst>
                </p14:cNvPr>
                <p14:cNvContentPartPr/>
                <p14:nvPr/>
              </p14:nvContentPartPr>
              <p14:xfrm>
                <a:off x="7106045" y="4669205"/>
                <a:ext cx="24480" cy="190800"/>
              </p14:xfrm>
            </p:contentPart>
          </mc:Choice>
          <mc:Fallback xmlns="">
            <p:pic>
              <p:nvPicPr>
                <p:cNvPr id="196" name="筆跡 195">
                  <a:extLst>
                    <a:ext uri="{FF2B5EF4-FFF2-40B4-BE49-F238E27FC236}">
                      <a16:creationId xmlns:a16="http://schemas.microsoft.com/office/drawing/2014/main" id="{7FF9C24B-1950-A7DB-2D4A-3F39575374A4}"/>
                    </a:ext>
                  </a:extLst>
                </p:cNvPr>
                <p:cNvPicPr/>
                <p:nvPr/>
              </p:nvPicPr>
              <p:blipFill>
                <a:blip r:embed="rId233"/>
                <a:stretch>
                  <a:fillRect/>
                </a:stretch>
              </p:blipFill>
              <p:spPr>
                <a:xfrm>
                  <a:off x="7101725" y="4664885"/>
                  <a:ext cx="33120" cy="199440"/>
                </a:xfrm>
                <a:prstGeom prst="rect">
                  <a:avLst/>
                </a:prstGeom>
              </p:spPr>
            </p:pic>
          </mc:Fallback>
        </mc:AlternateContent>
      </p:grpSp>
      <p:grpSp>
        <p:nvGrpSpPr>
          <p:cNvPr id="199" name="群組 198">
            <a:extLst>
              <a:ext uri="{FF2B5EF4-FFF2-40B4-BE49-F238E27FC236}">
                <a16:creationId xmlns:a16="http://schemas.microsoft.com/office/drawing/2014/main" id="{D7B9C530-10FA-FE55-58B6-FF311D7958E1}"/>
              </a:ext>
            </a:extLst>
          </p:cNvPr>
          <p:cNvGrpSpPr/>
          <p:nvPr/>
        </p:nvGrpSpPr>
        <p:grpSpPr>
          <a:xfrm>
            <a:off x="7057805" y="5555885"/>
            <a:ext cx="144720" cy="192240"/>
            <a:chOff x="7057805" y="5555885"/>
            <a:chExt cx="144720" cy="192240"/>
          </a:xfrm>
        </p:grpSpPr>
        <mc:AlternateContent xmlns:mc="http://schemas.openxmlformats.org/markup-compatibility/2006" xmlns:p14="http://schemas.microsoft.com/office/powerpoint/2010/main">
          <mc:Choice Requires="p14">
            <p:contentPart p14:bwMode="auto" r:id="rId234">
              <p14:nvContentPartPr>
                <p14:cNvPr id="197" name="筆跡 196">
                  <a:extLst>
                    <a:ext uri="{FF2B5EF4-FFF2-40B4-BE49-F238E27FC236}">
                      <a16:creationId xmlns:a16="http://schemas.microsoft.com/office/drawing/2014/main" id="{8BD0C375-FB1A-83A9-4BB7-52DE88B5A2A7}"/>
                    </a:ext>
                  </a:extLst>
                </p14:cNvPr>
                <p14:cNvContentPartPr/>
                <p14:nvPr/>
              </p14:nvContentPartPr>
              <p14:xfrm>
                <a:off x="7057805" y="5559845"/>
                <a:ext cx="105120" cy="188280"/>
              </p14:xfrm>
            </p:contentPart>
          </mc:Choice>
          <mc:Fallback xmlns="">
            <p:pic>
              <p:nvPicPr>
                <p:cNvPr id="197" name="筆跡 196">
                  <a:extLst>
                    <a:ext uri="{FF2B5EF4-FFF2-40B4-BE49-F238E27FC236}">
                      <a16:creationId xmlns:a16="http://schemas.microsoft.com/office/drawing/2014/main" id="{8BD0C375-FB1A-83A9-4BB7-52DE88B5A2A7}"/>
                    </a:ext>
                  </a:extLst>
                </p:cNvPr>
                <p:cNvPicPr/>
                <p:nvPr/>
              </p:nvPicPr>
              <p:blipFill>
                <a:blip r:embed="rId235"/>
                <a:stretch>
                  <a:fillRect/>
                </a:stretch>
              </p:blipFill>
              <p:spPr>
                <a:xfrm>
                  <a:off x="7053485" y="5555525"/>
                  <a:ext cx="11376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98" name="筆跡 197">
                  <a:extLst>
                    <a:ext uri="{FF2B5EF4-FFF2-40B4-BE49-F238E27FC236}">
                      <a16:creationId xmlns:a16="http://schemas.microsoft.com/office/drawing/2014/main" id="{5B38FAEB-B7E6-B4C1-860E-ABAA52673A29}"/>
                    </a:ext>
                  </a:extLst>
                </p14:cNvPr>
                <p14:cNvContentPartPr/>
                <p14:nvPr/>
              </p14:nvContentPartPr>
              <p14:xfrm>
                <a:off x="7098125" y="5555885"/>
                <a:ext cx="104400" cy="30600"/>
              </p14:xfrm>
            </p:contentPart>
          </mc:Choice>
          <mc:Fallback xmlns="">
            <p:pic>
              <p:nvPicPr>
                <p:cNvPr id="198" name="筆跡 197">
                  <a:extLst>
                    <a:ext uri="{FF2B5EF4-FFF2-40B4-BE49-F238E27FC236}">
                      <a16:creationId xmlns:a16="http://schemas.microsoft.com/office/drawing/2014/main" id="{5B38FAEB-B7E6-B4C1-860E-ABAA52673A29}"/>
                    </a:ext>
                  </a:extLst>
                </p:cNvPr>
                <p:cNvPicPr/>
                <p:nvPr/>
              </p:nvPicPr>
              <p:blipFill>
                <a:blip r:embed="rId237"/>
                <a:stretch>
                  <a:fillRect/>
                </a:stretch>
              </p:blipFill>
              <p:spPr>
                <a:xfrm>
                  <a:off x="7093805" y="5551565"/>
                  <a:ext cx="113040" cy="39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8">
            <p14:nvContentPartPr>
              <p14:cNvPr id="201" name="筆跡 200">
                <a:extLst>
                  <a:ext uri="{FF2B5EF4-FFF2-40B4-BE49-F238E27FC236}">
                    <a16:creationId xmlns:a16="http://schemas.microsoft.com/office/drawing/2014/main" id="{2DE21258-AACC-EBE6-7849-75C66FCC2FBF}"/>
                  </a:ext>
                </a:extLst>
              </p14:cNvPr>
              <p14:cNvContentPartPr/>
              <p14:nvPr/>
            </p14:nvContentPartPr>
            <p14:xfrm>
              <a:off x="9651245" y="1113485"/>
              <a:ext cx="115560" cy="190800"/>
            </p14:xfrm>
          </p:contentPart>
        </mc:Choice>
        <mc:Fallback xmlns="">
          <p:pic>
            <p:nvPicPr>
              <p:cNvPr id="201" name="筆跡 200">
                <a:extLst>
                  <a:ext uri="{FF2B5EF4-FFF2-40B4-BE49-F238E27FC236}">
                    <a16:creationId xmlns:a16="http://schemas.microsoft.com/office/drawing/2014/main" id="{2DE21258-AACC-EBE6-7849-75C66FCC2FBF}"/>
                  </a:ext>
                </a:extLst>
              </p:cNvPr>
              <p:cNvPicPr/>
              <p:nvPr/>
            </p:nvPicPr>
            <p:blipFill>
              <a:blip r:embed="rId239"/>
              <a:stretch>
                <a:fillRect/>
              </a:stretch>
            </p:blipFill>
            <p:spPr>
              <a:xfrm>
                <a:off x="9646925" y="1109165"/>
                <a:ext cx="124200" cy="199440"/>
              </a:xfrm>
              <a:prstGeom prst="rect">
                <a:avLst/>
              </a:prstGeom>
            </p:spPr>
          </p:pic>
        </mc:Fallback>
      </mc:AlternateContent>
      <p:grpSp>
        <p:nvGrpSpPr>
          <p:cNvPr id="205" name="群組 204">
            <a:extLst>
              <a:ext uri="{FF2B5EF4-FFF2-40B4-BE49-F238E27FC236}">
                <a16:creationId xmlns:a16="http://schemas.microsoft.com/office/drawing/2014/main" id="{49C41C6F-EC98-1220-D265-90FCFCEECE24}"/>
              </a:ext>
            </a:extLst>
          </p:cNvPr>
          <p:cNvGrpSpPr/>
          <p:nvPr/>
        </p:nvGrpSpPr>
        <p:grpSpPr>
          <a:xfrm>
            <a:off x="9583205" y="1967765"/>
            <a:ext cx="167040" cy="262800"/>
            <a:chOff x="9583205" y="1967765"/>
            <a:chExt cx="167040" cy="262800"/>
          </a:xfrm>
        </p:grpSpPr>
        <mc:AlternateContent xmlns:mc="http://schemas.openxmlformats.org/markup-compatibility/2006" xmlns:p14="http://schemas.microsoft.com/office/powerpoint/2010/main">
          <mc:Choice Requires="p14">
            <p:contentPart p14:bwMode="auto" r:id="rId240">
              <p14:nvContentPartPr>
                <p14:cNvPr id="202" name="筆跡 201">
                  <a:extLst>
                    <a:ext uri="{FF2B5EF4-FFF2-40B4-BE49-F238E27FC236}">
                      <a16:creationId xmlns:a16="http://schemas.microsoft.com/office/drawing/2014/main" id="{CAFF5B5C-6E83-C33F-758A-EFE318F23409}"/>
                    </a:ext>
                  </a:extLst>
                </p14:cNvPr>
                <p14:cNvContentPartPr/>
                <p14:nvPr/>
              </p14:nvContentPartPr>
              <p14:xfrm>
                <a:off x="9583205" y="1967765"/>
                <a:ext cx="103320" cy="101520"/>
              </p14:xfrm>
            </p:contentPart>
          </mc:Choice>
          <mc:Fallback xmlns="">
            <p:pic>
              <p:nvPicPr>
                <p:cNvPr id="202" name="筆跡 201">
                  <a:extLst>
                    <a:ext uri="{FF2B5EF4-FFF2-40B4-BE49-F238E27FC236}">
                      <a16:creationId xmlns:a16="http://schemas.microsoft.com/office/drawing/2014/main" id="{CAFF5B5C-6E83-C33F-758A-EFE318F23409}"/>
                    </a:ext>
                  </a:extLst>
                </p:cNvPr>
                <p:cNvPicPr/>
                <p:nvPr/>
              </p:nvPicPr>
              <p:blipFill>
                <a:blip r:embed="rId241"/>
                <a:stretch>
                  <a:fillRect/>
                </a:stretch>
              </p:blipFill>
              <p:spPr>
                <a:xfrm>
                  <a:off x="9578885" y="1963445"/>
                  <a:ext cx="11196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03" name="筆跡 202">
                  <a:extLst>
                    <a:ext uri="{FF2B5EF4-FFF2-40B4-BE49-F238E27FC236}">
                      <a16:creationId xmlns:a16="http://schemas.microsoft.com/office/drawing/2014/main" id="{4D83C8C8-68EC-2FD7-A1A9-62ADF95B16CA}"/>
                    </a:ext>
                  </a:extLst>
                </p14:cNvPr>
                <p14:cNvContentPartPr/>
                <p14:nvPr/>
              </p14:nvContentPartPr>
              <p14:xfrm>
                <a:off x="9636125" y="1977485"/>
                <a:ext cx="114120" cy="253080"/>
              </p14:xfrm>
            </p:contentPart>
          </mc:Choice>
          <mc:Fallback xmlns="">
            <p:pic>
              <p:nvPicPr>
                <p:cNvPr id="203" name="筆跡 202">
                  <a:extLst>
                    <a:ext uri="{FF2B5EF4-FFF2-40B4-BE49-F238E27FC236}">
                      <a16:creationId xmlns:a16="http://schemas.microsoft.com/office/drawing/2014/main" id="{4D83C8C8-68EC-2FD7-A1A9-62ADF95B16CA}"/>
                    </a:ext>
                  </a:extLst>
                </p:cNvPr>
                <p:cNvPicPr/>
                <p:nvPr/>
              </p:nvPicPr>
              <p:blipFill>
                <a:blip r:embed="rId243"/>
                <a:stretch>
                  <a:fillRect/>
                </a:stretch>
              </p:blipFill>
              <p:spPr>
                <a:xfrm>
                  <a:off x="9631805" y="1973165"/>
                  <a:ext cx="122760" cy="261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4">
            <p14:nvContentPartPr>
              <p14:cNvPr id="204" name="筆跡 203">
                <a:extLst>
                  <a:ext uri="{FF2B5EF4-FFF2-40B4-BE49-F238E27FC236}">
                    <a16:creationId xmlns:a16="http://schemas.microsoft.com/office/drawing/2014/main" id="{05D6F25C-E835-0BED-3167-1A03ECB11FD6}"/>
                  </a:ext>
                </a:extLst>
              </p14:cNvPr>
              <p14:cNvContentPartPr/>
              <p14:nvPr/>
            </p14:nvContentPartPr>
            <p14:xfrm>
              <a:off x="9639725" y="2865605"/>
              <a:ext cx="131400" cy="264600"/>
            </p14:xfrm>
          </p:contentPart>
        </mc:Choice>
        <mc:Fallback xmlns="">
          <p:pic>
            <p:nvPicPr>
              <p:cNvPr id="204" name="筆跡 203">
                <a:extLst>
                  <a:ext uri="{FF2B5EF4-FFF2-40B4-BE49-F238E27FC236}">
                    <a16:creationId xmlns:a16="http://schemas.microsoft.com/office/drawing/2014/main" id="{05D6F25C-E835-0BED-3167-1A03ECB11FD6}"/>
                  </a:ext>
                </a:extLst>
              </p:cNvPr>
              <p:cNvPicPr/>
              <p:nvPr/>
            </p:nvPicPr>
            <p:blipFill>
              <a:blip r:embed="rId245"/>
              <a:stretch>
                <a:fillRect/>
              </a:stretch>
            </p:blipFill>
            <p:spPr>
              <a:xfrm>
                <a:off x="9635405" y="2861285"/>
                <a:ext cx="1400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06" name="筆跡 205">
                <a:extLst>
                  <a:ext uri="{FF2B5EF4-FFF2-40B4-BE49-F238E27FC236}">
                    <a16:creationId xmlns:a16="http://schemas.microsoft.com/office/drawing/2014/main" id="{93F76BF9-DF02-7303-BC55-014BFBF68590}"/>
                  </a:ext>
                </a:extLst>
              </p14:cNvPr>
              <p14:cNvContentPartPr/>
              <p14:nvPr/>
            </p14:nvContentPartPr>
            <p14:xfrm>
              <a:off x="6965285" y="4209845"/>
              <a:ext cx="111600" cy="279000"/>
            </p14:xfrm>
          </p:contentPart>
        </mc:Choice>
        <mc:Fallback xmlns="">
          <p:pic>
            <p:nvPicPr>
              <p:cNvPr id="206" name="筆跡 205">
                <a:extLst>
                  <a:ext uri="{FF2B5EF4-FFF2-40B4-BE49-F238E27FC236}">
                    <a16:creationId xmlns:a16="http://schemas.microsoft.com/office/drawing/2014/main" id="{93F76BF9-DF02-7303-BC55-014BFBF68590}"/>
                  </a:ext>
                </a:extLst>
              </p:cNvPr>
              <p:cNvPicPr/>
              <p:nvPr/>
            </p:nvPicPr>
            <p:blipFill>
              <a:blip r:embed="rId247"/>
              <a:stretch>
                <a:fillRect/>
              </a:stretch>
            </p:blipFill>
            <p:spPr>
              <a:xfrm>
                <a:off x="6960965" y="4205525"/>
                <a:ext cx="120240" cy="287640"/>
              </a:xfrm>
              <a:prstGeom prst="rect">
                <a:avLst/>
              </a:prstGeom>
            </p:spPr>
          </p:pic>
        </mc:Fallback>
      </mc:AlternateContent>
      <p:grpSp>
        <p:nvGrpSpPr>
          <p:cNvPr id="211" name="群組 210">
            <a:extLst>
              <a:ext uri="{FF2B5EF4-FFF2-40B4-BE49-F238E27FC236}">
                <a16:creationId xmlns:a16="http://schemas.microsoft.com/office/drawing/2014/main" id="{22981096-8ABC-4DCE-F1B9-C55DFB197121}"/>
              </a:ext>
            </a:extLst>
          </p:cNvPr>
          <p:cNvGrpSpPr/>
          <p:nvPr/>
        </p:nvGrpSpPr>
        <p:grpSpPr>
          <a:xfrm>
            <a:off x="7023245" y="5002925"/>
            <a:ext cx="185760" cy="314640"/>
            <a:chOff x="7023245" y="5002925"/>
            <a:chExt cx="185760" cy="314640"/>
          </a:xfrm>
        </p:grpSpPr>
        <mc:AlternateContent xmlns:mc="http://schemas.openxmlformats.org/markup-compatibility/2006" xmlns:p14="http://schemas.microsoft.com/office/powerpoint/2010/main">
          <mc:Choice Requires="p14">
            <p:contentPart p14:bwMode="auto" r:id="rId248">
              <p14:nvContentPartPr>
                <p14:cNvPr id="207" name="筆跡 206">
                  <a:extLst>
                    <a:ext uri="{FF2B5EF4-FFF2-40B4-BE49-F238E27FC236}">
                      <a16:creationId xmlns:a16="http://schemas.microsoft.com/office/drawing/2014/main" id="{77C177A8-399C-4DDD-C7C5-4278653C7FC6}"/>
                    </a:ext>
                  </a:extLst>
                </p14:cNvPr>
                <p14:cNvContentPartPr/>
                <p14:nvPr/>
              </p14:nvContentPartPr>
              <p14:xfrm>
                <a:off x="7023245" y="5013725"/>
                <a:ext cx="79200" cy="74880"/>
              </p14:xfrm>
            </p:contentPart>
          </mc:Choice>
          <mc:Fallback xmlns="">
            <p:pic>
              <p:nvPicPr>
                <p:cNvPr id="207" name="筆跡 206">
                  <a:extLst>
                    <a:ext uri="{FF2B5EF4-FFF2-40B4-BE49-F238E27FC236}">
                      <a16:creationId xmlns:a16="http://schemas.microsoft.com/office/drawing/2014/main" id="{77C177A8-399C-4DDD-C7C5-4278653C7FC6}"/>
                    </a:ext>
                  </a:extLst>
                </p:cNvPr>
                <p:cNvPicPr/>
                <p:nvPr/>
              </p:nvPicPr>
              <p:blipFill>
                <a:blip r:embed="rId249"/>
                <a:stretch>
                  <a:fillRect/>
                </a:stretch>
              </p:blipFill>
              <p:spPr>
                <a:xfrm>
                  <a:off x="7018925" y="5009405"/>
                  <a:ext cx="878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8" name="筆跡 207">
                  <a:extLst>
                    <a:ext uri="{FF2B5EF4-FFF2-40B4-BE49-F238E27FC236}">
                      <a16:creationId xmlns:a16="http://schemas.microsoft.com/office/drawing/2014/main" id="{2E763E66-4B76-AC2E-2192-C5C6FF035958}"/>
                    </a:ext>
                  </a:extLst>
                </p14:cNvPr>
                <p14:cNvContentPartPr/>
                <p14:nvPr/>
              </p14:nvContentPartPr>
              <p14:xfrm>
                <a:off x="7037285" y="5043965"/>
                <a:ext cx="15840" cy="3600"/>
              </p14:xfrm>
            </p:contentPart>
          </mc:Choice>
          <mc:Fallback xmlns="">
            <p:pic>
              <p:nvPicPr>
                <p:cNvPr id="208" name="筆跡 207">
                  <a:extLst>
                    <a:ext uri="{FF2B5EF4-FFF2-40B4-BE49-F238E27FC236}">
                      <a16:creationId xmlns:a16="http://schemas.microsoft.com/office/drawing/2014/main" id="{2E763E66-4B76-AC2E-2192-C5C6FF035958}"/>
                    </a:ext>
                  </a:extLst>
                </p:cNvPr>
                <p:cNvPicPr/>
                <p:nvPr/>
              </p:nvPicPr>
              <p:blipFill>
                <a:blip r:embed="rId251"/>
                <a:stretch>
                  <a:fillRect/>
                </a:stretch>
              </p:blipFill>
              <p:spPr>
                <a:xfrm>
                  <a:off x="7032965" y="5039645"/>
                  <a:ext cx="24480" cy="122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10" name="筆跡 209">
                  <a:extLst>
                    <a:ext uri="{FF2B5EF4-FFF2-40B4-BE49-F238E27FC236}">
                      <a16:creationId xmlns:a16="http://schemas.microsoft.com/office/drawing/2014/main" id="{073E1AB4-C295-EEE1-722F-41CDA37CBFB9}"/>
                    </a:ext>
                  </a:extLst>
                </p14:cNvPr>
                <p14:cNvContentPartPr/>
                <p14:nvPr/>
              </p14:nvContentPartPr>
              <p14:xfrm>
                <a:off x="7062485" y="5002925"/>
                <a:ext cx="146520" cy="314640"/>
              </p14:xfrm>
            </p:contentPart>
          </mc:Choice>
          <mc:Fallback xmlns="">
            <p:pic>
              <p:nvPicPr>
                <p:cNvPr id="210" name="筆跡 209">
                  <a:extLst>
                    <a:ext uri="{FF2B5EF4-FFF2-40B4-BE49-F238E27FC236}">
                      <a16:creationId xmlns:a16="http://schemas.microsoft.com/office/drawing/2014/main" id="{073E1AB4-C295-EEE1-722F-41CDA37CBFB9}"/>
                    </a:ext>
                  </a:extLst>
                </p:cNvPr>
                <p:cNvPicPr/>
                <p:nvPr/>
              </p:nvPicPr>
              <p:blipFill>
                <a:blip r:embed="rId253"/>
                <a:stretch>
                  <a:fillRect/>
                </a:stretch>
              </p:blipFill>
              <p:spPr>
                <a:xfrm>
                  <a:off x="7058165" y="4998605"/>
                  <a:ext cx="155160" cy="323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4">
            <p14:nvContentPartPr>
              <p14:cNvPr id="212" name="筆跡 211">
                <a:extLst>
                  <a:ext uri="{FF2B5EF4-FFF2-40B4-BE49-F238E27FC236}">
                    <a16:creationId xmlns:a16="http://schemas.microsoft.com/office/drawing/2014/main" id="{0F19DBD7-E767-0A9A-5902-471AEFFE2287}"/>
                  </a:ext>
                </a:extLst>
              </p14:cNvPr>
              <p14:cNvContentPartPr/>
              <p14:nvPr/>
            </p14:nvContentPartPr>
            <p14:xfrm>
              <a:off x="7055645" y="5968805"/>
              <a:ext cx="132480" cy="247680"/>
            </p14:xfrm>
          </p:contentPart>
        </mc:Choice>
        <mc:Fallback xmlns="">
          <p:pic>
            <p:nvPicPr>
              <p:cNvPr id="212" name="筆跡 211">
                <a:extLst>
                  <a:ext uri="{FF2B5EF4-FFF2-40B4-BE49-F238E27FC236}">
                    <a16:creationId xmlns:a16="http://schemas.microsoft.com/office/drawing/2014/main" id="{0F19DBD7-E767-0A9A-5902-471AEFFE2287}"/>
                  </a:ext>
                </a:extLst>
              </p:cNvPr>
              <p:cNvPicPr/>
              <p:nvPr/>
            </p:nvPicPr>
            <p:blipFill>
              <a:blip r:embed="rId255"/>
              <a:stretch>
                <a:fillRect/>
              </a:stretch>
            </p:blipFill>
            <p:spPr>
              <a:xfrm>
                <a:off x="7051325" y="5964485"/>
                <a:ext cx="141120" cy="256320"/>
              </a:xfrm>
              <a:prstGeom prst="rect">
                <a:avLst/>
              </a:prstGeom>
            </p:spPr>
          </p:pic>
        </mc:Fallback>
      </mc:AlternateContent>
      <p:grpSp>
        <p:nvGrpSpPr>
          <p:cNvPr id="218" name="群組 217">
            <a:extLst>
              <a:ext uri="{FF2B5EF4-FFF2-40B4-BE49-F238E27FC236}">
                <a16:creationId xmlns:a16="http://schemas.microsoft.com/office/drawing/2014/main" id="{A9100A97-BCDA-2699-CF61-D15DF99193CE}"/>
              </a:ext>
            </a:extLst>
          </p:cNvPr>
          <p:cNvGrpSpPr/>
          <p:nvPr/>
        </p:nvGrpSpPr>
        <p:grpSpPr>
          <a:xfrm>
            <a:off x="9622805" y="1546925"/>
            <a:ext cx="245160" cy="225360"/>
            <a:chOff x="9622805" y="1546925"/>
            <a:chExt cx="245160" cy="225360"/>
          </a:xfrm>
        </p:grpSpPr>
        <mc:AlternateContent xmlns:mc="http://schemas.openxmlformats.org/markup-compatibility/2006" xmlns:p14="http://schemas.microsoft.com/office/powerpoint/2010/main">
          <mc:Choice Requires="p14">
            <p:contentPart p14:bwMode="auto" r:id="rId256">
              <p14:nvContentPartPr>
                <p14:cNvPr id="213" name="筆跡 212">
                  <a:extLst>
                    <a:ext uri="{FF2B5EF4-FFF2-40B4-BE49-F238E27FC236}">
                      <a16:creationId xmlns:a16="http://schemas.microsoft.com/office/drawing/2014/main" id="{5747BA20-8838-3385-5D23-B7B9411B9AF4}"/>
                    </a:ext>
                  </a:extLst>
                </p14:cNvPr>
                <p14:cNvContentPartPr/>
                <p14:nvPr/>
              </p14:nvContentPartPr>
              <p14:xfrm>
                <a:off x="9622805" y="1546925"/>
                <a:ext cx="105840" cy="225360"/>
              </p14:xfrm>
            </p:contentPart>
          </mc:Choice>
          <mc:Fallback xmlns="">
            <p:pic>
              <p:nvPicPr>
                <p:cNvPr id="213" name="筆跡 212">
                  <a:extLst>
                    <a:ext uri="{FF2B5EF4-FFF2-40B4-BE49-F238E27FC236}">
                      <a16:creationId xmlns:a16="http://schemas.microsoft.com/office/drawing/2014/main" id="{5747BA20-8838-3385-5D23-B7B9411B9AF4}"/>
                    </a:ext>
                  </a:extLst>
                </p:cNvPr>
                <p:cNvPicPr/>
                <p:nvPr/>
              </p:nvPicPr>
              <p:blipFill>
                <a:blip r:embed="rId257"/>
                <a:stretch>
                  <a:fillRect/>
                </a:stretch>
              </p:blipFill>
              <p:spPr>
                <a:xfrm>
                  <a:off x="9618485" y="1542605"/>
                  <a:ext cx="1144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14" name="筆跡 213">
                  <a:extLst>
                    <a:ext uri="{FF2B5EF4-FFF2-40B4-BE49-F238E27FC236}">
                      <a16:creationId xmlns:a16="http://schemas.microsoft.com/office/drawing/2014/main" id="{47F72D1C-671F-8DFC-0BF3-A2E0DA16A372}"/>
                    </a:ext>
                  </a:extLst>
                </p14:cNvPr>
                <p14:cNvContentPartPr/>
                <p14:nvPr/>
              </p14:nvContentPartPr>
              <p14:xfrm>
                <a:off x="9677165" y="1548725"/>
                <a:ext cx="190800" cy="26280"/>
              </p14:xfrm>
            </p:contentPart>
          </mc:Choice>
          <mc:Fallback xmlns="">
            <p:pic>
              <p:nvPicPr>
                <p:cNvPr id="214" name="筆跡 213">
                  <a:extLst>
                    <a:ext uri="{FF2B5EF4-FFF2-40B4-BE49-F238E27FC236}">
                      <a16:creationId xmlns:a16="http://schemas.microsoft.com/office/drawing/2014/main" id="{47F72D1C-671F-8DFC-0BF3-A2E0DA16A372}"/>
                    </a:ext>
                  </a:extLst>
                </p:cNvPr>
                <p:cNvPicPr/>
                <p:nvPr/>
              </p:nvPicPr>
              <p:blipFill>
                <a:blip r:embed="rId259"/>
                <a:stretch>
                  <a:fillRect/>
                </a:stretch>
              </p:blipFill>
              <p:spPr>
                <a:xfrm>
                  <a:off x="9672845" y="1544405"/>
                  <a:ext cx="199440" cy="34920"/>
                </a:xfrm>
                <a:prstGeom prst="rect">
                  <a:avLst/>
                </a:prstGeom>
              </p:spPr>
            </p:pic>
          </mc:Fallback>
        </mc:AlternateContent>
      </p:grpSp>
      <p:grpSp>
        <p:nvGrpSpPr>
          <p:cNvPr id="217" name="群組 216">
            <a:extLst>
              <a:ext uri="{FF2B5EF4-FFF2-40B4-BE49-F238E27FC236}">
                <a16:creationId xmlns:a16="http://schemas.microsoft.com/office/drawing/2014/main" id="{3C308CBB-22DB-EB22-6D13-4DFFEDDBEB56}"/>
              </a:ext>
            </a:extLst>
          </p:cNvPr>
          <p:cNvGrpSpPr/>
          <p:nvPr/>
        </p:nvGrpSpPr>
        <p:grpSpPr>
          <a:xfrm>
            <a:off x="9551165" y="2367005"/>
            <a:ext cx="172080" cy="284760"/>
            <a:chOff x="9551165" y="2367005"/>
            <a:chExt cx="172080" cy="284760"/>
          </a:xfrm>
        </p:grpSpPr>
        <mc:AlternateContent xmlns:mc="http://schemas.openxmlformats.org/markup-compatibility/2006" xmlns:p14="http://schemas.microsoft.com/office/powerpoint/2010/main">
          <mc:Choice Requires="p14">
            <p:contentPart p14:bwMode="auto" r:id="rId260">
              <p14:nvContentPartPr>
                <p14:cNvPr id="215" name="筆跡 214">
                  <a:extLst>
                    <a:ext uri="{FF2B5EF4-FFF2-40B4-BE49-F238E27FC236}">
                      <a16:creationId xmlns:a16="http://schemas.microsoft.com/office/drawing/2014/main" id="{E8285E39-41A4-F42F-BBB7-B70BCA73AB24}"/>
                    </a:ext>
                  </a:extLst>
                </p14:cNvPr>
                <p14:cNvContentPartPr/>
                <p14:nvPr/>
              </p14:nvContentPartPr>
              <p14:xfrm>
                <a:off x="9551165" y="2367005"/>
                <a:ext cx="172080" cy="150120"/>
              </p14:xfrm>
            </p:contentPart>
          </mc:Choice>
          <mc:Fallback xmlns="">
            <p:pic>
              <p:nvPicPr>
                <p:cNvPr id="215" name="筆跡 214">
                  <a:extLst>
                    <a:ext uri="{FF2B5EF4-FFF2-40B4-BE49-F238E27FC236}">
                      <a16:creationId xmlns:a16="http://schemas.microsoft.com/office/drawing/2014/main" id="{E8285E39-41A4-F42F-BBB7-B70BCA73AB24}"/>
                    </a:ext>
                  </a:extLst>
                </p:cNvPr>
                <p:cNvPicPr/>
                <p:nvPr/>
              </p:nvPicPr>
              <p:blipFill>
                <a:blip r:embed="rId261"/>
                <a:stretch>
                  <a:fillRect/>
                </a:stretch>
              </p:blipFill>
              <p:spPr>
                <a:xfrm>
                  <a:off x="9546845" y="2362685"/>
                  <a:ext cx="1807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16" name="筆跡 215">
                  <a:extLst>
                    <a:ext uri="{FF2B5EF4-FFF2-40B4-BE49-F238E27FC236}">
                      <a16:creationId xmlns:a16="http://schemas.microsoft.com/office/drawing/2014/main" id="{844672E2-4DD5-2978-1D38-95A69738D660}"/>
                    </a:ext>
                  </a:extLst>
                </p14:cNvPr>
                <p14:cNvContentPartPr/>
                <p14:nvPr/>
              </p14:nvContentPartPr>
              <p14:xfrm>
                <a:off x="9674285" y="2411645"/>
                <a:ext cx="14040" cy="240120"/>
              </p14:xfrm>
            </p:contentPart>
          </mc:Choice>
          <mc:Fallback xmlns="">
            <p:pic>
              <p:nvPicPr>
                <p:cNvPr id="216" name="筆跡 215">
                  <a:extLst>
                    <a:ext uri="{FF2B5EF4-FFF2-40B4-BE49-F238E27FC236}">
                      <a16:creationId xmlns:a16="http://schemas.microsoft.com/office/drawing/2014/main" id="{844672E2-4DD5-2978-1D38-95A69738D660}"/>
                    </a:ext>
                  </a:extLst>
                </p:cNvPr>
                <p:cNvPicPr/>
                <p:nvPr/>
              </p:nvPicPr>
              <p:blipFill>
                <a:blip r:embed="rId263"/>
                <a:stretch>
                  <a:fillRect/>
                </a:stretch>
              </p:blipFill>
              <p:spPr>
                <a:xfrm>
                  <a:off x="9669965" y="2407325"/>
                  <a:ext cx="22680" cy="248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4">
            <p14:nvContentPartPr>
              <p14:cNvPr id="219" name="筆跡 218">
                <a:extLst>
                  <a:ext uri="{FF2B5EF4-FFF2-40B4-BE49-F238E27FC236}">
                    <a16:creationId xmlns:a16="http://schemas.microsoft.com/office/drawing/2014/main" id="{418F7191-2915-A57B-EE73-65BD305614C1}"/>
                  </a:ext>
                </a:extLst>
              </p14:cNvPr>
              <p14:cNvContentPartPr/>
              <p14:nvPr/>
            </p14:nvContentPartPr>
            <p14:xfrm>
              <a:off x="9641885" y="3297605"/>
              <a:ext cx="112680" cy="246960"/>
            </p14:xfrm>
          </p:contentPart>
        </mc:Choice>
        <mc:Fallback xmlns="">
          <p:pic>
            <p:nvPicPr>
              <p:cNvPr id="219" name="筆跡 218">
                <a:extLst>
                  <a:ext uri="{FF2B5EF4-FFF2-40B4-BE49-F238E27FC236}">
                    <a16:creationId xmlns:a16="http://schemas.microsoft.com/office/drawing/2014/main" id="{418F7191-2915-A57B-EE73-65BD305614C1}"/>
                  </a:ext>
                </a:extLst>
              </p:cNvPr>
              <p:cNvPicPr/>
              <p:nvPr/>
            </p:nvPicPr>
            <p:blipFill>
              <a:blip r:embed="rId265"/>
              <a:stretch>
                <a:fillRect/>
              </a:stretch>
            </p:blipFill>
            <p:spPr>
              <a:xfrm>
                <a:off x="9637565" y="3293285"/>
                <a:ext cx="121320" cy="255600"/>
              </a:xfrm>
              <a:prstGeom prst="rect">
                <a:avLst/>
              </a:prstGeom>
            </p:spPr>
          </p:pic>
        </mc:Fallback>
      </mc:AlternateContent>
      <p:grpSp>
        <p:nvGrpSpPr>
          <p:cNvPr id="222" name="群組 221">
            <a:extLst>
              <a:ext uri="{FF2B5EF4-FFF2-40B4-BE49-F238E27FC236}">
                <a16:creationId xmlns:a16="http://schemas.microsoft.com/office/drawing/2014/main" id="{8247C5A8-C366-7543-2186-017FE197ACAD}"/>
              </a:ext>
            </a:extLst>
          </p:cNvPr>
          <p:cNvGrpSpPr/>
          <p:nvPr/>
        </p:nvGrpSpPr>
        <p:grpSpPr>
          <a:xfrm>
            <a:off x="7916045" y="472685"/>
            <a:ext cx="210960" cy="318600"/>
            <a:chOff x="7916045" y="472685"/>
            <a:chExt cx="210960" cy="318600"/>
          </a:xfrm>
        </p:grpSpPr>
        <mc:AlternateContent xmlns:mc="http://schemas.openxmlformats.org/markup-compatibility/2006" xmlns:p14="http://schemas.microsoft.com/office/powerpoint/2010/main">
          <mc:Choice Requires="p14">
            <p:contentPart p14:bwMode="auto" r:id="rId266">
              <p14:nvContentPartPr>
                <p14:cNvPr id="220" name="筆跡 219">
                  <a:extLst>
                    <a:ext uri="{FF2B5EF4-FFF2-40B4-BE49-F238E27FC236}">
                      <a16:creationId xmlns:a16="http://schemas.microsoft.com/office/drawing/2014/main" id="{664E43B3-2793-DF1E-3AFC-5F60339413B8}"/>
                    </a:ext>
                  </a:extLst>
                </p14:cNvPr>
                <p14:cNvContentPartPr/>
                <p14:nvPr/>
              </p14:nvContentPartPr>
              <p14:xfrm>
                <a:off x="7983365" y="497165"/>
                <a:ext cx="15120" cy="294120"/>
              </p14:xfrm>
            </p:contentPart>
          </mc:Choice>
          <mc:Fallback xmlns="">
            <p:pic>
              <p:nvPicPr>
                <p:cNvPr id="220" name="筆跡 219">
                  <a:extLst>
                    <a:ext uri="{FF2B5EF4-FFF2-40B4-BE49-F238E27FC236}">
                      <a16:creationId xmlns:a16="http://schemas.microsoft.com/office/drawing/2014/main" id="{664E43B3-2793-DF1E-3AFC-5F60339413B8}"/>
                    </a:ext>
                  </a:extLst>
                </p:cNvPr>
                <p:cNvPicPr/>
                <p:nvPr/>
              </p:nvPicPr>
              <p:blipFill>
                <a:blip r:embed="rId267"/>
                <a:stretch>
                  <a:fillRect/>
                </a:stretch>
              </p:blipFill>
              <p:spPr>
                <a:xfrm>
                  <a:off x="7979045" y="492845"/>
                  <a:ext cx="2376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21" name="筆跡 220">
                  <a:extLst>
                    <a:ext uri="{FF2B5EF4-FFF2-40B4-BE49-F238E27FC236}">
                      <a16:creationId xmlns:a16="http://schemas.microsoft.com/office/drawing/2014/main" id="{7E4A16EA-0B97-23D2-D57A-B40D91CF18F5}"/>
                    </a:ext>
                  </a:extLst>
                </p14:cNvPr>
                <p14:cNvContentPartPr/>
                <p14:nvPr/>
              </p14:nvContentPartPr>
              <p14:xfrm>
                <a:off x="7916045" y="472685"/>
                <a:ext cx="210960" cy="157680"/>
              </p14:xfrm>
            </p:contentPart>
          </mc:Choice>
          <mc:Fallback xmlns="">
            <p:pic>
              <p:nvPicPr>
                <p:cNvPr id="221" name="筆跡 220">
                  <a:extLst>
                    <a:ext uri="{FF2B5EF4-FFF2-40B4-BE49-F238E27FC236}">
                      <a16:creationId xmlns:a16="http://schemas.microsoft.com/office/drawing/2014/main" id="{7E4A16EA-0B97-23D2-D57A-B40D91CF18F5}"/>
                    </a:ext>
                  </a:extLst>
                </p:cNvPr>
                <p:cNvPicPr/>
                <p:nvPr/>
              </p:nvPicPr>
              <p:blipFill>
                <a:blip r:embed="rId269"/>
                <a:stretch>
                  <a:fillRect/>
                </a:stretch>
              </p:blipFill>
              <p:spPr>
                <a:xfrm>
                  <a:off x="7911725" y="468365"/>
                  <a:ext cx="219600" cy="166320"/>
                </a:xfrm>
                <a:prstGeom prst="rect">
                  <a:avLst/>
                </a:prstGeom>
              </p:spPr>
            </p:pic>
          </mc:Fallback>
        </mc:AlternateContent>
      </p:grpSp>
      <p:grpSp>
        <p:nvGrpSpPr>
          <p:cNvPr id="225" name="群組 224">
            <a:extLst>
              <a:ext uri="{FF2B5EF4-FFF2-40B4-BE49-F238E27FC236}">
                <a16:creationId xmlns:a16="http://schemas.microsoft.com/office/drawing/2014/main" id="{36E27178-6A9D-F700-16D0-41EF7BF96DF9}"/>
              </a:ext>
            </a:extLst>
          </p:cNvPr>
          <p:cNvGrpSpPr/>
          <p:nvPr/>
        </p:nvGrpSpPr>
        <p:grpSpPr>
          <a:xfrm>
            <a:off x="10557365" y="489965"/>
            <a:ext cx="272160" cy="329400"/>
            <a:chOff x="10557365" y="489965"/>
            <a:chExt cx="272160" cy="329400"/>
          </a:xfrm>
        </p:grpSpPr>
        <mc:AlternateContent xmlns:mc="http://schemas.openxmlformats.org/markup-compatibility/2006" xmlns:p14="http://schemas.microsoft.com/office/powerpoint/2010/main">
          <mc:Choice Requires="p14">
            <p:contentPart p14:bwMode="auto" r:id="rId270">
              <p14:nvContentPartPr>
                <p14:cNvPr id="223" name="筆跡 222">
                  <a:extLst>
                    <a:ext uri="{FF2B5EF4-FFF2-40B4-BE49-F238E27FC236}">
                      <a16:creationId xmlns:a16="http://schemas.microsoft.com/office/drawing/2014/main" id="{ED790F52-3F98-E477-C525-5689B069637A}"/>
                    </a:ext>
                  </a:extLst>
                </p14:cNvPr>
                <p14:cNvContentPartPr/>
                <p14:nvPr/>
              </p14:nvContentPartPr>
              <p14:xfrm>
                <a:off x="10557365" y="779045"/>
                <a:ext cx="7200" cy="15840"/>
              </p14:xfrm>
            </p:contentPart>
          </mc:Choice>
          <mc:Fallback xmlns="">
            <p:pic>
              <p:nvPicPr>
                <p:cNvPr id="223" name="筆跡 222">
                  <a:extLst>
                    <a:ext uri="{FF2B5EF4-FFF2-40B4-BE49-F238E27FC236}">
                      <a16:creationId xmlns:a16="http://schemas.microsoft.com/office/drawing/2014/main" id="{ED790F52-3F98-E477-C525-5689B069637A}"/>
                    </a:ext>
                  </a:extLst>
                </p:cNvPr>
                <p:cNvPicPr/>
                <p:nvPr/>
              </p:nvPicPr>
              <p:blipFill>
                <a:blip r:embed="rId271"/>
                <a:stretch>
                  <a:fillRect/>
                </a:stretch>
              </p:blipFill>
              <p:spPr>
                <a:xfrm>
                  <a:off x="10553045" y="774725"/>
                  <a:ext cx="158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24" name="筆跡 223">
                  <a:extLst>
                    <a:ext uri="{FF2B5EF4-FFF2-40B4-BE49-F238E27FC236}">
                      <a16:creationId xmlns:a16="http://schemas.microsoft.com/office/drawing/2014/main" id="{B5AD67F2-520C-0C8D-AB6D-B1442A7593CF}"/>
                    </a:ext>
                  </a:extLst>
                </p14:cNvPr>
                <p14:cNvContentPartPr/>
                <p14:nvPr/>
              </p14:nvContentPartPr>
              <p14:xfrm>
                <a:off x="10604885" y="489965"/>
                <a:ext cx="224640" cy="329400"/>
              </p14:xfrm>
            </p:contentPart>
          </mc:Choice>
          <mc:Fallback xmlns="">
            <p:pic>
              <p:nvPicPr>
                <p:cNvPr id="224" name="筆跡 223">
                  <a:extLst>
                    <a:ext uri="{FF2B5EF4-FFF2-40B4-BE49-F238E27FC236}">
                      <a16:creationId xmlns:a16="http://schemas.microsoft.com/office/drawing/2014/main" id="{B5AD67F2-520C-0C8D-AB6D-B1442A7593CF}"/>
                    </a:ext>
                  </a:extLst>
                </p:cNvPr>
                <p:cNvPicPr/>
                <p:nvPr/>
              </p:nvPicPr>
              <p:blipFill>
                <a:blip r:embed="rId273"/>
                <a:stretch>
                  <a:fillRect/>
                </a:stretch>
              </p:blipFill>
              <p:spPr>
                <a:xfrm>
                  <a:off x="10600565" y="485645"/>
                  <a:ext cx="233280" cy="338040"/>
                </a:xfrm>
                <a:prstGeom prst="rect">
                  <a:avLst/>
                </a:prstGeom>
              </p:spPr>
            </p:pic>
          </mc:Fallback>
        </mc:AlternateContent>
      </p:grpSp>
      <p:grpSp>
        <p:nvGrpSpPr>
          <p:cNvPr id="228" name="群組 227">
            <a:extLst>
              <a:ext uri="{FF2B5EF4-FFF2-40B4-BE49-F238E27FC236}">
                <a16:creationId xmlns:a16="http://schemas.microsoft.com/office/drawing/2014/main" id="{8B580BBF-71EE-AFC0-7549-3288F35699B7}"/>
              </a:ext>
            </a:extLst>
          </p:cNvPr>
          <p:cNvGrpSpPr/>
          <p:nvPr/>
        </p:nvGrpSpPr>
        <p:grpSpPr>
          <a:xfrm>
            <a:off x="7558205" y="1486085"/>
            <a:ext cx="120240" cy="224280"/>
            <a:chOff x="7558205" y="1486085"/>
            <a:chExt cx="120240" cy="224280"/>
          </a:xfrm>
        </p:grpSpPr>
        <mc:AlternateContent xmlns:mc="http://schemas.openxmlformats.org/markup-compatibility/2006" xmlns:p14="http://schemas.microsoft.com/office/powerpoint/2010/main">
          <mc:Choice Requires="p14">
            <p:contentPart p14:bwMode="auto" r:id="rId274">
              <p14:nvContentPartPr>
                <p14:cNvPr id="226" name="筆跡 225">
                  <a:extLst>
                    <a:ext uri="{FF2B5EF4-FFF2-40B4-BE49-F238E27FC236}">
                      <a16:creationId xmlns:a16="http://schemas.microsoft.com/office/drawing/2014/main" id="{76C06B42-99B5-D8EC-BE9D-A7A234C27A6C}"/>
                    </a:ext>
                  </a:extLst>
                </p14:cNvPr>
                <p14:cNvContentPartPr/>
                <p14:nvPr/>
              </p14:nvContentPartPr>
              <p14:xfrm>
                <a:off x="7558205" y="1486085"/>
                <a:ext cx="73440" cy="186480"/>
              </p14:xfrm>
            </p:contentPart>
          </mc:Choice>
          <mc:Fallback xmlns="">
            <p:pic>
              <p:nvPicPr>
                <p:cNvPr id="226" name="筆跡 225">
                  <a:extLst>
                    <a:ext uri="{FF2B5EF4-FFF2-40B4-BE49-F238E27FC236}">
                      <a16:creationId xmlns:a16="http://schemas.microsoft.com/office/drawing/2014/main" id="{76C06B42-99B5-D8EC-BE9D-A7A234C27A6C}"/>
                    </a:ext>
                  </a:extLst>
                </p:cNvPr>
                <p:cNvPicPr/>
                <p:nvPr/>
              </p:nvPicPr>
              <p:blipFill>
                <a:blip r:embed="rId275"/>
                <a:stretch>
                  <a:fillRect/>
                </a:stretch>
              </p:blipFill>
              <p:spPr>
                <a:xfrm>
                  <a:off x="7553885" y="1481765"/>
                  <a:ext cx="820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27" name="筆跡 226">
                  <a:extLst>
                    <a:ext uri="{FF2B5EF4-FFF2-40B4-BE49-F238E27FC236}">
                      <a16:creationId xmlns:a16="http://schemas.microsoft.com/office/drawing/2014/main" id="{05B182C4-7DC7-AD44-1681-27C8E9B1ACC0}"/>
                    </a:ext>
                  </a:extLst>
                </p14:cNvPr>
                <p14:cNvContentPartPr/>
                <p14:nvPr/>
              </p14:nvContentPartPr>
              <p14:xfrm>
                <a:off x="7669445" y="1634405"/>
                <a:ext cx="9000" cy="75960"/>
              </p14:xfrm>
            </p:contentPart>
          </mc:Choice>
          <mc:Fallback xmlns="">
            <p:pic>
              <p:nvPicPr>
                <p:cNvPr id="227" name="筆跡 226">
                  <a:extLst>
                    <a:ext uri="{FF2B5EF4-FFF2-40B4-BE49-F238E27FC236}">
                      <a16:creationId xmlns:a16="http://schemas.microsoft.com/office/drawing/2014/main" id="{05B182C4-7DC7-AD44-1681-27C8E9B1ACC0}"/>
                    </a:ext>
                  </a:extLst>
                </p:cNvPr>
                <p:cNvPicPr/>
                <p:nvPr/>
              </p:nvPicPr>
              <p:blipFill>
                <a:blip r:embed="rId277"/>
                <a:stretch>
                  <a:fillRect/>
                </a:stretch>
              </p:blipFill>
              <p:spPr>
                <a:xfrm>
                  <a:off x="7665125" y="1630085"/>
                  <a:ext cx="17640" cy="84600"/>
                </a:xfrm>
                <a:prstGeom prst="rect">
                  <a:avLst/>
                </a:prstGeom>
              </p:spPr>
            </p:pic>
          </mc:Fallback>
        </mc:AlternateContent>
      </p:grpSp>
      <p:grpSp>
        <p:nvGrpSpPr>
          <p:cNvPr id="235" name="群組 234">
            <a:extLst>
              <a:ext uri="{FF2B5EF4-FFF2-40B4-BE49-F238E27FC236}">
                <a16:creationId xmlns:a16="http://schemas.microsoft.com/office/drawing/2014/main" id="{FA79988A-556E-E98A-7A4B-C4A67E9048B8}"/>
              </a:ext>
            </a:extLst>
          </p:cNvPr>
          <p:cNvGrpSpPr/>
          <p:nvPr/>
        </p:nvGrpSpPr>
        <p:grpSpPr>
          <a:xfrm>
            <a:off x="7786085" y="1425605"/>
            <a:ext cx="647640" cy="367200"/>
            <a:chOff x="7786085" y="1425605"/>
            <a:chExt cx="647640" cy="367200"/>
          </a:xfrm>
        </p:grpSpPr>
        <mc:AlternateContent xmlns:mc="http://schemas.openxmlformats.org/markup-compatibility/2006" xmlns:p14="http://schemas.microsoft.com/office/powerpoint/2010/main">
          <mc:Choice Requires="p14">
            <p:contentPart p14:bwMode="auto" r:id="rId278">
              <p14:nvContentPartPr>
                <p14:cNvPr id="229" name="筆跡 228">
                  <a:extLst>
                    <a:ext uri="{FF2B5EF4-FFF2-40B4-BE49-F238E27FC236}">
                      <a16:creationId xmlns:a16="http://schemas.microsoft.com/office/drawing/2014/main" id="{0B29F3FE-126A-8050-9ED6-AFA946EAA0E6}"/>
                    </a:ext>
                  </a:extLst>
                </p14:cNvPr>
                <p14:cNvContentPartPr/>
                <p14:nvPr/>
              </p14:nvContentPartPr>
              <p14:xfrm>
                <a:off x="7786085" y="1539005"/>
                <a:ext cx="86760" cy="120240"/>
              </p14:xfrm>
            </p:contentPart>
          </mc:Choice>
          <mc:Fallback xmlns="">
            <p:pic>
              <p:nvPicPr>
                <p:cNvPr id="229" name="筆跡 228">
                  <a:extLst>
                    <a:ext uri="{FF2B5EF4-FFF2-40B4-BE49-F238E27FC236}">
                      <a16:creationId xmlns:a16="http://schemas.microsoft.com/office/drawing/2014/main" id="{0B29F3FE-126A-8050-9ED6-AFA946EAA0E6}"/>
                    </a:ext>
                  </a:extLst>
                </p:cNvPr>
                <p:cNvPicPr/>
                <p:nvPr/>
              </p:nvPicPr>
              <p:blipFill>
                <a:blip r:embed="rId279"/>
                <a:stretch>
                  <a:fillRect/>
                </a:stretch>
              </p:blipFill>
              <p:spPr>
                <a:xfrm>
                  <a:off x="7781765" y="1534685"/>
                  <a:ext cx="9540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30" name="筆跡 229">
                  <a:extLst>
                    <a:ext uri="{FF2B5EF4-FFF2-40B4-BE49-F238E27FC236}">
                      <a16:creationId xmlns:a16="http://schemas.microsoft.com/office/drawing/2014/main" id="{7CB13A32-C53D-EB3B-409B-E0E912F8ED2C}"/>
                    </a:ext>
                  </a:extLst>
                </p14:cNvPr>
                <p14:cNvContentPartPr/>
                <p14:nvPr/>
              </p14:nvContentPartPr>
              <p14:xfrm>
                <a:off x="7918925" y="1550885"/>
                <a:ext cx="75600" cy="117720"/>
              </p14:xfrm>
            </p:contentPart>
          </mc:Choice>
          <mc:Fallback xmlns="">
            <p:pic>
              <p:nvPicPr>
                <p:cNvPr id="230" name="筆跡 229">
                  <a:extLst>
                    <a:ext uri="{FF2B5EF4-FFF2-40B4-BE49-F238E27FC236}">
                      <a16:creationId xmlns:a16="http://schemas.microsoft.com/office/drawing/2014/main" id="{7CB13A32-C53D-EB3B-409B-E0E912F8ED2C}"/>
                    </a:ext>
                  </a:extLst>
                </p:cNvPr>
                <p:cNvPicPr/>
                <p:nvPr/>
              </p:nvPicPr>
              <p:blipFill>
                <a:blip r:embed="rId281"/>
                <a:stretch>
                  <a:fillRect/>
                </a:stretch>
              </p:blipFill>
              <p:spPr>
                <a:xfrm>
                  <a:off x="7914605" y="1546565"/>
                  <a:ext cx="842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31" name="筆跡 230">
                  <a:extLst>
                    <a:ext uri="{FF2B5EF4-FFF2-40B4-BE49-F238E27FC236}">
                      <a16:creationId xmlns:a16="http://schemas.microsoft.com/office/drawing/2014/main" id="{28F0A5DA-758D-07F9-E782-1B6F596A7E05}"/>
                    </a:ext>
                  </a:extLst>
                </p14:cNvPr>
                <p14:cNvContentPartPr/>
                <p14:nvPr/>
              </p14:nvContentPartPr>
              <p14:xfrm>
                <a:off x="8036285" y="1554125"/>
                <a:ext cx="60840" cy="85320"/>
              </p14:xfrm>
            </p:contentPart>
          </mc:Choice>
          <mc:Fallback xmlns="">
            <p:pic>
              <p:nvPicPr>
                <p:cNvPr id="231" name="筆跡 230">
                  <a:extLst>
                    <a:ext uri="{FF2B5EF4-FFF2-40B4-BE49-F238E27FC236}">
                      <a16:creationId xmlns:a16="http://schemas.microsoft.com/office/drawing/2014/main" id="{28F0A5DA-758D-07F9-E782-1B6F596A7E05}"/>
                    </a:ext>
                  </a:extLst>
                </p:cNvPr>
                <p:cNvPicPr/>
                <p:nvPr/>
              </p:nvPicPr>
              <p:blipFill>
                <a:blip r:embed="rId283"/>
                <a:stretch>
                  <a:fillRect/>
                </a:stretch>
              </p:blipFill>
              <p:spPr>
                <a:xfrm>
                  <a:off x="8031965" y="1549805"/>
                  <a:ext cx="69480" cy="93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32" name="筆跡 231">
                  <a:extLst>
                    <a:ext uri="{FF2B5EF4-FFF2-40B4-BE49-F238E27FC236}">
                      <a16:creationId xmlns:a16="http://schemas.microsoft.com/office/drawing/2014/main" id="{0189FCE4-2DD8-CE78-CEA3-FF1DE04A5923}"/>
                    </a:ext>
                  </a:extLst>
                </p14:cNvPr>
                <p14:cNvContentPartPr/>
                <p14:nvPr/>
              </p14:nvContentPartPr>
              <p14:xfrm>
                <a:off x="8138525" y="1555565"/>
                <a:ext cx="71280" cy="115200"/>
              </p14:xfrm>
            </p:contentPart>
          </mc:Choice>
          <mc:Fallback xmlns="">
            <p:pic>
              <p:nvPicPr>
                <p:cNvPr id="232" name="筆跡 231">
                  <a:extLst>
                    <a:ext uri="{FF2B5EF4-FFF2-40B4-BE49-F238E27FC236}">
                      <a16:creationId xmlns:a16="http://schemas.microsoft.com/office/drawing/2014/main" id="{0189FCE4-2DD8-CE78-CEA3-FF1DE04A5923}"/>
                    </a:ext>
                  </a:extLst>
                </p:cNvPr>
                <p:cNvPicPr/>
                <p:nvPr/>
              </p:nvPicPr>
              <p:blipFill>
                <a:blip r:embed="rId285"/>
                <a:stretch>
                  <a:fillRect/>
                </a:stretch>
              </p:blipFill>
              <p:spPr>
                <a:xfrm>
                  <a:off x="8134205" y="1551245"/>
                  <a:ext cx="7992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33" name="筆跡 232">
                  <a:extLst>
                    <a:ext uri="{FF2B5EF4-FFF2-40B4-BE49-F238E27FC236}">
                      <a16:creationId xmlns:a16="http://schemas.microsoft.com/office/drawing/2014/main" id="{0A8ADD2B-AA10-211A-75C7-11358F2E608C}"/>
                    </a:ext>
                  </a:extLst>
                </p14:cNvPr>
                <p14:cNvContentPartPr/>
                <p14:nvPr/>
              </p14:nvContentPartPr>
              <p14:xfrm>
                <a:off x="8274245" y="1425605"/>
                <a:ext cx="66600" cy="90360"/>
              </p14:xfrm>
            </p:contentPart>
          </mc:Choice>
          <mc:Fallback xmlns="">
            <p:pic>
              <p:nvPicPr>
                <p:cNvPr id="233" name="筆跡 232">
                  <a:extLst>
                    <a:ext uri="{FF2B5EF4-FFF2-40B4-BE49-F238E27FC236}">
                      <a16:creationId xmlns:a16="http://schemas.microsoft.com/office/drawing/2014/main" id="{0A8ADD2B-AA10-211A-75C7-11358F2E608C}"/>
                    </a:ext>
                  </a:extLst>
                </p:cNvPr>
                <p:cNvPicPr/>
                <p:nvPr/>
              </p:nvPicPr>
              <p:blipFill>
                <a:blip r:embed="rId287"/>
                <a:stretch>
                  <a:fillRect/>
                </a:stretch>
              </p:blipFill>
              <p:spPr>
                <a:xfrm>
                  <a:off x="8269925" y="1421285"/>
                  <a:ext cx="7524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34" name="筆跡 233">
                  <a:extLst>
                    <a:ext uri="{FF2B5EF4-FFF2-40B4-BE49-F238E27FC236}">
                      <a16:creationId xmlns:a16="http://schemas.microsoft.com/office/drawing/2014/main" id="{C59D13EB-7B94-BA34-394B-0602AF46A85E}"/>
                    </a:ext>
                  </a:extLst>
                </p14:cNvPr>
                <p14:cNvContentPartPr/>
                <p14:nvPr/>
              </p14:nvContentPartPr>
              <p14:xfrm>
                <a:off x="8300885" y="1431725"/>
                <a:ext cx="132840" cy="361080"/>
              </p14:xfrm>
            </p:contentPart>
          </mc:Choice>
          <mc:Fallback xmlns="">
            <p:pic>
              <p:nvPicPr>
                <p:cNvPr id="234" name="筆跡 233">
                  <a:extLst>
                    <a:ext uri="{FF2B5EF4-FFF2-40B4-BE49-F238E27FC236}">
                      <a16:creationId xmlns:a16="http://schemas.microsoft.com/office/drawing/2014/main" id="{C59D13EB-7B94-BA34-394B-0602AF46A85E}"/>
                    </a:ext>
                  </a:extLst>
                </p:cNvPr>
                <p:cNvPicPr/>
                <p:nvPr/>
              </p:nvPicPr>
              <p:blipFill>
                <a:blip r:embed="rId289"/>
                <a:stretch>
                  <a:fillRect/>
                </a:stretch>
              </p:blipFill>
              <p:spPr>
                <a:xfrm>
                  <a:off x="8296565" y="1427405"/>
                  <a:ext cx="141480" cy="369720"/>
                </a:xfrm>
                <a:prstGeom prst="rect">
                  <a:avLst/>
                </a:prstGeom>
              </p:spPr>
            </p:pic>
          </mc:Fallback>
        </mc:AlternateContent>
      </p:grpSp>
      <p:grpSp>
        <p:nvGrpSpPr>
          <p:cNvPr id="238" name="群組 237">
            <a:extLst>
              <a:ext uri="{FF2B5EF4-FFF2-40B4-BE49-F238E27FC236}">
                <a16:creationId xmlns:a16="http://schemas.microsoft.com/office/drawing/2014/main" id="{D040E95B-0655-828A-DE44-918411EA41A5}"/>
              </a:ext>
            </a:extLst>
          </p:cNvPr>
          <p:cNvGrpSpPr/>
          <p:nvPr/>
        </p:nvGrpSpPr>
        <p:grpSpPr>
          <a:xfrm>
            <a:off x="7588445" y="2388605"/>
            <a:ext cx="121320" cy="185400"/>
            <a:chOff x="7588445" y="2388605"/>
            <a:chExt cx="121320" cy="185400"/>
          </a:xfrm>
        </p:grpSpPr>
        <mc:AlternateContent xmlns:mc="http://schemas.openxmlformats.org/markup-compatibility/2006" xmlns:p14="http://schemas.microsoft.com/office/powerpoint/2010/main">
          <mc:Choice Requires="p14">
            <p:contentPart p14:bwMode="auto" r:id="rId290">
              <p14:nvContentPartPr>
                <p14:cNvPr id="236" name="筆跡 235">
                  <a:extLst>
                    <a:ext uri="{FF2B5EF4-FFF2-40B4-BE49-F238E27FC236}">
                      <a16:creationId xmlns:a16="http://schemas.microsoft.com/office/drawing/2014/main" id="{8A586346-DC46-2E01-B855-B80D505C2157}"/>
                    </a:ext>
                  </a:extLst>
                </p14:cNvPr>
                <p14:cNvContentPartPr/>
                <p14:nvPr/>
              </p14:nvContentPartPr>
              <p14:xfrm>
                <a:off x="7588445" y="2388605"/>
                <a:ext cx="101160" cy="182880"/>
              </p14:xfrm>
            </p:contentPart>
          </mc:Choice>
          <mc:Fallback xmlns="">
            <p:pic>
              <p:nvPicPr>
                <p:cNvPr id="236" name="筆跡 235">
                  <a:extLst>
                    <a:ext uri="{FF2B5EF4-FFF2-40B4-BE49-F238E27FC236}">
                      <a16:creationId xmlns:a16="http://schemas.microsoft.com/office/drawing/2014/main" id="{8A586346-DC46-2E01-B855-B80D505C2157}"/>
                    </a:ext>
                  </a:extLst>
                </p:cNvPr>
                <p:cNvPicPr/>
                <p:nvPr/>
              </p:nvPicPr>
              <p:blipFill>
                <a:blip r:embed="rId291"/>
                <a:stretch>
                  <a:fillRect/>
                </a:stretch>
              </p:blipFill>
              <p:spPr>
                <a:xfrm>
                  <a:off x="7584125" y="2384285"/>
                  <a:ext cx="10980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37" name="筆跡 236">
                  <a:extLst>
                    <a:ext uri="{FF2B5EF4-FFF2-40B4-BE49-F238E27FC236}">
                      <a16:creationId xmlns:a16="http://schemas.microsoft.com/office/drawing/2014/main" id="{763B69BD-1EBF-DBE9-6014-6860E096BE85}"/>
                    </a:ext>
                  </a:extLst>
                </p14:cNvPr>
                <p14:cNvContentPartPr/>
                <p14:nvPr/>
              </p14:nvContentPartPr>
              <p14:xfrm>
                <a:off x="7706525" y="2551685"/>
                <a:ext cx="3240" cy="22320"/>
              </p14:xfrm>
            </p:contentPart>
          </mc:Choice>
          <mc:Fallback xmlns="">
            <p:pic>
              <p:nvPicPr>
                <p:cNvPr id="237" name="筆跡 236">
                  <a:extLst>
                    <a:ext uri="{FF2B5EF4-FFF2-40B4-BE49-F238E27FC236}">
                      <a16:creationId xmlns:a16="http://schemas.microsoft.com/office/drawing/2014/main" id="{763B69BD-1EBF-DBE9-6014-6860E096BE85}"/>
                    </a:ext>
                  </a:extLst>
                </p:cNvPr>
                <p:cNvPicPr/>
                <p:nvPr/>
              </p:nvPicPr>
              <p:blipFill>
                <a:blip r:embed="rId293"/>
                <a:stretch>
                  <a:fillRect/>
                </a:stretch>
              </p:blipFill>
              <p:spPr>
                <a:xfrm>
                  <a:off x="7702205" y="2547365"/>
                  <a:ext cx="11880" cy="30960"/>
                </a:xfrm>
                <a:prstGeom prst="rect">
                  <a:avLst/>
                </a:prstGeom>
              </p:spPr>
            </p:pic>
          </mc:Fallback>
        </mc:AlternateContent>
      </p:grpSp>
      <p:grpSp>
        <p:nvGrpSpPr>
          <p:cNvPr id="243" name="群組 242">
            <a:extLst>
              <a:ext uri="{FF2B5EF4-FFF2-40B4-BE49-F238E27FC236}">
                <a16:creationId xmlns:a16="http://schemas.microsoft.com/office/drawing/2014/main" id="{E3E4278F-9680-0A9C-4456-18E0F392BA3D}"/>
              </a:ext>
            </a:extLst>
          </p:cNvPr>
          <p:cNvGrpSpPr/>
          <p:nvPr/>
        </p:nvGrpSpPr>
        <p:grpSpPr>
          <a:xfrm>
            <a:off x="7903085" y="2312645"/>
            <a:ext cx="465120" cy="240480"/>
            <a:chOff x="7903085" y="2312645"/>
            <a:chExt cx="465120" cy="240480"/>
          </a:xfrm>
        </p:grpSpPr>
        <mc:AlternateContent xmlns:mc="http://schemas.openxmlformats.org/markup-compatibility/2006" xmlns:p14="http://schemas.microsoft.com/office/powerpoint/2010/main">
          <mc:Choice Requires="p14">
            <p:contentPart p14:bwMode="auto" r:id="rId294">
              <p14:nvContentPartPr>
                <p14:cNvPr id="239" name="筆跡 238">
                  <a:extLst>
                    <a:ext uri="{FF2B5EF4-FFF2-40B4-BE49-F238E27FC236}">
                      <a16:creationId xmlns:a16="http://schemas.microsoft.com/office/drawing/2014/main" id="{D8DFFDAE-EA6B-1959-D98B-4ADF97BC10D3}"/>
                    </a:ext>
                  </a:extLst>
                </p14:cNvPr>
                <p14:cNvContentPartPr/>
                <p14:nvPr/>
              </p14:nvContentPartPr>
              <p14:xfrm>
                <a:off x="7903085" y="2397965"/>
                <a:ext cx="83160" cy="136440"/>
              </p14:xfrm>
            </p:contentPart>
          </mc:Choice>
          <mc:Fallback xmlns="">
            <p:pic>
              <p:nvPicPr>
                <p:cNvPr id="239" name="筆跡 238">
                  <a:extLst>
                    <a:ext uri="{FF2B5EF4-FFF2-40B4-BE49-F238E27FC236}">
                      <a16:creationId xmlns:a16="http://schemas.microsoft.com/office/drawing/2014/main" id="{D8DFFDAE-EA6B-1959-D98B-4ADF97BC10D3}"/>
                    </a:ext>
                  </a:extLst>
                </p:cNvPr>
                <p:cNvPicPr/>
                <p:nvPr/>
              </p:nvPicPr>
              <p:blipFill>
                <a:blip r:embed="rId295"/>
                <a:stretch>
                  <a:fillRect/>
                </a:stretch>
              </p:blipFill>
              <p:spPr>
                <a:xfrm>
                  <a:off x="7898765" y="2393645"/>
                  <a:ext cx="918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40" name="筆跡 239">
                  <a:extLst>
                    <a:ext uri="{FF2B5EF4-FFF2-40B4-BE49-F238E27FC236}">
                      <a16:creationId xmlns:a16="http://schemas.microsoft.com/office/drawing/2014/main" id="{944834E7-918B-918D-E2E5-C22E516CF1F4}"/>
                    </a:ext>
                  </a:extLst>
                </p14:cNvPr>
                <p14:cNvContentPartPr/>
                <p14:nvPr/>
              </p14:nvContentPartPr>
              <p14:xfrm>
                <a:off x="8037725" y="2405885"/>
                <a:ext cx="63000" cy="113400"/>
              </p14:xfrm>
            </p:contentPart>
          </mc:Choice>
          <mc:Fallback xmlns="">
            <p:pic>
              <p:nvPicPr>
                <p:cNvPr id="240" name="筆跡 239">
                  <a:extLst>
                    <a:ext uri="{FF2B5EF4-FFF2-40B4-BE49-F238E27FC236}">
                      <a16:creationId xmlns:a16="http://schemas.microsoft.com/office/drawing/2014/main" id="{944834E7-918B-918D-E2E5-C22E516CF1F4}"/>
                    </a:ext>
                  </a:extLst>
                </p:cNvPr>
                <p:cNvPicPr/>
                <p:nvPr/>
              </p:nvPicPr>
              <p:blipFill>
                <a:blip r:embed="rId297"/>
                <a:stretch>
                  <a:fillRect/>
                </a:stretch>
              </p:blipFill>
              <p:spPr>
                <a:xfrm>
                  <a:off x="8033405" y="2401565"/>
                  <a:ext cx="716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41" name="筆跡 240">
                  <a:extLst>
                    <a:ext uri="{FF2B5EF4-FFF2-40B4-BE49-F238E27FC236}">
                      <a16:creationId xmlns:a16="http://schemas.microsoft.com/office/drawing/2014/main" id="{75F03139-B658-A050-BBAE-7B23E50D96FA}"/>
                    </a:ext>
                  </a:extLst>
                </p14:cNvPr>
                <p14:cNvContentPartPr/>
                <p14:nvPr/>
              </p14:nvContentPartPr>
              <p14:xfrm>
                <a:off x="8163005" y="2312645"/>
                <a:ext cx="70920" cy="240480"/>
              </p14:xfrm>
            </p:contentPart>
          </mc:Choice>
          <mc:Fallback xmlns="">
            <p:pic>
              <p:nvPicPr>
                <p:cNvPr id="241" name="筆跡 240">
                  <a:extLst>
                    <a:ext uri="{FF2B5EF4-FFF2-40B4-BE49-F238E27FC236}">
                      <a16:creationId xmlns:a16="http://schemas.microsoft.com/office/drawing/2014/main" id="{75F03139-B658-A050-BBAE-7B23E50D96FA}"/>
                    </a:ext>
                  </a:extLst>
                </p:cNvPr>
                <p:cNvPicPr/>
                <p:nvPr/>
              </p:nvPicPr>
              <p:blipFill>
                <a:blip r:embed="rId299"/>
                <a:stretch>
                  <a:fillRect/>
                </a:stretch>
              </p:blipFill>
              <p:spPr>
                <a:xfrm>
                  <a:off x="8158685" y="2308325"/>
                  <a:ext cx="7956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42" name="筆跡 241">
                  <a:extLst>
                    <a:ext uri="{FF2B5EF4-FFF2-40B4-BE49-F238E27FC236}">
                      <a16:creationId xmlns:a16="http://schemas.microsoft.com/office/drawing/2014/main" id="{720CF1E5-03D4-4AF3-DFD4-9FD6CC27922E}"/>
                    </a:ext>
                  </a:extLst>
                </p14:cNvPr>
                <p14:cNvContentPartPr/>
                <p14:nvPr/>
              </p14:nvContentPartPr>
              <p14:xfrm>
                <a:off x="8253725" y="2331005"/>
                <a:ext cx="114480" cy="180000"/>
              </p14:xfrm>
            </p:contentPart>
          </mc:Choice>
          <mc:Fallback xmlns="">
            <p:pic>
              <p:nvPicPr>
                <p:cNvPr id="242" name="筆跡 241">
                  <a:extLst>
                    <a:ext uri="{FF2B5EF4-FFF2-40B4-BE49-F238E27FC236}">
                      <a16:creationId xmlns:a16="http://schemas.microsoft.com/office/drawing/2014/main" id="{720CF1E5-03D4-4AF3-DFD4-9FD6CC27922E}"/>
                    </a:ext>
                  </a:extLst>
                </p:cNvPr>
                <p:cNvPicPr/>
                <p:nvPr/>
              </p:nvPicPr>
              <p:blipFill>
                <a:blip r:embed="rId301"/>
                <a:stretch>
                  <a:fillRect/>
                </a:stretch>
              </p:blipFill>
              <p:spPr>
                <a:xfrm>
                  <a:off x="8249405" y="2326685"/>
                  <a:ext cx="123120" cy="188640"/>
                </a:xfrm>
                <a:prstGeom prst="rect">
                  <a:avLst/>
                </a:prstGeom>
              </p:spPr>
            </p:pic>
          </mc:Fallback>
        </mc:AlternateContent>
      </p:grpSp>
      <p:grpSp>
        <p:nvGrpSpPr>
          <p:cNvPr id="251" name="群組 250">
            <a:extLst>
              <a:ext uri="{FF2B5EF4-FFF2-40B4-BE49-F238E27FC236}">
                <a16:creationId xmlns:a16="http://schemas.microsoft.com/office/drawing/2014/main" id="{23FC56E7-2928-9ABD-6594-98123FA70E15}"/>
              </a:ext>
            </a:extLst>
          </p:cNvPr>
          <p:cNvGrpSpPr/>
          <p:nvPr/>
        </p:nvGrpSpPr>
        <p:grpSpPr>
          <a:xfrm>
            <a:off x="7565405" y="3172325"/>
            <a:ext cx="799920" cy="220680"/>
            <a:chOff x="7565405" y="3172325"/>
            <a:chExt cx="799920" cy="220680"/>
          </a:xfrm>
        </p:grpSpPr>
        <mc:AlternateContent xmlns:mc="http://schemas.openxmlformats.org/markup-compatibility/2006" xmlns:p14="http://schemas.microsoft.com/office/powerpoint/2010/main">
          <mc:Choice Requires="p14">
            <p:contentPart p14:bwMode="auto" r:id="rId302">
              <p14:nvContentPartPr>
                <p14:cNvPr id="244" name="筆跡 243">
                  <a:extLst>
                    <a:ext uri="{FF2B5EF4-FFF2-40B4-BE49-F238E27FC236}">
                      <a16:creationId xmlns:a16="http://schemas.microsoft.com/office/drawing/2014/main" id="{7CDEB830-49DB-D702-17CE-B0A86E6A4FB8}"/>
                    </a:ext>
                  </a:extLst>
                </p14:cNvPr>
                <p14:cNvContentPartPr/>
                <p14:nvPr/>
              </p14:nvContentPartPr>
              <p14:xfrm>
                <a:off x="7565405" y="3210845"/>
                <a:ext cx="94680" cy="182160"/>
              </p14:xfrm>
            </p:contentPart>
          </mc:Choice>
          <mc:Fallback xmlns="">
            <p:pic>
              <p:nvPicPr>
                <p:cNvPr id="244" name="筆跡 243">
                  <a:extLst>
                    <a:ext uri="{FF2B5EF4-FFF2-40B4-BE49-F238E27FC236}">
                      <a16:creationId xmlns:a16="http://schemas.microsoft.com/office/drawing/2014/main" id="{7CDEB830-49DB-D702-17CE-B0A86E6A4FB8}"/>
                    </a:ext>
                  </a:extLst>
                </p:cNvPr>
                <p:cNvPicPr/>
                <p:nvPr/>
              </p:nvPicPr>
              <p:blipFill>
                <a:blip r:embed="rId303"/>
                <a:stretch>
                  <a:fillRect/>
                </a:stretch>
              </p:blipFill>
              <p:spPr>
                <a:xfrm>
                  <a:off x="7561085" y="3206525"/>
                  <a:ext cx="1033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45" name="筆跡 244">
                  <a:extLst>
                    <a:ext uri="{FF2B5EF4-FFF2-40B4-BE49-F238E27FC236}">
                      <a16:creationId xmlns:a16="http://schemas.microsoft.com/office/drawing/2014/main" id="{D01B83B8-F538-B0DC-3B33-EBEA1FB2209B}"/>
                    </a:ext>
                  </a:extLst>
                </p14:cNvPr>
                <p14:cNvContentPartPr/>
                <p14:nvPr/>
              </p14:nvContentPartPr>
              <p14:xfrm>
                <a:off x="7730645" y="3327125"/>
                <a:ext cx="5400" cy="56160"/>
              </p14:xfrm>
            </p:contentPart>
          </mc:Choice>
          <mc:Fallback xmlns="">
            <p:pic>
              <p:nvPicPr>
                <p:cNvPr id="245" name="筆跡 244">
                  <a:extLst>
                    <a:ext uri="{FF2B5EF4-FFF2-40B4-BE49-F238E27FC236}">
                      <a16:creationId xmlns:a16="http://schemas.microsoft.com/office/drawing/2014/main" id="{D01B83B8-F538-B0DC-3B33-EBEA1FB2209B}"/>
                    </a:ext>
                  </a:extLst>
                </p:cNvPr>
                <p:cNvPicPr/>
                <p:nvPr/>
              </p:nvPicPr>
              <p:blipFill>
                <a:blip r:embed="rId305"/>
                <a:stretch>
                  <a:fillRect/>
                </a:stretch>
              </p:blipFill>
              <p:spPr>
                <a:xfrm>
                  <a:off x="7726325" y="3322805"/>
                  <a:ext cx="1404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47" name="筆跡 246">
                  <a:extLst>
                    <a:ext uri="{FF2B5EF4-FFF2-40B4-BE49-F238E27FC236}">
                      <a16:creationId xmlns:a16="http://schemas.microsoft.com/office/drawing/2014/main" id="{E21D2FA5-F77B-F72A-D136-EE9E62FA88EC}"/>
                    </a:ext>
                  </a:extLst>
                </p14:cNvPr>
                <p14:cNvContentPartPr/>
                <p14:nvPr/>
              </p14:nvContentPartPr>
              <p14:xfrm>
                <a:off x="7849085" y="3240005"/>
                <a:ext cx="97560" cy="128160"/>
              </p14:xfrm>
            </p:contentPart>
          </mc:Choice>
          <mc:Fallback xmlns="">
            <p:pic>
              <p:nvPicPr>
                <p:cNvPr id="247" name="筆跡 246">
                  <a:extLst>
                    <a:ext uri="{FF2B5EF4-FFF2-40B4-BE49-F238E27FC236}">
                      <a16:creationId xmlns:a16="http://schemas.microsoft.com/office/drawing/2014/main" id="{E21D2FA5-F77B-F72A-D136-EE9E62FA88EC}"/>
                    </a:ext>
                  </a:extLst>
                </p:cNvPr>
                <p:cNvPicPr/>
                <p:nvPr/>
              </p:nvPicPr>
              <p:blipFill>
                <a:blip r:embed="rId307"/>
                <a:stretch>
                  <a:fillRect/>
                </a:stretch>
              </p:blipFill>
              <p:spPr>
                <a:xfrm>
                  <a:off x="7844765" y="3235685"/>
                  <a:ext cx="10620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48" name="筆跡 247">
                  <a:extLst>
                    <a:ext uri="{FF2B5EF4-FFF2-40B4-BE49-F238E27FC236}">
                      <a16:creationId xmlns:a16="http://schemas.microsoft.com/office/drawing/2014/main" id="{699DB5F7-CB6A-C5CF-A7EA-5F4855EB7C92}"/>
                    </a:ext>
                  </a:extLst>
                </p14:cNvPr>
                <p14:cNvContentPartPr/>
                <p14:nvPr/>
              </p14:nvContentPartPr>
              <p14:xfrm>
                <a:off x="8028005" y="3187085"/>
                <a:ext cx="43560" cy="204480"/>
              </p14:xfrm>
            </p:contentPart>
          </mc:Choice>
          <mc:Fallback xmlns="">
            <p:pic>
              <p:nvPicPr>
                <p:cNvPr id="248" name="筆跡 247">
                  <a:extLst>
                    <a:ext uri="{FF2B5EF4-FFF2-40B4-BE49-F238E27FC236}">
                      <a16:creationId xmlns:a16="http://schemas.microsoft.com/office/drawing/2014/main" id="{699DB5F7-CB6A-C5CF-A7EA-5F4855EB7C92}"/>
                    </a:ext>
                  </a:extLst>
                </p:cNvPr>
                <p:cNvPicPr/>
                <p:nvPr/>
              </p:nvPicPr>
              <p:blipFill>
                <a:blip r:embed="rId309"/>
                <a:stretch>
                  <a:fillRect/>
                </a:stretch>
              </p:blipFill>
              <p:spPr>
                <a:xfrm>
                  <a:off x="8023685" y="3182765"/>
                  <a:ext cx="522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49" name="筆跡 248">
                  <a:extLst>
                    <a:ext uri="{FF2B5EF4-FFF2-40B4-BE49-F238E27FC236}">
                      <a16:creationId xmlns:a16="http://schemas.microsoft.com/office/drawing/2014/main" id="{F6E81D9C-D915-F243-10D2-B1EC14930AA5}"/>
                    </a:ext>
                  </a:extLst>
                </p14:cNvPr>
                <p14:cNvContentPartPr/>
                <p14:nvPr/>
              </p14:nvContentPartPr>
              <p14:xfrm>
                <a:off x="8057165" y="3185645"/>
                <a:ext cx="130320" cy="189000"/>
              </p14:xfrm>
            </p:contentPart>
          </mc:Choice>
          <mc:Fallback xmlns="">
            <p:pic>
              <p:nvPicPr>
                <p:cNvPr id="249" name="筆跡 248">
                  <a:extLst>
                    <a:ext uri="{FF2B5EF4-FFF2-40B4-BE49-F238E27FC236}">
                      <a16:creationId xmlns:a16="http://schemas.microsoft.com/office/drawing/2014/main" id="{F6E81D9C-D915-F243-10D2-B1EC14930AA5}"/>
                    </a:ext>
                  </a:extLst>
                </p:cNvPr>
                <p:cNvPicPr/>
                <p:nvPr/>
              </p:nvPicPr>
              <p:blipFill>
                <a:blip r:embed="rId311"/>
                <a:stretch>
                  <a:fillRect/>
                </a:stretch>
              </p:blipFill>
              <p:spPr>
                <a:xfrm>
                  <a:off x="8052845" y="3181325"/>
                  <a:ext cx="13896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50" name="筆跡 249">
                  <a:extLst>
                    <a:ext uri="{FF2B5EF4-FFF2-40B4-BE49-F238E27FC236}">
                      <a16:creationId xmlns:a16="http://schemas.microsoft.com/office/drawing/2014/main" id="{F7FE9A08-29EF-7A73-7618-07A877A85DC7}"/>
                    </a:ext>
                  </a:extLst>
                </p14:cNvPr>
                <p14:cNvContentPartPr/>
                <p14:nvPr/>
              </p14:nvContentPartPr>
              <p14:xfrm>
                <a:off x="8246885" y="3172325"/>
                <a:ext cx="118440" cy="202680"/>
              </p14:xfrm>
            </p:contentPart>
          </mc:Choice>
          <mc:Fallback xmlns="">
            <p:pic>
              <p:nvPicPr>
                <p:cNvPr id="250" name="筆跡 249">
                  <a:extLst>
                    <a:ext uri="{FF2B5EF4-FFF2-40B4-BE49-F238E27FC236}">
                      <a16:creationId xmlns:a16="http://schemas.microsoft.com/office/drawing/2014/main" id="{F7FE9A08-29EF-7A73-7618-07A877A85DC7}"/>
                    </a:ext>
                  </a:extLst>
                </p:cNvPr>
                <p:cNvPicPr/>
                <p:nvPr/>
              </p:nvPicPr>
              <p:blipFill>
                <a:blip r:embed="rId313"/>
                <a:stretch>
                  <a:fillRect/>
                </a:stretch>
              </p:blipFill>
              <p:spPr>
                <a:xfrm>
                  <a:off x="8242565" y="3168005"/>
                  <a:ext cx="127080" cy="211320"/>
                </a:xfrm>
                <a:prstGeom prst="rect">
                  <a:avLst/>
                </a:prstGeom>
              </p:spPr>
            </p:pic>
          </mc:Fallback>
        </mc:AlternateContent>
      </p:grpSp>
      <p:grpSp>
        <p:nvGrpSpPr>
          <p:cNvPr id="261" name="群組 260">
            <a:extLst>
              <a:ext uri="{FF2B5EF4-FFF2-40B4-BE49-F238E27FC236}">
                <a16:creationId xmlns:a16="http://schemas.microsoft.com/office/drawing/2014/main" id="{7FBA98DE-2A5A-AC29-BC8D-04B3F349B68D}"/>
              </a:ext>
            </a:extLst>
          </p:cNvPr>
          <p:cNvGrpSpPr/>
          <p:nvPr/>
        </p:nvGrpSpPr>
        <p:grpSpPr>
          <a:xfrm>
            <a:off x="7544525" y="4050725"/>
            <a:ext cx="931320" cy="300240"/>
            <a:chOff x="7544525" y="4050725"/>
            <a:chExt cx="931320" cy="300240"/>
          </a:xfrm>
        </p:grpSpPr>
        <mc:AlternateContent xmlns:mc="http://schemas.openxmlformats.org/markup-compatibility/2006" xmlns:p14="http://schemas.microsoft.com/office/powerpoint/2010/main">
          <mc:Choice Requires="p14">
            <p:contentPart p14:bwMode="auto" r:id="rId314">
              <p14:nvContentPartPr>
                <p14:cNvPr id="252" name="筆跡 251">
                  <a:extLst>
                    <a:ext uri="{FF2B5EF4-FFF2-40B4-BE49-F238E27FC236}">
                      <a16:creationId xmlns:a16="http://schemas.microsoft.com/office/drawing/2014/main" id="{541D36AB-4466-2111-76EB-676A06EFEC32}"/>
                    </a:ext>
                  </a:extLst>
                </p14:cNvPr>
                <p14:cNvContentPartPr/>
                <p14:nvPr/>
              </p14:nvContentPartPr>
              <p14:xfrm>
                <a:off x="7544525" y="4148645"/>
                <a:ext cx="107640" cy="202320"/>
              </p14:xfrm>
            </p:contentPart>
          </mc:Choice>
          <mc:Fallback xmlns="">
            <p:pic>
              <p:nvPicPr>
                <p:cNvPr id="252" name="筆跡 251">
                  <a:extLst>
                    <a:ext uri="{FF2B5EF4-FFF2-40B4-BE49-F238E27FC236}">
                      <a16:creationId xmlns:a16="http://schemas.microsoft.com/office/drawing/2014/main" id="{541D36AB-4466-2111-76EB-676A06EFEC32}"/>
                    </a:ext>
                  </a:extLst>
                </p:cNvPr>
                <p:cNvPicPr/>
                <p:nvPr/>
              </p:nvPicPr>
              <p:blipFill>
                <a:blip r:embed="rId315"/>
                <a:stretch>
                  <a:fillRect/>
                </a:stretch>
              </p:blipFill>
              <p:spPr>
                <a:xfrm>
                  <a:off x="7540205" y="4144325"/>
                  <a:ext cx="1162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53" name="筆跡 252">
                  <a:extLst>
                    <a:ext uri="{FF2B5EF4-FFF2-40B4-BE49-F238E27FC236}">
                      <a16:creationId xmlns:a16="http://schemas.microsoft.com/office/drawing/2014/main" id="{C202693D-088C-06FB-671A-B31B99B3D195}"/>
                    </a:ext>
                  </a:extLst>
                </p14:cNvPr>
                <p14:cNvContentPartPr/>
                <p14:nvPr/>
              </p14:nvContentPartPr>
              <p14:xfrm>
                <a:off x="7683125" y="4321805"/>
                <a:ext cx="9360" cy="24480"/>
              </p14:xfrm>
            </p:contentPart>
          </mc:Choice>
          <mc:Fallback xmlns="">
            <p:pic>
              <p:nvPicPr>
                <p:cNvPr id="253" name="筆跡 252">
                  <a:extLst>
                    <a:ext uri="{FF2B5EF4-FFF2-40B4-BE49-F238E27FC236}">
                      <a16:creationId xmlns:a16="http://schemas.microsoft.com/office/drawing/2014/main" id="{C202693D-088C-06FB-671A-B31B99B3D195}"/>
                    </a:ext>
                  </a:extLst>
                </p:cNvPr>
                <p:cNvPicPr/>
                <p:nvPr/>
              </p:nvPicPr>
              <p:blipFill>
                <a:blip r:embed="rId317"/>
                <a:stretch>
                  <a:fillRect/>
                </a:stretch>
              </p:blipFill>
              <p:spPr>
                <a:xfrm>
                  <a:off x="7678805" y="4317485"/>
                  <a:ext cx="180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55" name="筆跡 254">
                  <a:extLst>
                    <a:ext uri="{FF2B5EF4-FFF2-40B4-BE49-F238E27FC236}">
                      <a16:creationId xmlns:a16="http://schemas.microsoft.com/office/drawing/2014/main" id="{696F4FC3-74A6-A51A-1A95-4797CCF0BE14}"/>
                    </a:ext>
                  </a:extLst>
                </p14:cNvPr>
                <p14:cNvContentPartPr/>
                <p14:nvPr/>
              </p14:nvContentPartPr>
              <p14:xfrm>
                <a:off x="7782125" y="4173125"/>
                <a:ext cx="67320" cy="126720"/>
              </p14:xfrm>
            </p:contentPart>
          </mc:Choice>
          <mc:Fallback xmlns="">
            <p:pic>
              <p:nvPicPr>
                <p:cNvPr id="255" name="筆跡 254">
                  <a:extLst>
                    <a:ext uri="{FF2B5EF4-FFF2-40B4-BE49-F238E27FC236}">
                      <a16:creationId xmlns:a16="http://schemas.microsoft.com/office/drawing/2014/main" id="{696F4FC3-74A6-A51A-1A95-4797CCF0BE14}"/>
                    </a:ext>
                  </a:extLst>
                </p:cNvPr>
                <p:cNvPicPr/>
                <p:nvPr/>
              </p:nvPicPr>
              <p:blipFill>
                <a:blip r:embed="rId319"/>
                <a:stretch>
                  <a:fillRect/>
                </a:stretch>
              </p:blipFill>
              <p:spPr>
                <a:xfrm>
                  <a:off x="7777805" y="4168805"/>
                  <a:ext cx="75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56" name="筆跡 255">
                  <a:extLst>
                    <a:ext uri="{FF2B5EF4-FFF2-40B4-BE49-F238E27FC236}">
                      <a16:creationId xmlns:a16="http://schemas.microsoft.com/office/drawing/2014/main" id="{455F0468-3ADA-DC0A-33C1-1D0A15CE2108}"/>
                    </a:ext>
                  </a:extLst>
                </p14:cNvPr>
                <p14:cNvContentPartPr/>
                <p14:nvPr/>
              </p14:nvContentPartPr>
              <p14:xfrm>
                <a:off x="7916405" y="4050725"/>
                <a:ext cx="117360" cy="261360"/>
              </p14:xfrm>
            </p:contentPart>
          </mc:Choice>
          <mc:Fallback xmlns="">
            <p:pic>
              <p:nvPicPr>
                <p:cNvPr id="256" name="筆跡 255">
                  <a:extLst>
                    <a:ext uri="{FF2B5EF4-FFF2-40B4-BE49-F238E27FC236}">
                      <a16:creationId xmlns:a16="http://schemas.microsoft.com/office/drawing/2014/main" id="{455F0468-3ADA-DC0A-33C1-1D0A15CE2108}"/>
                    </a:ext>
                  </a:extLst>
                </p:cNvPr>
                <p:cNvPicPr/>
                <p:nvPr/>
              </p:nvPicPr>
              <p:blipFill>
                <a:blip r:embed="rId321"/>
                <a:stretch>
                  <a:fillRect/>
                </a:stretch>
              </p:blipFill>
              <p:spPr>
                <a:xfrm>
                  <a:off x="7912085" y="4046405"/>
                  <a:ext cx="12600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58" name="筆跡 257">
                  <a:extLst>
                    <a:ext uri="{FF2B5EF4-FFF2-40B4-BE49-F238E27FC236}">
                      <a16:creationId xmlns:a16="http://schemas.microsoft.com/office/drawing/2014/main" id="{7560F016-FDB7-2714-14B3-6528D010AF60}"/>
                    </a:ext>
                  </a:extLst>
                </p14:cNvPr>
                <p14:cNvContentPartPr/>
                <p14:nvPr/>
              </p14:nvContentPartPr>
              <p14:xfrm>
                <a:off x="8036645" y="4125965"/>
                <a:ext cx="154080" cy="169920"/>
              </p14:xfrm>
            </p:contentPart>
          </mc:Choice>
          <mc:Fallback xmlns="">
            <p:pic>
              <p:nvPicPr>
                <p:cNvPr id="258" name="筆跡 257">
                  <a:extLst>
                    <a:ext uri="{FF2B5EF4-FFF2-40B4-BE49-F238E27FC236}">
                      <a16:creationId xmlns:a16="http://schemas.microsoft.com/office/drawing/2014/main" id="{7560F016-FDB7-2714-14B3-6528D010AF60}"/>
                    </a:ext>
                  </a:extLst>
                </p:cNvPr>
                <p:cNvPicPr/>
                <p:nvPr/>
              </p:nvPicPr>
              <p:blipFill>
                <a:blip r:embed="rId323"/>
                <a:stretch>
                  <a:fillRect/>
                </a:stretch>
              </p:blipFill>
              <p:spPr>
                <a:xfrm>
                  <a:off x="8032325" y="4121645"/>
                  <a:ext cx="1627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59" name="筆跡 258">
                  <a:extLst>
                    <a:ext uri="{FF2B5EF4-FFF2-40B4-BE49-F238E27FC236}">
                      <a16:creationId xmlns:a16="http://schemas.microsoft.com/office/drawing/2014/main" id="{F7F432F8-6ADB-C1F8-B000-D3DF246D3A58}"/>
                    </a:ext>
                  </a:extLst>
                </p14:cNvPr>
                <p14:cNvContentPartPr/>
                <p14:nvPr/>
              </p14:nvContentPartPr>
              <p14:xfrm>
                <a:off x="8258765" y="4117685"/>
                <a:ext cx="25920" cy="168480"/>
              </p14:xfrm>
            </p:contentPart>
          </mc:Choice>
          <mc:Fallback xmlns="">
            <p:pic>
              <p:nvPicPr>
                <p:cNvPr id="259" name="筆跡 258">
                  <a:extLst>
                    <a:ext uri="{FF2B5EF4-FFF2-40B4-BE49-F238E27FC236}">
                      <a16:creationId xmlns:a16="http://schemas.microsoft.com/office/drawing/2014/main" id="{F7F432F8-6ADB-C1F8-B000-D3DF246D3A58}"/>
                    </a:ext>
                  </a:extLst>
                </p:cNvPr>
                <p:cNvPicPr/>
                <p:nvPr/>
              </p:nvPicPr>
              <p:blipFill>
                <a:blip r:embed="rId325"/>
                <a:stretch>
                  <a:fillRect/>
                </a:stretch>
              </p:blipFill>
              <p:spPr>
                <a:xfrm>
                  <a:off x="8254445" y="4113365"/>
                  <a:ext cx="345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60" name="筆跡 259">
                  <a:extLst>
                    <a:ext uri="{FF2B5EF4-FFF2-40B4-BE49-F238E27FC236}">
                      <a16:creationId xmlns:a16="http://schemas.microsoft.com/office/drawing/2014/main" id="{ECCBE7A3-7CA3-56F3-644E-DA532E4B1B3E}"/>
                    </a:ext>
                  </a:extLst>
                </p14:cNvPr>
                <p14:cNvContentPartPr/>
                <p14:nvPr/>
              </p14:nvContentPartPr>
              <p14:xfrm>
                <a:off x="8310965" y="4103285"/>
                <a:ext cx="164880" cy="231120"/>
              </p14:xfrm>
            </p:contentPart>
          </mc:Choice>
          <mc:Fallback xmlns="">
            <p:pic>
              <p:nvPicPr>
                <p:cNvPr id="260" name="筆跡 259">
                  <a:extLst>
                    <a:ext uri="{FF2B5EF4-FFF2-40B4-BE49-F238E27FC236}">
                      <a16:creationId xmlns:a16="http://schemas.microsoft.com/office/drawing/2014/main" id="{ECCBE7A3-7CA3-56F3-644E-DA532E4B1B3E}"/>
                    </a:ext>
                  </a:extLst>
                </p:cNvPr>
                <p:cNvPicPr/>
                <p:nvPr/>
              </p:nvPicPr>
              <p:blipFill>
                <a:blip r:embed="rId327"/>
                <a:stretch>
                  <a:fillRect/>
                </a:stretch>
              </p:blipFill>
              <p:spPr>
                <a:xfrm>
                  <a:off x="8306645" y="4098965"/>
                  <a:ext cx="173520" cy="239760"/>
                </a:xfrm>
                <a:prstGeom prst="rect">
                  <a:avLst/>
                </a:prstGeom>
              </p:spPr>
            </p:pic>
          </mc:Fallback>
        </mc:AlternateContent>
      </p:grpSp>
      <p:grpSp>
        <p:nvGrpSpPr>
          <p:cNvPr id="264" name="群組 263">
            <a:extLst>
              <a:ext uri="{FF2B5EF4-FFF2-40B4-BE49-F238E27FC236}">
                <a16:creationId xmlns:a16="http://schemas.microsoft.com/office/drawing/2014/main" id="{26DBDE80-EA30-3998-C384-CF294DDA3F91}"/>
              </a:ext>
            </a:extLst>
          </p:cNvPr>
          <p:cNvGrpSpPr/>
          <p:nvPr/>
        </p:nvGrpSpPr>
        <p:grpSpPr>
          <a:xfrm>
            <a:off x="7502405" y="4982765"/>
            <a:ext cx="141480" cy="200160"/>
            <a:chOff x="7502405" y="4982765"/>
            <a:chExt cx="141480" cy="200160"/>
          </a:xfrm>
        </p:grpSpPr>
        <mc:AlternateContent xmlns:mc="http://schemas.openxmlformats.org/markup-compatibility/2006" xmlns:p14="http://schemas.microsoft.com/office/powerpoint/2010/main">
          <mc:Choice Requires="p14">
            <p:contentPart p14:bwMode="auto" r:id="rId328">
              <p14:nvContentPartPr>
                <p14:cNvPr id="262" name="筆跡 261">
                  <a:extLst>
                    <a:ext uri="{FF2B5EF4-FFF2-40B4-BE49-F238E27FC236}">
                      <a16:creationId xmlns:a16="http://schemas.microsoft.com/office/drawing/2014/main" id="{01F07CFC-3CAD-5C43-C6C3-82D043D66F00}"/>
                    </a:ext>
                  </a:extLst>
                </p14:cNvPr>
                <p14:cNvContentPartPr/>
                <p14:nvPr/>
              </p14:nvContentPartPr>
              <p14:xfrm>
                <a:off x="7502405" y="4982765"/>
                <a:ext cx="98640" cy="181440"/>
              </p14:xfrm>
            </p:contentPart>
          </mc:Choice>
          <mc:Fallback xmlns="">
            <p:pic>
              <p:nvPicPr>
                <p:cNvPr id="262" name="筆跡 261">
                  <a:extLst>
                    <a:ext uri="{FF2B5EF4-FFF2-40B4-BE49-F238E27FC236}">
                      <a16:creationId xmlns:a16="http://schemas.microsoft.com/office/drawing/2014/main" id="{01F07CFC-3CAD-5C43-C6C3-82D043D66F00}"/>
                    </a:ext>
                  </a:extLst>
                </p:cNvPr>
                <p:cNvPicPr/>
                <p:nvPr/>
              </p:nvPicPr>
              <p:blipFill>
                <a:blip r:embed="rId329"/>
                <a:stretch>
                  <a:fillRect/>
                </a:stretch>
              </p:blipFill>
              <p:spPr>
                <a:xfrm>
                  <a:off x="7498085" y="4978445"/>
                  <a:ext cx="1072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63" name="筆跡 262">
                  <a:extLst>
                    <a:ext uri="{FF2B5EF4-FFF2-40B4-BE49-F238E27FC236}">
                      <a16:creationId xmlns:a16="http://schemas.microsoft.com/office/drawing/2014/main" id="{BE90FF70-4C15-8BD4-10D8-6F02AC1B669A}"/>
                    </a:ext>
                  </a:extLst>
                </p14:cNvPr>
                <p14:cNvContentPartPr/>
                <p14:nvPr/>
              </p14:nvContentPartPr>
              <p14:xfrm>
                <a:off x="7638125" y="5148725"/>
                <a:ext cx="5760" cy="34200"/>
              </p14:xfrm>
            </p:contentPart>
          </mc:Choice>
          <mc:Fallback xmlns="">
            <p:pic>
              <p:nvPicPr>
                <p:cNvPr id="263" name="筆跡 262">
                  <a:extLst>
                    <a:ext uri="{FF2B5EF4-FFF2-40B4-BE49-F238E27FC236}">
                      <a16:creationId xmlns:a16="http://schemas.microsoft.com/office/drawing/2014/main" id="{BE90FF70-4C15-8BD4-10D8-6F02AC1B669A}"/>
                    </a:ext>
                  </a:extLst>
                </p:cNvPr>
                <p:cNvPicPr/>
                <p:nvPr/>
              </p:nvPicPr>
              <p:blipFill>
                <a:blip r:embed="rId331"/>
                <a:stretch>
                  <a:fillRect/>
                </a:stretch>
              </p:blipFill>
              <p:spPr>
                <a:xfrm>
                  <a:off x="7633805" y="5144405"/>
                  <a:ext cx="14400" cy="42840"/>
                </a:xfrm>
                <a:prstGeom prst="rect">
                  <a:avLst/>
                </a:prstGeom>
              </p:spPr>
            </p:pic>
          </mc:Fallback>
        </mc:AlternateContent>
      </p:grpSp>
      <p:grpSp>
        <p:nvGrpSpPr>
          <p:cNvPr id="273" name="群組 272">
            <a:extLst>
              <a:ext uri="{FF2B5EF4-FFF2-40B4-BE49-F238E27FC236}">
                <a16:creationId xmlns:a16="http://schemas.microsoft.com/office/drawing/2014/main" id="{F8C8B89E-AF95-EB35-C93B-729808F0C971}"/>
              </a:ext>
            </a:extLst>
          </p:cNvPr>
          <p:cNvGrpSpPr/>
          <p:nvPr/>
        </p:nvGrpSpPr>
        <p:grpSpPr>
          <a:xfrm>
            <a:off x="7801565" y="4909325"/>
            <a:ext cx="671760" cy="259560"/>
            <a:chOff x="7801565" y="4909325"/>
            <a:chExt cx="671760" cy="259560"/>
          </a:xfrm>
        </p:grpSpPr>
        <mc:AlternateContent xmlns:mc="http://schemas.openxmlformats.org/markup-compatibility/2006" xmlns:p14="http://schemas.microsoft.com/office/powerpoint/2010/main">
          <mc:Choice Requires="p14">
            <p:contentPart p14:bwMode="auto" r:id="rId332">
              <p14:nvContentPartPr>
                <p14:cNvPr id="265" name="筆跡 264">
                  <a:extLst>
                    <a:ext uri="{FF2B5EF4-FFF2-40B4-BE49-F238E27FC236}">
                      <a16:creationId xmlns:a16="http://schemas.microsoft.com/office/drawing/2014/main" id="{94E60B27-54C8-1D21-5782-624ACDA59A5D}"/>
                    </a:ext>
                  </a:extLst>
                </p14:cNvPr>
                <p14:cNvContentPartPr/>
                <p14:nvPr/>
              </p14:nvContentPartPr>
              <p14:xfrm>
                <a:off x="7801565" y="4917245"/>
                <a:ext cx="25560" cy="251640"/>
              </p14:xfrm>
            </p:contentPart>
          </mc:Choice>
          <mc:Fallback xmlns="">
            <p:pic>
              <p:nvPicPr>
                <p:cNvPr id="265" name="筆跡 264">
                  <a:extLst>
                    <a:ext uri="{FF2B5EF4-FFF2-40B4-BE49-F238E27FC236}">
                      <a16:creationId xmlns:a16="http://schemas.microsoft.com/office/drawing/2014/main" id="{94E60B27-54C8-1D21-5782-624ACDA59A5D}"/>
                    </a:ext>
                  </a:extLst>
                </p:cNvPr>
                <p:cNvPicPr/>
                <p:nvPr/>
              </p:nvPicPr>
              <p:blipFill>
                <a:blip r:embed="rId333"/>
                <a:stretch>
                  <a:fillRect/>
                </a:stretch>
              </p:blipFill>
              <p:spPr>
                <a:xfrm>
                  <a:off x="7797245" y="4912925"/>
                  <a:ext cx="342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66" name="筆跡 265">
                  <a:extLst>
                    <a:ext uri="{FF2B5EF4-FFF2-40B4-BE49-F238E27FC236}">
                      <a16:creationId xmlns:a16="http://schemas.microsoft.com/office/drawing/2014/main" id="{67199CA8-8BC8-8523-F455-BB4F2B0A2A66}"/>
                    </a:ext>
                  </a:extLst>
                </p14:cNvPr>
                <p14:cNvContentPartPr/>
                <p14:nvPr/>
              </p14:nvContentPartPr>
              <p14:xfrm>
                <a:off x="7914605" y="4910765"/>
                <a:ext cx="83160" cy="234360"/>
              </p14:xfrm>
            </p:contentPart>
          </mc:Choice>
          <mc:Fallback xmlns="">
            <p:pic>
              <p:nvPicPr>
                <p:cNvPr id="266" name="筆跡 265">
                  <a:extLst>
                    <a:ext uri="{FF2B5EF4-FFF2-40B4-BE49-F238E27FC236}">
                      <a16:creationId xmlns:a16="http://schemas.microsoft.com/office/drawing/2014/main" id="{67199CA8-8BC8-8523-F455-BB4F2B0A2A66}"/>
                    </a:ext>
                  </a:extLst>
                </p:cNvPr>
                <p:cNvPicPr/>
                <p:nvPr/>
              </p:nvPicPr>
              <p:blipFill>
                <a:blip r:embed="rId335"/>
                <a:stretch>
                  <a:fillRect/>
                </a:stretch>
              </p:blipFill>
              <p:spPr>
                <a:xfrm>
                  <a:off x="7910285" y="4906445"/>
                  <a:ext cx="918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68" name="筆跡 267">
                  <a:extLst>
                    <a:ext uri="{FF2B5EF4-FFF2-40B4-BE49-F238E27FC236}">
                      <a16:creationId xmlns:a16="http://schemas.microsoft.com/office/drawing/2014/main" id="{894845B9-AEDC-19BA-F229-948A52E3E593}"/>
                    </a:ext>
                  </a:extLst>
                </p14:cNvPr>
                <p14:cNvContentPartPr/>
                <p14:nvPr/>
              </p14:nvContentPartPr>
              <p14:xfrm>
                <a:off x="8032685" y="4973765"/>
                <a:ext cx="147960" cy="155160"/>
              </p14:xfrm>
            </p:contentPart>
          </mc:Choice>
          <mc:Fallback xmlns="">
            <p:pic>
              <p:nvPicPr>
                <p:cNvPr id="268" name="筆跡 267">
                  <a:extLst>
                    <a:ext uri="{FF2B5EF4-FFF2-40B4-BE49-F238E27FC236}">
                      <a16:creationId xmlns:a16="http://schemas.microsoft.com/office/drawing/2014/main" id="{894845B9-AEDC-19BA-F229-948A52E3E593}"/>
                    </a:ext>
                  </a:extLst>
                </p:cNvPr>
                <p:cNvPicPr/>
                <p:nvPr/>
              </p:nvPicPr>
              <p:blipFill>
                <a:blip r:embed="rId337"/>
                <a:stretch>
                  <a:fillRect/>
                </a:stretch>
              </p:blipFill>
              <p:spPr>
                <a:xfrm>
                  <a:off x="8028365" y="4969445"/>
                  <a:ext cx="1566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70" name="筆跡 269">
                  <a:extLst>
                    <a:ext uri="{FF2B5EF4-FFF2-40B4-BE49-F238E27FC236}">
                      <a16:creationId xmlns:a16="http://schemas.microsoft.com/office/drawing/2014/main" id="{42A2A7B1-86F5-3773-0F1F-21715CDABDA7}"/>
                    </a:ext>
                  </a:extLst>
                </p14:cNvPr>
                <p14:cNvContentPartPr/>
                <p14:nvPr/>
              </p14:nvContentPartPr>
              <p14:xfrm>
                <a:off x="8179565" y="4930565"/>
                <a:ext cx="168840" cy="121320"/>
              </p14:xfrm>
            </p:contentPart>
          </mc:Choice>
          <mc:Fallback xmlns="">
            <p:pic>
              <p:nvPicPr>
                <p:cNvPr id="270" name="筆跡 269">
                  <a:extLst>
                    <a:ext uri="{FF2B5EF4-FFF2-40B4-BE49-F238E27FC236}">
                      <a16:creationId xmlns:a16="http://schemas.microsoft.com/office/drawing/2014/main" id="{42A2A7B1-86F5-3773-0F1F-21715CDABDA7}"/>
                    </a:ext>
                  </a:extLst>
                </p:cNvPr>
                <p:cNvPicPr/>
                <p:nvPr/>
              </p:nvPicPr>
              <p:blipFill>
                <a:blip r:embed="rId339"/>
                <a:stretch>
                  <a:fillRect/>
                </a:stretch>
              </p:blipFill>
              <p:spPr>
                <a:xfrm>
                  <a:off x="8175245" y="4926245"/>
                  <a:ext cx="17748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71" name="筆跡 270">
                  <a:extLst>
                    <a:ext uri="{FF2B5EF4-FFF2-40B4-BE49-F238E27FC236}">
                      <a16:creationId xmlns:a16="http://schemas.microsoft.com/office/drawing/2014/main" id="{BBFBC891-3422-824F-177F-B11A97ED9172}"/>
                    </a:ext>
                  </a:extLst>
                </p14:cNvPr>
                <p14:cNvContentPartPr/>
                <p14:nvPr/>
              </p14:nvContentPartPr>
              <p14:xfrm>
                <a:off x="8257325" y="4941005"/>
                <a:ext cx="60120" cy="214560"/>
              </p14:xfrm>
            </p:contentPart>
          </mc:Choice>
          <mc:Fallback xmlns="">
            <p:pic>
              <p:nvPicPr>
                <p:cNvPr id="271" name="筆跡 270">
                  <a:extLst>
                    <a:ext uri="{FF2B5EF4-FFF2-40B4-BE49-F238E27FC236}">
                      <a16:creationId xmlns:a16="http://schemas.microsoft.com/office/drawing/2014/main" id="{BBFBC891-3422-824F-177F-B11A97ED9172}"/>
                    </a:ext>
                  </a:extLst>
                </p:cNvPr>
                <p:cNvPicPr/>
                <p:nvPr/>
              </p:nvPicPr>
              <p:blipFill>
                <a:blip r:embed="rId341"/>
                <a:stretch>
                  <a:fillRect/>
                </a:stretch>
              </p:blipFill>
              <p:spPr>
                <a:xfrm>
                  <a:off x="8253005" y="4936685"/>
                  <a:ext cx="687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72" name="筆跡 271">
                  <a:extLst>
                    <a:ext uri="{FF2B5EF4-FFF2-40B4-BE49-F238E27FC236}">
                      <a16:creationId xmlns:a16="http://schemas.microsoft.com/office/drawing/2014/main" id="{FE132A27-1878-C1F1-535E-817207D082C5}"/>
                    </a:ext>
                  </a:extLst>
                </p14:cNvPr>
                <p14:cNvContentPartPr/>
                <p14:nvPr/>
              </p14:nvContentPartPr>
              <p14:xfrm>
                <a:off x="8368205" y="4909325"/>
                <a:ext cx="105120" cy="228240"/>
              </p14:xfrm>
            </p:contentPart>
          </mc:Choice>
          <mc:Fallback xmlns="">
            <p:pic>
              <p:nvPicPr>
                <p:cNvPr id="272" name="筆跡 271">
                  <a:extLst>
                    <a:ext uri="{FF2B5EF4-FFF2-40B4-BE49-F238E27FC236}">
                      <a16:creationId xmlns:a16="http://schemas.microsoft.com/office/drawing/2014/main" id="{FE132A27-1878-C1F1-535E-817207D082C5}"/>
                    </a:ext>
                  </a:extLst>
                </p:cNvPr>
                <p:cNvPicPr/>
                <p:nvPr/>
              </p:nvPicPr>
              <p:blipFill>
                <a:blip r:embed="rId343"/>
                <a:stretch>
                  <a:fillRect/>
                </a:stretch>
              </p:blipFill>
              <p:spPr>
                <a:xfrm>
                  <a:off x="8363885" y="4905005"/>
                  <a:ext cx="113760" cy="236880"/>
                </a:xfrm>
                <a:prstGeom prst="rect">
                  <a:avLst/>
                </a:prstGeom>
              </p:spPr>
            </p:pic>
          </mc:Fallback>
        </mc:AlternateContent>
      </p:grpSp>
      <p:grpSp>
        <p:nvGrpSpPr>
          <p:cNvPr id="276" name="群組 275">
            <a:extLst>
              <a:ext uri="{FF2B5EF4-FFF2-40B4-BE49-F238E27FC236}">
                <a16:creationId xmlns:a16="http://schemas.microsoft.com/office/drawing/2014/main" id="{F05DE3BA-1E96-5D1F-3F82-B142FE2D5020}"/>
              </a:ext>
            </a:extLst>
          </p:cNvPr>
          <p:cNvGrpSpPr/>
          <p:nvPr/>
        </p:nvGrpSpPr>
        <p:grpSpPr>
          <a:xfrm>
            <a:off x="7504925" y="5851445"/>
            <a:ext cx="175680" cy="195120"/>
            <a:chOff x="7504925" y="5851445"/>
            <a:chExt cx="175680" cy="195120"/>
          </a:xfrm>
        </p:grpSpPr>
        <mc:AlternateContent xmlns:mc="http://schemas.openxmlformats.org/markup-compatibility/2006" xmlns:p14="http://schemas.microsoft.com/office/powerpoint/2010/main">
          <mc:Choice Requires="p14">
            <p:contentPart p14:bwMode="auto" r:id="rId344">
              <p14:nvContentPartPr>
                <p14:cNvPr id="274" name="筆跡 273">
                  <a:extLst>
                    <a:ext uri="{FF2B5EF4-FFF2-40B4-BE49-F238E27FC236}">
                      <a16:creationId xmlns:a16="http://schemas.microsoft.com/office/drawing/2014/main" id="{2A2CB78B-4D17-72EF-1B18-3665F4DB6CF7}"/>
                    </a:ext>
                  </a:extLst>
                </p14:cNvPr>
                <p14:cNvContentPartPr/>
                <p14:nvPr/>
              </p14:nvContentPartPr>
              <p14:xfrm>
                <a:off x="7504925" y="5851445"/>
                <a:ext cx="124560" cy="195120"/>
              </p14:xfrm>
            </p:contentPart>
          </mc:Choice>
          <mc:Fallback xmlns="">
            <p:pic>
              <p:nvPicPr>
                <p:cNvPr id="274" name="筆跡 273">
                  <a:extLst>
                    <a:ext uri="{FF2B5EF4-FFF2-40B4-BE49-F238E27FC236}">
                      <a16:creationId xmlns:a16="http://schemas.microsoft.com/office/drawing/2014/main" id="{2A2CB78B-4D17-72EF-1B18-3665F4DB6CF7}"/>
                    </a:ext>
                  </a:extLst>
                </p:cNvPr>
                <p:cNvPicPr/>
                <p:nvPr/>
              </p:nvPicPr>
              <p:blipFill>
                <a:blip r:embed="rId345"/>
                <a:stretch>
                  <a:fillRect/>
                </a:stretch>
              </p:blipFill>
              <p:spPr>
                <a:xfrm>
                  <a:off x="7500605" y="5847125"/>
                  <a:ext cx="1332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75" name="筆跡 274">
                  <a:extLst>
                    <a:ext uri="{FF2B5EF4-FFF2-40B4-BE49-F238E27FC236}">
                      <a16:creationId xmlns:a16="http://schemas.microsoft.com/office/drawing/2014/main" id="{C5694785-6151-0B89-9369-880C9CFCC8C2}"/>
                    </a:ext>
                  </a:extLst>
                </p14:cNvPr>
                <p14:cNvContentPartPr/>
                <p14:nvPr/>
              </p14:nvContentPartPr>
              <p14:xfrm>
                <a:off x="7674125" y="6010565"/>
                <a:ext cx="6480" cy="31320"/>
              </p14:xfrm>
            </p:contentPart>
          </mc:Choice>
          <mc:Fallback xmlns="">
            <p:pic>
              <p:nvPicPr>
                <p:cNvPr id="275" name="筆跡 274">
                  <a:extLst>
                    <a:ext uri="{FF2B5EF4-FFF2-40B4-BE49-F238E27FC236}">
                      <a16:creationId xmlns:a16="http://schemas.microsoft.com/office/drawing/2014/main" id="{C5694785-6151-0B89-9369-880C9CFCC8C2}"/>
                    </a:ext>
                  </a:extLst>
                </p:cNvPr>
                <p:cNvPicPr/>
                <p:nvPr/>
              </p:nvPicPr>
              <p:blipFill>
                <a:blip r:embed="rId347"/>
                <a:stretch>
                  <a:fillRect/>
                </a:stretch>
              </p:blipFill>
              <p:spPr>
                <a:xfrm>
                  <a:off x="7669805" y="6006245"/>
                  <a:ext cx="15120" cy="39960"/>
                </a:xfrm>
                <a:prstGeom prst="rect">
                  <a:avLst/>
                </a:prstGeom>
              </p:spPr>
            </p:pic>
          </mc:Fallback>
        </mc:AlternateContent>
      </p:grpSp>
      <p:grpSp>
        <p:nvGrpSpPr>
          <p:cNvPr id="285" name="群組 284">
            <a:extLst>
              <a:ext uri="{FF2B5EF4-FFF2-40B4-BE49-F238E27FC236}">
                <a16:creationId xmlns:a16="http://schemas.microsoft.com/office/drawing/2014/main" id="{444DAE07-B18A-F00A-7CE8-3A7F8EEC8243}"/>
              </a:ext>
            </a:extLst>
          </p:cNvPr>
          <p:cNvGrpSpPr/>
          <p:nvPr/>
        </p:nvGrpSpPr>
        <p:grpSpPr>
          <a:xfrm>
            <a:off x="7754045" y="5718605"/>
            <a:ext cx="832320" cy="330480"/>
            <a:chOff x="7754045" y="5718605"/>
            <a:chExt cx="832320" cy="330480"/>
          </a:xfrm>
        </p:grpSpPr>
        <mc:AlternateContent xmlns:mc="http://schemas.openxmlformats.org/markup-compatibility/2006" xmlns:p14="http://schemas.microsoft.com/office/powerpoint/2010/main">
          <mc:Choice Requires="p14">
            <p:contentPart p14:bwMode="auto" r:id="rId348">
              <p14:nvContentPartPr>
                <p14:cNvPr id="277" name="筆跡 276">
                  <a:extLst>
                    <a:ext uri="{FF2B5EF4-FFF2-40B4-BE49-F238E27FC236}">
                      <a16:creationId xmlns:a16="http://schemas.microsoft.com/office/drawing/2014/main" id="{87B16E01-772C-896B-BDD4-42ABCE81B20E}"/>
                    </a:ext>
                  </a:extLst>
                </p14:cNvPr>
                <p14:cNvContentPartPr/>
                <p14:nvPr/>
              </p14:nvContentPartPr>
              <p14:xfrm>
                <a:off x="7754045" y="5838485"/>
                <a:ext cx="176400" cy="184680"/>
              </p14:xfrm>
            </p:contentPart>
          </mc:Choice>
          <mc:Fallback xmlns="">
            <p:pic>
              <p:nvPicPr>
                <p:cNvPr id="277" name="筆跡 276">
                  <a:extLst>
                    <a:ext uri="{FF2B5EF4-FFF2-40B4-BE49-F238E27FC236}">
                      <a16:creationId xmlns:a16="http://schemas.microsoft.com/office/drawing/2014/main" id="{87B16E01-772C-896B-BDD4-42ABCE81B20E}"/>
                    </a:ext>
                  </a:extLst>
                </p:cNvPr>
                <p:cNvPicPr/>
                <p:nvPr/>
              </p:nvPicPr>
              <p:blipFill>
                <a:blip r:embed="rId349"/>
                <a:stretch>
                  <a:fillRect/>
                </a:stretch>
              </p:blipFill>
              <p:spPr>
                <a:xfrm>
                  <a:off x="7749725" y="5834165"/>
                  <a:ext cx="1850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78" name="筆跡 277">
                  <a:extLst>
                    <a:ext uri="{FF2B5EF4-FFF2-40B4-BE49-F238E27FC236}">
                      <a16:creationId xmlns:a16="http://schemas.microsoft.com/office/drawing/2014/main" id="{A27EA15B-D662-A889-AFCA-4BC6A9C3C4FA}"/>
                    </a:ext>
                  </a:extLst>
                </p14:cNvPr>
                <p14:cNvContentPartPr/>
                <p14:nvPr/>
              </p14:nvContentPartPr>
              <p14:xfrm>
                <a:off x="7959245" y="5801045"/>
                <a:ext cx="90720" cy="222840"/>
              </p14:xfrm>
            </p:contentPart>
          </mc:Choice>
          <mc:Fallback xmlns="">
            <p:pic>
              <p:nvPicPr>
                <p:cNvPr id="278" name="筆跡 277">
                  <a:extLst>
                    <a:ext uri="{FF2B5EF4-FFF2-40B4-BE49-F238E27FC236}">
                      <a16:creationId xmlns:a16="http://schemas.microsoft.com/office/drawing/2014/main" id="{A27EA15B-D662-A889-AFCA-4BC6A9C3C4FA}"/>
                    </a:ext>
                  </a:extLst>
                </p:cNvPr>
                <p:cNvPicPr/>
                <p:nvPr/>
              </p:nvPicPr>
              <p:blipFill>
                <a:blip r:embed="rId351"/>
                <a:stretch>
                  <a:fillRect/>
                </a:stretch>
              </p:blipFill>
              <p:spPr>
                <a:xfrm>
                  <a:off x="7954925" y="5796725"/>
                  <a:ext cx="993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79" name="筆跡 278">
                  <a:extLst>
                    <a:ext uri="{FF2B5EF4-FFF2-40B4-BE49-F238E27FC236}">
                      <a16:creationId xmlns:a16="http://schemas.microsoft.com/office/drawing/2014/main" id="{85EA9C54-9B6C-485A-2FC3-49C69D18E870}"/>
                    </a:ext>
                  </a:extLst>
                </p14:cNvPr>
                <p14:cNvContentPartPr/>
                <p14:nvPr/>
              </p14:nvContentPartPr>
              <p14:xfrm>
                <a:off x="7957085" y="5826965"/>
                <a:ext cx="140040" cy="24480"/>
              </p14:xfrm>
            </p:contentPart>
          </mc:Choice>
          <mc:Fallback xmlns="">
            <p:pic>
              <p:nvPicPr>
                <p:cNvPr id="279" name="筆跡 278">
                  <a:extLst>
                    <a:ext uri="{FF2B5EF4-FFF2-40B4-BE49-F238E27FC236}">
                      <a16:creationId xmlns:a16="http://schemas.microsoft.com/office/drawing/2014/main" id="{85EA9C54-9B6C-485A-2FC3-49C69D18E870}"/>
                    </a:ext>
                  </a:extLst>
                </p:cNvPr>
                <p:cNvPicPr/>
                <p:nvPr/>
              </p:nvPicPr>
              <p:blipFill>
                <a:blip r:embed="rId353"/>
                <a:stretch>
                  <a:fillRect/>
                </a:stretch>
              </p:blipFill>
              <p:spPr>
                <a:xfrm>
                  <a:off x="7952765" y="5822645"/>
                  <a:ext cx="1486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81" name="筆跡 280">
                  <a:extLst>
                    <a:ext uri="{FF2B5EF4-FFF2-40B4-BE49-F238E27FC236}">
                      <a16:creationId xmlns:a16="http://schemas.microsoft.com/office/drawing/2014/main" id="{418662AE-B725-C2F6-62F2-313AE4D13E5D}"/>
                    </a:ext>
                  </a:extLst>
                </p14:cNvPr>
                <p14:cNvContentPartPr/>
                <p14:nvPr/>
              </p14:nvContentPartPr>
              <p14:xfrm>
                <a:off x="8156885" y="5738045"/>
                <a:ext cx="101160" cy="311040"/>
              </p14:xfrm>
            </p:contentPart>
          </mc:Choice>
          <mc:Fallback xmlns="">
            <p:pic>
              <p:nvPicPr>
                <p:cNvPr id="281" name="筆跡 280">
                  <a:extLst>
                    <a:ext uri="{FF2B5EF4-FFF2-40B4-BE49-F238E27FC236}">
                      <a16:creationId xmlns:a16="http://schemas.microsoft.com/office/drawing/2014/main" id="{418662AE-B725-C2F6-62F2-313AE4D13E5D}"/>
                    </a:ext>
                  </a:extLst>
                </p:cNvPr>
                <p:cNvPicPr/>
                <p:nvPr/>
              </p:nvPicPr>
              <p:blipFill>
                <a:blip r:embed="rId355"/>
                <a:stretch>
                  <a:fillRect/>
                </a:stretch>
              </p:blipFill>
              <p:spPr>
                <a:xfrm>
                  <a:off x="8152565" y="5733725"/>
                  <a:ext cx="10980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82" name="筆跡 281">
                  <a:extLst>
                    <a:ext uri="{FF2B5EF4-FFF2-40B4-BE49-F238E27FC236}">
                      <a16:creationId xmlns:a16="http://schemas.microsoft.com/office/drawing/2014/main" id="{101A0297-B628-7D27-5EEC-A7488B0FA5C4}"/>
                    </a:ext>
                  </a:extLst>
                </p14:cNvPr>
                <p14:cNvContentPartPr/>
                <p14:nvPr/>
              </p14:nvContentPartPr>
              <p14:xfrm>
                <a:off x="8289365" y="5718605"/>
                <a:ext cx="127080" cy="300600"/>
              </p14:xfrm>
            </p:contentPart>
          </mc:Choice>
          <mc:Fallback xmlns="">
            <p:pic>
              <p:nvPicPr>
                <p:cNvPr id="282" name="筆跡 281">
                  <a:extLst>
                    <a:ext uri="{FF2B5EF4-FFF2-40B4-BE49-F238E27FC236}">
                      <a16:creationId xmlns:a16="http://schemas.microsoft.com/office/drawing/2014/main" id="{101A0297-B628-7D27-5EEC-A7488B0FA5C4}"/>
                    </a:ext>
                  </a:extLst>
                </p:cNvPr>
                <p:cNvPicPr/>
                <p:nvPr/>
              </p:nvPicPr>
              <p:blipFill>
                <a:blip r:embed="rId357"/>
                <a:stretch>
                  <a:fillRect/>
                </a:stretch>
              </p:blipFill>
              <p:spPr>
                <a:xfrm>
                  <a:off x="8285045" y="5714285"/>
                  <a:ext cx="13572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3" name="筆跡 282">
                  <a:extLst>
                    <a:ext uri="{FF2B5EF4-FFF2-40B4-BE49-F238E27FC236}">
                      <a16:creationId xmlns:a16="http://schemas.microsoft.com/office/drawing/2014/main" id="{017E2B77-CD2B-7D61-A424-A42819BA2E8B}"/>
                    </a:ext>
                  </a:extLst>
                </p14:cNvPr>
                <p14:cNvContentPartPr/>
                <p14:nvPr/>
              </p14:nvContentPartPr>
              <p14:xfrm>
                <a:off x="8446685" y="5812565"/>
                <a:ext cx="139680" cy="120960"/>
              </p14:xfrm>
            </p:contentPart>
          </mc:Choice>
          <mc:Fallback xmlns="">
            <p:pic>
              <p:nvPicPr>
                <p:cNvPr id="283" name="筆跡 282">
                  <a:extLst>
                    <a:ext uri="{FF2B5EF4-FFF2-40B4-BE49-F238E27FC236}">
                      <a16:creationId xmlns:a16="http://schemas.microsoft.com/office/drawing/2014/main" id="{017E2B77-CD2B-7D61-A424-A42819BA2E8B}"/>
                    </a:ext>
                  </a:extLst>
                </p:cNvPr>
                <p:cNvPicPr/>
                <p:nvPr/>
              </p:nvPicPr>
              <p:blipFill>
                <a:blip r:embed="rId359"/>
                <a:stretch>
                  <a:fillRect/>
                </a:stretch>
              </p:blipFill>
              <p:spPr>
                <a:xfrm>
                  <a:off x="8442365" y="5808245"/>
                  <a:ext cx="14832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4" name="筆跡 283">
                  <a:extLst>
                    <a:ext uri="{FF2B5EF4-FFF2-40B4-BE49-F238E27FC236}">
                      <a16:creationId xmlns:a16="http://schemas.microsoft.com/office/drawing/2014/main" id="{702A33D0-B453-9DAD-BB5F-041CB3A73627}"/>
                    </a:ext>
                  </a:extLst>
                </p14:cNvPr>
                <p14:cNvContentPartPr/>
                <p14:nvPr/>
              </p14:nvContentPartPr>
              <p14:xfrm>
                <a:off x="8516165" y="5793485"/>
                <a:ext cx="67680" cy="219240"/>
              </p14:xfrm>
            </p:contentPart>
          </mc:Choice>
          <mc:Fallback xmlns="">
            <p:pic>
              <p:nvPicPr>
                <p:cNvPr id="284" name="筆跡 283">
                  <a:extLst>
                    <a:ext uri="{FF2B5EF4-FFF2-40B4-BE49-F238E27FC236}">
                      <a16:creationId xmlns:a16="http://schemas.microsoft.com/office/drawing/2014/main" id="{702A33D0-B453-9DAD-BB5F-041CB3A73627}"/>
                    </a:ext>
                  </a:extLst>
                </p:cNvPr>
                <p:cNvPicPr/>
                <p:nvPr/>
              </p:nvPicPr>
              <p:blipFill>
                <a:blip r:embed="rId361"/>
                <a:stretch>
                  <a:fillRect/>
                </a:stretch>
              </p:blipFill>
              <p:spPr>
                <a:xfrm>
                  <a:off x="8511845" y="5789165"/>
                  <a:ext cx="76320" cy="227880"/>
                </a:xfrm>
                <a:prstGeom prst="rect">
                  <a:avLst/>
                </a:prstGeom>
              </p:spPr>
            </p:pic>
          </mc:Fallback>
        </mc:AlternateContent>
      </p:grpSp>
      <p:grpSp>
        <p:nvGrpSpPr>
          <p:cNvPr id="298" name="群組 297">
            <a:extLst>
              <a:ext uri="{FF2B5EF4-FFF2-40B4-BE49-F238E27FC236}">
                <a16:creationId xmlns:a16="http://schemas.microsoft.com/office/drawing/2014/main" id="{88B66FAB-86C1-DF67-0D69-C7DC17773CEE}"/>
              </a:ext>
            </a:extLst>
          </p:cNvPr>
          <p:cNvGrpSpPr/>
          <p:nvPr/>
        </p:nvGrpSpPr>
        <p:grpSpPr>
          <a:xfrm>
            <a:off x="10272245" y="1340285"/>
            <a:ext cx="1116000" cy="291960"/>
            <a:chOff x="10272245" y="1340285"/>
            <a:chExt cx="1116000" cy="291960"/>
          </a:xfrm>
        </p:grpSpPr>
        <mc:AlternateContent xmlns:mc="http://schemas.openxmlformats.org/markup-compatibility/2006" xmlns:p14="http://schemas.microsoft.com/office/powerpoint/2010/main">
          <mc:Choice Requires="p14">
            <p:contentPart p14:bwMode="auto" r:id="rId362">
              <p14:nvContentPartPr>
                <p14:cNvPr id="286" name="筆跡 285">
                  <a:extLst>
                    <a:ext uri="{FF2B5EF4-FFF2-40B4-BE49-F238E27FC236}">
                      <a16:creationId xmlns:a16="http://schemas.microsoft.com/office/drawing/2014/main" id="{E2A3FACA-E3C2-0878-94DA-52D5BDEC9186}"/>
                    </a:ext>
                  </a:extLst>
                </p14:cNvPr>
                <p14:cNvContentPartPr/>
                <p14:nvPr/>
              </p14:nvContentPartPr>
              <p14:xfrm>
                <a:off x="10272245" y="1445405"/>
                <a:ext cx="109080" cy="167040"/>
              </p14:xfrm>
            </p:contentPart>
          </mc:Choice>
          <mc:Fallback xmlns="">
            <p:pic>
              <p:nvPicPr>
                <p:cNvPr id="286" name="筆跡 285">
                  <a:extLst>
                    <a:ext uri="{FF2B5EF4-FFF2-40B4-BE49-F238E27FC236}">
                      <a16:creationId xmlns:a16="http://schemas.microsoft.com/office/drawing/2014/main" id="{E2A3FACA-E3C2-0878-94DA-52D5BDEC9186}"/>
                    </a:ext>
                  </a:extLst>
                </p:cNvPr>
                <p:cNvPicPr/>
                <p:nvPr/>
              </p:nvPicPr>
              <p:blipFill>
                <a:blip r:embed="rId363"/>
                <a:stretch>
                  <a:fillRect/>
                </a:stretch>
              </p:blipFill>
              <p:spPr>
                <a:xfrm>
                  <a:off x="10267925" y="1441085"/>
                  <a:ext cx="1177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87" name="筆跡 286">
                  <a:extLst>
                    <a:ext uri="{FF2B5EF4-FFF2-40B4-BE49-F238E27FC236}">
                      <a16:creationId xmlns:a16="http://schemas.microsoft.com/office/drawing/2014/main" id="{0AA8F343-5BCF-0C7A-D8D3-94B1107E11F9}"/>
                    </a:ext>
                  </a:extLst>
                </p14:cNvPr>
                <p14:cNvContentPartPr/>
                <p14:nvPr/>
              </p14:nvContentPartPr>
              <p14:xfrm>
                <a:off x="10483565" y="1566725"/>
                <a:ext cx="6480" cy="6480"/>
              </p14:xfrm>
            </p:contentPart>
          </mc:Choice>
          <mc:Fallback xmlns="">
            <p:pic>
              <p:nvPicPr>
                <p:cNvPr id="287" name="筆跡 286">
                  <a:extLst>
                    <a:ext uri="{FF2B5EF4-FFF2-40B4-BE49-F238E27FC236}">
                      <a16:creationId xmlns:a16="http://schemas.microsoft.com/office/drawing/2014/main" id="{0AA8F343-5BCF-0C7A-D8D3-94B1107E11F9}"/>
                    </a:ext>
                  </a:extLst>
                </p:cNvPr>
                <p:cNvPicPr/>
                <p:nvPr/>
              </p:nvPicPr>
              <p:blipFill>
                <a:blip r:embed="rId365"/>
                <a:stretch>
                  <a:fillRect/>
                </a:stretch>
              </p:blipFill>
              <p:spPr>
                <a:xfrm>
                  <a:off x="10479245" y="1562405"/>
                  <a:ext cx="1512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89" name="筆跡 288">
                  <a:extLst>
                    <a:ext uri="{FF2B5EF4-FFF2-40B4-BE49-F238E27FC236}">
                      <a16:creationId xmlns:a16="http://schemas.microsoft.com/office/drawing/2014/main" id="{9139EE02-BDFB-1CCF-0F65-E2752430CCDD}"/>
                    </a:ext>
                  </a:extLst>
                </p14:cNvPr>
                <p14:cNvContentPartPr/>
                <p14:nvPr/>
              </p14:nvContentPartPr>
              <p14:xfrm>
                <a:off x="10539005" y="1409405"/>
                <a:ext cx="136080" cy="159120"/>
              </p14:xfrm>
            </p:contentPart>
          </mc:Choice>
          <mc:Fallback xmlns="">
            <p:pic>
              <p:nvPicPr>
                <p:cNvPr id="289" name="筆跡 288">
                  <a:extLst>
                    <a:ext uri="{FF2B5EF4-FFF2-40B4-BE49-F238E27FC236}">
                      <a16:creationId xmlns:a16="http://schemas.microsoft.com/office/drawing/2014/main" id="{9139EE02-BDFB-1CCF-0F65-E2752430CCDD}"/>
                    </a:ext>
                  </a:extLst>
                </p:cNvPr>
                <p:cNvPicPr/>
                <p:nvPr/>
              </p:nvPicPr>
              <p:blipFill>
                <a:blip r:embed="rId367"/>
                <a:stretch>
                  <a:fillRect/>
                </a:stretch>
              </p:blipFill>
              <p:spPr>
                <a:xfrm>
                  <a:off x="10534685" y="1405085"/>
                  <a:ext cx="1447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90" name="筆跡 289">
                  <a:extLst>
                    <a:ext uri="{FF2B5EF4-FFF2-40B4-BE49-F238E27FC236}">
                      <a16:creationId xmlns:a16="http://schemas.microsoft.com/office/drawing/2014/main" id="{0F73B663-766A-0C80-3DC1-244C2234FF87}"/>
                    </a:ext>
                  </a:extLst>
                </p14:cNvPr>
                <p14:cNvContentPartPr/>
                <p14:nvPr/>
              </p14:nvContentPartPr>
              <p14:xfrm>
                <a:off x="10782005" y="1387445"/>
                <a:ext cx="59760" cy="190800"/>
              </p14:xfrm>
            </p:contentPart>
          </mc:Choice>
          <mc:Fallback xmlns="">
            <p:pic>
              <p:nvPicPr>
                <p:cNvPr id="290" name="筆跡 289">
                  <a:extLst>
                    <a:ext uri="{FF2B5EF4-FFF2-40B4-BE49-F238E27FC236}">
                      <a16:creationId xmlns:a16="http://schemas.microsoft.com/office/drawing/2014/main" id="{0F73B663-766A-0C80-3DC1-244C2234FF87}"/>
                    </a:ext>
                  </a:extLst>
                </p:cNvPr>
                <p:cNvPicPr/>
                <p:nvPr/>
              </p:nvPicPr>
              <p:blipFill>
                <a:blip r:embed="rId369"/>
                <a:stretch>
                  <a:fillRect/>
                </a:stretch>
              </p:blipFill>
              <p:spPr>
                <a:xfrm>
                  <a:off x="10777685" y="1383125"/>
                  <a:ext cx="6840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91" name="筆跡 290">
                  <a:extLst>
                    <a:ext uri="{FF2B5EF4-FFF2-40B4-BE49-F238E27FC236}">
                      <a16:creationId xmlns:a16="http://schemas.microsoft.com/office/drawing/2014/main" id="{22C211C8-BF65-7015-FDBB-88DAFFDEF859}"/>
                    </a:ext>
                  </a:extLst>
                </p14:cNvPr>
                <p14:cNvContentPartPr/>
                <p14:nvPr/>
              </p14:nvContentPartPr>
              <p14:xfrm>
                <a:off x="10813325" y="1387085"/>
                <a:ext cx="150480" cy="38880"/>
              </p14:xfrm>
            </p:contentPart>
          </mc:Choice>
          <mc:Fallback xmlns="">
            <p:pic>
              <p:nvPicPr>
                <p:cNvPr id="291" name="筆跡 290">
                  <a:extLst>
                    <a:ext uri="{FF2B5EF4-FFF2-40B4-BE49-F238E27FC236}">
                      <a16:creationId xmlns:a16="http://schemas.microsoft.com/office/drawing/2014/main" id="{22C211C8-BF65-7015-FDBB-88DAFFDEF859}"/>
                    </a:ext>
                  </a:extLst>
                </p:cNvPr>
                <p:cNvPicPr/>
                <p:nvPr/>
              </p:nvPicPr>
              <p:blipFill>
                <a:blip r:embed="rId371"/>
                <a:stretch>
                  <a:fillRect/>
                </a:stretch>
              </p:blipFill>
              <p:spPr>
                <a:xfrm>
                  <a:off x="10809005" y="1382765"/>
                  <a:ext cx="159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92" name="筆跡 291">
                  <a:extLst>
                    <a:ext uri="{FF2B5EF4-FFF2-40B4-BE49-F238E27FC236}">
                      <a16:creationId xmlns:a16="http://schemas.microsoft.com/office/drawing/2014/main" id="{800A1383-64A6-84B9-1B58-1B13088D6F08}"/>
                    </a:ext>
                  </a:extLst>
                </p14:cNvPr>
                <p14:cNvContentPartPr/>
                <p14:nvPr/>
              </p14:nvContentPartPr>
              <p14:xfrm>
                <a:off x="10972085" y="1348205"/>
                <a:ext cx="121680" cy="257040"/>
              </p14:xfrm>
            </p:contentPart>
          </mc:Choice>
          <mc:Fallback xmlns="">
            <p:pic>
              <p:nvPicPr>
                <p:cNvPr id="292" name="筆跡 291">
                  <a:extLst>
                    <a:ext uri="{FF2B5EF4-FFF2-40B4-BE49-F238E27FC236}">
                      <a16:creationId xmlns:a16="http://schemas.microsoft.com/office/drawing/2014/main" id="{800A1383-64A6-84B9-1B58-1B13088D6F08}"/>
                    </a:ext>
                  </a:extLst>
                </p:cNvPr>
                <p:cNvPicPr/>
                <p:nvPr/>
              </p:nvPicPr>
              <p:blipFill>
                <a:blip r:embed="rId373"/>
                <a:stretch>
                  <a:fillRect/>
                </a:stretch>
              </p:blipFill>
              <p:spPr>
                <a:xfrm>
                  <a:off x="10967765" y="1343885"/>
                  <a:ext cx="1303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94" name="筆跡 293">
                  <a:extLst>
                    <a:ext uri="{FF2B5EF4-FFF2-40B4-BE49-F238E27FC236}">
                      <a16:creationId xmlns:a16="http://schemas.microsoft.com/office/drawing/2014/main" id="{FAB06F4B-160C-005E-B3BD-045296669053}"/>
                    </a:ext>
                  </a:extLst>
                </p14:cNvPr>
                <p14:cNvContentPartPr/>
                <p14:nvPr/>
              </p14:nvContentPartPr>
              <p14:xfrm>
                <a:off x="11123645" y="1340285"/>
                <a:ext cx="129600" cy="83160"/>
              </p14:xfrm>
            </p:contentPart>
          </mc:Choice>
          <mc:Fallback xmlns="">
            <p:pic>
              <p:nvPicPr>
                <p:cNvPr id="294" name="筆跡 293">
                  <a:extLst>
                    <a:ext uri="{FF2B5EF4-FFF2-40B4-BE49-F238E27FC236}">
                      <a16:creationId xmlns:a16="http://schemas.microsoft.com/office/drawing/2014/main" id="{FAB06F4B-160C-005E-B3BD-045296669053}"/>
                    </a:ext>
                  </a:extLst>
                </p:cNvPr>
                <p:cNvPicPr/>
                <p:nvPr/>
              </p:nvPicPr>
              <p:blipFill>
                <a:blip r:embed="rId375"/>
                <a:stretch>
                  <a:fillRect/>
                </a:stretch>
              </p:blipFill>
              <p:spPr>
                <a:xfrm>
                  <a:off x="11119325" y="1335965"/>
                  <a:ext cx="1382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95" name="筆跡 294">
                  <a:extLst>
                    <a:ext uri="{FF2B5EF4-FFF2-40B4-BE49-F238E27FC236}">
                      <a16:creationId xmlns:a16="http://schemas.microsoft.com/office/drawing/2014/main" id="{23E89FB1-7F3E-5376-EB3D-D9940B74BF09}"/>
                    </a:ext>
                  </a:extLst>
                </p14:cNvPr>
                <p14:cNvContentPartPr/>
                <p14:nvPr/>
              </p14:nvContentPartPr>
              <p14:xfrm>
                <a:off x="11168285" y="1381685"/>
                <a:ext cx="72360" cy="186480"/>
              </p14:xfrm>
            </p:contentPart>
          </mc:Choice>
          <mc:Fallback xmlns="">
            <p:pic>
              <p:nvPicPr>
                <p:cNvPr id="295" name="筆跡 294">
                  <a:extLst>
                    <a:ext uri="{FF2B5EF4-FFF2-40B4-BE49-F238E27FC236}">
                      <a16:creationId xmlns:a16="http://schemas.microsoft.com/office/drawing/2014/main" id="{23E89FB1-7F3E-5376-EB3D-D9940B74BF09}"/>
                    </a:ext>
                  </a:extLst>
                </p:cNvPr>
                <p:cNvPicPr/>
                <p:nvPr/>
              </p:nvPicPr>
              <p:blipFill>
                <a:blip r:embed="rId377"/>
                <a:stretch>
                  <a:fillRect/>
                </a:stretch>
              </p:blipFill>
              <p:spPr>
                <a:xfrm>
                  <a:off x="11163965" y="1377365"/>
                  <a:ext cx="8100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96" name="筆跡 295">
                  <a:extLst>
                    <a:ext uri="{FF2B5EF4-FFF2-40B4-BE49-F238E27FC236}">
                      <a16:creationId xmlns:a16="http://schemas.microsoft.com/office/drawing/2014/main" id="{F7DDA304-AAB0-997C-58CE-4164B9D5FD9F}"/>
                    </a:ext>
                  </a:extLst>
                </p14:cNvPr>
                <p14:cNvContentPartPr/>
                <p14:nvPr/>
              </p14:nvContentPartPr>
              <p14:xfrm>
                <a:off x="11281325" y="1405805"/>
                <a:ext cx="105840" cy="119880"/>
              </p14:xfrm>
            </p:contentPart>
          </mc:Choice>
          <mc:Fallback xmlns="">
            <p:pic>
              <p:nvPicPr>
                <p:cNvPr id="296" name="筆跡 295">
                  <a:extLst>
                    <a:ext uri="{FF2B5EF4-FFF2-40B4-BE49-F238E27FC236}">
                      <a16:creationId xmlns:a16="http://schemas.microsoft.com/office/drawing/2014/main" id="{F7DDA304-AAB0-997C-58CE-4164B9D5FD9F}"/>
                    </a:ext>
                  </a:extLst>
                </p:cNvPr>
                <p:cNvPicPr/>
                <p:nvPr/>
              </p:nvPicPr>
              <p:blipFill>
                <a:blip r:embed="rId379"/>
                <a:stretch>
                  <a:fillRect/>
                </a:stretch>
              </p:blipFill>
              <p:spPr>
                <a:xfrm>
                  <a:off x="11277005" y="1401485"/>
                  <a:ext cx="11448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97" name="筆跡 296">
                  <a:extLst>
                    <a:ext uri="{FF2B5EF4-FFF2-40B4-BE49-F238E27FC236}">
                      <a16:creationId xmlns:a16="http://schemas.microsoft.com/office/drawing/2014/main" id="{33F3828A-E657-4E3C-214F-1A9813E27146}"/>
                    </a:ext>
                  </a:extLst>
                </p14:cNvPr>
                <p14:cNvContentPartPr/>
                <p14:nvPr/>
              </p14:nvContentPartPr>
              <p14:xfrm>
                <a:off x="11293205" y="1420925"/>
                <a:ext cx="95040" cy="211320"/>
              </p14:xfrm>
            </p:contentPart>
          </mc:Choice>
          <mc:Fallback xmlns="">
            <p:pic>
              <p:nvPicPr>
                <p:cNvPr id="297" name="筆跡 296">
                  <a:extLst>
                    <a:ext uri="{FF2B5EF4-FFF2-40B4-BE49-F238E27FC236}">
                      <a16:creationId xmlns:a16="http://schemas.microsoft.com/office/drawing/2014/main" id="{33F3828A-E657-4E3C-214F-1A9813E27146}"/>
                    </a:ext>
                  </a:extLst>
                </p:cNvPr>
                <p:cNvPicPr/>
                <p:nvPr/>
              </p:nvPicPr>
              <p:blipFill>
                <a:blip r:embed="rId381"/>
                <a:stretch>
                  <a:fillRect/>
                </a:stretch>
              </p:blipFill>
              <p:spPr>
                <a:xfrm>
                  <a:off x="11288885" y="1416605"/>
                  <a:ext cx="103680" cy="219960"/>
                </a:xfrm>
                <a:prstGeom prst="rect">
                  <a:avLst/>
                </a:prstGeom>
              </p:spPr>
            </p:pic>
          </mc:Fallback>
        </mc:AlternateContent>
      </p:grpSp>
      <p:grpSp>
        <p:nvGrpSpPr>
          <p:cNvPr id="301" name="群組 300">
            <a:extLst>
              <a:ext uri="{FF2B5EF4-FFF2-40B4-BE49-F238E27FC236}">
                <a16:creationId xmlns:a16="http://schemas.microsoft.com/office/drawing/2014/main" id="{523A99FA-D4E5-599B-95CF-D3F550EFF141}"/>
              </a:ext>
            </a:extLst>
          </p:cNvPr>
          <p:cNvGrpSpPr/>
          <p:nvPr/>
        </p:nvGrpSpPr>
        <p:grpSpPr>
          <a:xfrm>
            <a:off x="10116725" y="2365205"/>
            <a:ext cx="131760" cy="197640"/>
            <a:chOff x="10116725" y="2365205"/>
            <a:chExt cx="131760" cy="197640"/>
          </a:xfrm>
        </p:grpSpPr>
        <mc:AlternateContent xmlns:mc="http://schemas.openxmlformats.org/markup-compatibility/2006" xmlns:p14="http://schemas.microsoft.com/office/powerpoint/2010/main">
          <mc:Choice Requires="p14">
            <p:contentPart p14:bwMode="auto" r:id="rId382">
              <p14:nvContentPartPr>
                <p14:cNvPr id="299" name="筆跡 298">
                  <a:extLst>
                    <a:ext uri="{FF2B5EF4-FFF2-40B4-BE49-F238E27FC236}">
                      <a16:creationId xmlns:a16="http://schemas.microsoft.com/office/drawing/2014/main" id="{4E46E744-1A28-A88A-8915-0DC2C0DA3AA5}"/>
                    </a:ext>
                  </a:extLst>
                </p14:cNvPr>
                <p14:cNvContentPartPr/>
                <p14:nvPr/>
              </p14:nvContentPartPr>
              <p14:xfrm>
                <a:off x="10116725" y="2365205"/>
                <a:ext cx="94680" cy="144720"/>
              </p14:xfrm>
            </p:contentPart>
          </mc:Choice>
          <mc:Fallback xmlns="">
            <p:pic>
              <p:nvPicPr>
                <p:cNvPr id="299" name="筆跡 298">
                  <a:extLst>
                    <a:ext uri="{FF2B5EF4-FFF2-40B4-BE49-F238E27FC236}">
                      <a16:creationId xmlns:a16="http://schemas.microsoft.com/office/drawing/2014/main" id="{4E46E744-1A28-A88A-8915-0DC2C0DA3AA5}"/>
                    </a:ext>
                  </a:extLst>
                </p:cNvPr>
                <p:cNvPicPr/>
                <p:nvPr/>
              </p:nvPicPr>
              <p:blipFill>
                <a:blip r:embed="rId383"/>
                <a:stretch>
                  <a:fillRect/>
                </a:stretch>
              </p:blipFill>
              <p:spPr>
                <a:xfrm>
                  <a:off x="10112405" y="2360885"/>
                  <a:ext cx="1033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0" name="筆跡 299">
                  <a:extLst>
                    <a:ext uri="{FF2B5EF4-FFF2-40B4-BE49-F238E27FC236}">
                      <a16:creationId xmlns:a16="http://schemas.microsoft.com/office/drawing/2014/main" id="{56ECC73C-A2EF-11C6-9DC5-9D9E489290DF}"/>
                    </a:ext>
                  </a:extLst>
                </p14:cNvPr>
                <p14:cNvContentPartPr/>
                <p14:nvPr/>
              </p14:nvContentPartPr>
              <p14:xfrm>
                <a:off x="10234805" y="2502005"/>
                <a:ext cx="13680" cy="60840"/>
              </p14:xfrm>
            </p:contentPart>
          </mc:Choice>
          <mc:Fallback xmlns="">
            <p:pic>
              <p:nvPicPr>
                <p:cNvPr id="300" name="筆跡 299">
                  <a:extLst>
                    <a:ext uri="{FF2B5EF4-FFF2-40B4-BE49-F238E27FC236}">
                      <a16:creationId xmlns:a16="http://schemas.microsoft.com/office/drawing/2014/main" id="{56ECC73C-A2EF-11C6-9DC5-9D9E489290DF}"/>
                    </a:ext>
                  </a:extLst>
                </p:cNvPr>
                <p:cNvPicPr/>
                <p:nvPr/>
              </p:nvPicPr>
              <p:blipFill>
                <a:blip r:embed="rId385"/>
                <a:stretch>
                  <a:fillRect/>
                </a:stretch>
              </p:blipFill>
              <p:spPr>
                <a:xfrm>
                  <a:off x="10230485" y="2497685"/>
                  <a:ext cx="22320" cy="69480"/>
                </a:xfrm>
                <a:prstGeom prst="rect">
                  <a:avLst/>
                </a:prstGeom>
              </p:spPr>
            </p:pic>
          </mc:Fallback>
        </mc:AlternateContent>
      </p:grpSp>
      <p:grpSp>
        <p:nvGrpSpPr>
          <p:cNvPr id="309" name="群組 308">
            <a:extLst>
              <a:ext uri="{FF2B5EF4-FFF2-40B4-BE49-F238E27FC236}">
                <a16:creationId xmlns:a16="http://schemas.microsoft.com/office/drawing/2014/main" id="{35F9124B-5A0E-C72D-8CEA-5AEE14196136}"/>
              </a:ext>
            </a:extLst>
          </p:cNvPr>
          <p:cNvGrpSpPr/>
          <p:nvPr/>
        </p:nvGrpSpPr>
        <p:grpSpPr>
          <a:xfrm>
            <a:off x="10392845" y="2264045"/>
            <a:ext cx="767520" cy="287640"/>
            <a:chOff x="10392845" y="2264045"/>
            <a:chExt cx="767520" cy="287640"/>
          </a:xfrm>
        </p:grpSpPr>
        <mc:AlternateContent xmlns:mc="http://schemas.openxmlformats.org/markup-compatibility/2006" xmlns:p14="http://schemas.microsoft.com/office/powerpoint/2010/main">
          <mc:Choice Requires="p14">
            <p:contentPart p14:bwMode="auto" r:id="rId386">
              <p14:nvContentPartPr>
                <p14:cNvPr id="302" name="筆跡 301">
                  <a:extLst>
                    <a:ext uri="{FF2B5EF4-FFF2-40B4-BE49-F238E27FC236}">
                      <a16:creationId xmlns:a16="http://schemas.microsoft.com/office/drawing/2014/main" id="{DB241906-A759-34B3-C0DA-3E09C957974B}"/>
                    </a:ext>
                  </a:extLst>
                </p14:cNvPr>
                <p14:cNvContentPartPr/>
                <p14:nvPr/>
              </p14:nvContentPartPr>
              <p14:xfrm>
                <a:off x="10392845" y="2287085"/>
                <a:ext cx="50040" cy="264600"/>
              </p14:xfrm>
            </p:contentPart>
          </mc:Choice>
          <mc:Fallback xmlns="">
            <p:pic>
              <p:nvPicPr>
                <p:cNvPr id="302" name="筆跡 301">
                  <a:extLst>
                    <a:ext uri="{FF2B5EF4-FFF2-40B4-BE49-F238E27FC236}">
                      <a16:creationId xmlns:a16="http://schemas.microsoft.com/office/drawing/2014/main" id="{DB241906-A759-34B3-C0DA-3E09C957974B}"/>
                    </a:ext>
                  </a:extLst>
                </p:cNvPr>
                <p:cNvPicPr/>
                <p:nvPr/>
              </p:nvPicPr>
              <p:blipFill>
                <a:blip r:embed="rId387"/>
                <a:stretch>
                  <a:fillRect/>
                </a:stretch>
              </p:blipFill>
              <p:spPr>
                <a:xfrm>
                  <a:off x="10388525" y="2282765"/>
                  <a:ext cx="586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03" name="筆跡 302">
                  <a:extLst>
                    <a:ext uri="{FF2B5EF4-FFF2-40B4-BE49-F238E27FC236}">
                      <a16:creationId xmlns:a16="http://schemas.microsoft.com/office/drawing/2014/main" id="{45974E39-0510-6DA9-9238-8E50AEB2B03D}"/>
                    </a:ext>
                  </a:extLst>
                </p14:cNvPr>
                <p14:cNvContentPartPr/>
                <p14:nvPr/>
              </p14:nvContentPartPr>
              <p14:xfrm>
                <a:off x="10463045" y="2264045"/>
                <a:ext cx="146160" cy="245520"/>
              </p14:xfrm>
            </p:contentPart>
          </mc:Choice>
          <mc:Fallback xmlns="">
            <p:pic>
              <p:nvPicPr>
                <p:cNvPr id="303" name="筆跡 302">
                  <a:extLst>
                    <a:ext uri="{FF2B5EF4-FFF2-40B4-BE49-F238E27FC236}">
                      <a16:creationId xmlns:a16="http://schemas.microsoft.com/office/drawing/2014/main" id="{45974E39-0510-6DA9-9238-8E50AEB2B03D}"/>
                    </a:ext>
                  </a:extLst>
                </p:cNvPr>
                <p:cNvPicPr/>
                <p:nvPr/>
              </p:nvPicPr>
              <p:blipFill>
                <a:blip r:embed="rId389"/>
                <a:stretch>
                  <a:fillRect/>
                </a:stretch>
              </p:blipFill>
              <p:spPr>
                <a:xfrm>
                  <a:off x="10458725" y="2259725"/>
                  <a:ext cx="15480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04" name="筆跡 303">
                  <a:extLst>
                    <a:ext uri="{FF2B5EF4-FFF2-40B4-BE49-F238E27FC236}">
                      <a16:creationId xmlns:a16="http://schemas.microsoft.com/office/drawing/2014/main" id="{7543E899-1CF5-EE2D-6946-8F289996B6C1}"/>
                    </a:ext>
                  </a:extLst>
                </p14:cNvPr>
                <p14:cNvContentPartPr/>
                <p14:nvPr/>
              </p14:nvContentPartPr>
              <p14:xfrm>
                <a:off x="10623245" y="2322365"/>
                <a:ext cx="159840" cy="205560"/>
              </p14:xfrm>
            </p:contentPart>
          </mc:Choice>
          <mc:Fallback xmlns="">
            <p:pic>
              <p:nvPicPr>
                <p:cNvPr id="304" name="筆跡 303">
                  <a:extLst>
                    <a:ext uri="{FF2B5EF4-FFF2-40B4-BE49-F238E27FC236}">
                      <a16:creationId xmlns:a16="http://schemas.microsoft.com/office/drawing/2014/main" id="{7543E899-1CF5-EE2D-6946-8F289996B6C1}"/>
                    </a:ext>
                  </a:extLst>
                </p:cNvPr>
                <p:cNvPicPr/>
                <p:nvPr/>
              </p:nvPicPr>
              <p:blipFill>
                <a:blip r:embed="rId391"/>
                <a:stretch>
                  <a:fillRect/>
                </a:stretch>
              </p:blipFill>
              <p:spPr>
                <a:xfrm>
                  <a:off x="10618925" y="2318045"/>
                  <a:ext cx="1684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06" name="筆跡 305">
                  <a:extLst>
                    <a:ext uri="{FF2B5EF4-FFF2-40B4-BE49-F238E27FC236}">
                      <a16:creationId xmlns:a16="http://schemas.microsoft.com/office/drawing/2014/main" id="{1583BFC3-3C42-3991-68E7-FB7BC9DE1E96}"/>
                    </a:ext>
                  </a:extLst>
                </p14:cNvPr>
                <p14:cNvContentPartPr/>
                <p14:nvPr/>
              </p14:nvContentPartPr>
              <p14:xfrm>
                <a:off x="10828445" y="2306885"/>
                <a:ext cx="187920" cy="106560"/>
              </p14:xfrm>
            </p:contentPart>
          </mc:Choice>
          <mc:Fallback xmlns="">
            <p:pic>
              <p:nvPicPr>
                <p:cNvPr id="306" name="筆跡 305">
                  <a:extLst>
                    <a:ext uri="{FF2B5EF4-FFF2-40B4-BE49-F238E27FC236}">
                      <a16:creationId xmlns:a16="http://schemas.microsoft.com/office/drawing/2014/main" id="{1583BFC3-3C42-3991-68E7-FB7BC9DE1E96}"/>
                    </a:ext>
                  </a:extLst>
                </p:cNvPr>
                <p:cNvPicPr/>
                <p:nvPr/>
              </p:nvPicPr>
              <p:blipFill>
                <a:blip r:embed="rId393"/>
                <a:stretch>
                  <a:fillRect/>
                </a:stretch>
              </p:blipFill>
              <p:spPr>
                <a:xfrm>
                  <a:off x="10824125" y="2302565"/>
                  <a:ext cx="19656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07" name="筆跡 306">
                  <a:extLst>
                    <a:ext uri="{FF2B5EF4-FFF2-40B4-BE49-F238E27FC236}">
                      <a16:creationId xmlns:a16="http://schemas.microsoft.com/office/drawing/2014/main" id="{009684E1-7D64-060B-4E1A-59ABF68D42AD}"/>
                    </a:ext>
                  </a:extLst>
                </p14:cNvPr>
                <p14:cNvContentPartPr/>
                <p14:nvPr/>
              </p14:nvContentPartPr>
              <p14:xfrm>
                <a:off x="10945805" y="2306165"/>
                <a:ext cx="57960" cy="235080"/>
              </p14:xfrm>
            </p:contentPart>
          </mc:Choice>
          <mc:Fallback xmlns="">
            <p:pic>
              <p:nvPicPr>
                <p:cNvPr id="307" name="筆跡 306">
                  <a:extLst>
                    <a:ext uri="{FF2B5EF4-FFF2-40B4-BE49-F238E27FC236}">
                      <a16:creationId xmlns:a16="http://schemas.microsoft.com/office/drawing/2014/main" id="{009684E1-7D64-060B-4E1A-59ABF68D42AD}"/>
                    </a:ext>
                  </a:extLst>
                </p:cNvPr>
                <p:cNvPicPr/>
                <p:nvPr/>
              </p:nvPicPr>
              <p:blipFill>
                <a:blip r:embed="rId395"/>
                <a:stretch>
                  <a:fillRect/>
                </a:stretch>
              </p:blipFill>
              <p:spPr>
                <a:xfrm>
                  <a:off x="10941485" y="2301845"/>
                  <a:ext cx="666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08" name="筆跡 307">
                  <a:extLst>
                    <a:ext uri="{FF2B5EF4-FFF2-40B4-BE49-F238E27FC236}">
                      <a16:creationId xmlns:a16="http://schemas.microsoft.com/office/drawing/2014/main" id="{2079F308-8212-FCA1-7770-1F45B5CFC84F}"/>
                    </a:ext>
                  </a:extLst>
                </p14:cNvPr>
                <p14:cNvContentPartPr/>
                <p14:nvPr/>
              </p14:nvContentPartPr>
              <p14:xfrm>
                <a:off x="11049485" y="2266565"/>
                <a:ext cx="110880" cy="196560"/>
              </p14:xfrm>
            </p:contentPart>
          </mc:Choice>
          <mc:Fallback xmlns="">
            <p:pic>
              <p:nvPicPr>
                <p:cNvPr id="308" name="筆跡 307">
                  <a:extLst>
                    <a:ext uri="{FF2B5EF4-FFF2-40B4-BE49-F238E27FC236}">
                      <a16:creationId xmlns:a16="http://schemas.microsoft.com/office/drawing/2014/main" id="{2079F308-8212-FCA1-7770-1F45B5CFC84F}"/>
                    </a:ext>
                  </a:extLst>
                </p:cNvPr>
                <p:cNvPicPr/>
                <p:nvPr/>
              </p:nvPicPr>
              <p:blipFill>
                <a:blip r:embed="rId397"/>
                <a:stretch>
                  <a:fillRect/>
                </a:stretch>
              </p:blipFill>
              <p:spPr>
                <a:xfrm>
                  <a:off x="11045165" y="2262245"/>
                  <a:ext cx="119520" cy="205200"/>
                </a:xfrm>
                <a:prstGeom prst="rect">
                  <a:avLst/>
                </a:prstGeom>
              </p:spPr>
            </p:pic>
          </mc:Fallback>
        </mc:AlternateContent>
      </p:grpSp>
      <p:grpSp>
        <p:nvGrpSpPr>
          <p:cNvPr id="312" name="群組 311">
            <a:extLst>
              <a:ext uri="{FF2B5EF4-FFF2-40B4-BE49-F238E27FC236}">
                <a16:creationId xmlns:a16="http://schemas.microsoft.com/office/drawing/2014/main" id="{8D1D28D1-3ABA-FE54-ED03-18CBD213CFC5}"/>
              </a:ext>
            </a:extLst>
          </p:cNvPr>
          <p:cNvGrpSpPr/>
          <p:nvPr/>
        </p:nvGrpSpPr>
        <p:grpSpPr>
          <a:xfrm>
            <a:off x="10155965" y="3222365"/>
            <a:ext cx="128520" cy="224280"/>
            <a:chOff x="10155965" y="3222365"/>
            <a:chExt cx="128520" cy="224280"/>
          </a:xfrm>
        </p:grpSpPr>
        <mc:AlternateContent xmlns:mc="http://schemas.openxmlformats.org/markup-compatibility/2006" xmlns:p14="http://schemas.microsoft.com/office/powerpoint/2010/main">
          <mc:Choice Requires="p14">
            <p:contentPart p14:bwMode="auto" r:id="rId398">
              <p14:nvContentPartPr>
                <p14:cNvPr id="310" name="筆跡 309">
                  <a:extLst>
                    <a:ext uri="{FF2B5EF4-FFF2-40B4-BE49-F238E27FC236}">
                      <a16:creationId xmlns:a16="http://schemas.microsoft.com/office/drawing/2014/main" id="{A4BB2DC8-DBE9-4305-B0BC-C4ED8EA10078}"/>
                    </a:ext>
                  </a:extLst>
                </p14:cNvPr>
                <p14:cNvContentPartPr/>
                <p14:nvPr/>
              </p14:nvContentPartPr>
              <p14:xfrm>
                <a:off x="10155965" y="3222365"/>
                <a:ext cx="96480" cy="222840"/>
              </p14:xfrm>
            </p:contentPart>
          </mc:Choice>
          <mc:Fallback xmlns="">
            <p:pic>
              <p:nvPicPr>
                <p:cNvPr id="310" name="筆跡 309">
                  <a:extLst>
                    <a:ext uri="{FF2B5EF4-FFF2-40B4-BE49-F238E27FC236}">
                      <a16:creationId xmlns:a16="http://schemas.microsoft.com/office/drawing/2014/main" id="{A4BB2DC8-DBE9-4305-B0BC-C4ED8EA10078}"/>
                    </a:ext>
                  </a:extLst>
                </p:cNvPr>
                <p:cNvPicPr/>
                <p:nvPr/>
              </p:nvPicPr>
              <p:blipFill>
                <a:blip r:embed="rId399"/>
                <a:stretch>
                  <a:fillRect/>
                </a:stretch>
              </p:blipFill>
              <p:spPr>
                <a:xfrm>
                  <a:off x="10151645" y="3218045"/>
                  <a:ext cx="1051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11" name="筆跡 310">
                  <a:extLst>
                    <a:ext uri="{FF2B5EF4-FFF2-40B4-BE49-F238E27FC236}">
                      <a16:creationId xmlns:a16="http://schemas.microsoft.com/office/drawing/2014/main" id="{2F852D84-19FE-3272-1AC3-AC78911C64B7}"/>
                    </a:ext>
                  </a:extLst>
                </p14:cNvPr>
                <p14:cNvContentPartPr/>
                <p14:nvPr/>
              </p14:nvContentPartPr>
              <p14:xfrm>
                <a:off x="10276925" y="3400565"/>
                <a:ext cx="7560" cy="46080"/>
              </p14:xfrm>
            </p:contentPart>
          </mc:Choice>
          <mc:Fallback xmlns="">
            <p:pic>
              <p:nvPicPr>
                <p:cNvPr id="311" name="筆跡 310">
                  <a:extLst>
                    <a:ext uri="{FF2B5EF4-FFF2-40B4-BE49-F238E27FC236}">
                      <a16:creationId xmlns:a16="http://schemas.microsoft.com/office/drawing/2014/main" id="{2F852D84-19FE-3272-1AC3-AC78911C64B7}"/>
                    </a:ext>
                  </a:extLst>
                </p:cNvPr>
                <p:cNvPicPr/>
                <p:nvPr/>
              </p:nvPicPr>
              <p:blipFill>
                <a:blip r:embed="rId401"/>
                <a:stretch>
                  <a:fillRect/>
                </a:stretch>
              </p:blipFill>
              <p:spPr>
                <a:xfrm>
                  <a:off x="10272605" y="3396245"/>
                  <a:ext cx="16200" cy="54720"/>
                </a:xfrm>
                <a:prstGeom prst="rect">
                  <a:avLst/>
                </a:prstGeom>
              </p:spPr>
            </p:pic>
          </mc:Fallback>
        </mc:AlternateContent>
      </p:grpSp>
      <p:grpSp>
        <p:nvGrpSpPr>
          <p:cNvPr id="318" name="群組 317">
            <a:extLst>
              <a:ext uri="{FF2B5EF4-FFF2-40B4-BE49-F238E27FC236}">
                <a16:creationId xmlns:a16="http://schemas.microsoft.com/office/drawing/2014/main" id="{2C89EEE0-B2F8-082E-CABC-4B4F8198B563}"/>
              </a:ext>
            </a:extLst>
          </p:cNvPr>
          <p:cNvGrpSpPr/>
          <p:nvPr/>
        </p:nvGrpSpPr>
        <p:grpSpPr>
          <a:xfrm>
            <a:off x="10399325" y="3175925"/>
            <a:ext cx="766800" cy="255600"/>
            <a:chOff x="10399325" y="3175925"/>
            <a:chExt cx="766800" cy="255600"/>
          </a:xfrm>
        </p:grpSpPr>
        <mc:AlternateContent xmlns:mc="http://schemas.openxmlformats.org/markup-compatibility/2006" xmlns:p14="http://schemas.microsoft.com/office/powerpoint/2010/main">
          <mc:Choice Requires="p14">
            <p:contentPart p14:bwMode="auto" r:id="rId402">
              <p14:nvContentPartPr>
                <p14:cNvPr id="313" name="筆跡 312">
                  <a:extLst>
                    <a:ext uri="{FF2B5EF4-FFF2-40B4-BE49-F238E27FC236}">
                      <a16:creationId xmlns:a16="http://schemas.microsoft.com/office/drawing/2014/main" id="{E2E8636A-CD26-3866-3DA3-7C4B12E260FF}"/>
                    </a:ext>
                  </a:extLst>
                </p14:cNvPr>
                <p14:cNvContentPartPr/>
                <p14:nvPr/>
              </p14:nvContentPartPr>
              <p14:xfrm>
                <a:off x="10399325" y="3269165"/>
                <a:ext cx="74880" cy="162360"/>
              </p14:xfrm>
            </p:contentPart>
          </mc:Choice>
          <mc:Fallback xmlns="">
            <p:pic>
              <p:nvPicPr>
                <p:cNvPr id="313" name="筆跡 312">
                  <a:extLst>
                    <a:ext uri="{FF2B5EF4-FFF2-40B4-BE49-F238E27FC236}">
                      <a16:creationId xmlns:a16="http://schemas.microsoft.com/office/drawing/2014/main" id="{E2E8636A-CD26-3866-3DA3-7C4B12E260FF}"/>
                    </a:ext>
                  </a:extLst>
                </p:cNvPr>
                <p:cNvPicPr/>
                <p:nvPr/>
              </p:nvPicPr>
              <p:blipFill>
                <a:blip r:embed="rId403"/>
                <a:stretch>
                  <a:fillRect/>
                </a:stretch>
              </p:blipFill>
              <p:spPr>
                <a:xfrm>
                  <a:off x="10395005" y="3264845"/>
                  <a:ext cx="835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14" name="筆跡 313">
                  <a:extLst>
                    <a:ext uri="{FF2B5EF4-FFF2-40B4-BE49-F238E27FC236}">
                      <a16:creationId xmlns:a16="http://schemas.microsoft.com/office/drawing/2014/main" id="{BE176A8E-9BC6-A3CC-83EE-240CF8E1A061}"/>
                    </a:ext>
                  </a:extLst>
                </p14:cNvPr>
                <p14:cNvContentPartPr/>
                <p14:nvPr/>
              </p14:nvContentPartPr>
              <p14:xfrm>
                <a:off x="10584005" y="3175925"/>
                <a:ext cx="123120" cy="236520"/>
              </p14:xfrm>
            </p:contentPart>
          </mc:Choice>
          <mc:Fallback xmlns="">
            <p:pic>
              <p:nvPicPr>
                <p:cNvPr id="314" name="筆跡 313">
                  <a:extLst>
                    <a:ext uri="{FF2B5EF4-FFF2-40B4-BE49-F238E27FC236}">
                      <a16:creationId xmlns:a16="http://schemas.microsoft.com/office/drawing/2014/main" id="{BE176A8E-9BC6-A3CC-83EE-240CF8E1A061}"/>
                    </a:ext>
                  </a:extLst>
                </p:cNvPr>
                <p:cNvPicPr/>
                <p:nvPr/>
              </p:nvPicPr>
              <p:blipFill>
                <a:blip r:embed="rId405"/>
                <a:stretch>
                  <a:fillRect/>
                </a:stretch>
              </p:blipFill>
              <p:spPr>
                <a:xfrm>
                  <a:off x="10579685" y="3171605"/>
                  <a:ext cx="13176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15" name="筆跡 314">
                  <a:extLst>
                    <a:ext uri="{FF2B5EF4-FFF2-40B4-BE49-F238E27FC236}">
                      <a16:creationId xmlns:a16="http://schemas.microsoft.com/office/drawing/2014/main" id="{F1881152-9BF1-29DA-0156-10E43C1D8477}"/>
                    </a:ext>
                  </a:extLst>
                </p14:cNvPr>
                <p14:cNvContentPartPr/>
                <p14:nvPr/>
              </p14:nvContentPartPr>
              <p14:xfrm>
                <a:off x="10756805" y="3228845"/>
                <a:ext cx="97920" cy="137880"/>
              </p14:xfrm>
            </p:contentPart>
          </mc:Choice>
          <mc:Fallback xmlns="">
            <p:pic>
              <p:nvPicPr>
                <p:cNvPr id="315" name="筆跡 314">
                  <a:extLst>
                    <a:ext uri="{FF2B5EF4-FFF2-40B4-BE49-F238E27FC236}">
                      <a16:creationId xmlns:a16="http://schemas.microsoft.com/office/drawing/2014/main" id="{F1881152-9BF1-29DA-0156-10E43C1D8477}"/>
                    </a:ext>
                  </a:extLst>
                </p:cNvPr>
                <p:cNvPicPr/>
                <p:nvPr/>
              </p:nvPicPr>
              <p:blipFill>
                <a:blip r:embed="rId407"/>
                <a:stretch>
                  <a:fillRect/>
                </a:stretch>
              </p:blipFill>
              <p:spPr>
                <a:xfrm>
                  <a:off x="10752485" y="3224525"/>
                  <a:ext cx="1065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16" name="筆跡 315">
                  <a:extLst>
                    <a:ext uri="{FF2B5EF4-FFF2-40B4-BE49-F238E27FC236}">
                      <a16:creationId xmlns:a16="http://schemas.microsoft.com/office/drawing/2014/main" id="{4452BA01-2105-A67A-75D2-4D59EFF8D582}"/>
                    </a:ext>
                  </a:extLst>
                </p14:cNvPr>
                <p14:cNvContentPartPr/>
                <p14:nvPr/>
              </p14:nvContentPartPr>
              <p14:xfrm>
                <a:off x="10944725" y="3245765"/>
                <a:ext cx="10800" cy="148680"/>
              </p14:xfrm>
            </p:contentPart>
          </mc:Choice>
          <mc:Fallback xmlns="">
            <p:pic>
              <p:nvPicPr>
                <p:cNvPr id="316" name="筆跡 315">
                  <a:extLst>
                    <a:ext uri="{FF2B5EF4-FFF2-40B4-BE49-F238E27FC236}">
                      <a16:creationId xmlns:a16="http://schemas.microsoft.com/office/drawing/2014/main" id="{4452BA01-2105-A67A-75D2-4D59EFF8D582}"/>
                    </a:ext>
                  </a:extLst>
                </p:cNvPr>
                <p:cNvPicPr/>
                <p:nvPr/>
              </p:nvPicPr>
              <p:blipFill>
                <a:blip r:embed="rId409"/>
                <a:stretch>
                  <a:fillRect/>
                </a:stretch>
              </p:blipFill>
              <p:spPr>
                <a:xfrm>
                  <a:off x="10940405" y="3241445"/>
                  <a:ext cx="194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17" name="筆跡 316">
                  <a:extLst>
                    <a:ext uri="{FF2B5EF4-FFF2-40B4-BE49-F238E27FC236}">
                      <a16:creationId xmlns:a16="http://schemas.microsoft.com/office/drawing/2014/main" id="{D8D210E7-ACB9-CC51-E63A-20AA298EF507}"/>
                    </a:ext>
                  </a:extLst>
                </p14:cNvPr>
                <p14:cNvContentPartPr/>
                <p14:nvPr/>
              </p14:nvContentPartPr>
              <p14:xfrm>
                <a:off x="11023925" y="3219485"/>
                <a:ext cx="142200" cy="187200"/>
              </p14:xfrm>
            </p:contentPart>
          </mc:Choice>
          <mc:Fallback xmlns="">
            <p:pic>
              <p:nvPicPr>
                <p:cNvPr id="317" name="筆跡 316">
                  <a:extLst>
                    <a:ext uri="{FF2B5EF4-FFF2-40B4-BE49-F238E27FC236}">
                      <a16:creationId xmlns:a16="http://schemas.microsoft.com/office/drawing/2014/main" id="{D8D210E7-ACB9-CC51-E63A-20AA298EF507}"/>
                    </a:ext>
                  </a:extLst>
                </p:cNvPr>
                <p:cNvPicPr/>
                <p:nvPr/>
              </p:nvPicPr>
              <p:blipFill>
                <a:blip r:embed="rId411"/>
                <a:stretch>
                  <a:fillRect/>
                </a:stretch>
              </p:blipFill>
              <p:spPr>
                <a:xfrm>
                  <a:off x="11019605" y="3215165"/>
                  <a:ext cx="150840" cy="195840"/>
                </a:xfrm>
                <a:prstGeom prst="rect">
                  <a:avLst/>
                </a:prstGeom>
              </p:spPr>
            </p:pic>
          </mc:Fallback>
        </mc:AlternateContent>
      </p:grpSp>
      <p:grpSp>
        <p:nvGrpSpPr>
          <p:cNvPr id="321" name="群組 320">
            <a:extLst>
              <a:ext uri="{FF2B5EF4-FFF2-40B4-BE49-F238E27FC236}">
                <a16:creationId xmlns:a16="http://schemas.microsoft.com/office/drawing/2014/main" id="{9DFC10D2-19FD-F347-A7A1-5E2DF4A22687}"/>
              </a:ext>
            </a:extLst>
          </p:cNvPr>
          <p:cNvGrpSpPr/>
          <p:nvPr/>
        </p:nvGrpSpPr>
        <p:grpSpPr>
          <a:xfrm>
            <a:off x="10060925" y="4125965"/>
            <a:ext cx="171360" cy="204120"/>
            <a:chOff x="10060925" y="4125965"/>
            <a:chExt cx="171360" cy="204120"/>
          </a:xfrm>
        </p:grpSpPr>
        <mc:AlternateContent xmlns:mc="http://schemas.openxmlformats.org/markup-compatibility/2006" xmlns:p14="http://schemas.microsoft.com/office/powerpoint/2010/main">
          <mc:Choice Requires="p14">
            <p:contentPart p14:bwMode="auto" r:id="rId412">
              <p14:nvContentPartPr>
                <p14:cNvPr id="319" name="筆跡 318">
                  <a:extLst>
                    <a:ext uri="{FF2B5EF4-FFF2-40B4-BE49-F238E27FC236}">
                      <a16:creationId xmlns:a16="http://schemas.microsoft.com/office/drawing/2014/main" id="{3188199E-0BE5-D28F-1860-5C9FDA18A90E}"/>
                    </a:ext>
                  </a:extLst>
                </p14:cNvPr>
                <p14:cNvContentPartPr/>
                <p14:nvPr/>
              </p14:nvContentPartPr>
              <p14:xfrm>
                <a:off x="10060925" y="4125965"/>
                <a:ext cx="98640" cy="200160"/>
              </p14:xfrm>
            </p:contentPart>
          </mc:Choice>
          <mc:Fallback xmlns="">
            <p:pic>
              <p:nvPicPr>
                <p:cNvPr id="319" name="筆跡 318">
                  <a:extLst>
                    <a:ext uri="{FF2B5EF4-FFF2-40B4-BE49-F238E27FC236}">
                      <a16:creationId xmlns:a16="http://schemas.microsoft.com/office/drawing/2014/main" id="{3188199E-0BE5-D28F-1860-5C9FDA18A90E}"/>
                    </a:ext>
                  </a:extLst>
                </p:cNvPr>
                <p:cNvPicPr/>
                <p:nvPr/>
              </p:nvPicPr>
              <p:blipFill>
                <a:blip r:embed="rId413"/>
                <a:stretch>
                  <a:fillRect/>
                </a:stretch>
              </p:blipFill>
              <p:spPr>
                <a:xfrm>
                  <a:off x="10056605" y="4121645"/>
                  <a:ext cx="1072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20" name="筆跡 319">
                  <a:extLst>
                    <a:ext uri="{FF2B5EF4-FFF2-40B4-BE49-F238E27FC236}">
                      <a16:creationId xmlns:a16="http://schemas.microsoft.com/office/drawing/2014/main" id="{A854AF28-2A34-C0C4-3AC5-B23E25A8B413}"/>
                    </a:ext>
                  </a:extLst>
                </p14:cNvPr>
                <p14:cNvContentPartPr/>
                <p14:nvPr/>
              </p14:nvContentPartPr>
              <p14:xfrm>
                <a:off x="10225445" y="4289765"/>
                <a:ext cx="6840" cy="40320"/>
              </p14:xfrm>
            </p:contentPart>
          </mc:Choice>
          <mc:Fallback xmlns="">
            <p:pic>
              <p:nvPicPr>
                <p:cNvPr id="320" name="筆跡 319">
                  <a:extLst>
                    <a:ext uri="{FF2B5EF4-FFF2-40B4-BE49-F238E27FC236}">
                      <a16:creationId xmlns:a16="http://schemas.microsoft.com/office/drawing/2014/main" id="{A854AF28-2A34-C0C4-3AC5-B23E25A8B413}"/>
                    </a:ext>
                  </a:extLst>
                </p:cNvPr>
                <p:cNvPicPr/>
                <p:nvPr/>
              </p:nvPicPr>
              <p:blipFill>
                <a:blip r:embed="rId415"/>
                <a:stretch>
                  <a:fillRect/>
                </a:stretch>
              </p:blipFill>
              <p:spPr>
                <a:xfrm>
                  <a:off x="10221125" y="4285445"/>
                  <a:ext cx="15480" cy="48960"/>
                </a:xfrm>
                <a:prstGeom prst="rect">
                  <a:avLst/>
                </a:prstGeom>
              </p:spPr>
            </p:pic>
          </mc:Fallback>
        </mc:AlternateContent>
      </p:grpSp>
      <p:grpSp>
        <p:nvGrpSpPr>
          <p:cNvPr id="338" name="群組 337">
            <a:extLst>
              <a:ext uri="{FF2B5EF4-FFF2-40B4-BE49-F238E27FC236}">
                <a16:creationId xmlns:a16="http://schemas.microsoft.com/office/drawing/2014/main" id="{C57F4F02-C78B-3271-ADCF-67609414BACD}"/>
              </a:ext>
            </a:extLst>
          </p:cNvPr>
          <p:cNvGrpSpPr/>
          <p:nvPr/>
        </p:nvGrpSpPr>
        <p:grpSpPr>
          <a:xfrm>
            <a:off x="10359725" y="4082405"/>
            <a:ext cx="627480" cy="239040"/>
            <a:chOff x="10359725" y="4082405"/>
            <a:chExt cx="627480" cy="239040"/>
          </a:xfrm>
        </p:grpSpPr>
        <mc:AlternateContent xmlns:mc="http://schemas.openxmlformats.org/markup-compatibility/2006" xmlns:p14="http://schemas.microsoft.com/office/powerpoint/2010/main">
          <mc:Choice Requires="p14">
            <p:contentPart p14:bwMode="auto" r:id="rId416">
              <p14:nvContentPartPr>
                <p14:cNvPr id="322" name="筆跡 321">
                  <a:extLst>
                    <a:ext uri="{FF2B5EF4-FFF2-40B4-BE49-F238E27FC236}">
                      <a16:creationId xmlns:a16="http://schemas.microsoft.com/office/drawing/2014/main" id="{BBF9ABED-4B00-9655-74EF-6F2F52F2506F}"/>
                    </a:ext>
                  </a:extLst>
                </p14:cNvPr>
                <p14:cNvContentPartPr/>
                <p14:nvPr/>
              </p14:nvContentPartPr>
              <p14:xfrm>
                <a:off x="10359725" y="4147205"/>
                <a:ext cx="78480" cy="151200"/>
              </p14:xfrm>
            </p:contentPart>
          </mc:Choice>
          <mc:Fallback xmlns="">
            <p:pic>
              <p:nvPicPr>
                <p:cNvPr id="322" name="筆跡 321">
                  <a:extLst>
                    <a:ext uri="{FF2B5EF4-FFF2-40B4-BE49-F238E27FC236}">
                      <a16:creationId xmlns:a16="http://schemas.microsoft.com/office/drawing/2014/main" id="{BBF9ABED-4B00-9655-74EF-6F2F52F2506F}"/>
                    </a:ext>
                  </a:extLst>
                </p:cNvPr>
                <p:cNvPicPr/>
                <p:nvPr/>
              </p:nvPicPr>
              <p:blipFill>
                <a:blip r:embed="rId417"/>
                <a:stretch>
                  <a:fillRect/>
                </a:stretch>
              </p:blipFill>
              <p:spPr>
                <a:xfrm>
                  <a:off x="10355405" y="4142885"/>
                  <a:ext cx="8712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23" name="筆跡 322">
                  <a:extLst>
                    <a:ext uri="{FF2B5EF4-FFF2-40B4-BE49-F238E27FC236}">
                      <a16:creationId xmlns:a16="http://schemas.microsoft.com/office/drawing/2014/main" id="{2C98C979-3CC0-53FC-37D0-DC48026D4681}"/>
                    </a:ext>
                  </a:extLst>
                </p14:cNvPr>
                <p14:cNvContentPartPr/>
                <p14:nvPr/>
              </p14:nvContentPartPr>
              <p14:xfrm>
                <a:off x="10539365" y="4107965"/>
                <a:ext cx="41760" cy="213480"/>
              </p14:xfrm>
            </p:contentPart>
          </mc:Choice>
          <mc:Fallback xmlns="">
            <p:pic>
              <p:nvPicPr>
                <p:cNvPr id="323" name="筆跡 322">
                  <a:extLst>
                    <a:ext uri="{FF2B5EF4-FFF2-40B4-BE49-F238E27FC236}">
                      <a16:creationId xmlns:a16="http://schemas.microsoft.com/office/drawing/2014/main" id="{2C98C979-3CC0-53FC-37D0-DC48026D4681}"/>
                    </a:ext>
                  </a:extLst>
                </p:cNvPr>
                <p:cNvPicPr/>
                <p:nvPr/>
              </p:nvPicPr>
              <p:blipFill>
                <a:blip r:embed="rId419"/>
                <a:stretch>
                  <a:fillRect/>
                </a:stretch>
              </p:blipFill>
              <p:spPr>
                <a:xfrm>
                  <a:off x="10535045" y="4103645"/>
                  <a:ext cx="504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24" name="筆跡 323">
                  <a:extLst>
                    <a:ext uri="{FF2B5EF4-FFF2-40B4-BE49-F238E27FC236}">
                      <a16:creationId xmlns:a16="http://schemas.microsoft.com/office/drawing/2014/main" id="{83E80092-7213-AB69-3AD0-3F966D1F1450}"/>
                    </a:ext>
                  </a:extLst>
                </p14:cNvPr>
                <p14:cNvContentPartPr/>
                <p14:nvPr/>
              </p14:nvContentPartPr>
              <p14:xfrm>
                <a:off x="10691285" y="4082405"/>
                <a:ext cx="109440" cy="201600"/>
              </p14:xfrm>
            </p:contentPart>
          </mc:Choice>
          <mc:Fallback xmlns="">
            <p:pic>
              <p:nvPicPr>
                <p:cNvPr id="324" name="筆跡 323">
                  <a:extLst>
                    <a:ext uri="{FF2B5EF4-FFF2-40B4-BE49-F238E27FC236}">
                      <a16:creationId xmlns:a16="http://schemas.microsoft.com/office/drawing/2014/main" id="{83E80092-7213-AB69-3AD0-3F966D1F1450}"/>
                    </a:ext>
                  </a:extLst>
                </p:cNvPr>
                <p:cNvPicPr/>
                <p:nvPr/>
              </p:nvPicPr>
              <p:blipFill>
                <a:blip r:embed="rId421"/>
                <a:stretch>
                  <a:fillRect/>
                </a:stretch>
              </p:blipFill>
              <p:spPr>
                <a:xfrm>
                  <a:off x="10686965" y="4078085"/>
                  <a:ext cx="118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25" name="筆跡 324">
                  <a:extLst>
                    <a:ext uri="{FF2B5EF4-FFF2-40B4-BE49-F238E27FC236}">
                      <a16:creationId xmlns:a16="http://schemas.microsoft.com/office/drawing/2014/main" id="{4044C715-05C2-D842-F8E4-0EBB725911B1}"/>
                    </a:ext>
                  </a:extLst>
                </p14:cNvPr>
                <p14:cNvContentPartPr/>
                <p14:nvPr/>
              </p14:nvContentPartPr>
              <p14:xfrm>
                <a:off x="10864805" y="4089605"/>
                <a:ext cx="122400" cy="208440"/>
              </p14:xfrm>
            </p:contentPart>
          </mc:Choice>
          <mc:Fallback xmlns="">
            <p:pic>
              <p:nvPicPr>
                <p:cNvPr id="325" name="筆跡 324">
                  <a:extLst>
                    <a:ext uri="{FF2B5EF4-FFF2-40B4-BE49-F238E27FC236}">
                      <a16:creationId xmlns:a16="http://schemas.microsoft.com/office/drawing/2014/main" id="{4044C715-05C2-D842-F8E4-0EBB725911B1}"/>
                    </a:ext>
                  </a:extLst>
                </p:cNvPr>
                <p:cNvPicPr/>
                <p:nvPr/>
              </p:nvPicPr>
              <p:blipFill>
                <a:blip r:embed="rId423"/>
                <a:stretch>
                  <a:fillRect/>
                </a:stretch>
              </p:blipFill>
              <p:spPr>
                <a:xfrm>
                  <a:off x="10860485" y="4085285"/>
                  <a:ext cx="131040" cy="217080"/>
                </a:xfrm>
                <a:prstGeom prst="rect">
                  <a:avLst/>
                </a:prstGeom>
              </p:spPr>
            </p:pic>
          </mc:Fallback>
        </mc:AlternateContent>
      </p:grpSp>
      <p:grpSp>
        <p:nvGrpSpPr>
          <p:cNvPr id="336" name="群組 335">
            <a:extLst>
              <a:ext uri="{FF2B5EF4-FFF2-40B4-BE49-F238E27FC236}">
                <a16:creationId xmlns:a16="http://schemas.microsoft.com/office/drawing/2014/main" id="{8853EE53-0909-B591-36F0-159375452E60}"/>
              </a:ext>
            </a:extLst>
          </p:cNvPr>
          <p:cNvGrpSpPr/>
          <p:nvPr/>
        </p:nvGrpSpPr>
        <p:grpSpPr>
          <a:xfrm>
            <a:off x="10131485" y="4982405"/>
            <a:ext cx="468000" cy="165240"/>
            <a:chOff x="10131485" y="4982405"/>
            <a:chExt cx="468000" cy="165240"/>
          </a:xfrm>
        </p:grpSpPr>
        <mc:AlternateContent xmlns:mc="http://schemas.openxmlformats.org/markup-compatibility/2006" xmlns:p14="http://schemas.microsoft.com/office/powerpoint/2010/main">
          <mc:Choice Requires="p14">
            <p:contentPart p14:bwMode="auto" r:id="rId424">
              <p14:nvContentPartPr>
                <p14:cNvPr id="326" name="筆跡 325">
                  <a:extLst>
                    <a:ext uri="{FF2B5EF4-FFF2-40B4-BE49-F238E27FC236}">
                      <a16:creationId xmlns:a16="http://schemas.microsoft.com/office/drawing/2014/main" id="{727A63F0-68D7-C23B-0AA3-C5B6363B1639}"/>
                    </a:ext>
                  </a:extLst>
                </p14:cNvPr>
                <p14:cNvContentPartPr/>
                <p14:nvPr/>
              </p14:nvContentPartPr>
              <p14:xfrm>
                <a:off x="10131485" y="4986005"/>
                <a:ext cx="103320" cy="161640"/>
              </p14:xfrm>
            </p:contentPart>
          </mc:Choice>
          <mc:Fallback xmlns="">
            <p:pic>
              <p:nvPicPr>
                <p:cNvPr id="326" name="筆跡 325">
                  <a:extLst>
                    <a:ext uri="{FF2B5EF4-FFF2-40B4-BE49-F238E27FC236}">
                      <a16:creationId xmlns:a16="http://schemas.microsoft.com/office/drawing/2014/main" id="{727A63F0-68D7-C23B-0AA3-C5B6363B1639}"/>
                    </a:ext>
                  </a:extLst>
                </p:cNvPr>
                <p:cNvPicPr/>
                <p:nvPr/>
              </p:nvPicPr>
              <p:blipFill>
                <a:blip r:embed="rId425"/>
                <a:stretch>
                  <a:fillRect/>
                </a:stretch>
              </p:blipFill>
              <p:spPr>
                <a:xfrm>
                  <a:off x="10127165" y="4981685"/>
                  <a:ext cx="1119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27" name="筆跡 326">
                  <a:extLst>
                    <a:ext uri="{FF2B5EF4-FFF2-40B4-BE49-F238E27FC236}">
                      <a16:creationId xmlns:a16="http://schemas.microsoft.com/office/drawing/2014/main" id="{FF86BEE0-E52A-D714-330D-90F70562B0FE}"/>
                    </a:ext>
                  </a:extLst>
                </p14:cNvPr>
                <p14:cNvContentPartPr/>
                <p14:nvPr/>
              </p14:nvContentPartPr>
              <p14:xfrm>
                <a:off x="10296005" y="5121725"/>
                <a:ext cx="360" cy="720"/>
              </p14:xfrm>
            </p:contentPart>
          </mc:Choice>
          <mc:Fallback xmlns="">
            <p:pic>
              <p:nvPicPr>
                <p:cNvPr id="327" name="筆跡 326">
                  <a:extLst>
                    <a:ext uri="{FF2B5EF4-FFF2-40B4-BE49-F238E27FC236}">
                      <a16:creationId xmlns:a16="http://schemas.microsoft.com/office/drawing/2014/main" id="{FF86BEE0-E52A-D714-330D-90F70562B0FE}"/>
                    </a:ext>
                  </a:extLst>
                </p:cNvPr>
                <p:cNvPicPr/>
                <p:nvPr/>
              </p:nvPicPr>
              <p:blipFill>
                <a:blip r:embed="rId427"/>
                <a:stretch>
                  <a:fillRect/>
                </a:stretch>
              </p:blipFill>
              <p:spPr>
                <a:xfrm>
                  <a:off x="10291685" y="5117405"/>
                  <a:ext cx="9000" cy="93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28" name="筆跡 327">
                  <a:extLst>
                    <a:ext uri="{FF2B5EF4-FFF2-40B4-BE49-F238E27FC236}">
                      <a16:creationId xmlns:a16="http://schemas.microsoft.com/office/drawing/2014/main" id="{5915BAC1-0C8B-D004-AB9C-F952EF5740F3}"/>
                    </a:ext>
                  </a:extLst>
                </p14:cNvPr>
                <p14:cNvContentPartPr/>
                <p14:nvPr/>
              </p14:nvContentPartPr>
              <p14:xfrm>
                <a:off x="10397885" y="4982405"/>
                <a:ext cx="61560" cy="117720"/>
              </p14:xfrm>
            </p:contentPart>
          </mc:Choice>
          <mc:Fallback xmlns="">
            <p:pic>
              <p:nvPicPr>
                <p:cNvPr id="328" name="筆跡 327">
                  <a:extLst>
                    <a:ext uri="{FF2B5EF4-FFF2-40B4-BE49-F238E27FC236}">
                      <a16:creationId xmlns:a16="http://schemas.microsoft.com/office/drawing/2014/main" id="{5915BAC1-0C8B-D004-AB9C-F952EF5740F3}"/>
                    </a:ext>
                  </a:extLst>
                </p:cNvPr>
                <p:cNvPicPr/>
                <p:nvPr/>
              </p:nvPicPr>
              <p:blipFill>
                <a:blip r:embed="rId429"/>
                <a:stretch>
                  <a:fillRect/>
                </a:stretch>
              </p:blipFill>
              <p:spPr>
                <a:xfrm>
                  <a:off x="10393565" y="4978085"/>
                  <a:ext cx="7020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29" name="筆跡 328">
                  <a:extLst>
                    <a:ext uri="{FF2B5EF4-FFF2-40B4-BE49-F238E27FC236}">
                      <a16:creationId xmlns:a16="http://schemas.microsoft.com/office/drawing/2014/main" id="{60C41E2C-082F-E7D1-C4FF-EC4AE424891F}"/>
                    </a:ext>
                  </a:extLst>
                </p14:cNvPr>
                <p14:cNvContentPartPr/>
                <p14:nvPr/>
              </p14:nvContentPartPr>
              <p14:xfrm>
                <a:off x="10518485" y="4982765"/>
                <a:ext cx="81000" cy="139320"/>
              </p14:xfrm>
            </p:contentPart>
          </mc:Choice>
          <mc:Fallback xmlns="">
            <p:pic>
              <p:nvPicPr>
                <p:cNvPr id="329" name="筆跡 328">
                  <a:extLst>
                    <a:ext uri="{FF2B5EF4-FFF2-40B4-BE49-F238E27FC236}">
                      <a16:creationId xmlns:a16="http://schemas.microsoft.com/office/drawing/2014/main" id="{60C41E2C-082F-E7D1-C4FF-EC4AE424891F}"/>
                    </a:ext>
                  </a:extLst>
                </p:cNvPr>
                <p:cNvPicPr/>
                <p:nvPr/>
              </p:nvPicPr>
              <p:blipFill>
                <a:blip r:embed="rId431"/>
                <a:stretch>
                  <a:fillRect/>
                </a:stretch>
              </p:blipFill>
              <p:spPr>
                <a:xfrm>
                  <a:off x="10514165" y="4978445"/>
                  <a:ext cx="89640" cy="147960"/>
                </a:xfrm>
                <a:prstGeom prst="rect">
                  <a:avLst/>
                </a:prstGeom>
              </p:spPr>
            </p:pic>
          </mc:Fallback>
        </mc:AlternateContent>
      </p:grpSp>
      <p:grpSp>
        <p:nvGrpSpPr>
          <p:cNvPr id="335" name="群組 334">
            <a:extLst>
              <a:ext uri="{FF2B5EF4-FFF2-40B4-BE49-F238E27FC236}">
                <a16:creationId xmlns:a16="http://schemas.microsoft.com/office/drawing/2014/main" id="{823D6E81-46F7-5683-E681-0ECB66727276}"/>
              </a:ext>
            </a:extLst>
          </p:cNvPr>
          <p:cNvGrpSpPr/>
          <p:nvPr/>
        </p:nvGrpSpPr>
        <p:grpSpPr>
          <a:xfrm>
            <a:off x="10742045" y="4873325"/>
            <a:ext cx="186480" cy="252360"/>
            <a:chOff x="10742045" y="4873325"/>
            <a:chExt cx="186480" cy="252360"/>
          </a:xfrm>
        </p:grpSpPr>
        <mc:AlternateContent xmlns:mc="http://schemas.openxmlformats.org/markup-compatibility/2006" xmlns:p14="http://schemas.microsoft.com/office/powerpoint/2010/main">
          <mc:Choice Requires="p14">
            <p:contentPart p14:bwMode="auto" r:id="rId432">
              <p14:nvContentPartPr>
                <p14:cNvPr id="330" name="筆跡 329">
                  <a:extLst>
                    <a:ext uri="{FF2B5EF4-FFF2-40B4-BE49-F238E27FC236}">
                      <a16:creationId xmlns:a16="http://schemas.microsoft.com/office/drawing/2014/main" id="{7DCF9322-078D-D70E-3689-7D0FD8099A48}"/>
                    </a:ext>
                  </a:extLst>
                </p14:cNvPr>
                <p14:cNvContentPartPr/>
                <p14:nvPr/>
              </p14:nvContentPartPr>
              <p14:xfrm>
                <a:off x="10742045" y="4915805"/>
                <a:ext cx="39960" cy="180720"/>
              </p14:xfrm>
            </p:contentPart>
          </mc:Choice>
          <mc:Fallback xmlns="">
            <p:pic>
              <p:nvPicPr>
                <p:cNvPr id="330" name="筆跡 329">
                  <a:extLst>
                    <a:ext uri="{FF2B5EF4-FFF2-40B4-BE49-F238E27FC236}">
                      <a16:creationId xmlns:a16="http://schemas.microsoft.com/office/drawing/2014/main" id="{7DCF9322-078D-D70E-3689-7D0FD8099A48}"/>
                    </a:ext>
                  </a:extLst>
                </p:cNvPr>
                <p:cNvPicPr/>
                <p:nvPr/>
              </p:nvPicPr>
              <p:blipFill>
                <a:blip r:embed="rId433"/>
                <a:stretch>
                  <a:fillRect/>
                </a:stretch>
              </p:blipFill>
              <p:spPr>
                <a:xfrm>
                  <a:off x="10737725" y="4911485"/>
                  <a:ext cx="486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31" name="筆跡 330">
                  <a:extLst>
                    <a:ext uri="{FF2B5EF4-FFF2-40B4-BE49-F238E27FC236}">
                      <a16:creationId xmlns:a16="http://schemas.microsoft.com/office/drawing/2014/main" id="{AE8943D8-F888-515A-AE7F-66A7CEB5E53F}"/>
                    </a:ext>
                  </a:extLst>
                </p14:cNvPr>
                <p14:cNvContentPartPr/>
                <p14:nvPr/>
              </p14:nvContentPartPr>
              <p14:xfrm>
                <a:off x="10812245" y="4873325"/>
                <a:ext cx="116280" cy="252360"/>
              </p14:xfrm>
            </p:contentPart>
          </mc:Choice>
          <mc:Fallback xmlns="">
            <p:pic>
              <p:nvPicPr>
                <p:cNvPr id="331" name="筆跡 330">
                  <a:extLst>
                    <a:ext uri="{FF2B5EF4-FFF2-40B4-BE49-F238E27FC236}">
                      <a16:creationId xmlns:a16="http://schemas.microsoft.com/office/drawing/2014/main" id="{AE8943D8-F888-515A-AE7F-66A7CEB5E53F}"/>
                    </a:ext>
                  </a:extLst>
                </p:cNvPr>
                <p:cNvPicPr/>
                <p:nvPr/>
              </p:nvPicPr>
              <p:blipFill>
                <a:blip r:embed="rId435"/>
                <a:stretch>
                  <a:fillRect/>
                </a:stretch>
              </p:blipFill>
              <p:spPr>
                <a:xfrm>
                  <a:off x="10807925" y="4869005"/>
                  <a:ext cx="124920" cy="261000"/>
                </a:xfrm>
                <a:prstGeom prst="rect">
                  <a:avLst/>
                </a:prstGeom>
              </p:spPr>
            </p:pic>
          </mc:Fallback>
        </mc:AlternateContent>
      </p:grpSp>
      <p:grpSp>
        <p:nvGrpSpPr>
          <p:cNvPr id="345" name="群組 344">
            <a:extLst>
              <a:ext uri="{FF2B5EF4-FFF2-40B4-BE49-F238E27FC236}">
                <a16:creationId xmlns:a16="http://schemas.microsoft.com/office/drawing/2014/main" id="{1A0ED1A6-AC3E-B2C1-F3CF-0A1400F17C78}"/>
              </a:ext>
            </a:extLst>
          </p:cNvPr>
          <p:cNvGrpSpPr/>
          <p:nvPr/>
        </p:nvGrpSpPr>
        <p:grpSpPr>
          <a:xfrm>
            <a:off x="10157405" y="5701685"/>
            <a:ext cx="932040" cy="422280"/>
            <a:chOff x="10157405" y="5701685"/>
            <a:chExt cx="932040" cy="422280"/>
          </a:xfrm>
        </p:grpSpPr>
        <mc:AlternateContent xmlns:mc="http://schemas.openxmlformats.org/markup-compatibility/2006" xmlns:p14="http://schemas.microsoft.com/office/powerpoint/2010/main">
          <mc:Choice Requires="p14">
            <p:contentPart p14:bwMode="auto" r:id="rId436">
              <p14:nvContentPartPr>
                <p14:cNvPr id="332" name="筆跡 331">
                  <a:extLst>
                    <a:ext uri="{FF2B5EF4-FFF2-40B4-BE49-F238E27FC236}">
                      <a16:creationId xmlns:a16="http://schemas.microsoft.com/office/drawing/2014/main" id="{DF15C8EE-CE3F-5EE8-C8BC-45A9442569E0}"/>
                    </a:ext>
                  </a:extLst>
                </p14:cNvPr>
                <p14:cNvContentPartPr/>
                <p14:nvPr/>
              </p14:nvContentPartPr>
              <p14:xfrm>
                <a:off x="10157405" y="5807525"/>
                <a:ext cx="77760" cy="144720"/>
              </p14:xfrm>
            </p:contentPart>
          </mc:Choice>
          <mc:Fallback xmlns="">
            <p:pic>
              <p:nvPicPr>
                <p:cNvPr id="332" name="筆跡 331">
                  <a:extLst>
                    <a:ext uri="{FF2B5EF4-FFF2-40B4-BE49-F238E27FC236}">
                      <a16:creationId xmlns:a16="http://schemas.microsoft.com/office/drawing/2014/main" id="{DF15C8EE-CE3F-5EE8-C8BC-45A9442569E0}"/>
                    </a:ext>
                  </a:extLst>
                </p:cNvPr>
                <p:cNvPicPr/>
                <p:nvPr/>
              </p:nvPicPr>
              <p:blipFill>
                <a:blip r:embed="rId437"/>
                <a:stretch>
                  <a:fillRect/>
                </a:stretch>
              </p:blipFill>
              <p:spPr>
                <a:xfrm>
                  <a:off x="10152725" y="5803205"/>
                  <a:ext cx="864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33" name="筆跡 332">
                  <a:extLst>
                    <a:ext uri="{FF2B5EF4-FFF2-40B4-BE49-F238E27FC236}">
                      <a16:creationId xmlns:a16="http://schemas.microsoft.com/office/drawing/2014/main" id="{260BD837-2BF7-A2E3-B752-E7BDADD4566B}"/>
                    </a:ext>
                  </a:extLst>
                </p14:cNvPr>
                <p14:cNvContentPartPr/>
                <p14:nvPr/>
              </p14:nvContentPartPr>
              <p14:xfrm>
                <a:off x="10307525" y="5924525"/>
                <a:ext cx="18720" cy="56160"/>
              </p14:xfrm>
            </p:contentPart>
          </mc:Choice>
          <mc:Fallback xmlns="">
            <p:pic>
              <p:nvPicPr>
                <p:cNvPr id="333" name="筆跡 332">
                  <a:extLst>
                    <a:ext uri="{FF2B5EF4-FFF2-40B4-BE49-F238E27FC236}">
                      <a16:creationId xmlns:a16="http://schemas.microsoft.com/office/drawing/2014/main" id="{260BD837-2BF7-A2E3-B752-E7BDADD4566B}"/>
                    </a:ext>
                  </a:extLst>
                </p:cNvPr>
                <p:cNvPicPr/>
                <p:nvPr/>
              </p:nvPicPr>
              <p:blipFill>
                <a:blip r:embed="rId439"/>
                <a:stretch>
                  <a:fillRect/>
                </a:stretch>
              </p:blipFill>
              <p:spPr>
                <a:xfrm>
                  <a:off x="10303205" y="5920205"/>
                  <a:ext cx="273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39" name="筆跡 338">
                  <a:extLst>
                    <a:ext uri="{FF2B5EF4-FFF2-40B4-BE49-F238E27FC236}">
                      <a16:creationId xmlns:a16="http://schemas.microsoft.com/office/drawing/2014/main" id="{92F68767-9211-1A93-302D-1C087F6AE355}"/>
                    </a:ext>
                  </a:extLst>
                </p14:cNvPr>
                <p14:cNvContentPartPr/>
                <p14:nvPr/>
              </p14:nvContentPartPr>
              <p14:xfrm>
                <a:off x="10393205" y="5787365"/>
                <a:ext cx="86760" cy="140400"/>
              </p14:xfrm>
            </p:contentPart>
          </mc:Choice>
          <mc:Fallback xmlns="">
            <p:pic>
              <p:nvPicPr>
                <p:cNvPr id="339" name="筆跡 338">
                  <a:extLst>
                    <a:ext uri="{FF2B5EF4-FFF2-40B4-BE49-F238E27FC236}">
                      <a16:creationId xmlns:a16="http://schemas.microsoft.com/office/drawing/2014/main" id="{92F68767-9211-1A93-302D-1C087F6AE355}"/>
                    </a:ext>
                  </a:extLst>
                </p:cNvPr>
                <p:cNvPicPr/>
                <p:nvPr/>
              </p:nvPicPr>
              <p:blipFill>
                <a:blip r:embed="rId441"/>
                <a:stretch>
                  <a:fillRect/>
                </a:stretch>
              </p:blipFill>
              <p:spPr>
                <a:xfrm>
                  <a:off x="10388885" y="5783045"/>
                  <a:ext cx="954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40" name="筆跡 339">
                  <a:extLst>
                    <a:ext uri="{FF2B5EF4-FFF2-40B4-BE49-F238E27FC236}">
                      <a16:creationId xmlns:a16="http://schemas.microsoft.com/office/drawing/2014/main" id="{3B0B62B9-711A-6677-2F4D-6D3BF4E1F381}"/>
                    </a:ext>
                  </a:extLst>
                </p14:cNvPr>
                <p14:cNvContentPartPr/>
                <p14:nvPr/>
              </p14:nvContentPartPr>
              <p14:xfrm>
                <a:off x="10513445" y="5788445"/>
                <a:ext cx="108000" cy="139680"/>
              </p14:xfrm>
            </p:contentPart>
          </mc:Choice>
          <mc:Fallback xmlns="">
            <p:pic>
              <p:nvPicPr>
                <p:cNvPr id="340" name="筆跡 339">
                  <a:extLst>
                    <a:ext uri="{FF2B5EF4-FFF2-40B4-BE49-F238E27FC236}">
                      <a16:creationId xmlns:a16="http://schemas.microsoft.com/office/drawing/2014/main" id="{3B0B62B9-711A-6677-2F4D-6D3BF4E1F381}"/>
                    </a:ext>
                  </a:extLst>
                </p:cNvPr>
                <p:cNvPicPr/>
                <p:nvPr/>
              </p:nvPicPr>
              <p:blipFill>
                <a:blip r:embed="rId443"/>
                <a:stretch>
                  <a:fillRect/>
                </a:stretch>
              </p:blipFill>
              <p:spPr>
                <a:xfrm>
                  <a:off x="10509125" y="5784125"/>
                  <a:ext cx="1166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41" name="筆跡 340">
                  <a:extLst>
                    <a:ext uri="{FF2B5EF4-FFF2-40B4-BE49-F238E27FC236}">
                      <a16:creationId xmlns:a16="http://schemas.microsoft.com/office/drawing/2014/main" id="{5B081D75-2BE6-476F-BF9A-EDAA2B45B729}"/>
                    </a:ext>
                  </a:extLst>
                </p14:cNvPr>
                <p14:cNvContentPartPr/>
                <p14:nvPr/>
              </p14:nvContentPartPr>
              <p14:xfrm>
                <a:off x="10709645" y="5762885"/>
                <a:ext cx="81720" cy="138240"/>
              </p14:xfrm>
            </p:contentPart>
          </mc:Choice>
          <mc:Fallback xmlns="">
            <p:pic>
              <p:nvPicPr>
                <p:cNvPr id="341" name="筆跡 340">
                  <a:extLst>
                    <a:ext uri="{FF2B5EF4-FFF2-40B4-BE49-F238E27FC236}">
                      <a16:creationId xmlns:a16="http://schemas.microsoft.com/office/drawing/2014/main" id="{5B081D75-2BE6-476F-BF9A-EDAA2B45B729}"/>
                    </a:ext>
                  </a:extLst>
                </p:cNvPr>
                <p:cNvPicPr/>
                <p:nvPr/>
              </p:nvPicPr>
              <p:blipFill>
                <a:blip r:embed="rId445"/>
                <a:stretch>
                  <a:fillRect/>
                </a:stretch>
              </p:blipFill>
              <p:spPr>
                <a:xfrm>
                  <a:off x="10705325" y="5758565"/>
                  <a:ext cx="903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42" name="筆跡 341">
                  <a:extLst>
                    <a:ext uri="{FF2B5EF4-FFF2-40B4-BE49-F238E27FC236}">
                      <a16:creationId xmlns:a16="http://schemas.microsoft.com/office/drawing/2014/main" id="{A3BDF5F9-B2DC-6B93-1A0C-88C2F6C6B6A7}"/>
                    </a:ext>
                  </a:extLst>
                </p14:cNvPr>
                <p14:cNvContentPartPr/>
                <p14:nvPr/>
              </p14:nvContentPartPr>
              <p14:xfrm>
                <a:off x="10811165" y="5749925"/>
                <a:ext cx="109440" cy="140760"/>
              </p14:xfrm>
            </p:contentPart>
          </mc:Choice>
          <mc:Fallback xmlns="">
            <p:pic>
              <p:nvPicPr>
                <p:cNvPr id="342" name="筆跡 341">
                  <a:extLst>
                    <a:ext uri="{FF2B5EF4-FFF2-40B4-BE49-F238E27FC236}">
                      <a16:creationId xmlns:a16="http://schemas.microsoft.com/office/drawing/2014/main" id="{A3BDF5F9-B2DC-6B93-1A0C-88C2F6C6B6A7}"/>
                    </a:ext>
                  </a:extLst>
                </p:cNvPr>
                <p:cNvPicPr/>
                <p:nvPr/>
              </p:nvPicPr>
              <p:blipFill>
                <a:blip r:embed="rId447"/>
                <a:stretch>
                  <a:fillRect/>
                </a:stretch>
              </p:blipFill>
              <p:spPr>
                <a:xfrm>
                  <a:off x="10806845" y="5745605"/>
                  <a:ext cx="1180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43" name="筆跡 342">
                  <a:extLst>
                    <a:ext uri="{FF2B5EF4-FFF2-40B4-BE49-F238E27FC236}">
                      <a16:creationId xmlns:a16="http://schemas.microsoft.com/office/drawing/2014/main" id="{2E086F0C-6354-7A36-C0E1-F1171DBB32DA}"/>
                    </a:ext>
                  </a:extLst>
                </p14:cNvPr>
                <p14:cNvContentPartPr/>
                <p14:nvPr/>
              </p14:nvContentPartPr>
              <p14:xfrm>
                <a:off x="10939325" y="5701685"/>
                <a:ext cx="94320" cy="65880"/>
              </p14:xfrm>
            </p:contentPart>
          </mc:Choice>
          <mc:Fallback xmlns="">
            <p:pic>
              <p:nvPicPr>
                <p:cNvPr id="343" name="筆跡 342">
                  <a:extLst>
                    <a:ext uri="{FF2B5EF4-FFF2-40B4-BE49-F238E27FC236}">
                      <a16:creationId xmlns:a16="http://schemas.microsoft.com/office/drawing/2014/main" id="{2E086F0C-6354-7A36-C0E1-F1171DBB32DA}"/>
                    </a:ext>
                  </a:extLst>
                </p:cNvPr>
                <p:cNvPicPr/>
                <p:nvPr/>
              </p:nvPicPr>
              <p:blipFill>
                <a:blip r:embed="rId449"/>
                <a:stretch>
                  <a:fillRect/>
                </a:stretch>
              </p:blipFill>
              <p:spPr>
                <a:xfrm>
                  <a:off x="10935005" y="5697365"/>
                  <a:ext cx="1029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44" name="筆跡 343">
                  <a:extLst>
                    <a:ext uri="{FF2B5EF4-FFF2-40B4-BE49-F238E27FC236}">
                      <a16:creationId xmlns:a16="http://schemas.microsoft.com/office/drawing/2014/main" id="{E3EC4413-F1CD-3E98-86B0-F448C3BF747E}"/>
                    </a:ext>
                  </a:extLst>
                </p14:cNvPr>
                <p14:cNvContentPartPr/>
                <p14:nvPr/>
              </p14:nvContentPartPr>
              <p14:xfrm>
                <a:off x="10933925" y="5702045"/>
                <a:ext cx="155520" cy="421920"/>
              </p14:xfrm>
            </p:contentPart>
          </mc:Choice>
          <mc:Fallback xmlns="">
            <p:pic>
              <p:nvPicPr>
                <p:cNvPr id="344" name="筆跡 343">
                  <a:extLst>
                    <a:ext uri="{FF2B5EF4-FFF2-40B4-BE49-F238E27FC236}">
                      <a16:creationId xmlns:a16="http://schemas.microsoft.com/office/drawing/2014/main" id="{E3EC4413-F1CD-3E98-86B0-F448C3BF747E}"/>
                    </a:ext>
                  </a:extLst>
                </p:cNvPr>
                <p:cNvPicPr/>
                <p:nvPr/>
              </p:nvPicPr>
              <p:blipFill>
                <a:blip r:embed="rId451"/>
                <a:stretch>
                  <a:fillRect/>
                </a:stretch>
              </p:blipFill>
              <p:spPr>
                <a:xfrm>
                  <a:off x="10929605" y="5697725"/>
                  <a:ext cx="164160" cy="430560"/>
                </a:xfrm>
                <a:prstGeom prst="rect">
                  <a:avLst/>
                </a:prstGeom>
              </p:spPr>
            </p:pic>
          </mc:Fallback>
        </mc:AlternateContent>
      </p:grpSp>
      <p:grpSp>
        <p:nvGrpSpPr>
          <p:cNvPr id="363" name="群組 362">
            <a:extLst>
              <a:ext uri="{FF2B5EF4-FFF2-40B4-BE49-F238E27FC236}">
                <a16:creationId xmlns:a16="http://schemas.microsoft.com/office/drawing/2014/main" id="{CE14A1F2-5AFE-30A2-5FC8-43C761CF0081}"/>
              </a:ext>
            </a:extLst>
          </p:cNvPr>
          <p:cNvGrpSpPr/>
          <p:nvPr/>
        </p:nvGrpSpPr>
        <p:grpSpPr>
          <a:xfrm>
            <a:off x="163896" y="5238363"/>
            <a:ext cx="970920" cy="374760"/>
            <a:chOff x="163896" y="5238363"/>
            <a:chExt cx="970920" cy="374760"/>
          </a:xfrm>
        </p:grpSpPr>
        <mc:AlternateContent xmlns:mc="http://schemas.openxmlformats.org/markup-compatibility/2006" xmlns:p14="http://schemas.microsoft.com/office/powerpoint/2010/main">
          <mc:Choice Requires="p14">
            <p:contentPart p14:bwMode="auto" r:id="rId452">
              <p14:nvContentPartPr>
                <p14:cNvPr id="351" name="筆跡 350">
                  <a:extLst>
                    <a:ext uri="{FF2B5EF4-FFF2-40B4-BE49-F238E27FC236}">
                      <a16:creationId xmlns:a16="http://schemas.microsoft.com/office/drawing/2014/main" id="{A6318BBB-0C9C-4F89-090D-549CF4228497}"/>
                    </a:ext>
                  </a:extLst>
                </p14:cNvPr>
                <p14:cNvContentPartPr/>
                <p14:nvPr/>
              </p14:nvContentPartPr>
              <p14:xfrm>
                <a:off x="200976" y="5286963"/>
                <a:ext cx="168480" cy="24480"/>
              </p14:xfrm>
            </p:contentPart>
          </mc:Choice>
          <mc:Fallback xmlns="">
            <p:pic>
              <p:nvPicPr>
                <p:cNvPr id="351" name="筆跡 350">
                  <a:extLst>
                    <a:ext uri="{FF2B5EF4-FFF2-40B4-BE49-F238E27FC236}">
                      <a16:creationId xmlns:a16="http://schemas.microsoft.com/office/drawing/2014/main" id="{A6318BBB-0C9C-4F89-090D-549CF4228497}"/>
                    </a:ext>
                  </a:extLst>
                </p:cNvPr>
                <p:cNvPicPr/>
                <p:nvPr/>
              </p:nvPicPr>
              <p:blipFill>
                <a:blip r:embed="rId453"/>
                <a:stretch>
                  <a:fillRect/>
                </a:stretch>
              </p:blipFill>
              <p:spPr>
                <a:xfrm>
                  <a:off x="196656" y="5282643"/>
                  <a:ext cx="1771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52" name="筆跡 351">
                  <a:extLst>
                    <a:ext uri="{FF2B5EF4-FFF2-40B4-BE49-F238E27FC236}">
                      <a16:creationId xmlns:a16="http://schemas.microsoft.com/office/drawing/2014/main" id="{0255B1C2-9E4C-5919-A4EA-6AE48A03AD14}"/>
                    </a:ext>
                  </a:extLst>
                </p14:cNvPr>
                <p14:cNvContentPartPr/>
                <p14:nvPr/>
              </p14:nvContentPartPr>
              <p14:xfrm>
                <a:off x="163896" y="5321883"/>
                <a:ext cx="116280" cy="247320"/>
              </p14:xfrm>
            </p:contentPart>
          </mc:Choice>
          <mc:Fallback xmlns="">
            <p:pic>
              <p:nvPicPr>
                <p:cNvPr id="352" name="筆跡 351">
                  <a:extLst>
                    <a:ext uri="{FF2B5EF4-FFF2-40B4-BE49-F238E27FC236}">
                      <a16:creationId xmlns:a16="http://schemas.microsoft.com/office/drawing/2014/main" id="{0255B1C2-9E4C-5919-A4EA-6AE48A03AD14}"/>
                    </a:ext>
                  </a:extLst>
                </p:cNvPr>
                <p:cNvPicPr/>
                <p:nvPr/>
              </p:nvPicPr>
              <p:blipFill>
                <a:blip r:embed="rId455"/>
                <a:stretch>
                  <a:fillRect/>
                </a:stretch>
              </p:blipFill>
              <p:spPr>
                <a:xfrm>
                  <a:off x="159576" y="5317563"/>
                  <a:ext cx="1249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53" name="筆跡 352">
                  <a:extLst>
                    <a:ext uri="{FF2B5EF4-FFF2-40B4-BE49-F238E27FC236}">
                      <a16:creationId xmlns:a16="http://schemas.microsoft.com/office/drawing/2014/main" id="{2E05187A-6C33-8BF9-4AB9-DC4A85FAD62E}"/>
                    </a:ext>
                  </a:extLst>
                </p14:cNvPr>
                <p14:cNvContentPartPr/>
                <p14:nvPr/>
              </p14:nvContentPartPr>
              <p14:xfrm>
                <a:off x="373416" y="5306043"/>
                <a:ext cx="64440" cy="237960"/>
              </p14:xfrm>
            </p:contentPart>
          </mc:Choice>
          <mc:Fallback xmlns="">
            <p:pic>
              <p:nvPicPr>
                <p:cNvPr id="353" name="筆跡 352">
                  <a:extLst>
                    <a:ext uri="{FF2B5EF4-FFF2-40B4-BE49-F238E27FC236}">
                      <a16:creationId xmlns:a16="http://schemas.microsoft.com/office/drawing/2014/main" id="{2E05187A-6C33-8BF9-4AB9-DC4A85FAD62E}"/>
                    </a:ext>
                  </a:extLst>
                </p:cNvPr>
                <p:cNvPicPr/>
                <p:nvPr/>
              </p:nvPicPr>
              <p:blipFill>
                <a:blip r:embed="rId457"/>
                <a:stretch>
                  <a:fillRect/>
                </a:stretch>
              </p:blipFill>
              <p:spPr>
                <a:xfrm>
                  <a:off x="369096" y="5301723"/>
                  <a:ext cx="730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54" name="筆跡 353">
                  <a:extLst>
                    <a:ext uri="{FF2B5EF4-FFF2-40B4-BE49-F238E27FC236}">
                      <a16:creationId xmlns:a16="http://schemas.microsoft.com/office/drawing/2014/main" id="{EF80CE62-3BEB-7554-484E-1748411D10CA}"/>
                    </a:ext>
                  </a:extLst>
                </p14:cNvPr>
                <p14:cNvContentPartPr/>
                <p14:nvPr/>
              </p14:nvContentPartPr>
              <p14:xfrm>
                <a:off x="485016" y="5440683"/>
                <a:ext cx="182520" cy="104040"/>
              </p14:xfrm>
            </p:contentPart>
          </mc:Choice>
          <mc:Fallback xmlns="">
            <p:pic>
              <p:nvPicPr>
                <p:cNvPr id="354" name="筆跡 353">
                  <a:extLst>
                    <a:ext uri="{FF2B5EF4-FFF2-40B4-BE49-F238E27FC236}">
                      <a16:creationId xmlns:a16="http://schemas.microsoft.com/office/drawing/2014/main" id="{EF80CE62-3BEB-7554-484E-1748411D10CA}"/>
                    </a:ext>
                  </a:extLst>
                </p:cNvPr>
                <p:cNvPicPr/>
                <p:nvPr/>
              </p:nvPicPr>
              <p:blipFill>
                <a:blip r:embed="rId459"/>
                <a:stretch>
                  <a:fillRect/>
                </a:stretch>
              </p:blipFill>
              <p:spPr>
                <a:xfrm>
                  <a:off x="480696" y="5436363"/>
                  <a:ext cx="19116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55" name="筆跡 354">
                  <a:extLst>
                    <a:ext uri="{FF2B5EF4-FFF2-40B4-BE49-F238E27FC236}">
                      <a16:creationId xmlns:a16="http://schemas.microsoft.com/office/drawing/2014/main" id="{9E4C847B-1F65-6884-4286-839B3D2AB798}"/>
                    </a:ext>
                  </a:extLst>
                </p14:cNvPr>
                <p14:cNvContentPartPr/>
                <p14:nvPr/>
              </p14:nvContentPartPr>
              <p14:xfrm>
                <a:off x="656376" y="5439963"/>
                <a:ext cx="104040" cy="96480"/>
              </p14:xfrm>
            </p:contentPart>
          </mc:Choice>
          <mc:Fallback xmlns="">
            <p:pic>
              <p:nvPicPr>
                <p:cNvPr id="355" name="筆跡 354">
                  <a:extLst>
                    <a:ext uri="{FF2B5EF4-FFF2-40B4-BE49-F238E27FC236}">
                      <a16:creationId xmlns:a16="http://schemas.microsoft.com/office/drawing/2014/main" id="{9E4C847B-1F65-6884-4286-839B3D2AB798}"/>
                    </a:ext>
                  </a:extLst>
                </p:cNvPr>
                <p:cNvPicPr/>
                <p:nvPr/>
              </p:nvPicPr>
              <p:blipFill>
                <a:blip r:embed="rId461"/>
                <a:stretch>
                  <a:fillRect/>
                </a:stretch>
              </p:blipFill>
              <p:spPr>
                <a:xfrm>
                  <a:off x="652056" y="5435643"/>
                  <a:ext cx="11268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56" name="筆跡 355">
                  <a:extLst>
                    <a:ext uri="{FF2B5EF4-FFF2-40B4-BE49-F238E27FC236}">
                      <a16:creationId xmlns:a16="http://schemas.microsoft.com/office/drawing/2014/main" id="{A4B69896-59DD-C7D5-DD77-FBAA62D661FC}"/>
                    </a:ext>
                  </a:extLst>
                </p14:cNvPr>
                <p14:cNvContentPartPr/>
                <p14:nvPr/>
              </p14:nvContentPartPr>
              <p14:xfrm>
                <a:off x="780576" y="5238363"/>
                <a:ext cx="124200" cy="374760"/>
              </p14:xfrm>
            </p:contentPart>
          </mc:Choice>
          <mc:Fallback xmlns="">
            <p:pic>
              <p:nvPicPr>
                <p:cNvPr id="356" name="筆跡 355">
                  <a:extLst>
                    <a:ext uri="{FF2B5EF4-FFF2-40B4-BE49-F238E27FC236}">
                      <a16:creationId xmlns:a16="http://schemas.microsoft.com/office/drawing/2014/main" id="{A4B69896-59DD-C7D5-DD77-FBAA62D661FC}"/>
                    </a:ext>
                  </a:extLst>
                </p:cNvPr>
                <p:cNvPicPr/>
                <p:nvPr/>
              </p:nvPicPr>
              <p:blipFill>
                <a:blip r:embed="rId463"/>
                <a:stretch>
                  <a:fillRect/>
                </a:stretch>
              </p:blipFill>
              <p:spPr>
                <a:xfrm>
                  <a:off x="776256" y="5234043"/>
                  <a:ext cx="13284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57" name="筆跡 356">
                  <a:extLst>
                    <a:ext uri="{FF2B5EF4-FFF2-40B4-BE49-F238E27FC236}">
                      <a16:creationId xmlns:a16="http://schemas.microsoft.com/office/drawing/2014/main" id="{54E77935-C681-BAEB-0E9C-161A13F8A3F9}"/>
                    </a:ext>
                  </a:extLst>
                </p14:cNvPr>
                <p14:cNvContentPartPr/>
                <p14:nvPr/>
              </p14:nvContentPartPr>
              <p14:xfrm>
                <a:off x="764736" y="5413683"/>
                <a:ext cx="99720" cy="10440"/>
              </p14:xfrm>
            </p:contentPart>
          </mc:Choice>
          <mc:Fallback xmlns="">
            <p:pic>
              <p:nvPicPr>
                <p:cNvPr id="357" name="筆跡 356">
                  <a:extLst>
                    <a:ext uri="{FF2B5EF4-FFF2-40B4-BE49-F238E27FC236}">
                      <a16:creationId xmlns:a16="http://schemas.microsoft.com/office/drawing/2014/main" id="{54E77935-C681-BAEB-0E9C-161A13F8A3F9}"/>
                    </a:ext>
                  </a:extLst>
                </p:cNvPr>
                <p:cNvPicPr/>
                <p:nvPr/>
              </p:nvPicPr>
              <p:blipFill>
                <a:blip r:embed="rId465"/>
                <a:stretch>
                  <a:fillRect/>
                </a:stretch>
              </p:blipFill>
              <p:spPr>
                <a:xfrm>
                  <a:off x="760416" y="5409363"/>
                  <a:ext cx="1083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58" name="筆跡 357">
                  <a:extLst>
                    <a:ext uri="{FF2B5EF4-FFF2-40B4-BE49-F238E27FC236}">
                      <a16:creationId xmlns:a16="http://schemas.microsoft.com/office/drawing/2014/main" id="{42BE13C8-96FF-DB7F-5632-CB94DED8BC08}"/>
                    </a:ext>
                  </a:extLst>
                </p14:cNvPr>
                <p14:cNvContentPartPr/>
                <p14:nvPr/>
              </p14:nvContentPartPr>
              <p14:xfrm>
                <a:off x="887496" y="5443203"/>
                <a:ext cx="46800" cy="87480"/>
              </p14:xfrm>
            </p:contentPart>
          </mc:Choice>
          <mc:Fallback xmlns="">
            <p:pic>
              <p:nvPicPr>
                <p:cNvPr id="358" name="筆跡 357">
                  <a:extLst>
                    <a:ext uri="{FF2B5EF4-FFF2-40B4-BE49-F238E27FC236}">
                      <a16:creationId xmlns:a16="http://schemas.microsoft.com/office/drawing/2014/main" id="{42BE13C8-96FF-DB7F-5632-CB94DED8BC08}"/>
                    </a:ext>
                  </a:extLst>
                </p:cNvPr>
                <p:cNvPicPr/>
                <p:nvPr/>
              </p:nvPicPr>
              <p:blipFill>
                <a:blip r:embed="rId467"/>
                <a:stretch>
                  <a:fillRect/>
                </a:stretch>
              </p:blipFill>
              <p:spPr>
                <a:xfrm>
                  <a:off x="883176" y="5438883"/>
                  <a:ext cx="554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59" name="筆跡 358">
                  <a:extLst>
                    <a:ext uri="{FF2B5EF4-FFF2-40B4-BE49-F238E27FC236}">
                      <a16:creationId xmlns:a16="http://schemas.microsoft.com/office/drawing/2014/main" id="{2369E24D-00A3-52F2-666B-E98ECFEE9AC9}"/>
                    </a:ext>
                  </a:extLst>
                </p14:cNvPr>
                <p14:cNvContentPartPr/>
                <p14:nvPr/>
              </p14:nvContentPartPr>
              <p14:xfrm>
                <a:off x="976416" y="5449323"/>
                <a:ext cx="30600" cy="84960"/>
              </p14:xfrm>
            </p:contentPart>
          </mc:Choice>
          <mc:Fallback xmlns="">
            <p:pic>
              <p:nvPicPr>
                <p:cNvPr id="359" name="筆跡 358">
                  <a:extLst>
                    <a:ext uri="{FF2B5EF4-FFF2-40B4-BE49-F238E27FC236}">
                      <a16:creationId xmlns:a16="http://schemas.microsoft.com/office/drawing/2014/main" id="{2369E24D-00A3-52F2-666B-E98ECFEE9AC9}"/>
                    </a:ext>
                  </a:extLst>
                </p:cNvPr>
                <p:cNvPicPr/>
                <p:nvPr/>
              </p:nvPicPr>
              <p:blipFill>
                <a:blip r:embed="rId469"/>
                <a:stretch>
                  <a:fillRect/>
                </a:stretch>
              </p:blipFill>
              <p:spPr>
                <a:xfrm>
                  <a:off x="972096" y="5445003"/>
                  <a:ext cx="3924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360" name="筆跡 359">
                  <a:extLst>
                    <a:ext uri="{FF2B5EF4-FFF2-40B4-BE49-F238E27FC236}">
                      <a16:creationId xmlns:a16="http://schemas.microsoft.com/office/drawing/2014/main" id="{31F3AF3F-FDDB-C2FB-ECDD-BFB34C6F4628}"/>
                    </a:ext>
                  </a:extLst>
                </p14:cNvPr>
                <p14:cNvContentPartPr/>
                <p14:nvPr/>
              </p14:nvContentPartPr>
              <p14:xfrm>
                <a:off x="1036536" y="5437083"/>
                <a:ext cx="98280" cy="111240"/>
              </p14:xfrm>
            </p:contentPart>
          </mc:Choice>
          <mc:Fallback xmlns="">
            <p:pic>
              <p:nvPicPr>
                <p:cNvPr id="360" name="筆跡 359">
                  <a:extLst>
                    <a:ext uri="{FF2B5EF4-FFF2-40B4-BE49-F238E27FC236}">
                      <a16:creationId xmlns:a16="http://schemas.microsoft.com/office/drawing/2014/main" id="{31F3AF3F-FDDB-C2FB-ECDD-BFB34C6F4628}"/>
                    </a:ext>
                  </a:extLst>
                </p:cNvPr>
                <p:cNvPicPr/>
                <p:nvPr/>
              </p:nvPicPr>
              <p:blipFill>
                <a:blip r:embed="rId471"/>
                <a:stretch>
                  <a:fillRect/>
                </a:stretch>
              </p:blipFill>
              <p:spPr>
                <a:xfrm>
                  <a:off x="1032216" y="5432763"/>
                  <a:ext cx="106920" cy="119880"/>
                </a:xfrm>
                <a:prstGeom prst="rect">
                  <a:avLst/>
                </a:prstGeom>
              </p:spPr>
            </p:pic>
          </mc:Fallback>
        </mc:AlternateContent>
      </p:grpSp>
      <p:grpSp>
        <p:nvGrpSpPr>
          <p:cNvPr id="370" name="群組 369">
            <a:extLst>
              <a:ext uri="{FF2B5EF4-FFF2-40B4-BE49-F238E27FC236}">
                <a16:creationId xmlns:a16="http://schemas.microsoft.com/office/drawing/2014/main" id="{A075FAFA-E8D5-0371-17BC-9BB538D9A713}"/>
              </a:ext>
            </a:extLst>
          </p:cNvPr>
          <p:cNvGrpSpPr/>
          <p:nvPr/>
        </p:nvGrpSpPr>
        <p:grpSpPr>
          <a:xfrm>
            <a:off x="1323456" y="5267523"/>
            <a:ext cx="988200" cy="347400"/>
            <a:chOff x="1323456" y="5267523"/>
            <a:chExt cx="988200" cy="347400"/>
          </a:xfrm>
        </p:grpSpPr>
        <mc:AlternateContent xmlns:mc="http://schemas.openxmlformats.org/markup-compatibility/2006" xmlns:p14="http://schemas.microsoft.com/office/powerpoint/2010/main">
          <mc:Choice Requires="p14">
            <p:contentPart p14:bwMode="auto" r:id="rId472">
              <p14:nvContentPartPr>
                <p14:cNvPr id="361" name="筆跡 360">
                  <a:extLst>
                    <a:ext uri="{FF2B5EF4-FFF2-40B4-BE49-F238E27FC236}">
                      <a16:creationId xmlns:a16="http://schemas.microsoft.com/office/drawing/2014/main" id="{1E1FF248-68C3-F4A3-9B06-9453EF3C8F13}"/>
                    </a:ext>
                  </a:extLst>
                </p14:cNvPr>
                <p14:cNvContentPartPr/>
                <p14:nvPr/>
              </p14:nvContentPartPr>
              <p14:xfrm>
                <a:off x="1327776" y="5316483"/>
                <a:ext cx="5040" cy="3960"/>
              </p14:xfrm>
            </p:contentPart>
          </mc:Choice>
          <mc:Fallback xmlns="">
            <p:pic>
              <p:nvPicPr>
                <p:cNvPr id="361" name="筆跡 360">
                  <a:extLst>
                    <a:ext uri="{FF2B5EF4-FFF2-40B4-BE49-F238E27FC236}">
                      <a16:creationId xmlns:a16="http://schemas.microsoft.com/office/drawing/2014/main" id="{1E1FF248-68C3-F4A3-9B06-9453EF3C8F13}"/>
                    </a:ext>
                  </a:extLst>
                </p:cNvPr>
                <p:cNvPicPr/>
                <p:nvPr/>
              </p:nvPicPr>
              <p:blipFill>
                <a:blip r:embed="rId473"/>
                <a:stretch>
                  <a:fillRect/>
                </a:stretch>
              </p:blipFill>
              <p:spPr>
                <a:xfrm>
                  <a:off x="1323456" y="5312163"/>
                  <a:ext cx="1368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62" name="筆跡 361">
                  <a:extLst>
                    <a:ext uri="{FF2B5EF4-FFF2-40B4-BE49-F238E27FC236}">
                      <a16:creationId xmlns:a16="http://schemas.microsoft.com/office/drawing/2014/main" id="{9EE55898-4E9E-1F46-DA24-7119BDA6213B}"/>
                    </a:ext>
                  </a:extLst>
                </p14:cNvPr>
                <p14:cNvContentPartPr/>
                <p14:nvPr/>
              </p14:nvContentPartPr>
              <p14:xfrm>
                <a:off x="1323456" y="5475243"/>
                <a:ext cx="720" cy="1800"/>
              </p14:xfrm>
            </p:contentPart>
          </mc:Choice>
          <mc:Fallback xmlns="">
            <p:pic>
              <p:nvPicPr>
                <p:cNvPr id="362" name="筆跡 361">
                  <a:extLst>
                    <a:ext uri="{FF2B5EF4-FFF2-40B4-BE49-F238E27FC236}">
                      <a16:creationId xmlns:a16="http://schemas.microsoft.com/office/drawing/2014/main" id="{9EE55898-4E9E-1F46-DA24-7119BDA6213B}"/>
                    </a:ext>
                  </a:extLst>
                </p:cNvPr>
                <p:cNvPicPr/>
                <p:nvPr/>
              </p:nvPicPr>
              <p:blipFill>
                <a:blip r:embed="rId475"/>
                <a:stretch>
                  <a:fillRect/>
                </a:stretch>
              </p:blipFill>
              <p:spPr>
                <a:xfrm>
                  <a:off x="1319136" y="5470923"/>
                  <a:ext cx="9360" cy="1044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364" name="筆跡 363">
                  <a:extLst>
                    <a:ext uri="{FF2B5EF4-FFF2-40B4-BE49-F238E27FC236}">
                      <a16:creationId xmlns:a16="http://schemas.microsoft.com/office/drawing/2014/main" id="{1FBDDFC2-BD47-F202-D3A6-400CFB081863}"/>
                    </a:ext>
                  </a:extLst>
                </p14:cNvPr>
                <p14:cNvContentPartPr/>
                <p14:nvPr/>
              </p14:nvContentPartPr>
              <p14:xfrm>
                <a:off x="1479336" y="5355003"/>
                <a:ext cx="30240" cy="259920"/>
              </p14:xfrm>
            </p:contentPart>
          </mc:Choice>
          <mc:Fallback xmlns="">
            <p:pic>
              <p:nvPicPr>
                <p:cNvPr id="364" name="筆跡 363">
                  <a:extLst>
                    <a:ext uri="{FF2B5EF4-FFF2-40B4-BE49-F238E27FC236}">
                      <a16:creationId xmlns:a16="http://schemas.microsoft.com/office/drawing/2014/main" id="{1FBDDFC2-BD47-F202-D3A6-400CFB081863}"/>
                    </a:ext>
                  </a:extLst>
                </p:cNvPr>
                <p:cNvPicPr/>
                <p:nvPr/>
              </p:nvPicPr>
              <p:blipFill>
                <a:blip r:embed="rId477"/>
                <a:stretch>
                  <a:fillRect/>
                </a:stretch>
              </p:blipFill>
              <p:spPr>
                <a:xfrm>
                  <a:off x="1475016" y="5350683"/>
                  <a:ext cx="388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65" name="筆跡 364">
                  <a:extLst>
                    <a:ext uri="{FF2B5EF4-FFF2-40B4-BE49-F238E27FC236}">
                      <a16:creationId xmlns:a16="http://schemas.microsoft.com/office/drawing/2014/main" id="{FA105466-5780-CE93-0EAB-0D7A75118A27}"/>
                    </a:ext>
                  </a:extLst>
                </p14:cNvPr>
                <p14:cNvContentPartPr/>
                <p14:nvPr/>
              </p14:nvContentPartPr>
              <p14:xfrm>
                <a:off x="1463856" y="5347803"/>
                <a:ext cx="129960" cy="113040"/>
              </p14:xfrm>
            </p:contentPart>
          </mc:Choice>
          <mc:Fallback xmlns="">
            <p:pic>
              <p:nvPicPr>
                <p:cNvPr id="365" name="筆跡 364">
                  <a:extLst>
                    <a:ext uri="{FF2B5EF4-FFF2-40B4-BE49-F238E27FC236}">
                      <a16:creationId xmlns:a16="http://schemas.microsoft.com/office/drawing/2014/main" id="{FA105466-5780-CE93-0EAB-0D7A75118A27}"/>
                    </a:ext>
                  </a:extLst>
                </p:cNvPr>
                <p:cNvPicPr/>
                <p:nvPr/>
              </p:nvPicPr>
              <p:blipFill>
                <a:blip r:embed="rId479"/>
                <a:stretch>
                  <a:fillRect/>
                </a:stretch>
              </p:blipFill>
              <p:spPr>
                <a:xfrm>
                  <a:off x="1459536" y="5343483"/>
                  <a:ext cx="1386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66" name="筆跡 365">
                  <a:extLst>
                    <a:ext uri="{FF2B5EF4-FFF2-40B4-BE49-F238E27FC236}">
                      <a16:creationId xmlns:a16="http://schemas.microsoft.com/office/drawing/2014/main" id="{96858392-E580-B68D-69CB-B7394A2F141B}"/>
                    </a:ext>
                  </a:extLst>
                </p14:cNvPr>
                <p14:cNvContentPartPr/>
                <p14:nvPr/>
              </p14:nvContentPartPr>
              <p14:xfrm>
                <a:off x="1628016" y="5396043"/>
                <a:ext cx="108720" cy="23760"/>
              </p14:xfrm>
            </p:contentPart>
          </mc:Choice>
          <mc:Fallback xmlns="">
            <p:pic>
              <p:nvPicPr>
                <p:cNvPr id="366" name="筆跡 365">
                  <a:extLst>
                    <a:ext uri="{FF2B5EF4-FFF2-40B4-BE49-F238E27FC236}">
                      <a16:creationId xmlns:a16="http://schemas.microsoft.com/office/drawing/2014/main" id="{96858392-E580-B68D-69CB-B7394A2F141B}"/>
                    </a:ext>
                  </a:extLst>
                </p:cNvPr>
                <p:cNvPicPr/>
                <p:nvPr/>
              </p:nvPicPr>
              <p:blipFill>
                <a:blip r:embed="rId481"/>
                <a:stretch>
                  <a:fillRect/>
                </a:stretch>
              </p:blipFill>
              <p:spPr>
                <a:xfrm>
                  <a:off x="1623696" y="5391723"/>
                  <a:ext cx="1173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67" name="筆跡 366">
                  <a:extLst>
                    <a:ext uri="{FF2B5EF4-FFF2-40B4-BE49-F238E27FC236}">
                      <a16:creationId xmlns:a16="http://schemas.microsoft.com/office/drawing/2014/main" id="{AB8E2CB5-E457-471C-A43E-9CEDB67ACD79}"/>
                    </a:ext>
                  </a:extLst>
                </p14:cNvPr>
                <p14:cNvContentPartPr/>
                <p14:nvPr/>
              </p14:nvContentPartPr>
              <p14:xfrm>
                <a:off x="1789296" y="5343483"/>
                <a:ext cx="79560" cy="142200"/>
              </p14:xfrm>
            </p:contentPart>
          </mc:Choice>
          <mc:Fallback xmlns="">
            <p:pic>
              <p:nvPicPr>
                <p:cNvPr id="367" name="筆跡 366">
                  <a:extLst>
                    <a:ext uri="{FF2B5EF4-FFF2-40B4-BE49-F238E27FC236}">
                      <a16:creationId xmlns:a16="http://schemas.microsoft.com/office/drawing/2014/main" id="{AB8E2CB5-E457-471C-A43E-9CEDB67ACD79}"/>
                    </a:ext>
                  </a:extLst>
                </p:cNvPr>
                <p:cNvPicPr/>
                <p:nvPr/>
              </p:nvPicPr>
              <p:blipFill>
                <a:blip r:embed="rId483"/>
                <a:stretch>
                  <a:fillRect/>
                </a:stretch>
              </p:blipFill>
              <p:spPr>
                <a:xfrm>
                  <a:off x="1784976" y="5339163"/>
                  <a:ext cx="882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68" name="筆跡 367">
                  <a:extLst>
                    <a:ext uri="{FF2B5EF4-FFF2-40B4-BE49-F238E27FC236}">
                      <a16:creationId xmlns:a16="http://schemas.microsoft.com/office/drawing/2014/main" id="{1A2F9092-BA39-BBB6-89A7-0448D451CDE1}"/>
                    </a:ext>
                  </a:extLst>
                </p14:cNvPr>
                <p14:cNvContentPartPr/>
                <p14:nvPr/>
              </p14:nvContentPartPr>
              <p14:xfrm>
                <a:off x="1870296" y="5267523"/>
                <a:ext cx="307080" cy="212760"/>
              </p14:xfrm>
            </p:contentPart>
          </mc:Choice>
          <mc:Fallback xmlns="">
            <p:pic>
              <p:nvPicPr>
                <p:cNvPr id="368" name="筆跡 367">
                  <a:extLst>
                    <a:ext uri="{FF2B5EF4-FFF2-40B4-BE49-F238E27FC236}">
                      <a16:creationId xmlns:a16="http://schemas.microsoft.com/office/drawing/2014/main" id="{1A2F9092-BA39-BBB6-89A7-0448D451CDE1}"/>
                    </a:ext>
                  </a:extLst>
                </p:cNvPr>
                <p:cNvPicPr/>
                <p:nvPr/>
              </p:nvPicPr>
              <p:blipFill>
                <a:blip r:embed="rId485"/>
                <a:stretch>
                  <a:fillRect/>
                </a:stretch>
              </p:blipFill>
              <p:spPr>
                <a:xfrm>
                  <a:off x="1865976" y="5263203"/>
                  <a:ext cx="3157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69" name="筆跡 368">
                  <a:extLst>
                    <a:ext uri="{FF2B5EF4-FFF2-40B4-BE49-F238E27FC236}">
                      <a16:creationId xmlns:a16="http://schemas.microsoft.com/office/drawing/2014/main" id="{189B5B63-DB5C-917B-D2A6-441D4F14CDDA}"/>
                    </a:ext>
                  </a:extLst>
                </p14:cNvPr>
                <p14:cNvContentPartPr/>
                <p14:nvPr/>
              </p14:nvContentPartPr>
              <p14:xfrm>
                <a:off x="2226696" y="5355723"/>
                <a:ext cx="84960" cy="88560"/>
              </p14:xfrm>
            </p:contentPart>
          </mc:Choice>
          <mc:Fallback xmlns="">
            <p:pic>
              <p:nvPicPr>
                <p:cNvPr id="369" name="筆跡 368">
                  <a:extLst>
                    <a:ext uri="{FF2B5EF4-FFF2-40B4-BE49-F238E27FC236}">
                      <a16:creationId xmlns:a16="http://schemas.microsoft.com/office/drawing/2014/main" id="{189B5B63-DB5C-917B-D2A6-441D4F14CDDA}"/>
                    </a:ext>
                  </a:extLst>
                </p:cNvPr>
                <p:cNvPicPr/>
                <p:nvPr/>
              </p:nvPicPr>
              <p:blipFill>
                <a:blip r:embed="rId487"/>
                <a:stretch>
                  <a:fillRect/>
                </a:stretch>
              </p:blipFill>
              <p:spPr>
                <a:xfrm>
                  <a:off x="2222376" y="5351403"/>
                  <a:ext cx="93600" cy="97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8">
            <p14:nvContentPartPr>
              <p14:cNvPr id="374" name="筆跡 373">
                <a:extLst>
                  <a:ext uri="{FF2B5EF4-FFF2-40B4-BE49-F238E27FC236}">
                    <a16:creationId xmlns:a16="http://schemas.microsoft.com/office/drawing/2014/main" id="{DA33E612-B41D-A685-7C88-9900BF5E3D9D}"/>
                  </a:ext>
                </a:extLst>
              </p14:cNvPr>
              <p14:cNvContentPartPr/>
              <p14:nvPr/>
            </p14:nvContentPartPr>
            <p14:xfrm>
              <a:off x="730198" y="6068137"/>
              <a:ext cx="115200" cy="203040"/>
            </p14:xfrm>
          </p:contentPart>
        </mc:Choice>
        <mc:Fallback xmlns="">
          <p:pic>
            <p:nvPicPr>
              <p:cNvPr id="374" name="筆跡 373">
                <a:extLst>
                  <a:ext uri="{FF2B5EF4-FFF2-40B4-BE49-F238E27FC236}">
                    <a16:creationId xmlns:a16="http://schemas.microsoft.com/office/drawing/2014/main" id="{DA33E612-B41D-A685-7C88-9900BF5E3D9D}"/>
                  </a:ext>
                </a:extLst>
              </p:cNvPr>
              <p:cNvPicPr/>
              <p:nvPr/>
            </p:nvPicPr>
            <p:blipFill>
              <a:blip r:embed="rId489"/>
              <a:stretch>
                <a:fillRect/>
              </a:stretch>
            </p:blipFill>
            <p:spPr>
              <a:xfrm>
                <a:off x="725878" y="6063817"/>
                <a:ext cx="1238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75" name="筆跡 374">
                <a:extLst>
                  <a:ext uri="{FF2B5EF4-FFF2-40B4-BE49-F238E27FC236}">
                    <a16:creationId xmlns:a16="http://schemas.microsoft.com/office/drawing/2014/main" id="{699E0050-4177-E938-78D9-9A35B4947C62}"/>
                  </a:ext>
                </a:extLst>
              </p14:cNvPr>
              <p14:cNvContentPartPr/>
              <p14:nvPr/>
            </p14:nvContentPartPr>
            <p14:xfrm>
              <a:off x="884278" y="6211777"/>
              <a:ext cx="12960" cy="48240"/>
            </p14:xfrm>
          </p:contentPart>
        </mc:Choice>
        <mc:Fallback xmlns="">
          <p:pic>
            <p:nvPicPr>
              <p:cNvPr id="375" name="筆跡 374">
                <a:extLst>
                  <a:ext uri="{FF2B5EF4-FFF2-40B4-BE49-F238E27FC236}">
                    <a16:creationId xmlns:a16="http://schemas.microsoft.com/office/drawing/2014/main" id="{699E0050-4177-E938-78D9-9A35B4947C62}"/>
                  </a:ext>
                </a:extLst>
              </p:cNvPr>
              <p:cNvPicPr/>
              <p:nvPr/>
            </p:nvPicPr>
            <p:blipFill>
              <a:blip r:embed="rId491"/>
              <a:stretch>
                <a:fillRect/>
              </a:stretch>
            </p:blipFill>
            <p:spPr>
              <a:xfrm>
                <a:off x="879958" y="6207457"/>
                <a:ext cx="216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377" name="筆跡 376">
                <a:extLst>
                  <a:ext uri="{FF2B5EF4-FFF2-40B4-BE49-F238E27FC236}">
                    <a16:creationId xmlns:a16="http://schemas.microsoft.com/office/drawing/2014/main" id="{63420576-D1F4-9E2B-87B2-2BB2D50E7BE7}"/>
                  </a:ext>
                </a:extLst>
              </p14:cNvPr>
              <p14:cNvContentPartPr/>
              <p14:nvPr/>
            </p14:nvContentPartPr>
            <p14:xfrm>
              <a:off x="1008478" y="6101257"/>
              <a:ext cx="93960" cy="136800"/>
            </p14:xfrm>
          </p:contentPart>
        </mc:Choice>
        <mc:Fallback xmlns="">
          <p:pic>
            <p:nvPicPr>
              <p:cNvPr id="377" name="筆跡 376">
                <a:extLst>
                  <a:ext uri="{FF2B5EF4-FFF2-40B4-BE49-F238E27FC236}">
                    <a16:creationId xmlns:a16="http://schemas.microsoft.com/office/drawing/2014/main" id="{63420576-D1F4-9E2B-87B2-2BB2D50E7BE7}"/>
                  </a:ext>
                </a:extLst>
              </p:cNvPr>
              <p:cNvPicPr/>
              <p:nvPr/>
            </p:nvPicPr>
            <p:blipFill>
              <a:blip r:embed="rId493"/>
              <a:stretch>
                <a:fillRect/>
              </a:stretch>
            </p:blipFill>
            <p:spPr>
              <a:xfrm>
                <a:off x="1004158" y="6096937"/>
                <a:ext cx="1026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78" name="筆跡 377">
                <a:extLst>
                  <a:ext uri="{FF2B5EF4-FFF2-40B4-BE49-F238E27FC236}">
                    <a16:creationId xmlns:a16="http://schemas.microsoft.com/office/drawing/2014/main" id="{17D14184-F5EA-7094-F646-520BA96D60E2}"/>
                  </a:ext>
                </a:extLst>
              </p14:cNvPr>
              <p14:cNvContentPartPr/>
              <p14:nvPr/>
            </p14:nvContentPartPr>
            <p14:xfrm>
              <a:off x="1152118" y="6114937"/>
              <a:ext cx="96840" cy="103320"/>
            </p14:xfrm>
          </p:contentPart>
        </mc:Choice>
        <mc:Fallback xmlns="">
          <p:pic>
            <p:nvPicPr>
              <p:cNvPr id="378" name="筆跡 377">
                <a:extLst>
                  <a:ext uri="{FF2B5EF4-FFF2-40B4-BE49-F238E27FC236}">
                    <a16:creationId xmlns:a16="http://schemas.microsoft.com/office/drawing/2014/main" id="{17D14184-F5EA-7094-F646-520BA96D60E2}"/>
                  </a:ext>
                </a:extLst>
              </p:cNvPr>
              <p:cNvPicPr/>
              <p:nvPr/>
            </p:nvPicPr>
            <p:blipFill>
              <a:blip r:embed="rId495"/>
              <a:stretch>
                <a:fillRect/>
              </a:stretch>
            </p:blipFill>
            <p:spPr>
              <a:xfrm>
                <a:off x="1147798" y="6110617"/>
                <a:ext cx="10548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79" name="筆跡 378">
                <a:extLst>
                  <a:ext uri="{FF2B5EF4-FFF2-40B4-BE49-F238E27FC236}">
                    <a16:creationId xmlns:a16="http://schemas.microsoft.com/office/drawing/2014/main" id="{C9DE66BC-071F-4654-419C-88BFF51A1143}"/>
                  </a:ext>
                </a:extLst>
              </p14:cNvPr>
              <p14:cNvContentPartPr/>
              <p14:nvPr/>
            </p14:nvContentPartPr>
            <p14:xfrm>
              <a:off x="1307638" y="6102697"/>
              <a:ext cx="65520" cy="96480"/>
            </p14:xfrm>
          </p:contentPart>
        </mc:Choice>
        <mc:Fallback xmlns="">
          <p:pic>
            <p:nvPicPr>
              <p:cNvPr id="379" name="筆跡 378">
                <a:extLst>
                  <a:ext uri="{FF2B5EF4-FFF2-40B4-BE49-F238E27FC236}">
                    <a16:creationId xmlns:a16="http://schemas.microsoft.com/office/drawing/2014/main" id="{C9DE66BC-071F-4654-419C-88BFF51A1143}"/>
                  </a:ext>
                </a:extLst>
              </p:cNvPr>
              <p:cNvPicPr/>
              <p:nvPr/>
            </p:nvPicPr>
            <p:blipFill>
              <a:blip r:embed="rId497"/>
              <a:stretch>
                <a:fillRect/>
              </a:stretch>
            </p:blipFill>
            <p:spPr>
              <a:xfrm>
                <a:off x="1303318" y="6098377"/>
                <a:ext cx="741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80" name="筆跡 379">
                <a:extLst>
                  <a:ext uri="{FF2B5EF4-FFF2-40B4-BE49-F238E27FC236}">
                    <a16:creationId xmlns:a16="http://schemas.microsoft.com/office/drawing/2014/main" id="{46C3569C-3CA8-68F3-3C98-5EA29236C5DC}"/>
                  </a:ext>
                </a:extLst>
              </p14:cNvPr>
              <p14:cNvContentPartPr/>
              <p14:nvPr/>
            </p14:nvContentPartPr>
            <p14:xfrm>
              <a:off x="1426078" y="6070297"/>
              <a:ext cx="63000" cy="127440"/>
            </p14:xfrm>
          </p:contentPart>
        </mc:Choice>
        <mc:Fallback xmlns="">
          <p:pic>
            <p:nvPicPr>
              <p:cNvPr id="380" name="筆跡 379">
                <a:extLst>
                  <a:ext uri="{FF2B5EF4-FFF2-40B4-BE49-F238E27FC236}">
                    <a16:creationId xmlns:a16="http://schemas.microsoft.com/office/drawing/2014/main" id="{46C3569C-3CA8-68F3-3C98-5EA29236C5DC}"/>
                  </a:ext>
                </a:extLst>
              </p:cNvPr>
              <p:cNvPicPr/>
              <p:nvPr/>
            </p:nvPicPr>
            <p:blipFill>
              <a:blip r:embed="rId499"/>
              <a:stretch>
                <a:fillRect/>
              </a:stretch>
            </p:blipFill>
            <p:spPr>
              <a:xfrm>
                <a:off x="1421758" y="6065977"/>
                <a:ext cx="7164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81" name="筆跡 380">
                <a:extLst>
                  <a:ext uri="{FF2B5EF4-FFF2-40B4-BE49-F238E27FC236}">
                    <a16:creationId xmlns:a16="http://schemas.microsoft.com/office/drawing/2014/main" id="{7A005135-32F0-762E-A50F-CAF1C7E5A2CE}"/>
                  </a:ext>
                </a:extLst>
              </p14:cNvPr>
              <p14:cNvContentPartPr/>
              <p14:nvPr/>
            </p14:nvContentPartPr>
            <p14:xfrm>
              <a:off x="1536238" y="6020977"/>
              <a:ext cx="92520" cy="75600"/>
            </p14:xfrm>
          </p:contentPart>
        </mc:Choice>
        <mc:Fallback xmlns="">
          <p:pic>
            <p:nvPicPr>
              <p:cNvPr id="381" name="筆跡 380">
                <a:extLst>
                  <a:ext uri="{FF2B5EF4-FFF2-40B4-BE49-F238E27FC236}">
                    <a16:creationId xmlns:a16="http://schemas.microsoft.com/office/drawing/2014/main" id="{7A005135-32F0-762E-A50F-CAF1C7E5A2CE}"/>
                  </a:ext>
                </a:extLst>
              </p:cNvPr>
              <p:cNvPicPr/>
              <p:nvPr/>
            </p:nvPicPr>
            <p:blipFill>
              <a:blip r:embed="rId501"/>
              <a:stretch>
                <a:fillRect/>
              </a:stretch>
            </p:blipFill>
            <p:spPr>
              <a:xfrm>
                <a:off x="1531918" y="6016657"/>
                <a:ext cx="10116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82" name="筆跡 381">
                <a:extLst>
                  <a:ext uri="{FF2B5EF4-FFF2-40B4-BE49-F238E27FC236}">
                    <a16:creationId xmlns:a16="http://schemas.microsoft.com/office/drawing/2014/main" id="{75865602-1268-C06B-E033-EC52F23007C8}"/>
                  </a:ext>
                </a:extLst>
              </p14:cNvPr>
              <p14:cNvContentPartPr/>
              <p14:nvPr/>
            </p14:nvContentPartPr>
            <p14:xfrm>
              <a:off x="1602118" y="6024577"/>
              <a:ext cx="80280" cy="299520"/>
            </p14:xfrm>
          </p:contentPart>
        </mc:Choice>
        <mc:Fallback xmlns="">
          <p:pic>
            <p:nvPicPr>
              <p:cNvPr id="382" name="筆跡 381">
                <a:extLst>
                  <a:ext uri="{FF2B5EF4-FFF2-40B4-BE49-F238E27FC236}">
                    <a16:creationId xmlns:a16="http://schemas.microsoft.com/office/drawing/2014/main" id="{75865602-1268-C06B-E033-EC52F23007C8}"/>
                  </a:ext>
                </a:extLst>
              </p:cNvPr>
              <p:cNvPicPr/>
              <p:nvPr/>
            </p:nvPicPr>
            <p:blipFill>
              <a:blip r:embed="rId503"/>
              <a:stretch>
                <a:fillRect/>
              </a:stretch>
            </p:blipFill>
            <p:spPr>
              <a:xfrm>
                <a:off x="1597798" y="6020257"/>
                <a:ext cx="8892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83" name="筆跡 382">
                <a:extLst>
                  <a:ext uri="{FF2B5EF4-FFF2-40B4-BE49-F238E27FC236}">
                    <a16:creationId xmlns:a16="http://schemas.microsoft.com/office/drawing/2014/main" id="{73A60225-278F-22F3-A860-D6E62861F9EA}"/>
                  </a:ext>
                </a:extLst>
              </p14:cNvPr>
              <p14:cNvContentPartPr/>
              <p14:nvPr/>
            </p14:nvContentPartPr>
            <p14:xfrm>
              <a:off x="1750078" y="6126817"/>
              <a:ext cx="102600" cy="19800"/>
            </p14:xfrm>
          </p:contentPart>
        </mc:Choice>
        <mc:Fallback xmlns="">
          <p:pic>
            <p:nvPicPr>
              <p:cNvPr id="383" name="筆跡 382">
                <a:extLst>
                  <a:ext uri="{FF2B5EF4-FFF2-40B4-BE49-F238E27FC236}">
                    <a16:creationId xmlns:a16="http://schemas.microsoft.com/office/drawing/2014/main" id="{73A60225-278F-22F3-A860-D6E62861F9EA}"/>
                  </a:ext>
                </a:extLst>
              </p:cNvPr>
              <p:cNvPicPr/>
              <p:nvPr/>
            </p:nvPicPr>
            <p:blipFill>
              <a:blip r:embed="rId505"/>
              <a:stretch>
                <a:fillRect/>
              </a:stretch>
            </p:blipFill>
            <p:spPr>
              <a:xfrm>
                <a:off x="1745758" y="6122497"/>
                <a:ext cx="11124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84" name="筆跡 383">
                <a:extLst>
                  <a:ext uri="{FF2B5EF4-FFF2-40B4-BE49-F238E27FC236}">
                    <a16:creationId xmlns:a16="http://schemas.microsoft.com/office/drawing/2014/main" id="{80F1EBC1-ED82-D8F8-0EE8-E9B97A6C2CAE}"/>
                  </a:ext>
                </a:extLst>
              </p14:cNvPr>
              <p14:cNvContentPartPr/>
              <p14:nvPr/>
            </p14:nvContentPartPr>
            <p14:xfrm>
              <a:off x="1803358" y="6078577"/>
              <a:ext cx="3960" cy="131040"/>
            </p14:xfrm>
          </p:contentPart>
        </mc:Choice>
        <mc:Fallback xmlns="">
          <p:pic>
            <p:nvPicPr>
              <p:cNvPr id="384" name="筆跡 383">
                <a:extLst>
                  <a:ext uri="{FF2B5EF4-FFF2-40B4-BE49-F238E27FC236}">
                    <a16:creationId xmlns:a16="http://schemas.microsoft.com/office/drawing/2014/main" id="{80F1EBC1-ED82-D8F8-0EE8-E9B97A6C2CAE}"/>
                  </a:ext>
                </a:extLst>
              </p:cNvPr>
              <p:cNvPicPr/>
              <p:nvPr/>
            </p:nvPicPr>
            <p:blipFill>
              <a:blip r:embed="rId507"/>
              <a:stretch>
                <a:fillRect/>
              </a:stretch>
            </p:blipFill>
            <p:spPr>
              <a:xfrm>
                <a:off x="1799038" y="6074257"/>
                <a:ext cx="126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85" name="筆跡 384">
                <a:extLst>
                  <a:ext uri="{FF2B5EF4-FFF2-40B4-BE49-F238E27FC236}">
                    <a16:creationId xmlns:a16="http://schemas.microsoft.com/office/drawing/2014/main" id="{9EA0E4B8-C9A6-8311-5C64-20753C034321}"/>
                  </a:ext>
                </a:extLst>
              </p14:cNvPr>
              <p14:cNvContentPartPr/>
              <p14:nvPr/>
            </p14:nvContentPartPr>
            <p14:xfrm>
              <a:off x="1973278" y="6058417"/>
              <a:ext cx="99000" cy="167040"/>
            </p14:xfrm>
          </p:contentPart>
        </mc:Choice>
        <mc:Fallback xmlns="">
          <p:pic>
            <p:nvPicPr>
              <p:cNvPr id="385" name="筆跡 384">
                <a:extLst>
                  <a:ext uri="{FF2B5EF4-FFF2-40B4-BE49-F238E27FC236}">
                    <a16:creationId xmlns:a16="http://schemas.microsoft.com/office/drawing/2014/main" id="{9EA0E4B8-C9A6-8311-5C64-20753C034321}"/>
                  </a:ext>
                </a:extLst>
              </p:cNvPr>
              <p:cNvPicPr/>
              <p:nvPr/>
            </p:nvPicPr>
            <p:blipFill>
              <a:blip r:embed="rId509"/>
              <a:stretch>
                <a:fillRect/>
              </a:stretch>
            </p:blipFill>
            <p:spPr>
              <a:xfrm>
                <a:off x="1968958" y="6054097"/>
                <a:ext cx="1076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86" name="筆跡 385">
                <a:extLst>
                  <a:ext uri="{FF2B5EF4-FFF2-40B4-BE49-F238E27FC236}">
                    <a16:creationId xmlns:a16="http://schemas.microsoft.com/office/drawing/2014/main" id="{E4010E81-956E-1ACC-56C7-BDEAF9A25402}"/>
                  </a:ext>
                </a:extLst>
              </p14:cNvPr>
              <p14:cNvContentPartPr/>
              <p14:nvPr/>
            </p14:nvContentPartPr>
            <p14:xfrm>
              <a:off x="2131318" y="6213217"/>
              <a:ext cx="17280" cy="5040"/>
            </p14:xfrm>
          </p:contentPart>
        </mc:Choice>
        <mc:Fallback xmlns="">
          <p:pic>
            <p:nvPicPr>
              <p:cNvPr id="386" name="筆跡 385">
                <a:extLst>
                  <a:ext uri="{FF2B5EF4-FFF2-40B4-BE49-F238E27FC236}">
                    <a16:creationId xmlns:a16="http://schemas.microsoft.com/office/drawing/2014/main" id="{E4010E81-956E-1ACC-56C7-BDEAF9A25402}"/>
                  </a:ext>
                </a:extLst>
              </p:cNvPr>
              <p:cNvPicPr/>
              <p:nvPr/>
            </p:nvPicPr>
            <p:blipFill>
              <a:blip r:embed="rId511"/>
              <a:stretch>
                <a:fillRect/>
              </a:stretch>
            </p:blipFill>
            <p:spPr>
              <a:xfrm>
                <a:off x="2126998" y="6208897"/>
                <a:ext cx="25920" cy="1368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88" name="筆跡 387">
                <a:extLst>
                  <a:ext uri="{FF2B5EF4-FFF2-40B4-BE49-F238E27FC236}">
                    <a16:creationId xmlns:a16="http://schemas.microsoft.com/office/drawing/2014/main" id="{AA7473D1-16E2-AED4-A681-4D8D1D9F412F}"/>
                  </a:ext>
                </a:extLst>
              </p14:cNvPr>
              <p14:cNvContentPartPr/>
              <p14:nvPr/>
            </p14:nvContentPartPr>
            <p14:xfrm>
              <a:off x="2198278" y="6090097"/>
              <a:ext cx="93960" cy="120960"/>
            </p14:xfrm>
          </p:contentPart>
        </mc:Choice>
        <mc:Fallback xmlns="">
          <p:pic>
            <p:nvPicPr>
              <p:cNvPr id="388" name="筆跡 387">
                <a:extLst>
                  <a:ext uri="{FF2B5EF4-FFF2-40B4-BE49-F238E27FC236}">
                    <a16:creationId xmlns:a16="http://schemas.microsoft.com/office/drawing/2014/main" id="{AA7473D1-16E2-AED4-A681-4D8D1D9F412F}"/>
                  </a:ext>
                </a:extLst>
              </p:cNvPr>
              <p:cNvPicPr/>
              <p:nvPr/>
            </p:nvPicPr>
            <p:blipFill>
              <a:blip r:embed="rId513"/>
              <a:stretch>
                <a:fillRect/>
              </a:stretch>
            </p:blipFill>
            <p:spPr>
              <a:xfrm>
                <a:off x="2193958" y="6085777"/>
                <a:ext cx="1026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89" name="筆跡 388">
                <a:extLst>
                  <a:ext uri="{FF2B5EF4-FFF2-40B4-BE49-F238E27FC236}">
                    <a16:creationId xmlns:a16="http://schemas.microsoft.com/office/drawing/2014/main" id="{97F1BCA9-206E-C747-CEBE-56E3D70DDBC3}"/>
                  </a:ext>
                </a:extLst>
              </p14:cNvPr>
              <p14:cNvContentPartPr/>
              <p14:nvPr/>
            </p14:nvContentPartPr>
            <p14:xfrm>
              <a:off x="2322478" y="6081097"/>
              <a:ext cx="108000" cy="123120"/>
            </p14:xfrm>
          </p:contentPart>
        </mc:Choice>
        <mc:Fallback xmlns="">
          <p:pic>
            <p:nvPicPr>
              <p:cNvPr id="389" name="筆跡 388">
                <a:extLst>
                  <a:ext uri="{FF2B5EF4-FFF2-40B4-BE49-F238E27FC236}">
                    <a16:creationId xmlns:a16="http://schemas.microsoft.com/office/drawing/2014/main" id="{97F1BCA9-206E-C747-CEBE-56E3D70DDBC3}"/>
                  </a:ext>
                </a:extLst>
              </p:cNvPr>
              <p:cNvPicPr/>
              <p:nvPr/>
            </p:nvPicPr>
            <p:blipFill>
              <a:blip r:embed="rId515"/>
              <a:stretch>
                <a:fillRect/>
              </a:stretch>
            </p:blipFill>
            <p:spPr>
              <a:xfrm>
                <a:off x="2318158" y="6076777"/>
                <a:ext cx="1166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90" name="筆跡 389">
                <a:extLst>
                  <a:ext uri="{FF2B5EF4-FFF2-40B4-BE49-F238E27FC236}">
                    <a16:creationId xmlns:a16="http://schemas.microsoft.com/office/drawing/2014/main" id="{1D37252A-4B0E-A907-12E4-18C9F8C6AEFB}"/>
                  </a:ext>
                </a:extLst>
              </p14:cNvPr>
              <p14:cNvContentPartPr/>
              <p14:nvPr/>
            </p14:nvContentPartPr>
            <p14:xfrm>
              <a:off x="2459638" y="6023857"/>
              <a:ext cx="34200" cy="155160"/>
            </p14:xfrm>
          </p:contentPart>
        </mc:Choice>
        <mc:Fallback xmlns="">
          <p:pic>
            <p:nvPicPr>
              <p:cNvPr id="390" name="筆跡 389">
                <a:extLst>
                  <a:ext uri="{FF2B5EF4-FFF2-40B4-BE49-F238E27FC236}">
                    <a16:creationId xmlns:a16="http://schemas.microsoft.com/office/drawing/2014/main" id="{1D37252A-4B0E-A907-12E4-18C9F8C6AEFB}"/>
                  </a:ext>
                </a:extLst>
              </p:cNvPr>
              <p:cNvPicPr/>
              <p:nvPr/>
            </p:nvPicPr>
            <p:blipFill>
              <a:blip r:embed="rId517"/>
              <a:stretch>
                <a:fillRect/>
              </a:stretch>
            </p:blipFill>
            <p:spPr>
              <a:xfrm>
                <a:off x="2455318" y="6019537"/>
                <a:ext cx="428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91" name="筆跡 390">
                <a:extLst>
                  <a:ext uri="{FF2B5EF4-FFF2-40B4-BE49-F238E27FC236}">
                    <a16:creationId xmlns:a16="http://schemas.microsoft.com/office/drawing/2014/main" id="{42455636-28DA-70EA-4CF4-342CBAC00803}"/>
                  </a:ext>
                </a:extLst>
              </p14:cNvPr>
              <p14:cNvContentPartPr/>
              <p14:nvPr/>
            </p14:nvContentPartPr>
            <p14:xfrm>
              <a:off x="2530558" y="6012697"/>
              <a:ext cx="91440" cy="181440"/>
            </p14:xfrm>
          </p:contentPart>
        </mc:Choice>
        <mc:Fallback xmlns="">
          <p:pic>
            <p:nvPicPr>
              <p:cNvPr id="391" name="筆跡 390">
                <a:extLst>
                  <a:ext uri="{FF2B5EF4-FFF2-40B4-BE49-F238E27FC236}">
                    <a16:creationId xmlns:a16="http://schemas.microsoft.com/office/drawing/2014/main" id="{42455636-28DA-70EA-4CF4-342CBAC00803}"/>
                  </a:ext>
                </a:extLst>
              </p:cNvPr>
              <p:cNvPicPr/>
              <p:nvPr/>
            </p:nvPicPr>
            <p:blipFill>
              <a:blip r:embed="rId519"/>
              <a:stretch>
                <a:fillRect/>
              </a:stretch>
            </p:blipFill>
            <p:spPr>
              <a:xfrm>
                <a:off x="2526238" y="6008377"/>
                <a:ext cx="1000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92" name="筆跡 391">
                <a:extLst>
                  <a:ext uri="{FF2B5EF4-FFF2-40B4-BE49-F238E27FC236}">
                    <a16:creationId xmlns:a16="http://schemas.microsoft.com/office/drawing/2014/main" id="{EAC87025-4F41-2D03-DA39-E29704C37A17}"/>
                  </a:ext>
                </a:extLst>
              </p14:cNvPr>
              <p14:cNvContentPartPr/>
              <p14:nvPr/>
            </p14:nvContentPartPr>
            <p14:xfrm>
              <a:off x="2683198" y="6096217"/>
              <a:ext cx="136800" cy="10440"/>
            </p14:xfrm>
          </p:contentPart>
        </mc:Choice>
        <mc:Fallback xmlns="">
          <p:pic>
            <p:nvPicPr>
              <p:cNvPr id="392" name="筆跡 391">
                <a:extLst>
                  <a:ext uri="{FF2B5EF4-FFF2-40B4-BE49-F238E27FC236}">
                    <a16:creationId xmlns:a16="http://schemas.microsoft.com/office/drawing/2014/main" id="{EAC87025-4F41-2D03-DA39-E29704C37A17}"/>
                  </a:ext>
                </a:extLst>
              </p:cNvPr>
              <p:cNvPicPr/>
              <p:nvPr/>
            </p:nvPicPr>
            <p:blipFill>
              <a:blip r:embed="rId521"/>
              <a:stretch>
                <a:fillRect/>
              </a:stretch>
            </p:blipFill>
            <p:spPr>
              <a:xfrm>
                <a:off x="2678878" y="6091897"/>
                <a:ext cx="14544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93" name="筆跡 392">
                <a:extLst>
                  <a:ext uri="{FF2B5EF4-FFF2-40B4-BE49-F238E27FC236}">
                    <a16:creationId xmlns:a16="http://schemas.microsoft.com/office/drawing/2014/main" id="{44323DAA-BBF1-C33E-8646-AE0429A33427}"/>
                  </a:ext>
                </a:extLst>
              </p14:cNvPr>
              <p14:cNvContentPartPr/>
              <p14:nvPr/>
            </p14:nvContentPartPr>
            <p14:xfrm>
              <a:off x="2759158" y="6057697"/>
              <a:ext cx="9360" cy="122400"/>
            </p14:xfrm>
          </p:contentPart>
        </mc:Choice>
        <mc:Fallback xmlns="">
          <p:pic>
            <p:nvPicPr>
              <p:cNvPr id="393" name="筆跡 392">
                <a:extLst>
                  <a:ext uri="{FF2B5EF4-FFF2-40B4-BE49-F238E27FC236}">
                    <a16:creationId xmlns:a16="http://schemas.microsoft.com/office/drawing/2014/main" id="{44323DAA-BBF1-C33E-8646-AE0429A33427}"/>
                  </a:ext>
                </a:extLst>
              </p:cNvPr>
              <p:cNvPicPr/>
              <p:nvPr/>
            </p:nvPicPr>
            <p:blipFill>
              <a:blip r:embed="rId523"/>
              <a:stretch>
                <a:fillRect/>
              </a:stretch>
            </p:blipFill>
            <p:spPr>
              <a:xfrm>
                <a:off x="2754838" y="6053377"/>
                <a:ext cx="180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95" name="筆跡 394">
                <a:extLst>
                  <a:ext uri="{FF2B5EF4-FFF2-40B4-BE49-F238E27FC236}">
                    <a16:creationId xmlns:a16="http://schemas.microsoft.com/office/drawing/2014/main" id="{D06BBAAC-3E29-464E-C78D-912E4B142A15}"/>
                  </a:ext>
                </a:extLst>
              </p14:cNvPr>
              <p14:cNvContentPartPr/>
              <p14:nvPr/>
            </p14:nvContentPartPr>
            <p14:xfrm>
              <a:off x="2913238" y="6013057"/>
              <a:ext cx="87840" cy="168120"/>
            </p14:xfrm>
          </p:contentPart>
        </mc:Choice>
        <mc:Fallback xmlns="">
          <p:pic>
            <p:nvPicPr>
              <p:cNvPr id="395" name="筆跡 394">
                <a:extLst>
                  <a:ext uri="{FF2B5EF4-FFF2-40B4-BE49-F238E27FC236}">
                    <a16:creationId xmlns:a16="http://schemas.microsoft.com/office/drawing/2014/main" id="{D06BBAAC-3E29-464E-C78D-912E4B142A15}"/>
                  </a:ext>
                </a:extLst>
              </p:cNvPr>
              <p:cNvPicPr/>
              <p:nvPr/>
            </p:nvPicPr>
            <p:blipFill>
              <a:blip r:embed="rId525"/>
              <a:stretch>
                <a:fillRect/>
              </a:stretch>
            </p:blipFill>
            <p:spPr>
              <a:xfrm>
                <a:off x="2908918" y="6008737"/>
                <a:ext cx="964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96" name="筆跡 395">
                <a:extLst>
                  <a:ext uri="{FF2B5EF4-FFF2-40B4-BE49-F238E27FC236}">
                    <a16:creationId xmlns:a16="http://schemas.microsoft.com/office/drawing/2014/main" id="{E1B1FA54-23CF-7FEC-74B9-2C73D86A89CF}"/>
                  </a:ext>
                </a:extLst>
              </p14:cNvPr>
              <p14:cNvContentPartPr/>
              <p14:nvPr/>
            </p14:nvContentPartPr>
            <p14:xfrm>
              <a:off x="3030598" y="6168217"/>
              <a:ext cx="5040" cy="46440"/>
            </p14:xfrm>
          </p:contentPart>
        </mc:Choice>
        <mc:Fallback xmlns="">
          <p:pic>
            <p:nvPicPr>
              <p:cNvPr id="396" name="筆跡 395">
                <a:extLst>
                  <a:ext uri="{FF2B5EF4-FFF2-40B4-BE49-F238E27FC236}">
                    <a16:creationId xmlns:a16="http://schemas.microsoft.com/office/drawing/2014/main" id="{E1B1FA54-23CF-7FEC-74B9-2C73D86A89CF}"/>
                  </a:ext>
                </a:extLst>
              </p:cNvPr>
              <p:cNvPicPr/>
              <p:nvPr/>
            </p:nvPicPr>
            <p:blipFill>
              <a:blip r:embed="rId527"/>
              <a:stretch>
                <a:fillRect/>
              </a:stretch>
            </p:blipFill>
            <p:spPr>
              <a:xfrm>
                <a:off x="3026278" y="6163897"/>
                <a:ext cx="136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98" name="筆跡 397">
                <a:extLst>
                  <a:ext uri="{FF2B5EF4-FFF2-40B4-BE49-F238E27FC236}">
                    <a16:creationId xmlns:a16="http://schemas.microsoft.com/office/drawing/2014/main" id="{38069952-D1CA-1239-BB52-F17915B4E846}"/>
                  </a:ext>
                </a:extLst>
              </p14:cNvPr>
              <p14:cNvContentPartPr/>
              <p14:nvPr/>
            </p14:nvContentPartPr>
            <p14:xfrm>
              <a:off x="3119158" y="6040777"/>
              <a:ext cx="101520" cy="146520"/>
            </p14:xfrm>
          </p:contentPart>
        </mc:Choice>
        <mc:Fallback xmlns="">
          <p:pic>
            <p:nvPicPr>
              <p:cNvPr id="398" name="筆跡 397">
                <a:extLst>
                  <a:ext uri="{FF2B5EF4-FFF2-40B4-BE49-F238E27FC236}">
                    <a16:creationId xmlns:a16="http://schemas.microsoft.com/office/drawing/2014/main" id="{38069952-D1CA-1239-BB52-F17915B4E846}"/>
                  </a:ext>
                </a:extLst>
              </p:cNvPr>
              <p:cNvPicPr/>
              <p:nvPr/>
            </p:nvPicPr>
            <p:blipFill>
              <a:blip r:embed="rId529"/>
              <a:stretch>
                <a:fillRect/>
              </a:stretch>
            </p:blipFill>
            <p:spPr>
              <a:xfrm>
                <a:off x="3114838" y="6036457"/>
                <a:ext cx="1101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99" name="筆跡 398">
                <a:extLst>
                  <a:ext uri="{FF2B5EF4-FFF2-40B4-BE49-F238E27FC236}">
                    <a16:creationId xmlns:a16="http://schemas.microsoft.com/office/drawing/2014/main" id="{50549323-647E-E64E-3723-380E7629C85F}"/>
                  </a:ext>
                </a:extLst>
              </p14:cNvPr>
              <p14:cNvContentPartPr/>
              <p14:nvPr/>
            </p14:nvContentPartPr>
            <p14:xfrm>
              <a:off x="3252358" y="6016657"/>
              <a:ext cx="49680" cy="174240"/>
            </p14:xfrm>
          </p:contentPart>
        </mc:Choice>
        <mc:Fallback xmlns="">
          <p:pic>
            <p:nvPicPr>
              <p:cNvPr id="399" name="筆跡 398">
                <a:extLst>
                  <a:ext uri="{FF2B5EF4-FFF2-40B4-BE49-F238E27FC236}">
                    <a16:creationId xmlns:a16="http://schemas.microsoft.com/office/drawing/2014/main" id="{50549323-647E-E64E-3723-380E7629C85F}"/>
                  </a:ext>
                </a:extLst>
              </p:cNvPr>
              <p:cNvPicPr/>
              <p:nvPr/>
            </p:nvPicPr>
            <p:blipFill>
              <a:blip r:embed="rId531"/>
              <a:stretch>
                <a:fillRect/>
              </a:stretch>
            </p:blipFill>
            <p:spPr>
              <a:xfrm>
                <a:off x="3248038" y="6012337"/>
                <a:ext cx="583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400" name="筆跡 399">
                <a:extLst>
                  <a:ext uri="{FF2B5EF4-FFF2-40B4-BE49-F238E27FC236}">
                    <a16:creationId xmlns:a16="http://schemas.microsoft.com/office/drawing/2014/main" id="{C2CFC6AC-FDEA-C195-B498-0D95E4299CF9}"/>
                  </a:ext>
                </a:extLst>
              </p14:cNvPr>
              <p14:cNvContentPartPr/>
              <p14:nvPr/>
            </p14:nvContentPartPr>
            <p14:xfrm>
              <a:off x="3321478" y="6021337"/>
              <a:ext cx="104400" cy="192600"/>
            </p14:xfrm>
          </p:contentPart>
        </mc:Choice>
        <mc:Fallback xmlns="">
          <p:pic>
            <p:nvPicPr>
              <p:cNvPr id="400" name="筆跡 399">
                <a:extLst>
                  <a:ext uri="{FF2B5EF4-FFF2-40B4-BE49-F238E27FC236}">
                    <a16:creationId xmlns:a16="http://schemas.microsoft.com/office/drawing/2014/main" id="{C2CFC6AC-FDEA-C195-B498-0D95E4299CF9}"/>
                  </a:ext>
                </a:extLst>
              </p:cNvPr>
              <p:cNvPicPr/>
              <p:nvPr/>
            </p:nvPicPr>
            <p:blipFill>
              <a:blip r:embed="rId533"/>
              <a:stretch>
                <a:fillRect/>
              </a:stretch>
            </p:blipFill>
            <p:spPr>
              <a:xfrm>
                <a:off x="3317158" y="6017017"/>
                <a:ext cx="1130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401" name="筆跡 400">
                <a:extLst>
                  <a:ext uri="{FF2B5EF4-FFF2-40B4-BE49-F238E27FC236}">
                    <a16:creationId xmlns:a16="http://schemas.microsoft.com/office/drawing/2014/main" id="{E82FE03C-1233-2F6B-D9E4-4F0A9DD6EDD0}"/>
                  </a:ext>
                </a:extLst>
              </p14:cNvPr>
              <p14:cNvContentPartPr/>
              <p14:nvPr/>
            </p14:nvContentPartPr>
            <p14:xfrm>
              <a:off x="3483118" y="5988577"/>
              <a:ext cx="154080" cy="213120"/>
            </p14:xfrm>
          </p:contentPart>
        </mc:Choice>
        <mc:Fallback xmlns="">
          <p:pic>
            <p:nvPicPr>
              <p:cNvPr id="401" name="筆跡 400">
                <a:extLst>
                  <a:ext uri="{FF2B5EF4-FFF2-40B4-BE49-F238E27FC236}">
                    <a16:creationId xmlns:a16="http://schemas.microsoft.com/office/drawing/2014/main" id="{E82FE03C-1233-2F6B-D9E4-4F0A9DD6EDD0}"/>
                  </a:ext>
                </a:extLst>
              </p:cNvPr>
              <p:cNvPicPr/>
              <p:nvPr/>
            </p:nvPicPr>
            <p:blipFill>
              <a:blip r:embed="rId535"/>
              <a:stretch>
                <a:fillRect/>
              </a:stretch>
            </p:blipFill>
            <p:spPr>
              <a:xfrm>
                <a:off x="3478798" y="5984257"/>
                <a:ext cx="16272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402" name="筆跡 401">
                <a:extLst>
                  <a:ext uri="{FF2B5EF4-FFF2-40B4-BE49-F238E27FC236}">
                    <a16:creationId xmlns:a16="http://schemas.microsoft.com/office/drawing/2014/main" id="{EEECE380-91BB-1693-BD5F-D979506DBC1A}"/>
                  </a:ext>
                </a:extLst>
              </p14:cNvPr>
              <p14:cNvContentPartPr/>
              <p14:nvPr/>
            </p14:nvContentPartPr>
            <p14:xfrm>
              <a:off x="688798" y="5960497"/>
              <a:ext cx="182160" cy="407520"/>
            </p14:xfrm>
          </p:contentPart>
        </mc:Choice>
        <mc:Fallback xmlns="">
          <p:pic>
            <p:nvPicPr>
              <p:cNvPr id="402" name="筆跡 401">
                <a:extLst>
                  <a:ext uri="{FF2B5EF4-FFF2-40B4-BE49-F238E27FC236}">
                    <a16:creationId xmlns:a16="http://schemas.microsoft.com/office/drawing/2014/main" id="{EEECE380-91BB-1693-BD5F-D979506DBC1A}"/>
                  </a:ext>
                </a:extLst>
              </p:cNvPr>
              <p:cNvPicPr/>
              <p:nvPr/>
            </p:nvPicPr>
            <p:blipFill>
              <a:blip r:embed="rId537"/>
              <a:stretch>
                <a:fillRect/>
              </a:stretch>
            </p:blipFill>
            <p:spPr>
              <a:xfrm>
                <a:off x="684478" y="5956177"/>
                <a:ext cx="19080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403" name="筆跡 402">
                <a:extLst>
                  <a:ext uri="{FF2B5EF4-FFF2-40B4-BE49-F238E27FC236}">
                    <a16:creationId xmlns:a16="http://schemas.microsoft.com/office/drawing/2014/main" id="{C970917F-567B-E1B2-5771-528AF47281F3}"/>
                  </a:ext>
                </a:extLst>
              </p14:cNvPr>
              <p14:cNvContentPartPr/>
              <p14:nvPr/>
            </p14:nvContentPartPr>
            <p14:xfrm>
              <a:off x="3651958" y="5916217"/>
              <a:ext cx="102240" cy="314280"/>
            </p14:xfrm>
          </p:contentPart>
        </mc:Choice>
        <mc:Fallback xmlns="">
          <p:pic>
            <p:nvPicPr>
              <p:cNvPr id="403" name="筆跡 402">
                <a:extLst>
                  <a:ext uri="{FF2B5EF4-FFF2-40B4-BE49-F238E27FC236}">
                    <a16:creationId xmlns:a16="http://schemas.microsoft.com/office/drawing/2014/main" id="{C970917F-567B-E1B2-5771-528AF47281F3}"/>
                  </a:ext>
                </a:extLst>
              </p:cNvPr>
              <p:cNvPicPr/>
              <p:nvPr/>
            </p:nvPicPr>
            <p:blipFill>
              <a:blip r:embed="rId539"/>
              <a:stretch>
                <a:fillRect/>
              </a:stretch>
            </p:blipFill>
            <p:spPr>
              <a:xfrm>
                <a:off x="3647638" y="5911897"/>
                <a:ext cx="110880" cy="322920"/>
              </a:xfrm>
              <a:prstGeom prst="rect">
                <a:avLst/>
              </a:prstGeom>
            </p:spPr>
          </p:pic>
        </mc:Fallback>
      </mc:AlternateContent>
      <p:grpSp>
        <p:nvGrpSpPr>
          <p:cNvPr id="410" name="群組 409">
            <a:extLst>
              <a:ext uri="{FF2B5EF4-FFF2-40B4-BE49-F238E27FC236}">
                <a16:creationId xmlns:a16="http://schemas.microsoft.com/office/drawing/2014/main" id="{E2FDD533-01AD-A4CA-48B4-A7EE8C0D576E}"/>
              </a:ext>
            </a:extLst>
          </p:cNvPr>
          <p:cNvGrpSpPr/>
          <p:nvPr/>
        </p:nvGrpSpPr>
        <p:grpSpPr>
          <a:xfrm>
            <a:off x="3870118" y="5977057"/>
            <a:ext cx="379800" cy="258120"/>
            <a:chOff x="3870118" y="5977057"/>
            <a:chExt cx="379800" cy="258120"/>
          </a:xfrm>
        </p:grpSpPr>
        <mc:AlternateContent xmlns:mc="http://schemas.openxmlformats.org/markup-compatibility/2006" xmlns:p14="http://schemas.microsoft.com/office/powerpoint/2010/main">
          <mc:Choice Requires="p14">
            <p:contentPart p14:bwMode="auto" r:id="rId540">
              <p14:nvContentPartPr>
                <p14:cNvPr id="405" name="筆跡 404">
                  <a:extLst>
                    <a:ext uri="{FF2B5EF4-FFF2-40B4-BE49-F238E27FC236}">
                      <a16:creationId xmlns:a16="http://schemas.microsoft.com/office/drawing/2014/main" id="{0AFAED5B-D6A2-75A3-8473-6239E9C5DA03}"/>
                    </a:ext>
                  </a:extLst>
                </p14:cNvPr>
                <p14:cNvContentPartPr/>
                <p14:nvPr/>
              </p14:nvContentPartPr>
              <p14:xfrm>
                <a:off x="3885238" y="6056977"/>
                <a:ext cx="107280" cy="118440"/>
              </p14:xfrm>
            </p:contentPart>
          </mc:Choice>
          <mc:Fallback xmlns="">
            <p:pic>
              <p:nvPicPr>
                <p:cNvPr id="405" name="筆跡 404">
                  <a:extLst>
                    <a:ext uri="{FF2B5EF4-FFF2-40B4-BE49-F238E27FC236}">
                      <a16:creationId xmlns:a16="http://schemas.microsoft.com/office/drawing/2014/main" id="{0AFAED5B-D6A2-75A3-8473-6239E9C5DA03}"/>
                    </a:ext>
                  </a:extLst>
                </p:cNvPr>
                <p:cNvPicPr/>
                <p:nvPr/>
              </p:nvPicPr>
              <p:blipFill>
                <a:blip r:embed="rId541"/>
                <a:stretch>
                  <a:fillRect/>
                </a:stretch>
              </p:blipFill>
              <p:spPr>
                <a:xfrm>
                  <a:off x="3880918" y="6052657"/>
                  <a:ext cx="115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406" name="筆跡 405">
                  <a:extLst>
                    <a:ext uri="{FF2B5EF4-FFF2-40B4-BE49-F238E27FC236}">
                      <a16:creationId xmlns:a16="http://schemas.microsoft.com/office/drawing/2014/main" id="{372AE98F-7C69-4EE0-29DC-937E389A7768}"/>
                    </a:ext>
                  </a:extLst>
                </p14:cNvPr>
                <p14:cNvContentPartPr/>
                <p14:nvPr/>
              </p14:nvContentPartPr>
              <p14:xfrm>
                <a:off x="3870118" y="6065617"/>
                <a:ext cx="107280" cy="134280"/>
              </p14:xfrm>
            </p:contentPart>
          </mc:Choice>
          <mc:Fallback xmlns="">
            <p:pic>
              <p:nvPicPr>
                <p:cNvPr id="406" name="筆跡 405">
                  <a:extLst>
                    <a:ext uri="{FF2B5EF4-FFF2-40B4-BE49-F238E27FC236}">
                      <a16:creationId xmlns:a16="http://schemas.microsoft.com/office/drawing/2014/main" id="{372AE98F-7C69-4EE0-29DC-937E389A7768}"/>
                    </a:ext>
                  </a:extLst>
                </p:cNvPr>
                <p:cNvPicPr/>
                <p:nvPr/>
              </p:nvPicPr>
              <p:blipFill>
                <a:blip r:embed="rId543"/>
                <a:stretch>
                  <a:fillRect/>
                </a:stretch>
              </p:blipFill>
              <p:spPr>
                <a:xfrm>
                  <a:off x="3865798" y="6061297"/>
                  <a:ext cx="1159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09" name="筆跡 408">
                  <a:extLst>
                    <a:ext uri="{FF2B5EF4-FFF2-40B4-BE49-F238E27FC236}">
                      <a16:creationId xmlns:a16="http://schemas.microsoft.com/office/drawing/2014/main" id="{D11C7FCC-7214-630C-F9FF-9031AD05490A}"/>
                    </a:ext>
                  </a:extLst>
                </p14:cNvPr>
                <p14:cNvContentPartPr/>
                <p14:nvPr/>
              </p14:nvContentPartPr>
              <p14:xfrm>
                <a:off x="4061638" y="5977057"/>
                <a:ext cx="188280" cy="258120"/>
              </p14:xfrm>
            </p:contentPart>
          </mc:Choice>
          <mc:Fallback xmlns="">
            <p:pic>
              <p:nvPicPr>
                <p:cNvPr id="409" name="筆跡 408">
                  <a:extLst>
                    <a:ext uri="{FF2B5EF4-FFF2-40B4-BE49-F238E27FC236}">
                      <a16:creationId xmlns:a16="http://schemas.microsoft.com/office/drawing/2014/main" id="{D11C7FCC-7214-630C-F9FF-9031AD05490A}"/>
                    </a:ext>
                  </a:extLst>
                </p:cNvPr>
                <p:cNvPicPr/>
                <p:nvPr/>
              </p:nvPicPr>
              <p:blipFill>
                <a:blip r:embed="rId545"/>
                <a:stretch>
                  <a:fillRect/>
                </a:stretch>
              </p:blipFill>
              <p:spPr>
                <a:xfrm>
                  <a:off x="4057318" y="5972737"/>
                  <a:ext cx="196920" cy="266760"/>
                </a:xfrm>
                <a:prstGeom prst="rect">
                  <a:avLst/>
                </a:prstGeom>
              </p:spPr>
            </p:pic>
          </mc:Fallback>
        </mc:AlternateContent>
      </p:grpSp>
      <p:grpSp>
        <p:nvGrpSpPr>
          <p:cNvPr id="43" name="群組 42">
            <a:extLst>
              <a:ext uri="{FF2B5EF4-FFF2-40B4-BE49-F238E27FC236}">
                <a16:creationId xmlns:a16="http://schemas.microsoft.com/office/drawing/2014/main" id="{AA08B590-5132-57F0-5CCA-D9879BF43324}"/>
              </a:ext>
            </a:extLst>
          </p:cNvPr>
          <p:cNvGrpSpPr/>
          <p:nvPr/>
        </p:nvGrpSpPr>
        <p:grpSpPr>
          <a:xfrm>
            <a:off x="839371" y="6570074"/>
            <a:ext cx="719640" cy="257400"/>
            <a:chOff x="839371" y="6570074"/>
            <a:chExt cx="719640" cy="257400"/>
          </a:xfrm>
        </p:grpSpPr>
        <mc:AlternateContent xmlns:mc="http://schemas.openxmlformats.org/markup-compatibility/2006" xmlns:p14="http://schemas.microsoft.com/office/powerpoint/2010/main">
          <mc:Choice Requires="p14">
            <p:contentPart p14:bwMode="auto" r:id="rId546">
              <p14:nvContentPartPr>
                <p14:cNvPr id="8" name="筆跡 7">
                  <a:extLst>
                    <a:ext uri="{FF2B5EF4-FFF2-40B4-BE49-F238E27FC236}">
                      <a16:creationId xmlns:a16="http://schemas.microsoft.com/office/drawing/2014/main" id="{D94404D9-E074-0E5C-225A-EEDEB0740DBC}"/>
                    </a:ext>
                  </a:extLst>
                </p14:cNvPr>
                <p14:cNvContentPartPr/>
                <p14:nvPr/>
              </p14:nvContentPartPr>
              <p14:xfrm>
                <a:off x="839371" y="6617954"/>
                <a:ext cx="45720" cy="120600"/>
              </p14:xfrm>
            </p:contentPart>
          </mc:Choice>
          <mc:Fallback xmlns="">
            <p:pic>
              <p:nvPicPr>
                <p:cNvPr id="8" name="筆跡 7">
                  <a:extLst>
                    <a:ext uri="{FF2B5EF4-FFF2-40B4-BE49-F238E27FC236}">
                      <a16:creationId xmlns:a16="http://schemas.microsoft.com/office/drawing/2014/main" id="{D94404D9-E074-0E5C-225A-EEDEB0740DBC}"/>
                    </a:ext>
                  </a:extLst>
                </p:cNvPr>
                <p:cNvPicPr/>
                <p:nvPr/>
              </p:nvPicPr>
              <p:blipFill>
                <a:blip r:embed="rId547"/>
                <a:stretch>
                  <a:fillRect/>
                </a:stretch>
              </p:blipFill>
              <p:spPr>
                <a:xfrm>
                  <a:off x="835051" y="6613634"/>
                  <a:ext cx="5436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9" name="筆跡 8">
                  <a:extLst>
                    <a:ext uri="{FF2B5EF4-FFF2-40B4-BE49-F238E27FC236}">
                      <a16:creationId xmlns:a16="http://schemas.microsoft.com/office/drawing/2014/main" id="{EE5FB813-931B-C74A-93D6-F2D2B318CCE7}"/>
                    </a:ext>
                  </a:extLst>
                </p14:cNvPr>
                <p14:cNvContentPartPr/>
                <p14:nvPr/>
              </p14:nvContentPartPr>
              <p14:xfrm>
                <a:off x="913891" y="6705794"/>
                <a:ext cx="1080" cy="2160"/>
              </p14:xfrm>
            </p:contentPart>
          </mc:Choice>
          <mc:Fallback xmlns="">
            <p:pic>
              <p:nvPicPr>
                <p:cNvPr id="9" name="筆跡 8">
                  <a:extLst>
                    <a:ext uri="{FF2B5EF4-FFF2-40B4-BE49-F238E27FC236}">
                      <a16:creationId xmlns:a16="http://schemas.microsoft.com/office/drawing/2014/main" id="{EE5FB813-931B-C74A-93D6-F2D2B318CCE7}"/>
                    </a:ext>
                  </a:extLst>
                </p:cNvPr>
                <p:cNvPicPr/>
                <p:nvPr/>
              </p:nvPicPr>
              <p:blipFill>
                <a:blip r:embed="rId549"/>
                <a:stretch>
                  <a:fillRect/>
                </a:stretch>
              </p:blipFill>
              <p:spPr>
                <a:xfrm>
                  <a:off x="909571" y="6701474"/>
                  <a:ext cx="9720" cy="108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10" name="筆跡 9">
                  <a:extLst>
                    <a:ext uri="{FF2B5EF4-FFF2-40B4-BE49-F238E27FC236}">
                      <a16:creationId xmlns:a16="http://schemas.microsoft.com/office/drawing/2014/main" id="{943196F6-6C2D-58FA-89CF-6E951E525C90}"/>
                    </a:ext>
                  </a:extLst>
                </p14:cNvPr>
                <p14:cNvContentPartPr/>
                <p14:nvPr/>
              </p14:nvContentPartPr>
              <p14:xfrm>
                <a:off x="1000291" y="6622274"/>
                <a:ext cx="63000" cy="83160"/>
              </p14:xfrm>
            </p:contentPart>
          </mc:Choice>
          <mc:Fallback xmlns="">
            <p:pic>
              <p:nvPicPr>
                <p:cNvPr id="10" name="筆跡 9">
                  <a:extLst>
                    <a:ext uri="{FF2B5EF4-FFF2-40B4-BE49-F238E27FC236}">
                      <a16:creationId xmlns:a16="http://schemas.microsoft.com/office/drawing/2014/main" id="{943196F6-6C2D-58FA-89CF-6E951E525C90}"/>
                    </a:ext>
                  </a:extLst>
                </p:cNvPr>
                <p:cNvPicPr/>
                <p:nvPr/>
              </p:nvPicPr>
              <p:blipFill>
                <a:blip r:embed="rId551"/>
                <a:stretch>
                  <a:fillRect/>
                </a:stretch>
              </p:blipFill>
              <p:spPr>
                <a:xfrm>
                  <a:off x="995971" y="6617954"/>
                  <a:ext cx="7164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11" name="筆跡 10">
                  <a:extLst>
                    <a:ext uri="{FF2B5EF4-FFF2-40B4-BE49-F238E27FC236}">
                      <a16:creationId xmlns:a16="http://schemas.microsoft.com/office/drawing/2014/main" id="{861326A5-955C-7031-FD7F-B691644EE503}"/>
                    </a:ext>
                  </a:extLst>
                </p14:cNvPr>
                <p14:cNvContentPartPr/>
                <p14:nvPr/>
              </p14:nvContentPartPr>
              <p14:xfrm>
                <a:off x="1129171" y="6645314"/>
                <a:ext cx="51480" cy="69840"/>
              </p14:xfrm>
            </p:contentPart>
          </mc:Choice>
          <mc:Fallback xmlns="">
            <p:pic>
              <p:nvPicPr>
                <p:cNvPr id="11" name="筆跡 10">
                  <a:extLst>
                    <a:ext uri="{FF2B5EF4-FFF2-40B4-BE49-F238E27FC236}">
                      <a16:creationId xmlns:a16="http://schemas.microsoft.com/office/drawing/2014/main" id="{861326A5-955C-7031-FD7F-B691644EE503}"/>
                    </a:ext>
                  </a:extLst>
                </p:cNvPr>
                <p:cNvPicPr/>
                <p:nvPr/>
              </p:nvPicPr>
              <p:blipFill>
                <a:blip r:embed="rId553"/>
                <a:stretch>
                  <a:fillRect/>
                </a:stretch>
              </p:blipFill>
              <p:spPr>
                <a:xfrm>
                  <a:off x="1124851" y="6640994"/>
                  <a:ext cx="6012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12" name="筆跡 11">
                  <a:extLst>
                    <a:ext uri="{FF2B5EF4-FFF2-40B4-BE49-F238E27FC236}">
                      <a16:creationId xmlns:a16="http://schemas.microsoft.com/office/drawing/2014/main" id="{F433C68D-7CE3-29CA-E76A-79296C5B3457}"/>
                    </a:ext>
                  </a:extLst>
                </p14:cNvPr>
                <p14:cNvContentPartPr/>
                <p14:nvPr/>
              </p14:nvContentPartPr>
              <p14:xfrm>
                <a:off x="1242211" y="6660434"/>
                <a:ext cx="43920" cy="56520"/>
              </p14:xfrm>
            </p:contentPart>
          </mc:Choice>
          <mc:Fallback xmlns="">
            <p:pic>
              <p:nvPicPr>
                <p:cNvPr id="12" name="筆跡 11">
                  <a:extLst>
                    <a:ext uri="{FF2B5EF4-FFF2-40B4-BE49-F238E27FC236}">
                      <a16:creationId xmlns:a16="http://schemas.microsoft.com/office/drawing/2014/main" id="{F433C68D-7CE3-29CA-E76A-79296C5B3457}"/>
                    </a:ext>
                  </a:extLst>
                </p:cNvPr>
                <p:cNvPicPr/>
                <p:nvPr/>
              </p:nvPicPr>
              <p:blipFill>
                <a:blip r:embed="rId555"/>
                <a:stretch>
                  <a:fillRect/>
                </a:stretch>
              </p:blipFill>
              <p:spPr>
                <a:xfrm>
                  <a:off x="1237891" y="6656114"/>
                  <a:ext cx="525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13" name="筆跡 12">
                  <a:extLst>
                    <a:ext uri="{FF2B5EF4-FFF2-40B4-BE49-F238E27FC236}">
                      <a16:creationId xmlns:a16="http://schemas.microsoft.com/office/drawing/2014/main" id="{4876DB3B-2F9E-504C-8558-17E7899E8846}"/>
                    </a:ext>
                  </a:extLst>
                </p14:cNvPr>
                <p14:cNvContentPartPr/>
                <p14:nvPr/>
              </p14:nvContentPartPr>
              <p14:xfrm>
                <a:off x="1367491" y="6644594"/>
                <a:ext cx="20880" cy="55080"/>
              </p14:xfrm>
            </p:contentPart>
          </mc:Choice>
          <mc:Fallback xmlns="">
            <p:pic>
              <p:nvPicPr>
                <p:cNvPr id="13" name="筆跡 12">
                  <a:extLst>
                    <a:ext uri="{FF2B5EF4-FFF2-40B4-BE49-F238E27FC236}">
                      <a16:creationId xmlns:a16="http://schemas.microsoft.com/office/drawing/2014/main" id="{4876DB3B-2F9E-504C-8558-17E7899E8846}"/>
                    </a:ext>
                  </a:extLst>
                </p:cNvPr>
                <p:cNvPicPr/>
                <p:nvPr/>
              </p:nvPicPr>
              <p:blipFill>
                <a:blip r:embed="rId557"/>
                <a:stretch>
                  <a:fillRect/>
                </a:stretch>
              </p:blipFill>
              <p:spPr>
                <a:xfrm>
                  <a:off x="1363171" y="6640274"/>
                  <a:ext cx="2952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18" name="筆跡 17">
                  <a:extLst>
                    <a:ext uri="{FF2B5EF4-FFF2-40B4-BE49-F238E27FC236}">
                      <a16:creationId xmlns:a16="http://schemas.microsoft.com/office/drawing/2014/main" id="{1637B322-F6BC-7F18-1A44-06519D62B272}"/>
                    </a:ext>
                  </a:extLst>
                </p14:cNvPr>
                <p14:cNvContentPartPr/>
                <p14:nvPr/>
              </p14:nvContentPartPr>
              <p14:xfrm>
                <a:off x="1480891" y="6570074"/>
                <a:ext cx="50400" cy="36000"/>
              </p14:xfrm>
            </p:contentPart>
          </mc:Choice>
          <mc:Fallback xmlns="">
            <p:pic>
              <p:nvPicPr>
                <p:cNvPr id="18" name="筆跡 17">
                  <a:extLst>
                    <a:ext uri="{FF2B5EF4-FFF2-40B4-BE49-F238E27FC236}">
                      <a16:creationId xmlns:a16="http://schemas.microsoft.com/office/drawing/2014/main" id="{1637B322-F6BC-7F18-1A44-06519D62B272}"/>
                    </a:ext>
                  </a:extLst>
                </p:cNvPr>
                <p:cNvPicPr/>
                <p:nvPr/>
              </p:nvPicPr>
              <p:blipFill>
                <a:blip r:embed="rId559"/>
                <a:stretch>
                  <a:fillRect/>
                </a:stretch>
              </p:blipFill>
              <p:spPr>
                <a:xfrm>
                  <a:off x="1476571" y="6565754"/>
                  <a:ext cx="590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2" name="筆跡 31">
                  <a:extLst>
                    <a:ext uri="{FF2B5EF4-FFF2-40B4-BE49-F238E27FC236}">
                      <a16:creationId xmlns:a16="http://schemas.microsoft.com/office/drawing/2014/main" id="{275945D6-F3C1-505F-13EB-45D5E9875CA6}"/>
                    </a:ext>
                  </a:extLst>
                </p14:cNvPr>
                <p14:cNvContentPartPr/>
                <p14:nvPr/>
              </p14:nvContentPartPr>
              <p14:xfrm>
                <a:off x="1496731" y="6577274"/>
                <a:ext cx="62280" cy="250200"/>
              </p14:xfrm>
            </p:contentPart>
          </mc:Choice>
          <mc:Fallback xmlns="">
            <p:pic>
              <p:nvPicPr>
                <p:cNvPr id="32" name="筆跡 31">
                  <a:extLst>
                    <a:ext uri="{FF2B5EF4-FFF2-40B4-BE49-F238E27FC236}">
                      <a16:creationId xmlns:a16="http://schemas.microsoft.com/office/drawing/2014/main" id="{275945D6-F3C1-505F-13EB-45D5E9875CA6}"/>
                    </a:ext>
                  </a:extLst>
                </p:cNvPr>
                <p:cNvPicPr/>
                <p:nvPr/>
              </p:nvPicPr>
              <p:blipFill>
                <a:blip r:embed="rId561"/>
                <a:stretch>
                  <a:fillRect/>
                </a:stretch>
              </p:blipFill>
              <p:spPr>
                <a:xfrm>
                  <a:off x="1492411" y="6572954"/>
                  <a:ext cx="70920" cy="258840"/>
                </a:xfrm>
                <a:prstGeom prst="rect">
                  <a:avLst/>
                </a:prstGeom>
              </p:spPr>
            </p:pic>
          </mc:Fallback>
        </mc:AlternateContent>
      </p:grpSp>
      <p:grpSp>
        <p:nvGrpSpPr>
          <p:cNvPr id="42" name="群組 41">
            <a:extLst>
              <a:ext uri="{FF2B5EF4-FFF2-40B4-BE49-F238E27FC236}">
                <a16:creationId xmlns:a16="http://schemas.microsoft.com/office/drawing/2014/main" id="{6AD4F9D8-CC83-DCDF-0817-23B150435EE8}"/>
              </a:ext>
            </a:extLst>
          </p:cNvPr>
          <p:cNvGrpSpPr/>
          <p:nvPr/>
        </p:nvGrpSpPr>
        <p:grpSpPr>
          <a:xfrm>
            <a:off x="1703371" y="6619394"/>
            <a:ext cx="127080" cy="104760"/>
            <a:chOff x="1703371" y="6619394"/>
            <a:chExt cx="127080" cy="104760"/>
          </a:xfrm>
        </p:grpSpPr>
        <mc:AlternateContent xmlns:mc="http://schemas.openxmlformats.org/markup-compatibility/2006" xmlns:p14="http://schemas.microsoft.com/office/powerpoint/2010/main">
          <mc:Choice Requires="p14">
            <p:contentPart p14:bwMode="auto" r:id="rId562">
              <p14:nvContentPartPr>
                <p14:cNvPr id="39" name="筆跡 38">
                  <a:extLst>
                    <a:ext uri="{FF2B5EF4-FFF2-40B4-BE49-F238E27FC236}">
                      <a16:creationId xmlns:a16="http://schemas.microsoft.com/office/drawing/2014/main" id="{943443F8-E75D-8905-8222-54BB688F30C2}"/>
                    </a:ext>
                  </a:extLst>
                </p14:cNvPr>
                <p14:cNvContentPartPr/>
                <p14:nvPr/>
              </p14:nvContentPartPr>
              <p14:xfrm>
                <a:off x="1703371" y="6662234"/>
                <a:ext cx="127080" cy="9360"/>
              </p14:xfrm>
            </p:contentPart>
          </mc:Choice>
          <mc:Fallback xmlns="">
            <p:pic>
              <p:nvPicPr>
                <p:cNvPr id="39" name="筆跡 38">
                  <a:extLst>
                    <a:ext uri="{FF2B5EF4-FFF2-40B4-BE49-F238E27FC236}">
                      <a16:creationId xmlns:a16="http://schemas.microsoft.com/office/drawing/2014/main" id="{943443F8-E75D-8905-8222-54BB688F30C2}"/>
                    </a:ext>
                  </a:extLst>
                </p:cNvPr>
                <p:cNvPicPr/>
                <p:nvPr/>
              </p:nvPicPr>
              <p:blipFill>
                <a:blip r:embed="rId563"/>
                <a:stretch>
                  <a:fillRect/>
                </a:stretch>
              </p:blipFill>
              <p:spPr>
                <a:xfrm>
                  <a:off x="1699051" y="6657914"/>
                  <a:ext cx="13572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41" name="筆跡 40">
                  <a:extLst>
                    <a:ext uri="{FF2B5EF4-FFF2-40B4-BE49-F238E27FC236}">
                      <a16:creationId xmlns:a16="http://schemas.microsoft.com/office/drawing/2014/main" id="{7D3363E8-E189-D7B6-C8E5-F6878205AA4A}"/>
                    </a:ext>
                  </a:extLst>
                </p14:cNvPr>
                <p14:cNvContentPartPr/>
                <p14:nvPr/>
              </p14:nvContentPartPr>
              <p14:xfrm>
                <a:off x="1770691" y="6619394"/>
                <a:ext cx="9360" cy="104760"/>
              </p14:xfrm>
            </p:contentPart>
          </mc:Choice>
          <mc:Fallback xmlns="">
            <p:pic>
              <p:nvPicPr>
                <p:cNvPr id="41" name="筆跡 40">
                  <a:extLst>
                    <a:ext uri="{FF2B5EF4-FFF2-40B4-BE49-F238E27FC236}">
                      <a16:creationId xmlns:a16="http://schemas.microsoft.com/office/drawing/2014/main" id="{7D3363E8-E189-D7B6-C8E5-F6878205AA4A}"/>
                    </a:ext>
                  </a:extLst>
                </p:cNvPr>
                <p:cNvPicPr/>
                <p:nvPr/>
              </p:nvPicPr>
              <p:blipFill>
                <a:blip r:embed="rId565"/>
                <a:stretch>
                  <a:fillRect/>
                </a:stretch>
              </p:blipFill>
              <p:spPr>
                <a:xfrm>
                  <a:off x="1766371" y="6615074"/>
                  <a:ext cx="18000" cy="113400"/>
                </a:xfrm>
                <a:prstGeom prst="rect">
                  <a:avLst/>
                </a:prstGeom>
              </p:spPr>
            </p:pic>
          </mc:Fallback>
        </mc:AlternateContent>
      </p:grpSp>
      <p:grpSp>
        <p:nvGrpSpPr>
          <p:cNvPr id="209" name="群組 208">
            <a:extLst>
              <a:ext uri="{FF2B5EF4-FFF2-40B4-BE49-F238E27FC236}">
                <a16:creationId xmlns:a16="http://schemas.microsoft.com/office/drawing/2014/main" id="{F680A50B-4B58-4C64-E1E3-484EB96E396A}"/>
              </a:ext>
            </a:extLst>
          </p:cNvPr>
          <p:cNvGrpSpPr/>
          <p:nvPr/>
        </p:nvGrpSpPr>
        <p:grpSpPr>
          <a:xfrm>
            <a:off x="1992451" y="6546314"/>
            <a:ext cx="1077120" cy="172440"/>
            <a:chOff x="1992451" y="6546314"/>
            <a:chExt cx="1077120" cy="172440"/>
          </a:xfrm>
        </p:grpSpPr>
        <mc:AlternateContent xmlns:mc="http://schemas.openxmlformats.org/markup-compatibility/2006" xmlns:p14="http://schemas.microsoft.com/office/powerpoint/2010/main">
          <mc:Choice Requires="p14">
            <p:contentPart p14:bwMode="auto" r:id="rId566">
              <p14:nvContentPartPr>
                <p14:cNvPr id="54" name="筆跡 53">
                  <a:extLst>
                    <a:ext uri="{FF2B5EF4-FFF2-40B4-BE49-F238E27FC236}">
                      <a16:creationId xmlns:a16="http://schemas.microsoft.com/office/drawing/2014/main" id="{FBA9AD8C-9281-8526-1620-B245FAFB0B7C}"/>
                    </a:ext>
                  </a:extLst>
                </p14:cNvPr>
                <p14:cNvContentPartPr/>
                <p14:nvPr/>
              </p14:nvContentPartPr>
              <p14:xfrm>
                <a:off x="1992451" y="6572594"/>
                <a:ext cx="79200" cy="144360"/>
              </p14:xfrm>
            </p:contentPart>
          </mc:Choice>
          <mc:Fallback xmlns="">
            <p:pic>
              <p:nvPicPr>
                <p:cNvPr id="54" name="筆跡 53">
                  <a:extLst>
                    <a:ext uri="{FF2B5EF4-FFF2-40B4-BE49-F238E27FC236}">
                      <a16:creationId xmlns:a16="http://schemas.microsoft.com/office/drawing/2014/main" id="{FBA9AD8C-9281-8526-1620-B245FAFB0B7C}"/>
                    </a:ext>
                  </a:extLst>
                </p:cNvPr>
                <p:cNvPicPr/>
                <p:nvPr/>
              </p:nvPicPr>
              <p:blipFill>
                <a:blip r:embed="rId567"/>
                <a:stretch>
                  <a:fillRect/>
                </a:stretch>
              </p:blipFill>
              <p:spPr>
                <a:xfrm>
                  <a:off x="1988131" y="6568274"/>
                  <a:ext cx="8784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55" name="筆跡 54">
                  <a:extLst>
                    <a:ext uri="{FF2B5EF4-FFF2-40B4-BE49-F238E27FC236}">
                      <a16:creationId xmlns:a16="http://schemas.microsoft.com/office/drawing/2014/main" id="{E9705F0F-D653-9274-134A-66E8C9A8A2E9}"/>
                    </a:ext>
                  </a:extLst>
                </p14:cNvPr>
                <p14:cNvContentPartPr/>
                <p14:nvPr/>
              </p14:nvContentPartPr>
              <p14:xfrm>
                <a:off x="2100811" y="6688154"/>
                <a:ext cx="8640" cy="23760"/>
              </p14:xfrm>
            </p:contentPart>
          </mc:Choice>
          <mc:Fallback xmlns="">
            <p:pic>
              <p:nvPicPr>
                <p:cNvPr id="55" name="筆跡 54">
                  <a:extLst>
                    <a:ext uri="{FF2B5EF4-FFF2-40B4-BE49-F238E27FC236}">
                      <a16:creationId xmlns:a16="http://schemas.microsoft.com/office/drawing/2014/main" id="{E9705F0F-D653-9274-134A-66E8C9A8A2E9}"/>
                    </a:ext>
                  </a:extLst>
                </p:cNvPr>
                <p:cNvPicPr/>
                <p:nvPr/>
              </p:nvPicPr>
              <p:blipFill>
                <a:blip r:embed="rId569"/>
                <a:stretch>
                  <a:fillRect/>
                </a:stretch>
              </p:blipFill>
              <p:spPr>
                <a:xfrm>
                  <a:off x="2096491" y="6683834"/>
                  <a:ext cx="172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56" name="筆跡 55">
                  <a:extLst>
                    <a:ext uri="{FF2B5EF4-FFF2-40B4-BE49-F238E27FC236}">
                      <a16:creationId xmlns:a16="http://schemas.microsoft.com/office/drawing/2014/main" id="{23B5C837-3770-B105-0622-94E678B9DCB0}"/>
                    </a:ext>
                  </a:extLst>
                </p14:cNvPr>
                <p14:cNvContentPartPr/>
                <p14:nvPr/>
              </p14:nvContentPartPr>
              <p14:xfrm>
                <a:off x="2196931" y="6604274"/>
                <a:ext cx="76680" cy="107280"/>
              </p14:xfrm>
            </p:contentPart>
          </mc:Choice>
          <mc:Fallback xmlns="">
            <p:pic>
              <p:nvPicPr>
                <p:cNvPr id="56" name="筆跡 55">
                  <a:extLst>
                    <a:ext uri="{FF2B5EF4-FFF2-40B4-BE49-F238E27FC236}">
                      <a16:creationId xmlns:a16="http://schemas.microsoft.com/office/drawing/2014/main" id="{23B5C837-3770-B105-0622-94E678B9DCB0}"/>
                    </a:ext>
                  </a:extLst>
                </p:cNvPr>
                <p:cNvPicPr/>
                <p:nvPr/>
              </p:nvPicPr>
              <p:blipFill>
                <a:blip r:embed="rId571"/>
                <a:stretch>
                  <a:fillRect/>
                </a:stretch>
              </p:blipFill>
              <p:spPr>
                <a:xfrm>
                  <a:off x="2192611" y="6599954"/>
                  <a:ext cx="853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57" name="筆跡 56">
                  <a:extLst>
                    <a:ext uri="{FF2B5EF4-FFF2-40B4-BE49-F238E27FC236}">
                      <a16:creationId xmlns:a16="http://schemas.microsoft.com/office/drawing/2014/main" id="{C3E900C2-CFC5-9720-A420-3DEC2BFC971F}"/>
                    </a:ext>
                  </a:extLst>
                </p14:cNvPr>
                <p14:cNvContentPartPr/>
                <p14:nvPr/>
              </p14:nvContentPartPr>
              <p14:xfrm>
                <a:off x="2331211" y="6607874"/>
                <a:ext cx="58320" cy="100080"/>
              </p14:xfrm>
            </p:contentPart>
          </mc:Choice>
          <mc:Fallback xmlns="">
            <p:pic>
              <p:nvPicPr>
                <p:cNvPr id="57" name="筆跡 56">
                  <a:extLst>
                    <a:ext uri="{FF2B5EF4-FFF2-40B4-BE49-F238E27FC236}">
                      <a16:creationId xmlns:a16="http://schemas.microsoft.com/office/drawing/2014/main" id="{C3E900C2-CFC5-9720-A420-3DEC2BFC971F}"/>
                    </a:ext>
                  </a:extLst>
                </p:cNvPr>
                <p:cNvPicPr/>
                <p:nvPr/>
              </p:nvPicPr>
              <p:blipFill>
                <a:blip r:embed="rId573"/>
                <a:stretch>
                  <a:fillRect/>
                </a:stretch>
              </p:blipFill>
              <p:spPr>
                <a:xfrm>
                  <a:off x="2326891" y="6603554"/>
                  <a:ext cx="6696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58" name="筆跡 57">
                  <a:extLst>
                    <a:ext uri="{FF2B5EF4-FFF2-40B4-BE49-F238E27FC236}">
                      <a16:creationId xmlns:a16="http://schemas.microsoft.com/office/drawing/2014/main" id="{10B9784E-7F0F-A5D4-A653-FE4A82705F65}"/>
                    </a:ext>
                  </a:extLst>
                </p14:cNvPr>
                <p14:cNvContentPartPr/>
                <p14:nvPr/>
              </p14:nvContentPartPr>
              <p14:xfrm>
                <a:off x="2435251" y="6570434"/>
                <a:ext cx="63720" cy="145440"/>
              </p14:xfrm>
            </p:contentPart>
          </mc:Choice>
          <mc:Fallback xmlns="">
            <p:pic>
              <p:nvPicPr>
                <p:cNvPr id="58" name="筆跡 57">
                  <a:extLst>
                    <a:ext uri="{FF2B5EF4-FFF2-40B4-BE49-F238E27FC236}">
                      <a16:creationId xmlns:a16="http://schemas.microsoft.com/office/drawing/2014/main" id="{10B9784E-7F0F-A5D4-A653-FE4A82705F65}"/>
                    </a:ext>
                  </a:extLst>
                </p:cNvPr>
                <p:cNvPicPr/>
                <p:nvPr/>
              </p:nvPicPr>
              <p:blipFill>
                <a:blip r:embed="rId575"/>
                <a:stretch>
                  <a:fillRect/>
                </a:stretch>
              </p:blipFill>
              <p:spPr>
                <a:xfrm>
                  <a:off x="2430931" y="6566114"/>
                  <a:ext cx="723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59" name="筆跡 58">
                  <a:extLst>
                    <a:ext uri="{FF2B5EF4-FFF2-40B4-BE49-F238E27FC236}">
                      <a16:creationId xmlns:a16="http://schemas.microsoft.com/office/drawing/2014/main" id="{B4D469C2-9421-E79B-1021-15770F9E3815}"/>
                    </a:ext>
                  </a:extLst>
                </p14:cNvPr>
                <p14:cNvContentPartPr/>
                <p14:nvPr/>
              </p14:nvContentPartPr>
              <p14:xfrm>
                <a:off x="2538571" y="6546314"/>
                <a:ext cx="67320" cy="172440"/>
              </p14:xfrm>
            </p:contentPart>
          </mc:Choice>
          <mc:Fallback xmlns="">
            <p:pic>
              <p:nvPicPr>
                <p:cNvPr id="59" name="筆跡 58">
                  <a:extLst>
                    <a:ext uri="{FF2B5EF4-FFF2-40B4-BE49-F238E27FC236}">
                      <a16:creationId xmlns:a16="http://schemas.microsoft.com/office/drawing/2014/main" id="{B4D469C2-9421-E79B-1021-15770F9E3815}"/>
                    </a:ext>
                  </a:extLst>
                </p:cNvPr>
                <p:cNvPicPr/>
                <p:nvPr/>
              </p:nvPicPr>
              <p:blipFill>
                <a:blip r:embed="rId577"/>
                <a:stretch>
                  <a:fillRect/>
                </a:stretch>
              </p:blipFill>
              <p:spPr>
                <a:xfrm>
                  <a:off x="2534251" y="6541994"/>
                  <a:ext cx="759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60" name="筆跡 59">
                  <a:extLst>
                    <a:ext uri="{FF2B5EF4-FFF2-40B4-BE49-F238E27FC236}">
                      <a16:creationId xmlns:a16="http://schemas.microsoft.com/office/drawing/2014/main" id="{1565D8A6-CF59-F0D1-EDE5-4645FC606B84}"/>
                    </a:ext>
                  </a:extLst>
                </p14:cNvPr>
                <p14:cNvContentPartPr/>
                <p14:nvPr/>
              </p14:nvContentPartPr>
              <p14:xfrm>
                <a:off x="2694091" y="6657194"/>
                <a:ext cx="146160" cy="3960"/>
              </p14:xfrm>
            </p:contentPart>
          </mc:Choice>
          <mc:Fallback xmlns="">
            <p:pic>
              <p:nvPicPr>
                <p:cNvPr id="60" name="筆跡 59">
                  <a:extLst>
                    <a:ext uri="{FF2B5EF4-FFF2-40B4-BE49-F238E27FC236}">
                      <a16:creationId xmlns:a16="http://schemas.microsoft.com/office/drawing/2014/main" id="{1565D8A6-CF59-F0D1-EDE5-4645FC606B84}"/>
                    </a:ext>
                  </a:extLst>
                </p:cNvPr>
                <p:cNvPicPr/>
                <p:nvPr/>
              </p:nvPicPr>
              <p:blipFill>
                <a:blip r:embed="rId579"/>
                <a:stretch>
                  <a:fillRect/>
                </a:stretch>
              </p:blipFill>
              <p:spPr>
                <a:xfrm>
                  <a:off x="2689771" y="6652874"/>
                  <a:ext cx="1548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79" name="筆跡 78">
                  <a:extLst>
                    <a:ext uri="{FF2B5EF4-FFF2-40B4-BE49-F238E27FC236}">
                      <a16:creationId xmlns:a16="http://schemas.microsoft.com/office/drawing/2014/main" id="{F1BACC28-F2BA-AF9D-0F7C-163472EE4729}"/>
                    </a:ext>
                  </a:extLst>
                </p14:cNvPr>
                <p14:cNvContentPartPr/>
                <p14:nvPr/>
              </p14:nvContentPartPr>
              <p14:xfrm>
                <a:off x="2754571" y="6625154"/>
                <a:ext cx="23040" cy="90360"/>
              </p14:xfrm>
            </p:contentPart>
          </mc:Choice>
          <mc:Fallback xmlns="">
            <p:pic>
              <p:nvPicPr>
                <p:cNvPr id="79" name="筆跡 78">
                  <a:extLst>
                    <a:ext uri="{FF2B5EF4-FFF2-40B4-BE49-F238E27FC236}">
                      <a16:creationId xmlns:a16="http://schemas.microsoft.com/office/drawing/2014/main" id="{F1BACC28-F2BA-AF9D-0F7C-163472EE4729}"/>
                    </a:ext>
                  </a:extLst>
                </p:cNvPr>
                <p:cNvPicPr/>
                <p:nvPr/>
              </p:nvPicPr>
              <p:blipFill>
                <a:blip r:embed="rId581"/>
                <a:stretch>
                  <a:fillRect/>
                </a:stretch>
              </p:blipFill>
              <p:spPr>
                <a:xfrm>
                  <a:off x="2750251" y="6620834"/>
                  <a:ext cx="316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122" name="筆跡 121">
                  <a:extLst>
                    <a:ext uri="{FF2B5EF4-FFF2-40B4-BE49-F238E27FC236}">
                      <a16:creationId xmlns:a16="http://schemas.microsoft.com/office/drawing/2014/main" id="{E3C05D22-D083-B75B-319E-7B05A7BC1F4C}"/>
                    </a:ext>
                  </a:extLst>
                </p14:cNvPr>
                <p14:cNvContentPartPr/>
                <p14:nvPr/>
              </p14:nvContentPartPr>
              <p14:xfrm>
                <a:off x="2932411" y="6565754"/>
                <a:ext cx="60840" cy="117720"/>
              </p14:xfrm>
            </p:contentPart>
          </mc:Choice>
          <mc:Fallback xmlns="">
            <p:pic>
              <p:nvPicPr>
                <p:cNvPr id="122" name="筆跡 121">
                  <a:extLst>
                    <a:ext uri="{FF2B5EF4-FFF2-40B4-BE49-F238E27FC236}">
                      <a16:creationId xmlns:a16="http://schemas.microsoft.com/office/drawing/2014/main" id="{E3C05D22-D083-B75B-319E-7B05A7BC1F4C}"/>
                    </a:ext>
                  </a:extLst>
                </p:cNvPr>
                <p:cNvPicPr/>
                <p:nvPr/>
              </p:nvPicPr>
              <p:blipFill>
                <a:blip r:embed="rId583"/>
                <a:stretch>
                  <a:fillRect/>
                </a:stretch>
              </p:blipFill>
              <p:spPr>
                <a:xfrm>
                  <a:off x="2928091" y="6561434"/>
                  <a:ext cx="694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123" name="筆跡 122">
                  <a:extLst>
                    <a:ext uri="{FF2B5EF4-FFF2-40B4-BE49-F238E27FC236}">
                      <a16:creationId xmlns:a16="http://schemas.microsoft.com/office/drawing/2014/main" id="{5709FD83-F453-565C-E0ED-F276F0089E5C}"/>
                    </a:ext>
                  </a:extLst>
                </p14:cNvPr>
                <p14:cNvContentPartPr/>
                <p14:nvPr/>
              </p14:nvContentPartPr>
              <p14:xfrm>
                <a:off x="3065971" y="6685994"/>
                <a:ext cx="3600" cy="11160"/>
              </p14:xfrm>
            </p:contentPart>
          </mc:Choice>
          <mc:Fallback xmlns="">
            <p:pic>
              <p:nvPicPr>
                <p:cNvPr id="123" name="筆跡 122">
                  <a:extLst>
                    <a:ext uri="{FF2B5EF4-FFF2-40B4-BE49-F238E27FC236}">
                      <a16:creationId xmlns:a16="http://schemas.microsoft.com/office/drawing/2014/main" id="{5709FD83-F453-565C-E0ED-F276F0089E5C}"/>
                    </a:ext>
                  </a:extLst>
                </p:cNvPr>
                <p:cNvPicPr/>
                <p:nvPr/>
              </p:nvPicPr>
              <p:blipFill>
                <a:blip r:embed="rId585"/>
                <a:stretch>
                  <a:fillRect/>
                </a:stretch>
              </p:blipFill>
              <p:spPr>
                <a:xfrm>
                  <a:off x="3061651" y="6681674"/>
                  <a:ext cx="1224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6">
            <p14:nvContentPartPr>
              <p14:cNvPr id="124" name="筆跡 123">
                <a:extLst>
                  <a:ext uri="{FF2B5EF4-FFF2-40B4-BE49-F238E27FC236}">
                    <a16:creationId xmlns:a16="http://schemas.microsoft.com/office/drawing/2014/main" id="{E4AF0679-5597-65ED-A143-E053F56B7F22}"/>
                  </a:ext>
                </a:extLst>
              </p14:cNvPr>
              <p14:cNvContentPartPr/>
              <p14:nvPr/>
            </p14:nvContentPartPr>
            <p14:xfrm>
              <a:off x="3181891" y="6577634"/>
              <a:ext cx="69840" cy="112680"/>
            </p14:xfrm>
          </p:contentPart>
        </mc:Choice>
        <mc:Fallback xmlns="">
          <p:pic>
            <p:nvPicPr>
              <p:cNvPr id="124" name="筆跡 123">
                <a:extLst>
                  <a:ext uri="{FF2B5EF4-FFF2-40B4-BE49-F238E27FC236}">
                    <a16:creationId xmlns:a16="http://schemas.microsoft.com/office/drawing/2014/main" id="{E4AF0679-5597-65ED-A143-E053F56B7F22}"/>
                  </a:ext>
                </a:extLst>
              </p:cNvPr>
              <p:cNvPicPr/>
              <p:nvPr/>
            </p:nvPicPr>
            <p:blipFill>
              <a:blip r:embed="rId587"/>
              <a:stretch>
                <a:fillRect/>
              </a:stretch>
            </p:blipFill>
            <p:spPr>
              <a:xfrm>
                <a:off x="3177571" y="6573314"/>
                <a:ext cx="784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125" name="筆跡 124">
                <a:extLst>
                  <a:ext uri="{FF2B5EF4-FFF2-40B4-BE49-F238E27FC236}">
                    <a16:creationId xmlns:a16="http://schemas.microsoft.com/office/drawing/2014/main" id="{B24C44F1-198C-E368-9929-F4391401E606}"/>
                  </a:ext>
                </a:extLst>
              </p14:cNvPr>
              <p14:cNvContentPartPr/>
              <p14:nvPr/>
            </p14:nvContentPartPr>
            <p14:xfrm>
              <a:off x="3364411" y="6570794"/>
              <a:ext cx="26640" cy="136440"/>
            </p14:xfrm>
          </p:contentPart>
        </mc:Choice>
        <mc:Fallback xmlns="">
          <p:pic>
            <p:nvPicPr>
              <p:cNvPr id="125" name="筆跡 124">
                <a:extLst>
                  <a:ext uri="{FF2B5EF4-FFF2-40B4-BE49-F238E27FC236}">
                    <a16:creationId xmlns:a16="http://schemas.microsoft.com/office/drawing/2014/main" id="{B24C44F1-198C-E368-9929-F4391401E606}"/>
                  </a:ext>
                </a:extLst>
              </p:cNvPr>
              <p:cNvPicPr/>
              <p:nvPr/>
            </p:nvPicPr>
            <p:blipFill>
              <a:blip r:embed="rId589"/>
              <a:stretch>
                <a:fillRect/>
              </a:stretch>
            </p:blipFill>
            <p:spPr>
              <a:xfrm>
                <a:off x="3360091" y="6566474"/>
                <a:ext cx="35280" cy="145080"/>
              </a:xfrm>
              <a:prstGeom prst="rect">
                <a:avLst/>
              </a:prstGeom>
            </p:spPr>
          </p:pic>
        </mc:Fallback>
      </mc:AlternateContent>
      <p:grpSp>
        <p:nvGrpSpPr>
          <p:cNvPr id="257" name="群組 256">
            <a:extLst>
              <a:ext uri="{FF2B5EF4-FFF2-40B4-BE49-F238E27FC236}">
                <a16:creationId xmlns:a16="http://schemas.microsoft.com/office/drawing/2014/main" id="{671FD83F-4B73-E986-B523-318D4B4B2A1A}"/>
              </a:ext>
            </a:extLst>
          </p:cNvPr>
          <p:cNvGrpSpPr/>
          <p:nvPr/>
        </p:nvGrpSpPr>
        <p:grpSpPr>
          <a:xfrm>
            <a:off x="3491851" y="6535514"/>
            <a:ext cx="232200" cy="196560"/>
            <a:chOff x="3491851" y="6535514"/>
            <a:chExt cx="232200" cy="196560"/>
          </a:xfrm>
        </p:grpSpPr>
        <mc:AlternateContent xmlns:mc="http://schemas.openxmlformats.org/markup-compatibility/2006" xmlns:p14="http://schemas.microsoft.com/office/powerpoint/2010/main">
          <mc:Choice Requires="p14">
            <p:contentPart p14:bwMode="auto" r:id="rId590">
              <p14:nvContentPartPr>
                <p14:cNvPr id="246" name="筆跡 245">
                  <a:extLst>
                    <a:ext uri="{FF2B5EF4-FFF2-40B4-BE49-F238E27FC236}">
                      <a16:creationId xmlns:a16="http://schemas.microsoft.com/office/drawing/2014/main" id="{773AFB60-8AD2-2D76-65F7-17D68F7C65A8}"/>
                    </a:ext>
                  </a:extLst>
                </p14:cNvPr>
                <p14:cNvContentPartPr/>
                <p14:nvPr/>
              </p14:nvContentPartPr>
              <p14:xfrm>
                <a:off x="3491851" y="6545234"/>
                <a:ext cx="67320" cy="157320"/>
              </p14:xfrm>
            </p:contentPart>
          </mc:Choice>
          <mc:Fallback xmlns="">
            <p:pic>
              <p:nvPicPr>
                <p:cNvPr id="246" name="筆跡 245">
                  <a:extLst>
                    <a:ext uri="{FF2B5EF4-FFF2-40B4-BE49-F238E27FC236}">
                      <a16:creationId xmlns:a16="http://schemas.microsoft.com/office/drawing/2014/main" id="{773AFB60-8AD2-2D76-65F7-17D68F7C65A8}"/>
                    </a:ext>
                  </a:extLst>
                </p:cNvPr>
                <p:cNvPicPr/>
                <p:nvPr/>
              </p:nvPicPr>
              <p:blipFill>
                <a:blip r:embed="rId591"/>
                <a:stretch>
                  <a:fillRect/>
                </a:stretch>
              </p:blipFill>
              <p:spPr>
                <a:xfrm>
                  <a:off x="3487531" y="6540914"/>
                  <a:ext cx="759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254" name="筆跡 253">
                  <a:extLst>
                    <a:ext uri="{FF2B5EF4-FFF2-40B4-BE49-F238E27FC236}">
                      <a16:creationId xmlns:a16="http://schemas.microsoft.com/office/drawing/2014/main" id="{B5DD5A6F-ADC5-3F20-7F20-0437A38F06B1}"/>
                    </a:ext>
                  </a:extLst>
                </p14:cNvPr>
                <p14:cNvContentPartPr/>
                <p14:nvPr/>
              </p14:nvContentPartPr>
              <p14:xfrm>
                <a:off x="3578251" y="6535514"/>
                <a:ext cx="145800" cy="196560"/>
              </p14:xfrm>
            </p:contentPart>
          </mc:Choice>
          <mc:Fallback xmlns="">
            <p:pic>
              <p:nvPicPr>
                <p:cNvPr id="254" name="筆跡 253">
                  <a:extLst>
                    <a:ext uri="{FF2B5EF4-FFF2-40B4-BE49-F238E27FC236}">
                      <a16:creationId xmlns:a16="http://schemas.microsoft.com/office/drawing/2014/main" id="{B5DD5A6F-ADC5-3F20-7F20-0437A38F06B1}"/>
                    </a:ext>
                  </a:extLst>
                </p:cNvPr>
                <p:cNvPicPr/>
                <p:nvPr/>
              </p:nvPicPr>
              <p:blipFill>
                <a:blip r:embed="rId593"/>
                <a:stretch>
                  <a:fillRect/>
                </a:stretch>
              </p:blipFill>
              <p:spPr>
                <a:xfrm>
                  <a:off x="3573931" y="6531194"/>
                  <a:ext cx="154440" cy="205200"/>
                </a:xfrm>
                <a:prstGeom prst="rect">
                  <a:avLst/>
                </a:prstGeom>
              </p:spPr>
            </p:pic>
          </mc:Fallback>
        </mc:AlternateContent>
      </p:grpSp>
      <p:grpSp>
        <p:nvGrpSpPr>
          <p:cNvPr id="293" name="群組 292">
            <a:extLst>
              <a:ext uri="{FF2B5EF4-FFF2-40B4-BE49-F238E27FC236}">
                <a16:creationId xmlns:a16="http://schemas.microsoft.com/office/drawing/2014/main" id="{2DBFE760-3391-66F1-929E-1201A866E368}"/>
              </a:ext>
            </a:extLst>
          </p:cNvPr>
          <p:cNvGrpSpPr/>
          <p:nvPr/>
        </p:nvGrpSpPr>
        <p:grpSpPr>
          <a:xfrm>
            <a:off x="166531" y="6211874"/>
            <a:ext cx="114840" cy="151200"/>
            <a:chOff x="166531" y="6211874"/>
            <a:chExt cx="114840" cy="151200"/>
          </a:xfrm>
        </p:grpSpPr>
        <mc:AlternateContent xmlns:mc="http://schemas.openxmlformats.org/markup-compatibility/2006" xmlns:p14="http://schemas.microsoft.com/office/powerpoint/2010/main">
          <mc:Choice Requires="p14">
            <p:contentPart p14:bwMode="auto" r:id="rId594">
              <p14:nvContentPartPr>
                <p14:cNvPr id="267" name="筆跡 266">
                  <a:extLst>
                    <a:ext uri="{FF2B5EF4-FFF2-40B4-BE49-F238E27FC236}">
                      <a16:creationId xmlns:a16="http://schemas.microsoft.com/office/drawing/2014/main" id="{A4F35154-A180-A59E-F602-4A00FD51736D}"/>
                    </a:ext>
                  </a:extLst>
                </p14:cNvPr>
                <p14:cNvContentPartPr/>
                <p14:nvPr/>
              </p14:nvContentPartPr>
              <p14:xfrm>
                <a:off x="197851" y="6211874"/>
                <a:ext cx="79560" cy="32040"/>
              </p14:xfrm>
            </p:contentPart>
          </mc:Choice>
          <mc:Fallback xmlns="">
            <p:pic>
              <p:nvPicPr>
                <p:cNvPr id="267" name="筆跡 266">
                  <a:extLst>
                    <a:ext uri="{FF2B5EF4-FFF2-40B4-BE49-F238E27FC236}">
                      <a16:creationId xmlns:a16="http://schemas.microsoft.com/office/drawing/2014/main" id="{A4F35154-A180-A59E-F602-4A00FD51736D}"/>
                    </a:ext>
                  </a:extLst>
                </p:cNvPr>
                <p:cNvPicPr/>
                <p:nvPr/>
              </p:nvPicPr>
              <p:blipFill>
                <a:blip r:embed="rId595"/>
                <a:stretch>
                  <a:fillRect/>
                </a:stretch>
              </p:blipFill>
              <p:spPr>
                <a:xfrm>
                  <a:off x="193531" y="6207554"/>
                  <a:ext cx="882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269" name="筆跡 268">
                  <a:extLst>
                    <a:ext uri="{FF2B5EF4-FFF2-40B4-BE49-F238E27FC236}">
                      <a16:creationId xmlns:a16="http://schemas.microsoft.com/office/drawing/2014/main" id="{37348F2B-0355-88A0-1169-04EB339250AC}"/>
                    </a:ext>
                  </a:extLst>
                </p14:cNvPr>
                <p14:cNvContentPartPr/>
                <p14:nvPr/>
              </p14:nvContentPartPr>
              <p14:xfrm>
                <a:off x="166531" y="6292154"/>
                <a:ext cx="114840" cy="5760"/>
              </p14:xfrm>
            </p:contentPart>
          </mc:Choice>
          <mc:Fallback xmlns="">
            <p:pic>
              <p:nvPicPr>
                <p:cNvPr id="269" name="筆跡 268">
                  <a:extLst>
                    <a:ext uri="{FF2B5EF4-FFF2-40B4-BE49-F238E27FC236}">
                      <a16:creationId xmlns:a16="http://schemas.microsoft.com/office/drawing/2014/main" id="{37348F2B-0355-88A0-1169-04EB339250AC}"/>
                    </a:ext>
                  </a:extLst>
                </p:cNvPr>
                <p:cNvPicPr/>
                <p:nvPr/>
              </p:nvPicPr>
              <p:blipFill>
                <a:blip r:embed="rId597"/>
                <a:stretch>
                  <a:fillRect/>
                </a:stretch>
              </p:blipFill>
              <p:spPr>
                <a:xfrm>
                  <a:off x="162211" y="6287834"/>
                  <a:ext cx="123480" cy="1440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280" name="筆跡 279">
                  <a:extLst>
                    <a:ext uri="{FF2B5EF4-FFF2-40B4-BE49-F238E27FC236}">
                      <a16:creationId xmlns:a16="http://schemas.microsoft.com/office/drawing/2014/main" id="{599E7035-8263-3C1E-7DE0-D3CCA3AC9FE7}"/>
                    </a:ext>
                  </a:extLst>
                </p14:cNvPr>
                <p14:cNvContentPartPr/>
                <p14:nvPr/>
              </p14:nvContentPartPr>
              <p14:xfrm>
                <a:off x="178051" y="6352634"/>
                <a:ext cx="87840" cy="10440"/>
              </p14:xfrm>
            </p:contentPart>
          </mc:Choice>
          <mc:Fallback xmlns="">
            <p:pic>
              <p:nvPicPr>
                <p:cNvPr id="280" name="筆跡 279">
                  <a:extLst>
                    <a:ext uri="{FF2B5EF4-FFF2-40B4-BE49-F238E27FC236}">
                      <a16:creationId xmlns:a16="http://schemas.microsoft.com/office/drawing/2014/main" id="{599E7035-8263-3C1E-7DE0-D3CCA3AC9FE7}"/>
                    </a:ext>
                  </a:extLst>
                </p:cNvPr>
                <p:cNvPicPr/>
                <p:nvPr/>
              </p:nvPicPr>
              <p:blipFill>
                <a:blip r:embed="rId599"/>
                <a:stretch>
                  <a:fillRect/>
                </a:stretch>
              </p:blipFill>
              <p:spPr>
                <a:xfrm>
                  <a:off x="173731" y="6348314"/>
                  <a:ext cx="96480" cy="1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0">
            <p14:nvContentPartPr>
              <p14:cNvPr id="288" name="筆跡 287">
                <a:extLst>
                  <a:ext uri="{FF2B5EF4-FFF2-40B4-BE49-F238E27FC236}">
                    <a16:creationId xmlns:a16="http://schemas.microsoft.com/office/drawing/2014/main" id="{756FD504-10BB-0AA7-E349-1D1728A74A72}"/>
                  </a:ext>
                </a:extLst>
              </p14:cNvPr>
              <p14:cNvContentPartPr/>
              <p14:nvPr/>
            </p14:nvContentPartPr>
            <p14:xfrm>
              <a:off x="429331" y="5915954"/>
              <a:ext cx="165600" cy="892800"/>
            </p14:xfrm>
          </p:contentPart>
        </mc:Choice>
        <mc:Fallback xmlns="">
          <p:pic>
            <p:nvPicPr>
              <p:cNvPr id="288" name="筆跡 287">
                <a:extLst>
                  <a:ext uri="{FF2B5EF4-FFF2-40B4-BE49-F238E27FC236}">
                    <a16:creationId xmlns:a16="http://schemas.microsoft.com/office/drawing/2014/main" id="{756FD504-10BB-0AA7-E349-1D1728A74A72}"/>
                  </a:ext>
                </a:extLst>
              </p:cNvPr>
              <p:cNvPicPr/>
              <p:nvPr/>
            </p:nvPicPr>
            <p:blipFill>
              <a:blip r:embed="rId601"/>
              <a:stretch>
                <a:fillRect/>
              </a:stretch>
            </p:blipFill>
            <p:spPr>
              <a:xfrm>
                <a:off x="425011" y="5911634"/>
                <a:ext cx="174240" cy="901440"/>
              </a:xfrm>
              <a:prstGeom prst="rect">
                <a:avLst/>
              </a:prstGeom>
            </p:spPr>
          </p:pic>
        </mc:Fallback>
      </mc:AlternateContent>
      <p:grpSp>
        <p:nvGrpSpPr>
          <p:cNvPr id="350" name="群組 349">
            <a:extLst>
              <a:ext uri="{FF2B5EF4-FFF2-40B4-BE49-F238E27FC236}">
                <a16:creationId xmlns:a16="http://schemas.microsoft.com/office/drawing/2014/main" id="{B3F2B081-7C3A-3465-DC9C-4FE156B08D5E}"/>
              </a:ext>
            </a:extLst>
          </p:cNvPr>
          <p:cNvGrpSpPr/>
          <p:nvPr/>
        </p:nvGrpSpPr>
        <p:grpSpPr>
          <a:xfrm>
            <a:off x="4415971" y="5606354"/>
            <a:ext cx="275760" cy="509400"/>
            <a:chOff x="4415971" y="5606354"/>
            <a:chExt cx="275760" cy="509400"/>
          </a:xfrm>
        </p:grpSpPr>
        <mc:AlternateContent xmlns:mc="http://schemas.openxmlformats.org/markup-compatibility/2006" xmlns:p14="http://schemas.microsoft.com/office/powerpoint/2010/main">
          <mc:Choice Requires="p14">
            <p:contentPart p14:bwMode="auto" r:id="rId602">
              <p14:nvContentPartPr>
                <p14:cNvPr id="305" name="筆跡 304">
                  <a:extLst>
                    <a:ext uri="{FF2B5EF4-FFF2-40B4-BE49-F238E27FC236}">
                      <a16:creationId xmlns:a16="http://schemas.microsoft.com/office/drawing/2014/main" id="{5064433B-66D9-042B-4489-36B7550163A8}"/>
                    </a:ext>
                  </a:extLst>
                </p14:cNvPr>
                <p14:cNvContentPartPr/>
                <p14:nvPr/>
              </p14:nvContentPartPr>
              <p14:xfrm>
                <a:off x="4440811" y="5616794"/>
                <a:ext cx="135720" cy="165600"/>
              </p14:xfrm>
            </p:contentPart>
          </mc:Choice>
          <mc:Fallback xmlns="">
            <p:pic>
              <p:nvPicPr>
                <p:cNvPr id="305" name="筆跡 304">
                  <a:extLst>
                    <a:ext uri="{FF2B5EF4-FFF2-40B4-BE49-F238E27FC236}">
                      <a16:creationId xmlns:a16="http://schemas.microsoft.com/office/drawing/2014/main" id="{5064433B-66D9-042B-4489-36B7550163A8}"/>
                    </a:ext>
                  </a:extLst>
                </p:cNvPr>
                <p:cNvPicPr/>
                <p:nvPr/>
              </p:nvPicPr>
              <p:blipFill>
                <a:blip r:embed="rId603"/>
                <a:stretch>
                  <a:fillRect/>
                </a:stretch>
              </p:blipFill>
              <p:spPr>
                <a:xfrm>
                  <a:off x="4436491" y="5612474"/>
                  <a:ext cx="14436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334" name="筆跡 333">
                  <a:extLst>
                    <a:ext uri="{FF2B5EF4-FFF2-40B4-BE49-F238E27FC236}">
                      <a16:creationId xmlns:a16="http://schemas.microsoft.com/office/drawing/2014/main" id="{D1694517-369E-84D3-D4CB-092EA7420713}"/>
                    </a:ext>
                  </a:extLst>
                </p14:cNvPr>
                <p14:cNvContentPartPr/>
                <p14:nvPr/>
              </p14:nvContentPartPr>
              <p14:xfrm>
                <a:off x="4556011" y="5606354"/>
                <a:ext cx="135720" cy="173520"/>
              </p14:xfrm>
            </p:contentPart>
          </mc:Choice>
          <mc:Fallback xmlns="">
            <p:pic>
              <p:nvPicPr>
                <p:cNvPr id="334" name="筆跡 333">
                  <a:extLst>
                    <a:ext uri="{FF2B5EF4-FFF2-40B4-BE49-F238E27FC236}">
                      <a16:creationId xmlns:a16="http://schemas.microsoft.com/office/drawing/2014/main" id="{D1694517-369E-84D3-D4CB-092EA7420713}"/>
                    </a:ext>
                  </a:extLst>
                </p:cNvPr>
                <p:cNvPicPr/>
                <p:nvPr/>
              </p:nvPicPr>
              <p:blipFill>
                <a:blip r:embed="rId605"/>
                <a:stretch>
                  <a:fillRect/>
                </a:stretch>
              </p:blipFill>
              <p:spPr>
                <a:xfrm>
                  <a:off x="4551691" y="5602034"/>
                  <a:ext cx="1443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337" name="筆跡 336">
                  <a:extLst>
                    <a:ext uri="{FF2B5EF4-FFF2-40B4-BE49-F238E27FC236}">
                      <a16:creationId xmlns:a16="http://schemas.microsoft.com/office/drawing/2014/main" id="{77B3E7B8-F146-A3CB-5DAC-88422029938A}"/>
                    </a:ext>
                  </a:extLst>
                </p14:cNvPr>
                <p14:cNvContentPartPr/>
                <p14:nvPr/>
              </p14:nvContentPartPr>
              <p14:xfrm>
                <a:off x="4483651" y="5829554"/>
                <a:ext cx="111240" cy="64440"/>
              </p14:xfrm>
            </p:contentPart>
          </mc:Choice>
          <mc:Fallback xmlns="">
            <p:pic>
              <p:nvPicPr>
                <p:cNvPr id="337" name="筆跡 336">
                  <a:extLst>
                    <a:ext uri="{FF2B5EF4-FFF2-40B4-BE49-F238E27FC236}">
                      <a16:creationId xmlns:a16="http://schemas.microsoft.com/office/drawing/2014/main" id="{77B3E7B8-F146-A3CB-5DAC-88422029938A}"/>
                    </a:ext>
                  </a:extLst>
                </p:cNvPr>
                <p:cNvPicPr/>
                <p:nvPr/>
              </p:nvPicPr>
              <p:blipFill>
                <a:blip r:embed="rId607"/>
                <a:stretch>
                  <a:fillRect/>
                </a:stretch>
              </p:blipFill>
              <p:spPr>
                <a:xfrm>
                  <a:off x="4479331" y="5825234"/>
                  <a:ext cx="11988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347" name="筆跡 346">
                  <a:extLst>
                    <a:ext uri="{FF2B5EF4-FFF2-40B4-BE49-F238E27FC236}">
                      <a16:creationId xmlns:a16="http://schemas.microsoft.com/office/drawing/2014/main" id="{8215629C-1C1E-4824-57E8-F0D8E2803C9D}"/>
                    </a:ext>
                  </a:extLst>
                </p14:cNvPr>
                <p14:cNvContentPartPr/>
                <p14:nvPr/>
              </p14:nvContentPartPr>
              <p14:xfrm>
                <a:off x="4415971" y="5865914"/>
                <a:ext cx="109440" cy="225720"/>
              </p14:xfrm>
            </p:contentPart>
          </mc:Choice>
          <mc:Fallback xmlns="">
            <p:pic>
              <p:nvPicPr>
                <p:cNvPr id="347" name="筆跡 346">
                  <a:extLst>
                    <a:ext uri="{FF2B5EF4-FFF2-40B4-BE49-F238E27FC236}">
                      <a16:creationId xmlns:a16="http://schemas.microsoft.com/office/drawing/2014/main" id="{8215629C-1C1E-4824-57E8-F0D8E2803C9D}"/>
                    </a:ext>
                  </a:extLst>
                </p:cNvPr>
                <p:cNvPicPr/>
                <p:nvPr/>
              </p:nvPicPr>
              <p:blipFill>
                <a:blip r:embed="rId609"/>
                <a:stretch>
                  <a:fillRect/>
                </a:stretch>
              </p:blipFill>
              <p:spPr>
                <a:xfrm>
                  <a:off x="4411651" y="5861594"/>
                  <a:ext cx="11808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348" name="筆跡 347">
                  <a:extLst>
                    <a:ext uri="{FF2B5EF4-FFF2-40B4-BE49-F238E27FC236}">
                      <a16:creationId xmlns:a16="http://schemas.microsoft.com/office/drawing/2014/main" id="{AFEE7F8E-FD68-BA61-D439-72C4105693AC}"/>
                    </a:ext>
                  </a:extLst>
                </p14:cNvPr>
                <p14:cNvContentPartPr/>
                <p14:nvPr/>
              </p14:nvContentPartPr>
              <p14:xfrm>
                <a:off x="4469971" y="5930354"/>
                <a:ext cx="99000" cy="113400"/>
              </p14:xfrm>
            </p:contentPart>
          </mc:Choice>
          <mc:Fallback xmlns="">
            <p:pic>
              <p:nvPicPr>
                <p:cNvPr id="348" name="筆跡 347">
                  <a:extLst>
                    <a:ext uri="{FF2B5EF4-FFF2-40B4-BE49-F238E27FC236}">
                      <a16:creationId xmlns:a16="http://schemas.microsoft.com/office/drawing/2014/main" id="{AFEE7F8E-FD68-BA61-D439-72C4105693AC}"/>
                    </a:ext>
                  </a:extLst>
                </p:cNvPr>
                <p:cNvPicPr/>
                <p:nvPr/>
              </p:nvPicPr>
              <p:blipFill>
                <a:blip r:embed="rId611"/>
                <a:stretch>
                  <a:fillRect/>
                </a:stretch>
              </p:blipFill>
              <p:spPr>
                <a:xfrm>
                  <a:off x="4465651" y="5926034"/>
                  <a:ext cx="1076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349" name="筆跡 348">
                  <a:extLst>
                    <a:ext uri="{FF2B5EF4-FFF2-40B4-BE49-F238E27FC236}">
                      <a16:creationId xmlns:a16="http://schemas.microsoft.com/office/drawing/2014/main" id="{43B791BD-9ED5-9B1D-5B84-1B634D9D8E0A}"/>
                    </a:ext>
                  </a:extLst>
                </p14:cNvPr>
                <p14:cNvContentPartPr/>
                <p14:nvPr/>
              </p14:nvContentPartPr>
              <p14:xfrm>
                <a:off x="4511371" y="5965274"/>
                <a:ext cx="177120" cy="150480"/>
              </p14:xfrm>
            </p:contentPart>
          </mc:Choice>
          <mc:Fallback xmlns="">
            <p:pic>
              <p:nvPicPr>
                <p:cNvPr id="349" name="筆跡 348">
                  <a:extLst>
                    <a:ext uri="{FF2B5EF4-FFF2-40B4-BE49-F238E27FC236}">
                      <a16:creationId xmlns:a16="http://schemas.microsoft.com/office/drawing/2014/main" id="{43B791BD-9ED5-9B1D-5B84-1B634D9D8E0A}"/>
                    </a:ext>
                  </a:extLst>
                </p:cNvPr>
                <p:cNvPicPr/>
                <p:nvPr/>
              </p:nvPicPr>
              <p:blipFill>
                <a:blip r:embed="rId613"/>
                <a:stretch>
                  <a:fillRect/>
                </a:stretch>
              </p:blipFill>
              <p:spPr>
                <a:xfrm>
                  <a:off x="4507051" y="5960954"/>
                  <a:ext cx="185760" cy="159120"/>
                </a:xfrm>
                <a:prstGeom prst="rect">
                  <a:avLst/>
                </a:prstGeom>
              </p:spPr>
            </p:pic>
          </mc:Fallback>
        </mc:AlternateContent>
      </p:grpSp>
      <p:grpSp>
        <p:nvGrpSpPr>
          <p:cNvPr id="407" name="群組 406">
            <a:extLst>
              <a:ext uri="{FF2B5EF4-FFF2-40B4-BE49-F238E27FC236}">
                <a16:creationId xmlns:a16="http://schemas.microsoft.com/office/drawing/2014/main" id="{0D720811-FA6F-AD25-ECDF-792F3B64EEA1}"/>
              </a:ext>
            </a:extLst>
          </p:cNvPr>
          <p:cNvGrpSpPr/>
          <p:nvPr/>
        </p:nvGrpSpPr>
        <p:grpSpPr>
          <a:xfrm>
            <a:off x="4374931" y="6325274"/>
            <a:ext cx="522000" cy="451080"/>
            <a:chOff x="4374931" y="6325274"/>
            <a:chExt cx="522000" cy="451080"/>
          </a:xfrm>
        </p:grpSpPr>
        <mc:AlternateContent xmlns:mc="http://schemas.openxmlformats.org/markup-compatibility/2006" xmlns:p14="http://schemas.microsoft.com/office/powerpoint/2010/main">
          <mc:Choice Requires="p14">
            <p:contentPart p14:bwMode="auto" r:id="rId614">
              <p14:nvContentPartPr>
                <p14:cNvPr id="373" name="筆跡 372">
                  <a:extLst>
                    <a:ext uri="{FF2B5EF4-FFF2-40B4-BE49-F238E27FC236}">
                      <a16:creationId xmlns:a16="http://schemas.microsoft.com/office/drawing/2014/main" id="{71D40183-7CA7-4B60-B5F5-E7A67D38BC81}"/>
                    </a:ext>
                  </a:extLst>
                </p14:cNvPr>
                <p14:cNvContentPartPr/>
                <p14:nvPr/>
              </p14:nvContentPartPr>
              <p14:xfrm>
                <a:off x="4415971" y="6325274"/>
                <a:ext cx="152280" cy="128160"/>
              </p14:xfrm>
            </p:contentPart>
          </mc:Choice>
          <mc:Fallback xmlns="">
            <p:pic>
              <p:nvPicPr>
                <p:cNvPr id="373" name="筆跡 372">
                  <a:extLst>
                    <a:ext uri="{FF2B5EF4-FFF2-40B4-BE49-F238E27FC236}">
                      <a16:creationId xmlns:a16="http://schemas.microsoft.com/office/drawing/2014/main" id="{71D40183-7CA7-4B60-B5F5-E7A67D38BC81}"/>
                    </a:ext>
                  </a:extLst>
                </p:cNvPr>
                <p:cNvPicPr/>
                <p:nvPr/>
              </p:nvPicPr>
              <p:blipFill>
                <a:blip r:embed="rId615"/>
                <a:stretch>
                  <a:fillRect/>
                </a:stretch>
              </p:blipFill>
              <p:spPr>
                <a:xfrm>
                  <a:off x="4411651" y="6320954"/>
                  <a:ext cx="1609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376" name="筆跡 375">
                  <a:extLst>
                    <a:ext uri="{FF2B5EF4-FFF2-40B4-BE49-F238E27FC236}">
                      <a16:creationId xmlns:a16="http://schemas.microsoft.com/office/drawing/2014/main" id="{397C216B-D86D-3689-07E7-17355EC09237}"/>
                    </a:ext>
                  </a:extLst>
                </p14:cNvPr>
                <p14:cNvContentPartPr/>
                <p14:nvPr/>
              </p14:nvContentPartPr>
              <p14:xfrm>
                <a:off x="4374931" y="6435794"/>
                <a:ext cx="188280" cy="340560"/>
              </p14:xfrm>
            </p:contentPart>
          </mc:Choice>
          <mc:Fallback xmlns="">
            <p:pic>
              <p:nvPicPr>
                <p:cNvPr id="376" name="筆跡 375">
                  <a:extLst>
                    <a:ext uri="{FF2B5EF4-FFF2-40B4-BE49-F238E27FC236}">
                      <a16:creationId xmlns:a16="http://schemas.microsoft.com/office/drawing/2014/main" id="{397C216B-D86D-3689-07E7-17355EC09237}"/>
                    </a:ext>
                  </a:extLst>
                </p:cNvPr>
                <p:cNvPicPr/>
                <p:nvPr/>
              </p:nvPicPr>
              <p:blipFill>
                <a:blip r:embed="rId617"/>
                <a:stretch>
                  <a:fillRect/>
                </a:stretch>
              </p:blipFill>
              <p:spPr>
                <a:xfrm>
                  <a:off x="4370611" y="6431474"/>
                  <a:ext cx="19692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387" name="筆跡 386">
                  <a:extLst>
                    <a:ext uri="{FF2B5EF4-FFF2-40B4-BE49-F238E27FC236}">
                      <a16:creationId xmlns:a16="http://schemas.microsoft.com/office/drawing/2014/main" id="{86B0009A-E799-CAB9-332B-94102D442783}"/>
                    </a:ext>
                  </a:extLst>
                </p14:cNvPr>
                <p14:cNvContentPartPr/>
                <p14:nvPr/>
              </p14:nvContentPartPr>
              <p14:xfrm>
                <a:off x="4620811" y="6383594"/>
                <a:ext cx="112320" cy="90720"/>
              </p14:xfrm>
            </p:contentPart>
          </mc:Choice>
          <mc:Fallback xmlns="">
            <p:pic>
              <p:nvPicPr>
                <p:cNvPr id="387" name="筆跡 386">
                  <a:extLst>
                    <a:ext uri="{FF2B5EF4-FFF2-40B4-BE49-F238E27FC236}">
                      <a16:creationId xmlns:a16="http://schemas.microsoft.com/office/drawing/2014/main" id="{86B0009A-E799-CAB9-332B-94102D442783}"/>
                    </a:ext>
                  </a:extLst>
                </p:cNvPr>
                <p:cNvPicPr/>
                <p:nvPr/>
              </p:nvPicPr>
              <p:blipFill>
                <a:blip r:embed="rId619"/>
                <a:stretch>
                  <a:fillRect/>
                </a:stretch>
              </p:blipFill>
              <p:spPr>
                <a:xfrm>
                  <a:off x="4616491" y="6379274"/>
                  <a:ext cx="12096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394" name="筆跡 393">
                  <a:extLst>
                    <a:ext uri="{FF2B5EF4-FFF2-40B4-BE49-F238E27FC236}">
                      <a16:creationId xmlns:a16="http://schemas.microsoft.com/office/drawing/2014/main" id="{75CC98AD-A89C-4435-B1F7-96419B92EBCC}"/>
                    </a:ext>
                  </a:extLst>
                </p14:cNvPr>
                <p14:cNvContentPartPr/>
                <p14:nvPr/>
              </p14:nvContentPartPr>
              <p14:xfrm>
                <a:off x="4568251" y="6440474"/>
                <a:ext cx="78480" cy="286200"/>
              </p14:xfrm>
            </p:contentPart>
          </mc:Choice>
          <mc:Fallback xmlns="">
            <p:pic>
              <p:nvPicPr>
                <p:cNvPr id="394" name="筆跡 393">
                  <a:extLst>
                    <a:ext uri="{FF2B5EF4-FFF2-40B4-BE49-F238E27FC236}">
                      <a16:creationId xmlns:a16="http://schemas.microsoft.com/office/drawing/2014/main" id="{75CC98AD-A89C-4435-B1F7-96419B92EBCC}"/>
                    </a:ext>
                  </a:extLst>
                </p:cNvPr>
                <p:cNvPicPr/>
                <p:nvPr/>
              </p:nvPicPr>
              <p:blipFill>
                <a:blip r:embed="rId621"/>
                <a:stretch>
                  <a:fillRect/>
                </a:stretch>
              </p:blipFill>
              <p:spPr>
                <a:xfrm>
                  <a:off x="4563931" y="6436154"/>
                  <a:ext cx="871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397" name="筆跡 396">
                  <a:extLst>
                    <a:ext uri="{FF2B5EF4-FFF2-40B4-BE49-F238E27FC236}">
                      <a16:creationId xmlns:a16="http://schemas.microsoft.com/office/drawing/2014/main" id="{4F6F3A05-B9C3-91D8-181C-3369726F9817}"/>
                    </a:ext>
                  </a:extLst>
                </p14:cNvPr>
                <p14:cNvContentPartPr/>
                <p14:nvPr/>
              </p14:nvContentPartPr>
              <p14:xfrm>
                <a:off x="4594171" y="6511034"/>
                <a:ext cx="185040" cy="139320"/>
              </p14:xfrm>
            </p:contentPart>
          </mc:Choice>
          <mc:Fallback xmlns="">
            <p:pic>
              <p:nvPicPr>
                <p:cNvPr id="397" name="筆跡 396">
                  <a:extLst>
                    <a:ext uri="{FF2B5EF4-FFF2-40B4-BE49-F238E27FC236}">
                      <a16:creationId xmlns:a16="http://schemas.microsoft.com/office/drawing/2014/main" id="{4F6F3A05-B9C3-91D8-181C-3369726F9817}"/>
                    </a:ext>
                  </a:extLst>
                </p:cNvPr>
                <p:cNvPicPr/>
                <p:nvPr/>
              </p:nvPicPr>
              <p:blipFill>
                <a:blip r:embed="rId623"/>
                <a:stretch>
                  <a:fillRect/>
                </a:stretch>
              </p:blipFill>
              <p:spPr>
                <a:xfrm>
                  <a:off x="4589851" y="6506714"/>
                  <a:ext cx="1936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404" name="筆跡 403">
                  <a:extLst>
                    <a:ext uri="{FF2B5EF4-FFF2-40B4-BE49-F238E27FC236}">
                      <a16:creationId xmlns:a16="http://schemas.microsoft.com/office/drawing/2014/main" id="{6A65FCF1-3505-67C2-CB32-6DFBE30E8B03}"/>
                    </a:ext>
                  </a:extLst>
                </p14:cNvPr>
                <p14:cNvContentPartPr/>
                <p14:nvPr/>
              </p14:nvContentPartPr>
              <p14:xfrm>
                <a:off x="4682011" y="6535514"/>
                <a:ext cx="214920" cy="195840"/>
              </p14:xfrm>
            </p:contentPart>
          </mc:Choice>
          <mc:Fallback xmlns="">
            <p:pic>
              <p:nvPicPr>
                <p:cNvPr id="404" name="筆跡 403">
                  <a:extLst>
                    <a:ext uri="{FF2B5EF4-FFF2-40B4-BE49-F238E27FC236}">
                      <a16:creationId xmlns:a16="http://schemas.microsoft.com/office/drawing/2014/main" id="{6A65FCF1-3505-67C2-CB32-6DFBE30E8B03}"/>
                    </a:ext>
                  </a:extLst>
                </p:cNvPr>
                <p:cNvPicPr/>
                <p:nvPr/>
              </p:nvPicPr>
              <p:blipFill>
                <a:blip r:embed="rId625"/>
                <a:stretch>
                  <a:fillRect/>
                </a:stretch>
              </p:blipFill>
              <p:spPr>
                <a:xfrm>
                  <a:off x="4677691" y="6531194"/>
                  <a:ext cx="223560" cy="204480"/>
                </a:xfrm>
                <a:prstGeom prst="rect">
                  <a:avLst/>
                </a:prstGeom>
              </p:spPr>
            </p:pic>
          </mc:Fallback>
        </mc:AlternateContent>
      </p:grpSp>
    </p:spTree>
    <p:extLst>
      <p:ext uri="{BB962C8B-B14F-4D97-AF65-F5344CB8AC3E}">
        <p14:creationId xmlns:p14="http://schemas.microsoft.com/office/powerpoint/2010/main" val="5968076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ECB75E-B25D-466E-BBAB-0808D5C3D63D}"/>
              </a:ext>
            </a:extLst>
          </p:cNvPr>
          <p:cNvSpPr>
            <a:spLocks noGrp="1"/>
          </p:cNvSpPr>
          <p:nvPr>
            <p:ph type="title"/>
          </p:nvPr>
        </p:nvSpPr>
        <p:spPr/>
        <p:txBody>
          <a:bodyPr/>
          <a:lstStyle/>
          <a:p>
            <a:r>
              <a:rPr lang="en-US" altLang="zh-TW" dirty="0"/>
              <a:t>Fisher exact test		</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6FF6C4B-6CDF-B1BC-8F04-F26ACF3B05CC}"/>
                  </a:ext>
                </a:extLst>
              </p:cNvPr>
              <p:cNvSpPr>
                <a:spLocks noGrp="1"/>
              </p:cNvSpPr>
              <p:nvPr>
                <p:ph idx="1"/>
              </p:nvPr>
            </p:nvSpPr>
            <p:spPr/>
            <p:txBody>
              <a:bodyPr>
                <a:normAutofit fontScale="92500" lnSpcReduction="20000"/>
              </a:bodyPr>
              <a:lstStyle/>
              <a:p>
                <a:r>
                  <a:rPr lang="en-US" altLang="zh-TW" dirty="0"/>
                  <a:t>Two products were evaluated by a total of 19 individuals, and the results are recorded as follows:</a:t>
                </a:r>
              </a:p>
              <a:p>
                <a:endParaRPr lang="en-US" altLang="zh-TW" dirty="0"/>
              </a:p>
              <a:p>
                <a:endParaRPr lang="en-US" altLang="zh-TW" dirty="0"/>
              </a:p>
              <a:p>
                <a:endParaRPr lang="en-US" altLang="zh-TW" dirty="0"/>
              </a:p>
              <a:p>
                <a:endParaRPr lang="en-US" altLang="zh-TW" dirty="0"/>
              </a:p>
              <a:p>
                <a:endParaRPr lang="en-US" altLang="zh-TW" dirty="0"/>
              </a:p>
              <a:p>
                <a:endParaRPr lang="en-US" altLang="zh-TW" dirty="0"/>
              </a:p>
              <a:p>
                <a:endParaRPr lang="en-US" altLang="zh-TW" i="1" dirty="0">
                  <a:latin typeface="Cambria Math" panose="02040503050406030204" pitchFamily="18" charset="0"/>
                </a:endParaRPr>
              </a:p>
              <a:p>
                <a:endParaRPr lang="en-US" altLang="zh-TW" i="1" dirty="0">
                  <a:latin typeface="Cambria Math" panose="02040503050406030204" pitchFamily="18" charset="0"/>
                </a:endParaRPr>
              </a:p>
              <a:p>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𝐻</m:t>
                        </m:r>
                      </m:e>
                      <m:sub>
                        <m:r>
                          <a:rPr lang="en-US" altLang="zh-TW" i="1" dirty="0" smtClean="0">
                            <a:latin typeface="Cambria Math" panose="02040503050406030204" pitchFamily="18" charset="0"/>
                          </a:rPr>
                          <m:t>0</m:t>
                        </m:r>
                      </m:sub>
                    </m:sSub>
                  </m:oMath>
                </a14:m>
                <a:r>
                  <a:rPr lang="en-US" altLang="zh-TW" dirty="0"/>
                  <a:t>: Two products are favored by the same preferences</a:t>
                </a:r>
              </a:p>
              <a:p>
                <a:pPr marL="0" indent="0">
                  <a:buNone/>
                </a:pPr>
                <a:r>
                  <a:rPr lang="en-US" altLang="zh-TW" baseline="-25000" dirty="0"/>
                  <a:t> </a:t>
                </a:r>
                <a:endParaRPr lang="zh-TW" altLang="en-US" baseline="-25000" dirty="0"/>
              </a:p>
            </p:txBody>
          </p:sp>
        </mc:Choice>
        <mc:Fallback xmlns="">
          <p:sp>
            <p:nvSpPr>
              <p:cNvPr id="3" name="內容版面配置區 2">
                <a:extLst>
                  <a:ext uri="{FF2B5EF4-FFF2-40B4-BE49-F238E27FC236}">
                    <a16:creationId xmlns:a16="http://schemas.microsoft.com/office/drawing/2014/main" id="{46FF6C4B-6CDF-B1BC-8F04-F26ACF3B05CC}"/>
                  </a:ext>
                </a:extLst>
              </p:cNvPr>
              <p:cNvSpPr>
                <a:spLocks noGrp="1" noRot="1" noChangeAspect="1" noMove="1" noResize="1" noEditPoints="1" noAdjustHandles="1" noChangeArrowheads="1" noChangeShapeType="1" noTextEdit="1"/>
              </p:cNvSpPr>
              <p:nvPr>
                <p:ph idx="1"/>
              </p:nvPr>
            </p:nvSpPr>
            <p:spPr>
              <a:blipFill>
                <a:blip r:embed="rId2"/>
                <a:stretch>
                  <a:fillRect l="-303" t="-2857"/>
                </a:stretch>
              </a:blipFill>
            </p:spPr>
            <p:txBody>
              <a:bodyPr/>
              <a:lstStyle/>
              <a:p>
                <a:r>
                  <a:rPr lang="zh-TW" altLang="en-US">
                    <a:noFill/>
                  </a:rPr>
                  <a:t> </a:t>
                </a:r>
              </a:p>
            </p:txBody>
          </p:sp>
        </mc:Fallback>
      </mc:AlternateContent>
      <p:grpSp>
        <p:nvGrpSpPr>
          <p:cNvPr id="4" name="群組 3">
            <a:extLst>
              <a:ext uri="{FF2B5EF4-FFF2-40B4-BE49-F238E27FC236}">
                <a16:creationId xmlns:a16="http://schemas.microsoft.com/office/drawing/2014/main" id="{9973F453-710D-B02E-32DE-D0FD1914E1CE}"/>
              </a:ext>
            </a:extLst>
          </p:cNvPr>
          <p:cNvGrpSpPr/>
          <p:nvPr/>
        </p:nvGrpSpPr>
        <p:grpSpPr>
          <a:xfrm>
            <a:off x="1639447" y="2717167"/>
            <a:ext cx="3569318" cy="2576211"/>
            <a:chOff x="1815323" y="2585568"/>
            <a:chExt cx="3401138" cy="2408760"/>
          </a:xfrm>
        </p:grpSpPr>
        <p:grpSp>
          <p:nvGrpSpPr>
            <p:cNvPr id="23" name="群組 22">
              <a:extLst>
                <a:ext uri="{FF2B5EF4-FFF2-40B4-BE49-F238E27FC236}">
                  <a16:creationId xmlns:a16="http://schemas.microsoft.com/office/drawing/2014/main" id="{335B192E-1E54-BA30-9EFA-01E2FBF5419E}"/>
                </a:ext>
              </a:extLst>
            </p:cNvPr>
            <p:cNvGrpSpPr/>
            <p:nvPr/>
          </p:nvGrpSpPr>
          <p:grpSpPr>
            <a:xfrm>
              <a:off x="1815323" y="3557961"/>
              <a:ext cx="642515" cy="878760"/>
              <a:chOff x="1879261" y="3262728"/>
              <a:chExt cx="587880" cy="878760"/>
            </a:xfrm>
          </p:grpSpPr>
          <mc:AlternateContent xmlns:mc="http://schemas.openxmlformats.org/markup-compatibility/2006" xmlns:p14="http://schemas.microsoft.com/office/powerpoint/2010/main">
            <mc:Choice Requires="p14">
              <p:contentPart p14:bwMode="auto" r:id="rId3">
                <p14:nvContentPartPr>
                  <p14:cNvPr id="10" name="筆跡 9">
                    <a:extLst>
                      <a:ext uri="{FF2B5EF4-FFF2-40B4-BE49-F238E27FC236}">
                        <a16:creationId xmlns:a16="http://schemas.microsoft.com/office/drawing/2014/main" id="{EFCC1BC4-6EF4-BBC1-9B5E-2FE607DF7658}"/>
                      </a:ext>
                    </a:extLst>
                  </p14:cNvPr>
                  <p14:cNvContentPartPr/>
                  <p14:nvPr/>
                </p14:nvContentPartPr>
                <p14:xfrm>
                  <a:off x="1879261" y="3388728"/>
                  <a:ext cx="175680" cy="281520"/>
                </p14:xfrm>
              </p:contentPart>
            </mc:Choice>
            <mc:Fallback xmlns="">
              <p:pic>
                <p:nvPicPr>
                  <p:cNvPr id="10" name="筆跡 9">
                    <a:extLst>
                      <a:ext uri="{FF2B5EF4-FFF2-40B4-BE49-F238E27FC236}">
                        <a16:creationId xmlns:a16="http://schemas.microsoft.com/office/drawing/2014/main" id="{EFCC1BC4-6EF4-BBC1-9B5E-2FE607DF7658}"/>
                      </a:ext>
                    </a:extLst>
                  </p:cNvPr>
                  <p:cNvPicPr/>
                  <p:nvPr/>
                </p:nvPicPr>
                <p:blipFill>
                  <a:blip r:embed="rId4"/>
                  <a:stretch>
                    <a:fillRect/>
                  </a:stretch>
                </p:blipFill>
                <p:spPr>
                  <a:xfrm>
                    <a:off x="1875306" y="3384408"/>
                    <a:ext cx="183591"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筆跡 10">
                    <a:extLst>
                      <a:ext uri="{FF2B5EF4-FFF2-40B4-BE49-F238E27FC236}">
                        <a16:creationId xmlns:a16="http://schemas.microsoft.com/office/drawing/2014/main" id="{B44F06C0-9787-876C-F7D1-2BDEFDA15C38}"/>
                      </a:ext>
                    </a:extLst>
                  </p14:cNvPr>
                  <p14:cNvContentPartPr/>
                  <p14:nvPr/>
                </p14:nvContentPartPr>
                <p14:xfrm>
                  <a:off x="1987261" y="3347688"/>
                  <a:ext cx="19800" cy="16560"/>
                </p14:xfrm>
              </p:contentPart>
            </mc:Choice>
            <mc:Fallback xmlns="">
              <p:pic>
                <p:nvPicPr>
                  <p:cNvPr id="11" name="筆跡 10">
                    <a:extLst>
                      <a:ext uri="{FF2B5EF4-FFF2-40B4-BE49-F238E27FC236}">
                        <a16:creationId xmlns:a16="http://schemas.microsoft.com/office/drawing/2014/main" id="{B44F06C0-9787-876C-F7D1-2BDEFDA15C38}"/>
                      </a:ext>
                    </a:extLst>
                  </p:cNvPr>
                  <p:cNvPicPr/>
                  <p:nvPr/>
                </p:nvPicPr>
                <p:blipFill>
                  <a:blip r:embed="rId6"/>
                  <a:stretch>
                    <a:fillRect/>
                  </a:stretch>
                </p:blipFill>
                <p:spPr>
                  <a:xfrm>
                    <a:off x="1983301" y="3343368"/>
                    <a:ext cx="277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2" name="筆跡 11">
                    <a:extLst>
                      <a:ext uri="{FF2B5EF4-FFF2-40B4-BE49-F238E27FC236}">
                        <a16:creationId xmlns:a16="http://schemas.microsoft.com/office/drawing/2014/main" id="{B0D9F32C-CAFE-FEC5-5097-DAB716FAD5B8}"/>
                      </a:ext>
                    </a:extLst>
                  </p14:cNvPr>
                  <p14:cNvContentPartPr/>
                  <p14:nvPr/>
                </p14:nvContentPartPr>
                <p14:xfrm>
                  <a:off x="2044861" y="3262728"/>
                  <a:ext cx="68760" cy="180720"/>
                </p14:xfrm>
              </p:contentPart>
            </mc:Choice>
            <mc:Fallback xmlns="">
              <p:pic>
                <p:nvPicPr>
                  <p:cNvPr id="12" name="筆跡 11">
                    <a:extLst>
                      <a:ext uri="{FF2B5EF4-FFF2-40B4-BE49-F238E27FC236}">
                        <a16:creationId xmlns:a16="http://schemas.microsoft.com/office/drawing/2014/main" id="{B0D9F32C-CAFE-FEC5-5097-DAB716FAD5B8}"/>
                      </a:ext>
                    </a:extLst>
                  </p:cNvPr>
                  <p:cNvPicPr/>
                  <p:nvPr/>
                </p:nvPicPr>
                <p:blipFill>
                  <a:blip r:embed="rId8"/>
                  <a:stretch>
                    <a:fillRect/>
                  </a:stretch>
                </p:blipFill>
                <p:spPr>
                  <a:xfrm>
                    <a:off x="2040913" y="3258408"/>
                    <a:ext cx="76656"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筆跡 12">
                    <a:extLst>
                      <a:ext uri="{FF2B5EF4-FFF2-40B4-BE49-F238E27FC236}">
                        <a16:creationId xmlns:a16="http://schemas.microsoft.com/office/drawing/2014/main" id="{ABBC4AC2-5DE8-F010-002B-93E7E6214666}"/>
                      </a:ext>
                    </a:extLst>
                  </p14:cNvPr>
                  <p14:cNvContentPartPr/>
                  <p14:nvPr/>
                </p14:nvContentPartPr>
                <p14:xfrm>
                  <a:off x="2101021" y="3316368"/>
                  <a:ext cx="41760" cy="91080"/>
                </p14:xfrm>
              </p:contentPart>
            </mc:Choice>
            <mc:Fallback xmlns="">
              <p:pic>
                <p:nvPicPr>
                  <p:cNvPr id="13" name="筆跡 12">
                    <a:extLst>
                      <a:ext uri="{FF2B5EF4-FFF2-40B4-BE49-F238E27FC236}">
                        <a16:creationId xmlns:a16="http://schemas.microsoft.com/office/drawing/2014/main" id="{ABBC4AC2-5DE8-F010-002B-93E7E6214666}"/>
                      </a:ext>
                    </a:extLst>
                  </p:cNvPr>
                  <p:cNvPicPr/>
                  <p:nvPr/>
                </p:nvPicPr>
                <p:blipFill>
                  <a:blip r:embed="rId10"/>
                  <a:stretch>
                    <a:fillRect/>
                  </a:stretch>
                </p:blipFill>
                <p:spPr>
                  <a:xfrm>
                    <a:off x="2097075" y="3312048"/>
                    <a:ext cx="49652"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4" name="筆跡 13">
                    <a:extLst>
                      <a:ext uri="{FF2B5EF4-FFF2-40B4-BE49-F238E27FC236}">
                        <a16:creationId xmlns:a16="http://schemas.microsoft.com/office/drawing/2014/main" id="{40B13C09-2F30-E37C-E9F9-0A44EF39ABF5}"/>
                      </a:ext>
                    </a:extLst>
                  </p14:cNvPr>
                  <p14:cNvContentPartPr/>
                  <p14:nvPr/>
                </p14:nvContentPartPr>
                <p14:xfrm>
                  <a:off x="2170861" y="3276408"/>
                  <a:ext cx="85320" cy="104040"/>
                </p14:xfrm>
              </p:contentPart>
            </mc:Choice>
            <mc:Fallback xmlns="">
              <p:pic>
                <p:nvPicPr>
                  <p:cNvPr id="14" name="筆跡 13">
                    <a:extLst>
                      <a:ext uri="{FF2B5EF4-FFF2-40B4-BE49-F238E27FC236}">
                        <a16:creationId xmlns:a16="http://schemas.microsoft.com/office/drawing/2014/main" id="{40B13C09-2F30-E37C-E9F9-0A44EF39ABF5}"/>
                      </a:ext>
                    </a:extLst>
                  </p:cNvPr>
                  <p:cNvPicPr/>
                  <p:nvPr/>
                </p:nvPicPr>
                <p:blipFill>
                  <a:blip r:embed="rId12"/>
                  <a:stretch>
                    <a:fillRect/>
                  </a:stretch>
                </p:blipFill>
                <p:spPr>
                  <a:xfrm>
                    <a:off x="2166908" y="3272088"/>
                    <a:ext cx="93226"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5" name="筆跡 14">
                    <a:extLst>
                      <a:ext uri="{FF2B5EF4-FFF2-40B4-BE49-F238E27FC236}">
                        <a16:creationId xmlns:a16="http://schemas.microsoft.com/office/drawing/2014/main" id="{9C0B3D9D-44FC-39CC-CB86-C1ABCC08FE76}"/>
                      </a:ext>
                    </a:extLst>
                  </p14:cNvPr>
                  <p14:cNvContentPartPr/>
                  <p14:nvPr/>
                </p14:nvContentPartPr>
                <p14:xfrm>
                  <a:off x="1892221" y="3916128"/>
                  <a:ext cx="144360" cy="225360"/>
                </p14:xfrm>
              </p:contentPart>
            </mc:Choice>
            <mc:Fallback xmlns="">
              <p:pic>
                <p:nvPicPr>
                  <p:cNvPr id="15" name="筆跡 14">
                    <a:extLst>
                      <a:ext uri="{FF2B5EF4-FFF2-40B4-BE49-F238E27FC236}">
                        <a16:creationId xmlns:a16="http://schemas.microsoft.com/office/drawing/2014/main" id="{9C0B3D9D-44FC-39CC-CB86-C1ABCC08FE76}"/>
                      </a:ext>
                    </a:extLst>
                  </p:cNvPr>
                  <p:cNvPicPr/>
                  <p:nvPr/>
                </p:nvPicPr>
                <p:blipFill>
                  <a:blip r:embed="rId14"/>
                  <a:stretch>
                    <a:fillRect/>
                  </a:stretch>
                </p:blipFill>
                <p:spPr>
                  <a:xfrm>
                    <a:off x="1888266" y="3911808"/>
                    <a:ext cx="15227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筆跡 15">
                    <a:extLst>
                      <a:ext uri="{FF2B5EF4-FFF2-40B4-BE49-F238E27FC236}">
                        <a16:creationId xmlns:a16="http://schemas.microsoft.com/office/drawing/2014/main" id="{88D87491-9630-6B48-723E-BA68A13EF9C9}"/>
                      </a:ext>
                    </a:extLst>
                  </p14:cNvPr>
                  <p14:cNvContentPartPr/>
                  <p14:nvPr/>
                </p14:nvContentPartPr>
                <p14:xfrm>
                  <a:off x="1979701" y="3960048"/>
                  <a:ext cx="25200" cy="7560"/>
                </p14:xfrm>
              </p:contentPart>
            </mc:Choice>
            <mc:Fallback xmlns="">
              <p:pic>
                <p:nvPicPr>
                  <p:cNvPr id="16" name="筆跡 15">
                    <a:extLst>
                      <a:ext uri="{FF2B5EF4-FFF2-40B4-BE49-F238E27FC236}">
                        <a16:creationId xmlns:a16="http://schemas.microsoft.com/office/drawing/2014/main" id="{88D87491-9630-6B48-723E-BA68A13EF9C9}"/>
                      </a:ext>
                    </a:extLst>
                  </p:cNvPr>
                  <p:cNvPicPr/>
                  <p:nvPr/>
                </p:nvPicPr>
                <p:blipFill>
                  <a:blip r:embed="rId16"/>
                  <a:stretch>
                    <a:fillRect/>
                  </a:stretch>
                </p:blipFill>
                <p:spPr>
                  <a:xfrm>
                    <a:off x="1975774" y="3955728"/>
                    <a:ext cx="33055" cy="16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筆跡 16">
                    <a:extLst>
                      <a:ext uri="{FF2B5EF4-FFF2-40B4-BE49-F238E27FC236}">
                        <a16:creationId xmlns:a16="http://schemas.microsoft.com/office/drawing/2014/main" id="{A8F7FC67-D0F6-6EC4-BEC7-B5988D67B8CC}"/>
                      </a:ext>
                    </a:extLst>
                  </p14:cNvPr>
                  <p14:cNvContentPartPr/>
                  <p14:nvPr/>
                </p14:nvContentPartPr>
                <p14:xfrm>
                  <a:off x="2061781" y="3948528"/>
                  <a:ext cx="52920" cy="96480"/>
                </p14:xfrm>
              </p:contentPart>
            </mc:Choice>
            <mc:Fallback xmlns="">
              <p:pic>
                <p:nvPicPr>
                  <p:cNvPr id="17" name="筆跡 16">
                    <a:extLst>
                      <a:ext uri="{FF2B5EF4-FFF2-40B4-BE49-F238E27FC236}">
                        <a16:creationId xmlns:a16="http://schemas.microsoft.com/office/drawing/2014/main" id="{A8F7FC67-D0F6-6EC4-BEC7-B5988D67B8CC}"/>
                      </a:ext>
                    </a:extLst>
                  </p:cNvPr>
                  <p:cNvPicPr/>
                  <p:nvPr/>
                </p:nvPicPr>
                <p:blipFill>
                  <a:blip r:embed="rId18"/>
                  <a:stretch>
                    <a:fillRect/>
                  </a:stretch>
                </p:blipFill>
                <p:spPr>
                  <a:xfrm>
                    <a:off x="2057837" y="3944208"/>
                    <a:ext cx="60809"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筆跡 17">
                    <a:extLst>
                      <a:ext uri="{FF2B5EF4-FFF2-40B4-BE49-F238E27FC236}">
                        <a16:creationId xmlns:a16="http://schemas.microsoft.com/office/drawing/2014/main" id="{4CB0CFC4-C44D-0289-0DAE-706193AE29D1}"/>
                      </a:ext>
                    </a:extLst>
                  </p14:cNvPr>
                  <p14:cNvContentPartPr/>
                  <p14:nvPr/>
                </p14:nvContentPartPr>
                <p14:xfrm>
                  <a:off x="2162221" y="3806688"/>
                  <a:ext cx="128520" cy="270000"/>
                </p14:xfrm>
              </p:contentPart>
            </mc:Choice>
            <mc:Fallback xmlns="">
              <p:pic>
                <p:nvPicPr>
                  <p:cNvPr id="18" name="筆跡 17">
                    <a:extLst>
                      <a:ext uri="{FF2B5EF4-FFF2-40B4-BE49-F238E27FC236}">
                        <a16:creationId xmlns:a16="http://schemas.microsoft.com/office/drawing/2014/main" id="{4CB0CFC4-C44D-0289-0DAE-706193AE29D1}"/>
                      </a:ext>
                    </a:extLst>
                  </p:cNvPr>
                  <p:cNvPicPr/>
                  <p:nvPr/>
                </p:nvPicPr>
                <p:blipFill>
                  <a:blip r:embed="rId20"/>
                  <a:stretch>
                    <a:fillRect/>
                  </a:stretch>
                </p:blipFill>
                <p:spPr>
                  <a:xfrm>
                    <a:off x="2158267" y="3802368"/>
                    <a:ext cx="136429"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筆跡 18">
                    <a:extLst>
                      <a:ext uri="{FF2B5EF4-FFF2-40B4-BE49-F238E27FC236}">
                        <a16:creationId xmlns:a16="http://schemas.microsoft.com/office/drawing/2014/main" id="{71B3B14D-E765-9C84-F981-0EBE22912D0B}"/>
                      </a:ext>
                    </a:extLst>
                  </p14:cNvPr>
                  <p14:cNvContentPartPr/>
                  <p14:nvPr/>
                </p14:nvContentPartPr>
                <p14:xfrm>
                  <a:off x="2223421" y="3812088"/>
                  <a:ext cx="27000" cy="23400"/>
                </p14:xfrm>
              </p:contentPart>
            </mc:Choice>
            <mc:Fallback xmlns="">
              <p:pic>
                <p:nvPicPr>
                  <p:cNvPr id="19" name="筆跡 18">
                    <a:extLst>
                      <a:ext uri="{FF2B5EF4-FFF2-40B4-BE49-F238E27FC236}">
                        <a16:creationId xmlns:a16="http://schemas.microsoft.com/office/drawing/2014/main" id="{71B3B14D-E765-9C84-F981-0EBE22912D0B}"/>
                      </a:ext>
                    </a:extLst>
                  </p:cNvPr>
                  <p:cNvPicPr/>
                  <p:nvPr/>
                </p:nvPicPr>
                <p:blipFill>
                  <a:blip r:embed="rId22"/>
                  <a:stretch>
                    <a:fillRect/>
                  </a:stretch>
                </p:blipFill>
                <p:spPr>
                  <a:xfrm>
                    <a:off x="2219470" y="3807768"/>
                    <a:ext cx="34902"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筆跡 19">
                    <a:extLst>
                      <a:ext uri="{FF2B5EF4-FFF2-40B4-BE49-F238E27FC236}">
                        <a16:creationId xmlns:a16="http://schemas.microsoft.com/office/drawing/2014/main" id="{451BDEE9-B9E3-FBFB-6F02-F3315D48837B}"/>
                      </a:ext>
                    </a:extLst>
                  </p14:cNvPr>
                  <p14:cNvContentPartPr/>
                  <p14:nvPr/>
                </p14:nvContentPartPr>
                <p14:xfrm>
                  <a:off x="2272021" y="3719928"/>
                  <a:ext cx="61920" cy="194760"/>
                </p14:xfrm>
              </p:contentPart>
            </mc:Choice>
            <mc:Fallback xmlns="">
              <p:pic>
                <p:nvPicPr>
                  <p:cNvPr id="20" name="筆跡 19">
                    <a:extLst>
                      <a:ext uri="{FF2B5EF4-FFF2-40B4-BE49-F238E27FC236}">
                        <a16:creationId xmlns:a16="http://schemas.microsoft.com/office/drawing/2014/main" id="{451BDEE9-B9E3-FBFB-6F02-F3315D48837B}"/>
                      </a:ext>
                    </a:extLst>
                  </p:cNvPr>
                  <p:cNvPicPr/>
                  <p:nvPr/>
                </p:nvPicPr>
                <p:blipFill>
                  <a:blip r:embed="rId24"/>
                  <a:stretch>
                    <a:fillRect/>
                  </a:stretch>
                </p:blipFill>
                <p:spPr>
                  <a:xfrm>
                    <a:off x="2268069" y="3715608"/>
                    <a:ext cx="69825"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1" name="筆跡 20">
                    <a:extLst>
                      <a:ext uri="{FF2B5EF4-FFF2-40B4-BE49-F238E27FC236}">
                        <a16:creationId xmlns:a16="http://schemas.microsoft.com/office/drawing/2014/main" id="{C8B08659-ECC7-4E77-CBCE-411162F82115}"/>
                      </a:ext>
                    </a:extLst>
                  </p14:cNvPr>
                  <p14:cNvContentPartPr/>
                  <p14:nvPr/>
                </p14:nvContentPartPr>
                <p14:xfrm>
                  <a:off x="2322061" y="3790488"/>
                  <a:ext cx="40680" cy="73080"/>
                </p14:xfrm>
              </p:contentPart>
            </mc:Choice>
            <mc:Fallback xmlns="">
              <p:pic>
                <p:nvPicPr>
                  <p:cNvPr id="21" name="筆跡 20">
                    <a:extLst>
                      <a:ext uri="{FF2B5EF4-FFF2-40B4-BE49-F238E27FC236}">
                        <a16:creationId xmlns:a16="http://schemas.microsoft.com/office/drawing/2014/main" id="{C8B08659-ECC7-4E77-CBCE-411162F82115}"/>
                      </a:ext>
                    </a:extLst>
                  </p:cNvPr>
                  <p:cNvPicPr/>
                  <p:nvPr/>
                </p:nvPicPr>
                <p:blipFill>
                  <a:blip r:embed="rId26"/>
                  <a:stretch>
                    <a:fillRect/>
                  </a:stretch>
                </p:blipFill>
                <p:spPr>
                  <a:xfrm>
                    <a:off x="2318124" y="3786168"/>
                    <a:ext cx="48554"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2" name="筆跡 21">
                    <a:extLst>
                      <a:ext uri="{FF2B5EF4-FFF2-40B4-BE49-F238E27FC236}">
                        <a16:creationId xmlns:a16="http://schemas.microsoft.com/office/drawing/2014/main" id="{E58152E5-F8FD-9E4C-E79A-B93D31E091B3}"/>
                      </a:ext>
                    </a:extLst>
                  </p14:cNvPr>
                  <p14:cNvContentPartPr/>
                  <p14:nvPr/>
                </p14:nvContentPartPr>
                <p14:xfrm>
                  <a:off x="2390821" y="3733248"/>
                  <a:ext cx="76320" cy="110880"/>
                </p14:xfrm>
              </p:contentPart>
            </mc:Choice>
            <mc:Fallback xmlns="">
              <p:pic>
                <p:nvPicPr>
                  <p:cNvPr id="22" name="筆跡 21">
                    <a:extLst>
                      <a:ext uri="{FF2B5EF4-FFF2-40B4-BE49-F238E27FC236}">
                        <a16:creationId xmlns:a16="http://schemas.microsoft.com/office/drawing/2014/main" id="{E58152E5-F8FD-9E4C-E79A-B93D31E091B3}"/>
                      </a:ext>
                    </a:extLst>
                  </p:cNvPr>
                  <p:cNvPicPr/>
                  <p:nvPr/>
                </p:nvPicPr>
                <p:blipFill>
                  <a:blip r:embed="rId28"/>
                  <a:stretch>
                    <a:fillRect/>
                  </a:stretch>
                </p:blipFill>
                <p:spPr>
                  <a:xfrm>
                    <a:off x="2386873" y="3728928"/>
                    <a:ext cx="84215" cy="119520"/>
                  </a:xfrm>
                  <a:prstGeom prst="rect">
                    <a:avLst/>
                  </a:prstGeom>
                </p:spPr>
              </p:pic>
            </mc:Fallback>
          </mc:AlternateContent>
        </p:grpSp>
        <p:grpSp>
          <p:nvGrpSpPr>
            <p:cNvPr id="29" name="群組 28">
              <a:extLst>
                <a:ext uri="{FF2B5EF4-FFF2-40B4-BE49-F238E27FC236}">
                  <a16:creationId xmlns:a16="http://schemas.microsoft.com/office/drawing/2014/main" id="{4DCC392E-0982-4A53-2DD1-012CE3F248F7}"/>
                </a:ext>
              </a:extLst>
            </p:cNvPr>
            <p:cNvGrpSpPr/>
            <p:nvPr/>
          </p:nvGrpSpPr>
          <p:grpSpPr>
            <a:xfrm>
              <a:off x="3239701" y="2585568"/>
              <a:ext cx="783360" cy="338400"/>
              <a:chOff x="3239701" y="2585568"/>
              <a:chExt cx="783360" cy="338400"/>
            </a:xfrm>
          </p:grpSpPr>
          <mc:AlternateContent xmlns:mc="http://schemas.openxmlformats.org/markup-compatibility/2006" xmlns:p14="http://schemas.microsoft.com/office/powerpoint/2010/main">
            <mc:Choice Requires="p14">
              <p:contentPart p14:bwMode="auto" r:id="rId29">
                <p14:nvContentPartPr>
                  <p14:cNvPr id="24" name="筆跡 23">
                    <a:extLst>
                      <a:ext uri="{FF2B5EF4-FFF2-40B4-BE49-F238E27FC236}">
                        <a16:creationId xmlns:a16="http://schemas.microsoft.com/office/drawing/2014/main" id="{7B0D0EF4-2B89-8464-BEF3-A3FE02B6285B}"/>
                      </a:ext>
                    </a:extLst>
                  </p14:cNvPr>
                  <p14:cNvContentPartPr/>
                  <p14:nvPr/>
                </p14:nvContentPartPr>
                <p14:xfrm>
                  <a:off x="3285781" y="2675568"/>
                  <a:ext cx="15480" cy="248400"/>
                </p14:xfrm>
              </p:contentPart>
            </mc:Choice>
            <mc:Fallback xmlns="">
              <p:pic>
                <p:nvPicPr>
                  <p:cNvPr id="24" name="筆跡 23">
                    <a:extLst>
                      <a:ext uri="{FF2B5EF4-FFF2-40B4-BE49-F238E27FC236}">
                        <a16:creationId xmlns:a16="http://schemas.microsoft.com/office/drawing/2014/main" id="{7B0D0EF4-2B89-8464-BEF3-A3FE02B6285B}"/>
                      </a:ext>
                    </a:extLst>
                  </p:cNvPr>
                  <p:cNvPicPr/>
                  <p:nvPr/>
                </p:nvPicPr>
                <p:blipFill>
                  <a:blip r:embed="rId30"/>
                  <a:stretch>
                    <a:fillRect/>
                  </a:stretch>
                </p:blipFill>
                <p:spPr>
                  <a:xfrm>
                    <a:off x="3281461" y="2671248"/>
                    <a:ext cx="241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5" name="筆跡 24">
                    <a:extLst>
                      <a:ext uri="{FF2B5EF4-FFF2-40B4-BE49-F238E27FC236}">
                        <a16:creationId xmlns:a16="http://schemas.microsoft.com/office/drawing/2014/main" id="{C668BE70-5E00-1EE8-82EC-9E91CE858D2C}"/>
                      </a:ext>
                    </a:extLst>
                  </p14:cNvPr>
                  <p14:cNvContentPartPr/>
                  <p14:nvPr/>
                </p14:nvContentPartPr>
                <p14:xfrm>
                  <a:off x="3239701" y="2662248"/>
                  <a:ext cx="271080" cy="190800"/>
                </p14:xfrm>
              </p:contentPart>
            </mc:Choice>
            <mc:Fallback xmlns="">
              <p:pic>
                <p:nvPicPr>
                  <p:cNvPr id="25" name="筆跡 24">
                    <a:extLst>
                      <a:ext uri="{FF2B5EF4-FFF2-40B4-BE49-F238E27FC236}">
                        <a16:creationId xmlns:a16="http://schemas.microsoft.com/office/drawing/2014/main" id="{C668BE70-5E00-1EE8-82EC-9E91CE858D2C}"/>
                      </a:ext>
                    </a:extLst>
                  </p:cNvPr>
                  <p:cNvPicPr/>
                  <p:nvPr/>
                </p:nvPicPr>
                <p:blipFill>
                  <a:blip r:embed="rId32"/>
                  <a:stretch>
                    <a:fillRect/>
                  </a:stretch>
                </p:blipFill>
                <p:spPr>
                  <a:xfrm>
                    <a:off x="3235381" y="2657928"/>
                    <a:ext cx="2797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6" name="筆跡 25">
                    <a:extLst>
                      <a:ext uri="{FF2B5EF4-FFF2-40B4-BE49-F238E27FC236}">
                        <a16:creationId xmlns:a16="http://schemas.microsoft.com/office/drawing/2014/main" id="{4DA49AC2-52CD-2118-F4DA-A3D26274366F}"/>
                      </a:ext>
                    </a:extLst>
                  </p14:cNvPr>
                  <p14:cNvContentPartPr/>
                  <p14:nvPr/>
                </p14:nvContentPartPr>
                <p14:xfrm>
                  <a:off x="3508981" y="2585568"/>
                  <a:ext cx="232920" cy="272520"/>
                </p14:xfrm>
              </p:contentPart>
            </mc:Choice>
            <mc:Fallback xmlns="">
              <p:pic>
                <p:nvPicPr>
                  <p:cNvPr id="26" name="筆跡 25">
                    <a:extLst>
                      <a:ext uri="{FF2B5EF4-FFF2-40B4-BE49-F238E27FC236}">
                        <a16:creationId xmlns:a16="http://schemas.microsoft.com/office/drawing/2014/main" id="{4DA49AC2-52CD-2118-F4DA-A3D26274366F}"/>
                      </a:ext>
                    </a:extLst>
                  </p:cNvPr>
                  <p:cNvPicPr/>
                  <p:nvPr/>
                </p:nvPicPr>
                <p:blipFill>
                  <a:blip r:embed="rId34"/>
                  <a:stretch>
                    <a:fillRect/>
                  </a:stretch>
                </p:blipFill>
                <p:spPr>
                  <a:xfrm>
                    <a:off x="3504661" y="2581248"/>
                    <a:ext cx="2415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筆跡 26">
                    <a:extLst>
                      <a:ext uri="{FF2B5EF4-FFF2-40B4-BE49-F238E27FC236}">
                        <a16:creationId xmlns:a16="http://schemas.microsoft.com/office/drawing/2014/main" id="{76E0B956-936D-B32A-E63F-3FABE4618E50}"/>
                      </a:ext>
                    </a:extLst>
                  </p14:cNvPr>
                  <p14:cNvContentPartPr/>
                  <p14:nvPr/>
                </p14:nvContentPartPr>
                <p14:xfrm>
                  <a:off x="3782581" y="2702208"/>
                  <a:ext cx="153720" cy="123840"/>
                </p14:xfrm>
              </p:contentPart>
            </mc:Choice>
            <mc:Fallback xmlns="">
              <p:pic>
                <p:nvPicPr>
                  <p:cNvPr id="27" name="筆跡 26">
                    <a:extLst>
                      <a:ext uri="{FF2B5EF4-FFF2-40B4-BE49-F238E27FC236}">
                        <a16:creationId xmlns:a16="http://schemas.microsoft.com/office/drawing/2014/main" id="{76E0B956-936D-B32A-E63F-3FABE4618E50}"/>
                      </a:ext>
                    </a:extLst>
                  </p:cNvPr>
                  <p:cNvPicPr/>
                  <p:nvPr/>
                </p:nvPicPr>
                <p:blipFill>
                  <a:blip r:embed="rId36"/>
                  <a:stretch>
                    <a:fillRect/>
                  </a:stretch>
                </p:blipFill>
                <p:spPr>
                  <a:xfrm>
                    <a:off x="3778261" y="2697888"/>
                    <a:ext cx="1623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筆跡 27">
                    <a:extLst>
                      <a:ext uri="{FF2B5EF4-FFF2-40B4-BE49-F238E27FC236}">
                        <a16:creationId xmlns:a16="http://schemas.microsoft.com/office/drawing/2014/main" id="{D6DB7155-3B55-D379-BAC3-0F9C3CCFF2B6}"/>
                      </a:ext>
                    </a:extLst>
                  </p14:cNvPr>
                  <p14:cNvContentPartPr/>
                  <p14:nvPr/>
                </p14:nvContentPartPr>
                <p14:xfrm>
                  <a:off x="3862141" y="2707608"/>
                  <a:ext cx="160920" cy="33480"/>
                </p14:xfrm>
              </p:contentPart>
            </mc:Choice>
            <mc:Fallback xmlns="">
              <p:pic>
                <p:nvPicPr>
                  <p:cNvPr id="28" name="筆跡 27">
                    <a:extLst>
                      <a:ext uri="{FF2B5EF4-FFF2-40B4-BE49-F238E27FC236}">
                        <a16:creationId xmlns:a16="http://schemas.microsoft.com/office/drawing/2014/main" id="{D6DB7155-3B55-D379-BAC3-0F9C3CCFF2B6}"/>
                      </a:ext>
                    </a:extLst>
                  </p:cNvPr>
                  <p:cNvPicPr/>
                  <p:nvPr/>
                </p:nvPicPr>
                <p:blipFill>
                  <a:blip r:embed="rId38"/>
                  <a:stretch>
                    <a:fillRect/>
                  </a:stretch>
                </p:blipFill>
                <p:spPr>
                  <a:xfrm>
                    <a:off x="3857821" y="2703288"/>
                    <a:ext cx="169560" cy="42120"/>
                  </a:xfrm>
                  <a:prstGeom prst="rect">
                    <a:avLst/>
                  </a:prstGeom>
                </p:spPr>
              </p:pic>
            </mc:Fallback>
          </mc:AlternateContent>
        </p:grpSp>
        <p:grpSp>
          <p:nvGrpSpPr>
            <p:cNvPr id="42" name="群組 41">
              <a:extLst>
                <a:ext uri="{FF2B5EF4-FFF2-40B4-BE49-F238E27FC236}">
                  <a16:creationId xmlns:a16="http://schemas.microsoft.com/office/drawing/2014/main" id="{3AC10795-10A2-55CF-E89E-5A115CFFB2E5}"/>
                </a:ext>
              </a:extLst>
            </p:cNvPr>
            <p:cNvGrpSpPr/>
            <p:nvPr/>
          </p:nvGrpSpPr>
          <p:grpSpPr>
            <a:xfrm>
              <a:off x="3202621" y="2990928"/>
              <a:ext cx="177840" cy="189360"/>
              <a:chOff x="3202621" y="2990928"/>
              <a:chExt cx="177840" cy="189360"/>
            </a:xfrm>
          </p:grpSpPr>
          <mc:AlternateContent xmlns:mc="http://schemas.openxmlformats.org/markup-compatibility/2006" xmlns:p14="http://schemas.microsoft.com/office/powerpoint/2010/main">
            <mc:Choice Requires="p14">
              <p:contentPart p14:bwMode="auto" r:id="rId39">
                <p14:nvContentPartPr>
                  <p14:cNvPr id="36" name="筆跡 35">
                    <a:extLst>
                      <a:ext uri="{FF2B5EF4-FFF2-40B4-BE49-F238E27FC236}">
                        <a16:creationId xmlns:a16="http://schemas.microsoft.com/office/drawing/2014/main" id="{E1361863-EA55-5435-E61A-B251CFE270C2}"/>
                      </a:ext>
                    </a:extLst>
                  </p14:cNvPr>
                  <p14:cNvContentPartPr/>
                  <p14:nvPr/>
                </p14:nvContentPartPr>
                <p14:xfrm>
                  <a:off x="3202621" y="2990928"/>
                  <a:ext cx="94320" cy="189360"/>
                </p14:xfrm>
              </p:contentPart>
            </mc:Choice>
            <mc:Fallback xmlns="">
              <p:pic>
                <p:nvPicPr>
                  <p:cNvPr id="36" name="筆跡 35">
                    <a:extLst>
                      <a:ext uri="{FF2B5EF4-FFF2-40B4-BE49-F238E27FC236}">
                        <a16:creationId xmlns:a16="http://schemas.microsoft.com/office/drawing/2014/main" id="{E1361863-EA55-5435-E61A-B251CFE270C2}"/>
                      </a:ext>
                    </a:extLst>
                  </p:cNvPr>
                  <p:cNvPicPr/>
                  <p:nvPr/>
                </p:nvPicPr>
                <p:blipFill>
                  <a:blip r:embed="rId40"/>
                  <a:stretch>
                    <a:fillRect/>
                  </a:stretch>
                </p:blipFill>
                <p:spPr>
                  <a:xfrm>
                    <a:off x="3198301" y="2986608"/>
                    <a:ext cx="1029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筆跡 36">
                    <a:extLst>
                      <a:ext uri="{FF2B5EF4-FFF2-40B4-BE49-F238E27FC236}">
                        <a16:creationId xmlns:a16="http://schemas.microsoft.com/office/drawing/2014/main" id="{12AA0C3F-47EF-4857-E819-2DD8DD932771}"/>
                      </a:ext>
                    </a:extLst>
                  </p14:cNvPr>
                  <p14:cNvContentPartPr/>
                  <p14:nvPr/>
                </p14:nvContentPartPr>
                <p14:xfrm>
                  <a:off x="3271741" y="3000648"/>
                  <a:ext cx="81720" cy="168480"/>
                </p14:xfrm>
              </p:contentPart>
            </mc:Choice>
            <mc:Fallback xmlns="">
              <p:pic>
                <p:nvPicPr>
                  <p:cNvPr id="37" name="筆跡 36">
                    <a:extLst>
                      <a:ext uri="{FF2B5EF4-FFF2-40B4-BE49-F238E27FC236}">
                        <a16:creationId xmlns:a16="http://schemas.microsoft.com/office/drawing/2014/main" id="{12AA0C3F-47EF-4857-E819-2DD8DD932771}"/>
                      </a:ext>
                    </a:extLst>
                  </p:cNvPr>
                  <p:cNvPicPr/>
                  <p:nvPr/>
                </p:nvPicPr>
                <p:blipFill>
                  <a:blip r:embed="rId42"/>
                  <a:stretch>
                    <a:fillRect/>
                  </a:stretch>
                </p:blipFill>
                <p:spPr>
                  <a:xfrm>
                    <a:off x="3267421" y="2996328"/>
                    <a:ext cx="903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8" name="筆跡 37">
                    <a:extLst>
                      <a:ext uri="{FF2B5EF4-FFF2-40B4-BE49-F238E27FC236}">
                        <a16:creationId xmlns:a16="http://schemas.microsoft.com/office/drawing/2014/main" id="{FE14B59F-1BAD-C9D3-FCF3-87456295864D}"/>
                      </a:ext>
                    </a:extLst>
                  </p14:cNvPr>
                  <p14:cNvContentPartPr/>
                  <p14:nvPr/>
                </p14:nvContentPartPr>
                <p14:xfrm>
                  <a:off x="3223861" y="3067968"/>
                  <a:ext cx="156600" cy="30960"/>
                </p14:xfrm>
              </p:contentPart>
            </mc:Choice>
            <mc:Fallback xmlns="">
              <p:pic>
                <p:nvPicPr>
                  <p:cNvPr id="38" name="筆跡 37">
                    <a:extLst>
                      <a:ext uri="{FF2B5EF4-FFF2-40B4-BE49-F238E27FC236}">
                        <a16:creationId xmlns:a16="http://schemas.microsoft.com/office/drawing/2014/main" id="{FE14B59F-1BAD-C9D3-FCF3-87456295864D}"/>
                      </a:ext>
                    </a:extLst>
                  </p:cNvPr>
                  <p:cNvPicPr/>
                  <p:nvPr/>
                </p:nvPicPr>
                <p:blipFill>
                  <a:blip r:embed="rId44"/>
                  <a:stretch>
                    <a:fillRect/>
                  </a:stretch>
                </p:blipFill>
                <p:spPr>
                  <a:xfrm>
                    <a:off x="3219541" y="3063648"/>
                    <a:ext cx="165240" cy="39600"/>
                  </a:xfrm>
                  <a:prstGeom prst="rect">
                    <a:avLst/>
                  </a:prstGeom>
                </p:spPr>
              </p:pic>
            </mc:Fallback>
          </mc:AlternateContent>
        </p:grpSp>
        <p:grpSp>
          <p:nvGrpSpPr>
            <p:cNvPr id="41" name="群組 40">
              <a:extLst>
                <a:ext uri="{FF2B5EF4-FFF2-40B4-BE49-F238E27FC236}">
                  <a16:creationId xmlns:a16="http://schemas.microsoft.com/office/drawing/2014/main" id="{4C34FCE7-91A4-0C52-97E7-0B1382AAE91C}"/>
                </a:ext>
              </a:extLst>
            </p:cNvPr>
            <p:cNvGrpSpPr/>
            <p:nvPr/>
          </p:nvGrpSpPr>
          <p:grpSpPr>
            <a:xfrm>
              <a:off x="3798421" y="2966808"/>
              <a:ext cx="122400" cy="185040"/>
              <a:chOff x="3798421" y="2966808"/>
              <a:chExt cx="122400" cy="185040"/>
            </a:xfrm>
          </p:grpSpPr>
          <mc:AlternateContent xmlns:mc="http://schemas.openxmlformats.org/markup-compatibility/2006" xmlns:p14="http://schemas.microsoft.com/office/powerpoint/2010/main">
            <mc:Choice Requires="p14">
              <p:contentPart p14:bwMode="auto" r:id="rId45">
                <p14:nvContentPartPr>
                  <p14:cNvPr id="39" name="筆跡 38">
                    <a:extLst>
                      <a:ext uri="{FF2B5EF4-FFF2-40B4-BE49-F238E27FC236}">
                        <a16:creationId xmlns:a16="http://schemas.microsoft.com/office/drawing/2014/main" id="{3E761CE1-20F0-805F-1392-0BA5E149BB8C}"/>
                      </a:ext>
                    </a:extLst>
                  </p14:cNvPr>
                  <p14:cNvContentPartPr/>
                  <p14:nvPr/>
                </p14:nvContentPartPr>
                <p14:xfrm>
                  <a:off x="3798421" y="2978328"/>
                  <a:ext cx="20880" cy="169920"/>
                </p14:xfrm>
              </p:contentPart>
            </mc:Choice>
            <mc:Fallback xmlns="">
              <p:pic>
                <p:nvPicPr>
                  <p:cNvPr id="39" name="筆跡 38">
                    <a:extLst>
                      <a:ext uri="{FF2B5EF4-FFF2-40B4-BE49-F238E27FC236}">
                        <a16:creationId xmlns:a16="http://schemas.microsoft.com/office/drawing/2014/main" id="{3E761CE1-20F0-805F-1392-0BA5E149BB8C}"/>
                      </a:ext>
                    </a:extLst>
                  </p:cNvPr>
                  <p:cNvPicPr/>
                  <p:nvPr/>
                </p:nvPicPr>
                <p:blipFill>
                  <a:blip r:embed="rId46"/>
                  <a:stretch>
                    <a:fillRect/>
                  </a:stretch>
                </p:blipFill>
                <p:spPr>
                  <a:xfrm>
                    <a:off x="3794101" y="2974008"/>
                    <a:ext cx="295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筆跡 39">
                    <a:extLst>
                      <a:ext uri="{FF2B5EF4-FFF2-40B4-BE49-F238E27FC236}">
                        <a16:creationId xmlns:a16="http://schemas.microsoft.com/office/drawing/2014/main" id="{12DF2E1C-CEA3-4B73-6912-8F89AB2CB0D0}"/>
                      </a:ext>
                    </a:extLst>
                  </p14:cNvPr>
                  <p14:cNvContentPartPr/>
                  <p14:nvPr/>
                </p14:nvContentPartPr>
                <p14:xfrm>
                  <a:off x="3799141" y="2966808"/>
                  <a:ext cx="121680" cy="185040"/>
                </p14:xfrm>
              </p:contentPart>
            </mc:Choice>
            <mc:Fallback xmlns="">
              <p:pic>
                <p:nvPicPr>
                  <p:cNvPr id="40" name="筆跡 39">
                    <a:extLst>
                      <a:ext uri="{FF2B5EF4-FFF2-40B4-BE49-F238E27FC236}">
                        <a16:creationId xmlns:a16="http://schemas.microsoft.com/office/drawing/2014/main" id="{12DF2E1C-CEA3-4B73-6912-8F89AB2CB0D0}"/>
                      </a:ext>
                    </a:extLst>
                  </p:cNvPr>
                  <p:cNvPicPr/>
                  <p:nvPr/>
                </p:nvPicPr>
                <p:blipFill>
                  <a:blip r:embed="rId48"/>
                  <a:stretch>
                    <a:fillRect/>
                  </a:stretch>
                </p:blipFill>
                <p:spPr>
                  <a:xfrm>
                    <a:off x="3794821" y="2962488"/>
                    <a:ext cx="130320" cy="193680"/>
                  </a:xfrm>
                  <a:prstGeom prst="rect">
                    <a:avLst/>
                  </a:prstGeom>
                </p:spPr>
              </p:pic>
            </mc:Fallback>
          </mc:AlternateContent>
        </p:grpSp>
        <p:grpSp>
          <p:nvGrpSpPr>
            <p:cNvPr id="45" name="群組 44">
              <a:extLst>
                <a:ext uri="{FF2B5EF4-FFF2-40B4-BE49-F238E27FC236}">
                  <a16:creationId xmlns:a16="http://schemas.microsoft.com/office/drawing/2014/main" id="{E4FB3ABD-CB55-345C-E5C1-093E5F5E44F4}"/>
                </a:ext>
              </a:extLst>
            </p:cNvPr>
            <p:cNvGrpSpPr/>
            <p:nvPr/>
          </p:nvGrpSpPr>
          <p:grpSpPr>
            <a:xfrm>
              <a:off x="3143941" y="3555408"/>
              <a:ext cx="149400" cy="180720"/>
              <a:chOff x="3143941" y="3555408"/>
              <a:chExt cx="149400" cy="180720"/>
            </a:xfrm>
          </p:grpSpPr>
          <mc:AlternateContent xmlns:mc="http://schemas.openxmlformats.org/markup-compatibility/2006" xmlns:p14="http://schemas.microsoft.com/office/powerpoint/2010/main">
            <mc:Choice Requires="p14">
              <p:contentPart p14:bwMode="auto" r:id="rId49">
                <p14:nvContentPartPr>
                  <p14:cNvPr id="43" name="筆跡 42">
                    <a:extLst>
                      <a:ext uri="{FF2B5EF4-FFF2-40B4-BE49-F238E27FC236}">
                        <a16:creationId xmlns:a16="http://schemas.microsoft.com/office/drawing/2014/main" id="{560FF5DA-C8AF-FF0D-1C09-AB844AED3880}"/>
                      </a:ext>
                    </a:extLst>
                  </p14:cNvPr>
                  <p14:cNvContentPartPr/>
                  <p14:nvPr/>
                </p14:nvContentPartPr>
                <p14:xfrm>
                  <a:off x="3143941" y="3566208"/>
                  <a:ext cx="83520" cy="169920"/>
                </p14:xfrm>
              </p:contentPart>
            </mc:Choice>
            <mc:Fallback xmlns="">
              <p:pic>
                <p:nvPicPr>
                  <p:cNvPr id="43" name="筆跡 42">
                    <a:extLst>
                      <a:ext uri="{FF2B5EF4-FFF2-40B4-BE49-F238E27FC236}">
                        <a16:creationId xmlns:a16="http://schemas.microsoft.com/office/drawing/2014/main" id="{560FF5DA-C8AF-FF0D-1C09-AB844AED3880}"/>
                      </a:ext>
                    </a:extLst>
                  </p:cNvPr>
                  <p:cNvPicPr/>
                  <p:nvPr/>
                </p:nvPicPr>
                <p:blipFill>
                  <a:blip r:embed="rId50"/>
                  <a:stretch>
                    <a:fillRect/>
                  </a:stretch>
                </p:blipFill>
                <p:spPr>
                  <a:xfrm>
                    <a:off x="3139621" y="3561888"/>
                    <a:ext cx="921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4" name="筆跡 43">
                    <a:extLst>
                      <a:ext uri="{FF2B5EF4-FFF2-40B4-BE49-F238E27FC236}">
                        <a16:creationId xmlns:a16="http://schemas.microsoft.com/office/drawing/2014/main" id="{AC02275B-480C-6281-AFF8-10483A1B40BB}"/>
                      </a:ext>
                    </a:extLst>
                  </p14:cNvPr>
                  <p14:cNvContentPartPr/>
                  <p14:nvPr/>
                </p14:nvContentPartPr>
                <p14:xfrm>
                  <a:off x="3153661" y="3555408"/>
                  <a:ext cx="139680" cy="21240"/>
                </p14:xfrm>
              </p:contentPart>
            </mc:Choice>
            <mc:Fallback xmlns="">
              <p:pic>
                <p:nvPicPr>
                  <p:cNvPr id="44" name="筆跡 43">
                    <a:extLst>
                      <a:ext uri="{FF2B5EF4-FFF2-40B4-BE49-F238E27FC236}">
                        <a16:creationId xmlns:a16="http://schemas.microsoft.com/office/drawing/2014/main" id="{AC02275B-480C-6281-AFF8-10483A1B40BB}"/>
                      </a:ext>
                    </a:extLst>
                  </p:cNvPr>
                  <p:cNvPicPr/>
                  <p:nvPr/>
                </p:nvPicPr>
                <p:blipFill>
                  <a:blip r:embed="rId52"/>
                  <a:stretch>
                    <a:fillRect/>
                  </a:stretch>
                </p:blipFill>
                <p:spPr>
                  <a:xfrm>
                    <a:off x="3149341" y="3551088"/>
                    <a:ext cx="148320" cy="29880"/>
                  </a:xfrm>
                  <a:prstGeom prst="rect">
                    <a:avLst/>
                  </a:prstGeom>
                </p:spPr>
              </p:pic>
            </mc:Fallback>
          </mc:AlternateContent>
        </p:grpSp>
        <p:grpSp>
          <p:nvGrpSpPr>
            <p:cNvPr id="48" name="群組 47">
              <a:extLst>
                <a:ext uri="{FF2B5EF4-FFF2-40B4-BE49-F238E27FC236}">
                  <a16:creationId xmlns:a16="http://schemas.microsoft.com/office/drawing/2014/main" id="{5B7D700A-4B02-6F85-6F4D-92E28AD131F3}"/>
                </a:ext>
              </a:extLst>
            </p:cNvPr>
            <p:cNvGrpSpPr/>
            <p:nvPr/>
          </p:nvGrpSpPr>
          <p:grpSpPr>
            <a:xfrm>
              <a:off x="3786901" y="3535608"/>
              <a:ext cx="127440" cy="249480"/>
              <a:chOff x="3786901" y="3535608"/>
              <a:chExt cx="127440" cy="249480"/>
            </a:xfrm>
          </p:grpSpPr>
          <mc:AlternateContent xmlns:mc="http://schemas.openxmlformats.org/markup-compatibility/2006" xmlns:p14="http://schemas.microsoft.com/office/powerpoint/2010/main">
            <mc:Choice Requires="p14">
              <p:contentPart p14:bwMode="auto" r:id="rId53">
                <p14:nvContentPartPr>
                  <p14:cNvPr id="46" name="筆跡 45">
                    <a:extLst>
                      <a:ext uri="{FF2B5EF4-FFF2-40B4-BE49-F238E27FC236}">
                        <a16:creationId xmlns:a16="http://schemas.microsoft.com/office/drawing/2014/main" id="{E821CDEC-BDC7-5B10-1FB4-8CCB42F13804}"/>
                      </a:ext>
                    </a:extLst>
                  </p14:cNvPr>
                  <p14:cNvContentPartPr/>
                  <p14:nvPr/>
                </p14:nvContentPartPr>
                <p14:xfrm>
                  <a:off x="3786901" y="3535608"/>
                  <a:ext cx="127440" cy="110160"/>
                </p14:xfrm>
              </p:contentPart>
            </mc:Choice>
            <mc:Fallback xmlns="">
              <p:pic>
                <p:nvPicPr>
                  <p:cNvPr id="46" name="筆跡 45">
                    <a:extLst>
                      <a:ext uri="{FF2B5EF4-FFF2-40B4-BE49-F238E27FC236}">
                        <a16:creationId xmlns:a16="http://schemas.microsoft.com/office/drawing/2014/main" id="{E821CDEC-BDC7-5B10-1FB4-8CCB42F13804}"/>
                      </a:ext>
                    </a:extLst>
                  </p:cNvPr>
                  <p:cNvPicPr/>
                  <p:nvPr/>
                </p:nvPicPr>
                <p:blipFill>
                  <a:blip r:embed="rId54"/>
                  <a:stretch>
                    <a:fillRect/>
                  </a:stretch>
                </p:blipFill>
                <p:spPr>
                  <a:xfrm>
                    <a:off x="3782581" y="3531288"/>
                    <a:ext cx="1360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7" name="筆跡 46">
                    <a:extLst>
                      <a:ext uri="{FF2B5EF4-FFF2-40B4-BE49-F238E27FC236}">
                        <a16:creationId xmlns:a16="http://schemas.microsoft.com/office/drawing/2014/main" id="{946464FF-9BD1-9187-8341-DE56D63D3970}"/>
                      </a:ext>
                    </a:extLst>
                  </p14:cNvPr>
                  <p14:cNvContentPartPr/>
                  <p14:nvPr/>
                </p14:nvContentPartPr>
                <p14:xfrm>
                  <a:off x="3865741" y="3568368"/>
                  <a:ext cx="7920" cy="216720"/>
                </p14:xfrm>
              </p:contentPart>
            </mc:Choice>
            <mc:Fallback xmlns="">
              <p:pic>
                <p:nvPicPr>
                  <p:cNvPr id="47" name="筆跡 46">
                    <a:extLst>
                      <a:ext uri="{FF2B5EF4-FFF2-40B4-BE49-F238E27FC236}">
                        <a16:creationId xmlns:a16="http://schemas.microsoft.com/office/drawing/2014/main" id="{946464FF-9BD1-9187-8341-DE56D63D3970}"/>
                      </a:ext>
                    </a:extLst>
                  </p:cNvPr>
                  <p:cNvPicPr/>
                  <p:nvPr/>
                </p:nvPicPr>
                <p:blipFill>
                  <a:blip r:embed="rId56"/>
                  <a:stretch>
                    <a:fillRect/>
                  </a:stretch>
                </p:blipFill>
                <p:spPr>
                  <a:xfrm>
                    <a:off x="3861421" y="3564048"/>
                    <a:ext cx="16560" cy="225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
              <p14:nvContentPartPr>
                <p14:cNvPr id="49" name="筆跡 48">
                  <a:extLst>
                    <a:ext uri="{FF2B5EF4-FFF2-40B4-BE49-F238E27FC236}">
                      <a16:creationId xmlns:a16="http://schemas.microsoft.com/office/drawing/2014/main" id="{A846A290-E5A4-8AEE-E285-EA38784FB3B7}"/>
                    </a:ext>
                  </a:extLst>
                </p14:cNvPr>
                <p14:cNvContentPartPr/>
                <p14:nvPr/>
              </p14:nvContentPartPr>
              <p14:xfrm>
                <a:off x="3170581" y="4013688"/>
                <a:ext cx="26640" cy="209880"/>
              </p14:xfrm>
            </p:contentPart>
          </mc:Choice>
          <mc:Fallback xmlns="">
            <p:pic>
              <p:nvPicPr>
                <p:cNvPr id="49" name="筆跡 48">
                  <a:extLst>
                    <a:ext uri="{FF2B5EF4-FFF2-40B4-BE49-F238E27FC236}">
                      <a16:creationId xmlns:a16="http://schemas.microsoft.com/office/drawing/2014/main" id="{A846A290-E5A4-8AEE-E285-EA38784FB3B7}"/>
                    </a:ext>
                  </a:extLst>
                </p:cNvPr>
                <p:cNvPicPr/>
                <p:nvPr/>
              </p:nvPicPr>
              <p:blipFill>
                <a:blip r:embed="rId58"/>
                <a:stretch>
                  <a:fillRect/>
                </a:stretch>
              </p:blipFill>
              <p:spPr>
                <a:xfrm>
                  <a:off x="3161701" y="4004915"/>
                  <a:ext cx="44400" cy="227426"/>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0" name="筆跡 49">
                  <a:extLst>
                    <a:ext uri="{FF2B5EF4-FFF2-40B4-BE49-F238E27FC236}">
                      <a16:creationId xmlns:a16="http://schemas.microsoft.com/office/drawing/2014/main" id="{F8AE6DB8-CEC6-D234-971E-A5B3A02CA6D2}"/>
                    </a:ext>
                  </a:extLst>
                </p14:cNvPr>
                <p14:cNvContentPartPr/>
                <p14:nvPr/>
              </p14:nvContentPartPr>
              <p14:xfrm>
                <a:off x="3789781" y="3958248"/>
                <a:ext cx="88920" cy="288000"/>
              </p14:xfrm>
            </p:contentPart>
          </mc:Choice>
          <mc:Fallback xmlns="">
            <p:pic>
              <p:nvPicPr>
                <p:cNvPr id="50" name="筆跡 49">
                  <a:extLst>
                    <a:ext uri="{FF2B5EF4-FFF2-40B4-BE49-F238E27FC236}">
                      <a16:creationId xmlns:a16="http://schemas.microsoft.com/office/drawing/2014/main" id="{F8AE6DB8-CEC6-D234-971E-A5B3A02CA6D2}"/>
                    </a:ext>
                  </a:extLst>
                </p:cNvPr>
                <p:cNvPicPr/>
                <p:nvPr/>
              </p:nvPicPr>
              <p:blipFill>
                <a:blip r:embed="rId60"/>
                <a:stretch>
                  <a:fillRect/>
                </a:stretch>
              </p:blipFill>
              <p:spPr>
                <a:xfrm>
                  <a:off x="3780855" y="3949500"/>
                  <a:ext cx="106773" cy="305159"/>
                </a:xfrm>
                <a:prstGeom prst="rect">
                  <a:avLst/>
                </a:prstGeom>
              </p:spPr>
            </p:pic>
          </mc:Fallback>
        </mc:AlternateContent>
        <p:sp>
          <p:nvSpPr>
            <p:cNvPr id="8" name="直線接點 7">
              <a:extLst>
                <a:ext uri="{FF2B5EF4-FFF2-40B4-BE49-F238E27FC236}">
                  <a16:creationId xmlns:a16="http://schemas.microsoft.com/office/drawing/2014/main" id="{1D4BD7B1-A015-424C-A229-CB68B4B15522}"/>
                </a:ext>
              </a:extLst>
            </p:cNvPr>
            <p:cNvSpPr/>
            <p:nvPr/>
          </p:nvSpPr>
          <p:spPr>
            <a:xfrm>
              <a:off x="2205360" y="3400020"/>
              <a:ext cx="2560320" cy="0"/>
            </a:xfrm>
            <a:prstGeom prst="line">
              <a:avLst/>
            </a:prstGeom>
            <a:solidFill>
              <a:srgbClr val="000000">
                <a:alpha val="5000"/>
              </a:srgbClr>
            </a:solidFill>
            <a:ln w="1905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9" name="直線接點 8">
              <a:extLst>
                <a:ext uri="{FF2B5EF4-FFF2-40B4-BE49-F238E27FC236}">
                  <a16:creationId xmlns:a16="http://schemas.microsoft.com/office/drawing/2014/main" id="{3C106A3B-6C93-4310-8C19-AE1D9B592381}"/>
                </a:ext>
              </a:extLst>
            </p:cNvPr>
            <p:cNvSpPr/>
            <p:nvPr/>
          </p:nvSpPr>
          <p:spPr>
            <a:xfrm rot="5400000">
              <a:off x="2004120" y="3796920"/>
              <a:ext cx="1645920" cy="0"/>
            </a:xfrm>
            <a:prstGeom prst="line">
              <a:avLst/>
            </a:prstGeom>
            <a:solidFill>
              <a:srgbClr val="000000">
                <a:alpha val="5000"/>
              </a:srgbClr>
            </a:solidFill>
            <a:ln w="1905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ko-KR" altLang="en-US">
                <a:solidFill>
                  <a:srgbClr val="000000"/>
                </a:solidFill>
              </a:endParaRPr>
            </a:p>
          </p:txBody>
        </p:sp>
        <p:sp>
          <p:nvSpPr>
            <p:cNvPr id="30" name="直線コネクタ 29">
              <a:extLst>
                <a:ext uri="{FF2B5EF4-FFF2-40B4-BE49-F238E27FC236}">
                  <a16:creationId xmlns:a16="http://schemas.microsoft.com/office/drawing/2014/main" id="{B43A733F-211F-42A1-B21D-FC054143515C}"/>
                </a:ext>
              </a:extLst>
            </p:cNvPr>
            <p:cNvSpPr/>
            <p:nvPr/>
          </p:nvSpPr>
          <p:spPr>
            <a:xfrm>
              <a:off x="2357280" y="4417380"/>
              <a:ext cx="2288528" cy="0"/>
            </a:xfrm>
            <a:prstGeom prst="line">
              <a:avLst/>
            </a:prstGeom>
            <a:solidFill>
              <a:srgbClr val="000000">
                <a:alpha val="5000"/>
              </a:srgbClr>
            </a:solidFill>
            <a:ln w="1905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31" name="直線接點 30">
              <a:extLst>
                <a:ext uri="{FF2B5EF4-FFF2-40B4-BE49-F238E27FC236}">
                  <a16:creationId xmlns:a16="http://schemas.microsoft.com/office/drawing/2014/main" id="{9E19EFC9-78C0-4BDC-924F-2DCE4AB6CE91}"/>
                </a:ext>
              </a:extLst>
            </p:cNvPr>
            <p:cNvSpPr/>
            <p:nvPr/>
          </p:nvSpPr>
          <p:spPr>
            <a:xfrm rot="5400000">
              <a:off x="3404880" y="3729780"/>
              <a:ext cx="1828800" cy="0"/>
            </a:xfrm>
            <a:prstGeom prst="line">
              <a:avLst/>
            </a:prstGeom>
            <a:solidFill>
              <a:srgbClr val="000000">
                <a:alpha val="5000"/>
              </a:srgbClr>
            </a:solidFill>
            <a:ln w="1905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ja-JP" altLang="en-US">
                <a:solidFill>
                  <a:srgbClr val="000000"/>
                </a:solidFill>
              </a:endParaRPr>
            </a:p>
          </p:txBody>
        </p:sp>
        <p:grpSp>
          <p:nvGrpSpPr>
            <p:cNvPr id="65" name="群組 64">
              <a:extLst>
                <a:ext uri="{FF2B5EF4-FFF2-40B4-BE49-F238E27FC236}">
                  <a16:creationId xmlns:a16="http://schemas.microsoft.com/office/drawing/2014/main" id="{1E67C8B1-5117-D307-2056-A59DA57B98E4}"/>
                </a:ext>
              </a:extLst>
            </p:cNvPr>
            <p:cNvGrpSpPr/>
            <p:nvPr/>
          </p:nvGrpSpPr>
          <p:grpSpPr>
            <a:xfrm>
              <a:off x="4487821" y="2854848"/>
              <a:ext cx="728640" cy="404640"/>
              <a:chOff x="4487821" y="2854848"/>
              <a:chExt cx="728640" cy="404640"/>
            </a:xfrm>
          </p:grpSpPr>
          <mc:AlternateContent xmlns:mc="http://schemas.openxmlformats.org/markup-compatibility/2006" xmlns:p14="http://schemas.microsoft.com/office/powerpoint/2010/main">
            <mc:Choice Requires="p14">
              <p:contentPart p14:bwMode="auto" r:id="rId61">
                <p14:nvContentPartPr>
                  <p14:cNvPr id="60" name="筆跡 59">
                    <a:extLst>
                      <a:ext uri="{FF2B5EF4-FFF2-40B4-BE49-F238E27FC236}">
                        <a16:creationId xmlns:a16="http://schemas.microsoft.com/office/drawing/2014/main" id="{208F84C9-92AD-4C46-7CBE-9CB1B1FFD160}"/>
                      </a:ext>
                    </a:extLst>
                  </p14:cNvPr>
                  <p14:cNvContentPartPr/>
                  <p14:nvPr/>
                </p14:nvContentPartPr>
                <p14:xfrm>
                  <a:off x="4487821" y="3057528"/>
                  <a:ext cx="168480" cy="201960"/>
                </p14:xfrm>
              </p:contentPart>
            </mc:Choice>
            <mc:Fallback xmlns="">
              <p:pic>
                <p:nvPicPr>
                  <p:cNvPr id="60" name="筆跡 59">
                    <a:extLst>
                      <a:ext uri="{FF2B5EF4-FFF2-40B4-BE49-F238E27FC236}">
                        <a16:creationId xmlns:a16="http://schemas.microsoft.com/office/drawing/2014/main" id="{208F84C9-92AD-4C46-7CBE-9CB1B1FFD160}"/>
                      </a:ext>
                    </a:extLst>
                  </p:cNvPr>
                  <p:cNvPicPr/>
                  <p:nvPr/>
                </p:nvPicPr>
                <p:blipFill>
                  <a:blip r:embed="rId62"/>
                  <a:stretch>
                    <a:fillRect/>
                  </a:stretch>
                </p:blipFill>
                <p:spPr>
                  <a:xfrm>
                    <a:off x="4483501" y="3053208"/>
                    <a:ext cx="17712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1" name="筆跡 60">
                    <a:extLst>
                      <a:ext uri="{FF2B5EF4-FFF2-40B4-BE49-F238E27FC236}">
                        <a16:creationId xmlns:a16="http://schemas.microsoft.com/office/drawing/2014/main" id="{3B2CA37D-7A97-4022-39CA-CBC6430E3207}"/>
                      </a:ext>
                    </a:extLst>
                  </p14:cNvPr>
                  <p14:cNvContentPartPr/>
                  <p14:nvPr/>
                </p14:nvContentPartPr>
                <p14:xfrm>
                  <a:off x="4532101" y="3057528"/>
                  <a:ext cx="243720" cy="109080"/>
                </p14:xfrm>
              </p:contentPart>
            </mc:Choice>
            <mc:Fallback xmlns="">
              <p:pic>
                <p:nvPicPr>
                  <p:cNvPr id="61" name="筆跡 60">
                    <a:extLst>
                      <a:ext uri="{FF2B5EF4-FFF2-40B4-BE49-F238E27FC236}">
                        <a16:creationId xmlns:a16="http://schemas.microsoft.com/office/drawing/2014/main" id="{3B2CA37D-7A97-4022-39CA-CBC6430E3207}"/>
                      </a:ext>
                    </a:extLst>
                  </p:cNvPr>
                  <p:cNvPicPr/>
                  <p:nvPr/>
                </p:nvPicPr>
                <p:blipFill>
                  <a:blip r:embed="rId64"/>
                  <a:stretch>
                    <a:fillRect/>
                  </a:stretch>
                </p:blipFill>
                <p:spPr>
                  <a:xfrm>
                    <a:off x="4527781" y="3053208"/>
                    <a:ext cx="25236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2" name="筆跡 61">
                    <a:extLst>
                      <a:ext uri="{FF2B5EF4-FFF2-40B4-BE49-F238E27FC236}">
                        <a16:creationId xmlns:a16="http://schemas.microsoft.com/office/drawing/2014/main" id="{D0AEB283-16D0-7051-745A-C1D073A7903A}"/>
                      </a:ext>
                    </a:extLst>
                  </p14:cNvPr>
                  <p14:cNvContentPartPr/>
                  <p14:nvPr/>
                </p14:nvContentPartPr>
                <p14:xfrm>
                  <a:off x="4778341" y="3015048"/>
                  <a:ext cx="137160" cy="204840"/>
                </p14:xfrm>
              </p:contentPart>
            </mc:Choice>
            <mc:Fallback xmlns="">
              <p:pic>
                <p:nvPicPr>
                  <p:cNvPr id="62" name="筆跡 61">
                    <a:extLst>
                      <a:ext uri="{FF2B5EF4-FFF2-40B4-BE49-F238E27FC236}">
                        <a16:creationId xmlns:a16="http://schemas.microsoft.com/office/drawing/2014/main" id="{D0AEB283-16D0-7051-745A-C1D073A7903A}"/>
                      </a:ext>
                    </a:extLst>
                  </p:cNvPr>
                  <p:cNvPicPr/>
                  <p:nvPr/>
                </p:nvPicPr>
                <p:blipFill>
                  <a:blip r:embed="rId66"/>
                  <a:stretch>
                    <a:fillRect/>
                  </a:stretch>
                </p:blipFill>
                <p:spPr>
                  <a:xfrm>
                    <a:off x="4774021" y="3010728"/>
                    <a:ext cx="1458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3" name="筆跡 62">
                    <a:extLst>
                      <a:ext uri="{FF2B5EF4-FFF2-40B4-BE49-F238E27FC236}">
                        <a16:creationId xmlns:a16="http://schemas.microsoft.com/office/drawing/2014/main" id="{1A72598F-8200-10AF-F9CE-D4E1F68DC2EB}"/>
                      </a:ext>
                    </a:extLst>
                  </p14:cNvPr>
                  <p14:cNvContentPartPr/>
                  <p14:nvPr/>
                </p14:nvContentPartPr>
                <p14:xfrm>
                  <a:off x="4822621" y="3047808"/>
                  <a:ext cx="111600" cy="23040"/>
                </p14:xfrm>
              </p:contentPart>
            </mc:Choice>
            <mc:Fallback xmlns="">
              <p:pic>
                <p:nvPicPr>
                  <p:cNvPr id="63" name="筆跡 62">
                    <a:extLst>
                      <a:ext uri="{FF2B5EF4-FFF2-40B4-BE49-F238E27FC236}">
                        <a16:creationId xmlns:a16="http://schemas.microsoft.com/office/drawing/2014/main" id="{1A72598F-8200-10AF-F9CE-D4E1F68DC2EB}"/>
                      </a:ext>
                    </a:extLst>
                  </p:cNvPr>
                  <p:cNvPicPr/>
                  <p:nvPr/>
                </p:nvPicPr>
                <p:blipFill>
                  <a:blip r:embed="rId68"/>
                  <a:stretch>
                    <a:fillRect/>
                  </a:stretch>
                </p:blipFill>
                <p:spPr>
                  <a:xfrm>
                    <a:off x="4818301" y="3043488"/>
                    <a:ext cx="120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4" name="筆跡 63">
                    <a:extLst>
                      <a:ext uri="{FF2B5EF4-FFF2-40B4-BE49-F238E27FC236}">
                        <a16:creationId xmlns:a16="http://schemas.microsoft.com/office/drawing/2014/main" id="{144C34A5-90EC-BBEE-90D5-CFFD8CFDB471}"/>
                      </a:ext>
                    </a:extLst>
                  </p14:cNvPr>
                  <p14:cNvContentPartPr/>
                  <p14:nvPr/>
                </p14:nvContentPartPr>
                <p14:xfrm>
                  <a:off x="4943221" y="2854848"/>
                  <a:ext cx="273240" cy="277560"/>
                </p14:xfrm>
              </p:contentPart>
            </mc:Choice>
            <mc:Fallback xmlns="">
              <p:pic>
                <p:nvPicPr>
                  <p:cNvPr id="64" name="筆跡 63">
                    <a:extLst>
                      <a:ext uri="{FF2B5EF4-FFF2-40B4-BE49-F238E27FC236}">
                        <a16:creationId xmlns:a16="http://schemas.microsoft.com/office/drawing/2014/main" id="{144C34A5-90EC-BBEE-90D5-CFFD8CFDB471}"/>
                      </a:ext>
                    </a:extLst>
                  </p:cNvPr>
                  <p:cNvPicPr/>
                  <p:nvPr/>
                </p:nvPicPr>
                <p:blipFill>
                  <a:blip r:embed="rId70"/>
                  <a:stretch>
                    <a:fillRect/>
                  </a:stretch>
                </p:blipFill>
                <p:spPr>
                  <a:xfrm>
                    <a:off x="4938901" y="2850528"/>
                    <a:ext cx="281880" cy="28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1">
              <p14:nvContentPartPr>
                <p14:cNvPr id="66" name="筆跡 65">
                  <a:extLst>
                    <a:ext uri="{FF2B5EF4-FFF2-40B4-BE49-F238E27FC236}">
                      <a16:creationId xmlns:a16="http://schemas.microsoft.com/office/drawing/2014/main" id="{65B9299C-1B8D-7CCE-1D27-C8EB1BEDF566}"/>
                    </a:ext>
                  </a:extLst>
                </p14:cNvPr>
                <p14:cNvContentPartPr/>
                <p14:nvPr/>
              </p14:nvContentPartPr>
              <p14:xfrm>
                <a:off x="4716061" y="3521568"/>
                <a:ext cx="105840" cy="252000"/>
              </p14:xfrm>
            </p:contentPart>
          </mc:Choice>
          <mc:Fallback xmlns="">
            <p:pic>
              <p:nvPicPr>
                <p:cNvPr id="66" name="筆跡 65">
                  <a:extLst>
                    <a:ext uri="{FF2B5EF4-FFF2-40B4-BE49-F238E27FC236}">
                      <a16:creationId xmlns:a16="http://schemas.microsoft.com/office/drawing/2014/main" id="{65B9299C-1B8D-7CCE-1D27-C8EB1BEDF566}"/>
                    </a:ext>
                  </a:extLst>
                </p:cNvPr>
                <p:cNvPicPr/>
                <p:nvPr/>
              </p:nvPicPr>
              <p:blipFill>
                <a:blip r:embed="rId72"/>
                <a:stretch>
                  <a:fillRect/>
                </a:stretch>
              </p:blipFill>
              <p:spPr>
                <a:xfrm>
                  <a:off x="4707126" y="3512820"/>
                  <a:ext cx="123709" cy="269495"/>
                </a:xfrm>
                <a:prstGeom prst="rect">
                  <a:avLst/>
                </a:prstGeom>
              </p:spPr>
            </p:pic>
          </mc:Fallback>
        </mc:AlternateContent>
        <p:grpSp>
          <p:nvGrpSpPr>
            <p:cNvPr id="69" name="群組 68">
              <a:extLst>
                <a:ext uri="{FF2B5EF4-FFF2-40B4-BE49-F238E27FC236}">
                  <a16:creationId xmlns:a16="http://schemas.microsoft.com/office/drawing/2014/main" id="{E1A68D21-4982-DFB8-444A-71BBE1CF2126}"/>
                </a:ext>
              </a:extLst>
            </p:cNvPr>
            <p:cNvGrpSpPr/>
            <p:nvPr/>
          </p:nvGrpSpPr>
          <p:grpSpPr>
            <a:xfrm>
              <a:off x="4604821" y="4103328"/>
              <a:ext cx="141480" cy="177480"/>
              <a:chOff x="4604821" y="4103328"/>
              <a:chExt cx="141480" cy="177480"/>
            </a:xfrm>
          </p:grpSpPr>
          <mc:AlternateContent xmlns:mc="http://schemas.openxmlformats.org/markup-compatibility/2006" xmlns:p14="http://schemas.microsoft.com/office/powerpoint/2010/main">
            <mc:Choice Requires="p14">
              <p:contentPart p14:bwMode="auto" r:id="rId73">
                <p14:nvContentPartPr>
                  <p14:cNvPr id="67" name="筆跡 66">
                    <a:extLst>
                      <a:ext uri="{FF2B5EF4-FFF2-40B4-BE49-F238E27FC236}">
                        <a16:creationId xmlns:a16="http://schemas.microsoft.com/office/drawing/2014/main" id="{286ADA3F-562D-A0BF-1A51-335B54E4DF6D}"/>
                      </a:ext>
                    </a:extLst>
                  </p14:cNvPr>
                  <p14:cNvContentPartPr/>
                  <p14:nvPr/>
                </p14:nvContentPartPr>
                <p14:xfrm>
                  <a:off x="4604821" y="4117368"/>
                  <a:ext cx="42120" cy="163440"/>
                </p14:xfrm>
              </p:contentPart>
            </mc:Choice>
            <mc:Fallback xmlns="">
              <p:pic>
                <p:nvPicPr>
                  <p:cNvPr id="67" name="筆跡 66">
                    <a:extLst>
                      <a:ext uri="{FF2B5EF4-FFF2-40B4-BE49-F238E27FC236}">
                        <a16:creationId xmlns:a16="http://schemas.microsoft.com/office/drawing/2014/main" id="{286ADA3F-562D-A0BF-1A51-335B54E4DF6D}"/>
                      </a:ext>
                    </a:extLst>
                  </p:cNvPr>
                  <p:cNvPicPr/>
                  <p:nvPr/>
                </p:nvPicPr>
                <p:blipFill>
                  <a:blip r:embed="rId74"/>
                  <a:stretch>
                    <a:fillRect/>
                  </a:stretch>
                </p:blipFill>
                <p:spPr>
                  <a:xfrm>
                    <a:off x="4600501" y="4113048"/>
                    <a:ext cx="507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8" name="筆跡 67">
                    <a:extLst>
                      <a:ext uri="{FF2B5EF4-FFF2-40B4-BE49-F238E27FC236}">
                        <a16:creationId xmlns:a16="http://schemas.microsoft.com/office/drawing/2014/main" id="{EA7A93DE-4FEB-1AB1-2689-EFD2CA36F229}"/>
                      </a:ext>
                    </a:extLst>
                  </p14:cNvPr>
                  <p14:cNvContentPartPr/>
                  <p14:nvPr/>
                </p14:nvContentPartPr>
                <p14:xfrm>
                  <a:off x="4701301" y="4103328"/>
                  <a:ext cx="45000" cy="110160"/>
                </p14:xfrm>
              </p:contentPart>
            </mc:Choice>
            <mc:Fallback xmlns="">
              <p:pic>
                <p:nvPicPr>
                  <p:cNvPr id="68" name="筆跡 67">
                    <a:extLst>
                      <a:ext uri="{FF2B5EF4-FFF2-40B4-BE49-F238E27FC236}">
                        <a16:creationId xmlns:a16="http://schemas.microsoft.com/office/drawing/2014/main" id="{EA7A93DE-4FEB-1AB1-2689-EFD2CA36F229}"/>
                      </a:ext>
                    </a:extLst>
                  </p:cNvPr>
                  <p:cNvPicPr/>
                  <p:nvPr/>
                </p:nvPicPr>
                <p:blipFill>
                  <a:blip r:embed="rId76"/>
                  <a:stretch>
                    <a:fillRect/>
                  </a:stretch>
                </p:blipFill>
                <p:spPr>
                  <a:xfrm>
                    <a:off x="4696981" y="4099008"/>
                    <a:ext cx="53640" cy="11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7">
              <p14:nvContentPartPr>
                <p14:cNvPr id="70" name="筆跡 69">
                  <a:extLst>
                    <a:ext uri="{FF2B5EF4-FFF2-40B4-BE49-F238E27FC236}">
                      <a16:creationId xmlns:a16="http://schemas.microsoft.com/office/drawing/2014/main" id="{9CBCEDA7-880B-91F7-F7C2-6F4107BC501B}"/>
                    </a:ext>
                  </a:extLst>
                </p14:cNvPr>
                <p14:cNvContentPartPr/>
                <p14:nvPr/>
              </p14:nvContentPartPr>
              <p14:xfrm>
                <a:off x="3198661" y="4496808"/>
                <a:ext cx="109440" cy="215280"/>
              </p14:xfrm>
            </p:contentPart>
          </mc:Choice>
          <mc:Fallback xmlns="">
            <p:pic>
              <p:nvPicPr>
                <p:cNvPr id="70" name="筆跡 69">
                  <a:extLst>
                    <a:ext uri="{FF2B5EF4-FFF2-40B4-BE49-F238E27FC236}">
                      <a16:creationId xmlns:a16="http://schemas.microsoft.com/office/drawing/2014/main" id="{9CBCEDA7-880B-91F7-F7C2-6F4107BC501B}"/>
                    </a:ext>
                  </a:extLst>
                </p:cNvPr>
                <p:cNvPicPr/>
                <p:nvPr/>
              </p:nvPicPr>
              <p:blipFill>
                <a:blip r:embed="rId78"/>
                <a:stretch>
                  <a:fillRect/>
                </a:stretch>
              </p:blipFill>
              <p:spPr>
                <a:xfrm>
                  <a:off x="3189741" y="4488035"/>
                  <a:ext cx="127280" cy="232826"/>
                </a:xfrm>
                <a:prstGeom prst="rect">
                  <a:avLst/>
                </a:prstGeom>
              </p:spPr>
            </p:pic>
          </mc:Fallback>
        </mc:AlternateContent>
        <p:grpSp>
          <p:nvGrpSpPr>
            <p:cNvPr id="73" name="群組 72">
              <a:extLst>
                <a:ext uri="{FF2B5EF4-FFF2-40B4-BE49-F238E27FC236}">
                  <a16:creationId xmlns:a16="http://schemas.microsoft.com/office/drawing/2014/main" id="{D1E43235-A7DB-D6CB-31CE-2D6DDA4C7A70}"/>
                </a:ext>
              </a:extLst>
            </p:cNvPr>
            <p:cNvGrpSpPr/>
            <p:nvPr/>
          </p:nvGrpSpPr>
          <p:grpSpPr>
            <a:xfrm>
              <a:off x="3885541" y="4543248"/>
              <a:ext cx="137160" cy="168840"/>
              <a:chOff x="3885541" y="4543248"/>
              <a:chExt cx="137160" cy="168840"/>
            </a:xfrm>
          </p:grpSpPr>
          <mc:AlternateContent xmlns:mc="http://schemas.openxmlformats.org/markup-compatibility/2006" xmlns:p14="http://schemas.microsoft.com/office/powerpoint/2010/main">
            <mc:Choice Requires="p14">
              <p:contentPart p14:bwMode="auto" r:id="rId79">
                <p14:nvContentPartPr>
                  <p14:cNvPr id="71" name="筆跡 70">
                    <a:extLst>
                      <a:ext uri="{FF2B5EF4-FFF2-40B4-BE49-F238E27FC236}">
                        <a16:creationId xmlns:a16="http://schemas.microsoft.com/office/drawing/2014/main" id="{55718797-E069-72CC-D94F-31EA61AD2C8A}"/>
                      </a:ext>
                    </a:extLst>
                  </p14:cNvPr>
                  <p14:cNvContentPartPr/>
                  <p14:nvPr/>
                </p14:nvContentPartPr>
                <p14:xfrm>
                  <a:off x="3885541" y="4549368"/>
                  <a:ext cx="11880" cy="162720"/>
                </p14:xfrm>
              </p:contentPart>
            </mc:Choice>
            <mc:Fallback xmlns="">
              <p:pic>
                <p:nvPicPr>
                  <p:cNvPr id="71" name="筆跡 70">
                    <a:extLst>
                      <a:ext uri="{FF2B5EF4-FFF2-40B4-BE49-F238E27FC236}">
                        <a16:creationId xmlns:a16="http://schemas.microsoft.com/office/drawing/2014/main" id="{55718797-E069-72CC-D94F-31EA61AD2C8A}"/>
                      </a:ext>
                    </a:extLst>
                  </p:cNvPr>
                  <p:cNvPicPr/>
                  <p:nvPr/>
                </p:nvPicPr>
                <p:blipFill>
                  <a:blip r:embed="rId80"/>
                  <a:stretch>
                    <a:fillRect/>
                  </a:stretch>
                </p:blipFill>
                <p:spPr>
                  <a:xfrm>
                    <a:off x="3881221" y="4545048"/>
                    <a:ext cx="205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2" name="筆跡 71">
                    <a:extLst>
                      <a:ext uri="{FF2B5EF4-FFF2-40B4-BE49-F238E27FC236}">
                        <a16:creationId xmlns:a16="http://schemas.microsoft.com/office/drawing/2014/main" id="{6C6CFA1F-D05E-CD05-F7CD-3C2CA6A32B5F}"/>
                      </a:ext>
                    </a:extLst>
                  </p14:cNvPr>
                  <p14:cNvContentPartPr/>
                  <p14:nvPr/>
                </p14:nvContentPartPr>
                <p14:xfrm>
                  <a:off x="3935221" y="4543248"/>
                  <a:ext cx="87480" cy="151200"/>
                </p14:xfrm>
              </p:contentPart>
            </mc:Choice>
            <mc:Fallback xmlns="">
              <p:pic>
                <p:nvPicPr>
                  <p:cNvPr id="72" name="筆跡 71">
                    <a:extLst>
                      <a:ext uri="{FF2B5EF4-FFF2-40B4-BE49-F238E27FC236}">
                        <a16:creationId xmlns:a16="http://schemas.microsoft.com/office/drawing/2014/main" id="{6C6CFA1F-D05E-CD05-F7CD-3C2CA6A32B5F}"/>
                      </a:ext>
                    </a:extLst>
                  </p:cNvPr>
                  <p:cNvPicPr/>
                  <p:nvPr/>
                </p:nvPicPr>
                <p:blipFill>
                  <a:blip r:embed="rId82"/>
                  <a:stretch>
                    <a:fillRect/>
                  </a:stretch>
                </p:blipFill>
                <p:spPr>
                  <a:xfrm>
                    <a:off x="3930901" y="4538928"/>
                    <a:ext cx="96120" cy="159840"/>
                  </a:xfrm>
                  <a:prstGeom prst="rect">
                    <a:avLst/>
                  </a:prstGeom>
                </p:spPr>
              </p:pic>
            </mc:Fallback>
          </mc:AlternateContent>
        </p:grpSp>
        <p:grpSp>
          <p:nvGrpSpPr>
            <p:cNvPr id="76" name="群組 75">
              <a:extLst>
                <a:ext uri="{FF2B5EF4-FFF2-40B4-BE49-F238E27FC236}">
                  <a16:creationId xmlns:a16="http://schemas.microsoft.com/office/drawing/2014/main" id="{21331AC8-11CA-77B1-EEFD-EA72DBAD6385}"/>
                </a:ext>
              </a:extLst>
            </p:cNvPr>
            <p:cNvGrpSpPr/>
            <p:nvPr/>
          </p:nvGrpSpPr>
          <p:grpSpPr>
            <a:xfrm>
              <a:off x="4608781" y="4502928"/>
              <a:ext cx="187560" cy="342000"/>
              <a:chOff x="4608781" y="4502928"/>
              <a:chExt cx="187560" cy="342000"/>
            </a:xfrm>
          </p:grpSpPr>
          <mc:AlternateContent xmlns:mc="http://schemas.openxmlformats.org/markup-compatibility/2006" xmlns:p14="http://schemas.microsoft.com/office/powerpoint/2010/main">
            <mc:Choice Requires="p14">
              <p:contentPart p14:bwMode="auto" r:id="rId83">
                <p14:nvContentPartPr>
                  <p14:cNvPr id="74" name="筆跡 73">
                    <a:extLst>
                      <a:ext uri="{FF2B5EF4-FFF2-40B4-BE49-F238E27FC236}">
                        <a16:creationId xmlns:a16="http://schemas.microsoft.com/office/drawing/2014/main" id="{CDFAB953-11C9-FD12-5796-0071EEC10E94}"/>
                      </a:ext>
                    </a:extLst>
                  </p14:cNvPr>
                  <p14:cNvContentPartPr/>
                  <p14:nvPr/>
                </p14:nvContentPartPr>
                <p14:xfrm>
                  <a:off x="4608781" y="4557648"/>
                  <a:ext cx="23760" cy="141840"/>
                </p14:xfrm>
              </p:contentPart>
            </mc:Choice>
            <mc:Fallback xmlns="">
              <p:pic>
                <p:nvPicPr>
                  <p:cNvPr id="74" name="筆跡 73">
                    <a:extLst>
                      <a:ext uri="{FF2B5EF4-FFF2-40B4-BE49-F238E27FC236}">
                        <a16:creationId xmlns:a16="http://schemas.microsoft.com/office/drawing/2014/main" id="{CDFAB953-11C9-FD12-5796-0071EEC10E94}"/>
                      </a:ext>
                    </a:extLst>
                  </p:cNvPr>
                  <p:cNvPicPr/>
                  <p:nvPr/>
                </p:nvPicPr>
                <p:blipFill>
                  <a:blip r:embed="rId84"/>
                  <a:stretch>
                    <a:fillRect/>
                  </a:stretch>
                </p:blipFill>
                <p:spPr>
                  <a:xfrm>
                    <a:off x="4604461" y="4553328"/>
                    <a:ext cx="3240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5" name="筆跡 74">
                    <a:extLst>
                      <a:ext uri="{FF2B5EF4-FFF2-40B4-BE49-F238E27FC236}">
                        <a16:creationId xmlns:a16="http://schemas.microsoft.com/office/drawing/2014/main" id="{F9B9B0B7-21D6-AF3B-F833-D226FE9A35FF}"/>
                      </a:ext>
                    </a:extLst>
                  </p14:cNvPr>
                  <p14:cNvContentPartPr/>
                  <p14:nvPr/>
                </p14:nvContentPartPr>
                <p14:xfrm>
                  <a:off x="4696621" y="4502928"/>
                  <a:ext cx="99720" cy="342000"/>
                </p14:xfrm>
              </p:contentPart>
            </mc:Choice>
            <mc:Fallback xmlns="">
              <p:pic>
                <p:nvPicPr>
                  <p:cNvPr id="75" name="筆跡 74">
                    <a:extLst>
                      <a:ext uri="{FF2B5EF4-FFF2-40B4-BE49-F238E27FC236}">
                        <a16:creationId xmlns:a16="http://schemas.microsoft.com/office/drawing/2014/main" id="{F9B9B0B7-21D6-AF3B-F833-D226FE9A35FF}"/>
                      </a:ext>
                    </a:extLst>
                  </p:cNvPr>
                  <p:cNvPicPr/>
                  <p:nvPr/>
                </p:nvPicPr>
                <p:blipFill>
                  <a:blip r:embed="rId86"/>
                  <a:stretch>
                    <a:fillRect/>
                  </a:stretch>
                </p:blipFill>
                <p:spPr>
                  <a:xfrm>
                    <a:off x="4692301" y="4498608"/>
                    <a:ext cx="108360" cy="350640"/>
                  </a:xfrm>
                  <a:prstGeom prst="rect">
                    <a:avLst/>
                  </a:prstGeom>
                </p:spPr>
              </p:pic>
            </mc:Fallback>
          </mc:AlternateContent>
        </p:grpSp>
        <p:grpSp>
          <p:nvGrpSpPr>
            <p:cNvPr id="83" name="群組 82">
              <a:extLst>
                <a:ext uri="{FF2B5EF4-FFF2-40B4-BE49-F238E27FC236}">
                  <a16:creationId xmlns:a16="http://schemas.microsoft.com/office/drawing/2014/main" id="{C72EE04A-9391-A53B-C1CD-C44BA792ADC4}"/>
                </a:ext>
              </a:extLst>
            </p:cNvPr>
            <p:cNvGrpSpPr/>
            <p:nvPr/>
          </p:nvGrpSpPr>
          <p:grpSpPr>
            <a:xfrm>
              <a:off x="2024701" y="4469448"/>
              <a:ext cx="507240" cy="524880"/>
              <a:chOff x="2024701" y="4469448"/>
              <a:chExt cx="507240" cy="524880"/>
            </a:xfrm>
          </p:grpSpPr>
          <mc:AlternateContent xmlns:mc="http://schemas.openxmlformats.org/markup-compatibility/2006" xmlns:p14="http://schemas.microsoft.com/office/powerpoint/2010/main">
            <mc:Choice Requires="p14">
              <p:contentPart p14:bwMode="auto" r:id="rId87">
                <p14:nvContentPartPr>
                  <p14:cNvPr id="77" name="筆跡 76">
                    <a:extLst>
                      <a:ext uri="{FF2B5EF4-FFF2-40B4-BE49-F238E27FC236}">
                        <a16:creationId xmlns:a16="http://schemas.microsoft.com/office/drawing/2014/main" id="{47DE223F-D59A-8B77-B376-0C53F5F2F490}"/>
                      </a:ext>
                    </a:extLst>
                  </p14:cNvPr>
                  <p14:cNvContentPartPr/>
                  <p14:nvPr/>
                </p14:nvContentPartPr>
                <p14:xfrm>
                  <a:off x="2086261" y="4816128"/>
                  <a:ext cx="76680" cy="178200"/>
                </p14:xfrm>
              </p:contentPart>
            </mc:Choice>
            <mc:Fallback xmlns="">
              <p:pic>
                <p:nvPicPr>
                  <p:cNvPr id="77" name="筆跡 76">
                    <a:extLst>
                      <a:ext uri="{FF2B5EF4-FFF2-40B4-BE49-F238E27FC236}">
                        <a16:creationId xmlns:a16="http://schemas.microsoft.com/office/drawing/2014/main" id="{47DE223F-D59A-8B77-B376-0C53F5F2F490}"/>
                      </a:ext>
                    </a:extLst>
                  </p:cNvPr>
                  <p:cNvPicPr/>
                  <p:nvPr/>
                </p:nvPicPr>
                <p:blipFill>
                  <a:blip r:embed="rId88"/>
                  <a:stretch>
                    <a:fillRect/>
                  </a:stretch>
                </p:blipFill>
                <p:spPr>
                  <a:xfrm>
                    <a:off x="2081941" y="4811808"/>
                    <a:ext cx="853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8" name="筆跡 77">
                    <a:extLst>
                      <a:ext uri="{FF2B5EF4-FFF2-40B4-BE49-F238E27FC236}">
                        <a16:creationId xmlns:a16="http://schemas.microsoft.com/office/drawing/2014/main" id="{CCCB51EA-1F64-93D4-59B7-DB18F9C0572F}"/>
                      </a:ext>
                    </a:extLst>
                  </p14:cNvPr>
                  <p14:cNvContentPartPr/>
                  <p14:nvPr/>
                </p14:nvContentPartPr>
                <p14:xfrm>
                  <a:off x="2024701" y="4787328"/>
                  <a:ext cx="227880" cy="164160"/>
                </p14:xfrm>
              </p:contentPart>
            </mc:Choice>
            <mc:Fallback xmlns="">
              <p:pic>
                <p:nvPicPr>
                  <p:cNvPr id="78" name="筆跡 77">
                    <a:extLst>
                      <a:ext uri="{FF2B5EF4-FFF2-40B4-BE49-F238E27FC236}">
                        <a16:creationId xmlns:a16="http://schemas.microsoft.com/office/drawing/2014/main" id="{CCCB51EA-1F64-93D4-59B7-DB18F9C0572F}"/>
                      </a:ext>
                    </a:extLst>
                  </p:cNvPr>
                  <p:cNvPicPr/>
                  <p:nvPr/>
                </p:nvPicPr>
                <p:blipFill>
                  <a:blip r:embed="rId90"/>
                  <a:stretch>
                    <a:fillRect/>
                  </a:stretch>
                </p:blipFill>
                <p:spPr>
                  <a:xfrm>
                    <a:off x="2020381" y="4783008"/>
                    <a:ext cx="2365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9" name="筆跡 78">
                    <a:extLst>
                      <a:ext uri="{FF2B5EF4-FFF2-40B4-BE49-F238E27FC236}">
                        <a16:creationId xmlns:a16="http://schemas.microsoft.com/office/drawing/2014/main" id="{2993ED91-A011-33EB-AC7D-4454778A4188}"/>
                      </a:ext>
                    </a:extLst>
                  </p14:cNvPr>
                  <p14:cNvContentPartPr/>
                  <p14:nvPr/>
                </p14:nvContentPartPr>
                <p14:xfrm>
                  <a:off x="2238541" y="4723608"/>
                  <a:ext cx="63000" cy="80280"/>
                </p14:xfrm>
              </p:contentPart>
            </mc:Choice>
            <mc:Fallback xmlns="">
              <p:pic>
                <p:nvPicPr>
                  <p:cNvPr id="79" name="筆跡 78">
                    <a:extLst>
                      <a:ext uri="{FF2B5EF4-FFF2-40B4-BE49-F238E27FC236}">
                        <a16:creationId xmlns:a16="http://schemas.microsoft.com/office/drawing/2014/main" id="{2993ED91-A011-33EB-AC7D-4454778A4188}"/>
                      </a:ext>
                    </a:extLst>
                  </p:cNvPr>
                  <p:cNvPicPr/>
                  <p:nvPr/>
                </p:nvPicPr>
                <p:blipFill>
                  <a:blip r:embed="rId92"/>
                  <a:stretch>
                    <a:fillRect/>
                  </a:stretch>
                </p:blipFill>
                <p:spPr>
                  <a:xfrm>
                    <a:off x="2234221" y="4719288"/>
                    <a:ext cx="716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0" name="筆跡 79">
                    <a:extLst>
                      <a:ext uri="{FF2B5EF4-FFF2-40B4-BE49-F238E27FC236}">
                        <a16:creationId xmlns:a16="http://schemas.microsoft.com/office/drawing/2014/main" id="{EDD499A4-0D31-548F-1B99-AABCECAD6BDE}"/>
                      </a:ext>
                    </a:extLst>
                  </p14:cNvPr>
                  <p14:cNvContentPartPr/>
                  <p14:nvPr/>
                </p14:nvContentPartPr>
                <p14:xfrm>
                  <a:off x="2197861" y="4687968"/>
                  <a:ext cx="87120" cy="74520"/>
                </p14:xfrm>
              </p:contentPart>
            </mc:Choice>
            <mc:Fallback xmlns="">
              <p:pic>
                <p:nvPicPr>
                  <p:cNvPr id="80" name="筆跡 79">
                    <a:extLst>
                      <a:ext uri="{FF2B5EF4-FFF2-40B4-BE49-F238E27FC236}">
                        <a16:creationId xmlns:a16="http://schemas.microsoft.com/office/drawing/2014/main" id="{EDD499A4-0D31-548F-1B99-AABCECAD6BDE}"/>
                      </a:ext>
                    </a:extLst>
                  </p:cNvPr>
                  <p:cNvPicPr/>
                  <p:nvPr/>
                </p:nvPicPr>
                <p:blipFill>
                  <a:blip r:embed="rId94"/>
                  <a:stretch>
                    <a:fillRect/>
                  </a:stretch>
                </p:blipFill>
                <p:spPr>
                  <a:xfrm>
                    <a:off x="2193541" y="4683648"/>
                    <a:ext cx="957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1" name="筆跡 80">
                    <a:extLst>
                      <a:ext uri="{FF2B5EF4-FFF2-40B4-BE49-F238E27FC236}">
                        <a16:creationId xmlns:a16="http://schemas.microsoft.com/office/drawing/2014/main" id="{B3F5FD08-842F-2D49-787F-71E1017647E7}"/>
                      </a:ext>
                    </a:extLst>
                  </p14:cNvPr>
                  <p14:cNvContentPartPr/>
                  <p14:nvPr/>
                </p14:nvContentPartPr>
                <p14:xfrm>
                  <a:off x="2340061" y="4517328"/>
                  <a:ext cx="107640" cy="256680"/>
                </p14:xfrm>
              </p:contentPart>
            </mc:Choice>
            <mc:Fallback xmlns="">
              <p:pic>
                <p:nvPicPr>
                  <p:cNvPr id="81" name="筆跡 80">
                    <a:extLst>
                      <a:ext uri="{FF2B5EF4-FFF2-40B4-BE49-F238E27FC236}">
                        <a16:creationId xmlns:a16="http://schemas.microsoft.com/office/drawing/2014/main" id="{B3F5FD08-842F-2D49-787F-71E1017647E7}"/>
                      </a:ext>
                    </a:extLst>
                  </p:cNvPr>
                  <p:cNvPicPr/>
                  <p:nvPr/>
                </p:nvPicPr>
                <p:blipFill>
                  <a:blip r:embed="rId96"/>
                  <a:stretch>
                    <a:fillRect/>
                  </a:stretch>
                </p:blipFill>
                <p:spPr>
                  <a:xfrm>
                    <a:off x="2335741" y="4513008"/>
                    <a:ext cx="1162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2" name="筆跡 81">
                    <a:extLst>
                      <a:ext uri="{FF2B5EF4-FFF2-40B4-BE49-F238E27FC236}">
                        <a16:creationId xmlns:a16="http://schemas.microsoft.com/office/drawing/2014/main" id="{FA2FC8CC-F4A3-C569-2D90-73CDC4ACC5D1}"/>
                      </a:ext>
                    </a:extLst>
                  </p14:cNvPr>
                  <p14:cNvContentPartPr/>
                  <p14:nvPr/>
                </p14:nvContentPartPr>
                <p14:xfrm>
                  <a:off x="2411341" y="4469448"/>
                  <a:ext cx="120600" cy="216360"/>
                </p14:xfrm>
              </p:contentPart>
            </mc:Choice>
            <mc:Fallback xmlns="">
              <p:pic>
                <p:nvPicPr>
                  <p:cNvPr id="82" name="筆跡 81">
                    <a:extLst>
                      <a:ext uri="{FF2B5EF4-FFF2-40B4-BE49-F238E27FC236}">
                        <a16:creationId xmlns:a16="http://schemas.microsoft.com/office/drawing/2014/main" id="{FA2FC8CC-F4A3-C569-2D90-73CDC4ACC5D1}"/>
                      </a:ext>
                    </a:extLst>
                  </p:cNvPr>
                  <p:cNvPicPr/>
                  <p:nvPr/>
                </p:nvPicPr>
                <p:blipFill>
                  <a:blip r:embed="rId98"/>
                  <a:stretch>
                    <a:fillRect/>
                  </a:stretch>
                </p:blipFill>
                <p:spPr>
                  <a:xfrm>
                    <a:off x="2407021" y="4465128"/>
                    <a:ext cx="129240" cy="225000"/>
                  </a:xfrm>
                  <a:prstGeom prst="rect">
                    <a:avLst/>
                  </a:prstGeom>
                </p:spPr>
              </p:pic>
            </mc:Fallback>
          </mc:AlternateContent>
        </p:grpSp>
      </p:grpSp>
      <p:sp>
        <p:nvSpPr>
          <p:cNvPr id="84" name="矩形 83">
            <a:extLst>
              <a:ext uri="{FF2B5EF4-FFF2-40B4-BE49-F238E27FC236}">
                <a16:creationId xmlns:a16="http://schemas.microsoft.com/office/drawing/2014/main" id="{90D13901-B508-EEE0-816E-077E0E9CC5E5}"/>
              </a:ext>
            </a:extLst>
          </p:cNvPr>
          <p:cNvSpPr/>
          <p:nvPr/>
        </p:nvSpPr>
        <p:spPr>
          <a:xfrm>
            <a:off x="6895983" y="2887581"/>
            <a:ext cx="1298155" cy="775056"/>
          </a:xfrm>
          <a:prstGeom prst="rect">
            <a:avLst/>
          </a:prstGeom>
          <a:solidFill>
            <a:srgbClr val="000000">
              <a:alpha val="5000"/>
            </a:srgbClr>
          </a:solidFill>
          <a:ln w="9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ja-JP" altLang="en-US" dirty="0">
              <a:solidFill>
                <a:srgbClr val="000000"/>
              </a:solidFill>
            </a:endParaRPr>
          </a:p>
        </p:txBody>
      </p:sp>
      <p:sp>
        <p:nvSpPr>
          <p:cNvPr id="85" name="矩形 84">
            <a:extLst>
              <a:ext uri="{FF2B5EF4-FFF2-40B4-BE49-F238E27FC236}">
                <a16:creationId xmlns:a16="http://schemas.microsoft.com/office/drawing/2014/main" id="{4380BF63-882D-E1CB-6244-3FDA1896B569}"/>
              </a:ext>
            </a:extLst>
          </p:cNvPr>
          <p:cNvSpPr/>
          <p:nvPr/>
        </p:nvSpPr>
        <p:spPr>
          <a:xfrm>
            <a:off x="6895984" y="3742388"/>
            <a:ext cx="1298155" cy="775056"/>
          </a:xfrm>
          <a:prstGeom prst="rect">
            <a:avLst/>
          </a:prstGeom>
          <a:solidFill>
            <a:srgbClr val="000000">
              <a:alpha val="5000"/>
            </a:srgbClr>
          </a:solidFill>
          <a:ln w="9000">
            <a:solidFill>
              <a:srgbClr val="000000"/>
            </a:solidFill>
          </a:ln>
        </p:spPr>
        <p:style>
          <a:lnRef idx="2">
            <a:schemeClr val="accent1">
              <a:shade val="15000"/>
            </a:schemeClr>
          </a:lnRef>
          <a:fillRef idx="1">
            <a:schemeClr val="accent1"/>
          </a:fillRef>
          <a:effectRef idx="0">
            <a:schemeClr val="accent1"/>
          </a:effectRef>
          <a:fontRef idx="minor">
            <a:schemeClr val="lt1"/>
          </a:fontRef>
        </p:style>
        <p:txBody>
          <a:bodyPr wrap="none" rtlCol="0" anchor="ctr" anchorCtr="1"/>
          <a:lstStyle/>
          <a:p>
            <a:endParaRPr lang="ja-JP" altLang="en-US">
              <a:solidFill>
                <a:srgbClr val="000000"/>
              </a:solidFill>
            </a:endParaRPr>
          </a:p>
        </p:txBody>
      </p:sp>
      <p:grpSp>
        <p:nvGrpSpPr>
          <p:cNvPr id="128" name="群組 127">
            <a:extLst>
              <a:ext uri="{FF2B5EF4-FFF2-40B4-BE49-F238E27FC236}">
                <a16:creationId xmlns:a16="http://schemas.microsoft.com/office/drawing/2014/main" id="{CB088D69-1B2C-848A-01C0-B4C9ADEE7AF4}"/>
              </a:ext>
            </a:extLst>
          </p:cNvPr>
          <p:cNvGrpSpPr/>
          <p:nvPr/>
        </p:nvGrpSpPr>
        <p:grpSpPr>
          <a:xfrm>
            <a:off x="6308307" y="2529993"/>
            <a:ext cx="798840" cy="336600"/>
            <a:chOff x="6308307" y="2529993"/>
            <a:chExt cx="798840" cy="336600"/>
          </a:xfrm>
        </p:grpSpPr>
        <mc:AlternateContent xmlns:mc="http://schemas.openxmlformats.org/markup-compatibility/2006" xmlns:p14="http://schemas.microsoft.com/office/powerpoint/2010/main">
          <mc:Choice Requires="p14">
            <p:contentPart p14:bwMode="auto" r:id="rId99">
              <p14:nvContentPartPr>
                <p14:cNvPr id="122" name="筆跡 121">
                  <a:extLst>
                    <a:ext uri="{FF2B5EF4-FFF2-40B4-BE49-F238E27FC236}">
                      <a16:creationId xmlns:a16="http://schemas.microsoft.com/office/drawing/2014/main" id="{623E1D98-78C3-B500-1E2A-E640A5E462B7}"/>
                    </a:ext>
                  </a:extLst>
                </p14:cNvPr>
                <p14:cNvContentPartPr/>
                <p14:nvPr/>
              </p14:nvContentPartPr>
              <p14:xfrm>
                <a:off x="6308307" y="2623953"/>
                <a:ext cx="104400" cy="242640"/>
              </p14:xfrm>
            </p:contentPart>
          </mc:Choice>
          <mc:Fallback xmlns="">
            <p:pic>
              <p:nvPicPr>
                <p:cNvPr id="122" name="筆跡 121">
                  <a:extLst>
                    <a:ext uri="{FF2B5EF4-FFF2-40B4-BE49-F238E27FC236}">
                      <a16:creationId xmlns:a16="http://schemas.microsoft.com/office/drawing/2014/main" id="{623E1D98-78C3-B500-1E2A-E640A5E462B7}"/>
                    </a:ext>
                  </a:extLst>
                </p:cNvPr>
                <p:cNvPicPr/>
                <p:nvPr/>
              </p:nvPicPr>
              <p:blipFill>
                <a:blip r:embed="rId100"/>
                <a:stretch>
                  <a:fillRect/>
                </a:stretch>
              </p:blipFill>
              <p:spPr>
                <a:xfrm>
                  <a:off x="6303987" y="2619633"/>
                  <a:ext cx="1130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23" name="筆跡 122">
                  <a:extLst>
                    <a:ext uri="{FF2B5EF4-FFF2-40B4-BE49-F238E27FC236}">
                      <a16:creationId xmlns:a16="http://schemas.microsoft.com/office/drawing/2014/main" id="{C0F4160C-CAE5-8A29-BD21-2A278A148511}"/>
                    </a:ext>
                  </a:extLst>
                </p14:cNvPr>
                <p14:cNvContentPartPr/>
                <p14:nvPr/>
              </p14:nvContentPartPr>
              <p14:xfrm>
                <a:off x="6423867" y="2697033"/>
                <a:ext cx="74520" cy="9720"/>
              </p14:xfrm>
            </p:contentPart>
          </mc:Choice>
          <mc:Fallback xmlns="">
            <p:pic>
              <p:nvPicPr>
                <p:cNvPr id="123" name="筆跡 122">
                  <a:extLst>
                    <a:ext uri="{FF2B5EF4-FFF2-40B4-BE49-F238E27FC236}">
                      <a16:creationId xmlns:a16="http://schemas.microsoft.com/office/drawing/2014/main" id="{C0F4160C-CAE5-8A29-BD21-2A278A148511}"/>
                    </a:ext>
                  </a:extLst>
                </p:cNvPr>
                <p:cNvPicPr/>
                <p:nvPr/>
              </p:nvPicPr>
              <p:blipFill>
                <a:blip r:embed="rId102"/>
                <a:stretch>
                  <a:fillRect/>
                </a:stretch>
              </p:blipFill>
              <p:spPr>
                <a:xfrm>
                  <a:off x="6419547" y="2692713"/>
                  <a:ext cx="8316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25" name="筆跡 124">
                  <a:extLst>
                    <a:ext uri="{FF2B5EF4-FFF2-40B4-BE49-F238E27FC236}">
                      <a16:creationId xmlns:a16="http://schemas.microsoft.com/office/drawing/2014/main" id="{D5F6FA05-810F-762C-E217-7E2C46D69DBE}"/>
                    </a:ext>
                  </a:extLst>
                </p14:cNvPr>
                <p14:cNvContentPartPr/>
                <p14:nvPr/>
              </p14:nvContentPartPr>
              <p14:xfrm>
                <a:off x="6541227" y="2613153"/>
                <a:ext cx="87840" cy="168480"/>
              </p14:xfrm>
            </p:contentPart>
          </mc:Choice>
          <mc:Fallback xmlns="">
            <p:pic>
              <p:nvPicPr>
                <p:cNvPr id="125" name="筆跡 124">
                  <a:extLst>
                    <a:ext uri="{FF2B5EF4-FFF2-40B4-BE49-F238E27FC236}">
                      <a16:creationId xmlns:a16="http://schemas.microsoft.com/office/drawing/2014/main" id="{D5F6FA05-810F-762C-E217-7E2C46D69DBE}"/>
                    </a:ext>
                  </a:extLst>
                </p:cNvPr>
                <p:cNvPicPr/>
                <p:nvPr/>
              </p:nvPicPr>
              <p:blipFill>
                <a:blip r:embed="rId104"/>
                <a:stretch>
                  <a:fillRect/>
                </a:stretch>
              </p:blipFill>
              <p:spPr>
                <a:xfrm>
                  <a:off x="6536907" y="2608833"/>
                  <a:ext cx="964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26" name="筆跡 125">
                  <a:extLst>
                    <a:ext uri="{FF2B5EF4-FFF2-40B4-BE49-F238E27FC236}">
                      <a16:creationId xmlns:a16="http://schemas.microsoft.com/office/drawing/2014/main" id="{705CDE45-B1AB-2EE1-E9E7-F2BF5D43F519}"/>
                    </a:ext>
                  </a:extLst>
                </p14:cNvPr>
                <p14:cNvContentPartPr/>
                <p14:nvPr/>
              </p14:nvContentPartPr>
              <p14:xfrm>
                <a:off x="6610347" y="2529993"/>
                <a:ext cx="371160" cy="263520"/>
              </p14:xfrm>
            </p:contentPart>
          </mc:Choice>
          <mc:Fallback xmlns="">
            <p:pic>
              <p:nvPicPr>
                <p:cNvPr id="126" name="筆跡 125">
                  <a:extLst>
                    <a:ext uri="{FF2B5EF4-FFF2-40B4-BE49-F238E27FC236}">
                      <a16:creationId xmlns:a16="http://schemas.microsoft.com/office/drawing/2014/main" id="{705CDE45-B1AB-2EE1-E9E7-F2BF5D43F519}"/>
                    </a:ext>
                  </a:extLst>
                </p:cNvPr>
                <p:cNvPicPr/>
                <p:nvPr/>
              </p:nvPicPr>
              <p:blipFill>
                <a:blip r:embed="rId106"/>
                <a:stretch>
                  <a:fillRect/>
                </a:stretch>
              </p:blipFill>
              <p:spPr>
                <a:xfrm>
                  <a:off x="6606027" y="2525673"/>
                  <a:ext cx="3798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27" name="筆跡 126">
                  <a:extLst>
                    <a:ext uri="{FF2B5EF4-FFF2-40B4-BE49-F238E27FC236}">
                      <a16:creationId xmlns:a16="http://schemas.microsoft.com/office/drawing/2014/main" id="{0C69C1F1-AABC-4267-0E16-7B771C2EEB97}"/>
                    </a:ext>
                  </a:extLst>
                </p14:cNvPr>
                <p14:cNvContentPartPr/>
                <p14:nvPr/>
              </p14:nvContentPartPr>
              <p14:xfrm>
                <a:off x="7000587" y="2616393"/>
                <a:ext cx="106560" cy="89640"/>
              </p14:xfrm>
            </p:contentPart>
          </mc:Choice>
          <mc:Fallback xmlns="">
            <p:pic>
              <p:nvPicPr>
                <p:cNvPr id="127" name="筆跡 126">
                  <a:extLst>
                    <a:ext uri="{FF2B5EF4-FFF2-40B4-BE49-F238E27FC236}">
                      <a16:creationId xmlns:a16="http://schemas.microsoft.com/office/drawing/2014/main" id="{0C69C1F1-AABC-4267-0E16-7B771C2EEB97}"/>
                    </a:ext>
                  </a:extLst>
                </p:cNvPr>
                <p:cNvPicPr/>
                <p:nvPr/>
              </p:nvPicPr>
              <p:blipFill>
                <a:blip r:embed="rId108"/>
                <a:stretch>
                  <a:fillRect/>
                </a:stretch>
              </p:blipFill>
              <p:spPr>
                <a:xfrm>
                  <a:off x="6996267" y="2612073"/>
                  <a:ext cx="115200" cy="98280"/>
                </a:xfrm>
                <a:prstGeom prst="rect">
                  <a:avLst/>
                </a:prstGeom>
              </p:spPr>
            </p:pic>
          </mc:Fallback>
        </mc:AlternateContent>
      </p:grpSp>
      <p:grpSp>
        <p:nvGrpSpPr>
          <p:cNvPr id="136" name="群組 135">
            <a:extLst>
              <a:ext uri="{FF2B5EF4-FFF2-40B4-BE49-F238E27FC236}">
                <a16:creationId xmlns:a16="http://schemas.microsoft.com/office/drawing/2014/main" id="{1B7EC7F8-3272-341A-0642-7EA9999426A1}"/>
              </a:ext>
            </a:extLst>
          </p:cNvPr>
          <p:cNvGrpSpPr/>
          <p:nvPr/>
        </p:nvGrpSpPr>
        <p:grpSpPr>
          <a:xfrm>
            <a:off x="7140627" y="2980713"/>
            <a:ext cx="158760" cy="160920"/>
            <a:chOff x="7140627" y="2980713"/>
            <a:chExt cx="158760" cy="160920"/>
          </a:xfrm>
        </p:grpSpPr>
        <mc:AlternateContent xmlns:mc="http://schemas.openxmlformats.org/markup-compatibility/2006" xmlns:p14="http://schemas.microsoft.com/office/powerpoint/2010/main">
          <mc:Choice Requires="p14">
            <p:contentPart p14:bwMode="auto" r:id="rId109">
              <p14:nvContentPartPr>
                <p14:cNvPr id="129" name="筆跡 128">
                  <a:extLst>
                    <a:ext uri="{FF2B5EF4-FFF2-40B4-BE49-F238E27FC236}">
                      <a16:creationId xmlns:a16="http://schemas.microsoft.com/office/drawing/2014/main" id="{B47B5202-BD9A-A4E4-B3F4-866A62810771}"/>
                    </a:ext>
                  </a:extLst>
                </p14:cNvPr>
                <p14:cNvContentPartPr/>
                <p14:nvPr/>
              </p14:nvContentPartPr>
              <p14:xfrm>
                <a:off x="7140627" y="2983593"/>
                <a:ext cx="80280" cy="158040"/>
              </p14:xfrm>
            </p:contentPart>
          </mc:Choice>
          <mc:Fallback xmlns="">
            <p:pic>
              <p:nvPicPr>
                <p:cNvPr id="129" name="筆跡 128">
                  <a:extLst>
                    <a:ext uri="{FF2B5EF4-FFF2-40B4-BE49-F238E27FC236}">
                      <a16:creationId xmlns:a16="http://schemas.microsoft.com/office/drawing/2014/main" id="{B47B5202-BD9A-A4E4-B3F4-866A62810771}"/>
                    </a:ext>
                  </a:extLst>
                </p:cNvPr>
                <p:cNvPicPr/>
                <p:nvPr/>
              </p:nvPicPr>
              <p:blipFill>
                <a:blip r:embed="rId110"/>
                <a:stretch>
                  <a:fillRect/>
                </a:stretch>
              </p:blipFill>
              <p:spPr>
                <a:xfrm>
                  <a:off x="7136307" y="2979273"/>
                  <a:ext cx="889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30" name="筆跡 129">
                  <a:extLst>
                    <a:ext uri="{FF2B5EF4-FFF2-40B4-BE49-F238E27FC236}">
                      <a16:creationId xmlns:a16="http://schemas.microsoft.com/office/drawing/2014/main" id="{23429A85-1C5C-9A39-8C24-BA4885208B92}"/>
                    </a:ext>
                  </a:extLst>
                </p14:cNvPr>
                <p14:cNvContentPartPr/>
                <p14:nvPr/>
              </p14:nvContentPartPr>
              <p14:xfrm>
                <a:off x="7148187" y="2980713"/>
                <a:ext cx="151200" cy="34200"/>
              </p14:xfrm>
            </p:contentPart>
          </mc:Choice>
          <mc:Fallback xmlns="">
            <p:pic>
              <p:nvPicPr>
                <p:cNvPr id="130" name="筆跡 129">
                  <a:extLst>
                    <a:ext uri="{FF2B5EF4-FFF2-40B4-BE49-F238E27FC236}">
                      <a16:creationId xmlns:a16="http://schemas.microsoft.com/office/drawing/2014/main" id="{23429A85-1C5C-9A39-8C24-BA4885208B92}"/>
                    </a:ext>
                  </a:extLst>
                </p:cNvPr>
                <p:cNvPicPr/>
                <p:nvPr/>
              </p:nvPicPr>
              <p:blipFill>
                <a:blip r:embed="rId112"/>
                <a:stretch>
                  <a:fillRect/>
                </a:stretch>
              </p:blipFill>
              <p:spPr>
                <a:xfrm>
                  <a:off x="7143867" y="2976393"/>
                  <a:ext cx="159840" cy="42840"/>
                </a:xfrm>
                <a:prstGeom prst="rect">
                  <a:avLst/>
                </a:prstGeom>
              </p:spPr>
            </p:pic>
          </mc:Fallback>
        </mc:AlternateContent>
      </p:grpSp>
      <p:grpSp>
        <p:nvGrpSpPr>
          <p:cNvPr id="135" name="群組 134">
            <a:extLst>
              <a:ext uri="{FF2B5EF4-FFF2-40B4-BE49-F238E27FC236}">
                <a16:creationId xmlns:a16="http://schemas.microsoft.com/office/drawing/2014/main" id="{B6705E08-FB04-761E-3803-D877A26CA147}"/>
              </a:ext>
            </a:extLst>
          </p:cNvPr>
          <p:cNvGrpSpPr/>
          <p:nvPr/>
        </p:nvGrpSpPr>
        <p:grpSpPr>
          <a:xfrm>
            <a:off x="7784307" y="2981073"/>
            <a:ext cx="139680" cy="167040"/>
            <a:chOff x="7784307" y="2981073"/>
            <a:chExt cx="139680" cy="167040"/>
          </a:xfrm>
        </p:grpSpPr>
        <mc:AlternateContent xmlns:mc="http://schemas.openxmlformats.org/markup-compatibility/2006" xmlns:p14="http://schemas.microsoft.com/office/powerpoint/2010/main">
          <mc:Choice Requires="p14">
            <p:contentPart p14:bwMode="auto" r:id="rId113">
              <p14:nvContentPartPr>
                <p14:cNvPr id="131" name="筆跡 130">
                  <a:extLst>
                    <a:ext uri="{FF2B5EF4-FFF2-40B4-BE49-F238E27FC236}">
                      <a16:creationId xmlns:a16="http://schemas.microsoft.com/office/drawing/2014/main" id="{2327270C-3814-0669-49EB-1D99681AA4B0}"/>
                    </a:ext>
                  </a:extLst>
                </p14:cNvPr>
                <p14:cNvContentPartPr/>
                <p14:nvPr/>
              </p14:nvContentPartPr>
              <p14:xfrm>
                <a:off x="7784307" y="2986473"/>
                <a:ext cx="139680" cy="72720"/>
              </p14:xfrm>
            </p:contentPart>
          </mc:Choice>
          <mc:Fallback xmlns="">
            <p:pic>
              <p:nvPicPr>
                <p:cNvPr id="131" name="筆跡 130">
                  <a:extLst>
                    <a:ext uri="{FF2B5EF4-FFF2-40B4-BE49-F238E27FC236}">
                      <a16:creationId xmlns:a16="http://schemas.microsoft.com/office/drawing/2014/main" id="{2327270C-3814-0669-49EB-1D99681AA4B0}"/>
                    </a:ext>
                  </a:extLst>
                </p:cNvPr>
                <p:cNvPicPr/>
                <p:nvPr/>
              </p:nvPicPr>
              <p:blipFill>
                <a:blip r:embed="rId114"/>
                <a:stretch>
                  <a:fillRect/>
                </a:stretch>
              </p:blipFill>
              <p:spPr>
                <a:xfrm>
                  <a:off x="7779987" y="2982153"/>
                  <a:ext cx="14832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32" name="筆跡 131">
                  <a:extLst>
                    <a:ext uri="{FF2B5EF4-FFF2-40B4-BE49-F238E27FC236}">
                      <a16:creationId xmlns:a16="http://schemas.microsoft.com/office/drawing/2014/main" id="{2CDAA9AE-DA19-983D-9927-BEB9FC258F9A}"/>
                    </a:ext>
                  </a:extLst>
                </p14:cNvPr>
                <p14:cNvContentPartPr/>
                <p14:nvPr/>
              </p14:nvContentPartPr>
              <p14:xfrm>
                <a:off x="7823907" y="2981073"/>
                <a:ext cx="24840" cy="167040"/>
              </p14:xfrm>
            </p:contentPart>
          </mc:Choice>
          <mc:Fallback xmlns="">
            <p:pic>
              <p:nvPicPr>
                <p:cNvPr id="132" name="筆跡 131">
                  <a:extLst>
                    <a:ext uri="{FF2B5EF4-FFF2-40B4-BE49-F238E27FC236}">
                      <a16:creationId xmlns:a16="http://schemas.microsoft.com/office/drawing/2014/main" id="{2CDAA9AE-DA19-983D-9927-BEB9FC258F9A}"/>
                    </a:ext>
                  </a:extLst>
                </p:cNvPr>
                <p:cNvPicPr/>
                <p:nvPr/>
              </p:nvPicPr>
              <p:blipFill>
                <a:blip r:embed="rId116"/>
                <a:stretch>
                  <a:fillRect/>
                </a:stretch>
              </p:blipFill>
              <p:spPr>
                <a:xfrm>
                  <a:off x="7819587" y="2976753"/>
                  <a:ext cx="33480" cy="175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7">
            <p14:nvContentPartPr>
              <p14:cNvPr id="133" name="筆跡 132">
                <a:extLst>
                  <a:ext uri="{FF2B5EF4-FFF2-40B4-BE49-F238E27FC236}">
                    <a16:creationId xmlns:a16="http://schemas.microsoft.com/office/drawing/2014/main" id="{B434C3C4-02B2-9255-E0F0-CDEB50DD8B87}"/>
                  </a:ext>
                </a:extLst>
              </p14:cNvPr>
              <p14:cNvContentPartPr/>
              <p14:nvPr/>
            </p14:nvContentPartPr>
            <p14:xfrm>
              <a:off x="7219107" y="3490833"/>
              <a:ext cx="7920" cy="128520"/>
            </p14:xfrm>
          </p:contentPart>
        </mc:Choice>
        <mc:Fallback xmlns="">
          <p:pic>
            <p:nvPicPr>
              <p:cNvPr id="133" name="筆跡 132">
                <a:extLst>
                  <a:ext uri="{FF2B5EF4-FFF2-40B4-BE49-F238E27FC236}">
                    <a16:creationId xmlns:a16="http://schemas.microsoft.com/office/drawing/2014/main" id="{B434C3C4-02B2-9255-E0F0-CDEB50DD8B87}"/>
                  </a:ext>
                </a:extLst>
              </p:cNvPr>
              <p:cNvPicPr/>
              <p:nvPr/>
            </p:nvPicPr>
            <p:blipFill>
              <a:blip r:embed="rId118"/>
              <a:stretch>
                <a:fillRect/>
              </a:stretch>
            </p:blipFill>
            <p:spPr>
              <a:xfrm>
                <a:off x="7214787" y="3486513"/>
                <a:ext cx="165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34" name="筆跡 133">
                <a:extLst>
                  <a:ext uri="{FF2B5EF4-FFF2-40B4-BE49-F238E27FC236}">
                    <a16:creationId xmlns:a16="http://schemas.microsoft.com/office/drawing/2014/main" id="{F0D2625A-6665-9C84-0C7C-7591D1AAA24F}"/>
                  </a:ext>
                </a:extLst>
              </p14:cNvPr>
              <p14:cNvContentPartPr/>
              <p14:nvPr/>
            </p14:nvContentPartPr>
            <p14:xfrm>
              <a:off x="7811667" y="3388233"/>
              <a:ext cx="109440" cy="281160"/>
            </p14:xfrm>
          </p:contentPart>
        </mc:Choice>
        <mc:Fallback xmlns="">
          <p:pic>
            <p:nvPicPr>
              <p:cNvPr id="134" name="筆跡 133">
                <a:extLst>
                  <a:ext uri="{FF2B5EF4-FFF2-40B4-BE49-F238E27FC236}">
                    <a16:creationId xmlns:a16="http://schemas.microsoft.com/office/drawing/2014/main" id="{F0D2625A-6665-9C84-0C7C-7591D1AAA24F}"/>
                  </a:ext>
                </a:extLst>
              </p:cNvPr>
              <p:cNvPicPr/>
              <p:nvPr/>
            </p:nvPicPr>
            <p:blipFill>
              <a:blip r:embed="rId120"/>
              <a:stretch>
                <a:fillRect/>
              </a:stretch>
            </p:blipFill>
            <p:spPr>
              <a:xfrm>
                <a:off x="7807347" y="3383913"/>
                <a:ext cx="1180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37" name="筆跡 136">
                <a:extLst>
                  <a:ext uri="{FF2B5EF4-FFF2-40B4-BE49-F238E27FC236}">
                    <a16:creationId xmlns:a16="http://schemas.microsoft.com/office/drawing/2014/main" id="{13FE1F46-9F5C-E9C2-CFDE-080130D9AAAF}"/>
                  </a:ext>
                </a:extLst>
              </p14:cNvPr>
              <p14:cNvContentPartPr/>
              <p14:nvPr/>
            </p14:nvContentPartPr>
            <p14:xfrm>
              <a:off x="7231707" y="3805473"/>
              <a:ext cx="132840" cy="199800"/>
            </p14:xfrm>
          </p:contentPart>
        </mc:Choice>
        <mc:Fallback xmlns="">
          <p:pic>
            <p:nvPicPr>
              <p:cNvPr id="137" name="筆跡 136">
                <a:extLst>
                  <a:ext uri="{FF2B5EF4-FFF2-40B4-BE49-F238E27FC236}">
                    <a16:creationId xmlns:a16="http://schemas.microsoft.com/office/drawing/2014/main" id="{13FE1F46-9F5C-E9C2-CFDE-080130D9AAAF}"/>
                  </a:ext>
                </a:extLst>
              </p:cNvPr>
              <p:cNvPicPr/>
              <p:nvPr/>
            </p:nvPicPr>
            <p:blipFill>
              <a:blip r:embed="rId122"/>
              <a:stretch>
                <a:fillRect/>
              </a:stretch>
            </p:blipFill>
            <p:spPr>
              <a:xfrm>
                <a:off x="7227387" y="3801153"/>
                <a:ext cx="1414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38" name="筆跡 137">
                <a:extLst>
                  <a:ext uri="{FF2B5EF4-FFF2-40B4-BE49-F238E27FC236}">
                    <a16:creationId xmlns:a16="http://schemas.microsoft.com/office/drawing/2014/main" id="{2CE05BBF-1AB4-0430-65CF-F8CF068A82FB}"/>
                  </a:ext>
                </a:extLst>
              </p14:cNvPr>
              <p14:cNvContentPartPr/>
              <p14:nvPr/>
            </p14:nvContentPartPr>
            <p14:xfrm>
              <a:off x="7804467" y="3867033"/>
              <a:ext cx="78840" cy="152280"/>
            </p14:xfrm>
          </p:contentPart>
        </mc:Choice>
        <mc:Fallback xmlns="">
          <p:pic>
            <p:nvPicPr>
              <p:cNvPr id="138" name="筆跡 137">
                <a:extLst>
                  <a:ext uri="{FF2B5EF4-FFF2-40B4-BE49-F238E27FC236}">
                    <a16:creationId xmlns:a16="http://schemas.microsoft.com/office/drawing/2014/main" id="{2CE05BBF-1AB4-0430-65CF-F8CF068A82FB}"/>
                  </a:ext>
                </a:extLst>
              </p:cNvPr>
              <p:cNvPicPr/>
              <p:nvPr/>
            </p:nvPicPr>
            <p:blipFill>
              <a:blip r:embed="rId124"/>
              <a:stretch>
                <a:fillRect/>
              </a:stretch>
            </p:blipFill>
            <p:spPr>
              <a:xfrm>
                <a:off x="7800147" y="3862713"/>
                <a:ext cx="874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39" name="筆跡 138">
                <a:extLst>
                  <a:ext uri="{FF2B5EF4-FFF2-40B4-BE49-F238E27FC236}">
                    <a16:creationId xmlns:a16="http://schemas.microsoft.com/office/drawing/2014/main" id="{919CB4E2-A839-1713-7EB5-3B65587E46B3}"/>
                  </a:ext>
                </a:extLst>
              </p14:cNvPr>
              <p14:cNvContentPartPr/>
              <p14:nvPr/>
            </p14:nvContentPartPr>
            <p14:xfrm>
              <a:off x="7242147" y="4334313"/>
              <a:ext cx="79560" cy="105480"/>
            </p14:xfrm>
          </p:contentPart>
        </mc:Choice>
        <mc:Fallback xmlns="">
          <p:pic>
            <p:nvPicPr>
              <p:cNvPr id="139" name="筆跡 138">
                <a:extLst>
                  <a:ext uri="{FF2B5EF4-FFF2-40B4-BE49-F238E27FC236}">
                    <a16:creationId xmlns:a16="http://schemas.microsoft.com/office/drawing/2014/main" id="{919CB4E2-A839-1713-7EB5-3B65587E46B3}"/>
                  </a:ext>
                </a:extLst>
              </p:cNvPr>
              <p:cNvPicPr/>
              <p:nvPr/>
            </p:nvPicPr>
            <p:blipFill>
              <a:blip r:embed="rId126"/>
              <a:stretch>
                <a:fillRect/>
              </a:stretch>
            </p:blipFill>
            <p:spPr>
              <a:xfrm>
                <a:off x="7237827" y="4329993"/>
                <a:ext cx="88200" cy="114120"/>
              </a:xfrm>
              <a:prstGeom prst="rect">
                <a:avLst/>
              </a:prstGeom>
            </p:spPr>
          </p:pic>
        </mc:Fallback>
      </mc:AlternateContent>
      <p:grpSp>
        <p:nvGrpSpPr>
          <p:cNvPr id="142" name="群組 141">
            <a:extLst>
              <a:ext uri="{FF2B5EF4-FFF2-40B4-BE49-F238E27FC236}">
                <a16:creationId xmlns:a16="http://schemas.microsoft.com/office/drawing/2014/main" id="{2CFF5A30-6FFD-689B-BA0F-377F6C057FF8}"/>
              </a:ext>
            </a:extLst>
          </p:cNvPr>
          <p:cNvGrpSpPr/>
          <p:nvPr/>
        </p:nvGrpSpPr>
        <p:grpSpPr>
          <a:xfrm>
            <a:off x="7751547" y="4327833"/>
            <a:ext cx="138960" cy="140040"/>
            <a:chOff x="7751547" y="4327833"/>
            <a:chExt cx="138960" cy="140040"/>
          </a:xfrm>
        </p:grpSpPr>
        <mc:AlternateContent xmlns:mc="http://schemas.openxmlformats.org/markup-compatibility/2006" xmlns:p14="http://schemas.microsoft.com/office/powerpoint/2010/main">
          <mc:Choice Requires="p14">
            <p:contentPart p14:bwMode="auto" r:id="rId127">
              <p14:nvContentPartPr>
                <p14:cNvPr id="140" name="筆跡 139">
                  <a:extLst>
                    <a:ext uri="{FF2B5EF4-FFF2-40B4-BE49-F238E27FC236}">
                      <a16:creationId xmlns:a16="http://schemas.microsoft.com/office/drawing/2014/main" id="{922DA4F9-76D0-4EEC-53F6-EAB63F65C17E}"/>
                    </a:ext>
                  </a:extLst>
                </p14:cNvPr>
                <p14:cNvContentPartPr/>
                <p14:nvPr/>
              </p14:nvContentPartPr>
              <p14:xfrm>
                <a:off x="7751547" y="4327833"/>
                <a:ext cx="51120" cy="140040"/>
              </p14:xfrm>
            </p:contentPart>
          </mc:Choice>
          <mc:Fallback xmlns="">
            <p:pic>
              <p:nvPicPr>
                <p:cNvPr id="140" name="筆跡 139">
                  <a:extLst>
                    <a:ext uri="{FF2B5EF4-FFF2-40B4-BE49-F238E27FC236}">
                      <a16:creationId xmlns:a16="http://schemas.microsoft.com/office/drawing/2014/main" id="{922DA4F9-76D0-4EEC-53F6-EAB63F65C17E}"/>
                    </a:ext>
                  </a:extLst>
                </p:cNvPr>
                <p:cNvPicPr/>
                <p:nvPr/>
              </p:nvPicPr>
              <p:blipFill>
                <a:blip r:embed="rId128"/>
                <a:stretch>
                  <a:fillRect/>
                </a:stretch>
              </p:blipFill>
              <p:spPr>
                <a:xfrm>
                  <a:off x="7747227" y="4323513"/>
                  <a:ext cx="597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41" name="筆跡 140">
                  <a:extLst>
                    <a:ext uri="{FF2B5EF4-FFF2-40B4-BE49-F238E27FC236}">
                      <a16:creationId xmlns:a16="http://schemas.microsoft.com/office/drawing/2014/main" id="{AE3AC530-FC4A-89A1-EF5D-A7A3502291CB}"/>
                    </a:ext>
                  </a:extLst>
                </p14:cNvPr>
                <p14:cNvContentPartPr/>
                <p14:nvPr/>
              </p14:nvContentPartPr>
              <p14:xfrm>
                <a:off x="7815627" y="4332513"/>
                <a:ext cx="74880" cy="119880"/>
              </p14:xfrm>
            </p:contentPart>
          </mc:Choice>
          <mc:Fallback xmlns="">
            <p:pic>
              <p:nvPicPr>
                <p:cNvPr id="141" name="筆跡 140">
                  <a:extLst>
                    <a:ext uri="{FF2B5EF4-FFF2-40B4-BE49-F238E27FC236}">
                      <a16:creationId xmlns:a16="http://schemas.microsoft.com/office/drawing/2014/main" id="{AE3AC530-FC4A-89A1-EF5D-A7A3502291CB}"/>
                    </a:ext>
                  </a:extLst>
                </p:cNvPr>
                <p:cNvPicPr/>
                <p:nvPr/>
              </p:nvPicPr>
              <p:blipFill>
                <a:blip r:embed="rId130"/>
                <a:stretch>
                  <a:fillRect/>
                </a:stretch>
              </p:blipFill>
              <p:spPr>
                <a:xfrm>
                  <a:off x="7811307" y="4328193"/>
                  <a:ext cx="83520" cy="128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1">
            <p14:nvContentPartPr>
              <p14:cNvPr id="143" name="筆跡 142">
                <a:extLst>
                  <a:ext uri="{FF2B5EF4-FFF2-40B4-BE49-F238E27FC236}">
                    <a16:creationId xmlns:a16="http://schemas.microsoft.com/office/drawing/2014/main" id="{64976848-B1F8-8F97-D0D2-5920E139235F}"/>
                  </a:ext>
                </a:extLst>
              </p14:cNvPr>
              <p14:cNvContentPartPr/>
              <p14:nvPr/>
            </p14:nvContentPartPr>
            <p14:xfrm>
              <a:off x="6665243" y="3325125"/>
              <a:ext cx="191520" cy="600120"/>
            </p14:xfrm>
          </p:contentPart>
        </mc:Choice>
        <mc:Fallback xmlns="">
          <p:pic>
            <p:nvPicPr>
              <p:cNvPr id="143" name="筆跡 142">
                <a:extLst>
                  <a:ext uri="{FF2B5EF4-FFF2-40B4-BE49-F238E27FC236}">
                    <a16:creationId xmlns:a16="http://schemas.microsoft.com/office/drawing/2014/main" id="{64976848-B1F8-8F97-D0D2-5920E139235F}"/>
                  </a:ext>
                </a:extLst>
              </p:cNvPr>
              <p:cNvPicPr/>
              <p:nvPr/>
            </p:nvPicPr>
            <p:blipFill>
              <a:blip r:embed="rId132"/>
              <a:stretch>
                <a:fillRect/>
              </a:stretch>
            </p:blipFill>
            <p:spPr>
              <a:xfrm>
                <a:off x="6660923" y="3320805"/>
                <a:ext cx="200160" cy="608760"/>
              </a:xfrm>
              <a:prstGeom prst="rect">
                <a:avLst/>
              </a:prstGeom>
            </p:spPr>
          </p:pic>
        </mc:Fallback>
      </mc:AlternateContent>
      <p:grpSp>
        <p:nvGrpSpPr>
          <p:cNvPr id="164" name="群組 163">
            <a:extLst>
              <a:ext uri="{FF2B5EF4-FFF2-40B4-BE49-F238E27FC236}">
                <a16:creationId xmlns:a16="http://schemas.microsoft.com/office/drawing/2014/main" id="{26B2A53D-4423-60FA-81F2-88C1842077BA}"/>
              </a:ext>
            </a:extLst>
          </p:cNvPr>
          <p:cNvGrpSpPr/>
          <p:nvPr/>
        </p:nvGrpSpPr>
        <p:grpSpPr>
          <a:xfrm>
            <a:off x="5618003" y="3458325"/>
            <a:ext cx="976320" cy="493920"/>
            <a:chOff x="5618003" y="3458325"/>
            <a:chExt cx="976320" cy="493920"/>
          </a:xfrm>
        </p:grpSpPr>
        <mc:AlternateContent xmlns:mc="http://schemas.openxmlformats.org/markup-compatibility/2006" xmlns:p14="http://schemas.microsoft.com/office/powerpoint/2010/main">
          <mc:Choice Requires="p14">
            <p:contentPart p14:bwMode="auto" r:id="rId133">
              <p14:nvContentPartPr>
                <p14:cNvPr id="151" name="筆跡 150">
                  <a:extLst>
                    <a:ext uri="{FF2B5EF4-FFF2-40B4-BE49-F238E27FC236}">
                      <a16:creationId xmlns:a16="http://schemas.microsoft.com/office/drawing/2014/main" id="{B8ADC27F-666A-55DA-9E52-3DB6D111CC25}"/>
                    </a:ext>
                  </a:extLst>
                </p14:cNvPr>
                <p14:cNvContentPartPr/>
                <p14:nvPr/>
              </p14:nvContentPartPr>
              <p14:xfrm>
                <a:off x="5623043" y="3731565"/>
                <a:ext cx="21240" cy="220680"/>
              </p14:xfrm>
            </p:contentPart>
          </mc:Choice>
          <mc:Fallback xmlns="">
            <p:pic>
              <p:nvPicPr>
                <p:cNvPr id="151" name="筆跡 150">
                  <a:extLst>
                    <a:ext uri="{FF2B5EF4-FFF2-40B4-BE49-F238E27FC236}">
                      <a16:creationId xmlns:a16="http://schemas.microsoft.com/office/drawing/2014/main" id="{B8ADC27F-666A-55DA-9E52-3DB6D111CC25}"/>
                    </a:ext>
                  </a:extLst>
                </p:cNvPr>
                <p:cNvPicPr/>
                <p:nvPr/>
              </p:nvPicPr>
              <p:blipFill>
                <a:blip r:embed="rId134"/>
                <a:stretch>
                  <a:fillRect/>
                </a:stretch>
              </p:blipFill>
              <p:spPr>
                <a:xfrm>
                  <a:off x="5618723" y="3727245"/>
                  <a:ext cx="298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52" name="筆跡 151">
                  <a:extLst>
                    <a:ext uri="{FF2B5EF4-FFF2-40B4-BE49-F238E27FC236}">
                      <a16:creationId xmlns:a16="http://schemas.microsoft.com/office/drawing/2014/main" id="{63CD63AA-7428-5C82-1CC6-8533EA88EA7B}"/>
                    </a:ext>
                  </a:extLst>
                </p14:cNvPr>
                <p14:cNvContentPartPr/>
                <p14:nvPr/>
              </p14:nvContentPartPr>
              <p14:xfrm>
                <a:off x="5618003" y="3680445"/>
                <a:ext cx="201600" cy="159480"/>
              </p14:xfrm>
            </p:contentPart>
          </mc:Choice>
          <mc:Fallback xmlns="">
            <p:pic>
              <p:nvPicPr>
                <p:cNvPr id="152" name="筆跡 151">
                  <a:extLst>
                    <a:ext uri="{FF2B5EF4-FFF2-40B4-BE49-F238E27FC236}">
                      <a16:creationId xmlns:a16="http://schemas.microsoft.com/office/drawing/2014/main" id="{63CD63AA-7428-5C82-1CC6-8533EA88EA7B}"/>
                    </a:ext>
                  </a:extLst>
                </p:cNvPr>
                <p:cNvPicPr/>
                <p:nvPr/>
              </p:nvPicPr>
              <p:blipFill>
                <a:blip r:embed="rId136"/>
                <a:stretch>
                  <a:fillRect/>
                </a:stretch>
              </p:blipFill>
              <p:spPr>
                <a:xfrm>
                  <a:off x="5613683" y="3676125"/>
                  <a:ext cx="2102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53" name="筆跡 152">
                  <a:extLst>
                    <a:ext uri="{FF2B5EF4-FFF2-40B4-BE49-F238E27FC236}">
                      <a16:creationId xmlns:a16="http://schemas.microsoft.com/office/drawing/2014/main" id="{65D5C160-6DA4-F3A0-80A3-DA1B025EC696}"/>
                    </a:ext>
                  </a:extLst>
                </p14:cNvPr>
                <p14:cNvContentPartPr/>
                <p14:nvPr/>
              </p14:nvContentPartPr>
              <p14:xfrm>
                <a:off x="5852003" y="3582885"/>
                <a:ext cx="81720" cy="248400"/>
              </p14:xfrm>
            </p:contentPart>
          </mc:Choice>
          <mc:Fallback xmlns="">
            <p:pic>
              <p:nvPicPr>
                <p:cNvPr id="153" name="筆跡 152">
                  <a:extLst>
                    <a:ext uri="{FF2B5EF4-FFF2-40B4-BE49-F238E27FC236}">
                      <a16:creationId xmlns:a16="http://schemas.microsoft.com/office/drawing/2014/main" id="{65D5C160-6DA4-F3A0-80A3-DA1B025EC696}"/>
                    </a:ext>
                  </a:extLst>
                </p:cNvPr>
                <p:cNvPicPr/>
                <p:nvPr/>
              </p:nvPicPr>
              <p:blipFill>
                <a:blip r:embed="rId138"/>
                <a:stretch>
                  <a:fillRect/>
                </a:stretch>
              </p:blipFill>
              <p:spPr>
                <a:xfrm>
                  <a:off x="5847683" y="3578565"/>
                  <a:ext cx="9036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54" name="筆跡 153">
                  <a:extLst>
                    <a:ext uri="{FF2B5EF4-FFF2-40B4-BE49-F238E27FC236}">
                      <a16:creationId xmlns:a16="http://schemas.microsoft.com/office/drawing/2014/main" id="{E16E6FDA-CF06-2BF8-54ED-110369AD0ABD}"/>
                    </a:ext>
                  </a:extLst>
                </p14:cNvPr>
                <p14:cNvContentPartPr/>
                <p14:nvPr/>
              </p14:nvContentPartPr>
              <p14:xfrm>
                <a:off x="5953163" y="3690165"/>
                <a:ext cx="83520" cy="102240"/>
              </p14:xfrm>
            </p:contentPart>
          </mc:Choice>
          <mc:Fallback xmlns="">
            <p:pic>
              <p:nvPicPr>
                <p:cNvPr id="154" name="筆跡 153">
                  <a:extLst>
                    <a:ext uri="{FF2B5EF4-FFF2-40B4-BE49-F238E27FC236}">
                      <a16:creationId xmlns:a16="http://schemas.microsoft.com/office/drawing/2014/main" id="{E16E6FDA-CF06-2BF8-54ED-110369AD0ABD}"/>
                    </a:ext>
                  </a:extLst>
                </p:cNvPr>
                <p:cNvPicPr/>
                <p:nvPr/>
              </p:nvPicPr>
              <p:blipFill>
                <a:blip r:embed="rId140"/>
                <a:stretch>
                  <a:fillRect/>
                </a:stretch>
              </p:blipFill>
              <p:spPr>
                <a:xfrm>
                  <a:off x="5948843" y="3685845"/>
                  <a:ext cx="9216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55" name="筆跡 154">
                  <a:extLst>
                    <a:ext uri="{FF2B5EF4-FFF2-40B4-BE49-F238E27FC236}">
                      <a16:creationId xmlns:a16="http://schemas.microsoft.com/office/drawing/2014/main" id="{9F94A7F2-8DD8-BF80-3969-26C696D19F45}"/>
                    </a:ext>
                  </a:extLst>
                </p14:cNvPr>
                <p14:cNvContentPartPr/>
                <p14:nvPr/>
              </p14:nvContentPartPr>
              <p14:xfrm>
                <a:off x="6084203" y="3667845"/>
                <a:ext cx="1440" cy="9360"/>
              </p14:xfrm>
            </p:contentPart>
          </mc:Choice>
          <mc:Fallback xmlns="">
            <p:pic>
              <p:nvPicPr>
                <p:cNvPr id="155" name="筆跡 154">
                  <a:extLst>
                    <a:ext uri="{FF2B5EF4-FFF2-40B4-BE49-F238E27FC236}">
                      <a16:creationId xmlns:a16="http://schemas.microsoft.com/office/drawing/2014/main" id="{9F94A7F2-8DD8-BF80-3969-26C696D19F45}"/>
                    </a:ext>
                  </a:extLst>
                </p:cNvPr>
                <p:cNvPicPr/>
                <p:nvPr/>
              </p:nvPicPr>
              <p:blipFill>
                <a:blip r:embed="rId142"/>
                <a:stretch>
                  <a:fillRect/>
                </a:stretch>
              </p:blipFill>
              <p:spPr>
                <a:xfrm>
                  <a:off x="6079883" y="3663525"/>
                  <a:ext cx="1008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56" name="筆跡 155">
                  <a:extLst>
                    <a:ext uri="{FF2B5EF4-FFF2-40B4-BE49-F238E27FC236}">
                      <a16:creationId xmlns:a16="http://schemas.microsoft.com/office/drawing/2014/main" id="{F6F7FD7D-1E3E-B82B-95C1-FCEB44A5413C}"/>
                    </a:ext>
                  </a:extLst>
                </p14:cNvPr>
                <p14:cNvContentPartPr/>
                <p14:nvPr/>
              </p14:nvContentPartPr>
              <p14:xfrm>
                <a:off x="6065483" y="3458325"/>
                <a:ext cx="66240" cy="314280"/>
              </p14:xfrm>
            </p:contentPart>
          </mc:Choice>
          <mc:Fallback xmlns="">
            <p:pic>
              <p:nvPicPr>
                <p:cNvPr id="156" name="筆跡 155">
                  <a:extLst>
                    <a:ext uri="{FF2B5EF4-FFF2-40B4-BE49-F238E27FC236}">
                      <a16:creationId xmlns:a16="http://schemas.microsoft.com/office/drawing/2014/main" id="{F6F7FD7D-1E3E-B82B-95C1-FCEB44A5413C}"/>
                    </a:ext>
                  </a:extLst>
                </p:cNvPr>
                <p:cNvPicPr/>
                <p:nvPr/>
              </p:nvPicPr>
              <p:blipFill>
                <a:blip r:embed="rId144"/>
                <a:stretch>
                  <a:fillRect/>
                </a:stretch>
              </p:blipFill>
              <p:spPr>
                <a:xfrm>
                  <a:off x="6061163" y="3454005"/>
                  <a:ext cx="748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57" name="筆跡 156">
                  <a:extLst>
                    <a:ext uri="{FF2B5EF4-FFF2-40B4-BE49-F238E27FC236}">
                      <a16:creationId xmlns:a16="http://schemas.microsoft.com/office/drawing/2014/main" id="{397AE517-3333-172C-750D-D218B3C5EBCB}"/>
                    </a:ext>
                  </a:extLst>
                </p14:cNvPr>
                <p14:cNvContentPartPr/>
                <p14:nvPr/>
              </p14:nvContentPartPr>
              <p14:xfrm>
                <a:off x="6174203" y="3677565"/>
                <a:ext cx="26280" cy="64440"/>
              </p14:xfrm>
            </p:contentPart>
          </mc:Choice>
          <mc:Fallback xmlns="">
            <p:pic>
              <p:nvPicPr>
                <p:cNvPr id="157" name="筆跡 156">
                  <a:extLst>
                    <a:ext uri="{FF2B5EF4-FFF2-40B4-BE49-F238E27FC236}">
                      <a16:creationId xmlns:a16="http://schemas.microsoft.com/office/drawing/2014/main" id="{397AE517-3333-172C-750D-D218B3C5EBCB}"/>
                    </a:ext>
                  </a:extLst>
                </p:cNvPr>
                <p:cNvPicPr/>
                <p:nvPr/>
              </p:nvPicPr>
              <p:blipFill>
                <a:blip r:embed="rId146"/>
                <a:stretch>
                  <a:fillRect/>
                </a:stretch>
              </p:blipFill>
              <p:spPr>
                <a:xfrm>
                  <a:off x="6169883" y="3673245"/>
                  <a:ext cx="3492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58" name="筆跡 157">
                  <a:extLst>
                    <a:ext uri="{FF2B5EF4-FFF2-40B4-BE49-F238E27FC236}">
                      <a16:creationId xmlns:a16="http://schemas.microsoft.com/office/drawing/2014/main" id="{EDAAC5E2-6271-093C-F1A1-DCCE178843CE}"/>
                    </a:ext>
                  </a:extLst>
                </p14:cNvPr>
                <p14:cNvContentPartPr/>
                <p14:nvPr/>
              </p14:nvContentPartPr>
              <p14:xfrm>
                <a:off x="6144323" y="3642285"/>
                <a:ext cx="70920" cy="3600"/>
              </p14:xfrm>
            </p:contentPart>
          </mc:Choice>
          <mc:Fallback xmlns="">
            <p:pic>
              <p:nvPicPr>
                <p:cNvPr id="158" name="筆跡 157">
                  <a:extLst>
                    <a:ext uri="{FF2B5EF4-FFF2-40B4-BE49-F238E27FC236}">
                      <a16:creationId xmlns:a16="http://schemas.microsoft.com/office/drawing/2014/main" id="{EDAAC5E2-6271-093C-F1A1-DCCE178843CE}"/>
                    </a:ext>
                  </a:extLst>
                </p:cNvPr>
                <p:cNvPicPr/>
                <p:nvPr/>
              </p:nvPicPr>
              <p:blipFill>
                <a:blip r:embed="rId148"/>
                <a:stretch>
                  <a:fillRect/>
                </a:stretch>
              </p:blipFill>
              <p:spPr>
                <a:xfrm>
                  <a:off x="6140003" y="3637965"/>
                  <a:ext cx="79560" cy="122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59" name="筆跡 158">
                  <a:extLst>
                    <a:ext uri="{FF2B5EF4-FFF2-40B4-BE49-F238E27FC236}">
                      <a16:creationId xmlns:a16="http://schemas.microsoft.com/office/drawing/2014/main" id="{260F8913-AAAE-E801-BBEE-65B359834C56}"/>
                    </a:ext>
                  </a:extLst>
                </p14:cNvPr>
                <p14:cNvContentPartPr/>
                <p14:nvPr/>
              </p14:nvContentPartPr>
              <p14:xfrm>
                <a:off x="6236483" y="3496125"/>
                <a:ext cx="192960" cy="255600"/>
              </p14:xfrm>
            </p:contentPart>
          </mc:Choice>
          <mc:Fallback xmlns="">
            <p:pic>
              <p:nvPicPr>
                <p:cNvPr id="159" name="筆跡 158">
                  <a:extLst>
                    <a:ext uri="{FF2B5EF4-FFF2-40B4-BE49-F238E27FC236}">
                      <a16:creationId xmlns:a16="http://schemas.microsoft.com/office/drawing/2014/main" id="{260F8913-AAAE-E801-BBEE-65B359834C56}"/>
                    </a:ext>
                  </a:extLst>
                </p:cNvPr>
                <p:cNvPicPr/>
                <p:nvPr/>
              </p:nvPicPr>
              <p:blipFill>
                <a:blip r:embed="rId150"/>
                <a:stretch>
                  <a:fillRect/>
                </a:stretch>
              </p:blipFill>
              <p:spPr>
                <a:xfrm>
                  <a:off x="6232163" y="3491805"/>
                  <a:ext cx="20160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60" name="筆跡 159">
                  <a:extLst>
                    <a:ext uri="{FF2B5EF4-FFF2-40B4-BE49-F238E27FC236}">
                      <a16:creationId xmlns:a16="http://schemas.microsoft.com/office/drawing/2014/main" id="{7BEB9F3A-28E5-3D60-E72D-879AA4A5BAC2}"/>
                    </a:ext>
                  </a:extLst>
                </p14:cNvPr>
                <p14:cNvContentPartPr/>
                <p14:nvPr/>
              </p14:nvContentPartPr>
              <p14:xfrm>
                <a:off x="6373283" y="3577125"/>
                <a:ext cx="44640" cy="10440"/>
              </p14:xfrm>
            </p:contentPart>
          </mc:Choice>
          <mc:Fallback xmlns="">
            <p:pic>
              <p:nvPicPr>
                <p:cNvPr id="160" name="筆跡 159">
                  <a:extLst>
                    <a:ext uri="{FF2B5EF4-FFF2-40B4-BE49-F238E27FC236}">
                      <a16:creationId xmlns:a16="http://schemas.microsoft.com/office/drawing/2014/main" id="{7BEB9F3A-28E5-3D60-E72D-879AA4A5BAC2}"/>
                    </a:ext>
                  </a:extLst>
                </p:cNvPr>
                <p:cNvPicPr/>
                <p:nvPr/>
              </p:nvPicPr>
              <p:blipFill>
                <a:blip r:embed="rId152"/>
                <a:stretch>
                  <a:fillRect/>
                </a:stretch>
              </p:blipFill>
              <p:spPr>
                <a:xfrm>
                  <a:off x="6368963" y="3572805"/>
                  <a:ext cx="532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61" name="筆跡 160">
                  <a:extLst>
                    <a:ext uri="{FF2B5EF4-FFF2-40B4-BE49-F238E27FC236}">
                      <a16:creationId xmlns:a16="http://schemas.microsoft.com/office/drawing/2014/main" id="{C2A716A6-C126-DA4A-E52E-8F96AD4B5703}"/>
                    </a:ext>
                  </a:extLst>
                </p14:cNvPr>
                <p14:cNvContentPartPr/>
                <p14:nvPr/>
              </p14:nvContentPartPr>
              <p14:xfrm>
                <a:off x="6458243" y="3585045"/>
                <a:ext cx="12600" cy="101880"/>
              </p14:xfrm>
            </p:contentPart>
          </mc:Choice>
          <mc:Fallback xmlns="">
            <p:pic>
              <p:nvPicPr>
                <p:cNvPr id="161" name="筆跡 160">
                  <a:extLst>
                    <a:ext uri="{FF2B5EF4-FFF2-40B4-BE49-F238E27FC236}">
                      <a16:creationId xmlns:a16="http://schemas.microsoft.com/office/drawing/2014/main" id="{C2A716A6-C126-DA4A-E52E-8F96AD4B5703}"/>
                    </a:ext>
                  </a:extLst>
                </p:cNvPr>
                <p:cNvPicPr/>
                <p:nvPr/>
              </p:nvPicPr>
              <p:blipFill>
                <a:blip r:embed="rId154"/>
                <a:stretch>
                  <a:fillRect/>
                </a:stretch>
              </p:blipFill>
              <p:spPr>
                <a:xfrm>
                  <a:off x="6453923" y="3580725"/>
                  <a:ext cx="212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62" name="筆跡 161">
                  <a:extLst>
                    <a:ext uri="{FF2B5EF4-FFF2-40B4-BE49-F238E27FC236}">
                      <a16:creationId xmlns:a16="http://schemas.microsoft.com/office/drawing/2014/main" id="{1EA9ACFC-4781-A97B-F87A-0B198F26A6A5}"/>
                    </a:ext>
                  </a:extLst>
                </p14:cNvPr>
                <p14:cNvContentPartPr/>
                <p14:nvPr/>
              </p14:nvContentPartPr>
              <p14:xfrm>
                <a:off x="6423683" y="3628245"/>
                <a:ext cx="90720" cy="21600"/>
              </p14:xfrm>
            </p:contentPart>
          </mc:Choice>
          <mc:Fallback xmlns="">
            <p:pic>
              <p:nvPicPr>
                <p:cNvPr id="162" name="筆跡 161">
                  <a:extLst>
                    <a:ext uri="{FF2B5EF4-FFF2-40B4-BE49-F238E27FC236}">
                      <a16:creationId xmlns:a16="http://schemas.microsoft.com/office/drawing/2014/main" id="{1EA9ACFC-4781-A97B-F87A-0B198F26A6A5}"/>
                    </a:ext>
                  </a:extLst>
                </p:cNvPr>
                <p:cNvPicPr/>
                <p:nvPr/>
              </p:nvPicPr>
              <p:blipFill>
                <a:blip r:embed="rId156"/>
                <a:stretch>
                  <a:fillRect/>
                </a:stretch>
              </p:blipFill>
              <p:spPr>
                <a:xfrm>
                  <a:off x="6419363" y="3623925"/>
                  <a:ext cx="993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63" name="筆跡 162">
                  <a:extLst>
                    <a:ext uri="{FF2B5EF4-FFF2-40B4-BE49-F238E27FC236}">
                      <a16:creationId xmlns:a16="http://schemas.microsoft.com/office/drawing/2014/main" id="{38ED0A75-D5BD-A9F4-BEBC-8FC9D22BE57E}"/>
                    </a:ext>
                  </a:extLst>
                </p14:cNvPr>
                <p14:cNvContentPartPr/>
                <p14:nvPr/>
              </p14:nvContentPartPr>
              <p14:xfrm>
                <a:off x="6505763" y="3552285"/>
                <a:ext cx="88560" cy="374760"/>
              </p14:xfrm>
            </p:contentPart>
          </mc:Choice>
          <mc:Fallback xmlns="">
            <p:pic>
              <p:nvPicPr>
                <p:cNvPr id="163" name="筆跡 162">
                  <a:extLst>
                    <a:ext uri="{FF2B5EF4-FFF2-40B4-BE49-F238E27FC236}">
                      <a16:creationId xmlns:a16="http://schemas.microsoft.com/office/drawing/2014/main" id="{38ED0A75-D5BD-A9F4-BEBC-8FC9D22BE57E}"/>
                    </a:ext>
                  </a:extLst>
                </p:cNvPr>
                <p:cNvPicPr/>
                <p:nvPr/>
              </p:nvPicPr>
              <p:blipFill>
                <a:blip r:embed="rId158"/>
                <a:stretch>
                  <a:fillRect/>
                </a:stretch>
              </p:blipFill>
              <p:spPr>
                <a:xfrm>
                  <a:off x="6501443" y="3547965"/>
                  <a:ext cx="97200" cy="383400"/>
                </a:xfrm>
                <a:prstGeom prst="rect">
                  <a:avLst/>
                </a:prstGeom>
              </p:spPr>
            </p:pic>
          </mc:Fallback>
        </mc:AlternateContent>
      </p:grpSp>
      <p:grpSp>
        <p:nvGrpSpPr>
          <p:cNvPr id="170" name="群組 169">
            <a:extLst>
              <a:ext uri="{FF2B5EF4-FFF2-40B4-BE49-F238E27FC236}">
                <a16:creationId xmlns:a16="http://schemas.microsoft.com/office/drawing/2014/main" id="{7BC2A2C2-3D75-E79A-7BC8-88C405FA26A7}"/>
              </a:ext>
            </a:extLst>
          </p:cNvPr>
          <p:cNvGrpSpPr/>
          <p:nvPr/>
        </p:nvGrpSpPr>
        <p:grpSpPr>
          <a:xfrm>
            <a:off x="8535083" y="3215325"/>
            <a:ext cx="111600" cy="65520"/>
            <a:chOff x="8535083" y="3215325"/>
            <a:chExt cx="111600" cy="65520"/>
          </a:xfrm>
        </p:grpSpPr>
        <mc:AlternateContent xmlns:mc="http://schemas.openxmlformats.org/markup-compatibility/2006" xmlns:p14="http://schemas.microsoft.com/office/powerpoint/2010/main">
          <mc:Choice Requires="p14">
            <p:contentPart p14:bwMode="auto" r:id="rId159">
              <p14:nvContentPartPr>
                <p14:cNvPr id="165" name="筆跡 164">
                  <a:extLst>
                    <a:ext uri="{FF2B5EF4-FFF2-40B4-BE49-F238E27FC236}">
                      <a16:creationId xmlns:a16="http://schemas.microsoft.com/office/drawing/2014/main" id="{D649233E-2EF1-6B59-8356-408AF339DDBD}"/>
                    </a:ext>
                  </a:extLst>
                </p14:cNvPr>
                <p14:cNvContentPartPr/>
                <p14:nvPr/>
              </p14:nvContentPartPr>
              <p14:xfrm>
                <a:off x="8539043" y="3215325"/>
                <a:ext cx="99360" cy="9360"/>
              </p14:xfrm>
            </p:contentPart>
          </mc:Choice>
          <mc:Fallback xmlns="">
            <p:pic>
              <p:nvPicPr>
                <p:cNvPr id="165" name="筆跡 164">
                  <a:extLst>
                    <a:ext uri="{FF2B5EF4-FFF2-40B4-BE49-F238E27FC236}">
                      <a16:creationId xmlns:a16="http://schemas.microsoft.com/office/drawing/2014/main" id="{D649233E-2EF1-6B59-8356-408AF339DDBD}"/>
                    </a:ext>
                  </a:extLst>
                </p:cNvPr>
                <p:cNvPicPr/>
                <p:nvPr/>
              </p:nvPicPr>
              <p:blipFill>
                <a:blip r:embed="rId160"/>
                <a:stretch>
                  <a:fillRect/>
                </a:stretch>
              </p:blipFill>
              <p:spPr>
                <a:xfrm>
                  <a:off x="8534723" y="3211005"/>
                  <a:ext cx="10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66" name="筆跡 165">
                  <a:extLst>
                    <a:ext uri="{FF2B5EF4-FFF2-40B4-BE49-F238E27FC236}">
                      <a16:creationId xmlns:a16="http://schemas.microsoft.com/office/drawing/2014/main" id="{FD0E191D-7050-B3B0-0A59-F56D4C85E9FD}"/>
                    </a:ext>
                  </a:extLst>
                </p14:cNvPr>
                <p14:cNvContentPartPr/>
                <p14:nvPr/>
              </p14:nvContentPartPr>
              <p14:xfrm>
                <a:off x="8535083" y="3263565"/>
                <a:ext cx="111600" cy="17280"/>
              </p14:xfrm>
            </p:contentPart>
          </mc:Choice>
          <mc:Fallback xmlns="">
            <p:pic>
              <p:nvPicPr>
                <p:cNvPr id="166" name="筆跡 165">
                  <a:extLst>
                    <a:ext uri="{FF2B5EF4-FFF2-40B4-BE49-F238E27FC236}">
                      <a16:creationId xmlns:a16="http://schemas.microsoft.com/office/drawing/2014/main" id="{FD0E191D-7050-B3B0-0A59-F56D4C85E9FD}"/>
                    </a:ext>
                  </a:extLst>
                </p:cNvPr>
                <p:cNvPicPr/>
                <p:nvPr/>
              </p:nvPicPr>
              <p:blipFill>
                <a:blip r:embed="rId162"/>
                <a:stretch>
                  <a:fillRect/>
                </a:stretch>
              </p:blipFill>
              <p:spPr>
                <a:xfrm>
                  <a:off x="8530763" y="3259245"/>
                  <a:ext cx="120240" cy="25920"/>
                </a:xfrm>
                <a:prstGeom prst="rect">
                  <a:avLst/>
                </a:prstGeom>
              </p:spPr>
            </p:pic>
          </mc:Fallback>
        </mc:AlternateContent>
      </p:grpSp>
      <p:grpSp>
        <p:nvGrpSpPr>
          <p:cNvPr id="169" name="群組 168">
            <a:extLst>
              <a:ext uri="{FF2B5EF4-FFF2-40B4-BE49-F238E27FC236}">
                <a16:creationId xmlns:a16="http://schemas.microsoft.com/office/drawing/2014/main" id="{A6A0E06C-E947-3ECB-855C-BBDF242FBDF0}"/>
              </a:ext>
            </a:extLst>
          </p:cNvPr>
          <p:cNvGrpSpPr/>
          <p:nvPr/>
        </p:nvGrpSpPr>
        <p:grpSpPr>
          <a:xfrm>
            <a:off x="8456243" y="4112445"/>
            <a:ext cx="87480" cy="75600"/>
            <a:chOff x="8456243" y="4112445"/>
            <a:chExt cx="87480" cy="75600"/>
          </a:xfrm>
        </p:grpSpPr>
        <mc:AlternateContent xmlns:mc="http://schemas.openxmlformats.org/markup-compatibility/2006" xmlns:p14="http://schemas.microsoft.com/office/powerpoint/2010/main">
          <mc:Choice Requires="p14">
            <p:contentPart p14:bwMode="auto" r:id="rId163">
              <p14:nvContentPartPr>
                <p14:cNvPr id="167" name="筆跡 166">
                  <a:extLst>
                    <a:ext uri="{FF2B5EF4-FFF2-40B4-BE49-F238E27FC236}">
                      <a16:creationId xmlns:a16="http://schemas.microsoft.com/office/drawing/2014/main" id="{C970033E-5F0F-36E5-118A-2237C71A47C6}"/>
                    </a:ext>
                  </a:extLst>
                </p14:cNvPr>
                <p14:cNvContentPartPr/>
                <p14:nvPr/>
              </p14:nvContentPartPr>
              <p14:xfrm>
                <a:off x="8456243" y="4112445"/>
                <a:ext cx="83880" cy="11880"/>
              </p14:xfrm>
            </p:contentPart>
          </mc:Choice>
          <mc:Fallback xmlns="">
            <p:pic>
              <p:nvPicPr>
                <p:cNvPr id="167" name="筆跡 166">
                  <a:extLst>
                    <a:ext uri="{FF2B5EF4-FFF2-40B4-BE49-F238E27FC236}">
                      <a16:creationId xmlns:a16="http://schemas.microsoft.com/office/drawing/2014/main" id="{C970033E-5F0F-36E5-118A-2237C71A47C6}"/>
                    </a:ext>
                  </a:extLst>
                </p:cNvPr>
                <p:cNvPicPr/>
                <p:nvPr/>
              </p:nvPicPr>
              <p:blipFill>
                <a:blip r:embed="rId164"/>
                <a:stretch>
                  <a:fillRect/>
                </a:stretch>
              </p:blipFill>
              <p:spPr>
                <a:xfrm>
                  <a:off x="8451923" y="4108125"/>
                  <a:ext cx="925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68" name="筆跡 167">
                  <a:extLst>
                    <a:ext uri="{FF2B5EF4-FFF2-40B4-BE49-F238E27FC236}">
                      <a16:creationId xmlns:a16="http://schemas.microsoft.com/office/drawing/2014/main" id="{E5A00938-8B80-CB54-4E17-3D97562C151D}"/>
                    </a:ext>
                  </a:extLst>
                </p14:cNvPr>
                <p14:cNvContentPartPr/>
                <p14:nvPr/>
              </p14:nvContentPartPr>
              <p14:xfrm>
                <a:off x="8460923" y="4168245"/>
                <a:ext cx="82800" cy="19800"/>
              </p14:xfrm>
            </p:contentPart>
          </mc:Choice>
          <mc:Fallback xmlns="">
            <p:pic>
              <p:nvPicPr>
                <p:cNvPr id="168" name="筆跡 167">
                  <a:extLst>
                    <a:ext uri="{FF2B5EF4-FFF2-40B4-BE49-F238E27FC236}">
                      <a16:creationId xmlns:a16="http://schemas.microsoft.com/office/drawing/2014/main" id="{E5A00938-8B80-CB54-4E17-3D97562C151D}"/>
                    </a:ext>
                  </a:extLst>
                </p:cNvPr>
                <p:cNvPicPr/>
                <p:nvPr/>
              </p:nvPicPr>
              <p:blipFill>
                <a:blip r:embed="rId166"/>
                <a:stretch>
                  <a:fillRect/>
                </a:stretch>
              </p:blipFill>
              <p:spPr>
                <a:xfrm>
                  <a:off x="8456603" y="4163925"/>
                  <a:ext cx="91440" cy="28440"/>
                </a:xfrm>
                <a:prstGeom prst="rect">
                  <a:avLst/>
                </a:prstGeom>
              </p:spPr>
            </p:pic>
          </mc:Fallback>
        </mc:AlternateContent>
      </p:grpSp>
      <p:grpSp>
        <p:nvGrpSpPr>
          <p:cNvPr id="175" name="群組 174">
            <a:extLst>
              <a:ext uri="{FF2B5EF4-FFF2-40B4-BE49-F238E27FC236}">
                <a16:creationId xmlns:a16="http://schemas.microsoft.com/office/drawing/2014/main" id="{7CA51E00-D2D1-1399-6494-B22D8488280E}"/>
              </a:ext>
            </a:extLst>
          </p:cNvPr>
          <p:cNvGrpSpPr/>
          <p:nvPr/>
        </p:nvGrpSpPr>
        <p:grpSpPr>
          <a:xfrm>
            <a:off x="8860883" y="3155205"/>
            <a:ext cx="290880" cy="147240"/>
            <a:chOff x="8860883" y="3155205"/>
            <a:chExt cx="290880" cy="147240"/>
          </a:xfrm>
        </p:grpSpPr>
        <mc:AlternateContent xmlns:mc="http://schemas.openxmlformats.org/markup-compatibility/2006" xmlns:p14="http://schemas.microsoft.com/office/powerpoint/2010/main">
          <mc:Choice Requires="p14">
            <p:contentPart p14:bwMode="auto" r:id="rId167">
              <p14:nvContentPartPr>
                <p14:cNvPr id="171" name="筆跡 170">
                  <a:extLst>
                    <a:ext uri="{FF2B5EF4-FFF2-40B4-BE49-F238E27FC236}">
                      <a16:creationId xmlns:a16="http://schemas.microsoft.com/office/drawing/2014/main" id="{42EB1DB8-1CB0-7809-5537-13966EAEADDE}"/>
                    </a:ext>
                  </a:extLst>
                </p14:cNvPr>
                <p14:cNvContentPartPr/>
                <p14:nvPr/>
              </p14:nvContentPartPr>
              <p14:xfrm>
                <a:off x="8860883" y="3155205"/>
                <a:ext cx="54360" cy="130320"/>
              </p14:xfrm>
            </p:contentPart>
          </mc:Choice>
          <mc:Fallback xmlns="">
            <p:pic>
              <p:nvPicPr>
                <p:cNvPr id="171" name="筆跡 170">
                  <a:extLst>
                    <a:ext uri="{FF2B5EF4-FFF2-40B4-BE49-F238E27FC236}">
                      <a16:creationId xmlns:a16="http://schemas.microsoft.com/office/drawing/2014/main" id="{42EB1DB8-1CB0-7809-5537-13966EAEADDE}"/>
                    </a:ext>
                  </a:extLst>
                </p:cNvPr>
                <p:cNvPicPr/>
                <p:nvPr/>
              </p:nvPicPr>
              <p:blipFill>
                <a:blip r:embed="rId168"/>
                <a:stretch>
                  <a:fillRect/>
                </a:stretch>
              </p:blipFill>
              <p:spPr>
                <a:xfrm>
                  <a:off x="8856563" y="3150885"/>
                  <a:ext cx="630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72" name="筆跡 171">
                  <a:extLst>
                    <a:ext uri="{FF2B5EF4-FFF2-40B4-BE49-F238E27FC236}">
                      <a16:creationId xmlns:a16="http://schemas.microsoft.com/office/drawing/2014/main" id="{53A8973F-A31A-0B6D-E7C1-2321C0D7C10C}"/>
                    </a:ext>
                  </a:extLst>
                </p14:cNvPr>
                <p14:cNvContentPartPr/>
                <p14:nvPr/>
              </p14:nvContentPartPr>
              <p14:xfrm>
                <a:off x="8967803" y="3275445"/>
                <a:ext cx="6120" cy="27000"/>
              </p14:xfrm>
            </p:contentPart>
          </mc:Choice>
          <mc:Fallback xmlns="">
            <p:pic>
              <p:nvPicPr>
                <p:cNvPr id="172" name="筆跡 171">
                  <a:extLst>
                    <a:ext uri="{FF2B5EF4-FFF2-40B4-BE49-F238E27FC236}">
                      <a16:creationId xmlns:a16="http://schemas.microsoft.com/office/drawing/2014/main" id="{53A8973F-A31A-0B6D-E7C1-2321C0D7C10C}"/>
                    </a:ext>
                  </a:extLst>
                </p:cNvPr>
                <p:cNvPicPr/>
                <p:nvPr/>
              </p:nvPicPr>
              <p:blipFill>
                <a:blip r:embed="rId170"/>
                <a:stretch>
                  <a:fillRect/>
                </a:stretch>
              </p:blipFill>
              <p:spPr>
                <a:xfrm>
                  <a:off x="8963483" y="3271125"/>
                  <a:ext cx="147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74" name="筆跡 173">
                  <a:extLst>
                    <a:ext uri="{FF2B5EF4-FFF2-40B4-BE49-F238E27FC236}">
                      <a16:creationId xmlns:a16="http://schemas.microsoft.com/office/drawing/2014/main" id="{5D4B73DF-F7D6-1413-F8C9-F7F6A26F196E}"/>
                    </a:ext>
                  </a:extLst>
                </p14:cNvPr>
                <p14:cNvContentPartPr/>
                <p14:nvPr/>
              </p14:nvContentPartPr>
              <p14:xfrm>
                <a:off x="9088763" y="3171405"/>
                <a:ext cx="63000" cy="111600"/>
              </p14:xfrm>
            </p:contentPart>
          </mc:Choice>
          <mc:Fallback xmlns="">
            <p:pic>
              <p:nvPicPr>
                <p:cNvPr id="174" name="筆跡 173">
                  <a:extLst>
                    <a:ext uri="{FF2B5EF4-FFF2-40B4-BE49-F238E27FC236}">
                      <a16:creationId xmlns:a16="http://schemas.microsoft.com/office/drawing/2014/main" id="{5D4B73DF-F7D6-1413-F8C9-F7F6A26F196E}"/>
                    </a:ext>
                  </a:extLst>
                </p:cNvPr>
                <p:cNvPicPr/>
                <p:nvPr/>
              </p:nvPicPr>
              <p:blipFill>
                <a:blip r:embed="rId172"/>
                <a:stretch>
                  <a:fillRect/>
                </a:stretch>
              </p:blipFill>
              <p:spPr>
                <a:xfrm>
                  <a:off x="9084443" y="3167085"/>
                  <a:ext cx="71640" cy="120240"/>
                </a:xfrm>
                <a:prstGeom prst="rect">
                  <a:avLst/>
                </a:prstGeom>
              </p:spPr>
            </p:pic>
          </mc:Fallback>
        </mc:AlternateContent>
      </p:grpSp>
      <p:grpSp>
        <p:nvGrpSpPr>
          <p:cNvPr id="181" name="群組 180">
            <a:extLst>
              <a:ext uri="{FF2B5EF4-FFF2-40B4-BE49-F238E27FC236}">
                <a16:creationId xmlns:a16="http://schemas.microsoft.com/office/drawing/2014/main" id="{A3B9DEF7-4B5A-AC99-1DE8-057C72B68EA1}"/>
              </a:ext>
            </a:extLst>
          </p:cNvPr>
          <p:cNvGrpSpPr/>
          <p:nvPr/>
        </p:nvGrpSpPr>
        <p:grpSpPr>
          <a:xfrm>
            <a:off x="9247883" y="3085725"/>
            <a:ext cx="386640" cy="267120"/>
            <a:chOff x="9247883" y="3085725"/>
            <a:chExt cx="386640" cy="267120"/>
          </a:xfrm>
        </p:grpSpPr>
        <mc:AlternateContent xmlns:mc="http://schemas.openxmlformats.org/markup-compatibility/2006" xmlns:p14="http://schemas.microsoft.com/office/powerpoint/2010/main">
          <mc:Choice Requires="p14">
            <p:contentPart p14:bwMode="auto" r:id="rId173">
              <p14:nvContentPartPr>
                <p14:cNvPr id="176" name="筆跡 175">
                  <a:extLst>
                    <a:ext uri="{FF2B5EF4-FFF2-40B4-BE49-F238E27FC236}">
                      <a16:creationId xmlns:a16="http://schemas.microsoft.com/office/drawing/2014/main" id="{E3069FD6-66E3-E57E-1F31-03CE329C617D}"/>
                    </a:ext>
                  </a:extLst>
                </p14:cNvPr>
                <p14:cNvContentPartPr/>
                <p14:nvPr/>
              </p14:nvContentPartPr>
              <p14:xfrm>
                <a:off x="9247883" y="3130365"/>
                <a:ext cx="128160" cy="86400"/>
              </p14:xfrm>
            </p:contentPart>
          </mc:Choice>
          <mc:Fallback xmlns="">
            <p:pic>
              <p:nvPicPr>
                <p:cNvPr id="176" name="筆跡 175">
                  <a:extLst>
                    <a:ext uri="{FF2B5EF4-FFF2-40B4-BE49-F238E27FC236}">
                      <a16:creationId xmlns:a16="http://schemas.microsoft.com/office/drawing/2014/main" id="{E3069FD6-66E3-E57E-1F31-03CE329C617D}"/>
                    </a:ext>
                  </a:extLst>
                </p:cNvPr>
                <p:cNvPicPr/>
                <p:nvPr/>
              </p:nvPicPr>
              <p:blipFill>
                <a:blip r:embed="rId174"/>
                <a:stretch>
                  <a:fillRect/>
                </a:stretch>
              </p:blipFill>
              <p:spPr>
                <a:xfrm>
                  <a:off x="9243563" y="3126045"/>
                  <a:ext cx="13680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77" name="筆跡 176">
                  <a:extLst>
                    <a:ext uri="{FF2B5EF4-FFF2-40B4-BE49-F238E27FC236}">
                      <a16:creationId xmlns:a16="http://schemas.microsoft.com/office/drawing/2014/main" id="{FA4A1B06-80BC-995D-49F9-063C744C0613}"/>
                    </a:ext>
                  </a:extLst>
                </p14:cNvPr>
                <p14:cNvContentPartPr/>
                <p14:nvPr/>
              </p14:nvContentPartPr>
              <p14:xfrm>
                <a:off x="9296123" y="3141885"/>
                <a:ext cx="34200" cy="166320"/>
              </p14:xfrm>
            </p:contentPart>
          </mc:Choice>
          <mc:Fallback xmlns="">
            <p:pic>
              <p:nvPicPr>
                <p:cNvPr id="177" name="筆跡 176">
                  <a:extLst>
                    <a:ext uri="{FF2B5EF4-FFF2-40B4-BE49-F238E27FC236}">
                      <a16:creationId xmlns:a16="http://schemas.microsoft.com/office/drawing/2014/main" id="{FA4A1B06-80BC-995D-49F9-063C744C0613}"/>
                    </a:ext>
                  </a:extLst>
                </p:cNvPr>
                <p:cNvPicPr/>
                <p:nvPr/>
              </p:nvPicPr>
              <p:blipFill>
                <a:blip r:embed="rId176"/>
                <a:stretch>
                  <a:fillRect/>
                </a:stretch>
              </p:blipFill>
              <p:spPr>
                <a:xfrm>
                  <a:off x="9291803" y="3137565"/>
                  <a:ext cx="428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78" name="筆跡 177">
                  <a:extLst>
                    <a:ext uri="{FF2B5EF4-FFF2-40B4-BE49-F238E27FC236}">
                      <a16:creationId xmlns:a16="http://schemas.microsoft.com/office/drawing/2014/main" id="{4DF29B5F-F5AD-D36F-676F-299CF8E94E00}"/>
                    </a:ext>
                  </a:extLst>
                </p14:cNvPr>
                <p14:cNvContentPartPr/>
                <p14:nvPr/>
              </p14:nvContentPartPr>
              <p14:xfrm>
                <a:off x="9397283" y="3085725"/>
                <a:ext cx="72000" cy="185040"/>
              </p14:xfrm>
            </p:contentPart>
          </mc:Choice>
          <mc:Fallback xmlns="">
            <p:pic>
              <p:nvPicPr>
                <p:cNvPr id="178" name="筆跡 177">
                  <a:extLst>
                    <a:ext uri="{FF2B5EF4-FFF2-40B4-BE49-F238E27FC236}">
                      <a16:creationId xmlns:a16="http://schemas.microsoft.com/office/drawing/2014/main" id="{4DF29B5F-F5AD-D36F-676F-299CF8E94E00}"/>
                    </a:ext>
                  </a:extLst>
                </p:cNvPr>
                <p:cNvPicPr/>
                <p:nvPr/>
              </p:nvPicPr>
              <p:blipFill>
                <a:blip r:embed="rId178"/>
                <a:stretch>
                  <a:fillRect/>
                </a:stretch>
              </p:blipFill>
              <p:spPr>
                <a:xfrm>
                  <a:off x="9392963" y="3081405"/>
                  <a:ext cx="806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79" name="筆跡 178">
                  <a:extLst>
                    <a:ext uri="{FF2B5EF4-FFF2-40B4-BE49-F238E27FC236}">
                      <a16:creationId xmlns:a16="http://schemas.microsoft.com/office/drawing/2014/main" id="{5931D5BE-7951-B3C1-7948-617C8211B6A5}"/>
                    </a:ext>
                  </a:extLst>
                </p14:cNvPr>
                <p14:cNvContentPartPr/>
                <p14:nvPr/>
              </p14:nvContentPartPr>
              <p14:xfrm>
                <a:off x="9517163" y="3131085"/>
                <a:ext cx="117360" cy="98640"/>
              </p14:xfrm>
            </p:contentPart>
          </mc:Choice>
          <mc:Fallback xmlns="">
            <p:pic>
              <p:nvPicPr>
                <p:cNvPr id="179" name="筆跡 178">
                  <a:extLst>
                    <a:ext uri="{FF2B5EF4-FFF2-40B4-BE49-F238E27FC236}">
                      <a16:creationId xmlns:a16="http://schemas.microsoft.com/office/drawing/2014/main" id="{5931D5BE-7951-B3C1-7948-617C8211B6A5}"/>
                    </a:ext>
                  </a:extLst>
                </p:cNvPr>
                <p:cNvPicPr/>
                <p:nvPr/>
              </p:nvPicPr>
              <p:blipFill>
                <a:blip r:embed="rId180"/>
                <a:stretch>
                  <a:fillRect/>
                </a:stretch>
              </p:blipFill>
              <p:spPr>
                <a:xfrm>
                  <a:off x="9512843" y="3126765"/>
                  <a:ext cx="1260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80" name="筆跡 179">
                  <a:extLst>
                    <a:ext uri="{FF2B5EF4-FFF2-40B4-BE49-F238E27FC236}">
                      <a16:creationId xmlns:a16="http://schemas.microsoft.com/office/drawing/2014/main" id="{B59EE45C-634F-7EB9-98BE-697C322B3062}"/>
                    </a:ext>
                  </a:extLst>
                </p14:cNvPr>
                <p14:cNvContentPartPr/>
                <p14:nvPr/>
              </p14:nvContentPartPr>
              <p14:xfrm>
                <a:off x="9553163" y="3167805"/>
                <a:ext cx="47880" cy="185040"/>
              </p14:xfrm>
            </p:contentPart>
          </mc:Choice>
          <mc:Fallback xmlns="">
            <p:pic>
              <p:nvPicPr>
                <p:cNvPr id="180" name="筆跡 179">
                  <a:extLst>
                    <a:ext uri="{FF2B5EF4-FFF2-40B4-BE49-F238E27FC236}">
                      <a16:creationId xmlns:a16="http://schemas.microsoft.com/office/drawing/2014/main" id="{B59EE45C-634F-7EB9-98BE-697C322B3062}"/>
                    </a:ext>
                  </a:extLst>
                </p:cNvPr>
                <p:cNvPicPr/>
                <p:nvPr/>
              </p:nvPicPr>
              <p:blipFill>
                <a:blip r:embed="rId182"/>
                <a:stretch>
                  <a:fillRect/>
                </a:stretch>
              </p:blipFill>
              <p:spPr>
                <a:xfrm>
                  <a:off x="9548843" y="3163485"/>
                  <a:ext cx="56520" cy="193680"/>
                </a:xfrm>
                <a:prstGeom prst="rect">
                  <a:avLst/>
                </a:prstGeom>
              </p:spPr>
            </p:pic>
          </mc:Fallback>
        </mc:AlternateContent>
      </p:grpSp>
    </p:spTree>
    <p:extLst>
      <p:ext uri="{BB962C8B-B14F-4D97-AF65-F5344CB8AC3E}">
        <p14:creationId xmlns:p14="http://schemas.microsoft.com/office/powerpoint/2010/main" val="22165352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ECB75E-B25D-466E-BBAB-0808D5C3D63D}"/>
              </a:ext>
            </a:extLst>
          </p:cNvPr>
          <p:cNvSpPr>
            <a:spLocks noGrp="1"/>
          </p:cNvSpPr>
          <p:nvPr>
            <p:ph type="title"/>
          </p:nvPr>
        </p:nvSpPr>
        <p:spPr/>
        <p:txBody>
          <a:bodyPr/>
          <a:lstStyle/>
          <a:p>
            <a:r>
              <a:rPr lang="en-US" altLang="zh-TW" dirty="0"/>
              <a:t>Fisher exact test		</a:t>
            </a:r>
            <a:endParaRPr lang="zh-TW" altLang="en-US" dirty="0"/>
          </a:p>
        </p:txBody>
      </p:sp>
      <p:sp>
        <p:nvSpPr>
          <p:cNvPr id="4" name="文字方塊 3">
            <a:extLst>
              <a:ext uri="{FF2B5EF4-FFF2-40B4-BE49-F238E27FC236}">
                <a16:creationId xmlns:a16="http://schemas.microsoft.com/office/drawing/2014/main" id="{A39E11E4-AD0A-4DFA-139B-69B9568FC31C}"/>
              </a:ext>
            </a:extLst>
          </p:cNvPr>
          <p:cNvSpPr txBox="1"/>
          <p:nvPr/>
        </p:nvSpPr>
        <p:spPr>
          <a:xfrm>
            <a:off x="900853" y="1788160"/>
            <a:ext cx="9889067" cy="646331"/>
          </a:xfrm>
          <a:prstGeom prst="rect">
            <a:avLst/>
          </a:prstGeom>
          <a:noFill/>
        </p:spPr>
        <p:txBody>
          <a:bodyPr wrap="square" rtlCol="0">
            <a:spAutoFit/>
          </a:bodyPr>
          <a:lstStyle/>
          <a:p>
            <a:r>
              <a:rPr lang="en-US" altLang="zh-TW" dirty="0"/>
              <a:t>Drug manufacturers claim they have developed a new pesticide that is more powerful than the old ones</a:t>
            </a:r>
            <a:endParaRPr lang="zh-TW" altLang="en-US" dirty="0"/>
          </a:p>
        </p:txBody>
      </p:sp>
      <p:grpSp>
        <p:nvGrpSpPr>
          <p:cNvPr id="205" name="群組 204">
            <a:extLst>
              <a:ext uri="{FF2B5EF4-FFF2-40B4-BE49-F238E27FC236}">
                <a16:creationId xmlns:a16="http://schemas.microsoft.com/office/drawing/2014/main" id="{36AA682B-10A9-E62D-E503-F26EF1AB4168}"/>
              </a:ext>
            </a:extLst>
          </p:cNvPr>
          <p:cNvGrpSpPr/>
          <p:nvPr/>
        </p:nvGrpSpPr>
        <p:grpSpPr>
          <a:xfrm>
            <a:off x="615094" y="2501993"/>
            <a:ext cx="5449552" cy="4233196"/>
            <a:chOff x="3188118" y="2365562"/>
            <a:chExt cx="4647764" cy="3642012"/>
          </a:xfrm>
        </p:grpSpPr>
        <p:grpSp>
          <p:nvGrpSpPr>
            <p:cNvPr id="32" name="群組 31">
              <a:extLst>
                <a:ext uri="{FF2B5EF4-FFF2-40B4-BE49-F238E27FC236}">
                  <a16:creationId xmlns:a16="http://schemas.microsoft.com/office/drawing/2014/main" id="{161C31E3-4024-B157-EF2B-6CE5BF077F2D}"/>
                </a:ext>
              </a:extLst>
            </p:cNvPr>
            <p:cNvGrpSpPr/>
            <p:nvPr/>
          </p:nvGrpSpPr>
          <p:grpSpPr>
            <a:xfrm>
              <a:off x="4981574" y="2365562"/>
              <a:ext cx="242640" cy="306360"/>
              <a:chOff x="4981574" y="2365562"/>
              <a:chExt cx="242640" cy="306360"/>
            </a:xfrm>
          </p:grpSpPr>
          <mc:AlternateContent xmlns:mc="http://schemas.openxmlformats.org/markup-compatibility/2006" xmlns:p14="http://schemas.microsoft.com/office/powerpoint/2010/main">
            <mc:Choice Requires="p14">
              <p:contentPart p14:bwMode="auto" r:id="rId2">
                <p14:nvContentPartPr>
                  <p14:cNvPr id="25" name="筆跡 24">
                    <a:extLst>
                      <a:ext uri="{FF2B5EF4-FFF2-40B4-BE49-F238E27FC236}">
                        <a16:creationId xmlns:a16="http://schemas.microsoft.com/office/drawing/2014/main" id="{4E1B97F2-25EC-3412-FE8A-232211DD6469}"/>
                      </a:ext>
                    </a:extLst>
                  </p14:cNvPr>
                  <p14:cNvContentPartPr/>
                  <p14:nvPr/>
                </p14:nvContentPartPr>
                <p14:xfrm>
                  <a:off x="5010734" y="2390762"/>
                  <a:ext cx="16200" cy="281160"/>
                </p14:xfrm>
              </p:contentPart>
            </mc:Choice>
            <mc:Fallback xmlns="">
              <p:pic>
                <p:nvPicPr>
                  <p:cNvPr id="25" name="筆跡 24">
                    <a:extLst>
                      <a:ext uri="{FF2B5EF4-FFF2-40B4-BE49-F238E27FC236}">
                        <a16:creationId xmlns:a16="http://schemas.microsoft.com/office/drawing/2014/main" id="{4E1B97F2-25EC-3412-FE8A-232211DD6469}"/>
                      </a:ext>
                    </a:extLst>
                  </p:cNvPr>
                  <p:cNvPicPr/>
                  <p:nvPr/>
                </p:nvPicPr>
                <p:blipFill>
                  <a:blip r:embed="rId3"/>
                  <a:stretch>
                    <a:fillRect/>
                  </a:stretch>
                </p:blipFill>
                <p:spPr>
                  <a:xfrm>
                    <a:off x="4998813" y="2378376"/>
                    <a:ext cx="40347" cy="305313"/>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6" name="筆跡 25">
                    <a:extLst>
                      <a:ext uri="{FF2B5EF4-FFF2-40B4-BE49-F238E27FC236}">
                        <a16:creationId xmlns:a16="http://schemas.microsoft.com/office/drawing/2014/main" id="{80BF3EC4-F86D-A301-AC66-251602FBCDB4}"/>
                      </a:ext>
                    </a:extLst>
                  </p14:cNvPr>
                  <p14:cNvContentPartPr/>
                  <p14:nvPr/>
                </p14:nvContentPartPr>
                <p14:xfrm>
                  <a:off x="4981574" y="2365562"/>
                  <a:ext cx="150120" cy="161640"/>
                </p14:xfrm>
              </p:contentPart>
            </mc:Choice>
            <mc:Fallback xmlns="">
              <p:pic>
                <p:nvPicPr>
                  <p:cNvPr id="26" name="筆跡 25">
                    <a:extLst>
                      <a:ext uri="{FF2B5EF4-FFF2-40B4-BE49-F238E27FC236}">
                        <a16:creationId xmlns:a16="http://schemas.microsoft.com/office/drawing/2014/main" id="{80BF3EC4-F86D-A301-AC66-251602FBCDB4}"/>
                      </a:ext>
                    </a:extLst>
                  </p:cNvPr>
                  <p:cNvPicPr/>
                  <p:nvPr/>
                </p:nvPicPr>
                <p:blipFill>
                  <a:blip r:embed="rId5"/>
                  <a:stretch>
                    <a:fillRect/>
                  </a:stretch>
                </p:blipFill>
                <p:spPr>
                  <a:xfrm>
                    <a:off x="4969269" y="2353462"/>
                    <a:ext cx="174422" cy="18615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8" name="筆跡 27">
                    <a:extLst>
                      <a:ext uri="{FF2B5EF4-FFF2-40B4-BE49-F238E27FC236}">
                        <a16:creationId xmlns:a16="http://schemas.microsoft.com/office/drawing/2014/main" id="{97C424CA-48FC-EAFD-766A-8C28C1DCA68E}"/>
                      </a:ext>
                    </a:extLst>
                  </p14:cNvPr>
                  <p14:cNvContentPartPr/>
                  <p14:nvPr/>
                </p14:nvContentPartPr>
                <p14:xfrm>
                  <a:off x="5126654" y="2546642"/>
                  <a:ext cx="97560" cy="117360"/>
                </p14:xfrm>
              </p:contentPart>
            </mc:Choice>
            <mc:Fallback xmlns="">
              <p:pic>
                <p:nvPicPr>
                  <p:cNvPr id="28" name="筆跡 27">
                    <a:extLst>
                      <a:ext uri="{FF2B5EF4-FFF2-40B4-BE49-F238E27FC236}">
                        <a16:creationId xmlns:a16="http://schemas.microsoft.com/office/drawing/2014/main" id="{97C424CA-48FC-EAFD-766A-8C28C1DCA68E}"/>
                      </a:ext>
                    </a:extLst>
                  </p:cNvPr>
                  <p:cNvPicPr/>
                  <p:nvPr/>
                </p:nvPicPr>
                <p:blipFill>
                  <a:blip r:embed="rId7"/>
                  <a:stretch>
                    <a:fillRect/>
                  </a:stretch>
                </p:blipFill>
                <p:spPr>
                  <a:xfrm>
                    <a:off x="5114344" y="2534565"/>
                    <a:ext cx="121565" cy="141823"/>
                  </a:xfrm>
                  <a:prstGeom prst="rect">
                    <a:avLst/>
                  </a:prstGeom>
                </p:spPr>
              </p:pic>
            </mc:Fallback>
          </mc:AlternateContent>
        </p:grpSp>
        <p:grpSp>
          <p:nvGrpSpPr>
            <p:cNvPr id="61" name="群組 60">
              <a:extLst>
                <a:ext uri="{FF2B5EF4-FFF2-40B4-BE49-F238E27FC236}">
                  <a16:creationId xmlns:a16="http://schemas.microsoft.com/office/drawing/2014/main" id="{CA0E878D-33F0-141B-AF90-7CC9CEAD123F}"/>
                </a:ext>
              </a:extLst>
            </p:cNvPr>
            <p:cNvGrpSpPr/>
            <p:nvPr/>
          </p:nvGrpSpPr>
          <p:grpSpPr>
            <a:xfrm>
              <a:off x="5288654" y="2444402"/>
              <a:ext cx="695160" cy="236160"/>
              <a:chOff x="5288654" y="2444402"/>
              <a:chExt cx="695160" cy="236160"/>
            </a:xfrm>
          </p:grpSpPr>
          <mc:AlternateContent xmlns:mc="http://schemas.openxmlformats.org/markup-compatibility/2006" xmlns:p14="http://schemas.microsoft.com/office/powerpoint/2010/main">
            <mc:Choice Requires="p14">
              <p:contentPart p14:bwMode="auto" r:id="rId8">
                <p14:nvContentPartPr>
                  <p14:cNvPr id="34" name="筆跡 33">
                    <a:extLst>
                      <a:ext uri="{FF2B5EF4-FFF2-40B4-BE49-F238E27FC236}">
                        <a16:creationId xmlns:a16="http://schemas.microsoft.com/office/drawing/2014/main" id="{D3048DFB-FD17-AD3B-0A7D-D91C608F22AA}"/>
                      </a:ext>
                    </a:extLst>
                  </p14:cNvPr>
                  <p14:cNvContentPartPr/>
                  <p14:nvPr/>
                </p14:nvContentPartPr>
                <p14:xfrm>
                  <a:off x="5288654" y="2539802"/>
                  <a:ext cx="72720" cy="140760"/>
                </p14:xfrm>
              </p:contentPart>
            </mc:Choice>
            <mc:Fallback xmlns="">
              <p:pic>
                <p:nvPicPr>
                  <p:cNvPr id="34" name="筆跡 33">
                    <a:extLst>
                      <a:ext uri="{FF2B5EF4-FFF2-40B4-BE49-F238E27FC236}">
                        <a16:creationId xmlns:a16="http://schemas.microsoft.com/office/drawing/2014/main" id="{D3048DFB-FD17-AD3B-0A7D-D91C608F22AA}"/>
                      </a:ext>
                    </a:extLst>
                  </p:cNvPr>
                  <p:cNvPicPr/>
                  <p:nvPr/>
                </p:nvPicPr>
                <p:blipFill>
                  <a:blip r:embed="rId9"/>
                  <a:stretch>
                    <a:fillRect/>
                  </a:stretch>
                </p:blipFill>
                <p:spPr>
                  <a:xfrm>
                    <a:off x="5276687" y="2527400"/>
                    <a:ext cx="96653" cy="16525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5" name="筆跡 34">
                    <a:extLst>
                      <a:ext uri="{FF2B5EF4-FFF2-40B4-BE49-F238E27FC236}">
                        <a16:creationId xmlns:a16="http://schemas.microsoft.com/office/drawing/2014/main" id="{C184B897-F50B-C5FD-2C84-A3E27EF365ED}"/>
                      </a:ext>
                    </a:extLst>
                  </p14:cNvPr>
                  <p14:cNvContentPartPr/>
                  <p14:nvPr/>
                </p14:nvContentPartPr>
                <p14:xfrm>
                  <a:off x="5414654" y="2543762"/>
                  <a:ext cx="35640" cy="131400"/>
                </p14:xfrm>
              </p:contentPart>
            </mc:Choice>
            <mc:Fallback xmlns="">
              <p:pic>
                <p:nvPicPr>
                  <p:cNvPr id="35" name="筆跡 34">
                    <a:extLst>
                      <a:ext uri="{FF2B5EF4-FFF2-40B4-BE49-F238E27FC236}">
                        <a16:creationId xmlns:a16="http://schemas.microsoft.com/office/drawing/2014/main" id="{C184B897-F50B-C5FD-2C84-A3E27EF365ED}"/>
                      </a:ext>
                    </a:extLst>
                  </p:cNvPr>
                  <p:cNvPicPr/>
                  <p:nvPr/>
                </p:nvPicPr>
                <p:blipFill>
                  <a:blip r:embed="rId11"/>
                  <a:stretch>
                    <a:fillRect/>
                  </a:stretch>
                </p:blipFill>
                <p:spPr>
                  <a:xfrm>
                    <a:off x="5402364" y="2531676"/>
                    <a:ext cx="59605" cy="155573"/>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6" name="筆跡 35">
                    <a:extLst>
                      <a:ext uri="{FF2B5EF4-FFF2-40B4-BE49-F238E27FC236}">
                        <a16:creationId xmlns:a16="http://schemas.microsoft.com/office/drawing/2014/main" id="{ABC66CB6-975D-71C5-F58F-E71CEC093EF2}"/>
                      </a:ext>
                    </a:extLst>
                  </p14:cNvPr>
                  <p14:cNvContentPartPr/>
                  <p14:nvPr/>
                </p14:nvContentPartPr>
                <p14:xfrm>
                  <a:off x="5385494" y="2591282"/>
                  <a:ext cx="105120" cy="12240"/>
                </p14:xfrm>
              </p:contentPart>
            </mc:Choice>
            <mc:Fallback xmlns="">
              <p:pic>
                <p:nvPicPr>
                  <p:cNvPr id="36" name="筆跡 35">
                    <a:extLst>
                      <a:ext uri="{FF2B5EF4-FFF2-40B4-BE49-F238E27FC236}">
                        <a16:creationId xmlns:a16="http://schemas.microsoft.com/office/drawing/2014/main" id="{ABC66CB6-975D-71C5-F58F-E71CEC093EF2}"/>
                      </a:ext>
                    </a:extLst>
                  </p:cNvPr>
                  <p:cNvPicPr/>
                  <p:nvPr/>
                </p:nvPicPr>
                <p:blipFill>
                  <a:blip r:embed="rId13"/>
                  <a:stretch>
                    <a:fillRect/>
                  </a:stretch>
                </p:blipFill>
                <p:spPr>
                  <a:xfrm>
                    <a:off x="5373507" y="2579042"/>
                    <a:ext cx="129095"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1" name="筆跡 40">
                    <a:extLst>
                      <a:ext uri="{FF2B5EF4-FFF2-40B4-BE49-F238E27FC236}">
                        <a16:creationId xmlns:a16="http://schemas.microsoft.com/office/drawing/2014/main" id="{FC1E9A20-F709-E7E8-8C91-22EF80EA2742}"/>
                      </a:ext>
                    </a:extLst>
                  </p14:cNvPr>
                  <p14:cNvContentPartPr/>
                  <p14:nvPr/>
                </p14:nvContentPartPr>
                <p14:xfrm>
                  <a:off x="5508254" y="2572922"/>
                  <a:ext cx="41400" cy="100440"/>
                </p14:xfrm>
              </p:contentPart>
            </mc:Choice>
            <mc:Fallback xmlns="">
              <p:pic>
                <p:nvPicPr>
                  <p:cNvPr id="41" name="筆跡 40">
                    <a:extLst>
                      <a:ext uri="{FF2B5EF4-FFF2-40B4-BE49-F238E27FC236}">
                        <a16:creationId xmlns:a16="http://schemas.microsoft.com/office/drawing/2014/main" id="{FC1E9A20-F709-E7E8-8C91-22EF80EA2742}"/>
                      </a:ext>
                    </a:extLst>
                  </p:cNvPr>
                  <p:cNvPicPr/>
                  <p:nvPr/>
                </p:nvPicPr>
                <p:blipFill>
                  <a:blip r:embed="rId15"/>
                  <a:stretch>
                    <a:fillRect/>
                  </a:stretch>
                </p:blipFill>
                <p:spPr>
                  <a:xfrm>
                    <a:off x="5496205" y="2560522"/>
                    <a:ext cx="65807" cy="1246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2" name="筆跡 41">
                    <a:extLst>
                      <a:ext uri="{FF2B5EF4-FFF2-40B4-BE49-F238E27FC236}">
                        <a16:creationId xmlns:a16="http://schemas.microsoft.com/office/drawing/2014/main" id="{3118ABAD-BFEC-D98F-F490-6845F57043DC}"/>
                      </a:ext>
                    </a:extLst>
                  </p14:cNvPr>
                  <p14:cNvContentPartPr/>
                  <p14:nvPr/>
                </p14:nvContentPartPr>
                <p14:xfrm>
                  <a:off x="5505734" y="2532602"/>
                  <a:ext cx="39960" cy="4680"/>
                </p14:xfrm>
              </p:contentPart>
            </mc:Choice>
            <mc:Fallback xmlns="">
              <p:pic>
                <p:nvPicPr>
                  <p:cNvPr id="42" name="筆跡 41">
                    <a:extLst>
                      <a:ext uri="{FF2B5EF4-FFF2-40B4-BE49-F238E27FC236}">
                        <a16:creationId xmlns:a16="http://schemas.microsoft.com/office/drawing/2014/main" id="{3118ABAD-BFEC-D98F-F490-6845F57043DC}"/>
                      </a:ext>
                    </a:extLst>
                  </p:cNvPr>
                  <p:cNvPicPr/>
                  <p:nvPr/>
                </p:nvPicPr>
                <p:blipFill>
                  <a:blip r:embed="rId17"/>
                  <a:stretch>
                    <a:fillRect/>
                  </a:stretch>
                </p:blipFill>
                <p:spPr>
                  <a:xfrm>
                    <a:off x="5493746" y="2519565"/>
                    <a:ext cx="63936" cy="31089"/>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50" name="筆跡 49">
                    <a:extLst>
                      <a:ext uri="{FF2B5EF4-FFF2-40B4-BE49-F238E27FC236}">
                        <a16:creationId xmlns:a16="http://schemas.microsoft.com/office/drawing/2014/main" id="{58D3E04D-9836-1333-5C00-3DD87856015A}"/>
                      </a:ext>
                    </a:extLst>
                  </p14:cNvPr>
                  <p14:cNvContentPartPr/>
                  <p14:nvPr/>
                </p14:nvContentPartPr>
                <p14:xfrm>
                  <a:off x="5634614" y="2562842"/>
                  <a:ext cx="89640" cy="110880"/>
                </p14:xfrm>
              </p:contentPart>
            </mc:Choice>
            <mc:Fallback xmlns="">
              <p:pic>
                <p:nvPicPr>
                  <p:cNvPr id="50" name="筆跡 49">
                    <a:extLst>
                      <a:ext uri="{FF2B5EF4-FFF2-40B4-BE49-F238E27FC236}">
                        <a16:creationId xmlns:a16="http://schemas.microsoft.com/office/drawing/2014/main" id="{58D3E04D-9836-1333-5C00-3DD87856015A}"/>
                      </a:ext>
                    </a:extLst>
                  </p:cNvPr>
                  <p:cNvPicPr/>
                  <p:nvPr/>
                </p:nvPicPr>
                <p:blipFill>
                  <a:blip r:embed="rId19"/>
                  <a:stretch>
                    <a:fillRect/>
                  </a:stretch>
                </p:blipFill>
                <p:spPr>
                  <a:xfrm>
                    <a:off x="5622642" y="2550763"/>
                    <a:ext cx="113585" cy="13503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2" name="筆跡 51">
                    <a:extLst>
                      <a:ext uri="{FF2B5EF4-FFF2-40B4-BE49-F238E27FC236}">
                        <a16:creationId xmlns:a16="http://schemas.microsoft.com/office/drawing/2014/main" id="{8CB46E18-BC1D-8259-C10B-7CE976D9DE15}"/>
                      </a:ext>
                    </a:extLst>
                  </p14:cNvPr>
                  <p14:cNvContentPartPr/>
                  <p14:nvPr/>
                </p14:nvContentPartPr>
                <p14:xfrm>
                  <a:off x="5734334" y="2575802"/>
                  <a:ext cx="20880" cy="66600"/>
                </p14:xfrm>
              </p:contentPart>
            </mc:Choice>
            <mc:Fallback xmlns="">
              <p:pic>
                <p:nvPicPr>
                  <p:cNvPr id="52" name="筆跡 51">
                    <a:extLst>
                      <a:ext uri="{FF2B5EF4-FFF2-40B4-BE49-F238E27FC236}">
                        <a16:creationId xmlns:a16="http://schemas.microsoft.com/office/drawing/2014/main" id="{8CB46E18-BC1D-8259-C10B-7CE976D9DE15}"/>
                      </a:ext>
                    </a:extLst>
                  </p:cNvPr>
                  <p:cNvPicPr/>
                  <p:nvPr/>
                </p:nvPicPr>
                <p:blipFill>
                  <a:blip r:embed="rId21"/>
                  <a:stretch>
                    <a:fillRect/>
                  </a:stretch>
                </p:blipFill>
                <p:spPr>
                  <a:xfrm>
                    <a:off x="5722359" y="2563721"/>
                    <a:ext cx="45138" cy="90762"/>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58" name="筆跡 57">
                    <a:extLst>
                      <a:ext uri="{FF2B5EF4-FFF2-40B4-BE49-F238E27FC236}">
                        <a16:creationId xmlns:a16="http://schemas.microsoft.com/office/drawing/2014/main" id="{B46C112A-1C79-AD8F-81B8-0A67A31EFBB1}"/>
                      </a:ext>
                    </a:extLst>
                  </p14:cNvPr>
                  <p14:cNvContentPartPr/>
                  <p14:nvPr/>
                </p14:nvContentPartPr>
                <p14:xfrm>
                  <a:off x="5737574" y="2547002"/>
                  <a:ext cx="61200" cy="2880"/>
                </p14:xfrm>
              </p:contentPart>
            </mc:Choice>
            <mc:Fallback xmlns="">
              <p:pic>
                <p:nvPicPr>
                  <p:cNvPr id="58" name="筆跡 57">
                    <a:extLst>
                      <a:ext uri="{FF2B5EF4-FFF2-40B4-BE49-F238E27FC236}">
                        <a16:creationId xmlns:a16="http://schemas.microsoft.com/office/drawing/2014/main" id="{B46C112A-1C79-AD8F-81B8-0A67A31EFBB1}"/>
                      </a:ext>
                    </a:extLst>
                  </p:cNvPr>
                  <p:cNvPicPr/>
                  <p:nvPr/>
                </p:nvPicPr>
                <p:blipFill>
                  <a:blip r:embed="rId23"/>
                  <a:stretch>
                    <a:fillRect/>
                  </a:stretch>
                </p:blipFill>
                <p:spPr>
                  <a:xfrm>
                    <a:off x="5725580" y="2535482"/>
                    <a:ext cx="85188" cy="25344"/>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59" name="筆跡 58">
                    <a:extLst>
                      <a:ext uri="{FF2B5EF4-FFF2-40B4-BE49-F238E27FC236}">
                        <a16:creationId xmlns:a16="http://schemas.microsoft.com/office/drawing/2014/main" id="{4328FE74-70AC-C97F-C728-0448E6E2CCCD}"/>
                      </a:ext>
                    </a:extLst>
                  </p14:cNvPr>
                  <p14:cNvContentPartPr/>
                  <p14:nvPr/>
                </p14:nvContentPartPr>
                <p14:xfrm>
                  <a:off x="5794814" y="2444402"/>
                  <a:ext cx="68040" cy="227520"/>
                </p14:xfrm>
              </p:contentPart>
            </mc:Choice>
            <mc:Fallback xmlns="">
              <p:pic>
                <p:nvPicPr>
                  <p:cNvPr id="59" name="筆跡 58">
                    <a:extLst>
                      <a:ext uri="{FF2B5EF4-FFF2-40B4-BE49-F238E27FC236}">
                        <a16:creationId xmlns:a16="http://schemas.microsoft.com/office/drawing/2014/main" id="{4328FE74-70AC-C97F-C728-0448E6E2CCCD}"/>
                      </a:ext>
                    </a:extLst>
                  </p:cNvPr>
                  <p:cNvPicPr/>
                  <p:nvPr/>
                </p:nvPicPr>
                <p:blipFill>
                  <a:blip r:embed="rId25"/>
                  <a:stretch>
                    <a:fillRect/>
                  </a:stretch>
                </p:blipFill>
                <p:spPr>
                  <a:xfrm>
                    <a:off x="5782807" y="2432330"/>
                    <a:ext cx="92362" cy="251665"/>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0" name="筆跡 59">
                    <a:extLst>
                      <a:ext uri="{FF2B5EF4-FFF2-40B4-BE49-F238E27FC236}">
                        <a16:creationId xmlns:a16="http://schemas.microsoft.com/office/drawing/2014/main" id="{42814DE2-2CF2-A138-3E9C-41E0DD78DBAC}"/>
                      </a:ext>
                    </a:extLst>
                  </p14:cNvPr>
                  <p14:cNvContentPartPr/>
                  <p14:nvPr/>
                </p14:nvContentPartPr>
                <p14:xfrm>
                  <a:off x="5890214" y="2564282"/>
                  <a:ext cx="93600" cy="97560"/>
                </p14:xfrm>
              </p:contentPart>
            </mc:Choice>
            <mc:Fallback xmlns="">
              <p:pic>
                <p:nvPicPr>
                  <p:cNvPr id="60" name="筆跡 59">
                    <a:extLst>
                      <a:ext uri="{FF2B5EF4-FFF2-40B4-BE49-F238E27FC236}">
                        <a16:creationId xmlns:a16="http://schemas.microsoft.com/office/drawing/2014/main" id="{42814DE2-2CF2-A138-3E9C-41E0DD78DBAC}"/>
                      </a:ext>
                    </a:extLst>
                  </p:cNvPr>
                  <p:cNvPicPr/>
                  <p:nvPr/>
                </p:nvPicPr>
                <p:blipFill>
                  <a:blip r:embed="rId27"/>
                  <a:stretch>
                    <a:fillRect/>
                  </a:stretch>
                </p:blipFill>
                <p:spPr>
                  <a:xfrm>
                    <a:off x="5878206" y="2551854"/>
                    <a:ext cx="117924" cy="122105"/>
                  </a:xfrm>
                  <a:prstGeom prst="rect">
                    <a:avLst/>
                  </a:prstGeom>
                </p:spPr>
              </p:pic>
            </mc:Fallback>
          </mc:AlternateContent>
        </p:grpSp>
        <p:grpSp>
          <p:nvGrpSpPr>
            <p:cNvPr id="64" name="群組 63">
              <a:extLst>
                <a:ext uri="{FF2B5EF4-FFF2-40B4-BE49-F238E27FC236}">
                  <a16:creationId xmlns:a16="http://schemas.microsoft.com/office/drawing/2014/main" id="{F99B9EC8-CDA0-CF61-ACEB-440D350C1A8F}"/>
                </a:ext>
              </a:extLst>
            </p:cNvPr>
            <p:cNvGrpSpPr/>
            <p:nvPr/>
          </p:nvGrpSpPr>
          <p:grpSpPr>
            <a:xfrm>
              <a:off x="4518614" y="3216962"/>
              <a:ext cx="418320" cy="203760"/>
              <a:chOff x="4518614" y="3216962"/>
              <a:chExt cx="418320" cy="203760"/>
            </a:xfrm>
          </p:grpSpPr>
          <mc:AlternateContent xmlns:mc="http://schemas.openxmlformats.org/markup-compatibility/2006" xmlns:p14="http://schemas.microsoft.com/office/powerpoint/2010/main">
            <mc:Choice Requires="p14">
              <p:contentPart p14:bwMode="auto" r:id="rId28">
                <p14:nvContentPartPr>
                  <p14:cNvPr id="62" name="筆跡 61">
                    <a:extLst>
                      <a:ext uri="{FF2B5EF4-FFF2-40B4-BE49-F238E27FC236}">
                        <a16:creationId xmlns:a16="http://schemas.microsoft.com/office/drawing/2014/main" id="{42FB643D-03A7-8F2D-316A-AAD86512A9A7}"/>
                      </a:ext>
                    </a:extLst>
                  </p14:cNvPr>
                  <p14:cNvContentPartPr/>
                  <p14:nvPr/>
                </p14:nvContentPartPr>
                <p14:xfrm>
                  <a:off x="4518614" y="3216962"/>
                  <a:ext cx="162360" cy="203760"/>
                </p14:xfrm>
              </p:contentPart>
            </mc:Choice>
            <mc:Fallback xmlns="">
              <p:pic>
                <p:nvPicPr>
                  <p:cNvPr id="62" name="筆跡 61">
                    <a:extLst>
                      <a:ext uri="{FF2B5EF4-FFF2-40B4-BE49-F238E27FC236}">
                        <a16:creationId xmlns:a16="http://schemas.microsoft.com/office/drawing/2014/main" id="{42FB643D-03A7-8F2D-316A-AAD86512A9A7}"/>
                      </a:ext>
                    </a:extLst>
                  </p:cNvPr>
                  <p:cNvPicPr/>
                  <p:nvPr/>
                </p:nvPicPr>
                <p:blipFill>
                  <a:blip r:embed="rId29"/>
                  <a:stretch>
                    <a:fillRect/>
                  </a:stretch>
                </p:blipFill>
                <p:spPr>
                  <a:xfrm>
                    <a:off x="4506644" y="3204557"/>
                    <a:ext cx="186300" cy="228261"/>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3" name="筆跡 62">
                    <a:extLst>
                      <a:ext uri="{FF2B5EF4-FFF2-40B4-BE49-F238E27FC236}">
                        <a16:creationId xmlns:a16="http://schemas.microsoft.com/office/drawing/2014/main" id="{A9152219-AD33-C3B6-05DA-200726D3C80B}"/>
                      </a:ext>
                    </a:extLst>
                  </p14:cNvPr>
                  <p14:cNvContentPartPr/>
                  <p14:nvPr/>
                </p14:nvContentPartPr>
                <p14:xfrm>
                  <a:off x="4701494" y="3222002"/>
                  <a:ext cx="235440" cy="152280"/>
                </p14:xfrm>
              </p:contentPart>
            </mc:Choice>
            <mc:Fallback xmlns="">
              <p:pic>
                <p:nvPicPr>
                  <p:cNvPr id="63" name="筆跡 62">
                    <a:extLst>
                      <a:ext uri="{FF2B5EF4-FFF2-40B4-BE49-F238E27FC236}">
                        <a16:creationId xmlns:a16="http://schemas.microsoft.com/office/drawing/2014/main" id="{A9152219-AD33-C3B6-05DA-200726D3C80B}"/>
                      </a:ext>
                    </a:extLst>
                  </p:cNvPr>
                  <p:cNvPicPr/>
                  <p:nvPr/>
                </p:nvPicPr>
                <p:blipFill>
                  <a:blip r:embed="rId31"/>
                  <a:stretch>
                    <a:fillRect/>
                  </a:stretch>
                </p:blipFill>
                <p:spPr>
                  <a:xfrm>
                    <a:off x="4689522" y="3209906"/>
                    <a:ext cx="259383" cy="176781"/>
                  </a:xfrm>
                  <a:prstGeom prst="rect">
                    <a:avLst/>
                  </a:prstGeom>
                </p:spPr>
              </p:pic>
            </mc:Fallback>
          </mc:AlternateContent>
        </p:grpSp>
        <p:grpSp>
          <p:nvGrpSpPr>
            <p:cNvPr id="67" name="群組 66">
              <a:extLst>
                <a:ext uri="{FF2B5EF4-FFF2-40B4-BE49-F238E27FC236}">
                  <a16:creationId xmlns:a16="http://schemas.microsoft.com/office/drawing/2014/main" id="{B2E2C8AB-A465-488C-3432-E49408349156}"/>
                </a:ext>
              </a:extLst>
            </p:cNvPr>
            <p:cNvGrpSpPr/>
            <p:nvPr/>
          </p:nvGrpSpPr>
          <p:grpSpPr>
            <a:xfrm>
              <a:off x="5844494" y="3140642"/>
              <a:ext cx="361440" cy="243000"/>
              <a:chOff x="5844494" y="3140642"/>
              <a:chExt cx="361440" cy="243000"/>
            </a:xfrm>
          </p:grpSpPr>
          <mc:AlternateContent xmlns:mc="http://schemas.openxmlformats.org/markup-compatibility/2006" xmlns:p14="http://schemas.microsoft.com/office/powerpoint/2010/main">
            <mc:Choice Requires="p14">
              <p:contentPart p14:bwMode="auto" r:id="rId32">
                <p14:nvContentPartPr>
                  <p14:cNvPr id="65" name="筆跡 64">
                    <a:extLst>
                      <a:ext uri="{FF2B5EF4-FFF2-40B4-BE49-F238E27FC236}">
                        <a16:creationId xmlns:a16="http://schemas.microsoft.com/office/drawing/2014/main" id="{6F1980A7-0CC7-F6FB-27C0-513A2445DC7F}"/>
                      </a:ext>
                    </a:extLst>
                  </p14:cNvPr>
                  <p14:cNvContentPartPr/>
                  <p14:nvPr/>
                </p14:nvContentPartPr>
                <p14:xfrm>
                  <a:off x="5844494" y="3256202"/>
                  <a:ext cx="83520" cy="116280"/>
                </p14:xfrm>
              </p:contentPart>
            </mc:Choice>
            <mc:Fallback xmlns="">
              <p:pic>
                <p:nvPicPr>
                  <p:cNvPr id="65" name="筆跡 64">
                    <a:extLst>
                      <a:ext uri="{FF2B5EF4-FFF2-40B4-BE49-F238E27FC236}">
                        <a16:creationId xmlns:a16="http://schemas.microsoft.com/office/drawing/2014/main" id="{6F1980A7-0CC7-F6FB-27C0-513A2445DC7F}"/>
                      </a:ext>
                    </a:extLst>
                  </p:cNvPr>
                  <p:cNvPicPr/>
                  <p:nvPr/>
                </p:nvPicPr>
                <p:blipFill>
                  <a:blip r:embed="rId33"/>
                  <a:stretch>
                    <a:fillRect/>
                  </a:stretch>
                </p:blipFill>
                <p:spPr>
                  <a:xfrm>
                    <a:off x="5832212" y="3244109"/>
                    <a:ext cx="107471" cy="14046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6" name="筆跡 65">
                    <a:extLst>
                      <a:ext uri="{FF2B5EF4-FFF2-40B4-BE49-F238E27FC236}">
                        <a16:creationId xmlns:a16="http://schemas.microsoft.com/office/drawing/2014/main" id="{A7BA0B34-16DB-F5D3-AEC8-4CC61D14A14B}"/>
                      </a:ext>
                    </a:extLst>
                  </p14:cNvPr>
                  <p14:cNvContentPartPr/>
                  <p14:nvPr/>
                </p14:nvContentPartPr>
                <p14:xfrm>
                  <a:off x="5939534" y="3140642"/>
                  <a:ext cx="266400" cy="243000"/>
                </p14:xfrm>
              </p:contentPart>
            </mc:Choice>
            <mc:Fallback xmlns="">
              <p:pic>
                <p:nvPicPr>
                  <p:cNvPr id="66" name="筆跡 65">
                    <a:extLst>
                      <a:ext uri="{FF2B5EF4-FFF2-40B4-BE49-F238E27FC236}">
                        <a16:creationId xmlns:a16="http://schemas.microsoft.com/office/drawing/2014/main" id="{A7BA0B34-16DB-F5D3-AEC8-4CC61D14A14B}"/>
                      </a:ext>
                    </a:extLst>
                  </p:cNvPr>
                  <p:cNvPicPr/>
                  <p:nvPr/>
                </p:nvPicPr>
                <p:blipFill>
                  <a:blip r:embed="rId35"/>
                  <a:stretch>
                    <a:fillRect/>
                  </a:stretch>
                </p:blipFill>
                <p:spPr>
                  <a:xfrm>
                    <a:off x="5927243" y="3128554"/>
                    <a:ext cx="290674" cy="267486"/>
                  </a:xfrm>
                  <a:prstGeom prst="rect">
                    <a:avLst/>
                  </a:prstGeom>
                </p:spPr>
              </p:pic>
            </mc:Fallback>
          </mc:AlternateContent>
        </p:grpSp>
        <p:grpSp>
          <p:nvGrpSpPr>
            <p:cNvPr id="98" name="群組 97">
              <a:extLst>
                <a:ext uri="{FF2B5EF4-FFF2-40B4-BE49-F238E27FC236}">
                  <a16:creationId xmlns:a16="http://schemas.microsoft.com/office/drawing/2014/main" id="{A49C8819-5DB3-1038-E843-520171C9D3B7}"/>
                </a:ext>
              </a:extLst>
            </p:cNvPr>
            <p:cNvGrpSpPr/>
            <p:nvPr/>
          </p:nvGrpSpPr>
          <p:grpSpPr>
            <a:xfrm>
              <a:off x="3225558" y="4155385"/>
              <a:ext cx="258840" cy="763560"/>
              <a:chOff x="3225558" y="4155385"/>
              <a:chExt cx="258840" cy="763560"/>
            </a:xfrm>
          </p:grpSpPr>
          <mc:AlternateContent xmlns:mc="http://schemas.openxmlformats.org/markup-compatibility/2006" xmlns:p14="http://schemas.microsoft.com/office/powerpoint/2010/main">
            <mc:Choice Requires="p14">
              <p:contentPart p14:bwMode="auto" r:id="rId36">
                <p14:nvContentPartPr>
                  <p14:cNvPr id="68" name="筆跡 67">
                    <a:extLst>
                      <a:ext uri="{FF2B5EF4-FFF2-40B4-BE49-F238E27FC236}">
                        <a16:creationId xmlns:a16="http://schemas.microsoft.com/office/drawing/2014/main" id="{46C8C2B2-8FBD-EC37-226D-7D51F89C0352}"/>
                      </a:ext>
                    </a:extLst>
                  </p14:cNvPr>
                  <p14:cNvContentPartPr/>
                  <p14:nvPr/>
                </p14:nvContentPartPr>
                <p14:xfrm>
                  <a:off x="3286758" y="4719865"/>
                  <a:ext cx="197640" cy="199080"/>
                </p14:xfrm>
              </p:contentPart>
            </mc:Choice>
            <mc:Fallback xmlns="">
              <p:pic>
                <p:nvPicPr>
                  <p:cNvPr id="68" name="筆跡 67">
                    <a:extLst>
                      <a:ext uri="{FF2B5EF4-FFF2-40B4-BE49-F238E27FC236}">
                        <a16:creationId xmlns:a16="http://schemas.microsoft.com/office/drawing/2014/main" id="{46C8C2B2-8FBD-EC37-226D-7D51F89C0352}"/>
                      </a:ext>
                    </a:extLst>
                  </p:cNvPr>
                  <p:cNvPicPr/>
                  <p:nvPr/>
                </p:nvPicPr>
                <p:blipFill>
                  <a:blip r:embed="rId37"/>
                  <a:stretch>
                    <a:fillRect/>
                  </a:stretch>
                </p:blipFill>
                <p:spPr>
                  <a:xfrm>
                    <a:off x="3274789" y="4707771"/>
                    <a:ext cx="221578" cy="223577"/>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85" name="筆跡 84">
                    <a:extLst>
                      <a:ext uri="{FF2B5EF4-FFF2-40B4-BE49-F238E27FC236}">
                        <a16:creationId xmlns:a16="http://schemas.microsoft.com/office/drawing/2014/main" id="{7C7E3DF4-7505-2307-0B4F-7FA2009B1794}"/>
                      </a:ext>
                    </a:extLst>
                  </p14:cNvPr>
                  <p14:cNvContentPartPr/>
                  <p14:nvPr/>
                </p14:nvContentPartPr>
                <p14:xfrm>
                  <a:off x="3349038" y="4650025"/>
                  <a:ext cx="87840" cy="80280"/>
                </p14:xfrm>
              </p:contentPart>
            </mc:Choice>
            <mc:Fallback xmlns="">
              <p:pic>
                <p:nvPicPr>
                  <p:cNvPr id="85" name="筆跡 84">
                    <a:extLst>
                      <a:ext uri="{FF2B5EF4-FFF2-40B4-BE49-F238E27FC236}">
                        <a16:creationId xmlns:a16="http://schemas.microsoft.com/office/drawing/2014/main" id="{7C7E3DF4-7505-2307-0B4F-7FA2009B1794}"/>
                      </a:ext>
                    </a:extLst>
                  </p:cNvPr>
                  <p:cNvPicPr/>
                  <p:nvPr/>
                </p:nvPicPr>
                <p:blipFill>
                  <a:blip r:embed="rId39"/>
                  <a:stretch>
                    <a:fillRect/>
                  </a:stretch>
                </p:blipFill>
                <p:spPr>
                  <a:xfrm>
                    <a:off x="3337060" y="4637983"/>
                    <a:ext cx="111796" cy="10436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92" name="筆跡 91">
                    <a:extLst>
                      <a:ext uri="{FF2B5EF4-FFF2-40B4-BE49-F238E27FC236}">
                        <a16:creationId xmlns:a16="http://schemas.microsoft.com/office/drawing/2014/main" id="{8C7C7632-A887-5F4C-A47D-BDFA458D1A41}"/>
                      </a:ext>
                    </a:extLst>
                  </p14:cNvPr>
                  <p14:cNvContentPartPr/>
                  <p14:nvPr/>
                </p14:nvContentPartPr>
                <p14:xfrm>
                  <a:off x="3333918" y="4465705"/>
                  <a:ext cx="88920" cy="160200"/>
                </p14:xfrm>
              </p:contentPart>
            </mc:Choice>
            <mc:Fallback xmlns="">
              <p:pic>
                <p:nvPicPr>
                  <p:cNvPr id="92" name="筆跡 91">
                    <a:extLst>
                      <a:ext uri="{FF2B5EF4-FFF2-40B4-BE49-F238E27FC236}">
                        <a16:creationId xmlns:a16="http://schemas.microsoft.com/office/drawing/2014/main" id="{8C7C7632-A887-5F4C-A47D-BDFA458D1A41}"/>
                      </a:ext>
                    </a:extLst>
                  </p:cNvPr>
                  <p:cNvPicPr/>
                  <p:nvPr/>
                </p:nvPicPr>
                <p:blipFill>
                  <a:blip r:embed="rId41"/>
                  <a:stretch>
                    <a:fillRect/>
                  </a:stretch>
                </p:blipFill>
                <p:spPr>
                  <a:xfrm>
                    <a:off x="3321918" y="4453310"/>
                    <a:ext cx="113227" cy="184369"/>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93" name="筆跡 92">
                    <a:extLst>
                      <a:ext uri="{FF2B5EF4-FFF2-40B4-BE49-F238E27FC236}">
                        <a16:creationId xmlns:a16="http://schemas.microsoft.com/office/drawing/2014/main" id="{4B11460B-AB2E-D1B7-8697-D9D57023A205}"/>
                      </a:ext>
                    </a:extLst>
                  </p14:cNvPr>
                  <p14:cNvContentPartPr/>
                  <p14:nvPr/>
                </p14:nvContentPartPr>
                <p14:xfrm>
                  <a:off x="3225558" y="4378945"/>
                  <a:ext cx="178200" cy="61560"/>
                </p14:xfrm>
              </p:contentPart>
            </mc:Choice>
            <mc:Fallback xmlns="">
              <p:pic>
                <p:nvPicPr>
                  <p:cNvPr id="93" name="筆跡 92">
                    <a:extLst>
                      <a:ext uri="{FF2B5EF4-FFF2-40B4-BE49-F238E27FC236}">
                        <a16:creationId xmlns:a16="http://schemas.microsoft.com/office/drawing/2014/main" id="{4B11460B-AB2E-D1B7-8697-D9D57023A205}"/>
                      </a:ext>
                    </a:extLst>
                  </p:cNvPr>
                  <p:cNvPicPr/>
                  <p:nvPr/>
                </p:nvPicPr>
                <p:blipFill>
                  <a:blip r:embed="rId43"/>
                  <a:stretch>
                    <a:fillRect/>
                  </a:stretch>
                </p:blipFill>
                <p:spPr>
                  <a:xfrm>
                    <a:off x="3213268" y="4366820"/>
                    <a:ext cx="202165" cy="85811"/>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94" name="筆跡 93">
                    <a:extLst>
                      <a:ext uri="{FF2B5EF4-FFF2-40B4-BE49-F238E27FC236}">
                        <a16:creationId xmlns:a16="http://schemas.microsoft.com/office/drawing/2014/main" id="{899B1E5E-4CFE-5600-6DEC-427D35300342}"/>
                      </a:ext>
                    </a:extLst>
                  </p14:cNvPr>
                  <p14:cNvContentPartPr/>
                  <p14:nvPr/>
                </p14:nvContentPartPr>
                <p14:xfrm>
                  <a:off x="3314838" y="4155385"/>
                  <a:ext cx="73800" cy="212040"/>
                </p14:xfrm>
              </p:contentPart>
            </mc:Choice>
            <mc:Fallback xmlns="">
              <p:pic>
                <p:nvPicPr>
                  <p:cNvPr id="94" name="筆跡 93">
                    <a:extLst>
                      <a:ext uri="{FF2B5EF4-FFF2-40B4-BE49-F238E27FC236}">
                        <a16:creationId xmlns:a16="http://schemas.microsoft.com/office/drawing/2014/main" id="{899B1E5E-4CFE-5600-6DEC-427D35300342}"/>
                      </a:ext>
                    </a:extLst>
                  </p:cNvPr>
                  <p:cNvPicPr/>
                  <p:nvPr/>
                </p:nvPicPr>
                <p:blipFill>
                  <a:blip r:embed="rId45"/>
                  <a:stretch>
                    <a:fillRect/>
                  </a:stretch>
                </p:blipFill>
                <p:spPr>
                  <a:xfrm>
                    <a:off x="3302845" y="4142985"/>
                    <a:ext cx="97785" cy="236530"/>
                  </a:xfrm>
                  <a:prstGeom prst="rect">
                    <a:avLst/>
                  </a:prstGeom>
                </p:spPr>
              </p:pic>
            </mc:Fallback>
          </mc:AlternateContent>
        </p:grpSp>
        <p:grpSp>
          <p:nvGrpSpPr>
            <p:cNvPr id="97" name="群組 96">
              <a:extLst>
                <a:ext uri="{FF2B5EF4-FFF2-40B4-BE49-F238E27FC236}">
                  <a16:creationId xmlns:a16="http://schemas.microsoft.com/office/drawing/2014/main" id="{6F947F48-9EE2-80CE-2777-71BC693DE04E}"/>
                </a:ext>
              </a:extLst>
            </p:cNvPr>
            <p:cNvGrpSpPr/>
            <p:nvPr/>
          </p:nvGrpSpPr>
          <p:grpSpPr>
            <a:xfrm>
              <a:off x="3188118" y="3757225"/>
              <a:ext cx="302040" cy="267480"/>
              <a:chOff x="3188118" y="3757225"/>
              <a:chExt cx="302040" cy="267480"/>
            </a:xfrm>
          </p:grpSpPr>
          <mc:AlternateContent xmlns:mc="http://schemas.openxmlformats.org/markup-compatibility/2006" xmlns:p14="http://schemas.microsoft.com/office/powerpoint/2010/main">
            <mc:Choice Requires="p14">
              <p:contentPart p14:bwMode="auto" r:id="rId46">
                <p14:nvContentPartPr>
                  <p14:cNvPr id="95" name="筆跡 94">
                    <a:extLst>
                      <a:ext uri="{FF2B5EF4-FFF2-40B4-BE49-F238E27FC236}">
                        <a16:creationId xmlns:a16="http://schemas.microsoft.com/office/drawing/2014/main" id="{2BA7D400-6428-44AA-93E5-C617CCF0F71A}"/>
                      </a:ext>
                    </a:extLst>
                  </p14:cNvPr>
                  <p14:cNvContentPartPr/>
                  <p14:nvPr/>
                </p14:nvContentPartPr>
                <p14:xfrm>
                  <a:off x="3188118" y="3802945"/>
                  <a:ext cx="302040" cy="221760"/>
                </p14:xfrm>
              </p:contentPart>
            </mc:Choice>
            <mc:Fallback xmlns="">
              <p:pic>
                <p:nvPicPr>
                  <p:cNvPr id="95" name="筆跡 94">
                    <a:extLst>
                      <a:ext uri="{FF2B5EF4-FFF2-40B4-BE49-F238E27FC236}">
                        <a16:creationId xmlns:a16="http://schemas.microsoft.com/office/drawing/2014/main" id="{2BA7D400-6428-44AA-93E5-C617CCF0F71A}"/>
                      </a:ext>
                    </a:extLst>
                  </p:cNvPr>
                  <p:cNvPicPr/>
                  <p:nvPr/>
                </p:nvPicPr>
                <p:blipFill>
                  <a:blip r:embed="rId47"/>
                  <a:stretch>
                    <a:fillRect/>
                  </a:stretch>
                </p:blipFill>
                <p:spPr>
                  <a:xfrm>
                    <a:off x="3176147" y="3790539"/>
                    <a:ext cx="325982" cy="246262"/>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96" name="筆跡 95">
                    <a:extLst>
                      <a:ext uri="{FF2B5EF4-FFF2-40B4-BE49-F238E27FC236}">
                        <a16:creationId xmlns:a16="http://schemas.microsoft.com/office/drawing/2014/main" id="{E76A384C-4952-7206-D250-90B276886C4D}"/>
                      </a:ext>
                    </a:extLst>
                  </p14:cNvPr>
                  <p14:cNvContentPartPr/>
                  <p14:nvPr/>
                </p14:nvContentPartPr>
                <p14:xfrm>
                  <a:off x="3321318" y="3757225"/>
                  <a:ext cx="32400" cy="162720"/>
                </p14:xfrm>
              </p:contentPart>
            </mc:Choice>
            <mc:Fallback xmlns="">
              <p:pic>
                <p:nvPicPr>
                  <p:cNvPr id="96" name="筆跡 95">
                    <a:extLst>
                      <a:ext uri="{FF2B5EF4-FFF2-40B4-BE49-F238E27FC236}">
                        <a16:creationId xmlns:a16="http://schemas.microsoft.com/office/drawing/2014/main" id="{E76A384C-4952-7206-D250-90B276886C4D}"/>
                      </a:ext>
                    </a:extLst>
                  </p:cNvPr>
                  <p:cNvPicPr/>
                  <p:nvPr/>
                </p:nvPicPr>
                <p:blipFill>
                  <a:blip r:embed="rId49"/>
                  <a:stretch>
                    <a:fillRect/>
                  </a:stretch>
                </p:blipFill>
                <p:spPr>
                  <a:xfrm>
                    <a:off x="3309284" y="3744827"/>
                    <a:ext cx="56777" cy="187205"/>
                  </a:xfrm>
                  <a:prstGeom prst="rect">
                    <a:avLst/>
                  </a:prstGeom>
                </p:spPr>
              </p:pic>
            </mc:Fallback>
          </mc:AlternateContent>
        </p:grpSp>
        <p:grpSp>
          <p:nvGrpSpPr>
            <p:cNvPr id="114" name="群組 113">
              <a:extLst>
                <a:ext uri="{FF2B5EF4-FFF2-40B4-BE49-F238E27FC236}">
                  <a16:creationId xmlns:a16="http://schemas.microsoft.com/office/drawing/2014/main" id="{939B4512-6AC6-5D0A-9148-1D4E1B15EB12}"/>
                </a:ext>
              </a:extLst>
            </p:cNvPr>
            <p:cNvGrpSpPr/>
            <p:nvPr/>
          </p:nvGrpSpPr>
          <p:grpSpPr>
            <a:xfrm>
              <a:off x="3639918" y="4475065"/>
              <a:ext cx="418320" cy="598680"/>
              <a:chOff x="3639918" y="4475065"/>
              <a:chExt cx="418320" cy="598680"/>
            </a:xfrm>
          </p:grpSpPr>
          <mc:AlternateContent xmlns:mc="http://schemas.openxmlformats.org/markup-compatibility/2006" xmlns:p14="http://schemas.microsoft.com/office/powerpoint/2010/main">
            <mc:Choice Requires="p14">
              <p:contentPart p14:bwMode="auto" r:id="rId50">
                <p14:nvContentPartPr>
                  <p14:cNvPr id="99" name="筆跡 98">
                    <a:extLst>
                      <a:ext uri="{FF2B5EF4-FFF2-40B4-BE49-F238E27FC236}">
                        <a16:creationId xmlns:a16="http://schemas.microsoft.com/office/drawing/2014/main" id="{92102E16-C197-F45A-71CB-D99D757AC7A8}"/>
                      </a:ext>
                    </a:extLst>
                  </p14:cNvPr>
                  <p14:cNvContentPartPr/>
                  <p14:nvPr/>
                </p14:nvContentPartPr>
                <p14:xfrm>
                  <a:off x="3685998" y="4968985"/>
                  <a:ext cx="208800" cy="104760"/>
                </p14:xfrm>
              </p:contentPart>
            </mc:Choice>
            <mc:Fallback xmlns="">
              <p:pic>
                <p:nvPicPr>
                  <p:cNvPr id="99" name="筆跡 98">
                    <a:extLst>
                      <a:ext uri="{FF2B5EF4-FFF2-40B4-BE49-F238E27FC236}">
                        <a16:creationId xmlns:a16="http://schemas.microsoft.com/office/drawing/2014/main" id="{92102E16-C197-F45A-71CB-D99D757AC7A8}"/>
                      </a:ext>
                    </a:extLst>
                  </p:cNvPr>
                  <p:cNvPicPr/>
                  <p:nvPr/>
                </p:nvPicPr>
                <p:blipFill>
                  <a:blip r:embed="rId51"/>
                  <a:stretch>
                    <a:fillRect/>
                  </a:stretch>
                </p:blipFill>
                <p:spPr>
                  <a:xfrm>
                    <a:off x="3673716" y="4956587"/>
                    <a:ext cx="233058" cy="128935"/>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0" name="筆跡 99">
                    <a:extLst>
                      <a:ext uri="{FF2B5EF4-FFF2-40B4-BE49-F238E27FC236}">
                        <a16:creationId xmlns:a16="http://schemas.microsoft.com/office/drawing/2014/main" id="{BB04B148-4D3F-C802-9AD4-13E1B66F3066}"/>
                      </a:ext>
                    </a:extLst>
                  </p14:cNvPr>
                  <p14:cNvContentPartPr/>
                  <p14:nvPr/>
                </p14:nvContentPartPr>
                <p14:xfrm>
                  <a:off x="3639918" y="4664425"/>
                  <a:ext cx="226080" cy="298080"/>
                </p14:xfrm>
              </p:contentPart>
            </mc:Choice>
            <mc:Fallback xmlns="">
              <p:pic>
                <p:nvPicPr>
                  <p:cNvPr id="100" name="筆跡 99">
                    <a:extLst>
                      <a:ext uri="{FF2B5EF4-FFF2-40B4-BE49-F238E27FC236}">
                        <a16:creationId xmlns:a16="http://schemas.microsoft.com/office/drawing/2014/main" id="{BB04B148-4D3F-C802-9AD4-13E1B66F3066}"/>
                      </a:ext>
                    </a:extLst>
                  </p:cNvPr>
                  <p:cNvPicPr/>
                  <p:nvPr/>
                </p:nvPicPr>
                <p:blipFill>
                  <a:blip r:embed="rId53"/>
                  <a:stretch>
                    <a:fillRect/>
                  </a:stretch>
                </p:blipFill>
                <p:spPr>
                  <a:xfrm>
                    <a:off x="3627954" y="4652341"/>
                    <a:ext cx="250007" cy="322249"/>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6" name="筆跡 105">
                    <a:extLst>
                      <a:ext uri="{FF2B5EF4-FFF2-40B4-BE49-F238E27FC236}">
                        <a16:creationId xmlns:a16="http://schemas.microsoft.com/office/drawing/2014/main" id="{E367614B-D230-2D80-B046-0A62D76CB181}"/>
                      </a:ext>
                    </a:extLst>
                  </p14:cNvPr>
                  <p14:cNvContentPartPr/>
                  <p14:nvPr/>
                </p14:nvContentPartPr>
                <p14:xfrm>
                  <a:off x="3978318" y="4996705"/>
                  <a:ext cx="79920" cy="54000"/>
                </p14:xfrm>
              </p:contentPart>
            </mc:Choice>
            <mc:Fallback xmlns="">
              <p:pic>
                <p:nvPicPr>
                  <p:cNvPr id="106" name="筆跡 105">
                    <a:extLst>
                      <a:ext uri="{FF2B5EF4-FFF2-40B4-BE49-F238E27FC236}">
                        <a16:creationId xmlns:a16="http://schemas.microsoft.com/office/drawing/2014/main" id="{E367614B-D230-2D80-B046-0A62D76CB181}"/>
                      </a:ext>
                    </a:extLst>
                  </p:cNvPr>
                  <p:cNvPicPr/>
                  <p:nvPr/>
                </p:nvPicPr>
                <p:blipFill>
                  <a:blip r:embed="rId55"/>
                  <a:stretch>
                    <a:fillRect/>
                  </a:stretch>
                </p:blipFill>
                <p:spPr>
                  <a:xfrm>
                    <a:off x="3966023" y="4984602"/>
                    <a:ext cx="103896" cy="78207"/>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07" name="筆跡 106">
                    <a:extLst>
                      <a:ext uri="{FF2B5EF4-FFF2-40B4-BE49-F238E27FC236}">
                        <a16:creationId xmlns:a16="http://schemas.microsoft.com/office/drawing/2014/main" id="{B64A0210-F970-706D-A510-257C4A2EEE27}"/>
                      </a:ext>
                    </a:extLst>
                  </p14:cNvPr>
                  <p14:cNvContentPartPr/>
                  <p14:nvPr/>
                </p14:nvContentPartPr>
                <p14:xfrm>
                  <a:off x="3921798" y="4977625"/>
                  <a:ext cx="9000" cy="47160"/>
                </p14:xfrm>
              </p:contentPart>
            </mc:Choice>
            <mc:Fallback xmlns="">
              <p:pic>
                <p:nvPicPr>
                  <p:cNvPr id="107" name="筆跡 106">
                    <a:extLst>
                      <a:ext uri="{FF2B5EF4-FFF2-40B4-BE49-F238E27FC236}">
                        <a16:creationId xmlns:a16="http://schemas.microsoft.com/office/drawing/2014/main" id="{B64A0210-F970-706D-A510-257C4A2EEE27}"/>
                      </a:ext>
                    </a:extLst>
                  </p:cNvPr>
                  <p:cNvPicPr/>
                  <p:nvPr/>
                </p:nvPicPr>
                <p:blipFill>
                  <a:blip r:embed="rId57"/>
                  <a:stretch>
                    <a:fillRect/>
                  </a:stretch>
                </p:blipFill>
                <p:spPr>
                  <a:xfrm>
                    <a:off x="3909384" y="4965214"/>
                    <a:ext cx="33207" cy="71361"/>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09" name="筆跡 108">
                    <a:extLst>
                      <a:ext uri="{FF2B5EF4-FFF2-40B4-BE49-F238E27FC236}">
                        <a16:creationId xmlns:a16="http://schemas.microsoft.com/office/drawing/2014/main" id="{D1683DFC-AC93-5CB4-48B3-FA8B5B5683AE}"/>
                      </a:ext>
                    </a:extLst>
                  </p14:cNvPr>
                  <p14:cNvContentPartPr/>
                  <p14:nvPr/>
                </p14:nvContentPartPr>
                <p14:xfrm>
                  <a:off x="3950598" y="4906345"/>
                  <a:ext cx="105120" cy="75960"/>
                </p14:xfrm>
              </p:contentPart>
            </mc:Choice>
            <mc:Fallback xmlns="">
              <p:pic>
                <p:nvPicPr>
                  <p:cNvPr id="109" name="筆跡 108">
                    <a:extLst>
                      <a:ext uri="{FF2B5EF4-FFF2-40B4-BE49-F238E27FC236}">
                        <a16:creationId xmlns:a16="http://schemas.microsoft.com/office/drawing/2014/main" id="{D1683DFC-AC93-5CB4-48B3-FA8B5B5683AE}"/>
                      </a:ext>
                    </a:extLst>
                  </p:cNvPr>
                  <p:cNvPicPr/>
                  <p:nvPr/>
                </p:nvPicPr>
                <p:blipFill>
                  <a:blip r:embed="rId59"/>
                  <a:stretch>
                    <a:fillRect/>
                  </a:stretch>
                </p:blipFill>
                <p:spPr>
                  <a:xfrm>
                    <a:off x="3938611" y="4894253"/>
                    <a:ext cx="129402" cy="100453"/>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0" name="筆跡 109">
                    <a:extLst>
                      <a:ext uri="{FF2B5EF4-FFF2-40B4-BE49-F238E27FC236}">
                        <a16:creationId xmlns:a16="http://schemas.microsoft.com/office/drawing/2014/main" id="{F2D77E3E-4A1D-3BF0-D602-1CFAB89E7AEC}"/>
                      </a:ext>
                    </a:extLst>
                  </p14:cNvPr>
                  <p14:cNvContentPartPr/>
                  <p14:nvPr/>
                </p14:nvContentPartPr>
                <p14:xfrm>
                  <a:off x="3940158" y="4809145"/>
                  <a:ext cx="117720" cy="60120"/>
                </p14:xfrm>
              </p:contentPart>
            </mc:Choice>
            <mc:Fallback xmlns="">
              <p:pic>
                <p:nvPicPr>
                  <p:cNvPr id="110" name="筆跡 109">
                    <a:extLst>
                      <a:ext uri="{FF2B5EF4-FFF2-40B4-BE49-F238E27FC236}">
                        <a16:creationId xmlns:a16="http://schemas.microsoft.com/office/drawing/2014/main" id="{F2D77E3E-4A1D-3BF0-D602-1CFAB89E7AEC}"/>
                      </a:ext>
                    </a:extLst>
                  </p:cNvPr>
                  <p:cNvPicPr/>
                  <p:nvPr/>
                </p:nvPicPr>
                <p:blipFill>
                  <a:blip r:embed="rId61"/>
                  <a:stretch>
                    <a:fillRect/>
                  </a:stretch>
                </p:blipFill>
                <p:spPr>
                  <a:xfrm>
                    <a:off x="3928171" y="4796749"/>
                    <a:ext cx="141694" cy="8429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1" name="筆跡 110">
                    <a:extLst>
                      <a:ext uri="{FF2B5EF4-FFF2-40B4-BE49-F238E27FC236}">
                        <a16:creationId xmlns:a16="http://schemas.microsoft.com/office/drawing/2014/main" id="{1B9E4082-8357-BFB0-366F-175E6052689E}"/>
                      </a:ext>
                    </a:extLst>
                  </p14:cNvPr>
                  <p14:cNvContentPartPr/>
                  <p14:nvPr/>
                </p14:nvContentPartPr>
                <p14:xfrm>
                  <a:off x="3966438" y="4713025"/>
                  <a:ext cx="70560" cy="86760"/>
                </p14:xfrm>
              </p:contentPart>
            </mc:Choice>
            <mc:Fallback xmlns="">
              <p:pic>
                <p:nvPicPr>
                  <p:cNvPr id="111" name="筆跡 110">
                    <a:extLst>
                      <a:ext uri="{FF2B5EF4-FFF2-40B4-BE49-F238E27FC236}">
                        <a16:creationId xmlns:a16="http://schemas.microsoft.com/office/drawing/2014/main" id="{1B9E4082-8357-BFB0-366F-175E6052689E}"/>
                      </a:ext>
                    </a:extLst>
                  </p:cNvPr>
                  <p:cNvPicPr/>
                  <p:nvPr/>
                </p:nvPicPr>
                <p:blipFill>
                  <a:blip r:embed="rId63"/>
                  <a:stretch>
                    <a:fillRect/>
                  </a:stretch>
                </p:blipFill>
                <p:spPr>
                  <a:xfrm>
                    <a:off x="3954113" y="4700941"/>
                    <a:ext cx="94902" cy="111239"/>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12" name="筆跡 111">
                    <a:extLst>
                      <a:ext uri="{FF2B5EF4-FFF2-40B4-BE49-F238E27FC236}">
                        <a16:creationId xmlns:a16="http://schemas.microsoft.com/office/drawing/2014/main" id="{B73E0364-3C3F-7C65-39A4-D967257F173C}"/>
                      </a:ext>
                    </a:extLst>
                  </p14:cNvPr>
                  <p14:cNvContentPartPr/>
                  <p14:nvPr/>
                </p14:nvContentPartPr>
                <p14:xfrm>
                  <a:off x="3931878" y="4530505"/>
                  <a:ext cx="112320" cy="159840"/>
                </p14:xfrm>
              </p:contentPart>
            </mc:Choice>
            <mc:Fallback xmlns="">
              <p:pic>
                <p:nvPicPr>
                  <p:cNvPr id="112" name="筆跡 111">
                    <a:extLst>
                      <a:ext uri="{FF2B5EF4-FFF2-40B4-BE49-F238E27FC236}">
                        <a16:creationId xmlns:a16="http://schemas.microsoft.com/office/drawing/2014/main" id="{B73E0364-3C3F-7C65-39A4-D967257F173C}"/>
                      </a:ext>
                    </a:extLst>
                  </p:cNvPr>
                  <p:cNvPicPr/>
                  <p:nvPr/>
                </p:nvPicPr>
                <p:blipFill>
                  <a:blip r:embed="rId65"/>
                  <a:stretch>
                    <a:fillRect/>
                  </a:stretch>
                </p:blipFill>
                <p:spPr>
                  <a:xfrm>
                    <a:off x="3919877" y="4518114"/>
                    <a:ext cx="136630" cy="184002"/>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3" name="筆跡 112">
                    <a:extLst>
                      <a:ext uri="{FF2B5EF4-FFF2-40B4-BE49-F238E27FC236}">
                        <a16:creationId xmlns:a16="http://schemas.microsoft.com/office/drawing/2014/main" id="{7E9231CB-15F4-4F07-12A8-E62E597A644D}"/>
                      </a:ext>
                    </a:extLst>
                  </p14:cNvPr>
                  <p14:cNvContentPartPr/>
                  <p14:nvPr/>
                </p14:nvContentPartPr>
                <p14:xfrm>
                  <a:off x="3958878" y="4475065"/>
                  <a:ext cx="85320" cy="111600"/>
                </p14:xfrm>
              </p:contentPart>
            </mc:Choice>
            <mc:Fallback xmlns="">
              <p:pic>
                <p:nvPicPr>
                  <p:cNvPr id="113" name="筆跡 112">
                    <a:extLst>
                      <a:ext uri="{FF2B5EF4-FFF2-40B4-BE49-F238E27FC236}">
                        <a16:creationId xmlns:a16="http://schemas.microsoft.com/office/drawing/2014/main" id="{7E9231CB-15F4-4F07-12A8-E62E597A644D}"/>
                      </a:ext>
                    </a:extLst>
                  </p:cNvPr>
                  <p:cNvPicPr/>
                  <p:nvPr/>
                </p:nvPicPr>
                <p:blipFill>
                  <a:blip r:embed="rId67"/>
                  <a:stretch>
                    <a:fillRect/>
                  </a:stretch>
                </p:blipFill>
                <p:spPr>
                  <a:xfrm>
                    <a:off x="3946865" y="4462975"/>
                    <a:ext cx="109653" cy="136090"/>
                  </a:xfrm>
                  <a:prstGeom prst="rect">
                    <a:avLst/>
                  </a:prstGeom>
                </p:spPr>
              </p:pic>
            </mc:Fallback>
          </mc:AlternateContent>
        </p:grpSp>
        <p:grpSp>
          <p:nvGrpSpPr>
            <p:cNvPr id="132" name="群組 131">
              <a:extLst>
                <a:ext uri="{FF2B5EF4-FFF2-40B4-BE49-F238E27FC236}">
                  <a16:creationId xmlns:a16="http://schemas.microsoft.com/office/drawing/2014/main" id="{1877FAFE-BB55-4BC2-8E09-F6B591EA0AF9}"/>
                </a:ext>
              </a:extLst>
            </p:cNvPr>
            <p:cNvGrpSpPr/>
            <p:nvPr/>
          </p:nvGrpSpPr>
          <p:grpSpPr>
            <a:xfrm>
              <a:off x="3642798" y="3472465"/>
              <a:ext cx="365760" cy="687240"/>
              <a:chOff x="3642798" y="3472465"/>
              <a:chExt cx="365760" cy="687240"/>
            </a:xfrm>
          </p:grpSpPr>
          <mc:AlternateContent xmlns:mc="http://schemas.openxmlformats.org/markup-compatibility/2006" xmlns:p14="http://schemas.microsoft.com/office/powerpoint/2010/main">
            <mc:Choice Requires="p14">
              <p:contentPart p14:bwMode="auto" r:id="rId68">
                <p14:nvContentPartPr>
                  <p14:cNvPr id="116" name="筆跡 115">
                    <a:extLst>
                      <a:ext uri="{FF2B5EF4-FFF2-40B4-BE49-F238E27FC236}">
                        <a16:creationId xmlns:a16="http://schemas.microsoft.com/office/drawing/2014/main" id="{BAECFFD0-9AE1-DBAB-4A01-19B541CE57D8}"/>
                      </a:ext>
                    </a:extLst>
                  </p14:cNvPr>
                  <p14:cNvContentPartPr/>
                  <p14:nvPr/>
                </p14:nvContentPartPr>
                <p14:xfrm>
                  <a:off x="3642798" y="3951625"/>
                  <a:ext cx="185040" cy="208080"/>
                </p14:xfrm>
              </p:contentPart>
            </mc:Choice>
            <mc:Fallback xmlns="">
              <p:pic>
                <p:nvPicPr>
                  <p:cNvPr id="116" name="筆跡 115">
                    <a:extLst>
                      <a:ext uri="{FF2B5EF4-FFF2-40B4-BE49-F238E27FC236}">
                        <a16:creationId xmlns:a16="http://schemas.microsoft.com/office/drawing/2014/main" id="{BAECFFD0-9AE1-DBAB-4A01-19B541CE57D8}"/>
                      </a:ext>
                    </a:extLst>
                  </p:cNvPr>
                  <p:cNvPicPr/>
                  <p:nvPr/>
                </p:nvPicPr>
                <p:blipFill>
                  <a:blip r:embed="rId69"/>
                  <a:stretch>
                    <a:fillRect/>
                  </a:stretch>
                </p:blipFill>
                <p:spPr>
                  <a:xfrm>
                    <a:off x="3630810" y="3939549"/>
                    <a:ext cx="209323" cy="232232"/>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17" name="筆跡 116">
                    <a:extLst>
                      <a:ext uri="{FF2B5EF4-FFF2-40B4-BE49-F238E27FC236}">
                        <a16:creationId xmlns:a16="http://schemas.microsoft.com/office/drawing/2014/main" id="{DEE164CF-5265-EDE5-42C1-5827A227F317}"/>
                      </a:ext>
                    </a:extLst>
                  </p14:cNvPr>
                  <p14:cNvContentPartPr/>
                  <p14:nvPr/>
                </p14:nvContentPartPr>
                <p14:xfrm>
                  <a:off x="3672318" y="3850105"/>
                  <a:ext cx="86400" cy="113400"/>
                </p14:xfrm>
              </p:contentPart>
            </mc:Choice>
            <mc:Fallback xmlns="">
              <p:pic>
                <p:nvPicPr>
                  <p:cNvPr id="117" name="筆跡 116">
                    <a:extLst>
                      <a:ext uri="{FF2B5EF4-FFF2-40B4-BE49-F238E27FC236}">
                        <a16:creationId xmlns:a16="http://schemas.microsoft.com/office/drawing/2014/main" id="{DEE164CF-5265-EDE5-42C1-5827A227F317}"/>
                      </a:ext>
                    </a:extLst>
                  </p:cNvPr>
                  <p:cNvPicPr/>
                  <p:nvPr/>
                </p:nvPicPr>
                <p:blipFill>
                  <a:blip r:embed="rId71"/>
                  <a:stretch>
                    <a:fillRect/>
                  </a:stretch>
                </p:blipFill>
                <p:spPr>
                  <a:xfrm>
                    <a:off x="3660019" y="3838021"/>
                    <a:ext cx="110383" cy="137567"/>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8" name="筆跡 117">
                    <a:extLst>
                      <a:ext uri="{FF2B5EF4-FFF2-40B4-BE49-F238E27FC236}">
                        <a16:creationId xmlns:a16="http://schemas.microsoft.com/office/drawing/2014/main" id="{72E67DC5-F74D-EB7E-6AA9-03B845B47AF8}"/>
                      </a:ext>
                    </a:extLst>
                  </p14:cNvPr>
                  <p14:cNvContentPartPr/>
                  <p14:nvPr/>
                </p14:nvContentPartPr>
                <p14:xfrm>
                  <a:off x="3692838" y="3724105"/>
                  <a:ext cx="70560" cy="130320"/>
                </p14:xfrm>
              </p:contentPart>
            </mc:Choice>
            <mc:Fallback xmlns="">
              <p:pic>
                <p:nvPicPr>
                  <p:cNvPr id="118" name="筆跡 117">
                    <a:extLst>
                      <a:ext uri="{FF2B5EF4-FFF2-40B4-BE49-F238E27FC236}">
                        <a16:creationId xmlns:a16="http://schemas.microsoft.com/office/drawing/2014/main" id="{72E67DC5-F74D-EB7E-6AA9-03B845B47AF8}"/>
                      </a:ext>
                    </a:extLst>
                  </p:cNvPr>
                  <p:cNvPicPr/>
                  <p:nvPr/>
                </p:nvPicPr>
                <p:blipFill>
                  <a:blip r:embed="rId73"/>
                  <a:stretch>
                    <a:fillRect/>
                  </a:stretch>
                </p:blipFill>
                <p:spPr>
                  <a:xfrm>
                    <a:off x="3680821" y="3711723"/>
                    <a:ext cx="94902" cy="154465"/>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0" name="筆跡 119">
                    <a:extLst>
                      <a:ext uri="{FF2B5EF4-FFF2-40B4-BE49-F238E27FC236}">
                        <a16:creationId xmlns:a16="http://schemas.microsoft.com/office/drawing/2014/main" id="{17EEB419-06F2-3857-9F9A-89DCA5E68028}"/>
                      </a:ext>
                    </a:extLst>
                  </p14:cNvPr>
                  <p14:cNvContentPartPr/>
                  <p14:nvPr/>
                </p14:nvContentPartPr>
                <p14:xfrm>
                  <a:off x="3922878" y="3908425"/>
                  <a:ext cx="85680" cy="236520"/>
                </p14:xfrm>
              </p:contentPart>
            </mc:Choice>
            <mc:Fallback xmlns="">
              <p:pic>
                <p:nvPicPr>
                  <p:cNvPr id="120" name="筆跡 119">
                    <a:extLst>
                      <a:ext uri="{FF2B5EF4-FFF2-40B4-BE49-F238E27FC236}">
                        <a16:creationId xmlns:a16="http://schemas.microsoft.com/office/drawing/2014/main" id="{17EEB419-06F2-3857-9F9A-89DCA5E68028}"/>
                      </a:ext>
                    </a:extLst>
                  </p:cNvPr>
                  <p:cNvPicPr/>
                  <p:nvPr/>
                </p:nvPicPr>
                <p:blipFill>
                  <a:blip r:embed="rId75"/>
                  <a:stretch>
                    <a:fillRect/>
                  </a:stretch>
                </p:blipFill>
                <p:spPr>
                  <a:xfrm>
                    <a:off x="3910594" y="3896336"/>
                    <a:ext cx="109941" cy="261009"/>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21" name="筆跡 120">
                    <a:extLst>
                      <a:ext uri="{FF2B5EF4-FFF2-40B4-BE49-F238E27FC236}">
                        <a16:creationId xmlns:a16="http://schemas.microsoft.com/office/drawing/2014/main" id="{F92D2849-8FED-AABE-4857-21EBAA16FE8A}"/>
                      </a:ext>
                    </a:extLst>
                  </p14:cNvPr>
                  <p14:cNvContentPartPr/>
                  <p14:nvPr/>
                </p14:nvContentPartPr>
                <p14:xfrm>
                  <a:off x="3870678" y="3980785"/>
                  <a:ext cx="2520" cy="44280"/>
                </p14:xfrm>
              </p:contentPart>
            </mc:Choice>
            <mc:Fallback xmlns="">
              <p:pic>
                <p:nvPicPr>
                  <p:cNvPr id="121" name="筆跡 120">
                    <a:extLst>
                      <a:ext uri="{FF2B5EF4-FFF2-40B4-BE49-F238E27FC236}">
                        <a16:creationId xmlns:a16="http://schemas.microsoft.com/office/drawing/2014/main" id="{F92D2849-8FED-AABE-4857-21EBAA16FE8A}"/>
                      </a:ext>
                    </a:extLst>
                  </p:cNvPr>
                  <p:cNvPicPr/>
                  <p:nvPr/>
                </p:nvPicPr>
                <p:blipFill>
                  <a:blip r:embed="rId77"/>
                  <a:stretch>
                    <a:fillRect/>
                  </a:stretch>
                </p:blipFill>
                <p:spPr>
                  <a:xfrm>
                    <a:off x="3858393" y="3968709"/>
                    <a:ext cx="27090" cy="68433"/>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3" name="筆跡 122">
                    <a:extLst>
                      <a:ext uri="{FF2B5EF4-FFF2-40B4-BE49-F238E27FC236}">
                        <a16:creationId xmlns:a16="http://schemas.microsoft.com/office/drawing/2014/main" id="{3F14C37F-DE1F-77EC-1808-651BC1B40564}"/>
                      </a:ext>
                    </a:extLst>
                  </p14:cNvPr>
                  <p14:cNvContentPartPr/>
                  <p14:nvPr/>
                </p14:nvContentPartPr>
                <p14:xfrm>
                  <a:off x="3887238" y="3831025"/>
                  <a:ext cx="98280" cy="72000"/>
                </p14:xfrm>
              </p:contentPart>
            </mc:Choice>
            <mc:Fallback xmlns="">
              <p:pic>
                <p:nvPicPr>
                  <p:cNvPr id="123" name="筆跡 122">
                    <a:extLst>
                      <a:ext uri="{FF2B5EF4-FFF2-40B4-BE49-F238E27FC236}">
                        <a16:creationId xmlns:a16="http://schemas.microsoft.com/office/drawing/2014/main" id="{3F14C37F-DE1F-77EC-1808-651BC1B40564}"/>
                      </a:ext>
                    </a:extLst>
                  </p:cNvPr>
                  <p:cNvPicPr/>
                  <p:nvPr/>
                </p:nvPicPr>
                <p:blipFill>
                  <a:blip r:embed="rId79"/>
                  <a:stretch>
                    <a:fillRect/>
                  </a:stretch>
                </p:blipFill>
                <p:spPr>
                  <a:xfrm>
                    <a:off x="3875260" y="3818611"/>
                    <a:ext cx="122543" cy="96207"/>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4" name="筆跡 123">
                    <a:extLst>
                      <a:ext uri="{FF2B5EF4-FFF2-40B4-BE49-F238E27FC236}">
                        <a16:creationId xmlns:a16="http://schemas.microsoft.com/office/drawing/2014/main" id="{F1690DBF-AFE2-E2EE-8795-B56B62FF1BE1}"/>
                      </a:ext>
                    </a:extLst>
                  </p14:cNvPr>
                  <p14:cNvContentPartPr/>
                  <p14:nvPr/>
                </p14:nvContentPartPr>
                <p14:xfrm>
                  <a:off x="3906678" y="3653185"/>
                  <a:ext cx="82080" cy="168480"/>
                </p14:xfrm>
              </p:contentPart>
            </mc:Choice>
            <mc:Fallback xmlns="">
              <p:pic>
                <p:nvPicPr>
                  <p:cNvPr id="124" name="筆跡 123">
                    <a:extLst>
                      <a:ext uri="{FF2B5EF4-FFF2-40B4-BE49-F238E27FC236}">
                        <a16:creationId xmlns:a16="http://schemas.microsoft.com/office/drawing/2014/main" id="{F1690DBF-AFE2-E2EE-8795-B56B62FF1BE1}"/>
                      </a:ext>
                    </a:extLst>
                  </p:cNvPr>
                  <p:cNvPicPr/>
                  <p:nvPr/>
                </p:nvPicPr>
                <p:blipFill>
                  <a:blip r:embed="rId81"/>
                  <a:stretch>
                    <a:fillRect/>
                  </a:stretch>
                </p:blipFill>
                <p:spPr>
                  <a:xfrm>
                    <a:off x="3894734" y="3640797"/>
                    <a:ext cx="105969" cy="192637"/>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7" name="筆跡 126">
                    <a:extLst>
                      <a:ext uri="{FF2B5EF4-FFF2-40B4-BE49-F238E27FC236}">
                        <a16:creationId xmlns:a16="http://schemas.microsoft.com/office/drawing/2014/main" id="{97C3D411-7FC3-486E-9F6B-E5FBE2780FEA}"/>
                      </a:ext>
                    </a:extLst>
                  </p14:cNvPr>
                  <p14:cNvContentPartPr/>
                  <p14:nvPr/>
                </p14:nvContentPartPr>
                <p14:xfrm>
                  <a:off x="3938718" y="3751825"/>
                  <a:ext cx="9720" cy="46080"/>
                </p14:xfrm>
              </p:contentPart>
            </mc:Choice>
            <mc:Fallback xmlns="">
              <p:pic>
                <p:nvPicPr>
                  <p:cNvPr id="127" name="筆跡 126">
                    <a:extLst>
                      <a:ext uri="{FF2B5EF4-FFF2-40B4-BE49-F238E27FC236}">
                        <a16:creationId xmlns:a16="http://schemas.microsoft.com/office/drawing/2014/main" id="{97C3D411-7FC3-486E-9F6B-E5FBE2780FEA}"/>
                      </a:ext>
                    </a:extLst>
                  </p:cNvPr>
                  <p:cNvPicPr/>
                  <p:nvPr/>
                </p:nvPicPr>
                <p:blipFill>
                  <a:blip r:embed="rId83"/>
                  <a:stretch>
                    <a:fillRect/>
                  </a:stretch>
                </p:blipFill>
                <p:spPr>
                  <a:xfrm>
                    <a:off x="3926490" y="3739764"/>
                    <a:ext cx="34490" cy="70202"/>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30" name="筆跡 129">
                    <a:extLst>
                      <a:ext uri="{FF2B5EF4-FFF2-40B4-BE49-F238E27FC236}">
                        <a16:creationId xmlns:a16="http://schemas.microsoft.com/office/drawing/2014/main" id="{F87690C7-E1AA-990C-59C5-3EA806BC6240}"/>
                      </a:ext>
                    </a:extLst>
                  </p14:cNvPr>
                  <p14:cNvContentPartPr/>
                  <p14:nvPr/>
                </p14:nvContentPartPr>
                <p14:xfrm>
                  <a:off x="3891558" y="3552385"/>
                  <a:ext cx="84960" cy="54720"/>
                </p14:xfrm>
              </p:contentPart>
            </mc:Choice>
            <mc:Fallback xmlns="">
              <p:pic>
                <p:nvPicPr>
                  <p:cNvPr id="130" name="筆跡 129">
                    <a:extLst>
                      <a:ext uri="{FF2B5EF4-FFF2-40B4-BE49-F238E27FC236}">
                        <a16:creationId xmlns:a16="http://schemas.microsoft.com/office/drawing/2014/main" id="{F87690C7-E1AA-990C-59C5-3EA806BC6240}"/>
                      </a:ext>
                    </a:extLst>
                  </p:cNvPr>
                  <p:cNvPicPr/>
                  <p:nvPr/>
                </p:nvPicPr>
                <p:blipFill>
                  <a:blip r:embed="rId85"/>
                  <a:stretch>
                    <a:fillRect/>
                  </a:stretch>
                </p:blipFill>
                <p:spPr>
                  <a:xfrm>
                    <a:off x="3879289" y="3540260"/>
                    <a:ext cx="108884" cy="78971"/>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31" name="筆跡 130">
                    <a:extLst>
                      <a:ext uri="{FF2B5EF4-FFF2-40B4-BE49-F238E27FC236}">
                        <a16:creationId xmlns:a16="http://schemas.microsoft.com/office/drawing/2014/main" id="{5670512A-4A0E-CADF-1E92-6299E990ABFD}"/>
                      </a:ext>
                    </a:extLst>
                  </p14:cNvPr>
                  <p14:cNvContentPartPr/>
                  <p14:nvPr/>
                </p14:nvContentPartPr>
                <p14:xfrm>
                  <a:off x="3893358" y="3472465"/>
                  <a:ext cx="90720" cy="155160"/>
                </p14:xfrm>
              </p:contentPart>
            </mc:Choice>
            <mc:Fallback xmlns="">
              <p:pic>
                <p:nvPicPr>
                  <p:cNvPr id="131" name="筆跡 130">
                    <a:extLst>
                      <a:ext uri="{FF2B5EF4-FFF2-40B4-BE49-F238E27FC236}">
                        <a16:creationId xmlns:a16="http://schemas.microsoft.com/office/drawing/2014/main" id="{5670512A-4A0E-CADF-1E92-6299E990ABFD}"/>
                      </a:ext>
                    </a:extLst>
                  </p:cNvPr>
                  <p:cNvPicPr/>
                  <p:nvPr/>
                </p:nvPicPr>
                <p:blipFill>
                  <a:blip r:embed="rId87"/>
                  <a:stretch>
                    <a:fillRect/>
                  </a:stretch>
                </p:blipFill>
                <p:spPr>
                  <a:xfrm>
                    <a:off x="3881405" y="3460077"/>
                    <a:ext cx="114626" cy="179317"/>
                  </a:xfrm>
                  <a:prstGeom prst="rect">
                    <a:avLst/>
                  </a:prstGeom>
                </p:spPr>
              </p:pic>
            </mc:Fallback>
          </mc:AlternateContent>
        </p:grpSp>
        <p:sp>
          <p:nvSpPr>
            <p:cNvPr id="8" name="직선 연결선 7">
              <a:extLst>
                <a:ext uri="{FF2B5EF4-FFF2-40B4-BE49-F238E27FC236}">
                  <a16:creationId xmlns:a16="http://schemas.microsoft.com/office/drawing/2014/main" id="{0AC63663-3FB1-4400-9544-948C179A2F3A}"/>
                </a:ext>
              </a:extLst>
            </p:cNvPr>
            <p:cNvSpPr/>
            <p:nvPr/>
          </p:nvSpPr>
          <p:spPr>
            <a:xfrm rot="5400000">
              <a:off x="3195900" y="4242960"/>
              <a:ext cx="2194560" cy="0"/>
            </a:xfrm>
            <a:prstGeom prst="line">
              <a:avLst/>
            </a:prstGeom>
            <a:solidFill>
              <a:srgbClr val="000000">
                <a:alpha val="5000"/>
              </a:srgbClr>
            </a:solidFill>
            <a:ln w="28575">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140" name="직선 연결선 7">
              <a:extLst>
                <a:ext uri="{FF2B5EF4-FFF2-40B4-BE49-F238E27FC236}">
                  <a16:creationId xmlns:a16="http://schemas.microsoft.com/office/drawing/2014/main" id="{ADB83006-9061-DCAF-FEA6-B6CE8123849B}"/>
                </a:ext>
              </a:extLst>
            </p:cNvPr>
            <p:cNvSpPr/>
            <p:nvPr/>
          </p:nvSpPr>
          <p:spPr>
            <a:xfrm rot="5400000">
              <a:off x="4269069" y="4190363"/>
              <a:ext cx="2194560" cy="0"/>
            </a:xfrm>
            <a:prstGeom prst="line">
              <a:avLst/>
            </a:prstGeom>
            <a:solidFill>
              <a:srgbClr val="000000">
                <a:alpha val="5000"/>
              </a:srgbClr>
            </a:solidFill>
            <a:ln w="28575">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141" name="직선 연결선 7">
              <a:extLst>
                <a:ext uri="{FF2B5EF4-FFF2-40B4-BE49-F238E27FC236}">
                  <a16:creationId xmlns:a16="http://schemas.microsoft.com/office/drawing/2014/main" id="{2EB92677-A120-746F-EB6E-E5AA277212CC}"/>
                </a:ext>
              </a:extLst>
            </p:cNvPr>
            <p:cNvSpPr/>
            <p:nvPr/>
          </p:nvSpPr>
          <p:spPr>
            <a:xfrm rot="5400000">
              <a:off x="5424360" y="4190363"/>
              <a:ext cx="2194560" cy="0"/>
            </a:xfrm>
            <a:prstGeom prst="line">
              <a:avLst/>
            </a:prstGeom>
            <a:solidFill>
              <a:srgbClr val="000000">
                <a:alpha val="5000"/>
              </a:srgbClr>
            </a:solidFill>
            <a:ln w="28575">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142" name="직선 연결선 7">
              <a:extLst>
                <a:ext uri="{FF2B5EF4-FFF2-40B4-BE49-F238E27FC236}">
                  <a16:creationId xmlns:a16="http://schemas.microsoft.com/office/drawing/2014/main" id="{E4984A25-ABCF-8DB8-CF26-73E21A73EB7F}"/>
                </a:ext>
              </a:extLst>
            </p:cNvPr>
            <p:cNvSpPr/>
            <p:nvPr/>
          </p:nvSpPr>
          <p:spPr>
            <a:xfrm rot="5400000" flipV="1">
              <a:off x="5743289" y="2629060"/>
              <a:ext cx="6162" cy="3046489"/>
            </a:xfrm>
            <a:prstGeom prst="line">
              <a:avLst/>
            </a:prstGeom>
            <a:solidFill>
              <a:srgbClr val="000000">
                <a:alpha val="5000"/>
              </a:srgbClr>
            </a:solidFill>
            <a:ln w="28575">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143" name="직선 연결선 7">
              <a:extLst>
                <a:ext uri="{FF2B5EF4-FFF2-40B4-BE49-F238E27FC236}">
                  <a16:creationId xmlns:a16="http://schemas.microsoft.com/office/drawing/2014/main" id="{6B001170-299A-E103-D91B-6A93151304C5}"/>
                </a:ext>
              </a:extLst>
            </p:cNvPr>
            <p:cNvSpPr/>
            <p:nvPr/>
          </p:nvSpPr>
          <p:spPr>
            <a:xfrm rot="5400000" flipV="1">
              <a:off x="5778903" y="3507798"/>
              <a:ext cx="6162" cy="3046489"/>
            </a:xfrm>
            <a:prstGeom prst="line">
              <a:avLst/>
            </a:prstGeom>
            <a:solidFill>
              <a:srgbClr val="000000">
                <a:alpha val="5000"/>
              </a:srgbClr>
            </a:solidFill>
            <a:ln w="28575">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151" name="群組 150">
              <a:extLst>
                <a:ext uri="{FF2B5EF4-FFF2-40B4-BE49-F238E27FC236}">
                  <a16:creationId xmlns:a16="http://schemas.microsoft.com/office/drawing/2014/main" id="{C202909A-96F9-1ECE-F9A3-9264B43B5EFE}"/>
                </a:ext>
              </a:extLst>
            </p:cNvPr>
            <p:cNvGrpSpPr/>
            <p:nvPr/>
          </p:nvGrpSpPr>
          <p:grpSpPr>
            <a:xfrm>
              <a:off x="6745594" y="3178790"/>
              <a:ext cx="476640" cy="180720"/>
              <a:chOff x="6745594" y="3178790"/>
              <a:chExt cx="476640" cy="180720"/>
            </a:xfrm>
          </p:grpSpPr>
          <mc:AlternateContent xmlns:mc="http://schemas.openxmlformats.org/markup-compatibility/2006" xmlns:p14="http://schemas.microsoft.com/office/powerpoint/2010/main">
            <mc:Choice Requires="p14">
              <p:contentPart p14:bwMode="auto" r:id="rId88">
                <p14:nvContentPartPr>
                  <p14:cNvPr id="148" name="筆跡 147">
                    <a:extLst>
                      <a:ext uri="{FF2B5EF4-FFF2-40B4-BE49-F238E27FC236}">
                        <a16:creationId xmlns:a16="http://schemas.microsoft.com/office/drawing/2014/main" id="{681C1BF1-B5A2-2942-23A8-C04E02755D05}"/>
                      </a:ext>
                    </a:extLst>
                  </p14:cNvPr>
                  <p14:cNvContentPartPr/>
                  <p14:nvPr/>
                </p14:nvContentPartPr>
                <p14:xfrm>
                  <a:off x="6745594" y="3191750"/>
                  <a:ext cx="115560" cy="167760"/>
                </p14:xfrm>
              </p:contentPart>
            </mc:Choice>
            <mc:Fallback xmlns="">
              <p:pic>
                <p:nvPicPr>
                  <p:cNvPr id="148" name="筆跡 147">
                    <a:extLst>
                      <a:ext uri="{FF2B5EF4-FFF2-40B4-BE49-F238E27FC236}">
                        <a16:creationId xmlns:a16="http://schemas.microsoft.com/office/drawing/2014/main" id="{681C1BF1-B5A2-2942-23A8-C04E02755D05}"/>
                      </a:ext>
                    </a:extLst>
                  </p:cNvPr>
                  <p:cNvPicPr/>
                  <p:nvPr/>
                </p:nvPicPr>
                <p:blipFill>
                  <a:blip r:embed="rId89"/>
                  <a:stretch>
                    <a:fillRect/>
                  </a:stretch>
                </p:blipFill>
                <p:spPr>
                  <a:xfrm>
                    <a:off x="6733640" y="3179679"/>
                    <a:ext cx="139469" cy="191903"/>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49" name="筆跡 148">
                    <a:extLst>
                      <a:ext uri="{FF2B5EF4-FFF2-40B4-BE49-F238E27FC236}">
                        <a16:creationId xmlns:a16="http://schemas.microsoft.com/office/drawing/2014/main" id="{50E040B3-8920-3230-EE65-C70E2C4EFFB5}"/>
                      </a:ext>
                    </a:extLst>
                  </p14:cNvPr>
                  <p14:cNvContentPartPr/>
                  <p14:nvPr/>
                </p14:nvContentPartPr>
                <p14:xfrm>
                  <a:off x="6883114" y="3250430"/>
                  <a:ext cx="86400" cy="91080"/>
                </p14:xfrm>
              </p:contentPart>
            </mc:Choice>
            <mc:Fallback xmlns="">
              <p:pic>
                <p:nvPicPr>
                  <p:cNvPr id="149" name="筆跡 148">
                    <a:extLst>
                      <a:ext uri="{FF2B5EF4-FFF2-40B4-BE49-F238E27FC236}">
                        <a16:creationId xmlns:a16="http://schemas.microsoft.com/office/drawing/2014/main" id="{50E040B3-8920-3230-EE65-C70E2C4EFFB5}"/>
                      </a:ext>
                    </a:extLst>
                  </p:cNvPr>
                  <p:cNvPicPr/>
                  <p:nvPr/>
                </p:nvPicPr>
                <p:blipFill>
                  <a:blip r:embed="rId91"/>
                  <a:stretch>
                    <a:fillRect/>
                  </a:stretch>
                </p:blipFill>
                <p:spPr>
                  <a:xfrm>
                    <a:off x="6871123" y="3238348"/>
                    <a:ext cx="110383" cy="115244"/>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50" name="筆跡 149">
                    <a:extLst>
                      <a:ext uri="{FF2B5EF4-FFF2-40B4-BE49-F238E27FC236}">
                        <a16:creationId xmlns:a16="http://schemas.microsoft.com/office/drawing/2014/main" id="{6BB07DEA-320C-C503-8202-47E87313C288}"/>
                      </a:ext>
                    </a:extLst>
                  </p14:cNvPr>
                  <p14:cNvContentPartPr/>
                  <p14:nvPr/>
                </p14:nvContentPartPr>
                <p14:xfrm>
                  <a:off x="6984994" y="3178790"/>
                  <a:ext cx="237240" cy="137520"/>
                </p14:xfrm>
              </p:contentPart>
            </mc:Choice>
            <mc:Fallback xmlns="">
              <p:pic>
                <p:nvPicPr>
                  <p:cNvPr id="150" name="筆跡 149">
                    <a:extLst>
                      <a:ext uri="{FF2B5EF4-FFF2-40B4-BE49-F238E27FC236}">
                        <a16:creationId xmlns:a16="http://schemas.microsoft.com/office/drawing/2014/main" id="{6BB07DEA-320C-C503-8202-47E87313C288}"/>
                      </a:ext>
                    </a:extLst>
                  </p:cNvPr>
                  <p:cNvPicPr/>
                  <p:nvPr/>
                </p:nvPicPr>
                <p:blipFill>
                  <a:blip r:embed="rId93"/>
                  <a:stretch>
                    <a:fillRect/>
                  </a:stretch>
                </p:blipFill>
                <p:spPr>
                  <a:xfrm>
                    <a:off x="6972718" y="3166373"/>
                    <a:ext cx="261179" cy="162044"/>
                  </a:xfrm>
                  <a:prstGeom prst="rect">
                    <a:avLst/>
                  </a:prstGeom>
                </p:spPr>
              </p:pic>
            </mc:Fallback>
          </mc:AlternateContent>
        </p:grpSp>
        <p:grpSp>
          <p:nvGrpSpPr>
            <p:cNvPr id="155" name="群組 154">
              <a:extLst>
                <a:ext uri="{FF2B5EF4-FFF2-40B4-BE49-F238E27FC236}">
                  <a16:creationId xmlns:a16="http://schemas.microsoft.com/office/drawing/2014/main" id="{808F04D5-0F82-42CA-BEA5-E36562DDF22D}"/>
                </a:ext>
              </a:extLst>
            </p:cNvPr>
            <p:cNvGrpSpPr/>
            <p:nvPr/>
          </p:nvGrpSpPr>
          <p:grpSpPr>
            <a:xfrm>
              <a:off x="3950762" y="5498894"/>
              <a:ext cx="186480" cy="508680"/>
              <a:chOff x="3950762" y="5498894"/>
              <a:chExt cx="186480" cy="508680"/>
            </a:xfrm>
          </p:grpSpPr>
          <mc:AlternateContent xmlns:mc="http://schemas.openxmlformats.org/markup-compatibility/2006" xmlns:p14="http://schemas.microsoft.com/office/powerpoint/2010/main">
            <mc:Choice Requires="p14">
              <p:contentPart p14:bwMode="auto" r:id="rId94">
                <p14:nvContentPartPr>
                  <p14:cNvPr id="152" name="筆跡 151">
                    <a:extLst>
                      <a:ext uri="{FF2B5EF4-FFF2-40B4-BE49-F238E27FC236}">
                        <a16:creationId xmlns:a16="http://schemas.microsoft.com/office/drawing/2014/main" id="{F1F38641-8D26-B89D-99B3-00972434112E}"/>
                      </a:ext>
                    </a:extLst>
                  </p14:cNvPr>
                  <p14:cNvContentPartPr/>
                  <p14:nvPr/>
                </p14:nvContentPartPr>
                <p14:xfrm>
                  <a:off x="3950762" y="5847014"/>
                  <a:ext cx="186480" cy="160560"/>
                </p14:xfrm>
              </p:contentPart>
            </mc:Choice>
            <mc:Fallback xmlns="">
              <p:pic>
                <p:nvPicPr>
                  <p:cNvPr id="152" name="筆跡 151">
                    <a:extLst>
                      <a:ext uri="{FF2B5EF4-FFF2-40B4-BE49-F238E27FC236}">
                        <a16:creationId xmlns:a16="http://schemas.microsoft.com/office/drawing/2014/main" id="{F1F38641-8D26-B89D-99B3-00972434112E}"/>
                      </a:ext>
                    </a:extLst>
                  </p:cNvPr>
                  <p:cNvPicPr/>
                  <p:nvPr/>
                </p:nvPicPr>
                <p:blipFill>
                  <a:blip r:embed="rId95"/>
                  <a:stretch>
                    <a:fillRect/>
                  </a:stretch>
                </p:blipFill>
                <p:spPr>
                  <a:xfrm>
                    <a:off x="3938781" y="5834639"/>
                    <a:ext cx="210443" cy="18469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53" name="筆跡 152">
                    <a:extLst>
                      <a:ext uri="{FF2B5EF4-FFF2-40B4-BE49-F238E27FC236}">
                        <a16:creationId xmlns:a16="http://schemas.microsoft.com/office/drawing/2014/main" id="{C026B6DC-F2D7-3CBC-71E5-35D12FCEE78A}"/>
                      </a:ext>
                    </a:extLst>
                  </p14:cNvPr>
                  <p14:cNvContentPartPr/>
                  <p14:nvPr/>
                </p14:nvContentPartPr>
                <p14:xfrm>
                  <a:off x="4004762" y="5714174"/>
                  <a:ext cx="93600" cy="92880"/>
                </p14:xfrm>
              </p:contentPart>
            </mc:Choice>
            <mc:Fallback xmlns="">
              <p:pic>
                <p:nvPicPr>
                  <p:cNvPr id="153" name="筆跡 152">
                    <a:extLst>
                      <a:ext uri="{FF2B5EF4-FFF2-40B4-BE49-F238E27FC236}">
                        <a16:creationId xmlns:a16="http://schemas.microsoft.com/office/drawing/2014/main" id="{C026B6DC-F2D7-3CBC-71E5-35D12FCEE78A}"/>
                      </a:ext>
                    </a:extLst>
                  </p:cNvPr>
                  <p:cNvPicPr/>
                  <p:nvPr/>
                </p:nvPicPr>
                <p:blipFill>
                  <a:blip r:embed="rId97"/>
                  <a:stretch>
                    <a:fillRect/>
                  </a:stretch>
                </p:blipFill>
                <p:spPr>
                  <a:xfrm>
                    <a:off x="3992793" y="5702100"/>
                    <a:ext cx="117844" cy="117029"/>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54" name="筆跡 153">
                    <a:extLst>
                      <a:ext uri="{FF2B5EF4-FFF2-40B4-BE49-F238E27FC236}">
                        <a16:creationId xmlns:a16="http://schemas.microsoft.com/office/drawing/2014/main" id="{5E537214-D5AD-DF24-94AB-B2538E953ED6}"/>
                      </a:ext>
                    </a:extLst>
                  </p14:cNvPr>
                  <p14:cNvContentPartPr/>
                  <p14:nvPr/>
                </p14:nvContentPartPr>
                <p14:xfrm>
                  <a:off x="3983162" y="5498894"/>
                  <a:ext cx="138240" cy="200160"/>
                </p14:xfrm>
              </p:contentPart>
            </mc:Choice>
            <mc:Fallback xmlns="">
              <p:pic>
                <p:nvPicPr>
                  <p:cNvPr id="154" name="筆跡 153">
                    <a:extLst>
                      <a:ext uri="{FF2B5EF4-FFF2-40B4-BE49-F238E27FC236}">
                        <a16:creationId xmlns:a16="http://schemas.microsoft.com/office/drawing/2014/main" id="{5E537214-D5AD-DF24-94AB-B2538E953ED6}"/>
                      </a:ext>
                    </a:extLst>
                  </p:cNvPr>
                  <p:cNvPicPr/>
                  <p:nvPr/>
                </p:nvPicPr>
                <p:blipFill>
                  <a:blip r:embed="rId99"/>
                  <a:stretch>
                    <a:fillRect/>
                  </a:stretch>
                </p:blipFill>
                <p:spPr>
                  <a:xfrm>
                    <a:off x="3971181" y="5486810"/>
                    <a:ext cx="162202" cy="224638"/>
                  </a:xfrm>
                  <a:prstGeom prst="rect">
                    <a:avLst/>
                  </a:prstGeom>
                </p:spPr>
              </p:pic>
            </mc:Fallback>
          </mc:AlternateContent>
        </p:grpSp>
        <p:grpSp>
          <p:nvGrpSpPr>
            <p:cNvPr id="166" name="群組 165">
              <a:extLst>
                <a:ext uri="{FF2B5EF4-FFF2-40B4-BE49-F238E27FC236}">
                  <a16:creationId xmlns:a16="http://schemas.microsoft.com/office/drawing/2014/main" id="{CB2F7DF2-D76B-378D-80DC-9C9EFEFCA718}"/>
                </a:ext>
              </a:extLst>
            </p:cNvPr>
            <p:cNvGrpSpPr/>
            <p:nvPr/>
          </p:nvGrpSpPr>
          <p:grpSpPr>
            <a:xfrm>
              <a:off x="7298762" y="5089574"/>
              <a:ext cx="537120" cy="316440"/>
              <a:chOff x="7298762" y="5089574"/>
              <a:chExt cx="537120" cy="316440"/>
            </a:xfrm>
          </p:grpSpPr>
          <mc:AlternateContent xmlns:mc="http://schemas.openxmlformats.org/markup-compatibility/2006" xmlns:p14="http://schemas.microsoft.com/office/powerpoint/2010/main">
            <mc:Choice Requires="p14">
              <p:contentPart p14:bwMode="auto" r:id="rId100">
                <p14:nvContentPartPr>
                  <p14:cNvPr id="156" name="筆跡 155">
                    <a:extLst>
                      <a:ext uri="{FF2B5EF4-FFF2-40B4-BE49-F238E27FC236}">
                        <a16:creationId xmlns:a16="http://schemas.microsoft.com/office/drawing/2014/main" id="{C0A33B5E-E704-5BD2-427B-E2771716E237}"/>
                      </a:ext>
                    </a:extLst>
                  </p14:cNvPr>
                  <p14:cNvContentPartPr/>
                  <p14:nvPr/>
                </p14:nvContentPartPr>
                <p14:xfrm>
                  <a:off x="7298762" y="5232134"/>
                  <a:ext cx="126720" cy="30960"/>
                </p14:xfrm>
              </p:contentPart>
            </mc:Choice>
            <mc:Fallback xmlns="">
              <p:pic>
                <p:nvPicPr>
                  <p:cNvPr id="156" name="筆跡 155">
                    <a:extLst>
                      <a:ext uri="{FF2B5EF4-FFF2-40B4-BE49-F238E27FC236}">
                        <a16:creationId xmlns:a16="http://schemas.microsoft.com/office/drawing/2014/main" id="{C0A33B5E-E704-5BD2-427B-E2771716E237}"/>
                      </a:ext>
                    </a:extLst>
                  </p:cNvPr>
                  <p:cNvPicPr/>
                  <p:nvPr/>
                </p:nvPicPr>
                <p:blipFill>
                  <a:blip r:embed="rId101"/>
                  <a:stretch>
                    <a:fillRect/>
                  </a:stretch>
                </p:blipFill>
                <p:spPr>
                  <a:xfrm>
                    <a:off x="7286796" y="5220060"/>
                    <a:ext cx="150653" cy="55109"/>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57" name="筆跡 156">
                    <a:extLst>
                      <a:ext uri="{FF2B5EF4-FFF2-40B4-BE49-F238E27FC236}">
                        <a16:creationId xmlns:a16="http://schemas.microsoft.com/office/drawing/2014/main" id="{FECE642E-06DA-8506-A64C-304665ABF452}"/>
                      </a:ext>
                    </a:extLst>
                  </p14:cNvPr>
                  <p14:cNvContentPartPr/>
                  <p14:nvPr/>
                </p14:nvContentPartPr>
                <p14:xfrm>
                  <a:off x="7338002" y="5259134"/>
                  <a:ext cx="37800" cy="146880"/>
                </p14:xfrm>
              </p:contentPart>
            </mc:Choice>
            <mc:Fallback xmlns="">
              <p:pic>
                <p:nvPicPr>
                  <p:cNvPr id="157" name="筆跡 156">
                    <a:extLst>
                      <a:ext uri="{FF2B5EF4-FFF2-40B4-BE49-F238E27FC236}">
                        <a16:creationId xmlns:a16="http://schemas.microsoft.com/office/drawing/2014/main" id="{FECE642E-06DA-8506-A64C-304665ABF452}"/>
                      </a:ext>
                    </a:extLst>
                  </p:cNvPr>
                  <p:cNvPicPr/>
                  <p:nvPr/>
                </p:nvPicPr>
                <p:blipFill>
                  <a:blip r:embed="rId103"/>
                  <a:stretch>
                    <a:fillRect/>
                  </a:stretch>
                </p:blipFill>
                <p:spPr>
                  <a:xfrm>
                    <a:off x="7326017" y="5247049"/>
                    <a:ext cx="62078"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58" name="筆跡 157">
                    <a:extLst>
                      <a:ext uri="{FF2B5EF4-FFF2-40B4-BE49-F238E27FC236}">
                        <a16:creationId xmlns:a16="http://schemas.microsoft.com/office/drawing/2014/main" id="{14718F47-76F3-E5C6-1E7E-FD18AC9119DF}"/>
                      </a:ext>
                    </a:extLst>
                  </p14:cNvPr>
                  <p14:cNvContentPartPr/>
                  <p14:nvPr/>
                </p14:nvContentPartPr>
                <p14:xfrm>
                  <a:off x="7389842" y="5318534"/>
                  <a:ext cx="65160" cy="59040"/>
                </p14:xfrm>
              </p:contentPart>
            </mc:Choice>
            <mc:Fallback xmlns="">
              <p:pic>
                <p:nvPicPr>
                  <p:cNvPr id="158" name="筆跡 157">
                    <a:extLst>
                      <a:ext uri="{FF2B5EF4-FFF2-40B4-BE49-F238E27FC236}">
                        <a16:creationId xmlns:a16="http://schemas.microsoft.com/office/drawing/2014/main" id="{14718F47-76F3-E5C6-1E7E-FD18AC9119DF}"/>
                      </a:ext>
                    </a:extLst>
                  </p:cNvPr>
                  <p:cNvPicPr/>
                  <p:nvPr/>
                </p:nvPicPr>
                <p:blipFill>
                  <a:blip r:embed="rId105"/>
                  <a:stretch>
                    <a:fillRect/>
                  </a:stretch>
                </p:blipFill>
                <p:spPr>
                  <a:xfrm>
                    <a:off x="7377855" y="5306415"/>
                    <a:ext cx="89441" cy="83588"/>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59" name="筆跡 158">
                    <a:extLst>
                      <a:ext uri="{FF2B5EF4-FFF2-40B4-BE49-F238E27FC236}">
                        <a16:creationId xmlns:a16="http://schemas.microsoft.com/office/drawing/2014/main" id="{7C805E21-4E89-AF74-95E0-E8380D74AEA2}"/>
                      </a:ext>
                    </a:extLst>
                  </p14:cNvPr>
                  <p14:cNvContentPartPr/>
                  <p14:nvPr/>
                </p14:nvContentPartPr>
                <p14:xfrm>
                  <a:off x="7490642" y="5283254"/>
                  <a:ext cx="66240" cy="114480"/>
                </p14:xfrm>
              </p:contentPart>
            </mc:Choice>
            <mc:Fallback xmlns="">
              <p:pic>
                <p:nvPicPr>
                  <p:cNvPr id="159" name="筆跡 158">
                    <a:extLst>
                      <a:ext uri="{FF2B5EF4-FFF2-40B4-BE49-F238E27FC236}">
                        <a16:creationId xmlns:a16="http://schemas.microsoft.com/office/drawing/2014/main" id="{7C805E21-4E89-AF74-95E0-E8380D74AEA2}"/>
                      </a:ext>
                    </a:extLst>
                  </p:cNvPr>
                  <p:cNvPicPr/>
                  <p:nvPr/>
                </p:nvPicPr>
                <p:blipFill>
                  <a:blip r:embed="rId107"/>
                  <a:stretch>
                    <a:fillRect/>
                  </a:stretch>
                </p:blipFill>
                <p:spPr>
                  <a:xfrm>
                    <a:off x="7478626" y="5271154"/>
                    <a:ext cx="90579" cy="138989"/>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60" name="筆跡 159">
                    <a:extLst>
                      <a:ext uri="{FF2B5EF4-FFF2-40B4-BE49-F238E27FC236}">
                        <a16:creationId xmlns:a16="http://schemas.microsoft.com/office/drawing/2014/main" id="{87511CFC-5A53-06BB-7911-CFECD08DA1C0}"/>
                      </a:ext>
                    </a:extLst>
                  </p14:cNvPr>
                  <p14:cNvContentPartPr/>
                  <p14:nvPr/>
                </p14:nvContentPartPr>
                <p14:xfrm>
                  <a:off x="7481282" y="5300534"/>
                  <a:ext cx="110520" cy="23040"/>
                </p14:xfrm>
              </p:contentPart>
            </mc:Choice>
            <mc:Fallback xmlns="">
              <p:pic>
                <p:nvPicPr>
                  <p:cNvPr id="160" name="筆跡 159">
                    <a:extLst>
                      <a:ext uri="{FF2B5EF4-FFF2-40B4-BE49-F238E27FC236}">
                        <a16:creationId xmlns:a16="http://schemas.microsoft.com/office/drawing/2014/main" id="{87511CFC-5A53-06BB-7911-CFECD08DA1C0}"/>
                      </a:ext>
                    </a:extLst>
                  </p:cNvPr>
                  <p:cNvPicPr/>
                  <p:nvPr/>
                </p:nvPicPr>
                <p:blipFill>
                  <a:blip r:embed="rId109"/>
                  <a:stretch>
                    <a:fillRect/>
                  </a:stretch>
                </p:blipFill>
                <p:spPr>
                  <a:xfrm>
                    <a:off x="7469002" y="5288080"/>
                    <a:ext cx="134773" cy="47637"/>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64" name="筆跡 163">
                    <a:extLst>
                      <a:ext uri="{FF2B5EF4-FFF2-40B4-BE49-F238E27FC236}">
                        <a16:creationId xmlns:a16="http://schemas.microsoft.com/office/drawing/2014/main" id="{828AFEBC-1C51-C550-3FCD-CFAEF08A10F4}"/>
                      </a:ext>
                    </a:extLst>
                  </p14:cNvPr>
                  <p14:cNvContentPartPr/>
                  <p14:nvPr/>
                </p14:nvContentPartPr>
                <p14:xfrm>
                  <a:off x="7605842" y="5305934"/>
                  <a:ext cx="100440" cy="72000"/>
                </p14:xfrm>
              </p:contentPart>
            </mc:Choice>
            <mc:Fallback xmlns="">
              <p:pic>
                <p:nvPicPr>
                  <p:cNvPr id="164" name="筆跡 163">
                    <a:extLst>
                      <a:ext uri="{FF2B5EF4-FFF2-40B4-BE49-F238E27FC236}">
                        <a16:creationId xmlns:a16="http://schemas.microsoft.com/office/drawing/2014/main" id="{828AFEBC-1C51-C550-3FCD-CFAEF08A10F4}"/>
                      </a:ext>
                    </a:extLst>
                  </p:cNvPr>
                  <p:cNvPicPr/>
                  <p:nvPr/>
                </p:nvPicPr>
                <p:blipFill>
                  <a:blip r:embed="rId111"/>
                  <a:stretch>
                    <a:fillRect/>
                  </a:stretch>
                </p:blipFill>
                <p:spPr>
                  <a:xfrm>
                    <a:off x="7593556" y="5293573"/>
                    <a:ext cx="124398" cy="96103"/>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65" name="筆跡 164">
                    <a:extLst>
                      <a:ext uri="{FF2B5EF4-FFF2-40B4-BE49-F238E27FC236}">
                        <a16:creationId xmlns:a16="http://schemas.microsoft.com/office/drawing/2014/main" id="{A56B7790-5803-5BFC-2713-B4E1420883B6}"/>
                      </a:ext>
                    </a:extLst>
                  </p14:cNvPr>
                  <p14:cNvContentPartPr/>
                  <p14:nvPr/>
                </p14:nvContentPartPr>
                <p14:xfrm>
                  <a:off x="7757762" y="5089574"/>
                  <a:ext cx="78120" cy="297720"/>
                </p14:xfrm>
              </p:contentPart>
            </mc:Choice>
            <mc:Fallback xmlns="">
              <p:pic>
                <p:nvPicPr>
                  <p:cNvPr id="165" name="筆跡 164">
                    <a:extLst>
                      <a:ext uri="{FF2B5EF4-FFF2-40B4-BE49-F238E27FC236}">
                        <a16:creationId xmlns:a16="http://schemas.microsoft.com/office/drawing/2014/main" id="{A56B7790-5803-5BFC-2713-B4E1420883B6}"/>
                      </a:ext>
                    </a:extLst>
                  </p:cNvPr>
                  <p:cNvPicPr/>
                  <p:nvPr/>
                </p:nvPicPr>
                <p:blipFill>
                  <a:blip r:embed="rId113"/>
                  <a:stretch>
                    <a:fillRect/>
                  </a:stretch>
                </p:blipFill>
                <p:spPr>
                  <a:xfrm>
                    <a:off x="7745460" y="5077492"/>
                    <a:ext cx="102110" cy="322194"/>
                  </a:xfrm>
                  <a:prstGeom prst="rect">
                    <a:avLst/>
                  </a:prstGeom>
                </p:spPr>
              </p:pic>
            </mc:Fallback>
          </mc:AlternateContent>
        </p:grpSp>
        <p:sp>
          <p:nvSpPr>
            <p:cNvPr id="167" name="직선 연결선 7">
              <a:extLst>
                <a:ext uri="{FF2B5EF4-FFF2-40B4-BE49-F238E27FC236}">
                  <a16:creationId xmlns:a16="http://schemas.microsoft.com/office/drawing/2014/main" id="{001B1EBD-4A6D-ACA2-B1B3-3DF3EF4A5E93}"/>
                </a:ext>
              </a:extLst>
            </p:cNvPr>
            <p:cNvSpPr/>
            <p:nvPr/>
          </p:nvSpPr>
          <p:spPr>
            <a:xfrm rot="5400000" flipV="1">
              <a:off x="5778902" y="1916290"/>
              <a:ext cx="6162" cy="3046489"/>
            </a:xfrm>
            <a:prstGeom prst="line">
              <a:avLst/>
            </a:prstGeom>
            <a:solidFill>
              <a:srgbClr val="000000">
                <a:alpha val="5000"/>
              </a:srgbClr>
            </a:solidFill>
            <a:ln w="28575">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172" name="群組 171">
              <a:extLst>
                <a:ext uri="{FF2B5EF4-FFF2-40B4-BE49-F238E27FC236}">
                  <a16:creationId xmlns:a16="http://schemas.microsoft.com/office/drawing/2014/main" id="{CF667153-2F85-8A4F-4E40-88E0536A4D49}"/>
                </a:ext>
              </a:extLst>
            </p:cNvPr>
            <p:cNvGrpSpPr/>
            <p:nvPr/>
          </p:nvGrpSpPr>
          <p:grpSpPr>
            <a:xfrm>
              <a:off x="4619416" y="3712763"/>
              <a:ext cx="409320" cy="255240"/>
              <a:chOff x="4619416" y="3712763"/>
              <a:chExt cx="409320" cy="255240"/>
            </a:xfrm>
          </p:grpSpPr>
          <mc:AlternateContent xmlns:mc="http://schemas.openxmlformats.org/markup-compatibility/2006" xmlns:p14="http://schemas.microsoft.com/office/powerpoint/2010/main">
            <mc:Choice Requires="p14">
              <p:contentPart p14:bwMode="auto" r:id="rId114">
                <p14:nvContentPartPr>
                  <p14:cNvPr id="168" name="筆跡 167">
                    <a:extLst>
                      <a:ext uri="{FF2B5EF4-FFF2-40B4-BE49-F238E27FC236}">
                        <a16:creationId xmlns:a16="http://schemas.microsoft.com/office/drawing/2014/main" id="{B13D5D42-6833-1998-7B9E-E7FA41B80BFB}"/>
                      </a:ext>
                    </a:extLst>
                  </p14:cNvPr>
                  <p14:cNvContentPartPr/>
                  <p14:nvPr/>
                </p14:nvContentPartPr>
                <p14:xfrm>
                  <a:off x="4619416" y="3734003"/>
                  <a:ext cx="115560" cy="234000"/>
                </p14:xfrm>
              </p:contentPart>
            </mc:Choice>
            <mc:Fallback xmlns="">
              <p:pic>
                <p:nvPicPr>
                  <p:cNvPr id="168" name="筆跡 167">
                    <a:extLst>
                      <a:ext uri="{FF2B5EF4-FFF2-40B4-BE49-F238E27FC236}">
                        <a16:creationId xmlns:a16="http://schemas.microsoft.com/office/drawing/2014/main" id="{B13D5D42-6833-1998-7B9E-E7FA41B80BFB}"/>
                      </a:ext>
                    </a:extLst>
                  </p:cNvPr>
                  <p:cNvPicPr/>
                  <p:nvPr/>
                </p:nvPicPr>
                <p:blipFill>
                  <a:blip r:embed="rId115"/>
                  <a:stretch>
                    <a:fillRect/>
                  </a:stretch>
                </p:blipFill>
                <p:spPr>
                  <a:xfrm>
                    <a:off x="4607430" y="3721606"/>
                    <a:ext cx="139840" cy="258175"/>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69" name="筆跡 168">
                    <a:extLst>
                      <a:ext uri="{FF2B5EF4-FFF2-40B4-BE49-F238E27FC236}">
                        <a16:creationId xmlns:a16="http://schemas.microsoft.com/office/drawing/2014/main" id="{5DCB7B5A-A39C-C4FB-8E2E-956072890363}"/>
                      </a:ext>
                    </a:extLst>
                  </p14:cNvPr>
                  <p14:cNvContentPartPr/>
                  <p14:nvPr/>
                </p14:nvContentPartPr>
                <p14:xfrm>
                  <a:off x="4770616" y="3748043"/>
                  <a:ext cx="74160" cy="170280"/>
                </p14:xfrm>
              </p:contentPart>
            </mc:Choice>
            <mc:Fallback xmlns="">
              <p:pic>
                <p:nvPicPr>
                  <p:cNvPr id="169" name="筆跡 168">
                    <a:extLst>
                      <a:ext uri="{FF2B5EF4-FFF2-40B4-BE49-F238E27FC236}">
                        <a16:creationId xmlns:a16="http://schemas.microsoft.com/office/drawing/2014/main" id="{5DCB7B5A-A39C-C4FB-8E2E-956072890363}"/>
                      </a:ext>
                    </a:extLst>
                  </p:cNvPr>
                  <p:cNvPicPr/>
                  <p:nvPr/>
                </p:nvPicPr>
                <p:blipFill>
                  <a:blip r:embed="rId117"/>
                  <a:stretch>
                    <a:fillRect/>
                  </a:stretch>
                </p:blipFill>
                <p:spPr>
                  <a:xfrm>
                    <a:off x="4758615" y="3735969"/>
                    <a:ext cx="98470" cy="194429"/>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70" name="筆跡 169">
                    <a:extLst>
                      <a:ext uri="{FF2B5EF4-FFF2-40B4-BE49-F238E27FC236}">
                        <a16:creationId xmlns:a16="http://schemas.microsoft.com/office/drawing/2014/main" id="{42459C6D-BD50-EBA6-9FDB-F90779B2802A}"/>
                      </a:ext>
                    </a:extLst>
                  </p14:cNvPr>
                  <p14:cNvContentPartPr/>
                  <p14:nvPr/>
                </p14:nvContentPartPr>
                <p14:xfrm>
                  <a:off x="4777816" y="3712763"/>
                  <a:ext cx="120600" cy="62280"/>
                </p14:xfrm>
              </p:contentPart>
            </mc:Choice>
            <mc:Fallback xmlns="">
              <p:pic>
                <p:nvPicPr>
                  <p:cNvPr id="170" name="筆跡 169">
                    <a:extLst>
                      <a:ext uri="{FF2B5EF4-FFF2-40B4-BE49-F238E27FC236}">
                        <a16:creationId xmlns:a16="http://schemas.microsoft.com/office/drawing/2014/main" id="{42459C6D-BD50-EBA6-9FDB-F90779B2802A}"/>
                      </a:ext>
                    </a:extLst>
                  </p:cNvPr>
                  <p:cNvPicPr/>
                  <p:nvPr/>
                </p:nvPicPr>
                <p:blipFill>
                  <a:blip r:embed="rId119"/>
                  <a:stretch>
                    <a:fillRect/>
                  </a:stretch>
                </p:blipFill>
                <p:spPr>
                  <a:xfrm>
                    <a:off x="4765848" y="3700679"/>
                    <a:ext cx="144536" cy="86448"/>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71" name="筆跡 170">
                    <a:extLst>
                      <a:ext uri="{FF2B5EF4-FFF2-40B4-BE49-F238E27FC236}">
                        <a16:creationId xmlns:a16="http://schemas.microsoft.com/office/drawing/2014/main" id="{62A3ACAA-3460-0471-E3B5-AE621D018E69}"/>
                      </a:ext>
                    </a:extLst>
                  </p14:cNvPr>
                  <p14:cNvContentPartPr/>
                  <p14:nvPr/>
                </p14:nvContentPartPr>
                <p14:xfrm>
                  <a:off x="4954936" y="3722483"/>
                  <a:ext cx="73800" cy="116280"/>
                </p14:xfrm>
              </p:contentPart>
            </mc:Choice>
            <mc:Fallback xmlns="">
              <p:pic>
                <p:nvPicPr>
                  <p:cNvPr id="171" name="筆跡 170">
                    <a:extLst>
                      <a:ext uri="{FF2B5EF4-FFF2-40B4-BE49-F238E27FC236}">
                        <a16:creationId xmlns:a16="http://schemas.microsoft.com/office/drawing/2014/main" id="{62A3ACAA-3460-0471-E3B5-AE621D018E69}"/>
                      </a:ext>
                    </a:extLst>
                  </p:cNvPr>
                  <p:cNvPicPr/>
                  <p:nvPr/>
                </p:nvPicPr>
                <p:blipFill>
                  <a:blip r:embed="rId121"/>
                  <a:stretch>
                    <a:fillRect/>
                  </a:stretch>
                </p:blipFill>
                <p:spPr>
                  <a:xfrm>
                    <a:off x="4942943" y="3710080"/>
                    <a:ext cx="98093" cy="140776"/>
                  </a:xfrm>
                  <a:prstGeom prst="rect">
                    <a:avLst/>
                  </a:prstGeom>
                </p:spPr>
              </p:pic>
            </mc:Fallback>
          </mc:AlternateContent>
        </p:grpSp>
        <p:grpSp>
          <p:nvGrpSpPr>
            <p:cNvPr id="181" name="群組 180">
              <a:extLst>
                <a:ext uri="{FF2B5EF4-FFF2-40B4-BE49-F238E27FC236}">
                  <a16:creationId xmlns:a16="http://schemas.microsoft.com/office/drawing/2014/main" id="{FDB2B59A-E609-EFB5-5D49-ACD49E5DAF24}"/>
                </a:ext>
              </a:extLst>
            </p:cNvPr>
            <p:cNvGrpSpPr/>
            <p:nvPr/>
          </p:nvGrpSpPr>
          <p:grpSpPr>
            <a:xfrm>
              <a:off x="4704016" y="4502963"/>
              <a:ext cx="256320" cy="205920"/>
              <a:chOff x="4704016" y="4502963"/>
              <a:chExt cx="256320" cy="205920"/>
            </a:xfrm>
          </p:grpSpPr>
          <mc:AlternateContent xmlns:mc="http://schemas.openxmlformats.org/markup-compatibility/2006" xmlns:p14="http://schemas.microsoft.com/office/powerpoint/2010/main">
            <mc:Choice Requires="p14">
              <p:contentPart p14:bwMode="auto" r:id="rId122">
                <p14:nvContentPartPr>
                  <p14:cNvPr id="173" name="筆跡 172">
                    <a:extLst>
                      <a:ext uri="{FF2B5EF4-FFF2-40B4-BE49-F238E27FC236}">
                        <a16:creationId xmlns:a16="http://schemas.microsoft.com/office/drawing/2014/main" id="{8FFE86F7-AC5C-755E-1B4F-EBE5EBFFC111}"/>
                      </a:ext>
                    </a:extLst>
                  </p14:cNvPr>
                  <p14:cNvContentPartPr/>
                  <p14:nvPr/>
                </p14:nvContentPartPr>
                <p14:xfrm>
                  <a:off x="4704016" y="4523483"/>
                  <a:ext cx="99000" cy="185400"/>
                </p14:xfrm>
              </p:contentPart>
            </mc:Choice>
            <mc:Fallback xmlns="">
              <p:pic>
                <p:nvPicPr>
                  <p:cNvPr id="173" name="筆跡 172">
                    <a:extLst>
                      <a:ext uri="{FF2B5EF4-FFF2-40B4-BE49-F238E27FC236}">
                        <a16:creationId xmlns:a16="http://schemas.microsoft.com/office/drawing/2014/main" id="{8FFE86F7-AC5C-755E-1B4F-EBE5EBFFC111}"/>
                      </a:ext>
                    </a:extLst>
                  </p:cNvPr>
                  <p:cNvPicPr/>
                  <p:nvPr/>
                </p:nvPicPr>
                <p:blipFill>
                  <a:blip r:embed="rId123"/>
                  <a:stretch>
                    <a:fillRect/>
                  </a:stretch>
                </p:blipFill>
                <p:spPr>
                  <a:xfrm>
                    <a:off x="4692025" y="4511412"/>
                    <a:ext cx="123289" cy="209542"/>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74" name="筆跡 173">
                    <a:extLst>
                      <a:ext uri="{FF2B5EF4-FFF2-40B4-BE49-F238E27FC236}">
                        <a16:creationId xmlns:a16="http://schemas.microsoft.com/office/drawing/2014/main" id="{B14358F6-819B-838D-2E95-3AAB36E48B44}"/>
                      </a:ext>
                    </a:extLst>
                  </p14:cNvPr>
                  <p14:cNvContentPartPr/>
                  <p14:nvPr/>
                </p14:nvContentPartPr>
                <p14:xfrm>
                  <a:off x="4731016" y="4523123"/>
                  <a:ext cx="123840" cy="46080"/>
                </p14:xfrm>
              </p:contentPart>
            </mc:Choice>
            <mc:Fallback xmlns="">
              <p:pic>
                <p:nvPicPr>
                  <p:cNvPr id="174" name="筆跡 173">
                    <a:extLst>
                      <a:ext uri="{FF2B5EF4-FFF2-40B4-BE49-F238E27FC236}">
                        <a16:creationId xmlns:a16="http://schemas.microsoft.com/office/drawing/2014/main" id="{B14358F6-819B-838D-2E95-3AAB36E48B44}"/>
                      </a:ext>
                    </a:extLst>
                  </p:cNvPr>
                  <p:cNvPicPr/>
                  <p:nvPr/>
                </p:nvPicPr>
                <p:blipFill>
                  <a:blip r:embed="rId125"/>
                  <a:stretch>
                    <a:fillRect/>
                  </a:stretch>
                </p:blipFill>
                <p:spPr>
                  <a:xfrm>
                    <a:off x="4719031" y="4511062"/>
                    <a:ext cx="148116" cy="70202"/>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75" name="筆跡 174">
                    <a:extLst>
                      <a:ext uri="{FF2B5EF4-FFF2-40B4-BE49-F238E27FC236}">
                        <a16:creationId xmlns:a16="http://schemas.microsoft.com/office/drawing/2014/main" id="{01B378F0-9CB9-943C-0347-8A9E3FF9888C}"/>
                      </a:ext>
                    </a:extLst>
                  </p14:cNvPr>
                  <p14:cNvContentPartPr/>
                  <p14:nvPr/>
                </p14:nvContentPartPr>
                <p14:xfrm>
                  <a:off x="4890496" y="4502963"/>
                  <a:ext cx="69840" cy="123480"/>
                </p14:xfrm>
              </p:contentPart>
            </mc:Choice>
            <mc:Fallback xmlns="">
              <p:pic>
                <p:nvPicPr>
                  <p:cNvPr id="175" name="筆跡 174">
                    <a:extLst>
                      <a:ext uri="{FF2B5EF4-FFF2-40B4-BE49-F238E27FC236}">
                        <a16:creationId xmlns:a16="http://schemas.microsoft.com/office/drawing/2014/main" id="{01B378F0-9CB9-943C-0347-8A9E3FF9888C}"/>
                      </a:ext>
                    </a:extLst>
                  </p:cNvPr>
                  <p:cNvPicPr/>
                  <p:nvPr/>
                </p:nvPicPr>
                <p:blipFill>
                  <a:blip r:embed="rId127"/>
                  <a:stretch>
                    <a:fillRect/>
                  </a:stretch>
                </p:blipFill>
                <p:spPr>
                  <a:xfrm>
                    <a:off x="4878497" y="4490894"/>
                    <a:ext cx="94146" cy="147619"/>
                  </a:xfrm>
                  <a:prstGeom prst="rect">
                    <a:avLst/>
                  </a:prstGeom>
                </p:spPr>
              </p:pic>
            </mc:Fallback>
          </mc:AlternateContent>
        </p:grpSp>
        <p:grpSp>
          <p:nvGrpSpPr>
            <p:cNvPr id="180" name="群組 179">
              <a:extLst>
                <a:ext uri="{FF2B5EF4-FFF2-40B4-BE49-F238E27FC236}">
                  <a16:creationId xmlns:a16="http://schemas.microsoft.com/office/drawing/2014/main" id="{E79C0B61-05B4-DEE6-0223-571C4C811785}"/>
                </a:ext>
              </a:extLst>
            </p:cNvPr>
            <p:cNvGrpSpPr/>
            <p:nvPr/>
          </p:nvGrpSpPr>
          <p:grpSpPr>
            <a:xfrm>
              <a:off x="4662256" y="5141243"/>
              <a:ext cx="371880" cy="168840"/>
              <a:chOff x="4662256" y="5141243"/>
              <a:chExt cx="371880" cy="168840"/>
            </a:xfrm>
          </p:grpSpPr>
          <mc:AlternateContent xmlns:mc="http://schemas.openxmlformats.org/markup-compatibility/2006" xmlns:p14="http://schemas.microsoft.com/office/powerpoint/2010/main">
            <mc:Choice Requires="p14">
              <p:contentPart p14:bwMode="auto" r:id="rId128">
                <p14:nvContentPartPr>
                  <p14:cNvPr id="176" name="筆跡 175">
                    <a:extLst>
                      <a:ext uri="{FF2B5EF4-FFF2-40B4-BE49-F238E27FC236}">
                        <a16:creationId xmlns:a16="http://schemas.microsoft.com/office/drawing/2014/main" id="{F26BE21C-6D27-118A-A49C-06319CAEB982}"/>
                      </a:ext>
                    </a:extLst>
                  </p14:cNvPr>
                  <p14:cNvContentPartPr/>
                  <p14:nvPr/>
                </p14:nvContentPartPr>
                <p14:xfrm>
                  <a:off x="4662256" y="5141243"/>
                  <a:ext cx="163800" cy="109800"/>
                </p14:xfrm>
              </p:contentPart>
            </mc:Choice>
            <mc:Fallback xmlns="">
              <p:pic>
                <p:nvPicPr>
                  <p:cNvPr id="176" name="筆跡 175">
                    <a:extLst>
                      <a:ext uri="{FF2B5EF4-FFF2-40B4-BE49-F238E27FC236}">
                        <a16:creationId xmlns:a16="http://schemas.microsoft.com/office/drawing/2014/main" id="{F26BE21C-6D27-118A-A49C-06319CAEB982}"/>
                      </a:ext>
                    </a:extLst>
                  </p:cNvPr>
                  <p:cNvPicPr/>
                  <p:nvPr/>
                </p:nvPicPr>
                <p:blipFill>
                  <a:blip r:embed="rId129"/>
                  <a:stretch>
                    <a:fillRect/>
                  </a:stretch>
                </p:blipFill>
                <p:spPr>
                  <a:xfrm>
                    <a:off x="4650271" y="5128836"/>
                    <a:ext cx="187771" cy="134303"/>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77" name="筆跡 176">
                    <a:extLst>
                      <a:ext uri="{FF2B5EF4-FFF2-40B4-BE49-F238E27FC236}">
                        <a16:creationId xmlns:a16="http://schemas.microsoft.com/office/drawing/2014/main" id="{DFB61809-EEBF-6E20-DC79-41818F54DAC2}"/>
                      </a:ext>
                    </a:extLst>
                  </p14:cNvPr>
                  <p14:cNvContentPartPr/>
                  <p14:nvPr/>
                </p14:nvContentPartPr>
                <p14:xfrm>
                  <a:off x="4747216" y="5153123"/>
                  <a:ext cx="16200" cy="156960"/>
                </p14:xfrm>
              </p:contentPart>
            </mc:Choice>
            <mc:Fallback xmlns="">
              <p:pic>
                <p:nvPicPr>
                  <p:cNvPr id="177" name="筆跡 176">
                    <a:extLst>
                      <a:ext uri="{FF2B5EF4-FFF2-40B4-BE49-F238E27FC236}">
                        <a16:creationId xmlns:a16="http://schemas.microsoft.com/office/drawing/2014/main" id="{DFB61809-EEBF-6E20-DC79-41818F54DAC2}"/>
                      </a:ext>
                    </a:extLst>
                  </p:cNvPr>
                  <p:cNvPicPr/>
                  <p:nvPr/>
                </p:nvPicPr>
                <p:blipFill>
                  <a:blip r:embed="rId131"/>
                  <a:stretch>
                    <a:fillRect/>
                  </a:stretch>
                </p:blipFill>
                <p:spPr>
                  <a:xfrm>
                    <a:off x="4734990" y="5141025"/>
                    <a:ext cx="40042" cy="181466"/>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78" name="筆跡 177">
                    <a:extLst>
                      <a:ext uri="{FF2B5EF4-FFF2-40B4-BE49-F238E27FC236}">
                        <a16:creationId xmlns:a16="http://schemas.microsoft.com/office/drawing/2014/main" id="{9CCB72EA-3D66-2119-E55D-4E6ED49D47F8}"/>
                      </a:ext>
                    </a:extLst>
                  </p14:cNvPr>
                  <p14:cNvContentPartPr/>
                  <p14:nvPr/>
                </p14:nvContentPartPr>
                <p14:xfrm>
                  <a:off x="4866736" y="5158163"/>
                  <a:ext cx="50400" cy="92880"/>
                </p14:xfrm>
              </p:contentPart>
            </mc:Choice>
            <mc:Fallback xmlns="">
              <p:pic>
                <p:nvPicPr>
                  <p:cNvPr id="178" name="筆跡 177">
                    <a:extLst>
                      <a:ext uri="{FF2B5EF4-FFF2-40B4-BE49-F238E27FC236}">
                        <a16:creationId xmlns:a16="http://schemas.microsoft.com/office/drawing/2014/main" id="{9CCB72EA-3D66-2119-E55D-4E6ED49D47F8}"/>
                      </a:ext>
                    </a:extLst>
                  </p:cNvPr>
                  <p:cNvPicPr/>
                  <p:nvPr/>
                </p:nvPicPr>
                <p:blipFill>
                  <a:blip r:embed="rId133"/>
                  <a:stretch>
                    <a:fillRect/>
                  </a:stretch>
                </p:blipFill>
                <p:spPr>
                  <a:xfrm>
                    <a:off x="4854677" y="5146048"/>
                    <a:ext cx="74827" cy="1174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79" name="筆跡 178">
                    <a:extLst>
                      <a:ext uri="{FF2B5EF4-FFF2-40B4-BE49-F238E27FC236}">
                        <a16:creationId xmlns:a16="http://schemas.microsoft.com/office/drawing/2014/main" id="{622B6C85-6FD5-CADB-DB81-073247C32E14}"/>
                      </a:ext>
                    </a:extLst>
                  </p14:cNvPr>
                  <p14:cNvContentPartPr/>
                  <p14:nvPr/>
                </p14:nvContentPartPr>
                <p14:xfrm>
                  <a:off x="4966456" y="5174363"/>
                  <a:ext cx="67680" cy="86400"/>
                </p14:xfrm>
              </p:contentPart>
            </mc:Choice>
            <mc:Fallback xmlns="">
              <p:pic>
                <p:nvPicPr>
                  <p:cNvPr id="179" name="筆跡 178">
                    <a:extLst>
                      <a:ext uri="{FF2B5EF4-FFF2-40B4-BE49-F238E27FC236}">
                        <a16:creationId xmlns:a16="http://schemas.microsoft.com/office/drawing/2014/main" id="{622B6C85-6FD5-CADB-DB81-073247C32E14}"/>
                      </a:ext>
                    </a:extLst>
                  </p:cNvPr>
                  <p:cNvPicPr/>
                  <p:nvPr/>
                </p:nvPicPr>
                <p:blipFill>
                  <a:blip r:embed="rId135"/>
                  <a:stretch>
                    <a:fillRect/>
                  </a:stretch>
                </p:blipFill>
                <p:spPr>
                  <a:xfrm>
                    <a:off x="4954458" y="5162286"/>
                    <a:ext cx="91676" cy="110555"/>
                  </a:xfrm>
                  <a:prstGeom prst="rect">
                    <a:avLst/>
                  </a:prstGeom>
                </p:spPr>
              </p:pic>
            </mc:Fallback>
          </mc:AlternateContent>
        </p:grpSp>
        <p:grpSp>
          <p:nvGrpSpPr>
            <p:cNvPr id="185" name="群組 184">
              <a:extLst>
                <a:ext uri="{FF2B5EF4-FFF2-40B4-BE49-F238E27FC236}">
                  <a16:creationId xmlns:a16="http://schemas.microsoft.com/office/drawing/2014/main" id="{47196FA1-E595-9B20-4652-8F50E94061A3}"/>
                </a:ext>
              </a:extLst>
            </p:cNvPr>
            <p:cNvGrpSpPr/>
            <p:nvPr/>
          </p:nvGrpSpPr>
          <p:grpSpPr>
            <a:xfrm>
              <a:off x="5828656" y="3722483"/>
              <a:ext cx="345240" cy="162720"/>
              <a:chOff x="5828656" y="3722483"/>
              <a:chExt cx="345240" cy="162720"/>
            </a:xfrm>
          </p:grpSpPr>
          <mc:AlternateContent xmlns:mc="http://schemas.openxmlformats.org/markup-compatibility/2006" xmlns:p14="http://schemas.microsoft.com/office/powerpoint/2010/main">
            <mc:Choice Requires="p14">
              <p:contentPart p14:bwMode="auto" r:id="rId136">
                <p14:nvContentPartPr>
                  <p14:cNvPr id="182" name="筆跡 181">
                    <a:extLst>
                      <a:ext uri="{FF2B5EF4-FFF2-40B4-BE49-F238E27FC236}">
                        <a16:creationId xmlns:a16="http://schemas.microsoft.com/office/drawing/2014/main" id="{188C6AB1-DB77-7DCB-3E41-51515CC8F0D1}"/>
                      </a:ext>
                    </a:extLst>
                  </p14:cNvPr>
                  <p14:cNvContentPartPr/>
                  <p14:nvPr/>
                </p14:nvContentPartPr>
                <p14:xfrm>
                  <a:off x="5828656" y="3743723"/>
                  <a:ext cx="26280" cy="141480"/>
                </p14:xfrm>
              </p:contentPart>
            </mc:Choice>
            <mc:Fallback xmlns="">
              <p:pic>
                <p:nvPicPr>
                  <p:cNvPr id="182" name="筆跡 181">
                    <a:extLst>
                      <a:ext uri="{FF2B5EF4-FFF2-40B4-BE49-F238E27FC236}">
                        <a16:creationId xmlns:a16="http://schemas.microsoft.com/office/drawing/2014/main" id="{188C6AB1-DB77-7DCB-3E41-51515CC8F0D1}"/>
                      </a:ext>
                    </a:extLst>
                  </p:cNvPr>
                  <p:cNvPicPr/>
                  <p:nvPr/>
                </p:nvPicPr>
                <p:blipFill>
                  <a:blip r:embed="rId137"/>
                  <a:stretch>
                    <a:fillRect/>
                  </a:stretch>
                </p:blipFill>
                <p:spPr>
                  <a:xfrm>
                    <a:off x="5816598" y="3731649"/>
                    <a:ext cx="50396" cy="165628"/>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83" name="筆跡 182">
                    <a:extLst>
                      <a:ext uri="{FF2B5EF4-FFF2-40B4-BE49-F238E27FC236}">
                        <a16:creationId xmlns:a16="http://schemas.microsoft.com/office/drawing/2014/main" id="{CD927B27-85E4-C1B0-61AD-BE6674171E97}"/>
                      </a:ext>
                    </a:extLst>
                  </p14:cNvPr>
                  <p14:cNvContentPartPr/>
                  <p14:nvPr/>
                </p14:nvContentPartPr>
                <p14:xfrm>
                  <a:off x="5948536" y="3745523"/>
                  <a:ext cx="79920" cy="97200"/>
                </p14:xfrm>
              </p:contentPart>
            </mc:Choice>
            <mc:Fallback xmlns="">
              <p:pic>
                <p:nvPicPr>
                  <p:cNvPr id="183" name="筆跡 182">
                    <a:extLst>
                      <a:ext uri="{FF2B5EF4-FFF2-40B4-BE49-F238E27FC236}">
                        <a16:creationId xmlns:a16="http://schemas.microsoft.com/office/drawing/2014/main" id="{CD927B27-85E4-C1B0-61AD-BE6674171E97}"/>
                      </a:ext>
                    </a:extLst>
                  </p:cNvPr>
                  <p:cNvPicPr/>
                  <p:nvPr/>
                </p:nvPicPr>
                <p:blipFill>
                  <a:blip r:embed="rId139"/>
                  <a:stretch>
                    <a:fillRect/>
                  </a:stretch>
                </p:blipFill>
                <p:spPr>
                  <a:xfrm>
                    <a:off x="5936548" y="3733412"/>
                    <a:ext cx="103896" cy="121733"/>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84" name="筆跡 183">
                    <a:extLst>
                      <a:ext uri="{FF2B5EF4-FFF2-40B4-BE49-F238E27FC236}">
                        <a16:creationId xmlns:a16="http://schemas.microsoft.com/office/drawing/2014/main" id="{E5770CDB-E267-489B-597F-8F8D6C4B605B}"/>
                      </a:ext>
                    </a:extLst>
                  </p14:cNvPr>
                  <p14:cNvContentPartPr/>
                  <p14:nvPr/>
                </p14:nvContentPartPr>
                <p14:xfrm>
                  <a:off x="6083176" y="3722483"/>
                  <a:ext cx="90720" cy="83880"/>
                </p14:xfrm>
              </p:contentPart>
            </mc:Choice>
            <mc:Fallback xmlns="">
              <p:pic>
                <p:nvPicPr>
                  <p:cNvPr id="184" name="筆跡 183">
                    <a:extLst>
                      <a:ext uri="{FF2B5EF4-FFF2-40B4-BE49-F238E27FC236}">
                        <a16:creationId xmlns:a16="http://schemas.microsoft.com/office/drawing/2014/main" id="{E5770CDB-E267-489B-597F-8F8D6C4B605B}"/>
                      </a:ext>
                    </a:extLst>
                  </p:cNvPr>
                  <p:cNvPicPr/>
                  <p:nvPr/>
                </p:nvPicPr>
                <p:blipFill>
                  <a:blip r:embed="rId141"/>
                  <a:stretch>
                    <a:fillRect/>
                  </a:stretch>
                </p:blipFill>
                <p:spPr>
                  <a:xfrm>
                    <a:off x="6071183" y="3710056"/>
                    <a:ext cx="115015" cy="108423"/>
                  </a:xfrm>
                  <a:prstGeom prst="rect">
                    <a:avLst/>
                  </a:prstGeom>
                </p:spPr>
              </p:pic>
            </mc:Fallback>
          </mc:AlternateContent>
        </p:grpSp>
        <p:grpSp>
          <p:nvGrpSpPr>
            <p:cNvPr id="191" name="群組 190">
              <a:extLst>
                <a:ext uri="{FF2B5EF4-FFF2-40B4-BE49-F238E27FC236}">
                  <a16:creationId xmlns:a16="http://schemas.microsoft.com/office/drawing/2014/main" id="{7D48A97B-187E-275D-B35C-4E0BC142F932}"/>
                </a:ext>
              </a:extLst>
            </p:cNvPr>
            <p:cNvGrpSpPr/>
            <p:nvPr/>
          </p:nvGrpSpPr>
          <p:grpSpPr>
            <a:xfrm>
              <a:off x="5883736" y="4542203"/>
              <a:ext cx="285840" cy="141120"/>
              <a:chOff x="5883736" y="4542203"/>
              <a:chExt cx="285840" cy="141120"/>
            </a:xfrm>
          </p:grpSpPr>
          <mc:AlternateContent xmlns:mc="http://schemas.openxmlformats.org/markup-compatibility/2006" xmlns:p14="http://schemas.microsoft.com/office/powerpoint/2010/main">
            <mc:Choice Requires="p14">
              <p:contentPart p14:bwMode="auto" r:id="rId142">
                <p14:nvContentPartPr>
                  <p14:cNvPr id="186" name="筆跡 185">
                    <a:extLst>
                      <a:ext uri="{FF2B5EF4-FFF2-40B4-BE49-F238E27FC236}">
                        <a16:creationId xmlns:a16="http://schemas.microsoft.com/office/drawing/2014/main" id="{DADE3ADB-35A1-CE69-B09A-BC2681E0368B}"/>
                      </a:ext>
                    </a:extLst>
                  </p14:cNvPr>
                  <p14:cNvContentPartPr/>
                  <p14:nvPr/>
                </p14:nvContentPartPr>
                <p14:xfrm>
                  <a:off x="5883736" y="4553003"/>
                  <a:ext cx="120600" cy="130320"/>
                </p14:xfrm>
              </p:contentPart>
            </mc:Choice>
            <mc:Fallback xmlns="">
              <p:pic>
                <p:nvPicPr>
                  <p:cNvPr id="186" name="筆跡 185">
                    <a:extLst>
                      <a:ext uri="{FF2B5EF4-FFF2-40B4-BE49-F238E27FC236}">
                        <a16:creationId xmlns:a16="http://schemas.microsoft.com/office/drawing/2014/main" id="{DADE3ADB-35A1-CE69-B09A-BC2681E0368B}"/>
                      </a:ext>
                    </a:extLst>
                  </p:cNvPr>
                  <p:cNvPicPr/>
                  <p:nvPr/>
                </p:nvPicPr>
                <p:blipFill>
                  <a:blip r:embed="rId143"/>
                  <a:stretch>
                    <a:fillRect/>
                  </a:stretch>
                </p:blipFill>
                <p:spPr>
                  <a:xfrm>
                    <a:off x="5871430" y="4540592"/>
                    <a:ext cx="144905" cy="154833"/>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87" name="筆跡 186">
                    <a:extLst>
                      <a:ext uri="{FF2B5EF4-FFF2-40B4-BE49-F238E27FC236}">
                        <a16:creationId xmlns:a16="http://schemas.microsoft.com/office/drawing/2014/main" id="{7E665A4F-FAAF-A8A4-C592-9932490C3450}"/>
                      </a:ext>
                    </a:extLst>
                  </p14:cNvPr>
                  <p14:cNvContentPartPr/>
                  <p14:nvPr/>
                </p14:nvContentPartPr>
                <p14:xfrm>
                  <a:off x="6072736" y="4542203"/>
                  <a:ext cx="96840" cy="56520"/>
                </p14:xfrm>
              </p:contentPart>
            </mc:Choice>
            <mc:Fallback xmlns="">
              <p:pic>
                <p:nvPicPr>
                  <p:cNvPr id="187" name="筆跡 186">
                    <a:extLst>
                      <a:ext uri="{FF2B5EF4-FFF2-40B4-BE49-F238E27FC236}">
                        <a16:creationId xmlns:a16="http://schemas.microsoft.com/office/drawing/2014/main" id="{7E665A4F-FAAF-A8A4-C592-9932490C3450}"/>
                      </a:ext>
                    </a:extLst>
                  </p:cNvPr>
                  <p:cNvPicPr/>
                  <p:nvPr/>
                </p:nvPicPr>
                <p:blipFill>
                  <a:blip r:embed="rId145"/>
                  <a:stretch>
                    <a:fillRect/>
                  </a:stretch>
                </p:blipFill>
                <p:spPr>
                  <a:xfrm>
                    <a:off x="6060439" y="4529849"/>
                    <a:ext cx="121127" cy="80610"/>
                  </a:xfrm>
                  <a:prstGeom prst="rect">
                    <a:avLst/>
                  </a:prstGeom>
                </p:spPr>
              </p:pic>
            </mc:Fallback>
          </mc:AlternateContent>
        </p:grpSp>
        <p:grpSp>
          <p:nvGrpSpPr>
            <p:cNvPr id="190" name="群組 189">
              <a:extLst>
                <a:ext uri="{FF2B5EF4-FFF2-40B4-BE49-F238E27FC236}">
                  <a16:creationId xmlns:a16="http://schemas.microsoft.com/office/drawing/2014/main" id="{C629F907-B974-6262-55F5-DB89E2FA8B3F}"/>
                </a:ext>
              </a:extLst>
            </p:cNvPr>
            <p:cNvGrpSpPr/>
            <p:nvPr/>
          </p:nvGrpSpPr>
          <p:grpSpPr>
            <a:xfrm>
              <a:off x="5751616" y="5187683"/>
              <a:ext cx="341640" cy="184320"/>
              <a:chOff x="5751616" y="5187683"/>
              <a:chExt cx="341640" cy="184320"/>
            </a:xfrm>
          </p:grpSpPr>
          <mc:AlternateContent xmlns:mc="http://schemas.openxmlformats.org/markup-compatibility/2006" xmlns:p14="http://schemas.microsoft.com/office/powerpoint/2010/main">
            <mc:Choice Requires="p14">
              <p:contentPart p14:bwMode="auto" r:id="rId146">
                <p14:nvContentPartPr>
                  <p14:cNvPr id="188" name="筆跡 187">
                    <a:extLst>
                      <a:ext uri="{FF2B5EF4-FFF2-40B4-BE49-F238E27FC236}">
                        <a16:creationId xmlns:a16="http://schemas.microsoft.com/office/drawing/2014/main" id="{EAD1A6B0-BF4E-0F45-ED80-5C2C1760DD02}"/>
                      </a:ext>
                    </a:extLst>
                  </p14:cNvPr>
                  <p14:cNvContentPartPr/>
                  <p14:nvPr/>
                </p14:nvContentPartPr>
                <p14:xfrm>
                  <a:off x="5751616" y="5187683"/>
                  <a:ext cx="34560" cy="184320"/>
                </p14:xfrm>
              </p:contentPart>
            </mc:Choice>
            <mc:Fallback xmlns="">
              <p:pic>
                <p:nvPicPr>
                  <p:cNvPr id="188" name="筆跡 187">
                    <a:extLst>
                      <a:ext uri="{FF2B5EF4-FFF2-40B4-BE49-F238E27FC236}">
                        <a16:creationId xmlns:a16="http://schemas.microsoft.com/office/drawing/2014/main" id="{EAD1A6B0-BF4E-0F45-ED80-5C2C1760DD02}"/>
                      </a:ext>
                    </a:extLst>
                  </p:cNvPr>
                  <p:cNvPicPr/>
                  <p:nvPr/>
                </p:nvPicPr>
                <p:blipFill>
                  <a:blip r:embed="rId147"/>
                  <a:stretch>
                    <a:fillRect/>
                  </a:stretch>
                </p:blipFill>
                <p:spPr>
                  <a:xfrm>
                    <a:off x="5739582" y="5175602"/>
                    <a:ext cx="58629" cy="208483"/>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89" name="筆跡 188">
                    <a:extLst>
                      <a:ext uri="{FF2B5EF4-FFF2-40B4-BE49-F238E27FC236}">
                        <a16:creationId xmlns:a16="http://schemas.microsoft.com/office/drawing/2014/main" id="{E05628E2-8262-B599-2079-0719E5F6BDAA}"/>
                      </a:ext>
                    </a:extLst>
                  </p14:cNvPr>
                  <p14:cNvContentPartPr/>
                  <p14:nvPr/>
                </p14:nvContentPartPr>
                <p14:xfrm>
                  <a:off x="5826496" y="5197403"/>
                  <a:ext cx="266760" cy="112320"/>
                </p14:xfrm>
              </p:contentPart>
            </mc:Choice>
            <mc:Fallback xmlns="">
              <p:pic>
                <p:nvPicPr>
                  <p:cNvPr id="189" name="筆跡 188">
                    <a:extLst>
                      <a:ext uri="{FF2B5EF4-FFF2-40B4-BE49-F238E27FC236}">
                        <a16:creationId xmlns:a16="http://schemas.microsoft.com/office/drawing/2014/main" id="{E05628E2-8262-B599-2079-0719E5F6BDAA}"/>
                      </a:ext>
                    </a:extLst>
                  </p:cNvPr>
                  <p:cNvPicPr/>
                  <p:nvPr/>
                </p:nvPicPr>
                <p:blipFill>
                  <a:blip r:embed="rId149"/>
                  <a:stretch>
                    <a:fillRect/>
                  </a:stretch>
                </p:blipFill>
                <p:spPr>
                  <a:xfrm>
                    <a:off x="5814524" y="5185302"/>
                    <a:ext cx="291011" cy="136832"/>
                  </a:xfrm>
                  <a:prstGeom prst="rect">
                    <a:avLst/>
                  </a:prstGeom>
                </p:spPr>
              </p:pic>
            </mc:Fallback>
          </mc:AlternateContent>
        </p:grpSp>
        <p:grpSp>
          <p:nvGrpSpPr>
            <p:cNvPr id="196" name="群組 195">
              <a:extLst>
                <a:ext uri="{FF2B5EF4-FFF2-40B4-BE49-F238E27FC236}">
                  <a16:creationId xmlns:a16="http://schemas.microsoft.com/office/drawing/2014/main" id="{77FCF414-CCCB-7357-9B1B-B5CD1253E322}"/>
                </a:ext>
              </a:extLst>
            </p:cNvPr>
            <p:cNvGrpSpPr/>
            <p:nvPr/>
          </p:nvGrpSpPr>
          <p:grpSpPr>
            <a:xfrm>
              <a:off x="6828016" y="3737963"/>
              <a:ext cx="322560" cy="178920"/>
              <a:chOff x="6828016" y="3737963"/>
              <a:chExt cx="322560" cy="178920"/>
            </a:xfrm>
          </p:grpSpPr>
          <mc:AlternateContent xmlns:mc="http://schemas.openxmlformats.org/markup-compatibility/2006" xmlns:p14="http://schemas.microsoft.com/office/powerpoint/2010/main">
            <mc:Choice Requires="p14">
              <p:contentPart p14:bwMode="auto" r:id="rId150">
                <p14:nvContentPartPr>
                  <p14:cNvPr id="192" name="筆跡 191">
                    <a:extLst>
                      <a:ext uri="{FF2B5EF4-FFF2-40B4-BE49-F238E27FC236}">
                        <a16:creationId xmlns:a16="http://schemas.microsoft.com/office/drawing/2014/main" id="{18BE3E3E-465E-3692-099C-D0A9AF57E267}"/>
                      </a:ext>
                    </a:extLst>
                  </p14:cNvPr>
                  <p14:cNvContentPartPr/>
                  <p14:nvPr/>
                </p14:nvContentPartPr>
                <p14:xfrm>
                  <a:off x="6828016" y="3749483"/>
                  <a:ext cx="127080" cy="100080"/>
                </p14:xfrm>
              </p:contentPart>
            </mc:Choice>
            <mc:Fallback xmlns="">
              <p:pic>
                <p:nvPicPr>
                  <p:cNvPr id="192" name="筆跡 191">
                    <a:extLst>
                      <a:ext uri="{FF2B5EF4-FFF2-40B4-BE49-F238E27FC236}">
                        <a16:creationId xmlns:a16="http://schemas.microsoft.com/office/drawing/2014/main" id="{18BE3E3E-465E-3692-099C-D0A9AF57E267}"/>
                      </a:ext>
                    </a:extLst>
                  </p:cNvPr>
                  <p:cNvPicPr/>
                  <p:nvPr/>
                </p:nvPicPr>
                <p:blipFill>
                  <a:blip r:embed="rId151"/>
                  <a:stretch>
                    <a:fillRect/>
                  </a:stretch>
                </p:blipFill>
                <p:spPr>
                  <a:xfrm>
                    <a:off x="6815738" y="3737089"/>
                    <a:ext cx="151330" cy="124248"/>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93" name="筆跡 192">
                    <a:extLst>
                      <a:ext uri="{FF2B5EF4-FFF2-40B4-BE49-F238E27FC236}">
                        <a16:creationId xmlns:a16="http://schemas.microsoft.com/office/drawing/2014/main" id="{4F459169-72DE-11A5-3D21-65AB7F294A42}"/>
                      </a:ext>
                    </a:extLst>
                  </p14:cNvPr>
                  <p14:cNvContentPartPr/>
                  <p14:nvPr/>
                </p14:nvContentPartPr>
                <p14:xfrm>
                  <a:off x="6892096" y="3753803"/>
                  <a:ext cx="40320" cy="163080"/>
                </p14:xfrm>
              </p:contentPart>
            </mc:Choice>
            <mc:Fallback xmlns="">
              <p:pic>
                <p:nvPicPr>
                  <p:cNvPr id="193" name="筆跡 192">
                    <a:extLst>
                      <a:ext uri="{FF2B5EF4-FFF2-40B4-BE49-F238E27FC236}">
                        <a16:creationId xmlns:a16="http://schemas.microsoft.com/office/drawing/2014/main" id="{4F459169-72DE-11A5-3D21-65AB7F294A42}"/>
                      </a:ext>
                    </a:extLst>
                  </p:cNvPr>
                  <p:cNvPicPr/>
                  <p:nvPr/>
                </p:nvPicPr>
                <p:blipFill>
                  <a:blip r:embed="rId153"/>
                  <a:stretch>
                    <a:fillRect/>
                  </a:stretch>
                </p:blipFill>
                <p:spPr>
                  <a:xfrm>
                    <a:off x="6880183" y="3741712"/>
                    <a:ext cx="64145" cy="187573"/>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94" name="筆跡 193">
                    <a:extLst>
                      <a:ext uri="{FF2B5EF4-FFF2-40B4-BE49-F238E27FC236}">
                        <a16:creationId xmlns:a16="http://schemas.microsoft.com/office/drawing/2014/main" id="{B707C78B-CE54-533E-8A4B-C541A765C7A5}"/>
                      </a:ext>
                    </a:extLst>
                  </p14:cNvPr>
                  <p14:cNvContentPartPr/>
                  <p14:nvPr/>
                </p14:nvContentPartPr>
                <p14:xfrm>
                  <a:off x="6982816" y="3737963"/>
                  <a:ext cx="57600" cy="134640"/>
                </p14:xfrm>
              </p:contentPart>
            </mc:Choice>
            <mc:Fallback xmlns="">
              <p:pic>
                <p:nvPicPr>
                  <p:cNvPr id="194" name="筆跡 193">
                    <a:extLst>
                      <a:ext uri="{FF2B5EF4-FFF2-40B4-BE49-F238E27FC236}">
                        <a16:creationId xmlns:a16="http://schemas.microsoft.com/office/drawing/2014/main" id="{B707C78B-CE54-533E-8A4B-C541A765C7A5}"/>
                      </a:ext>
                    </a:extLst>
                  </p:cNvPr>
                  <p:cNvPicPr/>
                  <p:nvPr/>
                </p:nvPicPr>
                <p:blipFill>
                  <a:blip r:embed="rId155"/>
                  <a:stretch>
                    <a:fillRect/>
                  </a:stretch>
                </p:blipFill>
                <p:spPr>
                  <a:xfrm>
                    <a:off x="6970867" y="3725864"/>
                    <a:ext cx="81498" cy="159148"/>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95" name="筆跡 194">
                    <a:extLst>
                      <a:ext uri="{FF2B5EF4-FFF2-40B4-BE49-F238E27FC236}">
                        <a16:creationId xmlns:a16="http://schemas.microsoft.com/office/drawing/2014/main" id="{2E38889B-AE01-80D9-6A71-D891E97C085B}"/>
                      </a:ext>
                    </a:extLst>
                  </p14:cNvPr>
                  <p14:cNvContentPartPr/>
                  <p14:nvPr/>
                </p14:nvContentPartPr>
                <p14:xfrm>
                  <a:off x="7055176" y="3747683"/>
                  <a:ext cx="95400" cy="88560"/>
                </p14:xfrm>
              </p:contentPart>
            </mc:Choice>
            <mc:Fallback xmlns="">
              <p:pic>
                <p:nvPicPr>
                  <p:cNvPr id="195" name="筆跡 194">
                    <a:extLst>
                      <a:ext uri="{FF2B5EF4-FFF2-40B4-BE49-F238E27FC236}">
                        <a16:creationId xmlns:a16="http://schemas.microsoft.com/office/drawing/2014/main" id="{2E38889B-AE01-80D9-6A71-D891E97C085B}"/>
                      </a:ext>
                    </a:extLst>
                  </p:cNvPr>
                  <p:cNvPicPr/>
                  <p:nvPr/>
                </p:nvPicPr>
                <p:blipFill>
                  <a:blip r:embed="rId157"/>
                  <a:stretch>
                    <a:fillRect/>
                  </a:stretch>
                </p:blipFill>
                <p:spPr>
                  <a:xfrm>
                    <a:off x="7043213" y="3735564"/>
                    <a:ext cx="119327" cy="113108"/>
                  </a:xfrm>
                  <a:prstGeom prst="rect">
                    <a:avLst/>
                  </a:prstGeom>
                </p:spPr>
              </p:pic>
            </mc:Fallback>
          </mc:AlternateContent>
        </p:grpSp>
        <p:grpSp>
          <p:nvGrpSpPr>
            <p:cNvPr id="199" name="群組 198">
              <a:extLst>
                <a:ext uri="{FF2B5EF4-FFF2-40B4-BE49-F238E27FC236}">
                  <a16:creationId xmlns:a16="http://schemas.microsoft.com/office/drawing/2014/main" id="{CE6CBB9F-02FF-B11C-4653-B1F189EFA409}"/>
                </a:ext>
              </a:extLst>
            </p:cNvPr>
            <p:cNvGrpSpPr/>
            <p:nvPr/>
          </p:nvGrpSpPr>
          <p:grpSpPr>
            <a:xfrm>
              <a:off x="6849976" y="4550843"/>
              <a:ext cx="212400" cy="291960"/>
              <a:chOff x="6849976" y="4550843"/>
              <a:chExt cx="212400" cy="291960"/>
            </a:xfrm>
          </p:grpSpPr>
          <mc:AlternateContent xmlns:mc="http://schemas.openxmlformats.org/markup-compatibility/2006" xmlns:p14="http://schemas.microsoft.com/office/powerpoint/2010/main">
            <mc:Choice Requires="p14">
              <p:contentPart p14:bwMode="auto" r:id="rId158">
                <p14:nvContentPartPr>
                  <p14:cNvPr id="197" name="筆跡 196">
                    <a:extLst>
                      <a:ext uri="{FF2B5EF4-FFF2-40B4-BE49-F238E27FC236}">
                        <a16:creationId xmlns:a16="http://schemas.microsoft.com/office/drawing/2014/main" id="{3386961E-EE7A-235B-2848-25C009DEDAB5}"/>
                      </a:ext>
                    </a:extLst>
                  </p14:cNvPr>
                  <p14:cNvContentPartPr/>
                  <p14:nvPr/>
                </p14:nvContentPartPr>
                <p14:xfrm>
                  <a:off x="6849976" y="4550843"/>
                  <a:ext cx="161640" cy="291960"/>
                </p14:xfrm>
              </p:contentPart>
            </mc:Choice>
            <mc:Fallback xmlns="">
              <p:pic>
                <p:nvPicPr>
                  <p:cNvPr id="197" name="筆跡 196">
                    <a:extLst>
                      <a:ext uri="{FF2B5EF4-FFF2-40B4-BE49-F238E27FC236}">
                        <a16:creationId xmlns:a16="http://schemas.microsoft.com/office/drawing/2014/main" id="{3386961E-EE7A-235B-2848-25C009DEDAB5}"/>
                      </a:ext>
                    </a:extLst>
                  </p:cNvPr>
                  <p:cNvPicPr/>
                  <p:nvPr/>
                </p:nvPicPr>
                <p:blipFill>
                  <a:blip r:embed="rId159"/>
                  <a:stretch>
                    <a:fillRect/>
                  </a:stretch>
                </p:blipFill>
                <p:spPr>
                  <a:xfrm>
                    <a:off x="6838014" y="4538755"/>
                    <a:ext cx="185564" cy="316445"/>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98" name="筆跡 197">
                    <a:extLst>
                      <a:ext uri="{FF2B5EF4-FFF2-40B4-BE49-F238E27FC236}">
                        <a16:creationId xmlns:a16="http://schemas.microsoft.com/office/drawing/2014/main" id="{8FCA4718-3D05-752C-D503-903ED7EE7223}"/>
                      </a:ext>
                    </a:extLst>
                  </p14:cNvPr>
                  <p14:cNvContentPartPr/>
                  <p14:nvPr/>
                </p14:nvContentPartPr>
                <p14:xfrm>
                  <a:off x="6998296" y="4641563"/>
                  <a:ext cx="64080" cy="88920"/>
                </p14:xfrm>
              </p:contentPart>
            </mc:Choice>
            <mc:Fallback xmlns="">
              <p:pic>
                <p:nvPicPr>
                  <p:cNvPr id="198" name="筆跡 197">
                    <a:extLst>
                      <a:ext uri="{FF2B5EF4-FFF2-40B4-BE49-F238E27FC236}">
                        <a16:creationId xmlns:a16="http://schemas.microsoft.com/office/drawing/2014/main" id="{8FCA4718-3D05-752C-D503-903ED7EE7223}"/>
                      </a:ext>
                    </a:extLst>
                  </p:cNvPr>
                  <p:cNvPicPr/>
                  <p:nvPr/>
                </p:nvPicPr>
                <p:blipFill>
                  <a:blip r:embed="rId161"/>
                  <a:stretch>
                    <a:fillRect/>
                  </a:stretch>
                </p:blipFill>
                <p:spPr>
                  <a:xfrm>
                    <a:off x="6986281" y="4629480"/>
                    <a:ext cx="88418" cy="113086"/>
                  </a:xfrm>
                  <a:prstGeom prst="rect">
                    <a:avLst/>
                  </a:prstGeom>
                </p:spPr>
              </p:pic>
            </mc:Fallback>
          </mc:AlternateContent>
        </p:grpSp>
        <p:grpSp>
          <p:nvGrpSpPr>
            <p:cNvPr id="204" name="群組 203">
              <a:extLst>
                <a:ext uri="{FF2B5EF4-FFF2-40B4-BE49-F238E27FC236}">
                  <a16:creationId xmlns:a16="http://schemas.microsoft.com/office/drawing/2014/main" id="{AC9CF82C-4755-830F-326F-382534A46B17}"/>
                </a:ext>
              </a:extLst>
            </p:cNvPr>
            <p:cNvGrpSpPr/>
            <p:nvPr/>
          </p:nvGrpSpPr>
          <p:grpSpPr>
            <a:xfrm>
              <a:off x="6794176" y="5126483"/>
              <a:ext cx="315360" cy="143640"/>
              <a:chOff x="6794176" y="5126483"/>
              <a:chExt cx="315360" cy="143640"/>
            </a:xfrm>
          </p:grpSpPr>
          <mc:AlternateContent xmlns:mc="http://schemas.openxmlformats.org/markup-compatibility/2006" xmlns:p14="http://schemas.microsoft.com/office/powerpoint/2010/main">
            <mc:Choice Requires="p14">
              <p:contentPart p14:bwMode="auto" r:id="rId162">
                <p14:nvContentPartPr>
                  <p14:cNvPr id="200" name="筆跡 199">
                    <a:extLst>
                      <a:ext uri="{FF2B5EF4-FFF2-40B4-BE49-F238E27FC236}">
                        <a16:creationId xmlns:a16="http://schemas.microsoft.com/office/drawing/2014/main" id="{672C3E76-C658-3AB9-12A1-4FA2E4051988}"/>
                      </a:ext>
                    </a:extLst>
                  </p14:cNvPr>
                  <p14:cNvContentPartPr/>
                  <p14:nvPr/>
                </p14:nvContentPartPr>
                <p14:xfrm>
                  <a:off x="6794176" y="5141603"/>
                  <a:ext cx="58320" cy="128520"/>
                </p14:xfrm>
              </p:contentPart>
            </mc:Choice>
            <mc:Fallback xmlns="">
              <p:pic>
                <p:nvPicPr>
                  <p:cNvPr id="200" name="筆跡 199">
                    <a:extLst>
                      <a:ext uri="{FF2B5EF4-FFF2-40B4-BE49-F238E27FC236}">
                        <a16:creationId xmlns:a16="http://schemas.microsoft.com/office/drawing/2014/main" id="{672C3E76-C658-3AB9-12A1-4FA2E4051988}"/>
                      </a:ext>
                    </a:extLst>
                  </p:cNvPr>
                  <p:cNvPicPr/>
                  <p:nvPr/>
                </p:nvPicPr>
                <p:blipFill>
                  <a:blip r:embed="rId163"/>
                  <a:stretch>
                    <a:fillRect/>
                  </a:stretch>
                </p:blipFill>
                <p:spPr>
                  <a:xfrm>
                    <a:off x="6782205" y="5129525"/>
                    <a:ext cx="82262" cy="152676"/>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01" name="筆跡 200">
                    <a:extLst>
                      <a:ext uri="{FF2B5EF4-FFF2-40B4-BE49-F238E27FC236}">
                        <a16:creationId xmlns:a16="http://schemas.microsoft.com/office/drawing/2014/main" id="{81EE6AE5-E1B1-1BCF-4524-7104FD2E9F9D}"/>
                      </a:ext>
                    </a:extLst>
                  </p14:cNvPr>
                  <p14:cNvContentPartPr/>
                  <p14:nvPr/>
                </p14:nvContentPartPr>
                <p14:xfrm>
                  <a:off x="6833416" y="5126483"/>
                  <a:ext cx="61200" cy="7200"/>
                </p14:xfrm>
              </p:contentPart>
            </mc:Choice>
            <mc:Fallback xmlns="">
              <p:pic>
                <p:nvPicPr>
                  <p:cNvPr id="201" name="筆跡 200">
                    <a:extLst>
                      <a:ext uri="{FF2B5EF4-FFF2-40B4-BE49-F238E27FC236}">
                        <a16:creationId xmlns:a16="http://schemas.microsoft.com/office/drawing/2014/main" id="{81EE6AE5-E1B1-1BCF-4524-7104FD2E9F9D}"/>
                      </a:ext>
                    </a:extLst>
                  </p:cNvPr>
                  <p:cNvPicPr/>
                  <p:nvPr/>
                </p:nvPicPr>
                <p:blipFill>
                  <a:blip r:embed="rId165"/>
                  <a:stretch>
                    <a:fillRect/>
                  </a:stretch>
                </p:blipFill>
                <p:spPr>
                  <a:xfrm>
                    <a:off x="6821422" y="5114274"/>
                    <a:ext cx="85188" cy="31617"/>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02" name="筆跡 201">
                    <a:extLst>
                      <a:ext uri="{FF2B5EF4-FFF2-40B4-BE49-F238E27FC236}">
                        <a16:creationId xmlns:a16="http://schemas.microsoft.com/office/drawing/2014/main" id="{D9CAA211-563C-4DCD-C840-E6EBECFD3757}"/>
                      </a:ext>
                    </a:extLst>
                  </p14:cNvPr>
                  <p14:cNvContentPartPr/>
                  <p14:nvPr/>
                </p14:nvContentPartPr>
                <p14:xfrm>
                  <a:off x="6875536" y="5131163"/>
                  <a:ext cx="106560" cy="134640"/>
                </p14:xfrm>
              </p:contentPart>
            </mc:Choice>
            <mc:Fallback xmlns="">
              <p:pic>
                <p:nvPicPr>
                  <p:cNvPr id="202" name="筆跡 201">
                    <a:extLst>
                      <a:ext uri="{FF2B5EF4-FFF2-40B4-BE49-F238E27FC236}">
                        <a16:creationId xmlns:a16="http://schemas.microsoft.com/office/drawing/2014/main" id="{D9CAA211-563C-4DCD-C840-E6EBECFD3757}"/>
                      </a:ext>
                    </a:extLst>
                  </p:cNvPr>
                  <p:cNvPicPr/>
                  <p:nvPr/>
                </p:nvPicPr>
                <p:blipFill>
                  <a:blip r:embed="rId167"/>
                  <a:stretch>
                    <a:fillRect/>
                  </a:stretch>
                </p:blipFill>
                <p:spPr>
                  <a:xfrm>
                    <a:off x="6863560" y="5119092"/>
                    <a:ext cx="130513" cy="158782"/>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03" name="筆跡 202">
                    <a:extLst>
                      <a:ext uri="{FF2B5EF4-FFF2-40B4-BE49-F238E27FC236}">
                        <a16:creationId xmlns:a16="http://schemas.microsoft.com/office/drawing/2014/main" id="{95F9EB41-876D-4C55-F96D-E31B3F0537D7}"/>
                      </a:ext>
                    </a:extLst>
                  </p14:cNvPr>
                  <p14:cNvContentPartPr/>
                  <p14:nvPr/>
                </p14:nvContentPartPr>
                <p14:xfrm>
                  <a:off x="7031056" y="5177243"/>
                  <a:ext cx="78480" cy="67680"/>
                </p14:xfrm>
              </p:contentPart>
            </mc:Choice>
            <mc:Fallback xmlns="">
              <p:pic>
                <p:nvPicPr>
                  <p:cNvPr id="203" name="筆跡 202">
                    <a:extLst>
                      <a:ext uri="{FF2B5EF4-FFF2-40B4-BE49-F238E27FC236}">
                        <a16:creationId xmlns:a16="http://schemas.microsoft.com/office/drawing/2014/main" id="{95F9EB41-876D-4C55-F96D-E31B3F0537D7}"/>
                      </a:ext>
                    </a:extLst>
                  </p:cNvPr>
                  <p:cNvPicPr/>
                  <p:nvPr/>
                </p:nvPicPr>
                <p:blipFill>
                  <a:blip r:embed="rId169"/>
                  <a:stretch>
                    <a:fillRect/>
                  </a:stretch>
                </p:blipFill>
                <p:spPr>
                  <a:xfrm>
                    <a:off x="7019100" y="5165135"/>
                    <a:ext cx="102392" cy="91896"/>
                  </a:xfrm>
                  <a:prstGeom prst="rect">
                    <a:avLst/>
                  </a:prstGeom>
                </p:spPr>
              </p:pic>
            </mc:Fallback>
          </mc:AlternateContent>
        </p:grpSp>
      </p:grpSp>
      <mc:AlternateContent xmlns:mc="http://schemas.openxmlformats.org/markup-compatibility/2006" xmlns:a14="http://schemas.microsoft.com/office/drawing/2010/main">
        <mc:Choice Requires="a14">
          <p:sp>
            <p:nvSpPr>
              <p:cNvPr id="207" name="文字方塊 206">
                <a:extLst>
                  <a:ext uri="{FF2B5EF4-FFF2-40B4-BE49-F238E27FC236}">
                    <a16:creationId xmlns:a16="http://schemas.microsoft.com/office/drawing/2014/main" id="{B2A1A613-8634-F225-239C-23B48F6CD37A}"/>
                  </a:ext>
                </a:extLst>
              </p:cNvPr>
              <p:cNvSpPr txBox="1"/>
              <p:nvPr/>
            </p:nvSpPr>
            <p:spPr>
              <a:xfrm>
                <a:off x="7021963" y="2684670"/>
                <a:ext cx="3572040" cy="646331"/>
              </a:xfrm>
              <a:prstGeom prst="rect">
                <a:avLst/>
              </a:prstGeom>
              <a:noFill/>
              <a:ln>
                <a:solidFill>
                  <a:schemeClr val="tx1"/>
                </a:solidFill>
              </a:ln>
            </p:spPr>
            <p:txBody>
              <a:bodyPr wrap="square">
                <a:spAutoFit/>
              </a:bodyPr>
              <a:lstStyle/>
              <a:p>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𝐻</m:t>
                        </m:r>
                      </m:e>
                      <m:sub>
                        <m:r>
                          <a:rPr lang="en-US" altLang="zh-TW" i="1" dirty="0" smtClean="0">
                            <a:latin typeface="Cambria Math" panose="02040503050406030204" pitchFamily="18" charset="0"/>
                          </a:rPr>
                          <m:t>0</m:t>
                        </m:r>
                      </m:sub>
                    </m:sSub>
                    <m:r>
                      <a:rPr lang="en-US" altLang="zh-TW" b="0" i="1" dirty="0" smtClean="0">
                        <a:latin typeface="Cambria Math" panose="02040503050406030204" pitchFamily="18" charset="0"/>
                      </a:rPr>
                      <m:t>:</m:t>
                    </m:r>
                  </m:oMath>
                </a14:m>
                <a:r>
                  <a:rPr lang="en-US" altLang="zh-TW" dirty="0"/>
                  <a:t> </a:t>
                </a:r>
                <a:r>
                  <a:rPr lang="zh-TW" altLang="en-US" dirty="0"/>
                  <a:t>New and old </a:t>
                </a:r>
                <a:r>
                  <a:rPr lang="en-US" altLang="zh-TW" dirty="0"/>
                  <a:t>pesticide</a:t>
                </a:r>
                <a:r>
                  <a:rPr lang="zh-TW" altLang="en-US" dirty="0"/>
                  <a:t> have the same effect</a:t>
                </a:r>
              </a:p>
            </p:txBody>
          </p:sp>
        </mc:Choice>
        <mc:Fallback xmlns="">
          <p:sp>
            <p:nvSpPr>
              <p:cNvPr id="207" name="文字方塊 206">
                <a:extLst>
                  <a:ext uri="{FF2B5EF4-FFF2-40B4-BE49-F238E27FC236}">
                    <a16:creationId xmlns:a16="http://schemas.microsoft.com/office/drawing/2014/main" id="{B2A1A613-8634-F225-239C-23B48F6CD37A}"/>
                  </a:ext>
                </a:extLst>
              </p:cNvPr>
              <p:cNvSpPr txBox="1">
                <a:spLocks noRot="1" noChangeAspect="1" noMove="1" noResize="1" noEditPoints="1" noAdjustHandles="1" noChangeArrowheads="1" noChangeShapeType="1" noTextEdit="1"/>
              </p:cNvSpPr>
              <p:nvPr/>
            </p:nvSpPr>
            <p:spPr>
              <a:xfrm>
                <a:off x="7021963" y="2684670"/>
                <a:ext cx="3572040" cy="646331"/>
              </a:xfrm>
              <a:prstGeom prst="rect">
                <a:avLst/>
              </a:prstGeom>
              <a:blipFill>
                <a:blip r:embed="rId170"/>
                <a:stretch>
                  <a:fillRect l="-1361" t="-3704" b="-12963"/>
                </a:stretch>
              </a:blipFill>
              <a:ln>
                <a:solidFill>
                  <a:schemeClr val="tx1"/>
                </a:solidFill>
              </a:ln>
            </p:spPr>
            <p:txBody>
              <a:bodyPr/>
              <a:lstStyle/>
              <a:p>
                <a:r>
                  <a:rPr lang="zh-TW" altLang="en-US">
                    <a:noFill/>
                  </a:rPr>
                  <a:t> </a:t>
                </a:r>
              </a:p>
            </p:txBody>
          </p:sp>
        </mc:Fallback>
      </mc:AlternateContent>
    </p:spTree>
    <p:extLst>
      <p:ext uri="{BB962C8B-B14F-4D97-AF65-F5344CB8AC3E}">
        <p14:creationId xmlns:p14="http://schemas.microsoft.com/office/powerpoint/2010/main" val="16734028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8ECB75E-B25D-466E-BBAB-0808D5C3D63D}"/>
              </a:ext>
            </a:extLst>
          </p:cNvPr>
          <p:cNvSpPr>
            <a:spLocks noGrp="1"/>
          </p:cNvSpPr>
          <p:nvPr>
            <p:ph type="title"/>
          </p:nvPr>
        </p:nvSpPr>
        <p:spPr/>
        <p:txBody>
          <a:bodyPr/>
          <a:lstStyle/>
          <a:p>
            <a:r>
              <a:rPr lang="en-US" altLang="zh-TW" dirty="0"/>
              <a:t>Fisher exact test		</a:t>
            </a:r>
            <a:endParaRPr lang="zh-TW" altLang="en-US" dirty="0"/>
          </a:p>
        </p:txBody>
      </p:sp>
      <mc:AlternateContent xmlns:mc="http://schemas.openxmlformats.org/markup-compatibility/2006" xmlns:a14="http://schemas.microsoft.com/office/drawing/2010/main">
        <mc:Choice Requires="a14">
          <p:sp>
            <p:nvSpPr>
              <p:cNvPr id="3" name="文字方塊 2">
                <a:extLst>
                  <a:ext uri="{FF2B5EF4-FFF2-40B4-BE49-F238E27FC236}">
                    <a16:creationId xmlns:a16="http://schemas.microsoft.com/office/drawing/2014/main" id="{017999A7-DAF6-97B6-E3D9-4657D44C8CE8}"/>
                  </a:ext>
                </a:extLst>
              </p:cNvPr>
              <p:cNvSpPr txBox="1"/>
              <p:nvPr/>
            </p:nvSpPr>
            <p:spPr>
              <a:xfrm>
                <a:off x="1069848" y="1891553"/>
                <a:ext cx="9374034" cy="369332"/>
              </a:xfrm>
              <a:prstGeom prst="rect">
                <a:avLst/>
              </a:prstGeom>
              <a:noFill/>
            </p:spPr>
            <p:txBody>
              <a:bodyPr wrap="square" rtlCol="0">
                <a:spAutoFit/>
              </a:bodyPr>
              <a:lstStyle/>
              <a:p>
                <a:r>
                  <a:rPr lang="en-US" altLang="zh-TW" dirty="0"/>
                  <a:t>When </a:t>
                </a:r>
                <a14:m>
                  <m:oMath xmlns:m="http://schemas.openxmlformats.org/officeDocument/2006/math">
                    <m:r>
                      <a:rPr lang="en-US" altLang="zh-TW" i="1" dirty="0" smtClean="0">
                        <a:latin typeface="Cambria Math" panose="02040503050406030204" pitchFamily="18" charset="0"/>
                      </a:rPr>
                      <m:t>𝑛</m:t>
                    </m:r>
                    <m:r>
                      <a:rPr lang="en-US" altLang="zh-TW" i="1" dirty="0" smtClean="0">
                        <a:latin typeface="Cambria Math" panose="02040503050406030204" pitchFamily="18" charset="0"/>
                      </a:rPr>
                      <m:t>≥ </m:t>
                    </m:r>
                  </m:oMath>
                </a14:m>
                <a:r>
                  <a:rPr lang="en-US" altLang="zh-TW" dirty="0"/>
                  <a:t>20 </a:t>
                </a:r>
                <a:endParaRPr lang="zh-TW" altLang="en-US" dirty="0"/>
              </a:p>
            </p:txBody>
          </p:sp>
        </mc:Choice>
        <mc:Fallback xmlns="">
          <p:sp>
            <p:nvSpPr>
              <p:cNvPr id="3" name="文字方塊 2">
                <a:extLst>
                  <a:ext uri="{FF2B5EF4-FFF2-40B4-BE49-F238E27FC236}">
                    <a16:creationId xmlns:a16="http://schemas.microsoft.com/office/drawing/2014/main" id="{017999A7-DAF6-97B6-E3D9-4657D44C8CE8}"/>
                  </a:ext>
                </a:extLst>
              </p:cNvPr>
              <p:cNvSpPr txBox="1">
                <a:spLocks noRot="1" noChangeAspect="1" noMove="1" noResize="1" noEditPoints="1" noAdjustHandles="1" noChangeArrowheads="1" noChangeShapeType="1" noTextEdit="1"/>
              </p:cNvSpPr>
              <p:nvPr/>
            </p:nvSpPr>
            <p:spPr>
              <a:xfrm>
                <a:off x="1069848" y="1891553"/>
                <a:ext cx="9374034" cy="369332"/>
              </a:xfrm>
              <a:prstGeom prst="rect">
                <a:avLst/>
              </a:prstGeom>
              <a:blipFill>
                <a:blip r:embed="rId2"/>
                <a:stretch>
                  <a:fillRect l="-586" t="-8197" b="-24590"/>
                </a:stretch>
              </a:blipFill>
            </p:spPr>
            <p:txBody>
              <a:bodyPr/>
              <a:lstStyle/>
              <a:p>
                <a:r>
                  <a:rPr lang="zh-TW" altLang="en-US">
                    <a:noFill/>
                  </a:rPr>
                  <a:t> </a:t>
                </a:r>
              </a:p>
            </p:txBody>
          </p:sp>
        </mc:Fallback>
      </mc:AlternateContent>
      <p:grpSp>
        <p:nvGrpSpPr>
          <p:cNvPr id="40" name="群組 39">
            <a:extLst>
              <a:ext uri="{FF2B5EF4-FFF2-40B4-BE49-F238E27FC236}">
                <a16:creationId xmlns:a16="http://schemas.microsoft.com/office/drawing/2014/main" id="{D9A8A9A6-573D-2D95-34A7-6D047B478903}"/>
              </a:ext>
            </a:extLst>
          </p:cNvPr>
          <p:cNvGrpSpPr/>
          <p:nvPr/>
        </p:nvGrpSpPr>
        <p:grpSpPr>
          <a:xfrm>
            <a:off x="2026875" y="2359559"/>
            <a:ext cx="463680" cy="494640"/>
            <a:chOff x="2026875" y="2359559"/>
            <a:chExt cx="463680" cy="494640"/>
          </a:xfrm>
        </p:grpSpPr>
        <mc:AlternateContent xmlns:mc="http://schemas.openxmlformats.org/markup-compatibility/2006" xmlns:p14="http://schemas.microsoft.com/office/powerpoint/2010/main">
          <mc:Choice Requires="p14">
            <p:contentPart p14:bwMode="auto" r:id="rId3">
              <p14:nvContentPartPr>
                <p14:cNvPr id="29" name="筆跡 28">
                  <a:extLst>
                    <a:ext uri="{FF2B5EF4-FFF2-40B4-BE49-F238E27FC236}">
                      <a16:creationId xmlns:a16="http://schemas.microsoft.com/office/drawing/2014/main" id="{52315FCA-899E-B692-BA0E-40F1913A135E}"/>
                    </a:ext>
                  </a:extLst>
                </p14:cNvPr>
                <p14:cNvContentPartPr/>
                <p14:nvPr/>
              </p14:nvContentPartPr>
              <p14:xfrm>
                <a:off x="2026875" y="2366399"/>
                <a:ext cx="90360" cy="237600"/>
              </p14:xfrm>
            </p:contentPart>
          </mc:Choice>
          <mc:Fallback xmlns="">
            <p:pic>
              <p:nvPicPr>
                <p:cNvPr id="29" name="筆跡 28">
                  <a:extLst>
                    <a:ext uri="{FF2B5EF4-FFF2-40B4-BE49-F238E27FC236}">
                      <a16:creationId xmlns:a16="http://schemas.microsoft.com/office/drawing/2014/main" id="{52315FCA-899E-B692-BA0E-40F1913A135E}"/>
                    </a:ext>
                  </a:extLst>
                </p:cNvPr>
                <p:cNvPicPr/>
                <p:nvPr/>
              </p:nvPicPr>
              <p:blipFill>
                <a:blip r:embed="rId4"/>
                <a:stretch>
                  <a:fillRect/>
                </a:stretch>
              </p:blipFill>
              <p:spPr>
                <a:xfrm>
                  <a:off x="2022555" y="2362079"/>
                  <a:ext cx="990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0" name="筆跡 29">
                  <a:extLst>
                    <a:ext uri="{FF2B5EF4-FFF2-40B4-BE49-F238E27FC236}">
                      <a16:creationId xmlns:a16="http://schemas.microsoft.com/office/drawing/2014/main" id="{E92B12DB-C42A-7D7C-0ADE-CD4B4617D9D3}"/>
                    </a:ext>
                  </a:extLst>
                </p14:cNvPr>
                <p14:cNvContentPartPr/>
                <p14:nvPr/>
              </p14:nvContentPartPr>
              <p14:xfrm>
                <a:off x="2103555" y="2359559"/>
                <a:ext cx="71280" cy="255240"/>
              </p14:xfrm>
            </p:contentPart>
          </mc:Choice>
          <mc:Fallback xmlns="">
            <p:pic>
              <p:nvPicPr>
                <p:cNvPr id="30" name="筆跡 29">
                  <a:extLst>
                    <a:ext uri="{FF2B5EF4-FFF2-40B4-BE49-F238E27FC236}">
                      <a16:creationId xmlns:a16="http://schemas.microsoft.com/office/drawing/2014/main" id="{E92B12DB-C42A-7D7C-0ADE-CD4B4617D9D3}"/>
                    </a:ext>
                  </a:extLst>
                </p:cNvPr>
                <p:cNvPicPr/>
                <p:nvPr/>
              </p:nvPicPr>
              <p:blipFill>
                <a:blip r:embed="rId6"/>
                <a:stretch>
                  <a:fillRect/>
                </a:stretch>
              </p:blipFill>
              <p:spPr>
                <a:xfrm>
                  <a:off x="2099235" y="2355239"/>
                  <a:ext cx="799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1" name="筆跡 30">
                  <a:extLst>
                    <a:ext uri="{FF2B5EF4-FFF2-40B4-BE49-F238E27FC236}">
                      <a16:creationId xmlns:a16="http://schemas.microsoft.com/office/drawing/2014/main" id="{BE23FC72-3621-E924-9A82-17DDB52CBD0F}"/>
                    </a:ext>
                  </a:extLst>
                </p14:cNvPr>
                <p14:cNvContentPartPr/>
                <p14:nvPr/>
              </p14:nvContentPartPr>
              <p14:xfrm>
                <a:off x="2054595" y="2485919"/>
                <a:ext cx="142920" cy="23400"/>
              </p14:xfrm>
            </p:contentPart>
          </mc:Choice>
          <mc:Fallback xmlns="">
            <p:pic>
              <p:nvPicPr>
                <p:cNvPr id="31" name="筆跡 30">
                  <a:extLst>
                    <a:ext uri="{FF2B5EF4-FFF2-40B4-BE49-F238E27FC236}">
                      <a16:creationId xmlns:a16="http://schemas.microsoft.com/office/drawing/2014/main" id="{BE23FC72-3621-E924-9A82-17DDB52CBD0F}"/>
                    </a:ext>
                  </a:extLst>
                </p:cNvPr>
                <p:cNvPicPr/>
                <p:nvPr/>
              </p:nvPicPr>
              <p:blipFill>
                <a:blip r:embed="rId8"/>
                <a:stretch>
                  <a:fillRect/>
                </a:stretch>
              </p:blipFill>
              <p:spPr>
                <a:xfrm>
                  <a:off x="2050275" y="2481599"/>
                  <a:ext cx="1515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7" name="筆跡 36">
                  <a:extLst>
                    <a:ext uri="{FF2B5EF4-FFF2-40B4-BE49-F238E27FC236}">
                      <a16:creationId xmlns:a16="http://schemas.microsoft.com/office/drawing/2014/main" id="{853CBEBB-0F1E-5A15-7C69-1EE8E6B7D52E}"/>
                    </a:ext>
                  </a:extLst>
                </p14:cNvPr>
                <p14:cNvContentPartPr/>
                <p14:nvPr/>
              </p14:nvContentPartPr>
              <p14:xfrm>
                <a:off x="2124435" y="2406719"/>
                <a:ext cx="288720" cy="447480"/>
              </p14:xfrm>
            </p:contentPart>
          </mc:Choice>
          <mc:Fallback xmlns="">
            <p:pic>
              <p:nvPicPr>
                <p:cNvPr id="37" name="筆跡 36">
                  <a:extLst>
                    <a:ext uri="{FF2B5EF4-FFF2-40B4-BE49-F238E27FC236}">
                      <a16:creationId xmlns:a16="http://schemas.microsoft.com/office/drawing/2014/main" id="{853CBEBB-0F1E-5A15-7C69-1EE8E6B7D52E}"/>
                    </a:ext>
                  </a:extLst>
                </p:cNvPr>
                <p:cNvPicPr/>
                <p:nvPr/>
              </p:nvPicPr>
              <p:blipFill>
                <a:blip r:embed="rId10"/>
                <a:stretch>
                  <a:fillRect/>
                </a:stretch>
              </p:blipFill>
              <p:spPr>
                <a:xfrm>
                  <a:off x="2120115" y="2402399"/>
                  <a:ext cx="297360" cy="4561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8" name="筆跡 37">
                  <a:extLst>
                    <a:ext uri="{FF2B5EF4-FFF2-40B4-BE49-F238E27FC236}">
                      <a16:creationId xmlns:a16="http://schemas.microsoft.com/office/drawing/2014/main" id="{312ECEAD-DB5A-0369-748B-A15AE747FBC6}"/>
                    </a:ext>
                  </a:extLst>
                </p14:cNvPr>
                <p14:cNvContentPartPr/>
                <p14:nvPr/>
              </p14:nvContentPartPr>
              <p14:xfrm>
                <a:off x="2344395" y="2507519"/>
                <a:ext cx="108360" cy="142920"/>
              </p14:xfrm>
            </p:contentPart>
          </mc:Choice>
          <mc:Fallback xmlns="">
            <p:pic>
              <p:nvPicPr>
                <p:cNvPr id="38" name="筆跡 37">
                  <a:extLst>
                    <a:ext uri="{FF2B5EF4-FFF2-40B4-BE49-F238E27FC236}">
                      <a16:creationId xmlns:a16="http://schemas.microsoft.com/office/drawing/2014/main" id="{312ECEAD-DB5A-0369-748B-A15AE747FBC6}"/>
                    </a:ext>
                  </a:extLst>
                </p:cNvPr>
                <p:cNvPicPr/>
                <p:nvPr/>
              </p:nvPicPr>
              <p:blipFill>
                <a:blip r:embed="rId12"/>
                <a:stretch>
                  <a:fillRect/>
                </a:stretch>
              </p:blipFill>
              <p:spPr>
                <a:xfrm>
                  <a:off x="2340075" y="2503199"/>
                  <a:ext cx="11700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9" name="筆跡 38">
                  <a:extLst>
                    <a:ext uri="{FF2B5EF4-FFF2-40B4-BE49-F238E27FC236}">
                      <a16:creationId xmlns:a16="http://schemas.microsoft.com/office/drawing/2014/main" id="{30080759-D009-1D09-B552-37DFF3A0FC48}"/>
                    </a:ext>
                  </a:extLst>
                </p14:cNvPr>
                <p14:cNvContentPartPr/>
                <p14:nvPr/>
              </p14:nvContentPartPr>
              <p14:xfrm>
                <a:off x="2484435" y="2582399"/>
                <a:ext cx="6120" cy="75600"/>
              </p14:xfrm>
            </p:contentPart>
          </mc:Choice>
          <mc:Fallback xmlns="">
            <p:pic>
              <p:nvPicPr>
                <p:cNvPr id="39" name="筆跡 38">
                  <a:extLst>
                    <a:ext uri="{FF2B5EF4-FFF2-40B4-BE49-F238E27FC236}">
                      <a16:creationId xmlns:a16="http://schemas.microsoft.com/office/drawing/2014/main" id="{30080759-D009-1D09-B552-37DFF3A0FC48}"/>
                    </a:ext>
                  </a:extLst>
                </p:cNvPr>
                <p:cNvPicPr/>
                <p:nvPr/>
              </p:nvPicPr>
              <p:blipFill>
                <a:blip r:embed="rId14"/>
                <a:stretch>
                  <a:fillRect/>
                </a:stretch>
              </p:blipFill>
              <p:spPr>
                <a:xfrm>
                  <a:off x="2480115" y="2578079"/>
                  <a:ext cx="14760" cy="84240"/>
                </a:xfrm>
                <a:prstGeom prst="rect">
                  <a:avLst/>
                </a:prstGeom>
              </p:spPr>
            </p:pic>
          </mc:Fallback>
        </mc:AlternateContent>
      </p:grpSp>
      <p:grpSp>
        <p:nvGrpSpPr>
          <p:cNvPr id="80" name="群組 79">
            <a:extLst>
              <a:ext uri="{FF2B5EF4-FFF2-40B4-BE49-F238E27FC236}">
                <a16:creationId xmlns:a16="http://schemas.microsoft.com/office/drawing/2014/main" id="{F9C1932B-FAB8-8C62-D10B-0C6EB682948E}"/>
              </a:ext>
            </a:extLst>
          </p:cNvPr>
          <p:cNvGrpSpPr/>
          <p:nvPr/>
        </p:nvGrpSpPr>
        <p:grpSpPr>
          <a:xfrm>
            <a:off x="1325235" y="3128159"/>
            <a:ext cx="380520" cy="374760"/>
            <a:chOff x="1325235" y="3128159"/>
            <a:chExt cx="380520" cy="374760"/>
          </a:xfrm>
        </p:grpSpPr>
        <mc:AlternateContent xmlns:mc="http://schemas.openxmlformats.org/markup-compatibility/2006" xmlns:p14="http://schemas.microsoft.com/office/powerpoint/2010/main">
          <mc:Choice Requires="p14">
            <p:contentPart p14:bwMode="auto" r:id="rId15">
              <p14:nvContentPartPr>
                <p14:cNvPr id="69" name="筆跡 68">
                  <a:extLst>
                    <a:ext uri="{FF2B5EF4-FFF2-40B4-BE49-F238E27FC236}">
                      <a16:creationId xmlns:a16="http://schemas.microsoft.com/office/drawing/2014/main" id="{93BB5276-DD09-1133-EBE6-2987BFC53B74}"/>
                    </a:ext>
                  </a:extLst>
                </p14:cNvPr>
                <p14:cNvContentPartPr/>
                <p14:nvPr/>
              </p14:nvContentPartPr>
              <p14:xfrm>
                <a:off x="1372035" y="3219959"/>
                <a:ext cx="20520" cy="282960"/>
              </p14:xfrm>
            </p:contentPart>
          </mc:Choice>
          <mc:Fallback xmlns="">
            <p:pic>
              <p:nvPicPr>
                <p:cNvPr id="69" name="筆跡 68">
                  <a:extLst>
                    <a:ext uri="{FF2B5EF4-FFF2-40B4-BE49-F238E27FC236}">
                      <a16:creationId xmlns:a16="http://schemas.microsoft.com/office/drawing/2014/main" id="{93BB5276-DD09-1133-EBE6-2987BFC53B74}"/>
                    </a:ext>
                  </a:extLst>
                </p:cNvPr>
                <p:cNvPicPr/>
                <p:nvPr/>
              </p:nvPicPr>
              <p:blipFill>
                <a:blip r:embed="rId16"/>
                <a:stretch>
                  <a:fillRect/>
                </a:stretch>
              </p:blipFill>
              <p:spPr>
                <a:xfrm>
                  <a:off x="1367715" y="3215639"/>
                  <a:ext cx="2916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0" name="筆跡 69">
                  <a:extLst>
                    <a:ext uri="{FF2B5EF4-FFF2-40B4-BE49-F238E27FC236}">
                      <a16:creationId xmlns:a16="http://schemas.microsoft.com/office/drawing/2014/main" id="{42B5B596-AC1C-D02A-E073-898B75A30BD7}"/>
                    </a:ext>
                  </a:extLst>
                </p14:cNvPr>
                <p14:cNvContentPartPr/>
                <p14:nvPr/>
              </p14:nvContentPartPr>
              <p14:xfrm>
                <a:off x="1325235" y="3128159"/>
                <a:ext cx="184320" cy="175320"/>
              </p14:xfrm>
            </p:contentPart>
          </mc:Choice>
          <mc:Fallback xmlns="">
            <p:pic>
              <p:nvPicPr>
                <p:cNvPr id="70" name="筆跡 69">
                  <a:extLst>
                    <a:ext uri="{FF2B5EF4-FFF2-40B4-BE49-F238E27FC236}">
                      <a16:creationId xmlns:a16="http://schemas.microsoft.com/office/drawing/2014/main" id="{42B5B596-AC1C-D02A-E073-898B75A30BD7}"/>
                    </a:ext>
                  </a:extLst>
                </p:cNvPr>
                <p:cNvPicPr/>
                <p:nvPr/>
              </p:nvPicPr>
              <p:blipFill>
                <a:blip r:embed="rId18"/>
                <a:stretch>
                  <a:fillRect/>
                </a:stretch>
              </p:blipFill>
              <p:spPr>
                <a:xfrm>
                  <a:off x="1320915" y="3123839"/>
                  <a:ext cx="19296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71" name="筆跡 70">
                  <a:extLst>
                    <a:ext uri="{FF2B5EF4-FFF2-40B4-BE49-F238E27FC236}">
                      <a16:creationId xmlns:a16="http://schemas.microsoft.com/office/drawing/2014/main" id="{E57B66FB-58C5-A8BA-98E5-61568410F4E3}"/>
                    </a:ext>
                  </a:extLst>
                </p14:cNvPr>
                <p14:cNvContentPartPr/>
                <p14:nvPr/>
              </p14:nvContentPartPr>
              <p14:xfrm>
                <a:off x="1432515" y="3338759"/>
                <a:ext cx="101160" cy="89280"/>
              </p14:xfrm>
            </p:contentPart>
          </mc:Choice>
          <mc:Fallback xmlns="">
            <p:pic>
              <p:nvPicPr>
                <p:cNvPr id="71" name="筆跡 70">
                  <a:extLst>
                    <a:ext uri="{FF2B5EF4-FFF2-40B4-BE49-F238E27FC236}">
                      <a16:creationId xmlns:a16="http://schemas.microsoft.com/office/drawing/2014/main" id="{E57B66FB-58C5-A8BA-98E5-61568410F4E3}"/>
                    </a:ext>
                  </a:extLst>
                </p:cNvPr>
                <p:cNvPicPr/>
                <p:nvPr/>
              </p:nvPicPr>
              <p:blipFill>
                <a:blip r:embed="rId20"/>
                <a:stretch>
                  <a:fillRect/>
                </a:stretch>
              </p:blipFill>
              <p:spPr>
                <a:xfrm>
                  <a:off x="1428195" y="3334439"/>
                  <a:ext cx="1098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72" name="筆跡 71">
                  <a:extLst>
                    <a:ext uri="{FF2B5EF4-FFF2-40B4-BE49-F238E27FC236}">
                      <a16:creationId xmlns:a16="http://schemas.microsoft.com/office/drawing/2014/main" id="{0E1D6851-B0CB-79EA-FB70-E3C8C9BB5C12}"/>
                    </a:ext>
                  </a:extLst>
                </p14:cNvPr>
                <p14:cNvContentPartPr/>
                <p14:nvPr/>
              </p14:nvContentPartPr>
              <p14:xfrm>
                <a:off x="1635915" y="3252359"/>
                <a:ext cx="69840" cy="6480"/>
              </p14:xfrm>
            </p:contentPart>
          </mc:Choice>
          <mc:Fallback xmlns="">
            <p:pic>
              <p:nvPicPr>
                <p:cNvPr id="72" name="筆跡 71">
                  <a:extLst>
                    <a:ext uri="{FF2B5EF4-FFF2-40B4-BE49-F238E27FC236}">
                      <a16:creationId xmlns:a16="http://schemas.microsoft.com/office/drawing/2014/main" id="{0E1D6851-B0CB-79EA-FB70-E3C8C9BB5C12}"/>
                    </a:ext>
                  </a:extLst>
                </p:cNvPr>
                <p:cNvPicPr/>
                <p:nvPr/>
              </p:nvPicPr>
              <p:blipFill>
                <a:blip r:embed="rId22"/>
                <a:stretch>
                  <a:fillRect/>
                </a:stretch>
              </p:blipFill>
              <p:spPr>
                <a:xfrm>
                  <a:off x="1631595" y="3248039"/>
                  <a:ext cx="7848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73" name="筆跡 72">
                  <a:extLst>
                    <a:ext uri="{FF2B5EF4-FFF2-40B4-BE49-F238E27FC236}">
                      <a16:creationId xmlns:a16="http://schemas.microsoft.com/office/drawing/2014/main" id="{CB84C509-A6FD-DBD5-F409-44446EB1752E}"/>
                    </a:ext>
                  </a:extLst>
                </p14:cNvPr>
                <p14:cNvContentPartPr/>
                <p14:nvPr/>
              </p14:nvContentPartPr>
              <p14:xfrm>
                <a:off x="1624035" y="3305279"/>
                <a:ext cx="77400" cy="11520"/>
              </p14:xfrm>
            </p:contentPart>
          </mc:Choice>
          <mc:Fallback xmlns="">
            <p:pic>
              <p:nvPicPr>
                <p:cNvPr id="73" name="筆跡 72">
                  <a:extLst>
                    <a:ext uri="{FF2B5EF4-FFF2-40B4-BE49-F238E27FC236}">
                      <a16:creationId xmlns:a16="http://schemas.microsoft.com/office/drawing/2014/main" id="{CB84C509-A6FD-DBD5-F409-44446EB1752E}"/>
                    </a:ext>
                  </a:extLst>
                </p:cNvPr>
                <p:cNvPicPr/>
                <p:nvPr/>
              </p:nvPicPr>
              <p:blipFill>
                <a:blip r:embed="rId24"/>
                <a:stretch>
                  <a:fillRect/>
                </a:stretch>
              </p:blipFill>
              <p:spPr>
                <a:xfrm>
                  <a:off x="1619715" y="3300959"/>
                  <a:ext cx="86040" cy="20160"/>
                </a:xfrm>
                <a:prstGeom prst="rect">
                  <a:avLst/>
                </a:prstGeom>
              </p:spPr>
            </p:pic>
          </mc:Fallback>
        </mc:AlternateContent>
      </p:grpSp>
      <p:grpSp>
        <p:nvGrpSpPr>
          <p:cNvPr id="79" name="群組 78">
            <a:extLst>
              <a:ext uri="{FF2B5EF4-FFF2-40B4-BE49-F238E27FC236}">
                <a16:creationId xmlns:a16="http://schemas.microsoft.com/office/drawing/2014/main" id="{9C98CBB8-6F56-7B83-7F58-A34B6408A260}"/>
              </a:ext>
            </a:extLst>
          </p:cNvPr>
          <p:cNvGrpSpPr/>
          <p:nvPr/>
        </p:nvGrpSpPr>
        <p:grpSpPr>
          <a:xfrm>
            <a:off x="2011395" y="2938799"/>
            <a:ext cx="421920" cy="519840"/>
            <a:chOff x="2011395" y="2938799"/>
            <a:chExt cx="421920" cy="519840"/>
          </a:xfrm>
        </p:grpSpPr>
        <mc:AlternateContent xmlns:mc="http://schemas.openxmlformats.org/markup-compatibility/2006" xmlns:p14="http://schemas.microsoft.com/office/powerpoint/2010/main">
          <mc:Choice Requires="p14">
            <p:contentPart p14:bwMode="auto" r:id="rId25">
              <p14:nvContentPartPr>
                <p14:cNvPr id="74" name="筆跡 73">
                  <a:extLst>
                    <a:ext uri="{FF2B5EF4-FFF2-40B4-BE49-F238E27FC236}">
                      <a16:creationId xmlns:a16="http://schemas.microsoft.com/office/drawing/2014/main" id="{20EA28AE-8BF2-5DEF-B485-E7617206E1D3}"/>
                    </a:ext>
                  </a:extLst>
                </p14:cNvPr>
                <p14:cNvContentPartPr/>
                <p14:nvPr/>
              </p14:nvContentPartPr>
              <p14:xfrm>
                <a:off x="2012475" y="2980919"/>
                <a:ext cx="4680" cy="200160"/>
              </p14:xfrm>
            </p:contentPart>
          </mc:Choice>
          <mc:Fallback xmlns="">
            <p:pic>
              <p:nvPicPr>
                <p:cNvPr id="74" name="筆跡 73">
                  <a:extLst>
                    <a:ext uri="{FF2B5EF4-FFF2-40B4-BE49-F238E27FC236}">
                      <a16:creationId xmlns:a16="http://schemas.microsoft.com/office/drawing/2014/main" id="{20EA28AE-8BF2-5DEF-B485-E7617206E1D3}"/>
                    </a:ext>
                  </a:extLst>
                </p:cNvPr>
                <p:cNvPicPr/>
                <p:nvPr/>
              </p:nvPicPr>
              <p:blipFill>
                <a:blip r:embed="rId26"/>
                <a:stretch>
                  <a:fillRect/>
                </a:stretch>
              </p:blipFill>
              <p:spPr>
                <a:xfrm>
                  <a:off x="2008155" y="2976599"/>
                  <a:ext cx="133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75" name="筆跡 74">
                  <a:extLst>
                    <a:ext uri="{FF2B5EF4-FFF2-40B4-BE49-F238E27FC236}">
                      <a16:creationId xmlns:a16="http://schemas.microsoft.com/office/drawing/2014/main" id="{0005D730-D24E-D84B-A2E3-78F804AB5535}"/>
                    </a:ext>
                  </a:extLst>
                </p14:cNvPr>
                <p14:cNvContentPartPr/>
                <p14:nvPr/>
              </p14:nvContentPartPr>
              <p14:xfrm>
                <a:off x="2011395" y="2972639"/>
                <a:ext cx="124560" cy="217080"/>
              </p14:xfrm>
            </p:contentPart>
          </mc:Choice>
          <mc:Fallback xmlns="">
            <p:pic>
              <p:nvPicPr>
                <p:cNvPr id="75" name="筆跡 74">
                  <a:extLst>
                    <a:ext uri="{FF2B5EF4-FFF2-40B4-BE49-F238E27FC236}">
                      <a16:creationId xmlns:a16="http://schemas.microsoft.com/office/drawing/2014/main" id="{0005D730-D24E-D84B-A2E3-78F804AB5535}"/>
                    </a:ext>
                  </a:extLst>
                </p:cNvPr>
                <p:cNvPicPr/>
                <p:nvPr/>
              </p:nvPicPr>
              <p:blipFill>
                <a:blip r:embed="rId28"/>
                <a:stretch>
                  <a:fillRect/>
                </a:stretch>
              </p:blipFill>
              <p:spPr>
                <a:xfrm>
                  <a:off x="2007075" y="2968319"/>
                  <a:ext cx="1332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76" name="筆跡 75">
                  <a:extLst>
                    <a:ext uri="{FF2B5EF4-FFF2-40B4-BE49-F238E27FC236}">
                      <a16:creationId xmlns:a16="http://schemas.microsoft.com/office/drawing/2014/main" id="{8FF01B40-7B7B-F7F5-5337-173B938C8A97}"/>
                    </a:ext>
                  </a:extLst>
                </p14:cNvPr>
                <p14:cNvContentPartPr/>
                <p14:nvPr/>
              </p14:nvContentPartPr>
              <p14:xfrm>
                <a:off x="2078715" y="2938799"/>
                <a:ext cx="340560" cy="519840"/>
              </p14:xfrm>
            </p:contentPart>
          </mc:Choice>
          <mc:Fallback xmlns="">
            <p:pic>
              <p:nvPicPr>
                <p:cNvPr id="76" name="筆跡 75">
                  <a:extLst>
                    <a:ext uri="{FF2B5EF4-FFF2-40B4-BE49-F238E27FC236}">
                      <a16:creationId xmlns:a16="http://schemas.microsoft.com/office/drawing/2014/main" id="{8FF01B40-7B7B-F7F5-5337-173B938C8A97}"/>
                    </a:ext>
                  </a:extLst>
                </p:cNvPr>
                <p:cNvPicPr/>
                <p:nvPr/>
              </p:nvPicPr>
              <p:blipFill>
                <a:blip r:embed="rId30"/>
                <a:stretch>
                  <a:fillRect/>
                </a:stretch>
              </p:blipFill>
              <p:spPr>
                <a:xfrm>
                  <a:off x="2074395" y="2934479"/>
                  <a:ext cx="349200"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77" name="筆跡 76">
                  <a:extLst>
                    <a:ext uri="{FF2B5EF4-FFF2-40B4-BE49-F238E27FC236}">
                      <a16:creationId xmlns:a16="http://schemas.microsoft.com/office/drawing/2014/main" id="{F4AB64CB-58DE-1A1F-FC24-3E4DABB6346F}"/>
                    </a:ext>
                  </a:extLst>
                </p14:cNvPr>
                <p14:cNvContentPartPr/>
                <p14:nvPr/>
              </p14:nvContentPartPr>
              <p14:xfrm>
                <a:off x="2259075" y="3237239"/>
                <a:ext cx="78840" cy="168840"/>
              </p14:xfrm>
            </p:contentPart>
          </mc:Choice>
          <mc:Fallback xmlns="">
            <p:pic>
              <p:nvPicPr>
                <p:cNvPr id="77" name="筆跡 76">
                  <a:extLst>
                    <a:ext uri="{FF2B5EF4-FFF2-40B4-BE49-F238E27FC236}">
                      <a16:creationId xmlns:a16="http://schemas.microsoft.com/office/drawing/2014/main" id="{F4AB64CB-58DE-1A1F-FC24-3E4DABB6346F}"/>
                    </a:ext>
                  </a:extLst>
                </p:cNvPr>
                <p:cNvPicPr/>
                <p:nvPr/>
              </p:nvPicPr>
              <p:blipFill>
                <a:blip r:embed="rId32"/>
                <a:stretch>
                  <a:fillRect/>
                </a:stretch>
              </p:blipFill>
              <p:spPr>
                <a:xfrm>
                  <a:off x="2254755" y="3232919"/>
                  <a:ext cx="8748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78" name="筆跡 77">
                  <a:extLst>
                    <a:ext uri="{FF2B5EF4-FFF2-40B4-BE49-F238E27FC236}">
                      <a16:creationId xmlns:a16="http://schemas.microsoft.com/office/drawing/2014/main" id="{9269605C-30CB-0CEC-C147-A5672C58754D}"/>
                    </a:ext>
                  </a:extLst>
                </p14:cNvPr>
                <p14:cNvContentPartPr/>
                <p14:nvPr/>
              </p14:nvContentPartPr>
              <p14:xfrm>
                <a:off x="2358795" y="3341639"/>
                <a:ext cx="74520" cy="55800"/>
              </p14:xfrm>
            </p:contentPart>
          </mc:Choice>
          <mc:Fallback xmlns="">
            <p:pic>
              <p:nvPicPr>
                <p:cNvPr id="78" name="筆跡 77">
                  <a:extLst>
                    <a:ext uri="{FF2B5EF4-FFF2-40B4-BE49-F238E27FC236}">
                      <a16:creationId xmlns:a16="http://schemas.microsoft.com/office/drawing/2014/main" id="{9269605C-30CB-0CEC-C147-A5672C58754D}"/>
                    </a:ext>
                  </a:extLst>
                </p:cNvPr>
                <p:cNvPicPr/>
                <p:nvPr/>
              </p:nvPicPr>
              <p:blipFill>
                <a:blip r:embed="rId34"/>
                <a:stretch>
                  <a:fillRect/>
                </a:stretch>
              </p:blipFill>
              <p:spPr>
                <a:xfrm>
                  <a:off x="2354475" y="3337319"/>
                  <a:ext cx="83160" cy="64440"/>
                </a:xfrm>
                <a:prstGeom prst="rect">
                  <a:avLst/>
                </a:prstGeom>
              </p:spPr>
            </p:pic>
          </mc:Fallback>
        </mc:AlternateContent>
      </p:grpSp>
      <p:grpSp>
        <p:nvGrpSpPr>
          <p:cNvPr id="126" name="群組 125">
            <a:extLst>
              <a:ext uri="{FF2B5EF4-FFF2-40B4-BE49-F238E27FC236}">
                <a16:creationId xmlns:a16="http://schemas.microsoft.com/office/drawing/2014/main" id="{47C4CE43-55BA-A173-E31A-A3CD8149C11B}"/>
              </a:ext>
            </a:extLst>
          </p:cNvPr>
          <p:cNvGrpSpPr/>
          <p:nvPr/>
        </p:nvGrpSpPr>
        <p:grpSpPr>
          <a:xfrm>
            <a:off x="2070435" y="3639483"/>
            <a:ext cx="636120" cy="580680"/>
            <a:chOff x="2070435" y="3639483"/>
            <a:chExt cx="636120" cy="580680"/>
          </a:xfrm>
        </p:grpSpPr>
        <mc:AlternateContent xmlns:mc="http://schemas.openxmlformats.org/markup-compatibility/2006" xmlns:p14="http://schemas.microsoft.com/office/powerpoint/2010/main">
          <mc:Choice Requires="p14">
            <p:contentPart p14:bwMode="auto" r:id="rId35">
              <p14:nvContentPartPr>
                <p14:cNvPr id="86" name="筆跡 85">
                  <a:extLst>
                    <a:ext uri="{FF2B5EF4-FFF2-40B4-BE49-F238E27FC236}">
                      <a16:creationId xmlns:a16="http://schemas.microsoft.com/office/drawing/2014/main" id="{579E3749-1903-0412-14D4-CBBAE0CD4D99}"/>
                    </a:ext>
                  </a:extLst>
                </p14:cNvPr>
                <p14:cNvContentPartPr/>
                <p14:nvPr/>
              </p14:nvContentPartPr>
              <p14:xfrm>
                <a:off x="2085915" y="3696363"/>
                <a:ext cx="115560" cy="245160"/>
              </p14:xfrm>
            </p:contentPart>
          </mc:Choice>
          <mc:Fallback xmlns="">
            <p:pic>
              <p:nvPicPr>
                <p:cNvPr id="86" name="筆跡 85">
                  <a:extLst>
                    <a:ext uri="{FF2B5EF4-FFF2-40B4-BE49-F238E27FC236}">
                      <a16:creationId xmlns:a16="http://schemas.microsoft.com/office/drawing/2014/main" id="{579E3749-1903-0412-14D4-CBBAE0CD4D99}"/>
                    </a:ext>
                  </a:extLst>
                </p:cNvPr>
                <p:cNvPicPr/>
                <p:nvPr/>
              </p:nvPicPr>
              <p:blipFill>
                <a:blip r:embed="rId36"/>
                <a:stretch>
                  <a:fillRect/>
                </a:stretch>
              </p:blipFill>
              <p:spPr>
                <a:xfrm>
                  <a:off x="2081595" y="3692043"/>
                  <a:ext cx="1242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87" name="筆跡 86">
                  <a:extLst>
                    <a:ext uri="{FF2B5EF4-FFF2-40B4-BE49-F238E27FC236}">
                      <a16:creationId xmlns:a16="http://schemas.microsoft.com/office/drawing/2014/main" id="{8FC60612-CCCC-2714-C96C-A2DA0ABCCD87}"/>
                    </a:ext>
                  </a:extLst>
                </p14:cNvPr>
                <p14:cNvContentPartPr/>
                <p14:nvPr/>
              </p14:nvContentPartPr>
              <p14:xfrm>
                <a:off x="2070435" y="3803643"/>
                <a:ext cx="114480" cy="31680"/>
              </p14:xfrm>
            </p:contentPart>
          </mc:Choice>
          <mc:Fallback xmlns="">
            <p:pic>
              <p:nvPicPr>
                <p:cNvPr id="87" name="筆跡 86">
                  <a:extLst>
                    <a:ext uri="{FF2B5EF4-FFF2-40B4-BE49-F238E27FC236}">
                      <a16:creationId xmlns:a16="http://schemas.microsoft.com/office/drawing/2014/main" id="{8FC60612-CCCC-2714-C96C-A2DA0ABCCD87}"/>
                    </a:ext>
                  </a:extLst>
                </p:cNvPr>
                <p:cNvPicPr/>
                <p:nvPr/>
              </p:nvPicPr>
              <p:blipFill>
                <a:blip r:embed="rId38"/>
                <a:stretch>
                  <a:fillRect/>
                </a:stretch>
              </p:blipFill>
              <p:spPr>
                <a:xfrm>
                  <a:off x="2066115" y="3799323"/>
                  <a:ext cx="1231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88" name="筆跡 87">
                  <a:extLst>
                    <a:ext uri="{FF2B5EF4-FFF2-40B4-BE49-F238E27FC236}">
                      <a16:creationId xmlns:a16="http://schemas.microsoft.com/office/drawing/2014/main" id="{C8647457-F004-4A3D-0BC9-F290FFC303D0}"/>
                    </a:ext>
                  </a:extLst>
                </p14:cNvPr>
                <p14:cNvContentPartPr/>
                <p14:nvPr/>
              </p14:nvContentPartPr>
              <p14:xfrm>
                <a:off x="2218755" y="3742803"/>
                <a:ext cx="109080" cy="35280"/>
              </p14:xfrm>
            </p:contentPart>
          </mc:Choice>
          <mc:Fallback xmlns="">
            <p:pic>
              <p:nvPicPr>
                <p:cNvPr id="88" name="筆跡 87">
                  <a:extLst>
                    <a:ext uri="{FF2B5EF4-FFF2-40B4-BE49-F238E27FC236}">
                      <a16:creationId xmlns:a16="http://schemas.microsoft.com/office/drawing/2014/main" id="{C8647457-F004-4A3D-0BC9-F290FFC303D0}"/>
                    </a:ext>
                  </a:extLst>
                </p:cNvPr>
                <p:cNvPicPr/>
                <p:nvPr/>
              </p:nvPicPr>
              <p:blipFill>
                <a:blip r:embed="rId40"/>
                <a:stretch>
                  <a:fillRect/>
                </a:stretch>
              </p:blipFill>
              <p:spPr>
                <a:xfrm>
                  <a:off x="2214435" y="3738483"/>
                  <a:ext cx="1177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89" name="筆跡 88">
                  <a:extLst>
                    <a:ext uri="{FF2B5EF4-FFF2-40B4-BE49-F238E27FC236}">
                      <a16:creationId xmlns:a16="http://schemas.microsoft.com/office/drawing/2014/main" id="{60AF2EE7-A7B3-3984-E4AE-26B2B8E20B28}"/>
                    </a:ext>
                  </a:extLst>
                </p14:cNvPr>
                <p14:cNvContentPartPr/>
                <p14:nvPr/>
              </p14:nvContentPartPr>
              <p14:xfrm>
                <a:off x="2297955" y="3703563"/>
                <a:ext cx="9360" cy="141480"/>
              </p14:xfrm>
            </p:contentPart>
          </mc:Choice>
          <mc:Fallback xmlns="">
            <p:pic>
              <p:nvPicPr>
                <p:cNvPr id="89" name="筆跡 88">
                  <a:extLst>
                    <a:ext uri="{FF2B5EF4-FFF2-40B4-BE49-F238E27FC236}">
                      <a16:creationId xmlns:a16="http://schemas.microsoft.com/office/drawing/2014/main" id="{60AF2EE7-A7B3-3984-E4AE-26B2B8E20B28}"/>
                    </a:ext>
                  </a:extLst>
                </p:cNvPr>
                <p:cNvPicPr/>
                <p:nvPr/>
              </p:nvPicPr>
              <p:blipFill>
                <a:blip r:embed="rId42"/>
                <a:stretch>
                  <a:fillRect/>
                </a:stretch>
              </p:blipFill>
              <p:spPr>
                <a:xfrm>
                  <a:off x="2293635" y="3699243"/>
                  <a:ext cx="180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90" name="筆跡 89">
                  <a:extLst>
                    <a:ext uri="{FF2B5EF4-FFF2-40B4-BE49-F238E27FC236}">
                      <a16:creationId xmlns:a16="http://schemas.microsoft.com/office/drawing/2014/main" id="{53DB0A04-657A-ABB9-8727-A7FE6A865295}"/>
                    </a:ext>
                  </a:extLst>
                </p14:cNvPr>
                <p14:cNvContentPartPr/>
                <p14:nvPr/>
              </p14:nvContentPartPr>
              <p14:xfrm>
                <a:off x="2373195" y="3666123"/>
                <a:ext cx="17280" cy="159480"/>
              </p14:xfrm>
            </p:contentPart>
          </mc:Choice>
          <mc:Fallback xmlns="">
            <p:pic>
              <p:nvPicPr>
                <p:cNvPr id="90" name="筆跡 89">
                  <a:extLst>
                    <a:ext uri="{FF2B5EF4-FFF2-40B4-BE49-F238E27FC236}">
                      <a16:creationId xmlns:a16="http://schemas.microsoft.com/office/drawing/2014/main" id="{53DB0A04-657A-ABB9-8727-A7FE6A865295}"/>
                    </a:ext>
                  </a:extLst>
                </p:cNvPr>
                <p:cNvPicPr/>
                <p:nvPr/>
              </p:nvPicPr>
              <p:blipFill>
                <a:blip r:embed="rId44"/>
                <a:stretch>
                  <a:fillRect/>
                </a:stretch>
              </p:blipFill>
              <p:spPr>
                <a:xfrm>
                  <a:off x="2368875" y="3661803"/>
                  <a:ext cx="259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91" name="筆跡 90">
                  <a:extLst>
                    <a:ext uri="{FF2B5EF4-FFF2-40B4-BE49-F238E27FC236}">
                      <a16:creationId xmlns:a16="http://schemas.microsoft.com/office/drawing/2014/main" id="{8F1A131D-7614-E4D7-74DB-E5E5631D746B}"/>
                    </a:ext>
                  </a:extLst>
                </p14:cNvPr>
                <p14:cNvContentPartPr/>
                <p14:nvPr/>
              </p14:nvContentPartPr>
              <p14:xfrm>
                <a:off x="2362035" y="3639483"/>
                <a:ext cx="130680" cy="212040"/>
              </p14:xfrm>
            </p:contentPart>
          </mc:Choice>
          <mc:Fallback xmlns="">
            <p:pic>
              <p:nvPicPr>
                <p:cNvPr id="91" name="筆跡 90">
                  <a:extLst>
                    <a:ext uri="{FF2B5EF4-FFF2-40B4-BE49-F238E27FC236}">
                      <a16:creationId xmlns:a16="http://schemas.microsoft.com/office/drawing/2014/main" id="{8F1A131D-7614-E4D7-74DB-E5E5631D746B}"/>
                    </a:ext>
                  </a:extLst>
                </p:cNvPr>
                <p:cNvPicPr/>
                <p:nvPr/>
              </p:nvPicPr>
              <p:blipFill>
                <a:blip r:embed="rId46"/>
                <a:stretch>
                  <a:fillRect/>
                </a:stretch>
              </p:blipFill>
              <p:spPr>
                <a:xfrm>
                  <a:off x="2357715" y="3635163"/>
                  <a:ext cx="1393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115" name="筆跡 114">
                  <a:extLst>
                    <a:ext uri="{FF2B5EF4-FFF2-40B4-BE49-F238E27FC236}">
                      <a16:creationId xmlns:a16="http://schemas.microsoft.com/office/drawing/2014/main" id="{464A70A0-E056-2AEE-D2F3-64920FBA8142}"/>
                    </a:ext>
                  </a:extLst>
                </p14:cNvPr>
                <p14:cNvContentPartPr/>
                <p14:nvPr/>
              </p14:nvContentPartPr>
              <p14:xfrm>
                <a:off x="2353755" y="3656763"/>
                <a:ext cx="347760" cy="563400"/>
              </p14:xfrm>
            </p:contentPart>
          </mc:Choice>
          <mc:Fallback xmlns="">
            <p:pic>
              <p:nvPicPr>
                <p:cNvPr id="115" name="筆跡 114">
                  <a:extLst>
                    <a:ext uri="{FF2B5EF4-FFF2-40B4-BE49-F238E27FC236}">
                      <a16:creationId xmlns:a16="http://schemas.microsoft.com/office/drawing/2014/main" id="{464A70A0-E056-2AEE-D2F3-64920FBA8142}"/>
                    </a:ext>
                  </a:extLst>
                </p:cNvPr>
                <p:cNvPicPr/>
                <p:nvPr/>
              </p:nvPicPr>
              <p:blipFill>
                <a:blip r:embed="rId48"/>
                <a:stretch>
                  <a:fillRect/>
                </a:stretch>
              </p:blipFill>
              <p:spPr>
                <a:xfrm>
                  <a:off x="2349435" y="3652443"/>
                  <a:ext cx="356400" cy="572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125" name="筆跡 124">
                  <a:extLst>
                    <a:ext uri="{FF2B5EF4-FFF2-40B4-BE49-F238E27FC236}">
                      <a16:creationId xmlns:a16="http://schemas.microsoft.com/office/drawing/2014/main" id="{D72DB250-7177-C0A4-F22E-D1F4B7D4C1D4}"/>
                    </a:ext>
                  </a:extLst>
                </p14:cNvPr>
                <p14:cNvContentPartPr/>
                <p14:nvPr/>
              </p14:nvContentPartPr>
              <p14:xfrm>
                <a:off x="2576235" y="3961323"/>
                <a:ext cx="130320" cy="201600"/>
              </p14:xfrm>
            </p:contentPart>
          </mc:Choice>
          <mc:Fallback xmlns="">
            <p:pic>
              <p:nvPicPr>
                <p:cNvPr id="125" name="筆跡 124">
                  <a:extLst>
                    <a:ext uri="{FF2B5EF4-FFF2-40B4-BE49-F238E27FC236}">
                      <a16:creationId xmlns:a16="http://schemas.microsoft.com/office/drawing/2014/main" id="{D72DB250-7177-C0A4-F22E-D1F4B7D4C1D4}"/>
                    </a:ext>
                  </a:extLst>
                </p:cNvPr>
                <p:cNvPicPr/>
                <p:nvPr/>
              </p:nvPicPr>
              <p:blipFill>
                <a:blip r:embed="rId50"/>
                <a:stretch>
                  <a:fillRect/>
                </a:stretch>
              </p:blipFill>
              <p:spPr>
                <a:xfrm>
                  <a:off x="2571915" y="3957003"/>
                  <a:ext cx="138960" cy="210240"/>
                </a:xfrm>
                <a:prstGeom prst="rect">
                  <a:avLst/>
                </a:prstGeom>
              </p:spPr>
            </p:pic>
          </mc:Fallback>
        </mc:AlternateContent>
      </p:grpSp>
      <p:sp>
        <p:nvSpPr>
          <p:cNvPr id="10" name="直線接點 9">
            <a:extLst>
              <a:ext uri="{FF2B5EF4-FFF2-40B4-BE49-F238E27FC236}">
                <a16:creationId xmlns:a16="http://schemas.microsoft.com/office/drawing/2014/main" id="{98A5820B-5764-4A83-BF9D-2FF5113439F4}"/>
              </a:ext>
            </a:extLst>
          </p:cNvPr>
          <p:cNvSpPr/>
          <p:nvPr/>
        </p:nvSpPr>
        <p:spPr>
          <a:xfrm rot="5400000">
            <a:off x="2242800" y="3260520"/>
            <a:ext cx="2011680" cy="0"/>
          </a:xfrm>
          <a:prstGeom prst="line">
            <a:avLst/>
          </a:prstGeom>
          <a:solidFill>
            <a:srgbClr val="000000">
              <a:alpha val="5000"/>
            </a:srgbClr>
          </a:solidFill>
          <a:ln w="9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163" name="群組 162">
            <a:extLst>
              <a:ext uri="{FF2B5EF4-FFF2-40B4-BE49-F238E27FC236}">
                <a16:creationId xmlns:a16="http://schemas.microsoft.com/office/drawing/2014/main" id="{A3A2F212-DBCA-EA1F-BD2A-FB59617E8C55}"/>
              </a:ext>
            </a:extLst>
          </p:cNvPr>
          <p:cNvGrpSpPr/>
          <p:nvPr/>
        </p:nvGrpSpPr>
        <p:grpSpPr>
          <a:xfrm>
            <a:off x="3703048" y="2395813"/>
            <a:ext cx="745560" cy="360360"/>
            <a:chOff x="3703048" y="2395813"/>
            <a:chExt cx="745560" cy="360360"/>
          </a:xfrm>
        </p:grpSpPr>
        <mc:AlternateContent xmlns:mc="http://schemas.openxmlformats.org/markup-compatibility/2006" xmlns:p14="http://schemas.microsoft.com/office/powerpoint/2010/main">
          <mc:Choice Requires="p14">
            <p:contentPart p14:bwMode="auto" r:id="rId51">
              <p14:nvContentPartPr>
                <p14:cNvPr id="128" name="筆跡 127">
                  <a:extLst>
                    <a:ext uri="{FF2B5EF4-FFF2-40B4-BE49-F238E27FC236}">
                      <a16:creationId xmlns:a16="http://schemas.microsoft.com/office/drawing/2014/main" id="{4D6ED93D-8DC9-054C-0A7E-A3F0CB275D51}"/>
                    </a:ext>
                  </a:extLst>
                </p14:cNvPr>
                <p14:cNvContentPartPr/>
                <p14:nvPr/>
              </p14:nvContentPartPr>
              <p14:xfrm>
                <a:off x="3703048" y="2399413"/>
                <a:ext cx="175680" cy="344880"/>
              </p14:xfrm>
            </p:contentPart>
          </mc:Choice>
          <mc:Fallback xmlns="">
            <p:pic>
              <p:nvPicPr>
                <p:cNvPr id="128" name="筆跡 127">
                  <a:extLst>
                    <a:ext uri="{FF2B5EF4-FFF2-40B4-BE49-F238E27FC236}">
                      <a16:creationId xmlns:a16="http://schemas.microsoft.com/office/drawing/2014/main" id="{4D6ED93D-8DC9-054C-0A7E-A3F0CB275D51}"/>
                    </a:ext>
                  </a:extLst>
                </p:cNvPr>
                <p:cNvPicPr/>
                <p:nvPr/>
              </p:nvPicPr>
              <p:blipFill>
                <a:blip r:embed="rId52"/>
                <a:stretch>
                  <a:fillRect/>
                </a:stretch>
              </p:blipFill>
              <p:spPr>
                <a:xfrm>
                  <a:off x="3698728" y="2395093"/>
                  <a:ext cx="18432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133" name="筆跡 132">
                  <a:extLst>
                    <a:ext uri="{FF2B5EF4-FFF2-40B4-BE49-F238E27FC236}">
                      <a16:creationId xmlns:a16="http://schemas.microsoft.com/office/drawing/2014/main" id="{EB05E8FB-FE3C-8AFD-3E20-99B4BE528D7B}"/>
                    </a:ext>
                  </a:extLst>
                </p14:cNvPr>
                <p14:cNvContentPartPr/>
                <p14:nvPr/>
              </p14:nvContentPartPr>
              <p14:xfrm>
                <a:off x="3914368" y="2611453"/>
                <a:ext cx="99360" cy="144720"/>
              </p14:xfrm>
            </p:contentPart>
          </mc:Choice>
          <mc:Fallback xmlns="">
            <p:pic>
              <p:nvPicPr>
                <p:cNvPr id="133" name="筆跡 132">
                  <a:extLst>
                    <a:ext uri="{FF2B5EF4-FFF2-40B4-BE49-F238E27FC236}">
                      <a16:creationId xmlns:a16="http://schemas.microsoft.com/office/drawing/2014/main" id="{EB05E8FB-FE3C-8AFD-3E20-99B4BE528D7B}"/>
                    </a:ext>
                  </a:extLst>
                </p:cNvPr>
                <p:cNvPicPr/>
                <p:nvPr/>
              </p:nvPicPr>
              <p:blipFill>
                <a:blip r:embed="rId54"/>
                <a:stretch>
                  <a:fillRect/>
                </a:stretch>
              </p:blipFill>
              <p:spPr>
                <a:xfrm>
                  <a:off x="3910048" y="2607133"/>
                  <a:ext cx="1080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135" name="筆跡 134">
                  <a:extLst>
                    <a:ext uri="{FF2B5EF4-FFF2-40B4-BE49-F238E27FC236}">
                      <a16:creationId xmlns:a16="http://schemas.microsoft.com/office/drawing/2014/main" id="{1C69DDBF-8908-0940-A786-77B3FD248396}"/>
                    </a:ext>
                  </a:extLst>
                </p14:cNvPr>
                <p14:cNvContentPartPr/>
                <p14:nvPr/>
              </p14:nvContentPartPr>
              <p14:xfrm>
                <a:off x="4031728" y="2395813"/>
                <a:ext cx="183960" cy="341640"/>
              </p14:xfrm>
            </p:contentPart>
          </mc:Choice>
          <mc:Fallback xmlns="">
            <p:pic>
              <p:nvPicPr>
                <p:cNvPr id="135" name="筆跡 134">
                  <a:extLst>
                    <a:ext uri="{FF2B5EF4-FFF2-40B4-BE49-F238E27FC236}">
                      <a16:creationId xmlns:a16="http://schemas.microsoft.com/office/drawing/2014/main" id="{1C69DDBF-8908-0940-A786-77B3FD248396}"/>
                    </a:ext>
                  </a:extLst>
                </p:cNvPr>
                <p:cNvPicPr/>
                <p:nvPr/>
              </p:nvPicPr>
              <p:blipFill>
                <a:blip r:embed="rId56"/>
                <a:stretch>
                  <a:fillRect/>
                </a:stretch>
              </p:blipFill>
              <p:spPr>
                <a:xfrm>
                  <a:off x="4027408" y="2391493"/>
                  <a:ext cx="1926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136" name="筆跡 135">
                  <a:extLst>
                    <a:ext uri="{FF2B5EF4-FFF2-40B4-BE49-F238E27FC236}">
                      <a16:creationId xmlns:a16="http://schemas.microsoft.com/office/drawing/2014/main" id="{F89F2272-F458-9007-690D-C2AC5B52541F}"/>
                    </a:ext>
                  </a:extLst>
                </p14:cNvPr>
                <p14:cNvContentPartPr/>
                <p14:nvPr/>
              </p14:nvContentPartPr>
              <p14:xfrm>
                <a:off x="4205968" y="2568613"/>
                <a:ext cx="242640" cy="126000"/>
              </p14:xfrm>
            </p:contentPart>
          </mc:Choice>
          <mc:Fallback xmlns="">
            <p:pic>
              <p:nvPicPr>
                <p:cNvPr id="136" name="筆跡 135">
                  <a:extLst>
                    <a:ext uri="{FF2B5EF4-FFF2-40B4-BE49-F238E27FC236}">
                      <a16:creationId xmlns:a16="http://schemas.microsoft.com/office/drawing/2014/main" id="{F89F2272-F458-9007-690D-C2AC5B52541F}"/>
                    </a:ext>
                  </a:extLst>
                </p:cNvPr>
                <p:cNvPicPr/>
                <p:nvPr/>
              </p:nvPicPr>
              <p:blipFill>
                <a:blip r:embed="rId58"/>
                <a:stretch>
                  <a:fillRect/>
                </a:stretch>
              </p:blipFill>
              <p:spPr>
                <a:xfrm>
                  <a:off x="4201648" y="2564293"/>
                  <a:ext cx="251280" cy="134640"/>
                </a:xfrm>
                <a:prstGeom prst="rect">
                  <a:avLst/>
                </a:prstGeom>
              </p:spPr>
            </p:pic>
          </mc:Fallback>
        </mc:AlternateContent>
      </p:grpSp>
      <p:grpSp>
        <p:nvGrpSpPr>
          <p:cNvPr id="162" name="群組 161">
            <a:extLst>
              <a:ext uri="{FF2B5EF4-FFF2-40B4-BE49-F238E27FC236}">
                <a16:creationId xmlns:a16="http://schemas.microsoft.com/office/drawing/2014/main" id="{98756753-F4B8-31BB-21B6-7DAECFF06A26}"/>
              </a:ext>
            </a:extLst>
          </p:cNvPr>
          <p:cNvGrpSpPr/>
          <p:nvPr/>
        </p:nvGrpSpPr>
        <p:grpSpPr>
          <a:xfrm>
            <a:off x="4709608" y="2433613"/>
            <a:ext cx="321840" cy="305280"/>
            <a:chOff x="4709608" y="2433613"/>
            <a:chExt cx="321840" cy="305280"/>
          </a:xfrm>
        </p:grpSpPr>
        <mc:AlternateContent xmlns:mc="http://schemas.openxmlformats.org/markup-compatibility/2006" xmlns:p14="http://schemas.microsoft.com/office/powerpoint/2010/main">
          <mc:Choice Requires="p14">
            <p:contentPart p14:bwMode="auto" r:id="rId59">
              <p14:nvContentPartPr>
                <p14:cNvPr id="137" name="筆跡 136">
                  <a:extLst>
                    <a:ext uri="{FF2B5EF4-FFF2-40B4-BE49-F238E27FC236}">
                      <a16:creationId xmlns:a16="http://schemas.microsoft.com/office/drawing/2014/main" id="{6102130D-5B01-C8EC-77E5-875401CDB59C}"/>
                    </a:ext>
                  </a:extLst>
                </p14:cNvPr>
                <p14:cNvContentPartPr/>
                <p14:nvPr/>
              </p14:nvContentPartPr>
              <p14:xfrm>
                <a:off x="4716088" y="2433613"/>
                <a:ext cx="11880" cy="296640"/>
              </p14:xfrm>
            </p:contentPart>
          </mc:Choice>
          <mc:Fallback xmlns="">
            <p:pic>
              <p:nvPicPr>
                <p:cNvPr id="137" name="筆跡 136">
                  <a:extLst>
                    <a:ext uri="{FF2B5EF4-FFF2-40B4-BE49-F238E27FC236}">
                      <a16:creationId xmlns:a16="http://schemas.microsoft.com/office/drawing/2014/main" id="{6102130D-5B01-C8EC-77E5-875401CDB59C}"/>
                    </a:ext>
                  </a:extLst>
                </p:cNvPr>
                <p:cNvPicPr/>
                <p:nvPr/>
              </p:nvPicPr>
              <p:blipFill>
                <a:blip r:embed="rId60"/>
                <a:stretch>
                  <a:fillRect/>
                </a:stretch>
              </p:blipFill>
              <p:spPr>
                <a:xfrm>
                  <a:off x="4711768" y="2429293"/>
                  <a:ext cx="2052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38" name="筆跡 137">
                  <a:extLst>
                    <a:ext uri="{FF2B5EF4-FFF2-40B4-BE49-F238E27FC236}">
                      <a16:creationId xmlns:a16="http://schemas.microsoft.com/office/drawing/2014/main" id="{0E1A6D51-E66B-47B0-FDC7-AA52B201E644}"/>
                    </a:ext>
                  </a:extLst>
                </p14:cNvPr>
                <p14:cNvContentPartPr/>
                <p14:nvPr/>
              </p14:nvContentPartPr>
              <p14:xfrm>
                <a:off x="4793488" y="2468533"/>
                <a:ext cx="29160" cy="270360"/>
              </p14:xfrm>
            </p:contentPart>
          </mc:Choice>
          <mc:Fallback xmlns="">
            <p:pic>
              <p:nvPicPr>
                <p:cNvPr id="138" name="筆跡 137">
                  <a:extLst>
                    <a:ext uri="{FF2B5EF4-FFF2-40B4-BE49-F238E27FC236}">
                      <a16:creationId xmlns:a16="http://schemas.microsoft.com/office/drawing/2014/main" id="{0E1A6D51-E66B-47B0-FDC7-AA52B201E644}"/>
                    </a:ext>
                  </a:extLst>
                </p:cNvPr>
                <p:cNvPicPr/>
                <p:nvPr/>
              </p:nvPicPr>
              <p:blipFill>
                <a:blip r:embed="rId62"/>
                <a:stretch>
                  <a:fillRect/>
                </a:stretch>
              </p:blipFill>
              <p:spPr>
                <a:xfrm>
                  <a:off x="4789168" y="2464213"/>
                  <a:ext cx="3780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39" name="筆跡 138">
                  <a:extLst>
                    <a:ext uri="{FF2B5EF4-FFF2-40B4-BE49-F238E27FC236}">
                      <a16:creationId xmlns:a16="http://schemas.microsoft.com/office/drawing/2014/main" id="{B26EC548-ED00-1840-FCD6-F77630165E60}"/>
                    </a:ext>
                  </a:extLst>
                </p14:cNvPr>
                <p14:cNvContentPartPr/>
                <p14:nvPr/>
              </p14:nvContentPartPr>
              <p14:xfrm>
                <a:off x="4709608" y="2622973"/>
                <a:ext cx="173160" cy="63000"/>
              </p14:xfrm>
            </p:contentPart>
          </mc:Choice>
          <mc:Fallback xmlns="">
            <p:pic>
              <p:nvPicPr>
                <p:cNvPr id="139" name="筆跡 138">
                  <a:extLst>
                    <a:ext uri="{FF2B5EF4-FFF2-40B4-BE49-F238E27FC236}">
                      <a16:creationId xmlns:a16="http://schemas.microsoft.com/office/drawing/2014/main" id="{B26EC548-ED00-1840-FCD6-F77630165E60}"/>
                    </a:ext>
                  </a:extLst>
                </p:cNvPr>
                <p:cNvPicPr/>
                <p:nvPr/>
              </p:nvPicPr>
              <p:blipFill>
                <a:blip r:embed="rId64"/>
                <a:stretch>
                  <a:fillRect/>
                </a:stretch>
              </p:blipFill>
              <p:spPr>
                <a:xfrm>
                  <a:off x="4705288" y="2618653"/>
                  <a:ext cx="1818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46" name="筆跡 145">
                  <a:extLst>
                    <a:ext uri="{FF2B5EF4-FFF2-40B4-BE49-F238E27FC236}">
                      <a16:creationId xmlns:a16="http://schemas.microsoft.com/office/drawing/2014/main" id="{2444CB18-F4F8-4570-DED1-A5EB60C85A6C}"/>
                    </a:ext>
                  </a:extLst>
                </p14:cNvPr>
                <p14:cNvContentPartPr/>
                <p14:nvPr/>
              </p14:nvContentPartPr>
              <p14:xfrm>
                <a:off x="5019208" y="2543413"/>
                <a:ext cx="12240" cy="2520"/>
              </p14:xfrm>
            </p:contentPart>
          </mc:Choice>
          <mc:Fallback xmlns="">
            <p:pic>
              <p:nvPicPr>
                <p:cNvPr id="146" name="筆跡 145">
                  <a:extLst>
                    <a:ext uri="{FF2B5EF4-FFF2-40B4-BE49-F238E27FC236}">
                      <a16:creationId xmlns:a16="http://schemas.microsoft.com/office/drawing/2014/main" id="{2444CB18-F4F8-4570-DED1-A5EB60C85A6C}"/>
                    </a:ext>
                  </a:extLst>
                </p:cNvPr>
                <p:cNvPicPr/>
                <p:nvPr/>
              </p:nvPicPr>
              <p:blipFill>
                <a:blip r:embed="rId66"/>
                <a:stretch>
                  <a:fillRect/>
                </a:stretch>
              </p:blipFill>
              <p:spPr>
                <a:xfrm>
                  <a:off x="5014888" y="2539093"/>
                  <a:ext cx="20880" cy="11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61" name="筆跡 160">
                  <a:extLst>
                    <a:ext uri="{FF2B5EF4-FFF2-40B4-BE49-F238E27FC236}">
                      <a16:creationId xmlns:a16="http://schemas.microsoft.com/office/drawing/2014/main" id="{C647E30C-31B7-C76F-A019-28287BCA61D4}"/>
                    </a:ext>
                  </a:extLst>
                </p14:cNvPr>
                <p14:cNvContentPartPr/>
                <p14:nvPr/>
              </p14:nvContentPartPr>
              <p14:xfrm>
                <a:off x="5006248" y="2616493"/>
                <a:ext cx="16200" cy="8640"/>
              </p14:xfrm>
            </p:contentPart>
          </mc:Choice>
          <mc:Fallback xmlns="">
            <p:pic>
              <p:nvPicPr>
                <p:cNvPr id="161" name="筆跡 160">
                  <a:extLst>
                    <a:ext uri="{FF2B5EF4-FFF2-40B4-BE49-F238E27FC236}">
                      <a16:creationId xmlns:a16="http://schemas.microsoft.com/office/drawing/2014/main" id="{C647E30C-31B7-C76F-A019-28287BCA61D4}"/>
                    </a:ext>
                  </a:extLst>
                </p:cNvPr>
                <p:cNvPicPr/>
                <p:nvPr/>
              </p:nvPicPr>
              <p:blipFill>
                <a:blip r:embed="rId68"/>
                <a:stretch>
                  <a:fillRect/>
                </a:stretch>
              </p:blipFill>
              <p:spPr>
                <a:xfrm>
                  <a:off x="5001928" y="2612173"/>
                  <a:ext cx="24840" cy="17280"/>
                </a:xfrm>
                <a:prstGeom prst="rect">
                  <a:avLst/>
                </a:prstGeom>
              </p:spPr>
            </p:pic>
          </mc:Fallback>
        </mc:AlternateContent>
      </p:grpSp>
      <p:grpSp>
        <p:nvGrpSpPr>
          <p:cNvPr id="217" name="群組 216">
            <a:extLst>
              <a:ext uri="{FF2B5EF4-FFF2-40B4-BE49-F238E27FC236}">
                <a16:creationId xmlns:a16="http://schemas.microsoft.com/office/drawing/2014/main" id="{09977FB0-AE8A-64A0-2B11-4F9F8AD82A25}"/>
              </a:ext>
            </a:extLst>
          </p:cNvPr>
          <p:cNvGrpSpPr/>
          <p:nvPr/>
        </p:nvGrpSpPr>
        <p:grpSpPr>
          <a:xfrm>
            <a:off x="1322368" y="2284933"/>
            <a:ext cx="412547" cy="476026"/>
            <a:chOff x="1322368" y="2284933"/>
            <a:chExt cx="412547" cy="476026"/>
          </a:xfrm>
        </p:grpSpPr>
        <mc:AlternateContent xmlns:mc="http://schemas.openxmlformats.org/markup-compatibility/2006" xmlns:p14="http://schemas.microsoft.com/office/powerpoint/2010/main">
          <mc:Choice Requires="p14">
            <p:contentPart p14:bwMode="auto" r:id="rId69">
              <p14:nvContentPartPr>
                <p14:cNvPr id="8" name="筆跡 7">
                  <a:extLst>
                    <a:ext uri="{FF2B5EF4-FFF2-40B4-BE49-F238E27FC236}">
                      <a16:creationId xmlns:a16="http://schemas.microsoft.com/office/drawing/2014/main" id="{FA451B96-03F7-78B0-BE4D-59CD13EEAB5F}"/>
                    </a:ext>
                  </a:extLst>
                </p14:cNvPr>
                <p14:cNvContentPartPr/>
                <p14:nvPr/>
              </p14:nvContentPartPr>
              <p14:xfrm>
                <a:off x="1351155" y="2474039"/>
                <a:ext cx="40320" cy="286920"/>
              </p14:xfrm>
            </p:contentPart>
          </mc:Choice>
          <mc:Fallback xmlns="">
            <p:pic>
              <p:nvPicPr>
                <p:cNvPr id="8" name="筆跡 7">
                  <a:extLst>
                    <a:ext uri="{FF2B5EF4-FFF2-40B4-BE49-F238E27FC236}">
                      <a16:creationId xmlns:a16="http://schemas.microsoft.com/office/drawing/2014/main" id="{FA451B96-03F7-78B0-BE4D-59CD13EEAB5F}"/>
                    </a:ext>
                  </a:extLst>
                </p:cNvPr>
                <p:cNvPicPr/>
                <p:nvPr/>
              </p:nvPicPr>
              <p:blipFill>
                <a:blip r:embed="rId70"/>
                <a:stretch>
                  <a:fillRect/>
                </a:stretch>
              </p:blipFill>
              <p:spPr>
                <a:xfrm>
                  <a:off x="1346835" y="2469719"/>
                  <a:ext cx="4896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9" name="筆跡 8">
                  <a:extLst>
                    <a:ext uri="{FF2B5EF4-FFF2-40B4-BE49-F238E27FC236}">
                      <a16:creationId xmlns:a16="http://schemas.microsoft.com/office/drawing/2014/main" id="{3A1D4CD1-9680-91AC-EEEB-94A69731069D}"/>
                    </a:ext>
                  </a:extLst>
                </p14:cNvPr>
                <p14:cNvContentPartPr/>
                <p14:nvPr/>
              </p14:nvContentPartPr>
              <p14:xfrm>
                <a:off x="1340355" y="2468639"/>
                <a:ext cx="179280" cy="142200"/>
              </p14:xfrm>
            </p:contentPart>
          </mc:Choice>
          <mc:Fallback xmlns="">
            <p:pic>
              <p:nvPicPr>
                <p:cNvPr id="9" name="筆跡 8">
                  <a:extLst>
                    <a:ext uri="{FF2B5EF4-FFF2-40B4-BE49-F238E27FC236}">
                      <a16:creationId xmlns:a16="http://schemas.microsoft.com/office/drawing/2014/main" id="{3A1D4CD1-9680-91AC-EEEB-94A69731069D}"/>
                    </a:ext>
                  </a:extLst>
                </p:cNvPr>
                <p:cNvPicPr/>
                <p:nvPr/>
              </p:nvPicPr>
              <p:blipFill>
                <a:blip r:embed="rId72"/>
                <a:stretch>
                  <a:fillRect/>
                </a:stretch>
              </p:blipFill>
              <p:spPr>
                <a:xfrm>
                  <a:off x="1336035" y="2464319"/>
                  <a:ext cx="1879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5" name="筆跡 14">
                  <a:extLst>
                    <a:ext uri="{FF2B5EF4-FFF2-40B4-BE49-F238E27FC236}">
                      <a16:creationId xmlns:a16="http://schemas.microsoft.com/office/drawing/2014/main" id="{C32295EA-7F6B-6BFB-ED42-69714A875044}"/>
                    </a:ext>
                  </a:extLst>
                </p14:cNvPr>
                <p14:cNvContentPartPr/>
                <p14:nvPr/>
              </p14:nvContentPartPr>
              <p14:xfrm>
                <a:off x="1496595" y="2620199"/>
                <a:ext cx="4320" cy="84960"/>
              </p14:xfrm>
            </p:contentPart>
          </mc:Choice>
          <mc:Fallback xmlns="">
            <p:pic>
              <p:nvPicPr>
                <p:cNvPr id="15" name="筆跡 14">
                  <a:extLst>
                    <a:ext uri="{FF2B5EF4-FFF2-40B4-BE49-F238E27FC236}">
                      <a16:creationId xmlns:a16="http://schemas.microsoft.com/office/drawing/2014/main" id="{C32295EA-7F6B-6BFB-ED42-69714A875044}"/>
                    </a:ext>
                  </a:extLst>
                </p:cNvPr>
                <p:cNvPicPr/>
                <p:nvPr/>
              </p:nvPicPr>
              <p:blipFill>
                <a:blip r:embed="rId74"/>
                <a:stretch>
                  <a:fillRect/>
                </a:stretch>
              </p:blipFill>
              <p:spPr>
                <a:xfrm>
                  <a:off x="1492275" y="2615879"/>
                  <a:ext cx="129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1" name="筆跡 20">
                  <a:extLst>
                    <a:ext uri="{FF2B5EF4-FFF2-40B4-BE49-F238E27FC236}">
                      <a16:creationId xmlns:a16="http://schemas.microsoft.com/office/drawing/2014/main" id="{352EF0C9-11C0-3BD8-928C-4CE68DC3B9F9}"/>
                    </a:ext>
                  </a:extLst>
                </p14:cNvPr>
                <p14:cNvContentPartPr/>
                <p14:nvPr/>
              </p14:nvContentPartPr>
              <p14:xfrm>
                <a:off x="1607835" y="2597879"/>
                <a:ext cx="86400" cy="3240"/>
              </p14:xfrm>
            </p:contentPart>
          </mc:Choice>
          <mc:Fallback xmlns="">
            <p:pic>
              <p:nvPicPr>
                <p:cNvPr id="21" name="筆跡 20">
                  <a:extLst>
                    <a:ext uri="{FF2B5EF4-FFF2-40B4-BE49-F238E27FC236}">
                      <a16:creationId xmlns:a16="http://schemas.microsoft.com/office/drawing/2014/main" id="{352EF0C9-11C0-3BD8-928C-4CE68DC3B9F9}"/>
                    </a:ext>
                  </a:extLst>
                </p:cNvPr>
                <p:cNvPicPr/>
                <p:nvPr/>
              </p:nvPicPr>
              <p:blipFill>
                <a:blip r:embed="rId76"/>
                <a:stretch>
                  <a:fillRect/>
                </a:stretch>
              </p:blipFill>
              <p:spPr>
                <a:xfrm>
                  <a:off x="1603515" y="2593559"/>
                  <a:ext cx="95040" cy="11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22" name="筆跡 21">
                  <a:extLst>
                    <a:ext uri="{FF2B5EF4-FFF2-40B4-BE49-F238E27FC236}">
                      <a16:creationId xmlns:a16="http://schemas.microsoft.com/office/drawing/2014/main" id="{C15880FE-993D-45DC-C6B7-8E04C7399CB9}"/>
                    </a:ext>
                  </a:extLst>
                </p14:cNvPr>
                <p14:cNvContentPartPr/>
                <p14:nvPr/>
              </p14:nvContentPartPr>
              <p14:xfrm>
                <a:off x="1588035" y="2633879"/>
                <a:ext cx="146880" cy="12600"/>
              </p14:xfrm>
            </p:contentPart>
          </mc:Choice>
          <mc:Fallback xmlns="">
            <p:pic>
              <p:nvPicPr>
                <p:cNvPr id="22" name="筆跡 21">
                  <a:extLst>
                    <a:ext uri="{FF2B5EF4-FFF2-40B4-BE49-F238E27FC236}">
                      <a16:creationId xmlns:a16="http://schemas.microsoft.com/office/drawing/2014/main" id="{C15880FE-993D-45DC-C6B7-8E04C7399CB9}"/>
                    </a:ext>
                  </a:extLst>
                </p:cNvPr>
                <p:cNvPicPr/>
                <p:nvPr/>
              </p:nvPicPr>
              <p:blipFill>
                <a:blip r:embed="rId78"/>
                <a:stretch>
                  <a:fillRect/>
                </a:stretch>
              </p:blipFill>
              <p:spPr>
                <a:xfrm>
                  <a:off x="1583715" y="2629559"/>
                  <a:ext cx="15552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215" name="筆跡 214">
                  <a:extLst>
                    <a:ext uri="{FF2B5EF4-FFF2-40B4-BE49-F238E27FC236}">
                      <a16:creationId xmlns:a16="http://schemas.microsoft.com/office/drawing/2014/main" id="{F1813E28-FD8C-43CA-265C-9F95928A8B3F}"/>
                    </a:ext>
                  </a:extLst>
                </p14:cNvPr>
                <p14:cNvContentPartPr/>
                <p14:nvPr/>
              </p14:nvContentPartPr>
              <p14:xfrm>
                <a:off x="1322368" y="2284933"/>
                <a:ext cx="170640" cy="141120"/>
              </p14:xfrm>
            </p:contentPart>
          </mc:Choice>
          <mc:Fallback xmlns="">
            <p:pic>
              <p:nvPicPr>
                <p:cNvPr id="215" name="筆跡 214">
                  <a:extLst>
                    <a:ext uri="{FF2B5EF4-FFF2-40B4-BE49-F238E27FC236}">
                      <a16:creationId xmlns:a16="http://schemas.microsoft.com/office/drawing/2014/main" id="{F1813E28-FD8C-43CA-265C-9F95928A8B3F}"/>
                    </a:ext>
                  </a:extLst>
                </p:cNvPr>
                <p:cNvPicPr/>
                <p:nvPr/>
              </p:nvPicPr>
              <p:blipFill>
                <a:blip r:embed="rId80"/>
                <a:stretch>
                  <a:fillRect/>
                </a:stretch>
              </p:blipFill>
              <p:spPr>
                <a:xfrm>
                  <a:off x="1318048" y="2280613"/>
                  <a:ext cx="179280" cy="14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1">
            <p14:nvContentPartPr>
              <p14:cNvPr id="216" name="筆跡 215">
                <a:extLst>
                  <a:ext uri="{FF2B5EF4-FFF2-40B4-BE49-F238E27FC236}">
                    <a16:creationId xmlns:a16="http://schemas.microsoft.com/office/drawing/2014/main" id="{091A1608-303E-E8B8-6381-9A4808260151}"/>
                  </a:ext>
                </a:extLst>
              </p14:cNvPr>
              <p14:cNvContentPartPr/>
              <p14:nvPr/>
            </p14:nvContentPartPr>
            <p14:xfrm>
              <a:off x="1311568" y="2981173"/>
              <a:ext cx="185040" cy="137880"/>
            </p14:xfrm>
          </p:contentPart>
        </mc:Choice>
        <mc:Fallback xmlns="">
          <p:pic>
            <p:nvPicPr>
              <p:cNvPr id="216" name="筆跡 215">
                <a:extLst>
                  <a:ext uri="{FF2B5EF4-FFF2-40B4-BE49-F238E27FC236}">
                    <a16:creationId xmlns:a16="http://schemas.microsoft.com/office/drawing/2014/main" id="{091A1608-303E-E8B8-6381-9A4808260151}"/>
                  </a:ext>
                </a:extLst>
              </p:cNvPr>
              <p:cNvPicPr/>
              <p:nvPr/>
            </p:nvPicPr>
            <p:blipFill>
              <a:blip r:embed="rId82"/>
              <a:stretch>
                <a:fillRect/>
              </a:stretch>
            </p:blipFill>
            <p:spPr>
              <a:xfrm>
                <a:off x="1307248" y="2976853"/>
                <a:ext cx="193680" cy="146520"/>
              </a:xfrm>
              <a:prstGeom prst="rect">
                <a:avLst/>
              </a:prstGeom>
            </p:spPr>
          </p:pic>
        </mc:Fallback>
      </mc:AlternateContent>
      <p:grpSp>
        <p:nvGrpSpPr>
          <p:cNvPr id="226" name="群組 225">
            <a:extLst>
              <a:ext uri="{FF2B5EF4-FFF2-40B4-BE49-F238E27FC236}">
                <a16:creationId xmlns:a16="http://schemas.microsoft.com/office/drawing/2014/main" id="{D32DE9AF-A18F-10ED-F798-84D33A3489F8}"/>
              </a:ext>
            </a:extLst>
          </p:cNvPr>
          <p:cNvGrpSpPr/>
          <p:nvPr/>
        </p:nvGrpSpPr>
        <p:grpSpPr>
          <a:xfrm>
            <a:off x="1401568" y="3642853"/>
            <a:ext cx="305627" cy="530386"/>
            <a:chOff x="1401568" y="3642853"/>
            <a:chExt cx="305627" cy="530386"/>
          </a:xfrm>
        </p:grpSpPr>
        <mc:AlternateContent xmlns:mc="http://schemas.openxmlformats.org/markup-compatibility/2006" xmlns:p14="http://schemas.microsoft.com/office/powerpoint/2010/main">
          <mc:Choice Requires="p14">
            <p:contentPart p14:bwMode="auto" r:id="rId83">
              <p14:nvContentPartPr>
                <p14:cNvPr id="81" name="筆跡 80">
                  <a:extLst>
                    <a:ext uri="{FF2B5EF4-FFF2-40B4-BE49-F238E27FC236}">
                      <a16:creationId xmlns:a16="http://schemas.microsoft.com/office/drawing/2014/main" id="{3F2BE512-E56D-F9A9-779B-97E179636777}"/>
                    </a:ext>
                  </a:extLst>
                </p14:cNvPr>
                <p14:cNvContentPartPr/>
                <p14:nvPr/>
              </p14:nvContentPartPr>
              <p14:xfrm>
                <a:off x="1421715" y="3871919"/>
                <a:ext cx="10800" cy="301320"/>
              </p14:xfrm>
            </p:contentPart>
          </mc:Choice>
          <mc:Fallback xmlns="">
            <p:pic>
              <p:nvPicPr>
                <p:cNvPr id="81" name="筆跡 80">
                  <a:extLst>
                    <a:ext uri="{FF2B5EF4-FFF2-40B4-BE49-F238E27FC236}">
                      <a16:creationId xmlns:a16="http://schemas.microsoft.com/office/drawing/2014/main" id="{3F2BE512-E56D-F9A9-779B-97E179636777}"/>
                    </a:ext>
                  </a:extLst>
                </p:cNvPr>
                <p:cNvPicPr/>
                <p:nvPr/>
              </p:nvPicPr>
              <p:blipFill>
                <a:blip r:embed="rId84"/>
                <a:stretch>
                  <a:fillRect/>
                </a:stretch>
              </p:blipFill>
              <p:spPr>
                <a:xfrm>
                  <a:off x="1417395" y="3867599"/>
                  <a:ext cx="1944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82" name="筆跡 81">
                  <a:extLst>
                    <a:ext uri="{FF2B5EF4-FFF2-40B4-BE49-F238E27FC236}">
                      <a16:creationId xmlns:a16="http://schemas.microsoft.com/office/drawing/2014/main" id="{1A449C52-069D-882E-43C6-AD4E1F7C0F26}"/>
                    </a:ext>
                  </a:extLst>
                </p14:cNvPr>
                <p14:cNvContentPartPr/>
                <p14:nvPr/>
              </p14:nvContentPartPr>
              <p14:xfrm>
                <a:off x="1408035" y="3835199"/>
                <a:ext cx="141480" cy="155880"/>
              </p14:xfrm>
            </p:contentPart>
          </mc:Choice>
          <mc:Fallback xmlns="">
            <p:pic>
              <p:nvPicPr>
                <p:cNvPr id="82" name="筆跡 81">
                  <a:extLst>
                    <a:ext uri="{FF2B5EF4-FFF2-40B4-BE49-F238E27FC236}">
                      <a16:creationId xmlns:a16="http://schemas.microsoft.com/office/drawing/2014/main" id="{1A449C52-069D-882E-43C6-AD4E1F7C0F26}"/>
                    </a:ext>
                  </a:extLst>
                </p:cNvPr>
                <p:cNvPicPr/>
                <p:nvPr/>
              </p:nvPicPr>
              <p:blipFill>
                <a:blip r:embed="rId86"/>
                <a:stretch>
                  <a:fillRect/>
                </a:stretch>
              </p:blipFill>
              <p:spPr>
                <a:xfrm>
                  <a:off x="1403715" y="3830879"/>
                  <a:ext cx="15012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83" name="筆跡 82">
                  <a:extLst>
                    <a:ext uri="{FF2B5EF4-FFF2-40B4-BE49-F238E27FC236}">
                      <a16:creationId xmlns:a16="http://schemas.microsoft.com/office/drawing/2014/main" id="{4EF0D26D-F372-B8CA-E97C-373FEE6DCAD7}"/>
                    </a:ext>
                  </a:extLst>
                </p14:cNvPr>
                <p14:cNvContentPartPr/>
                <p14:nvPr/>
              </p14:nvContentPartPr>
              <p14:xfrm>
                <a:off x="1572555" y="3978839"/>
                <a:ext cx="101160" cy="12960"/>
              </p14:xfrm>
            </p:contentPart>
          </mc:Choice>
          <mc:Fallback xmlns="">
            <p:pic>
              <p:nvPicPr>
                <p:cNvPr id="83" name="筆跡 82">
                  <a:extLst>
                    <a:ext uri="{FF2B5EF4-FFF2-40B4-BE49-F238E27FC236}">
                      <a16:creationId xmlns:a16="http://schemas.microsoft.com/office/drawing/2014/main" id="{4EF0D26D-F372-B8CA-E97C-373FEE6DCAD7}"/>
                    </a:ext>
                  </a:extLst>
                </p:cNvPr>
                <p:cNvPicPr/>
                <p:nvPr/>
              </p:nvPicPr>
              <p:blipFill>
                <a:blip r:embed="rId88"/>
                <a:stretch>
                  <a:fillRect/>
                </a:stretch>
              </p:blipFill>
              <p:spPr>
                <a:xfrm>
                  <a:off x="1568235" y="3974519"/>
                  <a:ext cx="1098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84" name="筆跡 83">
                  <a:extLst>
                    <a:ext uri="{FF2B5EF4-FFF2-40B4-BE49-F238E27FC236}">
                      <a16:creationId xmlns:a16="http://schemas.microsoft.com/office/drawing/2014/main" id="{6C4115F7-D1CD-3F7F-2C5C-C7D41CFA41AE}"/>
                    </a:ext>
                  </a:extLst>
                </p14:cNvPr>
                <p14:cNvContentPartPr/>
                <p14:nvPr/>
              </p14:nvContentPartPr>
              <p14:xfrm>
                <a:off x="1572915" y="4004399"/>
                <a:ext cx="134280" cy="14400"/>
              </p14:xfrm>
            </p:contentPart>
          </mc:Choice>
          <mc:Fallback xmlns="">
            <p:pic>
              <p:nvPicPr>
                <p:cNvPr id="84" name="筆跡 83">
                  <a:extLst>
                    <a:ext uri="{FF2B5EF4-FFF2-40B4-BE49-F238E27FC236}">
                      <a16:creationId xmlns:a16="http://schemas.microsoft.com/office/drawing/2014/main" id="{6C4115F7-D1CD-3F7F-2C5C-C7D41CFA41AE}"/>
                    </a:ext>
                  </a:extLst>
                </p:cNvPr>
                <p:cNvPicPr/>
                <p:nvPr/>
              </p:nvPicPr>
              <p:blipFill>
                <a:blip r:embed="rId90"/>
                <a:stretch>
                  <a:fillRect/>
                </a:stretch>
              </p:blipFill>
              <p:spPr>
                <a:xfrm>
                  <a:off x="1568595" y="4000079"/>
                  <a:ext cx="1429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18" name="筆跡 217">
                  <a:extLst>
                    <a:ext uri="{FF2B5EF4-FFF2-40B4-BE49-F238E27FC236}">
                      <a16:creationId xmlns:a16="http://schemas.microsoft.com/office/drawing/2014/main" id="{55C32CBA-372A-8027-262C-DA6706BF3B41}"/>
                    </a:ext>
                  </a:extLst>
                </p14:cNvPr>
                <p14:cNvContentPartPr/>
                <p14:nvPr/>
              </p14:nvContentPartPr>
              <p14:xfrm>
                <a:off x="1401568" y="3642853"/>
                <a:ext cx="188640" cy="134640"/>
              </p14:xfrm>
            </p:contentPart>
          </mc:Choice>
          <mc:Fallback xmlns="">
            <p:pic>
              <p:nvPicPr>
                <p:cNvPr id="218" name="筆跡 217">
                  <a:extLst>
                    <a:ext uri="{FF2B5EF4-FFF2-40B4-BE49-F238E27FC236}">
                      <a16:creationId xmlns:a16="http://schemas.microsoft.com/office/drawing/2014/main" id="{55C32CBA-372A-8027-262C-DA6706BF3B41}"/>
                    </a:ext>
                  </a:extLst>
                </p:cNvPr>
                <p:cNvPicPr/>
                <p:nvPr/>
              </p:nvPicPr>
              <p:blipFill>
                <a:blip r:embed="rId92"/>
                <a:stretch>
                  <a:fillRect/>
                </a:stretch>
              </p:blipFill>
              <p:spPr>
                <a:xfrm>
                  <a:off x="1397248" y="3638533"/>
                  <a:ext cx="197280" cy="143280"/>
                </a:xfrm>
                <a:prstGeom prst="rect">
                  <a:avLst/>
                </a:prstGeom>
              </p:spPr>
            </p:pic>
          </mc:Fallback>
        </mc:AlternateContent>
      </p:grpSp>
      <p:grpSp>
        <p:nvGrpSpPr>
          <p:cNvPr id="252" name="群組 251">
            <a:extLst>
              <a:ext uri="{FF2B5EF4-FFF2-40B4-BE49-F238E27FC236}">
                <a16:creationId xmlns:a16="http://schemas.microsoft.com/office/drawing/2014/main" id="{000A621A-3590-C740-FF85-0381254D398A}"/>
              </a:ext>
            </a:extLst>
          </p:cNvPr>
          <p:cNvGrpSpPr/>
          <p:nvPr/>
        </p:nvGrpSpPr>
        <p:grpSpPr>
          <a:xfrm>
            <a:off x="5207488" y="2411293"/>
            <a:ext cx="693360" cy="276840"/>
            <a:chOff x="5207488" y="2411293"/>
            <a:chExt cx="693360" cy="276840"/>
          </a:xfrm>
        </p:grpSpPr>
        <mc:AlternateContent xmlns:mc="http://schemas.openxmlformats.org/markup-compatibility/2006" xmlns:p14="http://schemas.microsoft.com/office/powerpoint/2010/main">
          <mc:Choice Requires="p14">
            <p:contentPart p14:bwMode="auto" r:id="rId93">
              <p14:nvContentPartPr>
                <p14:cNvPr id="219" name="筆跡 218">
                  <a:extLst>
                    <a:ext uri="{FF2B5EF4-FFF2-40B4-BE49-F238E27FC236}">
                      <a16:creationId xmlns:a16="http://schemas.microsoft.com/office/drawing/2014/main" id="{807BAA70-0ED7-1612-7F7E-365841A8F6A7}"/>
                    </a:ext>
                  </a:extLst>
                </p14:cNvPr>
                <p14:cNvContentPartPr/>
                <p14:nvPr/>
              </p14:nvContentPartPr>
              <p14:xfrm>
                <a:off x="5207488" y="2412373"/>
                <a:ext cx="147960" cy="268200"/>
              </p14:xfrm>
            </p:contentPart>
          </mc:Choice>
          <mc:Fallback xmlns="">
            <p:pic>
              <p:nvPicPr>
                <p:cNvPr id="219" name="筆跡 218">
                  <a:extLst>
                    <a:ext uri="{FF2B5EF4-FFF2-40B4-BE49-F238E27FC236}">
                      <a16:creationId xmlns:a16="http://schemas.microsoft.com/office/drawing/2014/main" id="{807BAA70-0ED7-1612-7F7E-365841A8F6A7}"/>
                    </a:ext>
                  </a:extLst>
                </p:cNvPr>
                <p:cNvPicPr/>
                <p:nvPr/>
              </p:nvPicPr>
              <p:blipFill>
                <a:blip r:embed="rId94"/>
                <a:stretch>
                  <a:fillRect/>
                </a:stretch>
              </p:blipFill>
              <p:spPr>
                <a:xfrm>
                  <a:off x="5203168" y="2408053"/>
                  <a:ext cx="15660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20" name="筆跡 219">
                  <a:extLst>
                    <a:ext uri="{FF2B5EF4-FFF2-40B4-BE49-F238E27FC236}">
                      <a16:creationId xmlns:a16="http://schemas.microsoft.com/office/drawing/2014/main" id="{796F5B2A-DD2A-C7A7-7C48-2CCE5E1A2F2B}"/>
                    </a:ext>
                  </a:extLst>
                </p14:cNvPr>
                <p14:cNvContentPartPr/>
                <p14:nvPr/>
              </p14:nvContentPartPr>
              <p14:xfrm>
                <a:off x="5349688" y="2566453"/>
                <a:ext cx="14400" cy="111240"/>
              </p14:xfrm>
            </p:contentPart>
          </mc:Choice>
          <mc:Fallback xmlns="">
            <p:pic>
              <p:nvPicPr>
                <p:cNvPr id="220" name="筆跡 219">
                  <a:extLst>
                    <a:ext uri="{FF2B5EF4-FFF2-40B4-BE49-F238E27FC236}">
                      <a16:creationId xmlns:a16="http://schemas.microsoft.com/office/drawing/2014/main" id="{796F5B2A-DD2A-C7A7-7C48-2CCE5E1A2F2B}"/>
                    </a:ext>
                  </a:extLst>
                </p:cNvPr>
                <p:cNvPicPr/>
                <p:nvPr/>
              </p:nvPicPr>
              <p:blipFill>
                <a:blip r:embed="rId96"/>
                <a:stretch>
                  <a:fillRect/>
                </a:stretch>
              </p:blipFill>
              <p:spPr>
                <a:xfrm>
                  <a:off x="5345368" y="2562133"/>
                  <a:ext cx="230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21" name="筆跡 220">
                  <a:extLst>
                    <a:ext uri="{FF2B5EF4-FFF2-40B4-BE49-F238E27FC236}">
                      <a16:creationId xmlns:a16="http://schemas.microsoft.com/office/drawing/2014/main" id="{69C13A71-F242-9895-F5A0-909B049F1590}"/>
                    </a:ext>
                  </a:extLst>
                </p14:cNvPr>
                <p14:cNvContentPartPr/>
                <p14:nvPr/>
              </p14:nvContentPartPr>
              <p14:xfrm>
                <a:off x="5479648" y="2516773"/>
                <a:ext cx="114120" cy="12960"/>
              </p14:xfrm>
            </p:contentPart>
          </mc:Choice>
          <mc:Fallback xmlns="">
            <p:pic>
              <p:nvPicPr>
                <p:cNvPr id="221" name="筆跡 220">
                  <a:extLst>
                    <a:ext uri="{FF2B5EF4-FFF2-40B4-BE49-F238E27FC236}">
                      <a16:creationId xmlns:a16="http://schemas.microsoft.com/office/drawing/2014/main" id="{69C13A71-F242-9895-F5A0-909B049F1590}"/>
                    </a:ext>
                  </a:extLst>
                </p:cNvPr>
                <p:cNvPicPr/>
                <p:nvPr/>
              </p:nvPicPr>
              <p:blipFill>
                <a:blip r:embed="rId98"/>
                <a:stretch>
                  <a:fillRect/>
                </a:stretch>
              </p:blipFill>
              <p:spPr>
                <a:xfrm>
                  <a:off x="5475328" y="2512453"/>
                  <a:ext cx="1227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22" name="筆跡 221">
                  <a:extLst>
                    <a:ext uri="{FF2B5EF4-FFF2-40B4-BE49-F238E27FC236}">
                      <a16:creationId xmlns:a16="http://schemas.microsoft.com/office/drawing/2014/main" id="{3631217B-0F2C-241D-A842-37C8147531F9}"/>
                    </a:ext>
                  </a:extLst>
                </p14:cNvPr>
                <p14:cNvContentPartPr/>
                <p14:nvPr/>
              </p14:nvContentPartPr>
              <p14:xfrm>
                <a:off x="5482528" y="2562493"/>
                <a:ext cx="117360" cy="13680"/>
              </p14:xfrm>
            </p:contentPart>
          </mc:Choice>
          <mc:Fallback xmlns="">
            <p:pic>
              <p:nvPicPr>
                <p:cNvPr id="222" name="筆跡 221">
                  <a:extLst>
                    <a:ext uri="{FF2B5EF4-FFF2-40B4-BE49-F238E27FC236}">
                      <a16:creationId xmlns:a16="http://schemas.microsoft.com/office/drawing/2014/main" id="{3631217B-0F2C-241D-A842-37C8147531F9}"/>
                    </a:ext>
                  </a:extLst>
                </p:cNvPr>
                <p:cNvPicPr/>
                <p:nvPr/>
              </p:nvPicPr>
              <p:blipFill>
                <a:blip r:embed="rId100"/>
                <a:stretch>
                  <a:fillRect/>
                </a:stretch>
              </p:blipFill>
              <p:spPr>
                <a:xfrm>
                  <a:off x="5478208" y="2558173"/>
                  <a:ext cx="126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23" name="筆跡 222">
                  <a:extLst>
                    <a:ext uri="{FF2B5EF4-FFF2-40B4-BE49-F238E27FC236}">
                      <a16:creationId xmlns:a16="http://schemas.microsoft.com/office/drawing/2014/main" id="{F35E784A-5614-646C-9076-DA517B448C37}"/>
                    </a:ext>
                  </a:extLst>
                </p14:cNvPr>
                <p14:cNvContentPartPr/>
                <p14:nvPr/>
              </p14:nvContentPartPr>
              <p14:xfrm>
                <a:off x="5719408" y="2413093"/>
                <a:ext cx="24120" cy="275040"/>
              </p14:xfrm>
            </p:contentPart>
          </mc:Choice>
          <mc:Fallback xmlns="">
            <p:pic>
              <p:nvPicPr>
                <p:cNvPr id="223" name="筆跡 222">
                  <a:extLst>
                    <a:ext uri="{FF2B5EF4-FFF2-40B4-BE49-F238E27FC236}">
                      <a16:creationId xmlns:a16="http://schemas.microsoft.com/office/drawing/2014/main" id="{F35E784A-5614-646C-9076-DA517B448C37}"/>
                    </a:ext>
                  </a:extLst>
                </p:cNvPr>
                <p:cNvPicPr/>
                <p:nvPr/>
              </p:nvPicPr>
              <p:blipFill>
                <a:blip r:embed="rId102"/>
                <a:stretch>
                  <a:fillRect/>
                </a:stretch>
              </p:blipFill>
              <p:spPr>
                <a:xfrm>
                  <a:off x="5715088" y="2408773"/>
                  <a:ext cx="3276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24" name="筆跡 223">
                  <a:extLst>
                    <a:ext uri="{FF2B5EF4-FFF2-40B4-BE49-F238E27FC236}">
                      <a16:creationId xmlns:a16="http://schemas.microsoft.com/office/drawing/2014/main" id="{7CADCE7C-1549-8D27-1D9E-8F2FAFF0243E}"/>
                    </a:ext>
                  </a:extLst>
                </p14:cNvPr>
                <p14:cNvContentPartPr/>
                <p14:nvPr/>
              </p14:nvContentPartPr>
              <p14:xfrm>
                <a:off x="5702848" y="2411293"/>
                <a:ext cx="138960" cy="88560"/>
              </p14:xfrm>
            </p:contentPart>
          </mc:Choice>
          <mc:Fallback xmlns="">
            <p:pic>
              <p:nvPicPr>
                <p:cNvPr id="224" name="筆跡 223">
                  <a:extLst>
                    <a:ext uri="{FF2B5EF4-FFF2-40B4-BE49-F238E27FC236}">
                      <a16:creationId xmlns:a16="http://schemas.microsoft.com/office/drawing/2014/main" id="{7CADCE7C-1549-8D27-1D9E-8F2FAFF0243E}"/>
                    </a:ext>
                  </a:extLst>
                </p:cNvPr>
                <p:cNvPicPr/>
                <p:nvPr/>
              </p:nvPicPr>
              <p:blipFill>
                <a:blip r:embed="rId104"/>
                <a:stretch>
                  <a:fillRect/>
                </a:stretch>
              </p:blipFill>
              <p:spPr>
                <a:xfrm>
                  <a:off x="5698528" y="2406973"/>
                  <a:ext cx="14760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27" name="筆跡 226">
                  <a:extLst>
                    <a:ext uri="{FF2B5EF4-FFF2-40B4-BE49-F238E27FC236}">
                      <a16:creationId xmlns:a16="http://schemas.microsoft.com/office/drawing/2014/main" id="{DF888005-0631-8D4E-411A-F4D2B5B97765}"/>
                    </a:ext>
                  </a:extLst>
                </p14:cNvPr>
                <p14:cNvContentPartPr/>
                <p14:nvPr/>
              </p14:nvContentPartPr>
              <p14:xfrm>
                <a:off x="5814808" y="2568253"/>
                <a:ext cx="86040" cy="115200"/>
              </p14:xfrm>
            </p:contentPart>
          </mc:Choice>
          <mc:Fallback xmlns="">
            <p:pic>
              <p:nvPicPr>
                <p:cNvPr id="227" name="筆跡 226">
                  <a:extLst>
                    <a:ext uri="{FF2B5EF4-FFF2-40B4-BE49-F238E27FC236}">
                      <a16:creationId xmlns:a16="http://schemas.microsoft.com/office/drawing/2014/main" id="{DF888005-0631-8D4E-411A-F4D2B5B97765}"/>
                    </a:ext>
                  </a:extLst>
                </p:cNvPr>
                <p:cNvPicPr/>
                <p:nvPr/>
              </p:nvPicPr>
              <p:blipFill>
                <a:blip r:embed="rId106"/>
                <a:stretch>
                  <a:fillRect/>
                </a:stretch>
              </p:blipFill>
              <p:spPr>
                <a:xfrm>
                  <a:off x="5810488" y="2563933"/>
                  <a:ext cx="94680" cy="123840"/>
                </a:xfrm>
                <a:prstGeom prst="rect">
                  <a:avLst/>
                </a:prstGeom>
              </p:spPr>
            </p:pic>
          </mc:Fallback>
        </mc:AlternateContent>
      </p:grpSp>
      <p:grpSp>
        <p:nvGrpSpPr>
          <p:cNvPr id="251" name="群組 250">
            <a:extLst>
              <a:ext uri="{FF2B5EF4-FFF2-40B4-BE49-F238E27FC236}">
                <a16:creationId xmlns:a16="http://schemas.microsoft.com/office/drawing/2014/main" id="{ADF48115-D270-0E8A-A208-0B854B5CD562}"/>
              </a:ext>
            </a:extLst>
          </p:cNvPr>
          <p:cNvGrpSpPr/>
          <p:nvPr/>
        </p:nvGrpSpPr>
        <p:grpSpPr>
          <a:xfrm>
            <a:off x="6233128" y="2484013"/>
            <a:ext cx="331560" cy="190080"/>
            <a:chOff x="6233128" y="2484013"/>
            <a:chExt cx="331560" cy="190080"/>
          </a:xfrm>
        </p:grpSpPr>
        <mc:AlternateContent xmlns:mc="http://schemas.openxmlformats.org/markup-compatibility/2006" xmlns:p14="http://schemas.microsoft.com/office/powerpoint/2010/main">
          <mc:Choice Requires="p14">
            <p:contentPart p14:bwMode="auto" r:id="rId107">
              <p14:nvContentPartPr>
                <p14:cNvPr id="228" name="筆跡 227">
                  <a:extLst>
                    <a:ext uri="{FF2B5EF4-FFF2-40B4-BE49-F238E27FC236}">
                      <a16:creationId xmlns:a16="http://schemas.microsoft.com/office/drawing/2014/main" id="{0BA678EB-90DE-4CFD-F540-91028D687472}"/>
                    </a:ext>
                  </a:extLst>
                </p14:cNvPr>
                <p14:cNvContentPartPr/>
                <p14:nvPr/>
              </p14:nvContentPartPr>
              <p14:xfrm>
                <a:off x="6233128" y="2484013"/>
                <a:ext cx="113760" cy="184320"/>
              </p14:xfrm>
            </p:contentPart>
          </mc:Choice>
          <mc:Fallback xmlns="">
            <p:pic>
              <p:nvPicPr>
                <p:cNvPr id="228" name="筆跡 227">
                  <a:extLst>
                    <a:ext uri="{FF2B5EF4-FFF2-40B4-BE49-F238E27FC236}">
                      <a16:creationId xmlns:a16="http://schemas.microsoft.com/office/drawing/2014/main" id="{0BA678EB-90DE-4CFD-F540-91028D687472}"/>
                    </a:ext>
                  </a:extLst>
                </p:cNvPr>
                <p:cNvPicPr/>
                <p:nvPr/>
              </p:nvPicPr>
              <p:blipFill>
                <a:blip r:embed="rId108"/>
                <a:stretch>
                  <a:fillRect/>
                </a:stretch>
              </p:blipFill>
              <p:spPr>
                <a:xfrm>
                  <a:off x="6228808" y="2479693"/>
                  <a:ext cx="1224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29" name="筆跡 228">
                  <a:extLst>
                    <a:ext uri="{FF2B5EF4-FFF2-40B4-BE49-F238E27FC236}">
                      <a16:creationId xmlns:a16="http://schemas.microsoft.com/office/drawing/2014/main" id="{CB4007AB-0EA7-7016-1427-85DC9F87853E}"/>
                    </a:ext>
                  </a:extLst>
                </p14:cNvPr>
                <p14:cNvContentPartPr/>
                <p14:nvPr/>
              </p14:nvContentPartPr>
              <p14:xfrm>
                <a:off x="6355168" y="2644213"/>
                <a:ext cx="6840" cy="21240"/>
              </p14:xfrm>
            </p:contentPart>
          </mc:Choice>
          <mc:Fallback xmlns="">
            <p:pic>
              <p:nvPicPr>
                <p:cNvPr id="229" name="筆跡 228">
                  <a:extLst>
                    <a:ext uri="{FF2B5EF4-FFF2-40B4-BE49-F238E27FC236}">
                      <a16:creationId xmlns:a16="http://schemas.microsoft.com/office/drawing/2014/main" id="{CB4007AB-0EA7-7016-1427-85DC9F87853E}"/>
                    </a:ext>
                  </a:extLst>
                </p:cNvPr>
                <p:cNvPicPr/>
                <p:nvPr/>
              </p:nvPicPr>
              <p:blipFill>
                <a:blip r:embed="rId110"/>
                <a:stretch>
                  <a:fillRect/>
                </a:stretch>
              </p:blipFill>
              <p:spPr>
                <a:xfrm>
                  <a:off x="6350848" y="2639893"/>
                  <a:ext cx="154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30" name="筆跡 229">
                  <a:extLst>
                    <a:ext uri="{FF2B5EF4-FFF2-40B4-BE49-F238E27FC236}">
                      <a16:creationId xmlns:a16="http://schemas.microsoft.com/office/drawing/2014/main" id="{AE11AD53-5E0C-6CF9-D41A-FF092C9C77BC}"/>
                    </a:ext>
                  </a:extLst>
                </p14:cNvPr>
                <p14:cNvContentPartPr/>
                <p14:nvPr/>
              </p14:nvContentPartPr>
              <p14:xfrm>
                <a:off x="6431848" y="2485813"/>
                <a:ext cx="67680" cy="167400"/>
              </p14:xfrm>
            </p:contentPart>
          </mc:Choice>
          <mc:Fallback xmlns="">
            <p:pic>
              <p:nvPicPr>
                <p:cNvPr id="230" name="筆跡 229">
                  <a:extLst>
                    <a:ext uri="{FF2B5EF4-FFF2-40B4-BE49-F238E27FC236}">
                      <a16:creationId xmlns:a16="http://schemas.microsoft.com/office/drawing/2014/main" id="{AE11AD53-5E0C-6CF9-D41A-FF092C9C77BC}"/>
                    </a:ext>
                  </a:extLst>
                </p:cNvPr>
                <p:cNvPicPr/>
                <p:nvPr/>
              </p:nvPicPr>
              <p:blipFill>
                <a:blip r:embed="rId112"/>
                <a:stretch>
                  <a:fillRect/>
                </a:stretch>
              </p:blipFill>
              <p:spPr>
                <a:xfrm>
                  <a:off x="6427528" y="2481493"/>
                  <a:ext cx="763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31" name="筆跡 230">
                  <a:extLst>
                    <a:ext uri="{FF2B5EF4-FFF2-40B4-BE49-F238E27FC236}">
                      <a16:creationId xmlns:a16="http://schemas.microsoft.com/office/drawing/2014/main" id="{C02CBDE7-8BD1-66A9-7ACC-DA2776294349}"/>
                    </a:ext>
                  </a:extLst>
                </p14:cNvPr>
                <p14:cNvContentPartPr/>
                <p14:nvPr/>
              </p14:nvContentPartPr>
              <p14:xfrm>
                <a:off x="6558928" y="2636293"/>
                <a:ext cx="5760" cy="37800"/>
              </p14:xfrm>
            </p:contentPart>
          </mc:Choice>
          <mc:Fallback xmlns="">
            <p:pic>
              <p:nvPicPr>
                <p:cNvPr id="231" name="筆跡 230">
                  <a:extLst>
                    <a:ext uri="{FF2B5EF4-FFF2-40B4-BE49-F238E27FC236}">
                      <a16:creationId xmlns:a16="http://schemas.microsoft.com/office/drawing/2014/main" id="{C02CBDE7-8BD1-66A9-7ACC-DA2776294349}"/>
                    </a:ext>
                  </a:extLst>
                </p:cNvPr>
                <p:cNvPicPr/>
                <p:nvPr/>
              </p:nvPicPr>
              <p:blipFill>
                <a:blip r:embed="rId114"/>
                <a:stretch>
                  <a:fillRect/>
                </a:stretch>
              </p:blipFill>
              <p:spPr>
                <a:xfrm>
                  <a:off x="6554608" y="2631973"/>
                  <a:ext cx="14400" cy="46440"/>
                </a:xfrm>
                <a:prstGeom prst="rect">
                  <a:avLst/>
                </a:prstGeom>
              </p:spPr>
            </p:pic>
          </mc:Fallback>
        </mc:AlternateContent>
      </p:grpSp>
      <p:grpSp>
        <p:nvGrpSpPr>
          <p:cNvPr id="250" name="群組 249">
            <a:extLst>
              <a:ext uri="{FF2B5EF4-FFF2-40B4-BE49-F238E27FC236}">
                <a16:creationId xmlns:a16="http://schemas.microsoft.com/office/drawing/2014/main" id="{DED04D2D-14E7-25FD-219C-A7B6351028AF}"/>
              </a:ext>
            </a:extLst>
          </p:cNvPr>
          <p:cNvGrpSpPr/>
          <p:nvPr/>
        </p:nvGrpSpPr>
        <p:grpSpPr>
          <a:xfrm>
            <a:off x="6798688" y="2402293"/>
            <a:ext cx="390960" cy="255600"/>
            <a:chOff x="6798688" y="2402293"/>
            <a:chExt cx="390960" cy="255600"/>
          </a:xfrm>
        </p:grpSpPr>
        <mc:AlternateContent xmlns:mc="http://schemas.openxmlformats.org/markup-compatibility/2006" xmlns:p14="http://schemas.microsoft.com/office/powerpoint/2010/main">
          <mc:Choice Requires="p14">
            <p:contentPart p14:bwMode="auto" r:id="rId115">
              <p14:nvContentPartPr>
                <p14:cNvPr id="232" name="筆跡 231">
                  <a:extLst>
                    <a:ext uri="{FF2B5EF4-FFF2-40B4-BE49-F238E27FC236}">
                      <a16:creationId xmlns:a16="http://schemas.microsoft.com/office/drawing/2014/main" id="{34645094-8476-E746-22C8-6FB53833BEB8}"/>
                    </a:ext>
                  </a:extLst>
                </p14:cNvPr>
                <p14:cNvContentPartPr/>
                <p14:nvPr/>
              </p14:nvContentPartPr>
              <p14:xfrm>
                <a:off x="6802288" y="2415973"/>
                <a:ext cx="7200" cy="236160"/>
              </p14:xfrm>
            </p:contentPart>
          </mc:Choice>
          <mc:Fallback xmlns="">
            <p:pic>
              <p:nvPicPr>
                <p:cNvPr id="232" name="筆跡 231">
                  <a:extLst>
                    <a:ext uri="{FF2B5EF4-FFF2-40B4-BE49-F238E27FC236}">
                      <a16:creationId xmlns:a16="http://schemas.microsoft.com/office/drawing/2014/main" id="{34645094-8476-E746-22C8-6FB53833BEB8}"/>
                    </a:ext>
                  </a:extLst>
                </p:cNvPr>
                <p:cNvPicPr/>
                <p:nvPr/>
              </p:nvPicPr>
              <p:blipFill>
                <a:blip r:embed="rId116"/>
                <a:stretch>
                  <a:fillRect/>
                </a:stretch>
              </p:blipFill>
              <p:spPr>
                <a:xfrm>
                  <a:off x="6797968" y="2411653"/>
                  <a:ext cx="1584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33" name="筆跡 232">
                  <a:extLst>
                    <a:ext uri="{FF2B5EF4-FFF2-40B4-BE49-F238E27FC236}">
                      <a16:creationId xmlns:a16="http://schemas.microsoft.com/office/drawing/2014/main" id="{2F05D10D-2D53-39A1-1D50-00370102B2E4}"/>
                    </a:ext>
                  </a:extLst>
                </p14:cNvPr>
                <p14:cNvContentPartPr/>
                <p14:nvPr/>
              </p14:nvContentPartPr>
              <p14:xfrm>
                <a:off x="6890848" y="2402293"/>
                <a:ext cx="14400" cy="254520"/>
              </p14:xfrm>
            </p:contentPart>
          </mc:Choice>
          <mc:Fallback xmlns="">
            <p:pic>
              <p:nvPicPr>
                <p:cNvPr id="233" name="筆跡 232">
                  <a:extLst>
                    <a:ext uri="{FF2B5EF4-FFF2-40B4-BE49-F238E27FC236}">
                      <a16:creationId xmlns:a16="http://schemas.microsoft.com/office/drawing/2014/main" id="{2F05D10D-2D53-39A1-1D50-00370102B2E4}"/>
                    </a:ext>
                  </a:extLst>
                </p:cNvPr>
                <p:cNvPicPr/>
                <p:nvPr/>
              </p:nvPicPr>
              <p:blipFill>
                <a:blip r:embed="rId118"/>
                <a:stretch>
                  <a:fillRect/>
                </a:stretch>
              </p:blipFill>
              <p:spPr>
                <a:xfrm>
                  <a:off x="6886528" y="2397973"/>
                  <a:ext cx="230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34" name="筆跡 233">
                  <a:extLst>
                    <a:ext uri="{FF2B5EF4-FFF2-40B4-BE49-F238E27FC236}">
                      <a16:creationId xmlns:a16="http://schemas.microsoft.com/office/drawing/2014/main" id="{3FAC7E6B-0FD0-144C-297F-D385B0B91CA5}"/>
                    </a:ext>
                  </a:extLst>
                </p14:cNvPr>
                <p14:cNvContentPartPr/>
                <p14:nvPr/>
              </p14:nvContentPartPr>
              <p14:xfrm>
                <a:off x="6798688" y="2552053"/>
                <a:ext cx="126720" cy="11160"/>
              </p14:xfrm>
            </p:contentPart>
          </mc:Choice>
          <mc:Fallback xmlns="">
            <p:pic>
              <p:nvPicPr>
                <p:cNvPr id="234" name="筆跡 233">
                  <a:extLst>
                    <a:ext uri="{FF2B5EF4-FFF2-40B4-BE49-F238E27FC236}">
                      <a16:creationId xmlns:a16="http://schemas.microsoft.com/office/drawing/2014/main" id="{3FAC7E6B-0FD0-144C-297F-D385B0B91CA5}"/>
                    </a:ext>
                  </a:extLst>
                </p:cNvPr>
                <p:cNvPicPr/>
                <p:nvPr/>
              </p:nvPicPr>
              <p:blipFill>
                <a:blip r:embed="rId120"/>
                <a:stretch>
                  <a:fillRect/>
                </a:stretch>
              </p:blipFill>
              <p:spPr>
                <a:xfrm>
                  <a:off x="6794368" y="2547733"/>
                  <a:ext cx="1353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35" name="筆跡 234">
                  <a:extLst>
                    <a:ext uri="{FF2B5EF4-FFF2-40B4-BE49-F238E27FC236}">
                      <a16:creationId xmlns:a16="http://schemas.microsoft.com/office/drawing/2014/main" id="{32724667-2BAD-363A-DA8B-5D95834B8C6D}"/>
                    </a:ext>
                  </a:extLst>
                </p14:cNvPr>
                <p14:cNvContentPartPr/>
                <p14:nvPr/>
              </p14:nvContentPartPr>
              <p14:xfrm>
                <a:off x="6961048" y="2540173"/>
                <a:ext cx="85680" cy="117720"/>
              </p14:xfrm>
            </p:contentPart>
          </mc:Choice>
          <mc:Fallback xmlns="">
            <p:pic>
              <p:nvPicPr>
                <p:cNvPr id="235" name="筆跡 234">
                  <a:extLst>
                    <a:ext uri="{FF2B5EF4-FFF2-40B4-BE49-F238E27FC236}">
                      <a16:creationId xmlns:a16="http://schemas.microsoft.com/office/drawing/2014/main" id="{32724667-2BAD-363A-DA8B-5D95834B8C6D}"/>
                    </a:ext>
                  </a:extLst>
                </p:cNvPr>
                <p:cNvPicPr/>
                <p:nvPr/>
              </p:nvPicPr>
              <p:blipFill>
                <a:blip r:embed="rId122"/>
                <a:stretch>
                  <a:fillRect/>
                </a:stretch>
              </p:blipFill>
              <p:spPr>
                <a:xfrm>
                  <a:off x="6956728" y="2535853"/>
                  <a:ext cx="943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36" name="筆跡 235">
                  <a:extLst>
                    <a:ext uri="{FF2B5EF4-FFF2-40B4-BE49-F238E27FC236}">
                      <a16:creationId xmlns:a16="http://schemas.microsoft.com/office/drawing/2014/main" id="{F8D6EDE2-DEF4-D96C-E7FD-F6878CFCDE4E}"/>
                    </a:ext>
                  </a:extLst>
                </p14:cNvPr>
                <p14:cNvContentPartPr/>
                <p14:nvPr/>
              </p14:nvContentPartPr>
              <p14:xfrm>
                <a:off x="7151128" y="2473573"/>
                <a:ext cx="38520" cy="69120"/>
              </p14:xfrm>
            </p:contentPart>
          </mc:Choice>
          <mc:Fallback xmlns="">
            <p:pic>
              <p:nvPicPr>
                <p:cNvPr id="236" name="筆跡 235">
                  <a:extLst>
                    <a:ext uri="{FF2B5EF4-FFF2-40B4-BE49-F238E27FC236}">
                      <a16:creationId xmlns:a16="http://schemas.microsoft.com/office/drawing/2014/main" id="{F8D6EDE2-DEF4-D96C-E7FD-F6878CFCDE4E}"/>
                    </a:ext>
                  </a:extLst>
                </p:cNvPr>
                <p:cNvPicPr/>
                <p:nvPr/>
              </p:nvPicPr>
              <p:blipFill>
                <a:blip r:embed="rId124"/>
                <a:stretch>
                  <a:fillRect/>
                </a:stretch>
              </p:blipFill>
              <p:spPr>
                <a:xfrm>
                  <a:off x="7146808" y="2469253"/>
                  <a:ext cx="47160" cy="77760"/>
                </a:xfrm>
                <a:prstGeom prst="rect">
                  <a:avLst/>
                </a:prstGeom>
              </p:spPr>
            </p:pic>
          </mc:Fallback>
        </mc:AlternateContent>
      </p:grpSp>
      <p:grpSp>
        <p:nvGrpSpPr>
          <p:cNvPr id="249" name="群組 248">
            <a:extLst>
              <a:ext uri="{FF2B5EF4-FFF2-40B4-BE49-F238E27FC236}">
                <a16:creationId xmlns:a16="http://schemas.microsoft.com/office/drawing/2014/main" id="{D2AD5C7D-A2DA-2D6A-76B8-3CB6EC8F2C58}"/>
              </a:ext>
            </a:extLst>
          </p:cNvPr>
          <p:cNvGrpSpPr/>
          <p:nvPr/>
        </p:nvGrpSpPr>
        <p:grpSpPr>
          <a:xfrm>
            <a:off x="7412128" y="2261533"/>
            <a:ext cx="212760" cy="431280"/>
            <a:chOff x="7412128" y="2261533"/>
            <a:chExt cx="212760" cy="431280"/>
          </a:xfrm>
        </p:grpSpPr>
        <mc:AlternateContent xmlns:mc="http://schemas.openxmlformats.org/markup-compatibility/2006" xmlns:p14="http://schemas.microsoft.com/office/powerpoint/2010/main">
          <mc:Choice Requires="p14">
            <p:contentPart p14:bwMode="auto" r:id="rId125">
              <p14:nvContentPartPr>
                <p14:cNvPr id="237" name="筆跡 236">
                  <a:extLst>
                    <a:ext uri="{FF2B5EF4-FFF2-40B4-BE49-F238E27FC236}">
                      <a16:creationId xmlns:a16="http://schemas.microsoft.com/office/drawing/2014/main" id="{F7DD8D7E-4616-F5C1-836B-313B09438D02}"/>
                    </a:ext>
                  </a:extLst>
                </p14:cNvPr>
                <p14:cNvContentPartPr/>
                <p14:nvPr/>
              </p14:nvContentPartPr>
              <p14:xfrm>
                <a:off x="7449568" y="2432893"/>
                <a:ext cx="14040" cy="258840"/>
              </p14:xfrm>
            </p:contentPart>
          </mc:Choice>
          <mc:Fallback xmlns="">
            <p:pic>
              <p:nvPicPr>
                <p:cNvPr id="237" name="筆跡 236">
                  <a:extLst>
                    <a:ext uri="{FF2B5EF4-FFF2-40B4-BE49-F238E27FC236}">
                      <a16:creationId xmlns:a16="http://schemas.microsoft.com/office/drawing/2014/main" id="{F7DD8D7E-4616-F5C1-836B-313B09438D02}"/>
                    </a:ext>
                  </a:extLst>
                </p:cNvPr>
                <p:cNvPicPr/>
                <p:nvPr/>
              </p:nvPicPr>
              <p:blipFill>
                <a:blip r:embed="rId126"/>
                <a:stretch>
                  <a:fillRect/>
                </a:stretch>
              </p:blipFill>
              <p:spPr>
                <a:xfrm>
                  <a:off x="7445248" y="2428573"/>
                  <a:ext cx="2268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38" name="筆跡 237">
                  <a:extLst>
                    <a:ext uri="{FF2B5EF4-FFF2-40B4-BE49-F238E27FC236}">
                      <a16:creationId xmlns:a16="http://schemas.microsoft.com/office/drawing/2014/main" id="{428CE864-C811-2765-EC82-29E6640E0557}"/>
                    </a:ext>
                  </a:extLst>
                </p14:cNvPr>
                <p14:cNvContentPartPr/>
                <p14:nvPr/>
              </p14:nvContentPartPr>
              <p14:xfrm>
                <a:off x="7412128" y="2423533"/>
                <a:ext cx="194040" cy="142560"/>
              </p14:xfrm>
            </p:contentPart>
          </mc:Choice>
          <mc:Fallback xmlns="">
            <p:pic>
              <p:nvPicPr>
                <p:cNvPr id="238" name="筆跡 237">
                  <a:extLst>
                    <a:ext uri="{FF2B5EF4-FFF2-40B4-BE49-F238E27FC236}">
                      <a16:creationId xmlns:a16="http://schemas.microsoft.com/office/drawing/2014/main" id="{428CE864-C811-2765-EC82-29E6640E0557}"/>
                    </a:ext>
                  </a:extLst>
                </p:cNvPr>
                <p:cNvPicPr/>
                <p:nvPr/>
              </p:nvPicPr>
              <p:blipFill>
                <a:blip r:embed="rId128"/>
                <a:stretch>
                  <a:fillRect/>
                </a:stretch>
              </p:blipFill>
              <p:spPr>
                <a:xfrm>
                  <a:off x="7407808" y="2419213"/>
                  <a:ext cx="2026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39" name="筆跡 238">
                  <a:extLst>
                    <a:ext uri="{FF2B5EF4-FFF2-40B4-BE49-F238E27FC236}">
                      <a16:creationId xmlns:a16="http://schemas.microsoft.com/office/drawing/2014/main" id="{04B43B7F-B7EB-A247-2A3D-CB9B5B3994BD}"/>
                    </a:ext>
                  </a:extLst>
                </p14:cNvPr>
                <p14:cNvContentPartPr/>
                <p14:nvPr/>
              </p14:nvContentPartPr>
              <p14:xfrm>
                <a:off x="7602928" y="2573653"/>
                <a:ext cx="9000" cy="119160"/>
              </p14:xfrm>
            </p:contentPart>
          </mc:Choice>
          <mc:Fallback xmlns="">
            <p:pic>
              <p:nvPicPr>
                <p:cNvPr id="239" name="筆跡 238">
                  <a:extLst>
                    <a:ext uri="{FF2B5EF4-FFF2-40B4-BE49-F238E27FC236}">
                      <a16:creationId xmlns:a16="http://schemas.microsoft.com/office/drawing/2014/main" id="{04B43B7F-B7EB-A247-2A3D-CB9B5B3994BD}"/>
                    </a:ext>
                  </a:extLst>
                </p:cNvPr>
                <p:cNvPicPr/>
                <p:nvPr/>
              </p:nvPicPr>
              <p:blipFill>
                <a:blip r:embed="rId130"/>
                <a:stretch>
                  <a:fillRect/>
                </a:stretch>
              </p:blipFill>
              <p:spPr>
                <a:xfrm>
                  <a:off x="7598608" y="2569333"/>
                  <a:ext cx="1764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40" name="筆跡 239">
                  <a:extLst>
                    <a:ext uri="{FF2B5EF4-FFF2-40B4-BE49-F238E27FC236}">
                      <a16:creationId xmlns:a16="http://schemas.microsoft.com/office/drawing/2014/main" id="{4A5247E9-198A-3E45-C9A9-106F5E1B84A6}"/>
                    </a:ext>
                  </a:extLst>
                </p14:cNvPr>
                <p14:cNvContentPartPr/>
                <p14:nvPr/>
              </p14:nvContentPartPr>
              <p14:xfrm>
                <a:off x="7458928" y="2261533"/>
                <a:ext cx="165960" cy="142200"/>
              </p14:xfrm>
            </p:contentPart>
          </mc:Choice>
          <mc:Fallback xmlns="">
            <p:pic>
              <p:nvPicPr>
                <p:cNvPr id="240" name="筆跡 239">
                  <a:extLst>
                    <a:ext uri="{FF2B5EF4-FFF2-40B4-BE49-F238E27FC236}">
                      <a16:creationId xmlns:a16="http://schemas.microsoft.com/office/drawing/2014/main" id="{4A5247E9-198A-3E45-C9A9-106F5E1B84A6}"/>
                    </a:ext>
                  </a:extLst>
                </p:cNvPr>
                <p:cNvPicPr/>
                <p:nvPr/>
              </p:nvPicPr>
              <p:blipFill>
                <a:blip r:embed="rId132"/>
                <a:stretch>
                  <a:fillRect/>
                </a:stretch>
              </p:blipFill>
              <p:spPr>
                <a:xfrm>
                  <a:off x="7454608" y="2257213"/>
                  <a:ext cx="174600" cy="150840"/>
                </a:xfrm>
                <a:prstGeom prst="rect">
                  <a:avLst/>
                </a:prstGeom>
              </p:spPr>
            </p:pic>
          </mc:Fallback>
        </mc:AlternateContent>
      </p:grpSp>
      <p:grpSp>
        <p:nvGrpSpPr>
          <p:cNvPr id="248" name="群組 247">
            <a:extLst>
              <a:ext uri="{FF2B5EF4-FFF2-40B4-BE49-F238E27FC236}">
                <a16:creationId xmlns:a16="http://schemas.microsoft.com/office/drawing/2014/main" id="{394BA7B4-AF89-D8FC-B34F-FED424047136}"/>
              </a:ext>
            </a:extLst>
          </p:cNvPr>
          <p:cNvGrpSpPr/>
          <p:nvPr/>
        </p:nvGrpSpPr>
        <p:grpSpPr>
          <a:xfrm>
            <a:off x="7780768" y="2197453"/>
            <a:ext cx="478800" cy="497160"/>
            <a:chOff x="7780768" y="2197453"/>
            <a:chExt cx="478800" cy="497160"/>
          </a:xfrm>
        </p:grpSpPr>
        <mc:AlternateContent xmlns:mc="http://schemas.openxmlformats.org/markup-compatibility/2006" xmlns:p14="http://schemas.microsoft.com/office/powerpoint/2010/main">
          <mc:Choice Requires="p14">
            <p:contentPart p14:bwMode="auto" r:id="rId133">
              <p14:nvContentPartPr>
                <p14:cNvPr id="241" name="筆跡 240">
                  <a:extLst>
                    <a:ext uri="{FF2B5EF4-FFF2-40B4-BE49-F238E27FC236}">
                      <a16:creationId xmlns:a16="http://schemas.microsoft.com/office/drawing/2014/main" id="{11458EF7-F50F-9295-EBC1-E3A4E9132D16}"/>
                    </a:ext>
                  </a:extLst>
                </p14:cNvPr>
                <p14:cNvContentPartPr/>
                <p14:nvPr/>
              </p14:nvContentPartPr>
              <p14:xfrm>
                <a:off x="7780768" y="2509213"/>
                <a:ext cx="163800" cy="6840"/>
              </p14:xfrm>
            </p:contentPart>
          </mc:Choice>
          <mc:Fallback xmlns="">
            <p:pic>
              <p:nvPicPr>
                <p:cNvPr id="241" name="筆跡 240">
                  <a:extLst>
                    <a:ext uri="{FF2B5EF4-FFF2-40B4-BE49-F238E27FC236}">
                      <a16:creationId xmlns:a16="http://schemas.microsoft.com/office/drawing/2014/main" id="{11458EF7-F50F-9295-EBC1-E3A4E9132D16}"/>
                    </a:ext>
                  </a:extLst>
                </p:cNvPr>
                <p:cNvPicPr/>
                <p:nvPr/>
              </p:nvPicPr>
              <p:blipFill>
                <a:blip r:embed="rId134"/>
                <a:stretch>
                  <a:fillRect/>
                </a:stretch>
              </p:blipFill>
              <p:spPr>
                <a:xfrm>
                  <a:off x="7776448" y="2504893"/>
                  <a:ext cx="172440" cy="154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42" name="筆跡 241">
                  <a:extLst>
                    <a:ext uri="{FF2B5EF4-FFF2-40B4-BE49-F238E27FC236}">
                      <a16:creationId xmlns:a16="http://schemas.microsoft.com/office/drawing/2014/main" id="{69E2A36B-7A5C-C15A-2448-3562CA2D6CF8}"/>
                    </a:ext>
                  </a:extLst>
                </p14:cNvPr>
                <p14:cNvContentPartPr/>
                <p14:nvPr/>
              </p14:nvContentPartPr>
              <p14:xfrm>
                <a:off x="7785088" y="2542693"/>
                <a:ext cx="127440" cy="25560"/>
              </p14:xfrm>
            </p:contentPart>
          </mc:Choice>
          <mc:Fallback xmlns="">
            <p:pic>
              <p:nvPicPr>
                <p:cNvPr id="242" name="筆跡 241">
                  <a:extLst>
                    <a:ext uri="{FF2B5EF4-FFF2-40B4-BE49-F238E27FC236}">
                      <a16:creationId xmlns:a16="http://schemas.microsoft.com/office/drawing/2014/main" id="{69E2A36B-7A5C-C15A-2448-3562CA2D6CF8}"/>
                    </a:ext>
                  </a:extLst>
                </p:cNvPr>
                <p:cNvPicPr/>
                <p:nvPr/>
              </p:nvPicPr>
              <p:blipFill>
                <a:blip r:embed="rId136"/>
                <a:stretch>
                  <a:fillRect/>
                </a:stretch>
              </p:blipFill>
              <p:spPr>
                <a:xfrm>
                  <a:off x="7780768" y="2538373"/>
                  <a:ext cx="13608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43" name="筆跡 242">
                  <a:extLst>
                    <a:ext uri="{FF2B5EF4-FFF2-40B4-BE49-F238E27FC236}">
                      <a16:creationId xmlns:a16="http://schemas.microsoft.com/office/drawing/2014/main" id="{FA52C73B-6F0B-EA8D-55D6-0749657DC757}"/>
                    </a:ext>
                  </a:extLst>
                </p14:cNvPr>
                <p14:cNvContentPartPr/>
                <p14:nvPr/>
              </p14:nvContentPartPr>
              <p14:xfrm>
                <a:off x="7830448" y="2458453"/>
                <a:ext cx="66240" cy="146160"/>
              </p14:xfrm>
            </p:contentPart>
          </mc:Choice>
          <mc:Fallback xmlns="">
            <p:pic>
              <p:nvPicPr>
                <p:cNvPr id="243" name="筆跡 242">
                  <a:extLst>
                    <a:ext uri="{FF2B5EF4-FFF2-40B4-BE49-F238E27FC236}">
                      <a16:creationId xmlns:a16="http://schemas.microsoft.com/office/drawing/2014/main" id="{FA52C73B-6F0B-EA8D-55D6-0749657DC757}"/>
                    </a:ext>
                  </a:extLst>
                </p:cNvPr>
                <p:cNvPicPr/>
                <p:nvPr/>
              </p:nvPicPr>
              <p:blipFill>
                <a:blip r:embed="rId138"/>
                <a:stretch>
                  <a:fillRect/>
                </a:stretch>
              </p:blipFill>
              <p:spPr>
                <a:xfrm>
                  <a:off x="7826128" y="2454133"/>
                  <a:ext cx="748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44" name="筆跡 243">
                  <a:extLst>
                    <a:ext uri="{FF2B5EF4-FFF2-40B4-BE49-F238E27FC236}">
                      <a16:creationId xmlns:a16="http://schemas.microsoft.com/office/drawing/2014/main" id="{31B5F76C-E96C-6C19-0D95-D57F6E1AE4D5}"/>
                    </a:ext>
                  </a:extLst>
                </p14:cNvPr>
                <p14:cNvContentPartPr/>
                <p14:nvPr/>
              </p14:nvContentPartPr>
              <p14:xfrm>
                <a:off x="8071288" y="2456653"/>
                <a:ext cx="37440" cy="237960"/>
              </p14:xfrm>
            </p:contentPart>
          </mc:Choice>
          <mc:Fallback xmlns="">
            <p:pic>
              <p:nvPicPr>
                <p:cNvPr id="244" name="筆跡 243">
                  <a:extLst>
                    <a:ext uri="{FF2B5EF4-FFF2-40B4-BE49-F238E27FC236}">
                      <a16:creationId xmlns:a16="http://schemas.microsoft.com/office/drawing/2014/main" id="{31B5F76C-E96C-6C19-0D95-D57F6E1AE4D5}"/>
                    </a:ext>
                  </a:extLst>
                </p:cNvPr>
                <p:cNvPicPr/>
                <p:nvPr/>
              </p:nvPicPr>
              <p:blipFill>
                <a:blip r:embed="rId140"/>
                <a:stretch>
                  <a:fillRect/>
                </a:stretch>
              </p:blipFill>
              <p:spPr>
                <a:xfrm>
                  <a:off x="8066968" y="2452333"/>
                  <a:ext cx="4608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45" name="筆跡 244">
                  <a:extLst>
                    <a:ext uri="{FF2B5EF4-FFF2-40B4-BE49-F238E27FC236}">
                      <a16:creationId xmlns:a16="http://schemas.microsoft.com/office/drawing/2014/main" id="{6DBA2D29-C003-75FE-F565-61907D4E82FC}"/>
                    </a:ext>
                  </a:extLst>
                </p14:cNvPr>
                <p14:cNvContentPartPr/>
                <p14:nvPr/>
              </p14:nvContentPartPr>
              <p14:xfrm>
                <a:off x="8078488" y="2378893"/>
                <a:ext cx="146520" cy="129240"/>
              </p14:xfrm>
            </p:contentPart>
          </mc:Choice>
          <mc:Fallback xmlns="">
            <p:pic>
              <p:nvPicPr>
                <p:cNvPr id="245" name="筆跡 244">
                  <a:extLst>
                    <a:ext uri="{FF2B5EF4-FFF2-40B4-BE49-F238E27FC236}">
                      <a16:creationId xmlns:a16="http://schemas.microsoft.com/office/drawing/2014/main" id="{6DBA2D29-C003-75FE-F565-61907D4E82FC}"/>
                    </a:ext>
                  </a:extLst>
                </p:cNvPr>
                <p:cNvPicPr/>
                <p:nvPr/>
              </p:nvPicPr>
              <p:blipFill>
                <a:blip r:embed="rId142"/>
                <a:stretch>
                  <a:fillRect/>
                </a:stretch>
              </p:blipFill>
              <p:spPr>
                <a:xfrm>
                  <a:off x="8074168" y="2374573"/>
                  <a:ext cx="1551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46" name="筆跡 245">
                  <a:extLst>
                    <a:ext uri="{FF2B5EF4-FFF2-40B4-BE49-F238E27FC236}">
                      <a16:creationId xmlns:a16="http://schemas.microsoft.com/office/drawing/2014/main" id="{E5A9C53F-CF89-0669-8C6A-BEBD3F372E62}"/>
                    </a:ext>
                  </a:extLst>
                </p14:cNvPr>
                <p14:cNvContentPartPr/>
                <p14:nvPr/>
              </p14:nvContentPartPr>
              <p14:xfrm>
                <a:off x="8156248" y="2581573"/>
                <a:ext cx="99720" cy="98640"/>
              </p14:xfrm>
            </p:contentPart>
          </mc:Choice>
          <mc:Fallback xmlns="">
            <p:pic>
              <p:nvPicPr>
                <p:cNvPr id="246" name="筆跡 245">
                  <a:extLst>
                    <a:ext uri="{FF2B5EF4-FFF2-40B4-BE49-F238E27FC236}">
                      <a16:creationId xmlns:a16="http://schemas.microsoft.com/office/drawing/2014/main" id="{E5A9C53F-CF89-0669-8C6A-BEBD3F372E62}"/>
                    </a:ext>
                  </a:extLst>
                </p:cNvPr>
                <p:cNvPicPr/>
                <p:nvPr/>
              </p:nvPicPr>
              <p:blipFill>
                <a:blip r:embed="rId144"/>
                <a:stretch>
                  <a:fillRect/>
                </a:stretch>
              </p:blipFill>
              <p:spPr>
                <a:xfrm>
                  <a:off x="8151928" y="2577253"/>
                  <a:ext cx="1083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47" name="筆跡 246">
                  <a:extLst>
                    <a:ext uri="{FF2B5EF4-FFF2-40B4-BE49-F238E27FC236}">
                      <a16:creationId xmlns:a16="http://schemas.microsoft.com/office/drawing/2014/main" id="{FD1767EE-81DF-FDA8-14AC-46D06F15BEFF}"/>
                    </a:ext>
                  </a:extLst>
                </p14:cNvPr>
                <p14:cNvContentPartPr/>
                <p14:nvPr/>
              </p14:nvContentPartPr>
              <p14:xfrm>
                <a:off x="8098288" y="2197453"/>
                <a:ext cx="161280" cy="102240"/>
              </p14:xfrm>
            </p:contentPart>
          </mc:Choice>
          <mc:Fallback xmlns="">
            <p:pic>
              <p:nvPicPr>
                <p:cNvPr id="247" name="筆跡 246">
                  <a:extLst>
                    <a:ext uri="{FF2B5EF4-FFF2-40B4-BE49-F238E27FC236}">
                      <a16:creationId xmlns:a16="http://schemas.microsoft.com/office/drawing/2014/main" id="{FD1767EE-81DF-FDA8-14AC-46D06F15BEFF}"/>
                    </a:ext>
                  </a:extLst>
                </p:cNvPr>
                <p:cNvPicPr/>
                <p:nvPr/>
              </p:nvPicPr>
              <p:blipFill>
                <a:blip r:embed="rId146"/>
                <a:stretch>
                  <a:fillRect/>
                </a:stretch>
              </p:blipFill>
              <p:spPr>
                <a:xfrm>
                  <a:off x="8093968" y="2193133"/>
                  <a:ext cx="169920" cy="110880"/>
                </a:xfrm>
                <a:prstGeom prst="rect">
                  <a:avLst/>
                </a:prstGeom>
              </p:spPr>
            </p:pic>
          </mc:Fallback>
        </mc:AlternateContent>
      </p:grpSp>
      <p:grpSp>
        <p:nvGrpSpPr>
          <p:cNvPr id="259" name="群組 258">
            <a:extLst>
              <a:ext uri="{FF2B5EF4-FFF2-40B4-BE49-F238E27FC236}">
                <a16:creationId xmlns:a16="http://schemas.microsoft.com/office/drawing/2014/main" id="{B5BDCD97-76E2-D877-9979-396F0E96627A}"/>
              </a:ext>
            </a:extLst>
          </p:cNvPr>
          <p:cNvGrpSpPr/>
          <p:nvPr/>
        </p:nvGrpSpPr>
        <p:grpSpPr>
          <a:xfrm>
            <a:off x="3795208" y="3166933"/>
            <a:ext cx="601920" cy="264240"/>
            <a:chOff x="3795208" y="3166933"/>
            <a:chExt cx="601920" cy="264240"/>
          </a:xfrm>
        </p:grpSpPr>
        <mc:AlternateContent xmlns:mc="http://schemas.openxmlformats.org/markup-compatibility/2006" xmlns:p14="http://schemas.microsoft.com/office/powerpoint/2010/main">
          <mc:Choice Requires="p14">
            <p:contentPart p14:bwMode="auto" r:id="rId147">
              <p14:nvContentPartPr>
                <p14:cNvPr id="253" name="筆跡 252">
                  <a:extLst>
                    <a:ext uri="{FF2B5EF4-FFF2-40B4-BE49-F238E27FC236}">
                      <a16:creationId xmlns:a16="http://schemas.microsoft.com/office/drawing/2014/main" id="{E74C4184-C07D-908B-F3B1-5F810E4AC8E0}"/>
                    </a:ext>
                  </a:extLst>
                </p14:cNvPr>
                <p14:cNvContentPartPr/>
                <p14:nvPr/>
              </p14:nvContentPartPr>
              <p14:xfrm>
                <a:off x="3795208" y="3214813"/>
                <a:ext cx="25200" cy="196200"/>
              </p14:xfrm>
            </p:contentPart>
          </mc:Choice>
          <mc:Fallback xmlns="">
            <p:pic>
              <p:nvPicPr>
                <p:cNvPr id="253" name="筆跡 252">
                  <a:extLst>
                    <a:ext uri="{FF2B5EF4-FFF2-40B4-BE49-F238E27FC236}">
                      <a16:creationId xmlns:a16="http://schemas.microsoft.com/office/drawing/2014/main" id="{E74C4184-C07D-908B-F3B1-5F810E4AC8E0}"/>
                    </a:ext>
                  </a:extLst>
                </p:cNvPr>
                <p:cNvPicPr/>
                <p:nvPr/>
              </p:nvPicPr>
              <p:blipFill>
                <a:blip r:embed="rId148"/>
                <a:stretch>
                  <a:fillRect/>
                </a:stretch>
              </p:blipFill>
              <p:spPr>
                <a:xfrm>
                  <a:off x="3790888" y="3210493"/>
                  <a:ext cx="338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54" name="筆跡 253">
                  <a:extLst>
                    <a:ext uri="{FF2B5EF4-FFF2-40B4-BE49-F238E27FC236}">
                      <a16:creationId xmlns:a16="http://schemas.microsoft.com/office/drawing/2014/main" id="{0E4ACECE-8197-3D80-A082-F99BCB31E3EE}"/>
                    </a:ext>
                  </a:extLst>
                </p14:cNvPr>
                <p14:cNvContentPartPr/>
                <p14:nvPr/>
              </p14:nvContentPartPr>
              <p14:xfrm>
                <a:off x="3899248" y="3166933"/>
                <a:ext cx="21600" cy="245880"/>
              </p14:xfrm>
            </p:contentPart>
          </mc:Choice>
          <mc:Fallback xmlns="">
            <p:pic>
              <p:nvPicPr>
                <p:cNvPr id="254" name="筆跡 253">
                  <a:extLst>
                    <a:ext uri="{FF2B5EF4-FFF2-40B4-BE49-F238E27FC236}">
                      <a16:creationId xmlns:a16="http://schemas.microsoft.com/office/drawing/2014/main" id="{0E4ACECE-8197-3D80-A082-F99BCB31E3EE}"/>
                    </a:ext>
                  </a:extLst>
                </p:cNvPr>
                <p:cNvPicPr/>
                <p:nvPr/>
              </p:nvPicPr>
              <p:blipFill>
                <a:blip r:embed="rId150"/>
                <a:stretch>
                  <a:fillRect/>
                </a:stretch>
              </p:blipFill>
              <p:spPr>
                <a:xfrm>
                  <a:off x="3894928" y="3162613"/>
                  <a:ext cx="3024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55" name="筆跡 254">
                  <a:extLst>
                    <a:ext uri="{FF2B5EF4-FFF2-40B4-BE49-F238E27FC236}">
                      <a16:creationId xmlns:a16="http://schemas.microsoft.com/office/drawing/2014/main" id="{4653E12E-C8B2-F3C6-29E3-B3B4243FE2DA}"/>
                    </a:ext>
                  </a:extLst>
                </p14:cNvPr>
                <p14:cNvContentPartPr/>
                <p14:nvPr/>
              </p14:nvContentPartPr>
              <p14:xfrm>
                <a:off x="3799168" y="3324973"/>
                <a:ext cx="130320" cy="8280"/>
              </p14:xfrm>
            </p:contentPart>
          </mc:Choice>
          <mc:Fallback xmlns="">
            <p:pic>
              <p:nvPicPr>
                <p:cNvPr id="255" name="筆跡 254">
                  <a:extLst>
                    <a:ext uri="{FF2B5EF4-FFF2-40B4-BE49-F238E27FC236}">
                      <a16:creationId xmlns:a16="http://schemas.microsoft.com/office/drawing/2014/main" id="{4653E12E-C8B2-F3C6-29E3-B3B4243FE2DA}"/>
                    </a:ext>
                  </a:extLst>
                </p:cNvPr>
                <p:cNvPicPr/>
                <p:nvPr/>
              </p:nvPicPr>
              <p:blipFill>
                <a:blip r:embed="rId152"/>
                <a:stretch>
                  <a:fillRect/>
                </a:stretch>
              </p:blipFill>
              <p:spPr>
                <a:xfrm>
                  <a:off x="3794848" y="3320653"/>
                  <a:ext cx="138960" cy="169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56" name="筆跡 255">
                  <a:extLst>
                    <a:ext uri="{FF2B5EF4-FFF2-40B4-BE49-F238E27FC236}">
                      <a16:creationId xmlns:a16="http://schemas.microsoft.com/office/drawing/2014/main" id="{4A513FD8-F91F-0012-ECA2-A5E2442C1FE3}"/>
                    </a:ext>
                  </a:extLst>
                </p14:cNvPr>
                <p14:cNvContentPartPr/>
                <p14:nvPr/>
              </p14:nvContentPartPr>
              <p14:xfrm>
                <a:off x="3936688" y="3285013"/>
                <a:ext cx="216000" cy="146160"/>
              </p14:xfrm>
            </p:contentPart>
          </mc:Choice>
          <mc:Fallback xmlns="">
            <p:pic>
              <p:nvPicPr>
                <p:cNvPr id="256" name="筆跡 255">
                  <a:extLst>
                    <a:ext uri="{FF2B5EF4-FFF2-40B4-BE49-F238E27FC236}">
                      <a16:creationId xmlns:a16="http://schemas.microsoft.com/office/drawing/2014/main" id="{4A513FD8-F91F-0012-ECA2-A5E2442C1FE3}"/>
                    </a:ext>
                  </a:extLst>
                </p:cNvPr>
                <p:cNvPicPr/>
                <p:nvPr/>
              </p:nvPicPr>
              <p:blipFill>
                <a:blip r:embed="rId154"/>
                <a:stretch>
                  <a:fillRect/>
                </a:stretch>
              </p:blipFill>
              <p:spPr>
                <a:xfrm>
                  <a:off x="3932368" y="3280693"/>
                  <a:ext cx="2246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58" name="筆跡 257">
                  <a:extLst>
                    <a:ext uri="{FF2B5EF4-FFF2-40B4-BE49-F238E27FC236}">
                      <a16:creationId xmlns:a16="http://schemas.microsoft.com/office/drawing/2014/main" id="{4E202AF3-097F-6906-9EE9-B64E3D6E2A4B}"/>
                    </a:ext>
                  </a:extLst>
                </p14:cNvPr>
                <p14:cNvContentPartPr/>
                <p14:nvPr/>
              </p14:nvContentPartPr>
              <p14:xfrm>
                <a:off x="4182208" y="3285373"/>
                <a:ext cx="214920" cy="121680"/>
              </p14:xfrm>
            </p:contentPart>
          </mc:Choice>
          <mc:Fallback xmlns="">
            <p:pic>
              <p:nvPicPr>
                <p:cNvPr id="258" name="筆跡 257">
                  <a:extLst>
                    <a:ext uri="{FF2B5EF4-FFF2-40B4-BE49-F238E27FC236}">
                      <a16:creationId xmlns:a16="http://schemas.microsoft.com/office/drawing/2014/main" id="{4E202AF3-097F-6906-9EE9-B64E3D6E2A4B}"/>
                    </a:ext>
                  </a:extLst>
                </p:cNvPr>
                <p:cNvPicPr/>
                <p:nvPr/>
              </p:nvPicPr>
              <p:blipFill>
                <a:blip r:embed="rId156"/>
                <a:stretch>
                  <a:fillRect/>
                </a:stretch>
              </p:blipFill>
              <p:spPr>
                <a:xfrm>
                  <a:off x="4177888" y="3281053"/>
                  <a:ext cx="223560" cy="130320"/>
                </a:xfrm>
                <a:prstGeom prst="rect">
                  <a:avLst/>
                </a:prstGeom>
              </p:spPr>
            </p:pic>
          </mc:Fallback>
        </mc:AlternateContent>
      </p:grpSp>
      <p:grpSp>
        <p:nvGrpSpPr>
          <p:cNvPr id="277" name="群組 276">
            <a:extLst>
              <a:ext uri="{FF2B5EF4-FFF2-40B4-BE49-F238E27FC236}">
                <a16:creationId xmlns:a16="http://schemas.microsoft.com/office/drawing/2014/main" id="{D33D924D-24FD-A502-A338-9798BC0337F1}"/>
              </a:ext>
            </a:extLst>
          </p:cNvPr>
          <p:cNvGrpSpPr/>
          <p:nvPr/>
        </p:nvGrpSpPr>
        <p:grpSpPr>
          <a:xfrm>
            <a:off x="3968728" y="3832573"/>
            <a:ext cx="389880" cy="228600"/>
            <a:chOff x="3968728" y="3832573"/>
            <a:chExt cx="389880" cy="228600"/>
          </a:xfrm>
        </p:grpSpPr>
        <mc:AlternateContent xmlns:mc="http://schemas.openxmlformats.org/markup-compatibility/2006" xmlns:p14="http://schemas.microsoft.com/office/powerpoint/2010/main">
          <mc:Choice Requires="p14">
            <p:contentPart p14:bwMode="auto" r:id="rId157">
              <p14:nvContentPartPr>
                <p14:cNvPr id="260" name="筆跡 259">
                  <a:extLst>
                    <a:ext uri="{FF2B5EF4-FFF2-40B4-BE49-F238E27FC236}">
                      <a16:creationId xmlns:a16="http://schemas.microsoft.com/office/drawing/2014/main" id="{E89565AF-B155-47C4-AC7B-891D12D7CC26}"/>
                    </a:ext>
                  </a:extLst>
                </p14:cNvPr>
                <p14:cNvContentPartPr/>
                <p14:nvPr/>
              </p14:nvContentPartPr>
              <p14:xfrm>
                <a:off x="3968728" y="3832573"/>
                <a:ext cx="211320" cy="228600"/>
              </p14:xfrm>
            </p:contentPart>
          </mc:Choice>
          <mc:Fallback xmlns="">
            <p:pic>
              <p:nvPicPr>
                <p:cNvPr id="260" name="筆跡 259">
                  <a:extLst>
                    <a:ext uri="{FF2B5EF4-FFF2-40B4-BE49-F238E27FC236}">
                      <a16:creationId xmlns:a16="http://schemas.microsoft.com/office/drawing/2014/main" id="{E89565AF-B155-47C4-AC7B-891D12D7CC26}"/>
                    </a:ext>
                  </a:extLst>
                </p:cNvPr>
                <p:cNvPicPr/>
                <p:nvPr/>
              </p:nvPicPr>
              <p:blipFill>
                <a:blip r:embed="rId158"/>
                <a:stretch>
                  <a:fillRect/>
                </a:stretch>
              </p:blipFill>
              <p:spPr>
                <a:xfrm>
                  <a:off x="3964408" y="3828253"/>
                  <a:ext cx="2199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61" name="筆跡 260">
                  <a:extLst>
                    <a:ext uri="{FF2B5EF4-FFF2-40B4-BE49-F238E27FC236}">
                      <a16:creationId xmlns:a16="http://schemas.microsoft.com/office/drawing/2014/main" id="{A9B2D8BC-1EAD-23B6-F840-112E471CB8D2}"/>
                    </a:ext>
                  </a:extLst>
                </p14:cNvPr>
                <p14:cNvContentPartPr/>
                <p14:nvPr/>
              </p14:nvContentPartPr>
              <p14:xfrm>
                <a:off x="4000408" y="3922213"/>
                <a:ext cx="184680" cy="30960"/>
              </p14:xfrm>
            </p:contentPart>
          </mc:Choice>
          <mc:Fallback xmlns="">
            <p:pic>
              <p:nvPicPr>
                <p:cNvPr id="261" name="筆跡 260">
                  <a:extLst>
                    <a:ext uri="{FF2B5EF4-FFF2-40B4-BE49-F238E27FC236}">
                      <a16:creationId xmlns:a16="http://schemas.microsoft.com/office/drawing/2014/main" id="{A9B2D8BC-1EAD-23B6-F840-112E471CB8D2}"/>
                    </a:ext>
                  </a:extLst>
                </p:cNvPr>
                <p:cNvPicPr/>
                <p:nvPr/>
              </p:nvPicPr>
              <p:blipFill>
                <a:blip r:embed="rId160"/>
                <a:stretch>
                  <a:fillRect/>
                </a:stretch>
              </p:blipFill>
              <p:spPr>
                <a:xfrm>
                  <a:off x="3996088" y="3917893"/>
                  <a:ext cx="1933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62" name="筆跡 261">
                  <a:extLst>
                    <a:ext uri="{FF2B5EF4-FFF2-40B4-BE49-F238E27FC236}">
                      <a16:creationId xmlns:a16="http://schemas.microsoft.com/office/drawing/2014/main" id="{DFBFEE17-5555-9595-6824-AD8EE783557A}"/>
                    </a:ext>
                  </a:extLst>
                </p14:cNvPr>
                <p14:cNvContentPartPr/>
                <p14:nvPr/>
              </p14:nvContentPartPr>
              <p14:xfrm>
                <a:off x="4262128" y="3908893"/>
                <a:ext cx="96480" cy="9000"/>
              </p14:xfrm>
            </p:contentPart>
          </mc:Choice>
          <mc:Fallback xmlns="">
            <p:pic>
              <p:nvPicPr>
                <p:cNvPr id="262" name="筆跡 261">
                  <a:extLst>
                    <a:ext uri="{FF2B5EF4-FFF2-40B4-BE49-F238E27FC236}">
                      <a16:creationId xmlns:a16="http://schemas.microsoft.com/office/drawing/2014/main" id="{DFBFEE17-5555-9595-6824-AD8EE783557A}"/>
                    </a:ext>
                  </a:extLst>
                </p:cNvPr>
                <p:cNvPicPr/>
                <p:nvPr/>
              </p:nvPicPr>
              <p:blipFill>
                <a:blip r:embed="rId162"/>
                <a:stretch>
                  <a:fillRect/>
                </a:stretch>
              </p:blipFill>
              <p:spPr>
                <a:xfrm>
                  <a:off x="4257808" y="3904573"/>
                  <a:ext cx="105120" cy="176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63" name="筆跡 262">
                  <a:extLst>
                    <a:ext uri="{FF2B5EF4-FFF2-40B4-BE49-F238E27FC236}">
                      <a16:creationId xmlns:a16="http://schemas.microsoft.com/office/drawing/2014/main" id="{8F6F39AA-5CA4-ABF9-149F-828333C8D6CC}"/>
                    </a:ext>
                  </a:extLst>
                </p14:cNvPr>
                <p14:cNvContentPartPr/>
                <p14:nvPr/>
              </p14:nvContentPartPr>
              <p14:xfrm>
                <a:off x="4271128" y="3941653"/>
                <a:ext cx="75960" cy="6840"/>
              </p14:xfrm>
            </p:contentPart>
          </mc:Choice>
          <mc:Fallback xmlns="">
            <p:pic>
              <p:nvPicPr>
                <p:cNvPr id="263" name="筆跡 262">
                  <a:extLst>
                    <a:ext uri="{FF2B5EF4-FFF2-40B4-BE49-F238E27FC236}">
                      <a16:creationId xmlns:a16="http://schemas.microsoft.com/office/drawing/2014/main" id="{8F6F39AA-5CA4-ABF9-149F-828333C8D6CC}"/>
                    </a:ext>
                  </a:extLst>
                </p:cNvPr>
                <p:cNvPicPr/>
                <p:nvPr/>
              </p:nvPicPr>
              <p:blipFill>
                <a:blip r:embed="rId164"/>
                <a:stretch>
                  <a:fillRect/>
                </a:stretch>
              </p:blipFill>
              <p:spPr>
                <a:xfrm>
                  <a:off x="4266808" y="3937333"/>
                  <a:ext cx="84600" cy="15480"/>
                </a:xfrm>
                <a:prstGeom prst="rect">
                  <a:avLst/>
                </a:prstGeom>
              </p:spPr>
            </p:pic>
          </mc:Fallback>
        </mc:AlternateContent>
      </p:grpSp>
      <p:grpSp>
        <p:nvGrpSpPr>
          <p:cNvPr id="276" name="群組 275">
            <a:extLst>
              <a:ext uri="{FF2B5EF4-FFF2-40B4-BE49-F238E27FC236}">
                <a16:creationId xmlns:a16="http://schemas.microsoft.com/office/drawing/2014/main" id="{FBFF5928-1DB5-1217-312D-6231F7399CFB}"/>
              </a:ext>
            </a:extLst>
          </p:cNvPr>
          <p:cNvGrpSpPr/>
          <p:nvPr/>
        </p:nvGrpSpPr>
        <p:grpSpPr>
          <a:xfrm>
            <a:off x="4841008" y="3335413"/>
            <a:ext cx="996480" cy="474120"/>
            <a:chOff x="4841008" y="3335413"/>
            <a:chExt cx="996480" cy="474120"/>
          </a:xfrm>
        </p:grpSpPr>
        <mc:AlternateContent xmlns:mc="http://schemas.openxmlformats.org/markup-compatibility/2006" xmlns:p14="http://schemas.microsoft.com/office/powerpoint/2010/main">
          <mc:Choice Requires="p14">
            <p:contentPart p14:bwMode="auto" r:id="rId165">
              <p14:nvContentPartPr>
                <p14:cNvPr id="264" name="筆跡 263">
                  <a:extLst>
                    <a:ext uri="{FF2B5EF4-FFF2-40B4-BE49-F238E27FC236}">
                      <a16:creationId xmlns:a16="http://schemas.microsoft.com/office/drawing/2014/main" id="{B1D3D4FA-CF99-C8B8-8BE9-DB6050C04691}"/>
                    </a:ext>
                  </a:extLst>
                </p14:cNvPr>
                <p14:cNvContentPartPr/>
                <p14:nvPr/>
              </p14:nvContentPartPr>
              <p14:xfrm>
                <a:off x="4999768" y="3551773"/>
                <a:ext cx="8280" cy="203760"/>
              </p14:xfrm>
            </p:contentPart>
          </mc:Choice>
          <mc:Fallback xmlns="">
            <p:pic>
              <p:nvPicPr>
                <p:cNvPr id="264" name="筆跡 263">
                  <a:extLst>
                    <a:ext uri="{FF2B5EF4-FFF2-40B4-BE49-F238E27FC236}">
                      <a16:creationId xmlns:a16="http://schemas.microsoft.com/office/drawing/2014/main" id="{B1D3D4FA-CF99-C8B8-8BE9-DB6050C04691}"/>
                    </a:ext>
                  </a:extLst>
                </p:cNvPr>
                <p:cNvPicPr/>
                <p:nvPr/>
              </p:nvPicPr>
              <p:blipFill>
                <a:blip r:embed="rId166"/>
                <a:stretch>
                  <a:fillRect/>
                </a:stretch>
              </p:blipFill>
              <p:spPr>
                <a:xfrm>
                  <a:off x="4995448" y="3547453"/>
                  <a:ext cx="169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65" name="筆跡 264">
                  <a:extLst>
                    <a:ext uri="{FF2B5EF4-FFF2-40B4-BE49-F238E27FC236}">
                      <a16:creationId xmlns:a16="http://schemas.microsoft.com/office/drawing/2014/main" id="{D2326BFA-2A18-4CA1-3775-06E12ABC3DDA}"/>
                    </a:ext>
                  </a:extLst>
                </p14:cNvPr>
                <p14:cNvContentPartPr/>
                <p14:nvPr/>
              </p14:nvContentPartPr>
              <p14:xfrm>
                <a:off x="4993648" y="3498493"/>
                <a:ext cx="140400" cy="145080"/>
              </p14:xfrm>
            </p:contentPart>
          </mc:Choice>
          <mc:Fallback xmlns="">
            <p:pic>
              <p:nvPicPr>
                <p:cNvPr id="265" name="筆跡 264">
                  <a:extLst>
                    <a:ext uri="{FF2B5EF4-FFF2-40B4-BE49-F238E27FC236}">
                      <a16:creationId xmlns:a16="http://schemas.microsoft.com/office/drawing/2014/main" id="{D2326BFA-2A18-4CA1-3775-06E12ABC3DDA}"/>
                    </a:ext>
                  </a:extLst>
                </p:cNvPr>
                <p:cNvPicPr/>
                <p:nvPr/>
              </p:nvPicPr>
              <p:blipFill>
                <a:blip r:embed="rId168"/>
                <a:stretch>
                  <a:fillRect/>
                </a:stretch>
              </p:blipFill>
              <p:spPr>
                <a:xfrm>
                  <a:off x="4989328" y="3494173"/>
                  <a:ext cx="1490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66" name="筆跡 265">
                  <a:extLst>
                    <a:ext uri="{FF2B5EF4-FFF2-40B4-BE49-F238E27FC236}">
                      <a16:creationId xmlns:a16="http://schemas.microsoft.com/office/drawing/2014/main" id="{FF44E41A-DDF5-D049-528A-794D972FDB63}"/>
                    </a:ext>
                  </a:extLst>
                </p14:cNvPr>
                <p14:cNvContentPartPr/>
                <p14:nvPr/>
              </p14:nvContentPartPr>
              <p14:xfrm>
                <a:off x="5111008" y="3642493"/>
                <a:ext cx="7560" cy="89280"/>
              </p14:xfrm>
            </p:contentPart>
          </mc:Choice>
          <mc:Fallback xmlns="">
            <p:pic>
              <p:nvPicPr>
                <p:cNvPr id="266" name="筆跡 265">
                  <a:extLst>
                    <a:ext uri="{FF2B5EF4-FFF2-40B4-BE49-F238E27FC236}">
                      <a16:creationId xmlns:a16="http://schemas.microsoft.com/office/drawing/2014/main" id="{FF44E41A-DDF5-D049-528A-794D972FDB63}"/>
                    </a:ext>
                  </a:extLst>
                </p:cNvPr>
                <p:cNvPicPr/>
                <p:nvPr/>
              </p:nvPicPr>
              <p:blipFill>
                <a:blip r:embed="rId170"/>
                <a:stretch>
                  <a:fillRect/>
                </a:stretch>
              </p:blipFill>
              <p:spPr>
                <a:xfrm>
                  <a:off x="5106688" y="3638173"/>
                  <a:ext cx="162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67" name="筆跡 266">
                  <a:extLst>
                    <a:ext uri="{FF2B5EF4-FFF2-40B4-BE49-F238E27FC236}">
                      <a16:creationId xmlns:a16="http://schemas.microsoft.com/office/drawing/2014/main" id="{D43A7589-893F-F939-E2A8-2C9BB3197F07}"/>
                    </a:ext>
                  </a:extLst>
                </p14:cNvPr>
                <p14:cNvContentPartPr/>
                <p14:nvPr/>
              </p14:nvContentPartPr>
              <p14:xfrm>
                <a:off x="4956928" y="3362413"/>
                <a:ext cx="176400" cy="153360"/>
              </p14:xfrm>
            </p:contentPart>
          </mc:Choice>
          <mc:Fallback xmlns="">
            <p:pic>
              <p:nvPicPr>
                <p:cNvPr id="267" name="筆跡 266">
                  <a:extLst>
                    <a:ext uri="{FF2B5EF4-FFF2-40B4-BE49-F238E27FC236}">
                      <a16:creationId xmlns:a16="http://schemas.microsoft.com/office/drawing/2014/main" id="{D43A7589-893F-F939-E2A8-2C9BB3197F07}"/>
                    </a:ext>
                  </a:extLst>
                </p:cNvPr>
                <p:cNvPicPr/>
                <p:nvPr/>
              </p:nvPicPr>
              <p:blipFill>
                <a:blip r:embed="rId172"/>
                <a:stretch>
                  <a:fillRect/>
                </a:stretch>
              </p:blipFill>
              <p:spPr>
                <a:xfrm>
                  <a:off x="4952608" y="3358093"/>
                  <a:ext cx="1850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268" name="筆跡 267">
                  <a:extLst>
                    <a:ext uri="{FF2B5EF4-FFF2-40B4-BE49-F238E27FC236}">
                      <a16:creationId xmlns:a16="http://schemas.microsoft.com/office/drawing/2014/main" id="{A7973EF9-1DB6-AC1F-29D1-6B2AB0B6173D}"/>
                    </a:ext>
                  </a:extLst>
                </p14:cNvPr>
                <p14:cNvContentPartPr/>
                <p14:nvPr/>
              </p14:nvContentPartPr>
              <p14:xfrm>
                <a:off x="5247088" y="3575173"/>
                <a:ext cx="142560" cy="42120"/>
              </p14:xfrm>
            </p:contentPart>
          </mc:Choice>
          <mc:Fallback xmlns="">
            <p:pic>
              <p:nvPicPr>
                <p:cNvPr id="268" name="筆跡 267">
                  <a:extLst>
                    <a:ext uri="{FF2B5EF4-FFF2-40B4-BE49-F238E27FC236}">
                      <a16:creationId xmlns:a16="http://schemas.microsoft.com/office/drawing/2014/main" id="{A7973EF9-1DB6-AC1F-29D1-6B2AB0B6173D}"/>
                    </a:ext>
                  </a:extLst>
                </p:cNvPr>
                <p:cNvPicPr/>
                <p:nvPr/>
              </p:nvPicPr>
              <p:blipFill>
                <a:blip r:embed="rId174"/>
                <a:stretch>
                  <a:fillRect/>
                </a:stretch>
              </p:blipFill>
              <p:spPr>
                <a:xfrm>
                  <a:off x="5242768" y="3570853"/>
                  <a:ext cx="1512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269" name="筆跡 268">
                  <a:extLst>
                    <a:ext uri="{FF2B5EF4-FFF2-40B4-BE49-F238E27FC236}">
                      <a16:creationId xmlns:a16="http://schemas.microsoft.com/office/drawing/2014/main" id="{30858B5A-77AF-1863-3447-43D99499262B}"/>
                    </a:ext>
                  </a:extLst>
                </p14:cNvPr>
                <p14:cNvContentPartPr/>
                <p14:nvPr/>
              </p14:nvContentPartPr>
              <p14:xfrm>
                <a:off x="5433568" y="3476533"/>
                <a:ext cx="19800" cy="252000"/>
              </p14:xfrm>
            </p:contentPart>
          </mc:Choice>
          <mc:Fallback xmlns="">
            <p:pic>
              <p:nvPicPr>
                <p:cNvPr id="269" name="筆跡 268">
                  <a:extLst>
                    <a:ext uri="{FF2B5EF4-FFF2-40B4-BE49-F238E27FC236}">
                      <a16:creationId xmlns:a16="http://schemas.microsoft.com/office/drawing/2014/main" id="{30858B5A-77AF-1863-3447-43D99499262B}"/>
                    </a:ext>
                  </a:extLst>
                </p:cNvPr>
                <p:cNvPicPr/>
                <p:nvPr/>
              </p:nvPicPr>
              <p:blipFill>
                <a:blip r:embed="rId176"/>
                <a:stretch>
                  <a:fillRect/>
                </a:stretch>
              </p:blipFill>
              <p:spPr>
                <a:xfrm>
                  <a:off x="5429248" y="3472213"/>
                  <a:ext cx="284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270" name="筆跡 269">
                  <a:extLst>
                    <a:ext uri="{FF2B5EF4-FFF2-40B4-BE49-F238E27FC236}">
                      <a16:creationId xmlns:a16="http://schemas.microsoft.com/office/drawing/2014/main" id="{A22C3908-EDF0-04E7-0A66-D18C696780B4}"/>
                    </a:ext>
                  </a:extLst>
                </p14:cNvPr>
                <p14:cNvContentPartPr/>
                <p14:nvPr/>
              </p14:nvContentPartPr>
              <p14:xfrm>
                <a:off x="5410888" y="3482293"/>
                <a:ext cx="146880" cy="120240"/>
              </p14:xfrm>
            </p:contentPart>
          </mc:Choice>
          <mc:Fallback xmlns="">
            <p:pic>
              <p:nvPicPr>
                <p:cNvPr id="270" name="筆跡 269">
                  <a:extLst>
                    <a:ext uri="{FF2B5EF4-FFF2-40B4-BE49-F238E27FC236}">
                      <a16:creationId xmlns:a16="http://schemas.microsoft.com/office/drawing/2014/main" id="{A22C3908-EDF0-04E7-0A66-D18C696780B4}"/>
                    </a:ext>
                  </a:extLst>
                </p:cNvPr>
                <p:cNvPicPr/>
                <p:nvPr/>
              </p:nvPicPr>
              <p:blipFill>
                <a:blip r:embed="rId178"/>
                <a:stretch>
                  <a:fillRect/>
                </a:stretch>
              </p:blipFill>
              <p:spPr>
                <a:xfrm>
                  <a:off x="5406568" y="3477973"/>
                  <a:ext cx="1555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271" name="筆跡 270">
                  <a:extLst>
                    <a:ext uri="{FF2B5EF4-FFF2-40B4-BE49-F238E27FC236}">
                      <a16:creationId xmlns:a16="http://schemas.microsoft.com/office/drawing/2014/main" id="{B2723A4B-5DE2-2193-AAC1-3E1404F4A56E}"/>
                    </a:ext>
                  </a:extLst>
                </p14:cNvPr>
                <p14:cNvContentPartPr/>
                <p14:nvPr/>
              </p14:nvContentPartPr>
              <p14:xfrm>
                <a:off x="5512048" y="3627733"/>
                <a:ext cx="135720" cy="99000"/>
              </p14:xfrm>
            </p:contentPart>
          </mc:Choice>
          <mc:Fallback xmlns="">
            <p:pic>
              <p:nvPicPr>
                <p:cNvPr id="271" name="筆跡 270">
                  <a:extLst>
                    <a:ext uri="{FF2B5EF4-FFF2-40B4-BE49-F238E27FC236}">
                      <a16:creationId xmlns:a16="http://schemas.microsoft.com/office/drawing/2014/main" id="{B2723A4B-5DE2-2193-AAC1-3E1404F4A56E}"/>
                    </a:ext>
                  </a:extLst>
                </p:cNvPr>
                <p:cNvPicPr/>
                <p:nvPr/>
              </p:nvPicPr>
              <p:blipFill>
                <a:blip r:embed="rId180"/>
                <a:stretch>
                  <a:fillRect/>
                </a:stretch>
              </p:blipFill>
              <p:spPr>
                <a:xfrm>
                  <a:off x="5507728" y="3623413"/>
                  <a:ext cx="1443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272" name="筆跡 271">
                  <a:extLst>
                    <a:ext uri="{FF2B5EF4-FFF2-40B4-BE49-F238E27FC236}">
                      <a16:creationId xmlns:a16="http://schemas.microsoft.com/office/drawing/2014/main" id="{A8C514D1-8F91-9F63-65DB-B496B92DAE87}"/>
                    </a:ext>
                  </a:extLst>
                </p14:cNvPr>
                <p14:cNvContentPartPr/>
                <p14:nvPr/>
              </p14:nvContentPartPr>
              <p14:xfrm>
                <a:off x="5405128" y="3358813"/>
                <a:ext cx="208080" cy="135720"/>
              </p14:xfrm>
            </p:contentPart>
          </mc:Choice>
          <mc:Fallback xmlns="">
            <p:pic>
              <p:nvPicPr>
                <p:cNvPr id="272" name="筆跡 271">
                  <a:extLst>
                    <a:ext uri="{FF2B5EF4-FFF2-40B4-BE49-F238E27FC236}">
                      <a16:creationId xmlns:a16="http://schemas.microsoft.com/office/drawing/2014/main" id="{A8C514D1-8F91-9F63-65DB-B496B92DAE87}"/>
                    </a:ext>
                  </a:extLst>
                </p:cNvPr>
                <p:cNvPicPr/>
                <p:nvPr/>
              </p:nvPicPr>
              <p:blipFill>
                <a:blip r:embed="rId182"/>
                <a:stretch>
                  <a:fillRect/>
                </a:stretch>
              </p:blipFill>
              <p:spPr>
                <a:xfrm>
                  <a:off x="5400808" y="3354493"/>
                  <a:ext cx="2167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273" name="筆跡 272">
                  <a:extLst>
                    <a:ext uri="{FF2B5EF4-FFF2-40B4-BE49-F238E27FC236}">
                      <a16:creationId xmlns:a16="http://schemas.microsoft.com/office/drawing/2014/main" id="{DDDAF6CF-C014-BF51-6B7A-34570E794060}"/>
                    </a:ext>
                  </a:extLst>
                </p14:cNvPr>
                <p14:cNvContentPartPr/>
                <p14:nvPr/>
              </p14:nvContentPartPr>
              <p14:xfrm>
                <a:off x="4841008" y="3335413"/>
                <a:ext cx="245880" cy="474120"/>
              </p14:xfrm>
            </p:contentPart>
          </mc:Choice>
          <mc:Fallback xmlns="">
            <p:pic>
              <p:nvPicPr>
                <p:cNvPr id="273" name="筆跡 272">
                  <a:extLst>
                    <a:ext uri="{FF2B5EF4-FFF2-40B4-BE49-F238E27FC236}">
                      <a16:creationId xmlns:a16="http://schemas.microsoft.com/office/drawing/2014/main" id="{DDDAF6CF-C014-BF51-6B7A-34570E794060}"/>
                    </a:ext>
                  </a:extLst>
                </p:cNvPr>
                <p:cNvPicPr/>
                <p:nvPr/>
              </p:nvPicPr>
              <p:blipFill>
                <a:blip r:embed="rId184"/>
                <a:stretch>
                  <a:fillRect/>
                </a:stretch>
              </p:blipFill>
              <p:spPr>
                <a:xfrm>
                  <a:off x="4836688" y="3331093"/>
                  <a:ext cx="254520" cy="48276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274" name="筆跡 273">
                  <a:extLst>
                    <a:ext uri="{FF2B5EF4-FFF2-40B4-BE49-F238E27FC236}">
                      <a16:creationId xmlns:a16="http://schemas.microsoft.com/office/drawing/2014/main" id="{2B04F96B-0A61-D5B8-0313-2033D4ACF673}"/>
                    </a:ext>
                  </a:extLst>
                </p14:cNvPr>
                <p14:cNvContentPartPr/>
                <p14:nvPr/>
              </p14:nvContentPartPr>
              <p14:xfrm>
                <a:off x="5762248" y="3368893"/>
                <a:ext cx="75240" cy="351720"/>
              </p14:xfrm>
            </p:contentPart>
          </mc:Choice>
          <mc:Fallback xmlns="">
            <p:pic>
              <p:nvPicPr>
                <p:cNvPr id="274" name="筆跡 273">
                  <a:extLst>
                    <a:ext uri="{FF2B5EF4-FFF2-40B4-BE49-F238E27FC236}">
                      <a16:creationId xmlns:a16="http://schemas.microsoft.com/office/drawing/2014/main" id="{2B04F96B-0A61-D5B8-0313-2033D4ACF673}"/>
                    </a:ext>
                  </a:extLst>
                </p:cNvPr>
                <p:cNvPicPr/>
                <p:nvPr/>
              </p:nvPicPr>
              <p:blipFill>
                <a:blip r:embed="rId186"/>
                <a:stretch>
                  <a:fillRect/>
                </a:stretch>
              </p:blipFill>
              <p:spPr>
                <a:xfrm>
                  <a:off x="5757928" y="3364573"/>
                  <a:ext cx="83880" cy="360360"/>
                </a:xfrm>
                <a:prstGeom prst="rect">
                  <a:avLst/>
                </a:prstGeom>
              </p:spPr>
            </p:pic>
          </mc:Fallback>
        </mc:AlternateContent>
      </p:grpSp>
      <p:grpSp>
        <p:nvGrpSpPr>
          <p:cNvPr id="287" name="群組 286">
            <a:extLst>
              <a:ext uri="{FF2B5EF4-FFF2-40B4-BE49-F238E27FC236}">
                <a16:creationId xmlns:a16="http://schemas.microsoft.com/office/drawing/2014/main" id="{25D55E8D-54B3-46A6-0077-2FE0E3590E0B}"/>
              </a:ext>
            </a:extLst>
          </p:cNvPr>
          <p:cNvGrpSpPr/>
          <p:nvPr/>
        </p:nvGrpSpPr>
        <p:grpSpPr>
          <a:xfrm>
            <a:off x="5949088" y="3405253"/>
            <a:ext cx="1152360" cy="326880"/>
            <a:chOff x="5949088" y="3405253"/>
            <a:chExt cx="1152360" cy="326880"/>
          </a:xfrm>
        </p:grpSpPr>
        <mc:AlternateContent xmlns:mc="http://schemas.openxmlformats.org/markup-compatibility/2006" xmlns:p14="http://schemas.microsoft.com/office/powerpoint/2010/main">
          <mc:Choice Requires="p14">
            <p:contentPart p14:bwMode="auto" r:id="rId187">
              <p14:nvContentPartPr>
                <p14:cNvPr id="278" name="筆跡 277">
                  <a:extLst>
                    <a:ext uri="{FF2B5EF4-FFF2-40B4-BE49-F238E27FC236}">
                      <a16:creationId xmlns:a16="http://schemas.microsoft.com/office/drawing/2014/main" id="{6431ACD2-07DD-E789-0024-60F6F8BB385F}"/>
                    </a:ext>
                  </a:extLst>
                </p14:cNvPr>
                <p14:cNvContentPartPr/>
                <p14:nvPr/>
              </p14:nvContentPartPr>
              <p14:xfrm>
                <a:off x="5949088" y="3558253"/>
                <a:ext cx="123840" cy="19080"/>
              </p14:xfrm>
            </p:contentPart>
          </mc:Choice>
          <mc:Fallback xmlns="">
            <p:pic>
              <p:nvPicPr>
                <p:cNvPr id="278" name="筆跡 277">
                  <a:extLst>
                    <a:ext uri="{FF2B5EF4-FFF2-40B4-BE49-F238E27FC236}">
                      <a16:creationId xmlns:a16="http://schemas.microsoft.com/office/drawing/2014/main" id="{6431ACD2-07DD-E789-0024-60F6F8BB385F}"/>
                    </a:ext>
                  </a:extLst>
                </p:cNvPr>
                <p:cNvPicPr/>
                <p:nvPr/>
              </p:nvPicPr>
              <p:blipFill>
                <a:blip r:embed="rId188"/>
                <a:stretch>
                  <a:fillRect/>
                </a:stretch>
              </p:blipFill>
              <p:spPr>
                <a:xfrm>
                  <a:off x="5944768" y="3553933"/>
                  <a:ext cx="1324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279" name="筆跡 278">
                  <a:extLst>
                    <a:ext uri="{FF2B5EF4-FFF2-40B4-BE49-F238E27FC236}">
                      <a16:creationId xmlns:a16="http://schemas.microsoft.com/office/drawing/2014/main" id="{B420442C-58AE-8EAE-785F-F72134273247}"/>
                    </a:ext>
                  </a:extLst>
                </p14:cNvPr>
                <p14:cNvContentPartPr/>
                <p14:nvPr/>
              </p14:nvContentPartPr>
              <p14:xfrm>
                <a:off x="6159328" y="3405253"/>
                <a:ext cx="86400" cy="297000"/>
              </p14:xfrm>
            </p:contentPart>
          </mc:Choice>
          <mc:Fallback xmlns="">
            <p:pic>
              <p:nvPicPr>
                <p:cNvPr id="279" name="筆跡 278">
                  <a:extLst>
                    <a:ext uri="{FF2B5EF4-FFF2-40B4-BE49-F238E27FC236}">
                      <a16:creationId xmlns:a16="http://schemas.microsoft.com/office/drawing/2014/main" id="{B420442C-58AE-8EAE-785F-F72134273247}"/>
                    </a:ext>
                  </a:extLst>
                </p:cNvPr>
                <p:cNvPicPr/>
                <p:nvPr/>
              </p:nvPicPr>
              <p:blipFill>
                <a:blip r:embed="rId190"/>
                <a:stretch>
                  <a:fillRect/>
                </a:stretch>
              </p:blipFill>
              <p:spPr>
                <a:xfrm>
                  <a:off x="6155008" y="3400933"/>
                  <a:ext cx="950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280" name="筆跡 279">
                  <a:extLst>
                    <a:ext uri="{FF2B5EF4-FFF2-40B4-BE49-F238E27FC236}">
                      <a16:creationId xmlns:a16="http://schemas.microsoft.com/office/drawing/2014/main" id="{29154E08-67CB-DB34-43DC-8DB3FC375B41}"/>
                    </a:ext>
                  </a:extLst>
                </p14:cNvPr>
                <p14:cNvContentPartPr/>
                <p14:nvPr/>
              </p14:nvContentPartPr>
              <p14:xfrm>
                <a:off x="6329968" y="3450973"/>
                <a:ext cx="173520" cy="281160"/>
              </p14:xfrm>
            </p:contentPart>
          </mc:Choice>
          <mc:Fallback xmlns="">
            <p:pic>
              <p:nvPicPr>
                <p:cNvPr id="280" name="筆跡 279">
                  <a:extLst>
                    <a:ext uri="{FF2B5EF4-FFF2-40B4-BE49-F238E27FC236}">
                      <a16:creationId xmlns:a16="http://schemas.microsoft.com/office/drawing/2014/main" id="{29154E08-67CB-DB34-43DC-8DB3FC375B41}"/>
                    </a:ext>
                  </a:extLst>
                </p:cNvPr>
                <p:cNvPicPr/>
                <p:nvPr/>
              </p:nvPicPr>
              <p:blipFill>
                <a:blip r:embed="rId192"/>
                <a:stretch>
                  <a:fillRect/>
                </a:stretch>
              </p:blipFill>
              <p:spPr>
                <a:xfrm>
                  <a:off x="6325648" y="3446653"/>
                  <a:ext cx="18216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281" name="筆跡 280">
                  <a:extLst>
                    <a:ext uri="{FF2B5EF4-FFF2-40B4-BE49-F238E27FC236}">
                      <a16:creationId xmlns:a16="http://schemas.microsoft.com/office/drawing/2014/main" id="{DA266413-D2CC-FE4D-B2D2-F4353D3E73DA}"/>
                    </a:ext>
                  </a:extLst>
                </p14:cNvPr>
                <p14:cNvContentPartPr/>
                <p14:nvPr/>
              </p14:nvContentPartPr>
              <p14:xfrm>
                <a:off x="6491248" y="3566173"/>
                <a:ext cx="6840" cy="132840"/>
              </p14:xfrm>
            </p:contentPart>
          </mc:Choice>
          <mc:Fallback xmlns="">
            <p:pic>
              <p:nvPicPr>
                <p:cNvPr id="281" name="筆跡 280">
                  <a:extLst>
                    <a:ext uri="{FF2B5EF4-FFF2-40B4-BE49-F238E27FC236}">
                      <a16:creationId xmlns:a16="http://schemas.microsoft.com/office/drawing/2014/main" id="{DA266413-D2CC-FE4D-B2D2-F4353D3E73DA}"/>
                    </a:ext>
                  </a:extLst>
                </p:cNvPr>
                <p:cNvPicPr/>
                <p:nvPr/>
              </p:nvPicPr>
              <p:blipFill>
                <a:blip r:embed="rId194"/>
                <a:stretch>
                  <a:fillRect/>
                </a:stretch>
              </p:blipFill>
              <p:spPr>
                <a:xfrm>
                  <a:off x="6486928" y="3561853"/>
                  <a:ext cx="1548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282" name="筆跡 281">
                  <a:extLst>
                    <a:ext uri="{FF2B5EF4-FFF2-40B4-BE49-F238E27FC236}">
                      <a16:creationId xmlns:a16="http://schemas.microsoft.com/office/drawing/2014/main" id="{D8759D36-22D1-83FE-C3A9-CFDD9BAAB0C4}"/>
                    </a:ext>
                  </a:extLst>
                </p14:cNvPr>
                <p14:cNvContentPartPr/>
                <p14:nvPr/>
              </p14:nvContentPartPr>
              <p14:xfrm>
                <a:off x="6567568" y="3528373"/>
                <a:ext cx="76320" cy="11520"/>
              </p14:xfrm>
            </p:contentPart>
          </mc:Choice>
          <mc:Fallback xmlns="">
            <p:pic>
              <p:nvPicPr>
                <p:cNvPr id="282" name="筆跡 281">
                  <a:extLst>
                    <a:ext uri="{FF2B5EF4-FFF2-40B4-BE49-F238E27FC236}">
                      <a16:creationId xmlns:a16="http://schemas.microsoft.com/office/drawing/2014/main" id="{D8759D36-22D1-83FE-C3A9-CFDD9BAAB0C4}"/>
                    </a:ext>
                  </a:extLst>
                </p:cNvPr>
                <p:cNvPicPr/>
                <p:nvPr/>
              </p:nvPicPr>
              <p:blipFill>
                <a:blip r:embed="rId196"/>
                <a:stretch>
                  <a:fillRect/>
                </a:stretch>
              </p:blipFill>
              <p:spPr>
                <a:xfrm>
                  <a:off x="6563248" y="3524053"/>
                  <a:ext cx="849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283" name="筆跡 282">
                  <a:extLst>
                    <a:ext uri="{FF2B5EF4-FFF2-40B4-BE49-F238E27FC236}">
                      <a16:creationId xmlns:a16="http://schemas.microsoft.com/office/drawing/2014/main" id="{42A2167E-805A-5A6F-BE87-7DB4B5C7908D}"/>
                    </a:ext>
                  </a:extLst>
                </p14:cNvPr>
                <p14:cNvContentPartPr/>
                <p14:nvPr/>
              </p14:nvContentPartPr>
              <p14:xfrm>
                <a:off x="6727048" y="3432253"/>
                <a:ext cx="33840" cy="276840"/>
              </p14:xfrm>
            </p:contentPart>
          </mc:Choice>
          <mc:Fallback xmlns="">
            <p:pic>
              <p:nvPicPr>
                <p:cNvPr id="283" name="筆跡 282">
                  <a:extLst>
                    <a:ext uri="{FF2B5EF4-FFF2-40B4-BE49-F238E27FC236}">
                      <a16:creationId xmlns:a16="http://schemas.microsoft.com/office/drawing/2014/main" id="{42A2167E-805A-5A6F-BE87-7DB4B5C7908D}"/>
                    </a:ext>
                  </a:extLst>
                </p:cNvPr>
                <p:cNvPicPr/>
                <p:nvPr/>
              </p:nvPicPr>
              <p:blipFill>
                <a:blip r:embed="rId198"/>
                <a:stretch>
                  <a:fillRect/>
                </a:stretch>
              </p:blipFill>
              <p:spPr>
                <a:xfrm>
                  <a:off x="6722728" y="3427933"/>
                  <a:ext cx="4248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284" name="筆跡 283">
                  <a:extLst>
                    <a:ext uri="{FF2B5EF4-FFF2-40B4-BE49-F238E27FC236}">
                      <a16:creationId xmlns:a16="http://schemas.microsoft.com/office/drawing/2014/main" id="{0949811F-7E93-C925-2EBB-1FB18D01E706}"/>
                    </a:ext>
                  </a:extLst>
                </p14:cNvPr>
                <p14:cNvContentPartPr/>
                <p14:nvPr/>
              </p14:nvContentPartPr>
              <p14:xfrm>
                <a:off x="6716248" y="3450253"/>
                <a:ext cx="178560" cy="136440"/>
              </p14:xfrm>
            </p:contentPart>
          </mc:Choice>
          <mc:Fallback xmlns="">
            <p:pic>
              <p:nvPicPr>
                <p:cNvPr id="284" name="筆跡 283">
                  <a:extLst>
                    <a:ext uri="{FF2B5EF4-FFF2-40B4-BE49-F238E27FC236}">
                      <a16:creationId xmlns:a16="http://schemas.microsoft.com/office/drawing/2014/main" id="{0949811F-7E93-C925-2EBB-1FB18D01E706}"/>
                    </a:ext>
                  </a:extLst>
                </p:cNvPr>
                <p:cNvPicPr/>
                <p:nvPr/>
              </p:nvPicPr>
              <p:blipFill>
                <a:blip r:embed="rId200"/>
                <a:stretch>
                  <a:fillRect/>
                </a:stretch>
              </p:blipFill>
              <p:spPr>
                <a:xfrm>
                  <a:off x="6711928" y="3445933"/>
                  <a:ext cx="1872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285" name="筆跡 284">
                  <a:extLst>
                    <a:ext uri="{FF2B5EF4-FFF2-40B4-BE49-F238E27FC236}">
                      <a16:creationId xmlns:a16="http://schemas.microsoft.com/office/drawing/2014/main" id="{C6FB5BB1-2DA8-CC5B-E3A4-E4D23DA88872}"/>
                    </a:ext>
                  </a:extLst>
                </p14:cNvPr>
                <p14:cNvContentPartPr/>
                <p14:nvPr/>
              </p14:nvContentPartPr>
              <p14:xfrm>
                <a:off x="6801568" y="3601813"/>
                <a:ext cx="122040" cy="96120"/>
              </p14:xfrm>
            </p:contentPart>
          </mc:Choice>
          <mc:Fallback xmlns="">
            <p:pic>
              <p:nvPicPr>
                <p:cNvPr id="285" name="筆跡 284">
                  <a:extLst>
                    <a:ext uri="{FF2B5EF4-FFF2-40B4-BE49-F238E27FC236}">
                      <a16:creationId xmlns:a16="http://schemas.microsoft.com/office/drawing/2014/main" id="{C6FB5BB1-2DA8-CC5B-E3A4-E4D23DA88872}"/>
                    </a:ext>
                  </a:extLst>
                </p:cNvPr>
                <p:cNvPicPr/>
                <p:nvPr/>
              </p:nvPicPr>
              <p:blipFill>
                <a:blip r:embed="rId202"/>
                <a:stretch>
                  <a:fillRect/>
                </a:stretch>
              </p:blipFill>
              <p:spPr>
                <a:xfrm>
                  <a:off x="6797248" y="3597493"/>
                  <a:ext cx="13068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286" name="筆跡 285">
                  <a:extLst>
                    <a:ext uri="{FF2B5EF4-FFF2-40B4-BE49-F238E27FC236}">
                      <a16:creationId xmlns:a16="http://schemas.microsoft.com/office/drawing/2014/main" id="{17816180-36A2-179C-761D-920AC37B2AD0}"/>
                    </a:ext>
                  </a:extLst>
                </p14:cNvPr>
                <p14:cNvContentPartPr/>
                <p14:nvPr/>
              </p14:nvContentPartPr>
              <p14:xfrm>
                <a:off x="6985888" y="3406693"/>
                <a:ext cx="115560" cy="287280"/>
              </p14:xfrm>
            </p:contentPart>
          </mc:Choice>
          <mc:Fallback xmlns="">
            <p:pic>
              <p:nvPicPr>
                <p:cNvPr id="286" name="筆跡 285">
                  <a:extLst>
                    <a:ext uri="{FF2B5EF4-FFF2-40B4-BE49-F238E27FC236}">
                      <a16:creationId xmlns:a16="http://schemas.microsoft.com/office/drawing/2014/main" id="{17816180-36A2-179C-761D-920AC37B2AD0}"/>
                    </a:ext>
                  </a:extLst>
                </p:cNvPr>
                <p:cNvPicPr/>
                <p:nvPr/>
              </p:nvPicPr>
              <p:blipFill>
                <a:blip r:embed="rId204"/>
                <a:stretch>
                  <a:fillRect/>
                </a:stretch>
              </p:blipFill>
              <p:spPr>
                <a:xfrm>
                  <a:off x="6981568" y="3402373"/>
                  <a:ext cx="124200" cy="295920"/>
                </a:xfrm>
                <a:prstGeom prst="rect">
                  <a:avLst/>
                </a:prstGeom>
              </p:spPr>
            </p:pic>
          </mc:Fallback>
        </mc:AlternateContent>
      </p:grpSp>
      <p:sp>
        <p:nvSpPr>
          <p:cNvPr id="11" name="直線接點 10">
            <a:extLst>
              <a:ext uri="{FF2B5EF4-FFF2-40B4-BE49-F238E27FC236}">
                <a16:creationId xmlns:a16="http://schemas.microsoft.com/office/drawing/2014/main" id="{20A5BCA8-F970-4D8D-BD5F-51964FC6B394}"/>
              </a:ext>
            </a:extLst>
          </p:cNvPr>
          <p:cNvSpPr/>
          <p:nvPr/>
        </p:nvSpPr>
        <p:spPr>
          <a:xfrm>
            <a:off x="4569120" y="3942000"/>
            <a:ext cx="2926080" cy="0"/>
          </a:xfrm>
          <a:prstGeom prst="line">
            <a:avLst/>
          </a:prstGeom>
          <a:solidFill>
            <a:srgbClr val="000000">
              <a:alpha val="5000"/>
            </a:srgbClr>
          </a:solidFill>
          <a:ln w="9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13" name="直線接點 12">
            <a:extLst>
              <a:ext uri="{FF2B5EF4-FFF2-40B4-BE49-F238E27FC236}">
                <a16:creationId xmlns:a16="http://schemas.microsoft.com/office/drawing/2014/main" id="{5C0B3495-4BC9-4EF4-9231-48E638243D27}"/>
              </a:ext>
            </a:extLst>
          </p:cNvPr>
          <p:cNvSpPr/>
          <p:nvPr/>
        </p:nvSpPr>
        <p:spPr>
          <a:xfrm>
            <a:off x="4708800" y="4137480"/>
            <a:ext cx="2560320" cy="0"/>
          </a:xfrm>
          <a:prstGeom prst="line">
            <a:avLst/>
          </a:prstGeom>
          <a:solidFill>
            <a:srgbClr val="000000">
              <a:alpha val="5000"/>
            </a:srgbClr>
          </a:solidFill>
          <a:ln w="9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ko-KR" altLang="en-US">
              <a:solidFill>
                <a:srgbClr val="000000"/>
              </a:solidFill>
            </a:endParaRPr>
          </a:p>
        </p:txBody>
      </p:sp>
      <mc:AlternateContent xmlns:mc="http://schemas.openxmlformats.org/markup-compatibility/2006" xmlns:p14="http://schemas.microsoft.com/office/powerpoint/2010/main">
        <mc:Choice Requires="p14">
          <p:contentPart p14:bwMode="auto" r:id="rId205">
            <p14:nvContentPartPr>
              <p14:cNvPr id="7" name="筆跡 6">
                <a:extLst>
                  <a:ext uri="{FF2B5EF4-FFF2-40B4-BE49-F238E27FC236}">
                    <a16:creationId xmlns:a16="http://schemas.microsoft.com/office/drawing/2014/main" id="{83C65D70-C260-8042-C992-0C857D04F2E0}"/>
                  </a:ext>
                </a:extLst>
              </p14:cNvPr>
              <p14:cNvContentPartPr/>
              <p14:nvPr/>
            </p14:nvContentPartPr>
            <p14:xfrm>
              <a:off x="4534187" y="4133440"/>
              <a:ext cx="189360" cy="515160"/>
            </p14:xfrm>
          </p:contentPart>
        </mc:Choice>
        <mc:Fallback xmlns="">
          <p:pic>
            <p:nvPicPr>
              <p:cNvPr id="7" name="筆跡 6">
                <a:extLst>
                  <a:ext uri="{FF2B5EF4-FFF2-40B4-BE49-F238E27FC236}">
                    <a16:creationId xmlns:a16="http://schemas.microsoft.com/office/drawing/2014/main" id="{83C65D70-C260-8042-C992-0C857D04F2E0}"/>
                  </a:ext>
                </a:extLst>
              </p:cNvPr>
              <p:cNvPicPr/>
              <p:nvPr/>
            </p:nvPicPr>
            <p:blipFill>
              <a:blip r:embed="rId206"/>
              <a:stretch>
                <a:fillRect/>
              </a:stretch>
            </p:blipFill>
            <p:spPr>
              <a:xfrm>
                <a:off x="4529867" y="4129120"/>
                <a:ext cx="198000" cy="523800"/>
              </a:xfrm>
              <a:prstGeom prst="rect">
                <a:avLst/>
              </a:prstGeom>
            </p:spPr>
          </p:pic>
        </mc:Fallback>
      </mc:AlternateContent>
      <p:grpSp>
        <p:nvGrpSpPr>
          <p:cNvPr id="33" name="群組 32">
            <a:extLst>
              <a:ext uri="{FF2B5EF4-FFF2-40B4-BE49-F238E27FC236}">
                <a16:creationId xmlns:a16="http://schemas.microsoft.com/office/drawing/2014/main" id="{A8DBF00F-5531-F5A2-472D-1B42158CA4A5}"/>
              </a:ext>
            </a:extLst>
          </p:cNvPr>
          <p:cNvGrpSpPr/>
          <p:nvPr/>
        </p:nvGrpSpPr>
        <p:grpSpPr>
          <a:xfrm>
            <a:off x="4879787" y="4303000"/>
            <a:ext cx="1053000" cy="428400"/>
            <a:chOff x="4879787" y="4303000"/>
            <a:chExt cx="1053000" cy="428400"/>
          </a:xfrm>
        </p:grpSpPr>
        <mc:AlternateContent xmlns:mc="http://schemas.openxmlformats.org/markup-compatibility/2006" xmlns:p14="http://schemas.microsoft.com/office/powerpoint/2010/main">
          <mc:Choice Requires="p14">
            <p:contentPart p14:bwMode="auto" r:id="rId207">
              <p14:nvContentPartPr>
                <p14:cNvPr id="12" name="筆跡 11">
                  <a:extLst>
                    <a:ext uri="{FF2B5EF4-FFF2-40B4-BE49-F238E27FC236}">
                      <a16:creationId xmlns:a16="http://schemas.microsoft.com/office/drawing/2014/main" id="{FC753B46-6682-FD76-F95A-5D2D0A4F7102}"/>
                    </a:ext>
                  </a:extLst>
                </p14:cNvPr>
                <p14:cNvContentPartPr/>
                <p14:nvPr/>
              </p14:nvContentPartPr>
              <p14:xfrm>
                <a:off x="4906067" y="4350880"/>
                <a:ext cx="7200" cy="355320"/>
              </p14:xfrm>
            </p:contentPart>
          </mc:Choice>
          <mc:Fallback xmlns="">
            <p:pic>
              <p:nvPicPr>
                <p:cNvPr id="12" name="筆跡 11">
                  <a:extLst>
                    <a:ext uri="{FF2B5EF4-FFF2-40B4-BE49-F238E27FC236}">
                      <a16:creationId xmlns:a16="http://schemas.microsoft.com/office/drawing/2014/main" id="{FC753B46-6682-FD76-F95A-5D2D0A4F7102}"/>
                    </a:ext>
                  </a:extLst>
                </p:cNvPr>
                <p:cNvPicPr/>
                <p:nvPr/>
              </p:nvPicPr>
              <p:blipFill>
                <a:blip r:embed="rId208"/>
                <a:stretch>
                  <a:fillRect/>
                </a:stretch>
              </p:blipFill>
              <p:spPr>
                <a:xfrm>
                  <a:off x="4901747" y="4346560"/>
                  <a:ext cx="1584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4" name="筆跡 13">
                  <a:extLst>
                    <a:ext uri="{FF2B5EF4-FFF2-40B4-BE49-F238E27FC236}">
                      <a16:creationId xmlns:a16="http://schemas.microsoft.com/office/drawing/2014/main" id="{3460807B-A3B3-A8F7-A974-3F1FBCF8EFB6}"/>
                    </a:ext>
                  </a:extLst>
                </p14:cNvPr>
                <p14:cNvContentPartPr/>
                <p14:nvPr/>
              </p14:nvContentPartPr>
              <p14:xfrm>
                <a:off x="4879787" y="4330000"/>
                <a:ext cx="170640" cy="225360"/>
              </p14:xfrm>
            </p:contentPart>
          </mc:Choice>
          <mc:Fallback xmlns="">
            <p:pic>
              <p:nvPicPr>
                <p:cNvPr id="14" name="筆跡 13">
                  <a:extLst>
                    <a:ext uri="{FF2B5EF4-FFF2-40B4-BE49-F238E27FC236}">
                      <a16:creationId xmlns:a16="http://schemas.microsoft.com/office/drawing/2014/main" id="{3460807B-A3B3-A8F7-A974-3F1FBCF8EFB6}"/>
                    </a:ext>
                  </a:extLst>
                </p:cNvPr>
                <p:cNvPicPr/>
                <p:nvPr/>
              </p:nvPicPr>
              <p:blipFill>
                <a:blip r:embed="rId210"/>
                <a:stretch>
                  <a:fillRect/>
                </a:stretch>
              </p:blipFill>
              <p:spPr>
                <a:xfrm>
                  <a:off x="4875467" y="4325680"/>
                  <a:ext cx="17928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6" name="筆跡 15">
                  <a:extLst>
                    <a:ext uri="{FF2B5EF4-FFF2-40B4-BE49-F238E27FC236}">
                      <a16:creationId xmlns:a16="http://schemas.microsoft.com/office/drawing/2014/main" id="{F5C6C4E4-6E06-7E4D-7E34-DEB20363B4EB}"/>
                    </a:ext>
                  </a:extLst>
                </p14:cNvPr>
                <p14:cNvContentPartPr/>
                <p14:nvPr/>
              </p14:nvContentPartPr>
              <p14:xfrm>
                <a:off x="5155547" y="4303000"/>
                <a:ext cx="103320" cy="336600"/>
              </p14:xfrm>
            </p:contentPart>
          </mc:Choice>
          <mc:Fallback xmlns="">
            <p:pic>
              <p:nvPicPr>
                <p:cNvPr id="16" name="筆跡 15">
                  <a:extLst>
                    <a:ext uri="{FF2B5EF4-FFF2-40B4-BE49-F238E27FC236}">
                      <a16:creationId xmlns:a16="http://schemas.microsoft.com/office/drawing/2014/main" id="{F5C6C4E4-6E06-7E4D-7E34-DEB20363B4EB}"/>
                    </a:ext>
                  </a:extLst>
                </p:cNvPr>
                <p:cNvPicPr/>
                <p:nvPr/>
              </p:nvPicPr>
              <p:blipFill>
                <a:blip r:embed="rId212"/>
                <a:stretch>
                  <a:fillRect/>
                </a:stretch>
              </p:blipFill>
              <p:spPr>
                <a:xfrm>
                  <a:off x="5151227" y="4298680"/>
                  <a:ext cx="11196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7" name="筆跡 16">
                  <a:extLst>
                    <a:ext uri="{FF2B5EF4-FFF2-40B4-BE49-F238E27FC236}">
                      <a16:creationId xmlns:a16="http://schemas.microsoft.com/office/drawing/2014/main" id="{E802AE32-4C2D-00E0-A7CD-346126BEA377}"/>
                    </a:ext>
                  </a:extLst>
                </p14:cNvPr>
                <p14:cNvContentPartPr/>
                <p14:nvPr/>
              </p14:nvContentPartPr>
              <p14:xfrm>
                <a:off x="5325827" y="4342600"/>
                <a:ext cx="28800" cy="264600"/>
              </p14:xfrm>
            </p:contentPart>
          </mc:Choice>
          <mc:Fallback xmlns="">
            <p:pic>
              <p:nvPicPr>
                <p:cNvPr id="17" name="筆跡 16">
                  <a:extLst>
                    <a:ext uri="{FF2B5EF4-FFF2-40B4-BE49-F238E27FC236}">
                      <a16:creationId xmlns:a16="http://schemas.microsoft.com/office/drawing/2014/main" id="{E802AE32-4C2D-00E0-A7CD-346126BEA377}"/>
                    </a:ext>
                  </a:extLst>
                </p:cNvPr>
                <p:cNvPicPr/>
                <p:nvPr/>
              </p:nvPicPr>
              <p:blipFill>
                <a:blip r:embed="rId214"/>
                <a:stretch>
                  <a:fillRect/>
                </a:stretch>
              </p:blipFill>
              <p:spPr>
                <a:xfrm>
                  <a:off x="5321507" y="4338280"/>
                  <a:ext cx="37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8" name="筆跡 17">
                  <a:extLst>
                    <a:ext uri="{FF2B5EF4-FFF2-40B4-BE49-F238E27FC236}">
                      <a16:creationId xmlns:a16="http://schemas.microsoft.com/office/drawing/2014/main" id="{B3132C10-5489-F144-9050-EDF3BD6AA0FA}"/>
                    </a:ext>
                  </a:extLst>
                </p14:cNvPr>
                <p14:cNvContentPartPr/>
                <p14:nvPr/>
              </p14:nvContentPartPr>
              <p14:xfrm>
                <a:off x="5395667" y="4482640"/>
                <a:ext cx="135360" cy="15840"/>
              </p14:xfrm>
            </p:contentPart>
          </mc:Choice>
          <mc:Fallback xmlns="">
            <p:pic>
              <p:nvPicPr>
                <p:cNvPr id="18" name="筆跡 17">
                  <a:extLst>
                    <a:ext uri="{FF2B5EF4-FFF2-40B4-BE49-F238E27FC236}">
                      <a16:creationId xmlns:a16="http://schemas.microsoft.com/office/drawing/2014/main" id="{B3132C10-5489-F144-9050-EDF3BD6AA0FA}"/>
                    </a:ext>
                  </a:extLst>
                </p:cNvPr>
                <p:cNvPicPr/>
                <p:nvPr/>
              </p:nvPicPr>
              <p:blipFill>
                <a:blip r:embed="rId216"/>
                <a:stretch>
                  <a:fillRect/>
                </a:stretch>
              </p:blipFill>
              <p:spPr>
                <a:xfrm>
                  <a:off x="5391347" y="4478320"/>
                  <a:ext cx="144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9" name="筆跡 18">
                  <a:extLst>
                    <a:ext uri="{FF2B5EF4-FFF2-40B4-BE49-F238E27FC236}">
                      <a16:creationId xmlns:a16="http://schemas.microsoft.com/office/drawing/2014/main" id="{448BFE64-D0E2-52E4-0E94-7ECA8F732988}"/>
                    </a:ext>
                  </a:extLst>
                </p14:cNvPr>
                <p14:cNvContentPartPr/>
                <p14:nvPr/>
              </p14:nvContentPartPr>
              <p14:xfrm>
                <a:off x="5554067" y="4399840"/>
                <a:ext cx="17640" cy="331560"/>
              </p14:xfrm>
            </p:contentPart>
          </mc:Choice>
          <mc:Fallback xmlns="">
            <p:pic>
              <p:nvPicPr>
                <p:cNvPr id="19" name="筆跡 18">
                  <a:extLst>
                    <a:ext uri="{FF2B5EF4-FFF2-40B4-BE49-F238E27FC236}">
                      <a16:creationId xmlns:a16="http://schemas.microsoft.com/office/drawing/2014/main" id="{448BFE64-D0E2-52E4-0E94-7ECA8F732988}"/>
                    </a:ext>
                  </a:extLst>
                </p:cNvPr>
                <p:cNvPicPr/>
                <p:nvPr/>
              </p:nvPicPr>
              <p:blipFill>
                <a:blip r:embed="rId218"/>
                <a:stretch>
                  <a:fillRect/>
                </a:stretch>
              </p:blipFill>
              <p:spPr>
                <a:xfrm>
                  <a:off x="5549747" y="4395520"/>
                  <a:ext cx="2628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23" name="筆跡 22">
                  <a:extLst>
                    <a:ext uri="{FF2B5EF4-FFF2-40B4-BE49-F238E27FC236}">
                      <a16:creationId xmlns:a16="http://schemas.microsoft.com/office/drawing/2014/main" id="{2F6D5F3B-C87E-A975-A6BB-A0D0C3E2E67A}"/>
                    </a:ext>
                  </a:extLst>
                </p14:cNvPr>
                <p14:cNvContentPartPr/>
                <p14:nvPr/>
              </p14:nvContentPartPr>
              <p14:xfrm>
                <a:off x="5542547" y="4360960"/>
                <a:ext cx="190800" cy="213480"/>
              </p14:xfrm>
            </p:contentPart>
          </mc:Choice>
          <mc:Fallback xmlns="">
            <p:pic>
              <p:nvPicPr>
                <p:cNvPr id="23" name="筆跡 22">
                  <a:extLst>
                    <a:ext uri="{FF2B5EF4-FFF2-40B4-BE49-F238E27FC236}">
                      <a16:creationId xmlns:a16="http://schemas.microsoft.com/office/drawing/2014/main" id="{2F6D5F3B-C87E-A975-A6BB-A0D0C3E2E67A}"/>
                    </a:ext>
                  </a:extLst>
                </p:cNvPr>
                <p:cNvPicPr/>
                <p:nvPr/>
              </p:nvPicPr>
              <p:blipFill>
                <a:blip r:embed="rId220"/>
                <a:stretch>
                  <a:fillRect/>
                </a:stretch>
              </p:blipFill>
              <p:spPr>
                <a:xfrm>
                  <a:off x="5538227" y="4356640"/>
                  <a:ext cx="1994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24" name="筆跡 23">
                  <a:extLst>
                    <a:ext uri="{FF2B5EF4-FFF2-40B4-BE49-F238E27FC236}">
                      <a16:creationId xmlns:a16="http://schemas.microsoft.com/office/drawing/2014/main" id="{79DA5D98-CEAA-E05D-625D-324DB3E3FBD7}"/>
                    </a:ext>
                  </a:extLst>
                </p14:cNvPr>
                <p14:cNvContentPartPr/>
                <p14:nvPr/>
              </p14:nvContentPartPr>
              <p14:xfrm>
                <a:off x="5796707" y="4316680"/>
                <a:ext cx="136080" cy="310320"/>
              </p14:xfrm>
            </p:contentPart>
          </mc:Choice>
          <mc:Fallback xmlns="">
            <p:pic>
              <p:nvPicPr>
                <p:cNvPr id="24" name="筆跡 23">
                  <a:extLst>
                    <a:ext uri="{FF2B5EF4-FFF2-40B4-BE49-F238E27FC236}">
                      <a16:creationId xmlns:a16="http://schemas.microsoft.com/office/drawing/2014/main" id="{79DA5D98-CEAA-E05D-625D-324DB3E3FBD7}"/>
                    </a:ext>
                  </a:extLst>
                </p:cNvPr>
                <p:cNvPicPr/>
                <p:nvPr/>
              </p:nvPicPr>
              <p:blipFill>
                <a:blip r:embed="rId222"/>
                <a:stretch>
                  <a:fillRect/>
                </a:stretch>
              </p:blipFill>
              <p:spPr>
                <a:xfrm>
                  <a:off x="5792387" y="4312360"/>
                  <a:ext cx="144720" cy="318960"/>
                </a:xfrm>
                <a:prstGeom prst="rect">
                  <a:avLst/>
                </a:prstGeom>
              </p:spPr>
            </p:pic>
          </mc:Fallback>
        </mc:AlternateContent>
      </p:grpSp>
      <p:grpSp>
        <p:nvGrpSpPr>
          <p:cNvPr id="57" name="群組 56">
            <a:extLst>
              <a:ext uri="{FF2B5EF4-FFF2-40B4-BE49-F238E27FC236}">
                <a16:creationId xmlns:a16="http://schemas.microsoft.com/office/drawing/2014/main" id="{0CCAC0FD-DA4B-15E1-4513-8052FDBEB5FD}"/>
              </a:ext>
            </a:extLst>
          </p:cNvPr>
          <p:cNvGrpSpPr/>
          <p:nvPr/>
        </p:nvGrpSpPr>
        <p:grpSpPr>
          <a:xfrm>
            <a:off x="6096947" y="4263400"/>
            <a:ext cx="1080720" cy="637920"/>
            <a:chOff x="6096947" y="4263400"/>
            <a:chExt cx="1080720" cy="637920"/>
          </a:xfrm>
        </p:grpSpPr>
        <mc:AlternateContent xmlns:mc="http://schemas.openxmlformats.org/markup-compatibility/2006" xmlns:p14="http://schemas.microsoft.com/office/powerpoint/2010/main">
          <mc:Choice Requires="p14">
            <p:contentPart p14:bwMode="auto" r:id="rId223">
              <p14:nvContentPartPr>
                <p14:cNvPr id="44" name="筆跡 43">
                  <a:extLst>
                    <a:ext uri="{FF2B5EF4-FFF2-40B4-BE49-F238E27FC236}">
                      <a16:creationId xmlns:a16="http://schemas.microsoft.com/office/drawing/2014/main" id="{B6977D39-AF37-20E8-90E6-F478BD1BF706}"/>
                    </a:ext>
                  </a:extLst>
                </p14:cNvPr>
                <p14:cNvContentPartPr/>
                <p14:nvPr/>
              </p14:nvContentPartPr>
              <p14:xfrm>
                <a:off x="6320867" y="4279240"/>
                <a:ext cx="135360" cy="210240"/>
              </p14:xfrm>
            </p:contentPart>
          </mc:Choice>
          <mc:Fallback xmlns="">
            <p:pic>
              <p:nvPicPr>
                <p:cNvPr id="44" name="筆跡 43">
                  <a:extLst>
                    <a:ext uri="{FF2B5EF4-FFF2-40B4-BE49-F238E27FC236}">
                      <a16:creationId xmlns:a16="http://schemas.microsoft.com/office/drawing/2014/main" id="{B6977D39-AF37-20E8-90E6-F478BD1BF706}"/>
                    </a:ext>
                  </a:extLst>
                </p:cNvPr>
                <p:cNvPicPr/>
                <p:nvPr/>
              </p:nvPicPr>
              <p:blipFill>
                <a:blip r:embed="rId224"/>
                <a:stretch>
                  <a:fillRect/>
                </a:stretch>
              </p:blipFill>
              <p:spPr>
                <a:xfrm>
                  <a:off x="6316547" y="4274920"/>
                  <a:ext cx="1440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45" name="筆跡 44">
                  <a:extLst>
                    <a:ext uri="{FF2B5EF4-FFF2-40B4-BE49-F238E27FC236}">
                      <a16:creationId xmlns:a16="http://schemas.microsoft.com/office/drawing/2014/main" id="{DFFEEBA1-C33C-7DA8-0909-49154BEF7E16}"/>
                    </a:ext>
                  </a:extLst>
                </p14:cNvPr>
                <p14:cNvContentPartPr/>
                <p14:nvPr/>
              </p14:nvContentPartPr>
              <p14:xfrm>
                <a:off x="6536507" y="4366000"/>
                <a:ext cx="2880" cy="112680"/>
              </p14:xfrm>
            </p:contentPart>
          </mc:Choice>
          <mc:Fallback xmlns="">
            <p:pic>
              <p:nvPicPr>
                <p:cNvPr id="45" name="筆跡 44">
                  <a:extLst>
                    <a:ext uri="{FF2B5EF4-FFF2-40B4-BE49-F238E27FC236}">
                      <a16:creationId xmlns:a16="http://schemas.microsoft.com/office/drawing/2014/main" id="{DFFEEBA1-C33C-7DA8-0909-49154BEF7E16}"/>
                    </a:ext>
                  </a:extLst>
                </p:cNvPr>
                <p:cNvPicPr/>
                <p:nvPr/>
              </p:nvPicPr>
              <p:blipFill>
                <a:blip r:embed="rId226"/>
                <a:stretch>
                  <a:fillRect/>
                </a:stretch>
              </p:blipFill>
              <p:spPr>
                <a:xfrm>
                  <a:off x="6532187" y="4361680"/>
                  <a:ext cx="115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46" name="筆跡 45">
                  <a:extLst>
                    <a:ext uri="{FF2B5EF4-FFF2-40B4-BE49-F238E27FC236}">
                      <a16:creationId xmlns:a16="http://schemas.microsoft.com/office/drawing/2014/main" id="{6C3A796E-415B-1C33-7CE6-41ADDA046E74}"/>
                    </a:ext>
                  </a:extLst>
                </p14:cNvPr>
                <p14:cNvContentPartPr/>
                <p14:nvPr/>
              </p14:nvContentPartPr>
              <p14:xfrm>
                <a:off x="6616427" y="4353400"/>
                <a:ext cx="167040" cy="22320"/>
              </p14:xfrm>
            </p:contentPart>
          </mc:Choice>
          <mc:Fallback xmlns="">
            <p:pic>
              <p:nvPicPr>
                <p:cNvPr id="46" name="筆跡 45">
                  <a:extLst>
                    <a:ext uri="{FF2B5EF4-FFF2-40B4-BE49-F238E27FC236}">
                      <a16:creationId xmlns:a16="http://schemas.microsoft.com/office/drawing/2014/main" id="{6C3A796E-415B-1C33-7CE6-41ADDA046E74}"/>
                    </a:ext>
                  </a:extLst>
                </p:cNvPr>
                <p:cNvPicPr/>
                <p:nvPr/>
              </p:nvPicPr>
              <p:blipFill>
                <a:blip r:embed="rId228"/>
                <a:stretch>
                  <a:fillRect/>
                </a:stretch>
              </p:blipFill>
              <p:spPr>
                <a:xfrm>
                  <a:off x="6612107" y="4349080"/>
                  <a:ext cx="1756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47" name="筆跡 46">
                  <a:extLst>
                    <a:ext uri="{FF2B5EF4-FFF2-40B4-BE49-F238E27FC236}">
                      <a16:creationId xmlns:a16="http://schemas.microsoft.com/office/drawing/2014/main" id="{1303F1B2-1BD1-64EF-E514-6E721ED13C82}"/>
                    </a:ext>
                  </a:extLst>
                </p14:cNvPr>
                <p14:cNvContentPartPr/>
                <p14:nvPr/>
              </p14:nvContentPartPr>
              <p14:xfrm>
                <a:off x="6699587" y="4301920"/>
                <a:ext cx="27000" cy="169560"/>
              </p14:xfrm>
            </p:contentPart>
          </mc:Choice>
          <mc:Fallback xmlns="">
            <p:pic>
              <p:nvPicPr>
                <p:cNvPr id="47" name="筆跡 46">
                  <a:extLst>
                    <a:ext uri="{FF2B5EF4-FFF2-40B4-BE49-F238E27FC236}">
                      <a16:creationId xmlns:a16="http://schemas.microsoft.com/office/drawing/2014/main" id="{1303F1B2-1BD1-64EF-E514-6E721ED13C82}"/>
                    </a:ext>
                  </a:extLst>
                </p:cNvPr>
                <p:cNvPicPr/>
                <p:nvPr/>
              </p:nvPicPr>
              <p:blipFill>
                <a:blip r:embed="rId230"/>
                <a:stretch>
                  <a:fillRect/>
                </a:stretch>
              </p:blipFill>
              <p:spPr>
                <a:xfrm>
                  <a:off x="6695267" y="4297600"/>
                  <a:ext cx="356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48" name="筆跡 47">
                  <a:extLst>
                    <a:ext uri="{FF2B5EF4-FFF2-40B4-BE49-F238E27FC236}">
                      <a16:creationId xmlns:a16="http://schemas.microsoft.com/office/drawing/2014/main" id="{A82F6627-960B-A63F-17B9-5560BBCBAC96}"/>
                    </a:ext>
                  </a:extLst>
                </p14:cNvPr>
                <p14:cNvContentPartPr/>
                <p14:nvPr/>
              </p14:nvContentPartPr>
              <p14:xfrm>
                <a:off x="6784907" y="4263400"/>
                <a:ext cx="110880" cy="210960"/>
              </p14:xfrm>
            </p:contentPart>
          </mc:Choice>
          <mc:Fallback xmlns="">
            <p:pic>
              <p:nvPicPr>
                <p:cNvPr id="48" name="筆跡 47">
                  <a:extLst>
                    <a:ext uri="{FF2B5EF4-FFF2-40B4-BE49-F238E27FC236}">
                      <a16:creationId xmlns:a16="http://schemas.microsoft.com/office/drawing/2014/main" id="{A82F6627-960B-A63F-17B9-5560BBCBAC96}"/>
                    </a:ext>
                  </a:extLst>
                </p:cNvPr>
                <p:cNvPicPr/>
                <p:nvPr/>
              </p:nvPicPr>
              <p:blipFill>
                <a:blip r:embed="rId232"/>
                <a:stretch>
                  <a:fillRect/>
                </a:stretch>
              </p:blipFill>
              <p:spPr>
                <a:xfrm>
                  <a:off x="6780587" y="4259080"/>
                  <a:ext cx="1195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49" name="筆跡 48">
                  <a:extLst>
                    <a:ext uri="{FF2B5EF4-FFF2-40B4-BE49-F238E27FC236}">
                      <a16:creationId xmlns:a16="http://schemas.microsoft.com/office/drawing/2014/main" id="{2F912FE0-F50C-579A-5B8D-B4F346220CD0}"/>
                    </a:ext>
                  </a:extLst>
                </p14:cNvPr>
                <p14:cNvContentPartPr/>
                <p14:nvPr/>
              </p14:nvContentPartPr>
              <p14:xfrm>
                <a:off x="6921707" y="4358080"/>
                <a:ext cx="110880" cy="151560"/>
              </p14:xfrm>
            </p:contentPart>
          </mc:Choice>
          <mc:Fallback xmlns="">
            <p:pic>
              <p:nvPicPr>
                <p:cNvPr id="49" name="筆跡 48">
                  <a:extLst>
                    <a:ext uri="{FF2B5EF4-FFF2-40B4-BE49-F238E27FC236}">
                      <a16:creationId xmlns:a16="http://schemas.microsoft.com/office/drawing/2014/main" id="{2F912FE0-F50C-579A-5B8D-B4F346220CD0}"/>
                    </a:ext>
                  </a:extLst>
                </p:cNvPr>
                <p:cNvPicPr/>
                <p:nvPr/>
              </p:nvPicPr>
              <p:blipFill>
                <a:blip r:embed="rId234"/>
                <a:stretch>
                  <a:fillRect/>
                </a:stretch>
              </p:blipFill>
              <p:spPr>
                <a:xfrm>
                  <a:off x="6917387" y="4353760"/>
                  <a:ext cx="1195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51" name="筆跡 50">
                  <a:extLst>
                    <a:ext uri="{FF2B5EF4-FFF2-40B4-BE49-F238E27FC236}">
                      <a16:creationId xmlns:a16="http://schemas.microsoft.com/office/drawing/2014/main" id="{1C32F078-437B-F910-50A3-CEA9DBFF472D}"/>
                    </a:ext>
                  </a:extLst>
                </p14:cNvPr>
                <p14:cNvContentPartPr/>
                <p14:nvPr/>
              </p14:nvContentPartPr>
              <p14:xfrm>
                <a:off x="6096947" y="4532680"/>
                <a:ext cx="1080720" cy="46800"/>
              </p14:xfrm>
            </p:contentPart>
          </mc:Choice>
          <mc:Fallback xmlns="">
            <p:pic>
              <p:nvPicPr>
                <p:cNvPr id="51" name="筆跡 50">
                  <a:extLst>
                    <a:ext uri="{FF2B5EF4-FFF2-40B4-BE49-F238E27FC236}">
                      <a16:creationId xmlns:a16="http://schemas.microsoft.com/office/drawing/2014/main" id="{1C32F078-437B-F910-50A3-CEA9DBFF472D}"/>
                    </a:ext>
                  </a:extLst>
                </p:cNvPr>
                <p:cNvPicPr/>
                <p:nvPr/>
              </p:nvPicPr>
              <p:blipFill>
                <a:blip r:embed="rId236"/>
                <a:stretch>
                  <a:fillRect/>
                </a:stretch>
              </p:blipFill>
              <p:spPr>
                <a:xfrm>
                  <a:off x="6092627" y="4528360"/>
                  <a:ext cx="108936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53" name="筆跡 52">
                  <a:extLst>
                    <a:ext uri="{FF2B5EF4-FFF2-40B4-BE49-F238E27FC236}">
                      <a16:creationId xmlns:a16="http://schemas.microsoft.com/office/drawing/2014/main" id="{1D12C951-C8A9-42DE-EFF7-B52A5A8B2087}"/>
                    </a:ext>
                  </a:extLst>
                </p14:cNvPr>
                <p14:cNvContentPartPr/>
                <p14:nvPr/>
              </p14:nvContentPartPr>
              <p14:xfrm>
                <a:off x="6456227" y="4666960"/>
                <a:ext cx="137160" cy="194400"/>
              </p14:xfrm>
            </p:contentPart>
          </mc:Choice>
          <mc:Fallback xmlns="">
            <p:pic>
              <p:nvPicPr>
                <p:cNvPr id="53" name="筆跡 52">
                  <a:extLst>
                    <a:ext uri="{FF2B5EF4-FFF2-40B4-BE49-F238E27FC236}">
                      <a16:creationId xmlns:a16="http://schemas.microsoft.com/office/drawing/2014/main" id="{1D12C951-C8A9-42DE-EFF7-B52A5A8B2087}"/>
                    </a:ext>
                  </a:extLst>
                </p:cNvPr>
                <p:cNvPicPr/>
                <p:nvPr/>
              </p:nvPicPr>
              <p:blipFill>
                <a:blip r:embed="rId238"/>
                <a:stretch>
                  <a:fillRect/>
                </a:stretch>
              </p:blipFill>
              <p:spPr>
                <a:xfrm>
                  <a:off x="6451907" y="4662640"/>
                  <a:ext cx="14580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54" name="筆跡 53">
                  <a:extLst>
                    <a:ext uri="{FF2B5EF4-FFF2-40B4-BE49-F238E27FC236}">
                      <a16:creationId xmlns:a16="http://schemas.microsoft.com/office/drawing/2014/main" id="{E346623F-AC2E-AD98-3E52-6C434D5A2FDD}"/>
                    </a:ext>
                  </a:extLst>
                </p14:cNvPr>
                <p14:cNvContentPartPr/>
                <p14:nvPr/>
              </p14:nvContentPartPr>
              <p14:xfrm>
                <a:off x="6668267" y="4783240"/>
                <a:ext cx="3240" cy="85680"/>
              </p14:xfrm>
            </p:contentPart>
          </mc:Choice>
          <mc:Fallback xmlns="">
            <p:pic>
              <p:nvPicPr>
                <p:cNvPr id="54" name="筆跡 53">
                  <a:extLst>
                    <a:ext uri="{FF2B5EF4-FFF2-40B4-BE49-F238E27FC236}">
                      <a16:creationId xmlns:a16="http://schemas.microsoft.com/office/drawing/2014/main" id="{E346623F-AC2E-AD98-3E52-6C434D5A2FDD}"/>
                    </a:ext>
                  </a:extLst>
                </p:cNvPr>
                <p:cNvPicPr/>
                <p:nvPr/>
              </p:nvPicPr>
              <p:blipFill>
                <a:blip r:embed="rId240"/>
                <a:stretch>
                  <a:fillRect/>
                </a:stretch>
              </p:blipFill>
              <p:spPr>
                <a:xfrm>
                  <a:off x="6663947" y="4778920"/>
                  <a:ext cx="11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55" name="筆跡 54">
                  <a:extLst>
                    <a:ext uri="{FF2B5EF4-FFF2-40B4-BE49-F238E27FC236}">
                      <a16:creationId xmlns:a16="http://schemas.microsoft.com/office/drawing/2014/main" id="{5013E476-C4E0-8CC2-AE9D-961792E9533F}"/>
                    </a:ext>
                  </a:extLst>
                </p14:cNvPr>
                <p14:cNvContentPartPr/>
                <p14:nvPr/>
              </p14:nvContentPartPr>
              <p14:xfrm>
                <a:off x="6799667" y="4674160"/>
                <a:ext cx="131760" cy="184680"/>
              </p14:xfrm>
            </p:contentPart>
          </mc:Choice>
          <mc:Fallback xmlns="">
            <p:pic>
              <p:nvPicPr>
                <p:cNvPr id="55" name="筆跡 54">
                  <a:extLst>
                    <a:ext uri="{FF2B5EF4-FFF2-40B4-BE49-F238E27FC236}">
                      <a16:creationId xmlns:a16="http://schemas.microsoft.com/office/drawing/2014/main" id="{5013E476-C4E0-8CC2-AE9D-961792E9533F}"/>
                    </a:ext>
                  </a:extLst>
                </p:cNvPr>
                <p:cNvPicPr/>
                <p:nvPr/>
              </p:nvPicPr>
              <p:blipFill>
                <a:blip r:embed="rId242"/>
                <a:stretch>
                  <a:fillRect/>
                </a:stretch>
              </p:blipFill>
              <p:spPr>
                <a:xfrm>
                  <a:off x="6795347" y="4669840"/>
                  <a:ext cx="1404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56" name="筆跡 55">
                  <a:extLst>
                    <a:ext uri="{FF2B5EF4-FFF2-40B4-BE49-F238E27FC236}">
                      <a16:creationId xmlns:a16="http://schemas.microsoft.com/office/drawing/2014/main" id="{5559930C-A498-8745-AA49-B32BD840D07A}"/>
                    </a:ext>
                  </a:extLst>
                </p14:cNvPr>
                <p14:cNvContentPartPr/>
                <p14:nvPr/>
              </p14:nvContentPartPr>
              <p14:xfrm>
                <a:off x="6954107" y="4761280"/>
                <a:ext cx="116640" cy="140040"/>
              </p14:xfrm>
            </p:contentPart>
          </mc:Choice>
          <mc:Fallback xmlns="">
            <p:pic>
              <p:nvPicPr>
                <p:cNvPr id="56" name="筆跡 55">
                  <a:extLst>
                    <a:ext uri="{FF2B5EF4-FFF2-40B4-BE49-F238E27FC236}">
                      <a16:creationId xmlns:a16="http://schemas.microsoft.com/office/drawing/2014/main" id="{5559930C-A498-8745-AA49-B32BD840D07A}"/>
                    </a:ext>
                  </a:extLst>
                </p:cNvPr>
                <p:cNvPicPr/>
                <p:nvPr/>
              </p:nvPicPr>
              <p:blipFill>
                <a:blip r:embed="rId244"/>
                <a:stretch>
                  <a:fillRect/>
                </a:stretch>
              </p:blipFill>
              <p:spPr>
                <a:xfrm>
                  <a:off x="6949787" y="4756960"/>
                  <a:ext cx="125280" cy="148680"/>
                </a:xfrm>
                <a:prstGeom prst="rect">
                  <a:avLst/>
                </a:prstGeom>
              </p:spPr>
            </p:pic>
          </mc:Fallback>
        </mc:AlternateContent>
      </p:grpSp>
    </p:spTree>
    <p:extLst>
      <p:ext uri="{BB962C8B-B14F-4D97-AF65-F5344CB8AC3E}">
        <p14:creationId xmlns:p14="http://schemas.microsoft.com/office/powerpoint/2010/main" val="1865970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019D618-5880-04F7-8D13-0E2830BAD111}"/>
              </a:ext>
            </a:extLst>
          </p:cNvPr>
          <p:cNvSpPr>
            <a:spLocks noGrp="1"/>
          </p:cNvSpPr>
          <p:nvPr>
            <p:ph type="title"/>
          </p:nvPr>
        </p:nvSpPr>
        <p:spPr/>
        <p:txBody>
          <a:bodyPr/>
          <a:lstStyle/>
          <a:p>
            <a:r>
              <a:rPr lang="en-US" altLang="zh-TW" dirty="0"/>
              <a:t>Chi-square of homogeneity</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D169B5BC-60C4-B7B5-3B16-F721DC9BCD72}"/>
                  </a:ext>
                </a:extLst>
              </p:cNvPr>
              <p:cNvSpPr>
                <a:spLocks noGrp="1"/>
              </p:cNvSpPr>
              <p:nvPr>
                <p:ph idx="1"/>
              </p:nvPr>
            </p:nvSpPr>
            <p:spPr/>
            <p:txBody>
              <a:bodyPr/>
              <a:lstStyle/>
              <a:p>
                <a:r>
                  <a:rPr lang="en-US" altLang="zh-TW" dirty="0"/>
                  <a:t>If two independent categorical datasets cannot be organized into a</a:t>
                </a:r>
                <a14:m>
                  <m:oMath xmlns:m="http://schemas.openxmlformats.org/officeDocument/2006/math">
                    <m:r>
                      <a:rPr lang="en-US" altLang="zh-TW" i="1" dirty="0" smtClean="0">
                        <a:latin typeface="Cambria Math" panose="02040503050406030204" pitchFamily="18" charset="0"/>
                      </a:rPr>
                      <m:t> 2× 2</m:t>
                    </m:r>
                  </m:oMath>
                </a14:m>
                <a:r>
                  <a:rPr lang="en-US" altLang="zh-TW" dirty="0"/>
                  <a:t> table, the Chi-square test for homogeneity can be used to examine whether they come from the same population.</a:t>
                </a:r>
                <a:endParaRPr lang="zh-TW" altLang="en-US" dirty="0"/>
              </a:p>
            </p:txBody>
          </p:sp>
        </mc:Choice>
        <mc:Fallback xmlns="">
          <p:sp>
            <p:nvSpPr>
              <p:cNvPr id="3" name="內容版面配置區 2">
                <a:extLst>
                  <a:ext uri="{FF2B5EF4-FFF2-40B4-BE49-F238E27FC236}">
                    <a16:creationId xmlns:a16="http://schemas.microsoft.com/office/drawing/2014/main" id="{D169B5BC-60C4-B7B5-3B16-F721DC9BCD72}"/>
                  </a:ext>
                </a:extLst>
              </p:cNvPr>
              <p:cNvSpPr>
                <a:spLocks noGrp="1" noRot="1" noChangeAspect="1" noMove="1" noResize="1" noEditPoints="1" noAdjustHandles="1" noChangeArrowheads="1" noChangeShapeType="1" noTextEdit="1"/>
              </p:cNvSpPr>
              <p:nvPr>
                <p:ph idx="1"/>
              </p:nvPr>
            </p:nvSpPr>
            <p:spPr>
              <a:blipFill>
                <a:blip r:embed="rId2"/>
                <a:stretch>
                  <a:fillRect l="-303" t="-1504" r="-61"/>
                </a:stretch>
              </a:blipFill>
            </p:spPr>
            <p:txBody>
              <a:bodyPr/>
              <a:lstStyle/>
              <a:p>
                <a:r>
                  <a:rPr lang="zh-TW" altLang="en-US">
                    <a:noFill/>
                  </a:rPr>
                  <a:t> </a:t>
                </a:r>
              </a:p>
            </p:txBody>
          </p:sp>
        </mc:Fallback>
      </mc:AlternateContent>
      <p:grpSp>
        <p:nvGrpSpPr>
          <p:cNvPr id="8" name="群組 7">
            <a:extLst>
              <a:ext uri="{FF2B5EF4-FFF2-40B4-BE49-F238E27FC236}">
                <a16:creationId xmlns:a16="http://schemas.microsoft.com/office/drawing/2014/main" id="{BFA16BAC-1985-E2D7-718B-61325889E5E0}"/>
              </a:ext>
            </a:extLst>
          </p:cNvPr>
          <p:cNvGrpSpPr/>
          <p:nvPr/>
        </p:nvGrpSpPr>
        <p:grpSpPr>
          <a:xfrm>
            <a:off x="1466173" y="3889557"/>
            <a:ext cx="238680" cy="265680"/>
            <a:chOff x="1466173" y="3889557"/>
            <a:chExt cx="238680" cy="265680"/>
          </a:xfrm>
        </p:grpSpPr>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A81CC96D-C4CC-63D2-9120-CB347F3F920D}"/>
                    </a:ext>
                  </a:extLst>
                </p14:cNvPr>
                <p14:cNvContentPartPr/>
                <p14:nvPr/>
              </p14:nvContentPartPr>
              <p14:xfrm>
                <a:off x="1466173" y="3889557"/>
                <a:ext cx="14040" cy="265680"/>
              </p14:xfrm>
            </p:contentPart>
          </mc:Choice>
          <mc:Fallback xmlns="">
            <p:pic>
              <p:nvPicPr>
                <p:cNvPr id="4" name="筆跡 3">
                  <a:extLst>
                    <a:ext uri="{FF2B5EF4-FFF2-40B4-BE49-F238E27FC236}">
                      <a16:creationId xmlns:a16="http://schemas.microsoft.com/office/drawing/2014/main" id="{A81CC96D-C4CC-63D2-9120-CB347F3F920D}"/>
                    </a:ext>
                  </a:extLst>
                </p:cNvPr>
                <p:cNvPicPr/>
                <p:nvPr/>
              </p:nvPicPr>
              <p:blipFill>
                <a:blip r:embed="rId4"/>
                <a:stretch>
                  <a:fillRect/>
                </a:stretch>
              </p:blipFill>
              <p:spPr>
                <a:xfrm>
                  <a:off x="1457533" y="3880917"/>
                  <a:ext cx="3168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筆跡 4">
                  <a:extLst>
                    <a:ext uri="{FF2B5EF4-FFF2-40B4-BE49-F238E27FC236}">
                      <a16:creationId xmlns:a16="http://schemas.microsoft.com/office/drawing/2014/main" id="{F6DC1571-E798-86DE-4CFF-0AB0E8E6945C}"/>
                    </a:ext>
                  </a:extLst>
                </p14:cNvPr>
                <p14:cNvContentPartPr/>
                <p14:nvPr/>
              </p14:nvContentPartPr>
              <p14:xfrm>
                <a:off x="1555453" y="3925917"/>
                <a:ext cx="18000" cy="214200"/>
              </p14:xfrm>
            </p:contentPart>
          </mc:Choice>
          <mc:Fallback xmlns="">
            <p:pic>
              <p:nvPicPr>
                <p:cNvPr id="5" name="筆跡 4">
                  <a:extLst>
                    <a:ext uri="{FF2B5EF4-FFF2-40B4-BE49-F238E27FC236}">
                      <a16:creationId xmlns:a16="http://schemas.microsoft.com/office/drawing/2014/main" id="{F6DC1571-E798-86DE-4CFF-0AB0E8E6945C}"/>
                    </a:ext>
                  </a:extLst>
                </p:cNvPr>
                <p:cNvPicPr/>
                <p:nvPr/>
              </p:nvPicPr>
              <p:blipFill>
                <a:blip r:embed="rId6"/>
                <a:stretch>
                  <a:fillRect/>
                </a:stretch>
              </p:blipFill>
              <p:spPr>
                <a:xfrm>
                  <a:off x="1546813" y="3917277"/>
                  <a:ext cx="356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筆跡 5">
                  <a:extLst>
                    <a:ext uri="{FF2B5EF4-FFF2-40B4-BE49-F238E27FC236}">
                      <a16:creationId xmlns:a16="http://schemas.microsoft.com/office/drawing/2014/main" id="{DBD21FB6-9371-B76D-C6C0-9042F9E9BAC9}"/>
                    </a:ext>
                  </a:extLst>
                </p14:cNvPr>
                <p14:cNvContentPartPr/>
                <p14:nvPr/>
              </p14:nvContentPartPr>
              <p14:xfrm>
                <a:off x="1501093" y="4020957"/>
                <a:ext cx="203760" cy="78480"/>
              </p14:xfrm>
            </p:contentPart>
          </mc:Choice>
          <mc:Fallback xmlns="">
            <p:pic>
              <p:nvPicPr>
                <p:cNvPr id="6" name="筆跡 5">
                  <a:extLst>
                    <a:ext uri="{FF2B5EF4-FFF2-40B4-BE49-F238E27FC236}">
                      <a16:creationId xmlns:a16="http://schemas.microsoft.com/office/drawing/2014/main" id="{DBD21FB6-9371-B76D-C6C0-9042F9E9BAC9}"/>
                    </a:ext>
                  </a:extLst>
                </p:cNvPr>
                <p:cNvPicPr/>
                <p:nvPr/>
              </p:nvPicPr>
              <p:blipFill>
                <a:blip r:embed="rId8"/>
                <a:stretch>
                  <a:fillRect/>
                </a:stretch>
              </p:blipFill>
              <p:spPr>
                <a:xfrm>
                  <a:off x="1492453" y="4011957"/>
                  <a:ext cx="221400" cy="96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7" name="筆跡 6">
                <a:extLst>
                  <a:ext uri="{FF2B5EF4-FFF2-40B4-BE49-F238E27FC236}">
                    <a16:creationId xmlns:a16="http://schemas.microsoft.com/office/drawing/2014/main" id="{6BC1C8B7-1BF6-23B6-0689-4DC79F9675E0}"/>
                  </a:ext>
                </a:extLst>
              </p14:cNvPr>
              <p14:cNvContentPartPr/>
              <p14:nvPr/>
            </p14:nvContentPartPr>
            <p14:xfrm>
              <a:off x="1844533" y="3980277"/>
              <a:ext cx="25920" cy="83880"/>
            </p14:xfrm>
          </p:contentPart>
        </mc:Choice>
        <mc:Fallback xmlns="">
          <p:pic>
            <p:nvPicPr>
              <p:cNvPr id="7" name="筆跡 6">
                <a:extLst>
                  <a:ext uri="{FF2B5EF4-FFF2-40B4-BE49-F238E27FC236}">
                    <a16:creationId xmlns:a16="http://schemas.microsoft.com/office/drawing/2014/main" id="{6BC1C8B7-1BF6-23B6-0689-4DC79F9675E0}"/>
                  </a:ext>
                </a:extLst>
              </p:cNvPr>
              <p:cNvPicPr/>
              <p:nvPr/>
            </p:nvPicPr>
            <p:blipFill>
              <a:blip r:embed="rId10"/>
              <a:stretch>
                <a:fillRect/>
              </a:stretch>
            </p:blipFill>
            <p:spPr>
              <a:xfrm>
                <a:off x="1835533" y="3971277"/>
                <a:ext cx="43560" cy="101520"/>
              </a:xfrm>
              <a:prstGeom prst="rect">
                <a:avLst/>
              </a:prstGeom>
            </p:spPr>
          </p:pic>
        </mc:Fallback>
      </mc:AlternateContent>
      <p:grpSp>
        <p:nvGrpSpPr>
          <p:cNvPr id="57" name="群組 56">
            <a:extLst>
              <a:ext uri="{FF2B5EF4-FFF2-40B4-BE49-F238E27FC236}">
                <a16:creationId xmlns:a16="http://schemas.microsoft.com/office/drawing/2014/main" id="{3DD87444-D1F5-A5E2-B908-4E610274EEEC}"/>
              </a:ext>
            </a:extLst>
          </p:cNvPr>
          <p:cNvGrpSpPr/>
          <p:nvPr/>
        </p:nvGrpSpPr>
        <p:grpSpPr>
          <a:xfrm>
            <a:off x="2201293" y="3870117"/>
            <a:ext cx="375120" cy="299520"/>
            <a:chOff x="2201293" y="3870117"/>
            <a:chExt cx="375120" cy="299520"/>
          </a:xfrm>
        </p:grpSpPr>
        <mc:AlternateContent xmlns:mc="http://schemas.openxmlformats.org/markup-compatibility/2006" xmlns:p14="http://schemas.microsoft.com/office/powerpoint/2010/main">
          <mc:Choice Requires="p14">
            <p:contentPart p14:bwMode="auto" r:id="rId11">
              <p14:nvContentPartPr>
                <p14:cNvPr id="37" name="筆跡 36">
                  <a:extLst>
                    <a:ext uri="{FF2B5EF4-FFF2-40B4-BE49-F238E27FC236}">
                      <a16:creationId xmlns:a16="http://schemas.microsoft.com/office/drawing/2014/main" id="{419D016A-D870-EDA0-CC3A-EBF0F68A7D40}"/>
                    </a:ext>
                  </a:extLst>
                </p14:cNvPr>
                <p14:cNvContentPartPr/>
                <p14:nvPr/>
              </p14:nvContentPartPr>
              <p14:xfrm>
                <a:off x="2201293" y="3870117"/>
                <a:ext cx="165240" cy="41040"/>
              </p14:xfrm>
            </p:contentPart>
          </mc:Choice>
          <mc:Fallback xmlns="">
            <p:pic>
              <p:nvPicPr>
                <p:cNvPr id="37" name="筆跡 36">
                  <a:extLst>
                    <a:ext uri="{FF2B5EF4-FFF2-40B4-BE49-F238E27FC236}">
                      <a16:creationId xmlns:a16="http://schemas.microsoft.com/office/drawing/2014/main" id="{419D016A-D870-EDA0-CC3A-EBF0F68A7D40}"/>
                    </a:ext>
                  </a:extLst>
                </p:cNvPr>
                <p:cNvPicPr/>
                <p:nvPr/>
              </p:nvPicPr>
              <p:blipFill>
                <a:blip r:embed="rId12"/>
                <a:stretch>
                  <a:fillRect/>
                </a:stretch>
              </p:blipFill>
              <p:spPr>
                <a:xfrm>
                  <a:off x="2192653" y="3861477"/>
                  <a:ext cx="1828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8" name="筆跡 37">
                  <a:extLst>
                    <a:ext uri="{FF2B5EF4-FFF2-40B4-BE49-F238E27FC236}">
                      <a16:creationId xmlns:a16="http://schemas.microsoft.com/office/drawing/2014/main" id="{29321206-53D0-3048-E935-B580AA803A7D}"/>
                    </a:ext>
                  </a:extLst>
                </p14:cNvPr>
                <p14:cNvContentPartPr/>
                <p14:nvPr/>
              </p14:nvContentPartPr>
              <p14:xfrm>
                <a:off x="2231533" y="3906117"/>
                <a:ext cx="65520" cy="263520"/>
              </p14:xfrm>
            </p:contentPart>
          </mc:Choice>
          <mc:Fallback xmlns="">
            <p:pic>
              <p:nvPicPr>
                <p:cNvPr id="38" name="筆跡 37">
                  <a:extLst>
                    <a:ext uri="{FF2B5EF4-FFF2-40B4-BE49-F238E27FC236}">
                      <a16:creationId xmlns:a16="http://schemas.microsoft.com/office/drawing/2014/main" id="{29321206-53D0-3048-E935-B580AA803A7D}"/>
                    </a:ext>
                  </a:extLst>
                </p:cNvPr>
                <p:cNvPicPr/>
                <p:nvPr/>
              </p:nvPicPr>
              <p:blipFill>
                <a:blip r:embed="rId14"/>
                <a:stretch>
                  <a:fillRect/>
                </a:stretch>
              </p:blipFill>
              <p:spPr>
                <a:xfrm>
                  <a:off x="2222533" y="3897117"/>
                  <a:ext cx="8316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9" name="筆跡 38">
                  <a:extLst>
                    <a:ext uri="{FF2B5EF4-FFF2-40B4-BE49-F238E27FC236}">
                      <a16:creationId xmlns:a16="http://schemas.microsoft.com/office/drawing/2014/main" id="{6B5F617A-9A0A-9137-67F8-BBA4C90F75A3}"/>
                    </a:ext>
                  </a:extLst>
                </p14:cNvPr>
                <p14:cNvContentPartPr/>
                <p14:nvPr/>
              </p14:nvContentPartPr>
              <p14:xfrm>
                <a:off x="2331613" y="3999717"/>
                <a:ext cx="136080" cy="122760"/>
              </p14:xfrm>
            </p:contentPart>
          </mc:Choice>
          <mc:Fallback xmlns="">
            <p:pic>
              <p:nvPicPr>
                <p:cNvPr id="39" name="筆跡 38">
                  <a:extLst>
                    <a:ext uri="{FF2B5EF4-FFF2-40B4-BE49-F238E27FC236}">
                      <a16:creationId xmlns:a16="http://schemas.microsoft.com/office/drawing/2014/main" id="{6B5F617A-9A0A-9137-67F8-BBA4C90F75A3}"/>
                    </a:ext>
                  </a:extLst>
                </p:cNvPr>
                <p:cNvPicPr/>
                <p:nvPr/>
              </p:nvPicPr>
              <p:blipFill>
                <a:blip r:embed="rId16"/>
                <a:stretch>
                  <a:fillRect/>
                </a:stretch>
              </p:blipFill>
              <p:spPr>
                <a:xfrm>
                  <a:off x="2322973" y="3991077"/>
                  <a:ext cx="1537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0" name="筆跡 39">
                  <a:extLst>
                    <a:ext uri="{FF2B5EF4-FFF2-40B4-BE49-F238E27FC236}">
                      <a16:creationId xmlns:a16="http://schemas.microsoft.com/office/drawing/2014/main" id="{584B7B85-46B3-BAC5-6400-68DB3057D498}"/>
                    </a:ext>
                  </a:extLst>
                </p14:cNvPr>
                <p14:cNvContentPartPr/>
                <p14:nvPr/>
              </p14:nvContentPartPr>
              <p14:xfrm>
                <a:off x="2516293" y="4012677"/>
                <a:ext cx="60120" cy="80640"/>
              </p14:xfrm>
            </p:contentPart>
          </mc:Choice>
          <mc:Fallback xmlns="">
            <p:pic>
              <p:nvPicPr>
                <p:cNvPr id="40" name="筆跡 39">
                  <a:extLst>
                    <a:ext uri="{FF2B5EF4-FFF2-40B4-BE49-F238E27FC236}">
                      <a16:creationId xmlns:a16="http://schemas.microsoft.com/office/drawing/2014/main" id="{584B7B85-46B3-BAC5-6400-68DB3057D498}"/>
                    </a:ext>
                  </a:extLst>
                </p:cNvPr>
                <p:cNvPicPr/>
                <p:nvPr/>
              </p:nvPicPr>
              <p:blipFill>
                <a:blip r:embed="rId18"/>
                <a:stretch>
                  <a:fillRect/>
                </a:stretch>
              </p:blipFill>
              <p:spPr>
                <a:xfrm>
                  <a:off x="2507653" y="4004037"/>
                  <a:ext cx="77760" cy="98280"/>
                </a:xfrm>
                <a:prstGeom prst="rect">
                  <a:avLst/>
                </a:prstGeom>
              </p:spPr>
            </p:pic>
          </mc:Fallback>
        </mc:AlternateContent>
      </p:grpSp>
      <p:grpSp>
        <p:nvGrpSpPr>
          <p:cNvPr id="56" name="群組 55">
            <a:extLst>
              <a:ext uri="{FF2B5EF4-FFF2-40B4-BE49-F238E27FC236}">
                <a16:creationId xmlns:a16="http://schemas.microsoft.com/office/drawing/2014/main" id="{04358F2B-2C6B-A187-63BA-DBAB546475D1}"/>
              </a:ext>
            </a:extLst>
          </p:cNvPr>
          <p:cNvGrpSpPr/>
          <p:nvPr/>
        </p:nvGrpSpPr>
        <p:grpSpPr>
          <a:xfrm>
            <a:off x="2816893" y="3794517"/>
            <a:ext cx="1334880" cy="414000"/>
            <a:chOff x="2816893" y="3794517"/>
            <a:chExt cx="1334880" cy="414000"/>
          </a:xfrm>
        </p:grpSpPr>
        <mc:AlternateContent xmlns:mc="http://schemas.openxmlformats.org/markup-compatibility/2006" xmlns:p14="http://schemas.microsoft.com/office/powerpoint/2010/main">
          <mc:Choice Requires="p14">
            <p:contentPart p14:bwMode="auto" r:id="rId19">
              <p14:nvContentPartPr>
                <p14:cNvPr id="41" name="筆跡 40">
                  <a:extLst>
                    <a:ext uri="{FF2B5EF4-FFF2-40B4-BE49-F238E27FC236}">
                      <a16:creationId xmlns:a16="http://schemas.microsoft.com/office/drawing/2014/main" id="{B48DD202-A627-C6E4-87F7-255424B01489}"/>
                    </a:ext>
                  </a:extLst>
                </p14:cNvPr>
                <p14:cNvContentPartPr/>
                <p14:nvPr/>
              </p14:nvContentPartPr>
              <p14:xfrm>
                <a:off x="2816893" y="3992517"/>
                <a:ext cx="46080" cy="216000"/>
              </p14:xfrm>
            </p:contentPart>
          </mc:Choice>
          <mc:Fallback xmlns="">
            <p:pic>
              <p:nvPicPr>
                <p:cNvPr id="41" name="筆跡 40">
                  <a:extLst>
                    <a:ext uri="{FF2B5EF4-FFF2-40B4-BE49-F238E27FC236}">
                      <a16:creationId xmlns:a16="http://schemas.microsoft.com/office/drawing/2014/main" id="{B48DD202-A627-C6E4-87F7-255424B01489}"/>
                    </a:ext>
                  </a:extLst>
                </p:cNvPr>
                <p:cNvPicPr/>
                <p:nvPr/>
              </p:nvPicPr>
              <p:blipFill>
                <a:blip r:embed="rId20"/>
                <a:stretch>
                  <a:fillRect/>
                </a:stretch>
              </p:blipFill>
              <p:spPr>
                <a:xfrm>
                  <a:off x="2808253" y="3983877"/>
                  <a:ext cx="637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2" name="筆跡 41">
                  <a:extLst>
                    <a:ext uri="{FF2B5EF4-FFF2-40B4-BE49-F238E27FC236}">
                      <a16:creationId xmlns:a16="http://schemas.microsoft.com/office/drawing/2014/main" id="{C2E5877D-F0AF-9B84-4668-4942FC89B123}"/>
                    </a:ext>
                  </a:extLst>
                </p14:cNvPr>
                <p14:cNvContentPartPr/>
                <p14:nvPr/>
              </p14:nvContentPartPr>
              <p14:xfrm>
                <a:off x="2839213" y="3996477"/>
                <a:ext cx="101880" cy="60120"/>
              </p14:xfrm>
            </p:contentPart>
          </mc:Choice>
          <mc:Fallback xmlns="">
            <p:pic>
              <p:nvPicPr>
                <p:cNvPr id="42" name="筆跡 41">
                  <a:extLst>
                    <a:ext uri="{FF2B5EF4-FFF2-40B4-BE49-F238E27FC236}">
                      <a16:creationId xmlns:a16="http://schemas.microsoft.com/office/drawing/2014/main" id="{C2E5877D-F0AF-9B84-4668-4942FC89B123}"/>
                    </a:ext>
                  </a:extLst>
                </p:cNvPr>
                <p:cNvPicPr/>
                <p:nvPr/>
              </p:nvPicPr>
              <p:blipFill>
                <a:blip r:embed="rId22"/>
                <a:stretch>
                  <a:fillRect/>
                </a:stretch>
              </p:blipFill>
              <p:spPr>
                <a:xfrm>
                  <a:off x="2830573" y="3987837"/>
                  <a:ext cx="11952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3" name="筆跡 42">
                  <a:extLst>
                    <a:ext uri="{FF2B5EF4-FFF2-40B4-BE49-F238E27FC236}">
                      <a16:creationId xmlns:a16="http://schemas.microsoft.com/office/drawing/2014/main" id="{F9685008-6F75-FE02-CF2C-01BFDC81B2ED}"/>
                    </a:ext>
                  </a:extLst>
                </p14:cNvPr>
                <p14:cNvContentPartPr/>
                <p14:nvPr/>
              </p14:nvContentPartPr>
              <p14:xfrm>
                <a:off x="3016693" y="3992157"/>
                <a:ext cx="56520" cy="74160"/>
              </p14:xfrm>
            </p:contentPart>
          </mc:Choice>
          <mc:Fallback xmlns="">
            <p:pic>
              <p:nvPicPr>
                <p:cNvPr id="43" name="筆跡 42">
                  <a:extLst>
                    <a:ext uri="{FF2B5EF4-FFF2-40B4-BE49-F238E27FC236}">
                      <a16:creationId xmlns:a16="http://schemas.microsoft.com/office/drawing/2014/main" id="{F9685008-6F75-FE02-CF2C-01BFDC81B2ED}"/>
                    </a:ext>
                  </a:extLst>
                </p:cNvPr>
                <p:cNvPicPr/>
                <p:nvPr/>
              </p:nvPicPr>
              <p:blipFill>
                <a:blip r:embed="rId24"/>
                <a:stretch>
                  <a:fillRect/>
                </a:stretch>
              </p:blipFill>
              <p:spPr>
                <a:xfrm>
                  <a:off x="3007693" y="3983157"/>
                  <a:ext cx="74160" cy="918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4" name="筆跡 43">
                  <a:extLst>
                    <a:ext uri="{FF2B5EF4-FFF2-40B4-BE49-F238E27FC236}">
                      <a16:creationId xmlns:a16="http://schemas.microsoft.com/office/drawing/2014/main" id="{850C3438-723F-B486-185E-27BBCD6B13C9}"/>
                    </a:ext>
                  </a:extLst>
                </p14:cNvPr>
                <p14:cNvContentPartPr/>
                <p14:nvPr/>
              </p14:nvContentPartPr>
              <p14:xfrm>
                <a:off x="3113173" y="3980637"/>
                <a:ext cx="99000" cy="220680"/>
              </p14:xfrm>
            </p:contentPart>
          </mc:Choice>
          <mc:Fallback xmlns="">
            <p:pic>
              <p:nvPicPr>
                <p:cNvPr id="44" name="筆跡 43">
                  <a:extLst>
                    <a:ext uri="{FF2B5EF4-FFF2-40B4-BE49-F238E27FC236}">
                      <a16:creationId xmlns:a16="http://schemas.microsoft.com/office/drawing/2014/main" id="{850C3438-723F-B486-185E-27BBCD6B13C9}"/>
                    </a:ext>
                  </a:extLst>
                </p:cNvPr>
                <p:cNvPicPr/>
                <p:nvPr/>
              </p:nvPicPr>
              <p:blipFill>
                <a:blip r:embed="rId26"/>
                <a:stretch>
                  <a:fillRect/>
                </a:stretch>
              </p:blipFill>
              <p:spPr>
                <a:xfrm>
                  <a:off x="3104533" y="3971997"/>
                  <a:ext cx="11664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筆跡 44">
                  <a:extLst>
                    <a:ext uri="{FF2B5EF4-FFF2-40B4-BE49-F238E27FC236}">
                      <a16:creationId xmlns:a16="http://schemas.microsoft.com/office/drawing/2014/main" id="{9E688941-EFD0-4F66-6B2C-A460E7411B5F}"/>
                    </a:ext>
                  </a:extLst>
                </p14:cNvPr>
                <p14:cNvContentPartPr/>
                <p14:nvPr/>
              </p14:nvContentPartPr>
              <p14:xfrm>
                <a:off x="3285613" y="3965517"/>
                <a:ext cx="107280" cy="103680"/>
              </p14:xfrm>
            </p:contentPart>
          </mc:Choice>
          <mc:Fallback xmlns="">
            <p:pic>
              <p:nvPicPr>
                <p:cNvPr id="45" name="筆跡 44">
                  <a:extLst>
                    <a:ext uri="{FF2B5EF4-FFF2-40B4-BE49-F238E27FC236}">
                      <a16:creationId xmlns:a16="http://schemas.microsoft.com/office/drawing/2014/main" id="{9E688941-EFD0-4F66-6B2C-A460E7411B5F}"/>
                    </a:ext>
                  </a:extLst>
                </p:cNvPr>
                <p:cNvPicPr/>
                <p:nvPr/>
              </p:nvPicPr>
              <p:blipFill>
                <a:blip r:embed="rId28"/>
                <a:stretch>
                  <a:fillRect/>
                </a:stretch>
              </p:blipFill>
              <p:spPr>
                <a:xfrm>
                  <a:off x="3276973" y="3956877"/>
                  <a:ext cx="1249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筆跡 45">
                  <a:extLst>
                    <a:ext uri="{FF2B5EF4-FFF2-40B4-BE49-F238E27FC236}">
                      <a16:creationId xmlns:a16="http://schemas.microsoft.com/office/drawing/2014/main" id="{1164D4C8-44C1-74BB-C407-39E8FAD5BB7B}"/>
                    </a:ext>
                  </a:extLst>
                </p14:cNvPr>
                <p14:cNvContentPartPr/>
                <p14:nvPr/>
              </p14:nvContentPartPr>
              <p14:xfrm>
                <a:off x="3391453" y="3794517"/>
                <a:ext cx="180000" cy="340560"/>
              </p14:xfrm>
            </p:contentPart>
          </mc:Choice>
          <mc:Fallback xmlns="">
            <p:pic>
              <p:nvPicPr>
                <p:cNvPr id="46" name="筆跡 45">
                  <a:extLst>
                    <a:ext uri="{FF2B5EF4-FFF2-40B4-BE49-F238E27FC236}">
                      <a16:creationId xmlns:a16="http://schemas.microsoft.com/office/drawing/2014/main" id="{1164D4C8-44C1-74BB-C407-39E8FAD5BB7B}"/>
                    </a:ext>
                  </a:extLst>
                </p:cNvPr>
                <p:cNvPicPr/>
                <p:nvPr/>
              </p:nvPicPr>
              <p:blipFill>
                <a:blip r:embed="rId30"/>
                <a:stretch>
                  <a:fillRect/>
                </a:stretch>
              </p:blipFill>
              <p:spPr>
                <a:xfrm>
                  <a:off x="3382813" y="3785877"/>
                  <a:ext cx="19764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筆跡 46">
                  <a:extLst>
                    <a:ext uri="{FF2B5EF4-FFF2-40B4-BE49-F238E27FC236}">
                      <a16:creationId xmlns:a16="http://schemas.microsoft.com/office/drawing/2014/main" id="{B02A7685-2276-D91B-B057-E4E04987CC15}"/>
                    </a:ext>
                  </a:extLst>
                </p14:cNvPr>
                <p14:cNvContentPartPr/>
                <p14:nvPr/>
              </p14:nvContentPartPr>
              <p14:xfrm>
                <a:off x="3591253" y="3937797"/>
                <a:ext cx="114840" cy="135360"/>
              </p14:xfrm>
            </p:contentPart>
          </mc:Choice>
          <mc:Fallback xmlns="">
            <p:pic>
              <p:nvPicPr>
                <p:cNvPr id="47" name="筆跡 46">
                  <a:extLst>
                    <a:ext uri="{FF2B5EF4-FFF2-40B4-BE49-F238E27FC236}">
                      <a16:creationId xmlns:a16="http://schemas.microsoft.com/office/drawing/2014/main" id="{B02A7685-2276-D91B-B057-E4E04987CC15}"/>
                    </a:ext>
                  </a:extLst>
                </p:cNvPr>
                <p:cNvPicPr/>
                <p:nvPr/>
              </p:nvPicPr>
              <p:blipFill>
                <a:blip r:embed="rId32"/>
                <a:stretch>
                  <a:fillRect/>
                </a:stretch>
              </p:blipFill>
              <p:spPr>
                <a:xfrm>
                  <a:off x="3582253" y="3928797"/>
                  <a:ext cx="1324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筆跡 47">
                  <a:extLst>
                    <a:ext uri="{FF2B5EF4-FFF2-40B4-BE49-F238E27FC236}">
                      <a16:creationId xmlns:a16="http://schemas.microsoft.com/office/drawing/2014/main" id="{9AA16AF5-1EC6-97F7-8E91-6D087B86B96E}"/>
                    </a:ext>
                  </a:extLst>
                </p14:cNvPr>
                <p14:cNvContentPartPr/>
                <p14:nvPr/>
              </p14:nvContentPartPr>
              <p14:xfrm>
                <a:off x="3717253" y="3957237"/>
                <a:ext cx="86400" cy="88920"/>
              </p14:xfrm>
            </p:contentPart>
          </mc:Choice>
          <mc:Fallback xmlns="">
            <p:pic>
              <p:nvPicPr>
                <p:cNvPr id="48" name="筆跡 47">
                  <a:extLst>
                    <a:ext uri="{FF2B5EF4-FFF2-40B4-BE49-F238E27FC236}">
                      <a16:creationId xmlns:a16="http://schemas.microsoft.com/office/drawing/2014/main" id="{9AA16AF5-1EC6-97F7-8E91-6D087B86B96E}"/>
                    </a:ext>
                  </a:extLst>
                </p:cNvPr>
                <p:cNvPicPr/>
                <p:nvPr/>
              </p:nvPicPr>
              <p:blipFill>
                <a:blip r:embed="rId34"/>
                <a:stretch>
                  <a:fillRect/>
                </a:stretch>
              </p:blipFill>
              <p:spPr>
                <a:xfrm>
                  <a:off x="3708613" y="3948597"/>
                  <a:ext cx="1040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筆跡 48">
                  <a:extLst>
                    <a:ext uri="{FF2B5EF4-FFF2-40B4-BE49-F238E27FC236}">
                      <a16:creationId xmlns:a16="http://schemas.microsoft.com/office/drawing/2014/main" id="{4F4574CC-805E-C3DC-CBC3-8333780435D2}"/>
                    </a:ext>
                  </a:extLst>
                </p14:cNvPr>
                <p14:cNvContentPartPr/>
                <p14:nvPr/>
              </p14:nvContentPartPr>
              <p14:xfrm>
                <a:off x="3867733" y="3894237"/>
                <a:ext cx="48240" cy="154800"/>
              </p14:xfrm>
            </p:contentPart>
          </mc:Choice>
          <mc:Fallback xmlns="">
            <p:pic>
              <p:nvPicPr>
                <p:cNvPr id="49" name="筆跡 48">
                  <a:extLst>
                    <a:ext uri="{FF2B5EF4-FFF2-40B4-BE49-F238E27FC236}">
                      <a16:creationId xmlns:a16="http://schemas.microsoft.com/office/drawing/2014/main" id="{4F4574CC-805E-C3DC-CBC3-8333780435D2}"/>
                    </a:ext>
                  </a:extLst>
                </p:cNvPr>
                <p:cNvPicPr/>
                <p:nvPr/>
              </p:nvPicPr>
              <p:blipFill>
                <a:blip r:embed="rId36"/>
                <a:stretch>
                  <a:fillRect/>
                </a:stretch>
              </p:blipFill>
              <p:spPr>
                <a:xfrm>
                  <a:off x="3858733" y="3885597"/>
                  <a:ext cx="658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筆跡 49">
                  <a:extLst>
                    <a:ext uri="{FF2B5EF4-FFF2-40B4-BE49-F238E27FC236}">
                      <a16:creationId xmlns:a16="http://schemas.microsoft.com/office/drawing/2014/main" id="{55B47DBD-3A9B-3A94-EDEE-4AB3E3531DCD}"/>
                    </a:ext>
                  </a:extLst>
                </p14:cNvPr>
                <p14:cNvContentPartPr/>
                <p14:nvPr/>
              </p14:nvContentPartPr>
              <p14:xfrm>
                <a:off x="3940093" y="3942837"/>
                <a:ext cx="69120" cy="107280"/>
              </p14:xfrm>
            </p:contentPart>
          </mc:Choice>
          <mc:Fallback xmlns="">
            <p:pic>
              <p:nvPicPr>
                <p:cNvPr id="50" name="筆跡 49">
                  <a:extLst>
                    <a:ext uri="{FF2B5EF4-FFF2-40B4-BE49-F238E27FC236}">
                      <a16:creationId xmlns:a16="http://schemas.microsoft.com/office/drawing/2014/main" id="{55B47DBD-3A9B-3A94-EDEE-4AB3E3531DCD}"/>
                    </a:ext>
                  </a:extLst>
                </p:cNvPr>
                <p:cNvPicPr/>
                <p:nvPr/>
              </p:nvPicPr>
              <p:blipFill>
                <a:blip r:embed="rId38"/>
                <a:stretch>
                  <a:fillRect/>
                </a:stretch>
              </p:blipFill>
              <p:spPr>
                <a:xfrm>
                  <a:off x="3931093" y="3934197"/>
                  <a:ext cx="867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筆跡 50">
                  <a:extLst>
                    <a:ext uri="{FF2B5EF4-FFF2-40B4-BE49-F238E27FC236}">
                      <a16:creationId xmlns:a16="http://schemas.microsoft.com/office/drawing/2014/main" id="{D4A7ADDF-5887-10D5-6217-FD7A42389F01}"/>
                    </a:ext>
                  </a:extLst>
                </p14:cNvPr>
                <p14:cNvContentPartPr/>
                <p14:nvPr/>
              </p14:nvContentPartPr>
              <p14:xfrm>
                <a:off x="4050253" y="3944277"/>
                <a:ext cx="101520" cy="118800"/>
              </p14:xfrm>
            </p:contentPart>
          </mc:Choice>
          <mc:Fallback xmlns="">
            <p:pic>
              <p:nvPicPr>
                <p:cNvPr id="51" name="筆跡 50">
                  <a:extLst>
                    <a:ext uri="{FF2B5EF4-FFF2-40B4-BE49-F238E27FC236}">
                      <a16:creationId xmlns:a16="http://schemas.microsoft.com/office/drawing/2014/main" id="{D4A7ADDF-5887-10D5-6217-FD7A42389F01}"/>
                    </a:ext>
                  </a:extLst>
                </p:cNvPr>
                <p:cNvPicPr/>
                <p:nvPr/>
              </p:nvPicPr>
              <p:blipFill>
                <a:blip r:embed="rId40"/>
                <a:stretch>
                  <a:fillRect/>
                </a:stretch>
              </p:blipFill>
              <p:spPr>
                <a:xfrm>
                  <a:off x="4041613" y="3935637"/>
                  <a:ext cx="119160" cy="136440"/>
                </a:xfrm>
                <a:prstGeom prst="rect">
                  <a:avLst/>
                </a:prstGeom>
              </p:spPr>
            </p:pic>
          </mc:Fallback>
        </mc:AlternateContent>
      </p:grpSp>
      <p:grpSp>
        <p:nvGrpSpPr>
          <p:cNvPr id="67" name="群組 66">
            <a:extLst>
              <a:ext uri="{FF2B5EF4-FFF2-40B4-BE49-F238E27FC236}">
                <a16:creationId xmlns:a16="http://schemas.microsoft.com/office/drawing/2014/main" id="{23D8C890-1282-081F-F3CB-FDD481655426}"/>
              </a:ext>
            </a:extLst>
          </p:cNvPr>
          <p:cNvGrpSpPr/>
          <p:nvPr/>
        </p:nvGrpSpPr>
        <p:grpSpPr>
          <a:xfrm>
            <a:off x="4462093" y="3955437"/>
            <a:ext cx="611280" cy="176760"/>
            <a:chOff x="4462093" y="3955437"/>
            <a:chExt cx="611280" cy="176760"/>
          </a:xfrm>
        </p:grpSpPr>
        <mc:AlternateContent xmlns:mc="http://schemas.openxmlformats.org/markup-compatibility/2006" xmlns:p14="http://schemas.microsoft.com/office/powerpoint/2010/main">
          <mc:Choice Requires="p14">
            <p:contentPart p14:bwMode="auto" r:id="rId41">
              <p14:nvContentPartPr>
                <p14:cNvPr id="52" name="筆跡 51">
                  <a:extLst>
                    <a:ext uri="{FF2B5EF4-FFF2-40B4-BE49-F238E27FC236}">
                      <a16:creationId xmlns:a16="http://schemas.microsoft.com/office/drawing/2014/main" id="{3E8E868F-4D9F-6A3C-65AA-6D3A766F8041}"/>
                    </a:ext>
                  </a:extLst>
                </p14:cNvPr>
                <p14:cNvContentPartPr/>
                <p14:nvPr/>
              </p14:nvContentPartPr>
              <p14:xfrm>
                <a:off x="4462093" y="3955437"/>
                <a:ext cx="216720" cy="164880"/>
              </p14:xfrm>
            </p:contentPart>
          </mc:Choice>
          <mc:Fallback xmlns="">
            <p:pic>
              <p:nvPicPr>
                <p:cNvPr id="52" name="筆跡 51">
                  <a:extLst>
                    <a:ext uri="{FF2B5EF4-FFF2-40B4-BE49-F238E27FC236}">
                      <a16:creationId xmlns:a16="http://schemas.microsoft.com/office/drawing/2014/main" id="{3E8E868F-4D9F-6A3C-65AA-6D3A766F8041}"/>
                    </a:ext>
                  </a:extLst>
                </p:cNvPr>
                <p:cNvPicPr/>
                <p:nvPr/>
              </p:nvPicPr>
              <p:blipFill>
                <a:blip r:embed="rId42"/>
                <a:stretch>
                  <a:fillRect/>
                </a:stretch>
              </p:blipFill>
              <p:spPr>
                <a:xfrm>
                  <a:off x="4453093" y="3946797"/>
                  <a:ext cx="23436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筆跡 52">
                  <a:extLst>
                    <a:ext uri="{FF2B5EF4-FFF2-40B4-BE49-F238E27FC236}">
                      <a16:creationId xmlns:a16="http://schemas.microsoft.com/office/drawing/2014/main" id="{8FED6052-C785-3972-6D61-C75D2D7C4434}"/>
                    </a:ext>
                  </a:extLst>
                </p14:cNvPr>
                <p14:cNvContentPartPr/>
                <p14:nvPr/>
              </p14:nvContentPartPr>
              <p14:xfrm>
                <a:off x="4718773" y="3977397"/>
                <a:ext cx="167400" cy="132840"/>
              </p14:xfrm>
            </p:contentPart>
          </mc:Choice>
          <mc:Fallback xmlns="">
            <p:pic>
              <p:nvPicPr>
                <p:cNvPr id="53" name="筆跡 52">
                  <a:extLst>
                    <a:ext uri="{FF2B5EF4-FFF2-40B4-BE49-F238E27FC236}">
                      <a16:creationId xmlns:a16="http://schemas.microsoft.com/office/drawing/2014/main" id="{8FED6052-C785-3972-6D61-C75D2D7C4434}"/>
                    </a:ext>
                  </a:extLst>
                </p:cNvPr>
                <p:cNvPicPr/>
                <p:nvPr/>
              </p:nvPicPr>
              <p:blipFill>
                <a:blip r:embed="rId44"/>
                <a:stretch>
                  <a:fillRect/>
                </a:stretch>
              </p:blipFill>
              <p:spPr>
                <a:xfrm>
                  <a:off x="4710133" y="3968757"/>
                  <a:ext cx="185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4" name="筆跡 53">
                  <a:extLst>
                    <a:ext uri="{FF2B5EF4-FFF2-40B4-BE49-F238E27FC236}">
                      <a16:creationId xmlns:a16="http://schemas.microsoft.com/office/drawing/2014/main" id="{48685399-0596-2BF3-A8A6-4EF45C594370}"/>
                    </a:ext>
                  </a:extLst>
                </p14:cNvPr>
                <p14:cNvContentPartPr/>
                <p14:nvPr/>
              </p14:nvContentPartPr>
              <p14:xfrm>
                <a:off x="4948813" y="3970917"/>
                <a:ext cx="124560" cy="151560"/>
              </p14:xfrm>
            </p:contentPart>
          </mc:Choice>
          <mc:Fallback xmlns="">
            <p:pic>
              <p:nvPicPr>
                <p:cNvPr id="54" name="筆跡 53">
                  <a:extLst>
                    <a:ext uri="{FF2B5EF4-FFF2-40B4-BE49-F238E27FC236}">
                      <a16:creationId xmlns:a16="http://schemas.microsoft.com/office/drawing/2014/main" id="{48685399-0596-2BF3-A8A6-4EF45C594370}"/>
                    </a:ext>
                  </a:extLst>
                </p:cNvPr>
                <p:cNvPicPr/>
                <p:nvPr/>
              </p:nvPicPr>
              <p:blipFill>
                <a:blip r:embed="rId46"/>
                <a:stretch>
                  <a:fillRect/>
                </a:stretch>
              </p:blipFill>
              <p:spPr>
                <a:xfrm>
                  <a:off x="4940173" y="3961917"/>
                  <a:ext cx="14220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8" name="筆跡 57">
                  <a:extLst>
                    <a:ext uri="{FF2B5EF4-FFF2-40B4-BE49-F238E27FC236}">
                      <a16:creationId xmlns:a16="http://schemas.microsoft.com/office/drawing/2014/main" id="{67441A1B-5716-1C78-C077-A569614A3546}"/>
                    </a:ext>
                  </a:extLst>
                </p14:cNvPr>
                <p14:cNvContentPartPr/>
                <p14:nvPr/>
              </p14:nvContentPartPr>
              <p14:xfrm>
                <a:off x="4665133" y="4037517"/>
                <a:ext cx="47520" cy="94680"/>
              </p14:xfrm>
            </p:contentPart>
          </mc:Choice>
          <mc:Fallback xmlns="">
            <p:pic>
              <p:nvPicPr>
                <p:cNvPr id="58" name="筆跡 57">
                  <a:extLst>
                    <a:ext uri="{FF2B5EF4-FFF2-40B4-BE49-F238E27FC236}">
                      <a16:creationId xmlns:a16="http://schemas.microsoft.com/office/drawing/2014/main" id="{67441A1B-5716-1C78-C077-A569614A3546}"/>
                    </a:ext>
                  </a:extLst>
                </p:cNvPr>
                <p:cNvPicPr/>
                <p:nvPr/>
              </p:nvPicPr>
              <p:blipFill>
                <a:blip r:embed="rId48"/>
                <a:stretch>
                  <a:fillRect/>
                </a:stretch>
              </p:blipFill>
              <p:spPr>
                <a:xfrm>
                  <a:off x="4656133" y="4028877"/>
                  <a:ext cx="65160" cy="112320"/>
                </a:xfrm>
                <a:prstGeom prst="rect">
                  <a:avLst/>
                </a:prstGeom>
              </p:spPr>
            </p:pic>
          </mc:Fallback>
        </mc:AlternateContent>
      </p:grpSp>
      <p:grpSp>
        <p:nvGrpSpPr>
          <p:cNvPr id="66" name="群組 65">
            <a:extLst>
              <a:ext uri="{FF2B5EF4-FFF2-40B4-BE49-F238E27FC236}">
                <a16:creationId xmlns:a16="http://schemas.microsoft.com/office/drawing/2014/main" id="{C53C2B2B-F06F-357E-0427-589375C6279B}"/>
              </a:ext>
            </a:extLst>
          </p:cNvPr>
          <p:cNvGrpSpPr/>
          <p:nvPr/>
        </p:nvGrpSpPr>
        <p:grpSpPr>
          <a:xfrm>
            <a:off x="5352733" y="3784437"/>
            <a:ext cx="1159560" cy="443520"/>
            <a:chOff x="5352733" y="3784437"/>
            <a:chExt cx="1159560" cy="443520"/>
          </a:xfrm>
        </p:grpSpPr>
        <mc:AlternateContent xmlns:mc="http://schemas.openxmlformats.org/markup-compatibility/2006" xmlns:p14="http://schemas.microsoft.com/office/powerpoint/2010/main">
          <mc:Choice Requires="p14">
            <p:contentPart p14:bwMode="auto" r:id="rId49">
              <p14:nvContentPartPr>
                <p14:cNvPr id="59" name="筆跡 58">
                  <a:extLst>
                    <a:ext uri="{FF2B5EF4-FFF2-40B4-BE49-F238E27FC236}">
                      <a16:creationId xmlns:a16="http://schemas.microsoft.com/office/drawing/2014/main" id="{E120B21D-90DF-F39B-8A6C-11C16178C6DD}"/>
                    </a:ext>
                  </a:extLst>
                </p14:cNvPr>
                <p14:cNvContentPartPr/>
                <p14:nvPr/>
              </p14:nvContentPartPr>
              <p14:xfrm>
                <a:off x="5407093" y="3784437"/>
                <a:ext cx="101880" cy="443520"/>
              </p14:xfrm>
            </p:contentPart>
          </mc:Choice>
          <mc:Fallback xmlns="">
            <p:pic>
              <p:nvPicPr>
                <p:cNvPr id="59" name="筆跡 58">
                  <a:extLst>
                    <a:ext uri="{FF2B5EF4-FFF2-40B4-BE49-F238E27FC236}">
                      <a16:creationId xmlns:a16="http://schemas.microsoft.com/office/drawing/2014/main" id="{E120B21D-90DF-F39B-8A6C-11C16178C6DD}"/>
                    </a:ext>
                  </a:extLst>
                </p:cNvPr>
                <p:cNvPicPr/>
                <p:nvPr/>
              </p:nvPicPr>
              <p:blipFill>
                <a:blip r:embed="rId50"/>
                <a:stretch>
                  <a:fillRect/>
                </a:stretch>
              </p:blipFill>
              <p:spPr>
                <a:xfrm>
                  <a:off x="5398093" y="3775797"/>
                  <a:ext cx="119520" cy="461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0" name="筆跡 59">
                  <a:extLst>
                    <a:ext uri="{FF2B5EF4-FFF2-40B4-BE49-F238E27FC236}">
                      <a16:creationId xmlns:a16="http://schemas.microsoft.com/office/drawing/2014/main" id="{F72556AC-9BA9-8447-BE19-7C449FF73BFF}"/>
                    </a:ext>
                  </a:extLst>
                </p14:cNvPr>
                <p14:cNvContentPartPr/>
                <p14:nvPr/>
              </p14:nvContentPartPr>
              <p14:xfrm>
                <a:off x="5352733" y="4028877"/>
                <a:ext cx="313560" cy="117000"/>
              </p14:xfrm>
            </p:contentPart>
          </mc:Choice>
          <mc:Fallback xmlns="">
            <p:pic>
              <p:nvPicPr>
                <p:cNvPr id="60" name="筆跡 59">
                  <a:extLst>
                    <a:ext uri="{FF2B5EF4-FFF2-40B4-BE49-F238E27FC236}">
                      <a16:creationId xmlns:a16="http://schemas.microsoft.com/office/drawing/2014/main" id="{F72556AC-9BA9-8447-BE19-7C449FF73BFF}"/>
                    </a:ext>
                  </a:extLst>
                </p:cNvPr>
                <p:cNvPicPr/>
                <p:nvPr/>
              </p:nvPicPr>
              <p:blipFill>
                <a:blip r:embed="rId52"/>
                <a:stretch>
                  <a:fillRect/>
                </a:stretch>
              </p:blipFill>
              <p:spPr>
                <a:xfrm>
                  <a:off x="5343733" y="4019877"/>
                  <a:ext cx="3312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1" name="筆跡 60">
                  <a:extLst>
                    <a:ext uri="{FF2B5EF4-FFF2-40B4-BE49-F238E27FC236}">
                      <a16:creationId xmlns:a16="http://schemas.microsoft.com/office/drawing/2014/main" id="{1F57C224-5B07-487C-268B-8834743BD839}"/>
                    </a:ext>
                  </a:extLst>
                </p14:cNvPr>
                <p14:cNvContentPartPr/>
                <p14:nvPr/>
              </p14:nvContentPartPr>
              <p14:xfrm>
                <a:off x="5700493" y="3990717"/>
                <a:ext cx="240480" cy="137880"/>
              </p14:xfrm>
            </p:contentPart>
          </mc:Choice>
          <mc:Fallback xmlns="">
            <p:pic>
              <p:nvPicPr>
                <p:cNvPr id="61" name="筆跡 60">
                  <a:extLst>
                    <a:ext uri="{FF2B5EF4-FFF2-40B4-BE49-F238E27FC236}">
                      <a16:creationId xmlns:a16="http://schemas.microsoft.com/office/drawing/2014/main" id="{1F57C224-5B07-487C-268B-8834743BD839}"/>
                    </a:ext>
                  </a:extLst>
                </p:cNvPr>
                <p:cNvPicPr/>
                <p:nvPr/>
              </p:nvPicPr>
              <p:blipFill>
                <a:blip r:embed="rId54"/>
                <a:stretch>
                  <a:fillRect/>
                </a:stretch>
              </p:blipFill>
              <p:spPr>
                <a:xfrm>
                  <a:off x="5691493" y="3981717"/>
                  <a:ext cx="2581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2" name="筆跡 61">
                  <a:extLst>
                    <a:ext uri="{FF2B5EF4-FFF2-40B4-BE49-F238E27FC236}">
                      <a16:creationId xmlns:a16="http://schemas.microsoft.com/office/drawing/2014/main" id="{32E82FFC-A651-4987-7344-ABB07721956D}"/>
                    </a:ext>
                  </a:extLst>
                </p14:cNvPr>
                <p14:cNvContentPartPr/>
                <p14:nvPr/>
              </p14:nvContentPartPr>
              <p14:xfrm>
                <a:off x="6093613" y="3973437"/>
                <a:ext cx="148320" cy="151920"/>
              </p14:xfrm>
            </p:contentPart>
          </mc:Choice>
          <mc:Fallback xmlns="">
            <p:pic>
              <p:nvPicPr>
                <p:cNvPr id="62" name="筆跡 61">
                  <a:extLst>
                    <a:ext uri="{FF2B5EF4-FFF2-40B4-BE49-F238E27FC236}">
                      <a16:creationId xmlns:a16="http://schemas.microsoft.com/office/drawing/2014/main" id="{32E82FFC-A651-4987-7344-ABB07721956D}"/>
                    </a:ext>
                  </a:extLst>
                </p:cNvPr>
                <p:cNvPicPr/>
                <p:nvPr/>
              </p:nvPicPr>
              <p:blipFill>
                <a:blip r:embed="rId56"/>
                <a:stretch>
                  <a:fillRect/>
                </a:stretch>
              </p:blipFill>
              <p:spPr>
                <a:xfrm>
                  <a:off x="6084973" y="3964797"/>
                  <a:ext cx="1659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3" name="筆跡 62">
                  <a:extLst>
                    <a:ext uri="{FF2B5EF4-FFF2-40B4-BE49-F238E27FC236}">
                      <a16:creationId xmlns:a16="http://schemas.microsoft.com/office/drawing/2014/main" id="{81257A7B-F3AC-5AD7-19E3-4D2FB9BD3E4B}"/>
                    </a:ext>
                  </a:extLst>
                </p14:cNvPr>
                <p14:cNvContentPartPr/>
                <p14:nvPr/>
              </p14:nvContentPartPr>
              <p14:xfrm>
                <a:off x="6142933" y="3974517"/>
                <a:ext cx="172080" cy="63000"/>
              </p14:xfrm>
            </p:contentPart>
          </mc:Choice>
          <mc:Fallback xmlns="">
            <p:pic>
              <p:nvPicPr>
                <p:cNvPr id="63" name="筆跡 62">
                  <a:extLst>
                    <a:ext uri="{FF2B5EF4-FFF2-40B4-BE49-F238E27FC236}">
                      <a16:creationId xmlns:a16="http://schemas.microsoft.com/office/drawing/2014/main" id="{81257A7B-F3AC-5AD7-19E3-4D2FB9BD3E4B}"/>
                    </a:ext>
                  </a:extLst>
                </p:cNvPr>
                <p:cNvPicPr/>
                <p:nvPr/>
              </p:nvPicPr>
              <p:blipFill>
                <a:blip r:embed="rId58"/>
                <a:stretch>
                  <a:fillRect/>
                </a:stretch>
              </p:blipFill>
              <p:spPr>
                <a:xfrm>
                  <a:off x="6133933" y="3965517"/>
                  <a:ext cx="18972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4" name="筆跡 63">
                  <a:extLst>
                    <a:ext uri="{FF2B5EF4-FFF2-40B4-BE49-F238E27FC236}">
                      <a16:creationId xmlns:a16="http://schemas.microsoft.com/office/drawing/2014/main" id="{DB1A3CF3-43BD-0D36-BF84-508159FEB03F}"/>
                    </a:ext>
                  </a:extLst>
                </p14:cNvPr>
                <p14:cNvContentPartPr/>
                <p14:nvPr/>
              </p14:nvContentPartPr>
              <p14:xfrm>
                <a:off x="6275413" y="3878037"/>
                <a:ext cx="91080" cy="249480"/>
              </p14:xfrm>
            </p:contentPart>
          </mc:Choice>
          <mc:Fallback xmlns="">
            <p:pic>
              <p:nvPicPr>
                <p:cNvPr id="64" name="筆跡 63">
                  <a:extLst>
                    <a:ext uri="{FF2B5EF4-FFF2-40B4-BE49-F238E27FC236}">
                      <a16:creationId xmlns:a16="http://schemas.microsoft.com/office/drawing/2014/main" id="{DB1A3CF3-43BD-0D36-BF84-508159FEB03F}"/>
                    </a:ext>
                  </a:extLst>
                </p:cNvPr>
                <p:cNvPicPr/>
                <p:nvPr/>
              </p:nvPicPr>
              <p:blipFill>
                <a:blip r:embed="rId60"/>
                <a:stretch>
                  <a:fillRect/>
                </a:stretch>
              </p:blipFill>
              <p:spPr>
                <a:xfrm>
                  <a:off x="6266413" y="3869037"/>
                  <a:ext cx="10872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5" name="筆跡 64">
                  <a:extLst>
                    <a:ext uri="{FF2B5EF4-FFF2-40B4-BE49-F238E27FC236}">
                      <a16:creationId xmlns:a16="http://schemas.microsoft.com/office/drawing/2014/main" id="{03148C20-F862-192D-C9B5-B4490E9A597C}"/>
                    </a:ext>
                  </a:extLst>
                </p14:cNvPr>
                <p14:cNvContentPartPr/>
                <p14:nvPr/>
              </p14:nvContentPartPr>
              <p14:xfrm>
                <a:off x="6373693" y="3983877"/>
                <a:ext cx="138600" cy="133560"/>
              </p14:xfrm>
            </p:contentPart>
          </mc:Choice>
          <mc:Fallback xmlns="">
            <p:pic>
              <p:nvPicPr>
                <p:cNvPr id="65" name="筆跡 64">
                  <a:extLst>
                    <a:ext uri="{FF2B5EF4-FFF2-40B4-BE49-F238E27FC236}">
                      <a16:creationId xmlns:a16="http://schemas.microsoft.com/office/drawing/2014/main" id="{03148C20-F862-192D-C9B5-B4490E9A597C}"/>
                    </a:ext>
                  </a:extLst>
                </p:cNvPr>
                <p:cNvPicPr/>
                <p:nvPr/>
              </p:nvPicPr>
              <p:blipFill>
                <a:blip r:embed="rId62"/>
                <a:stretch>
                  <a:fillRect/>
                </a:stretch>
              </p:blipFill>
              <p:spPr>
                <a:xfrm>
                  <a:off x="6364693" y="3974877"/>
                  <a:ext cx="156240" cy="151200"/>
                </a:xfrm>
                <a:prstGeom prst="rect">
                  <a:avLst/>
                </a:prstGeom>
              </p:spPr>
            </p:pic>
          </mc:Fallback>
        </mc:AlternateContent>
      </p:grpSp>
      <p:grpSp>
        <p:nvGrpSpPr>
          <p:cNvPr id="83" name="群組 82">
            <a:extLst>
              <a:ext uri="{FF2B5EF4-FFF2-40B4-BE49-F238E27FC236}">
                <a16:creationId xmlns:a16="http://schemas.microsoft.com/office/drawing/2014/main" id="{AD534219-7C58-2038-AB82-6241307765FD}"/>
              </a:ext>
            </a:extLst>
          </p:cNvPr>
          <p:cNvGrpSpPr/>
          <p:nvPr/>
        </p:nvGrpSpPr>
        <p:grpSpPr>
          <a:xfrm>
            <a:off x="6870853" y="3953277"/>
            <a:ext cx="686520" cy="186840"/>
            <a:chOff x="6870853" y="3953277"/>
            <a:chExt cx="686520" cy="186840"/>
          </a:xfrm>
        </p:grpSpPr>
        <mc:AlternateContent xmlns:mc="http://schemas.openxmlformats.org/markup-compatibility/2006" xmlns:p14="http://schemas.microsoft.com/office/powerpoint/2010/main">
          <mc:Choice Requires="p14">
            <p:contentPart p14:bwMode="auto" r:id="rId63">
              <p14:nvContentPartPr>
                <p14:cNvPr id="68" name="筆跡 67">
                  <a:extLst>
                    <a:ext uri="{FF2B5EF4-FFF2-40B4-BE49-F238E27FC236}">
                      <a16:creationId xmlns:a16="http://schemas.microsoft.com/office/drawing/2014/main" id="{7083B7A8-22AA-91E6-10FC-820B2D95157A}"/>
                    </a:ext>
                  </a:extLst>
                </p14:cNvPr>
                <p14:cNvContentPartPr/>
                <p14:nvPr/>
              </p14:nvContentPartPr>
              <p14:xfrm>
                <a:off x="6870853" y="3953277"/>
                <a:ext cx="142200" cy="186840"/>
              </p14:xfrm>
            </p:contentPart>
          </mc:Choice>
          <mc:Fallback xmlns="">
            <p:pic>
              <p:nvPicPr>
                <p:cNvPr id="68" name="筆跡 67">
                  <a:extLst>
                    <a:ext uri="{FF2B5EF4-FFF2-40B4-BE49-F238E27FC236}">
                      <a16:creationId xmlns:a16="http://schemas.microsoft.com/office/drawing/2014/main" id="{7083B7A8-22AA-91E6-10FC-820B2D95157A}"/>
                    </a:ext>
                  </a:extLst>
                </p:cNvPr>
                <p:cNvPicPr/>
                <p:nvPr/>
              </p:nvPicPr>
              <p:blipFill>
                <a:blip r:embed="rId64"/>
                <a:stretch>
                  <a:fillRect/>
                </a:stretch>
              </p:blipFill>
              <p:spPr>
                <a:xfrm>
                  <a:off x="6861853" y="3944637"/>
                  <a:ext cx="1598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9" name="筆跡 68">
                  <a:extLst>
                    <a:ext uri="{FF2B5EF4-FFF2-40B4-BE49-F238E27FC236}">
                      <a16:creationId xmlns:a16="http://schemas.microsoft.com/office/drawing/2014/main" id="{18787274-683E-7255-571D-5BB5C2885321}"/>
                    </a:ext>
                  </a:extLst>
                </p14:cNvPr>
                <p14:cNvContentPartPr/>
                <p14:nvPr/>
              </p14:nvContentPartPr>
              <p14:xfrm>
                <a:off x="7023853" y="4013037"/>
                <a:ext cx="124200" cy="126000"/>
              </p14:xfrm>
            </p:contentPart>
          </mc:Choice>
          <mc:Fallback xmlns="">
            <p:pic>
              <p:nvPicPr>
                <p:cNvPr id="69" name="筆跡 68">
                  <a:extLst>
                    <a:ext uri="{FF2B5EF4-FFF2-40B4-BE49-F238E27FC236}">
                      <a16:creationId xmlns:a16="http://schemas.microsoft.com/office/drawing/2014/main" id="{18787274-683E-7255-571D-5BB5C2885321}"/>
                    </a:ext>
                  </a:extLst>
                </p:cNvPr>
                <p:cNvPicPr/>
                <p:nvPr/>
              </p:nvPicPr>
              <p:blipFill>
                <a:blip r:embed="rId66"/>
                <a:stretch>
                  <a:fillRect/>
                </a:stretch>
              </p:blipFill>
              <p:spPr>
                <a:xfrm>
                  <a:off x="7015213" y="4004037"/>
                  <a:ext cx="1418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0" name="筆跡 69">
                  <a:extLst>
                    <a:ext uri="{FF2B5EF4-FFF2-40B4-BE49-F238E27FC236}">
                      <a16:creationId xmlns:a16="http://schemas.microsoft.com/office/drawing/2014/main" id="{8FDE9B39-7B50-FB7F-CD0E-898CA8E24D08}"/>
                    </a:ext>
                  </a:extLst>
                </p14:cNvPr>
                <p14:cNvContentPartPr/>
                <p14:nvPr/>
              </p14:nvContentPartPr>
              <p14:xfrm>
                <a:off x="7172173" y="4002597"/>
                <a:ext cx="247320" cy="131040"/>
              </p14:xfrm>
            </p:contentPart>
          </mc:Choice>
          <mc:Fallback xmlns="">
            <p:pic>
              <p:nvPicPr>
                <p:cNvPr id="70" name="筆跡 69">
                  <a:extLst>
                    <a:ext uri="{FF2B5EF4-FFF2-40B4-BE49-F238E27FC236}">
                      <a16:creationId xmlns:a16="http://schemas.microsoft.com/office/drawing/2014/main" id="{8FDE9B39-7B50-FB7F-CD0E-898CA8E24D08}"/>
                    </a:ext>
                  </a:extLst>
                </p:cNvPr>
                <p:cNvPicPr/>
                <p:nvPr/>
              </p:nvPicPr>
              <p:blipFill>
                <a:blip r:embed="rId68"/>
                <a:stretch>
                  <a:fillRect/>
                </a:stretch>
              </p:blipFill>
              <p:spPr>
                <a:xfrm>
                  <a:off x="7163533" y="3993597"/>
                  <a:ext cx="26496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71" name="筆跡 70">
                  <a:extLst>
                    <a:ext uri="{FF2B5EF4-FFF2-40B4-BE49-F238E27FC236}">
                      <a16:creationId xmlns:a16="http://schemas.microsoft.com/office/drawing/2014/main" id="{CDF42E09-5BCD-8A62-D977-CC3E1F04881B}"/>
                    </a:ext>
                  </a:extLst>
                </p14:cNvPr>
                <p14:cNvContentPartPr/>
                <p14:nvPr/>
              </p14:nvContentPartPr>
              <p14:xfrm>
                <a:off x="7427413" y="3995397"/>
                <a:ext cx="129960" cy="120960"/>
              </p14:xfrm>
            </p:contentPart>
          </mc:Choice>
          <mc:Fallback xmlns="">
            <p:pic>
              <p:nvPicPr>
                <p:cNvPr id="71" name="筆跡 70">
                  <a:extLst>
                    <a:ext uri="{FF2B5EF4-FFF2-40B4-BE49-F238E27FC236}">
                      <a16:creationId xmlns:a16="http://schemas.microsoft.com/office/drawing/2014/main" id="{CDF42E09-5BCD-8A62-D977-CC3E1F04881B}"/>
                    </a:ext>
                  </a:extLst>
                </p:cNvPr>
                <p:cNvPicPr/>
                <p:nvPr/>
              </p:nvPicPr>
              <p:blipFill>
                <a:blip r:embed="rId70"/>
                <a:stretch>
                  <a:fillRect/>
                </a:stretch>
              </p:blipFill>
              <p:spPr>
                <a:xfrm>
                  <a:off x="7418413" y="3986757"/>
                  <a:ext cx="147600" cy="138600"/>
                </a:xfrm>
                <a:prstGeom prst="rect">
                  <a:avLst/>
                </a:prstGeom>
              </p:spPr>
            </p:pic>
          </mc:Fallback>
        </mc:AlternateContent>
      </p:grpSp>
      <p:grpSp>
        <p:nvGrpSpPr>
          <p:cNvPr id="82" name="群組 81">
            <a:extLst>
              <a:ext uri="{FF2B5EF4-FFF2-40B4-BE49-F238E27FC236}">
                <a16:creationId xmlns:a16="http://schemas.microsoft.com/office/drawing/2014/main" id="{DEF8E9C5-7ACA-83E0-07C4-CAE040EDB3CE}"/>
              </a:ext>
            </a:extLst>
          </p:cNvPr>
          <p:cNvGrpSpPr/>
          <p:nvPr/>
        </p:nvGrpSpPr>
        <p:grpSpPr>
          <a:xfrm>
            <a:off x="7793173" y="3837357"/>
            <a:ext cx="1367640" cy="467280"/>
            <a:chOff x="7793173" y="3837357"/>
            <a:chExt cx="1367640" cy="467280"/>
          </a:xfrm>
        </p:grpSpPr>
        <mc:AlternateContent xmlns:mc="http://schemas.openxmlformats.org/markup-compatibility/2006" xmlns:p14="http://schemas.microsoft.com/office/powerpoint/2010/main">
          <mc:Choice Requires="p14">
            <p:contentPart p14:bwMode="auto" r:id="rId71">
              <p14:nvContentPartPr>
                <p14:cNvPr id="72" name="筆跡 71">
                  <a:extLst>
                    <a:ext uri="{FF2B5EF4-FFF2-40B4-BE49-F238E27FC236}">
                      <a16:creationId xmlns:a16="http://schemas.microsoft.com/office/drawing/2014/main" id="{7A695B2A-011F-0BB2-0227-CC1066F64FA7}"/>
                    </a:ext>
                  </a:extLst>
                </p14:cNvPr>
                <p14:cNvContentPartPr/>
                <p14:nvPr/>
              </p14:nvContentPartPr>
              <p14:xfrm>
                <a:off x="7793173" y="3996477"/>
                <a:ext cx="88560" cy="308160"/>
              </p14:xfrm>
            </p:contentPart>
          </mc:Choice>
          <mc:Fallback xmlns="">
            <p:pic>
              <p:nvPicPr>
                <p:cNvPr id="72" name="筆跡 71">
                  <a:extLst>
                    <a:ext uri="{FF2B5EF4-FFF2-40B4-BE49-F238E27FC236}">
                      <a16:creationId xmlns:a16="http://schemas.microsoft.com/office/drawing/2014/main" id="{7A695B2A-011F-0BB2-0227-CC1066F64FA7}"/>
                    </a:ext>
                  </a:extLst>
                </p:cNvPr>
                <p:cNvPicPr/>
                <p:nvPr/>
              </p:nvPicPr>
              <p:blipFill>
                <a:blip r:embed="rId72"/>
                <a:stretch>
                  <a:fillRect/>
                </a:stretch>
              </p:blipFill>
              <p:spPr>
                <a:xfrm>
                  <a:off x="7784533" y="3987477"/>
                  <a:ext cx="10620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3" name="筆跡 72">
                  <a:extLst>
                    <a:ext uri="{FF2B5EF4-FFF2-40B4-BE49-F238E27FC236}">
                      <a16:creationId xmlns:a16="http://schemas.microsoft.com/office/drawing/2014/main" id="{A1BE94A4-FC2C-579D-0B30-316F13E14859}"/>
                    </a:ext>
                  </a:extLst>
                </p14:cNvPr>
                <p14:cNvContentPartPr/>
                <p14:nvPr/>
              </p14:nvContentPartPr>
              <p14:xfrm>
                <a:off x="7819093" y="3982077"/>
                <a:ext cx="151560" cy="106200"/>
              </p14:xfrm>
            </p:contentPart>
          </mc:Choice>
          <mc:Fallback xmlns="">
            <p:pic>
              <p:nvPicPr>
                <p:cNvPr id="73" name="筆跡 72">
                  <a:extLst>
                    <a:ext uri="{FF2B5EF4-FFF2-40B4-BE49-F238E27FC236}">
                      <a16:creationId xmlns:a16="http://schemas.microsoft.com/office/drawing/2014/main" id="{A1BE94A4-FC2C-579D-0B30-316F13E14859}"/>
                    </a:ext>
                  </a:extLst>
                </p:cNvPr>
                <p:cNvPicPr/>
                <p:nvPr/>
              </p:nvPicPr>
              <p:blipFill>
                <a:blip r:embed="rId74"/>
                <a:stretch>
                  <a:fillRect/>
                </a:stretch>
              </p:blipFill>
              <p:spPr>
                <a:xfrm>
                  <a:off x="7810093" y="3973077"/>
                  <a:ext cx="16920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4" name="筆跡 73">
                  <a:extLst>
                    <a:ext uri="{FF2B5EF4-FFF2-40B4-BE49-F238E27FC236}">
                      <a16:creationId xmlns:a16="http://schemas.microsoft.com/office/drawing/2014/main" id="{5D076AD2-4097-D949-130E-E0D988C3EE66}"/>
                    </a:ext>
                  </a:extLst>
                </p14:cNvPr>
                <p14:cNvContentPartPr/>
                <p14:nvPr/>
              </p14:nvContentPartPr>
              <p14:xfrm>
                <a:off x="8003413" y="4002957"/>
                <a:ext cx="65160" cy="63000"/>
              </p14:xfrm>
            </p:contentPart>
          </mc:Choice>
          <mc:Fallback xmlns="">
            <p:pic>
              <p:nvPicPr>
                <p:cNvPr id="74" name="筆跡 73">
                  <a:extLst>
                    <a:ext uri="{FF2B5EF4-FFF2-40B4-BE49-F238E27FC236}">
                      <a16:creationId xmlns:a16="http://schemas.microsoft.com/office/drawing/2014/main" id="{5D076AD2-4097-D949-130E-E0D988C3EE66}"/>
                    </a:ext>
                  </a:extLst>
                </p:cNvPr>
                <p:cNvPicPr/>
                <p:nvPr/>
              </p:nvPicPr>
              <p:blipFill>
                <a:blip r:embed="rId76"/>
                <a:stretch>
                  <a:fillRect/>
                </a:stretch>
              </p:blipFill>
              <p:spPr>
                <a:xfrm>
                  <a:off x="7994773" y="3994317"/>
                  <a:ext cx="8280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5" name="筆跡 74">
                  <a:extLst>
                    <a:ext uri="{FF2B5EF4-FFF2-40B4-BE49-F238E27FC236}">
                      <a16:creationId xmlns:a16="http://schemas.microsoft.com/office/drawing/2014/main" id="{B043DFA3-46C1-75FA-868B-FC2649727969}"/>
                    </a:ext>
                  </a:extLst>
                </p14:cNvPr>
                <p14:cNvContentPartPr/>
                <p14:nvPr/>
              </p14:nvContentPartPr>
              <p14:xfrm>
                <a:off x="8032213" y="3994677"/>
                <a:ext cx="147240" cy="296640"/>
              </p14:xfrm>
            </p:contentPart>
          </mc:Choice>
          <mc:Fallback xmlns="">
            <p:pic>
              <p:nvPicPr>
                <p:cNvPr id="75" name="筆跡 74">
                  <a:extLst>
                    <a:ext uri="{FF2B5EF4-FFF2-40B4-BE49-F238E27FC236}">
                      <a16:creationId xmlns:a16="http://schemas.microsoft.com/office/drawing/2014/main" id="{B043DFA3-46C1-75FA-868B-FC2649727969}"/>
                    </a:ext>
                  </a:extLst>
                </p:cNvPr>
                <p:cNvPicPr/>
                <p:nvPr/>
              </p:nvPicPr>
              <p:blipFill>
                <a:blip r:embed="rId78"/>
                <a:stretch>
                  <a:fillRect/>
                </a:stretch>
              </p:blipFill>
              <p:spPr>
                <a:xfrm>
                  <a:off x="8023213" y="3986037"/>
                  <a:ext cx="164880" cy="3142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6" name="筆跡 75">
                  <a:extLst>
                    <a:ext uri="{FF2B5EF4-FFF2-40B4-BE49-F238E27FC236}">
                      <a16:creationId xmlns:a16="http://schemas.microsoft.com/office/drawing/2014/main" id="{972AA53D-9D7A-9799-C091-958F261275CD}"/>
                    </a:ext>
                  </a:extLst>
                </p14:cNvPr>
                <p14:cNvContentPartPr/>
                <p14:nvPr/>
              </p14:nvContentPartPr>
              <p14:xfrm>
                <a:off x="8230213" y="4010157"/>
                <a:ext cx="106920" cy="94680"/>
              </p14:xfrm>
            </p:contentPart>
          </mc:Choice>
          <mc:Fallback xmlns="">
            <p:pic>
              <p:nvPicPr>
                <p:cNvPr id="76" name="筆跡 75">
                  <a:extLst>
                    <a:ext uri="{FF2B5EF4-FFF2-40B4-BE49-F238E27FC236}">
                      <a16:creationId xmlns:a16="http://schemas.microsoft.com/office/drawing/2014/main" id="{972AA53D-9D7A-9799-C091-958F261275CD}"/>
                    </a:ext>
                  </a:extLst>
                </p:cNvPr>
                <p:cNvPicPr/>
                <p:nvPr/>
              </p:nvPicPr>
              <p:blipFill>
                <a:blip r:embed="rId80"/>
                <a:stretch>
                  <a:fillRect/>
                </a:stretch>
              </p:blipFill>
              <p:spPr>
                <a:xfrm>
                  <a:off x="8221573" y="4001517"/>
                  <a:ext cx="1245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7" name="筆跡 76">
                  <a:extLst>
                    <a:ext uri="{FF2B5EF4-FFF2-40B4-BE49-F238E27FC236}">
                      <a16:creationId xmlns:a16="http://schemas.microsoft.com/office/drawing/2014/main" id="{4943111F-97C0-41AE-B003-13BA89FF3226}"/>
                    </a:ext>
                  </a:extLst>
                </p14:cNvPr>
                <p14:cNvContentPartPr/>
                <p14:nvPr/>
              </p14:nvContentPartPr>
              <p14:xfrm>
                <a:off x="8384653" y="3837357"/>
                <a:ext cx="176040" cy="294840"/>
              </p14:xfrm>
            </p:contentPart>
          </mc:Choice>
          <mc:Fallback xmlns="">
            <p:pic>
              <p:nvPicPr>
                <p:cNvPr id="77" name="筆跡 76">
                  <a:extLst>
                    <a:ext uri="{FF2B5EF4-FFF2-40B4-BE49-F238E27FC236}">
                      <a16:creationId xmlns:a16="http://schemas.microsoft.com/office/drawing/2014/main" id="{4943111F-97C0-41AE-B003-13BA89FF3226}"/>
                    </a:ext>
                  </a:extLst>
                </p:cNvPr>
                <p:cNvPicPr/>
                <p:nvPr/>
              </p:nvPicPr>
              <p:blipFill>
                <a:blip r:embed="rId82"/>
                <a:stretch>
                  <a:fillRect/>
                </a:stretch>
              </p:blipFill>
              <p:spPr>
                <a:xfrm>
                  <a:off x="8376013" y="3828357"/>
                  <a:ext cx="19368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8" name="筆跡 77">
                  <a:extLst>
                    <a:ext uri="{FF2B5EF4-FFF2-40B4-BE49-F238E27FC236}">
                      <a16:creationId xmlns:a16="http://schemas.microsoft.com/office/drawing/2014/main" id="{C204FC15-E9B2-6237-9AF8-EEC1C6BAC625}"/>
                    </a:ext>
                  </a:extLst>
                </p14:cNvPr>
                <p14:cNvContentPartPr/>
                <p14:nvPr/>
              </p14:nvContentPartPr>
              <p14:xfrm>
                <a:off x="8552053" y="3972357"/>
                <a:ext cx="171000" cy="155880"/>
              </p14:xfrm>
            </p:contentPart>
          </mc:Choice>
          <mc:Fallback xmlns="">
            <p:pic>
              <p:nvPicPr>
                <p:cNvPr id="78" name="筆跡 77">
                  <a:extLst>
                    <a:ext uri="{FF2B5EF4-FFF2-40B4-BE49-F238E27FC236}">
                      <a16:creationId xmlns:a16="http://schemas.microsoft.com/office/drawing/2014/main" id="{C204FC15-E9B2-6237-9AF8-EEC1C6BAC625}"/>
                    </a:ext>
                  </a:extLst>
                </p:cNvPr>
                <p:cNvPicPr/>
                <p:nvPr/>
              </p:nvPicPr>
              <p:blipFill>
                <a:blip r:embed="rId84"/>
                <a:stretch>
                  <a:fillRect/>
                </a:stretch>
              </p:blipFill>
              <p:spPr>
                <a:xfrm>
                  <a:off x="8543053" y="3963357"/>
                  <a:ext cx="1886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9" name="筆跡 78">
                  <a:extLst>
                    <a:ext uri="{FF2B5EF4-FFF2-40B4-BE49-F238E27FC236}">
                      <a16:creationId xmlns:a16="http://schemas.microsoft.com/office/drawing/2014/main" id="{E1E5C821-BB02-A665-1BC2-FC9EDD7A2C88}"/>
                    </a:ext>
                  </a:extLst>
                </p14:cNvPr>
                <p14:cNvContentPartPr/>
                <p14:nvPr/>
              </p14:nvContentPartPr>
              <p14:xfrm>
                <a:off x="8700013" y="3989637"/>
                <a:ext cx="119520" cy="101520"/>
              </p14:xfrm>
            </p:contentPart>
          </mc:Choice>
          <mc:Fallback xmlns="">
            <p:pic>
              <p:nvPicPr>
                <p:cNvPr id="79" name="筆跡 78">
                  <a:extLst>
                    <a:ext uri="{FF2B5EF4-FFF2-40B4-BE49-F238E27FC236}">
                      <a16:creationId xmlns:a16="http://schemas.microsoft.com/office/drawing/2014/main" id="{E1E5C821-BB02-A665-1BC2-FC9EDD7A2C88}"/>
                    </a:ext>
                  </a:extLst>
                </p:cNvPr>
                <p:cNvPicPr/>
                <p:nvPr/>
              </p:nvPicPr>
              <p:blipFill>
                <a:blip r:embed="rId86"/>
                <a:stretch>
                  <a:fillRect/>
                </a:stretch>
              </p:blipFill>
              <p:spPr>
                <a:xfrm>
                  <a:off x="8691373" y="3980637"/>
                  <a:ext cx="1371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80" name="筆跡 79">
                  <a:extLst>
                    <a:ext uri="{FF2B5EF4-FFF2-40B4-BE49-F238E27FC236}">
                      <a16:creationId xmlns:a16="http://schemas.microsoft.com/office/drawing/2014/main" id="{D2451615-DCB9-B43F-0BE4-8FAC67631976}"/>
                    </a:ext>
                  </a:extLst>
                </p14:cNvPr>
                <p14:cNvContentPartPr/>
                <p14:nvPr/>
              </p14:nvContentPartPr>
              <p14:xfrm>
                <a:off x="8849413" y="3953997"/>
                <a:ext cx="103320" cy="150840"/>
              </p14:xfrm>
            </p:contentPart>
          </mc:Choice>
          <mc:Fallback xmlns="">
            <p:pic>
              <p:nvPicPr>
                <p:cNvPr id="80" name="筆跡 79">
                  <a:extLst>
                    <a:ext uri="{FF2B5EF4-FFF2-40B4-BE49-F238E27FC236}">
                      <a16:creationId xmlns:a16="http://schemas.microsoft.com/office/drawing/2014/main" id="{D2451615-DCB9-B43F-0BE4-8FAC67631976}"/>
                    </a:ext>
                  </a:extLst>
                </p:cNvPr>
                <p:cNvPicPr/>
                <p:nvPr/>
              </p:nvPicPr>
              <p:blipFill>
                <a:blip r:embed="rId88"/>
                <a:stretch>
                  <a:fillRect/>
                </a:stretch>
              </p:blipFill>
              <p:spPr>
                <a:xfrm>
                  <a:off x="8840413" y="3944997"/>
                  <a:ext cx="1209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81" name="筆跡 80">
                  <a:extLst>
                    <a:ext uri="{FF2B5EF4-FFF2-40B4-BE49-F238E27FC236}">
                      <a16:creationId xmlns:a16="http://schemas.microsoft.com/office/drawing/2014/main" id="{5911BC6D-A4F4-3DC7-1ABC-FBBC127E6D62}"/>
                    </a:ext>
                  </a:extLst>
                </p14:cNvPr>
                <p14:cNvContentPartPr/>
                <p14:nvPr/>
              </p14:nvContentPartPr>
              <p14:xfrm>
                <a:off x="8921053" y="3984597"/>
                <a:ext cx="239760" cy="129240"/>
              </p14:xfrm>
            </p:contentPart>
          </mc:Choice>
          <mc:Fallback xmlns="">
            <p:pic>
              <p:nvPicPr>
                <p:cNvPr id="81" name="筆跡 80">
                  <a:extLst>
                    <a:ext uri="{FF2B5EF4-FFF2-40B4-BE49-F238E27FC236}">
                      <a16:creationId xmlns:a16="http://schemas.microsoft.com/office/drawing/2014/main" id="{5911BC6D-A4F4-3DC7-1ABC-FBBC127E6D62}"/>
                    </a:ext>
                  </a:extLst>
                </p:cNvPr>
                <p:cNvPicPr/>
                <p:nvPr/>
              </p:nvPicPr>
              <p:blipFill>
                <a:blip r:embed="rId90"/>
                <a:stretch>
                  <a:fillRect/>
                </a:stretch>
              </p:blipFill>
              <p:spPr>
                <a:xfrm>
                  <a:off x="8912053" y="3975597"/>
                  <a:ext cx="257400" cy="146880"/>
                </a:xfrm>
                <a:prstGeom prst="rect">
                  <a:avLst/>
                </a:prstGeom>
              </p:spPr>
            </p:pic>
          </mc:Fallback>
        </mc:AlternateContent>
      </p:grpSp>
      <p:grpSp>
        <p:nvGrpSpPr>
          <p:cNvPr id="87" name="群組 86">
            <a:extLst>
              <a:ext uri="{FF2B5EF4-FFF2-40B4-BE49-F238E27FC236}">
                <a16:creationId xmlns:a16="http://schemas.microsoft.com/office/drawing/2014/main" id="{EEA2767B-95F5-D604-5FCF-439EB3F46B65}"/>
              </a:ext>
            </a:extLst>
          </p:cNvPr>
          <p:cNvGrpSpPr/>
          <p:nvPr/>
        </p:nvGrpSpPr>
        <p:grpSpPr>
          <a:xfrm>
            <a:off x="1927693" y="4674717"/>
            <a:ext cx="288000" cy="217440"/>
            <a:chOff x="1927693" y="4674717"/>
            <a:chExt cx="288000" cy="217440"/>
          </a:xfrm>
        </p:grpSpPr>
        <mc:AlternateContent xmlns:mc="http://schemas.openxmlformats.org/markup-compatibility/2006" xmlns:p14="http://schemas.microsoft.com/office/powerpoint/2010/main">
          <mc:Choice Requires="p14">
            <p:contentPart p14:bwMode="auto" r:id="rId91">
              <p14:nvContentPartPr>
                <p14:cNvPr id="84" name="筆跡 83">
                  <a:extLst>
                    <a:ext uri="{FF2B5EF4-FFF2-40B4-BE49-F238E27FC236}">
                      <a16:creationId xmlns:a16="http://schemas.microsoft.com/office/drawing/2014/main" id="{87FCCBE5-A6B0-B6E7-B8AB-5378BE21423B}"/>
                    </a:ext>
                  </a:extLst>
                </p14:cNvPr>
                <p14:cNvContentPartPr/>
                <p14:nvPr/>
              </p14:nvContentPartPr>
              <p14:xfrm>
                <a:off x="1927693" y="4674717"/>
                <a:ext cx="68760" cy="217440"/>
              </p14:xfrm>
            </p:contentPart>
          </mc:Choice>
          <mc:Fallback xmlns="">
            <p:pic>
              <p:nvPicPr>
                <p:cNvPr id="84" name="筆跡 83">
                  <a:extLst>
                    <a:ext uri="{FF2B5EF4-FFF2-40B4-BE49-F238E27FC236}">
                      <a16:creationId xmlns:a16="http://schemas.microsoft.com/office/drawing/2014/main" id="{87FCCBE5-A6B0-B6E7-B8AB-5378BE21423B}"/>
                    </a:ext>
                  </a:extLst>
                </p:cNvPr>
                <p:cNvPicPr/>
                <p:nvPr/>
              </p:nvPicPr>
              <p:blipFill>
                <a:blip r:embed="rId92"/>
                <a:stretch>
                  <a:fillRect/>
                </a:stretch>
              </p:blipFill>
              <p:spPr>
                <a:xfrm>
                  <a:off x="1918693" y="4665717"/>
                  <a:ext cx="864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85" name="筆跡 84">
                  <a:extLst>
                    <a:ext uri="{FF2B5EF4-FFF2-40B4-BE49-F238E27FC236}">
                      <a16:creationId xmlns:a16="http://schemas.microsoft.com/office/drawing/2014/main" id="{3ABB30BF-AEFE-9B5B-CCAF-917E6CC653D9}"/>
                    </a:ext>
                  </a:extLst>
                </p14:cNvPr>
                <p14:cNvContentPartPr/>
                <p14:nvPr/>
              </p14:nvContentPartPr>
              <p14:xfrm>
                <a:off x="2052973" y="4755357"/>
                <a:ext cx="74520" cy="75960"/>
              </p14:xfrm>
            </p:contentPart>
          </mc:Choice>
          <mc:Fallback xmlns="">
            <p:pic>
              <p:nvPicPr>
                <p:cNvPr id="85" name="筆跡 84">
                  <a:extLst>
                    <a:ext uri="{FF2B5EF4-FFF2-40B4-BE49-F238E27FC236}">
                      <a16:creationId xmlns:a16="http://schemas.microsoft.com/office/drawing/2014/main" id="{3ABB30BF-AEFE-9B5B-CCAF-917E6CC653D9}"/>
                    </a:ext>
                  </a:extLst>
                </p:cNvPr>
                <p:cNvPicPr/>
                <p:nvPr/>
              </p:nvPicPr>
              <p:blipFill>
                <a:blip r:embed="rId94"/>
                <a:stretch>
                  <a:fillRect/>
                </a:stretch>
              </p:blipFill>
              <p:spPr>
                <a:xfrm>
                  <a:off x="2043973" y="4746717"/>
                  <a:ext cx="921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86" name="筆跡 85">
                  <a:extLst>
                    <a:ext uri="{FF2B5EF4-FFF2-40B4-BE49-F238E27FC236}">
                      <a16:creationId xmlns:a16="http://schemas.microsoft.com/office/drawing/2014/main" id="{0EC4463D-5B6D-7A26-2DDB-C022506A5536}"/>
                    </a:ext>
                  </a:extLst>
                </p14:cNvPr>
                <p14:cNvContentPartPr/>
                <p14:nvPr/>
              </p14:nvContentPartPr>
              <p14:xfrm>
                <a:off x="2176093" y="4741677"/>
                <a:ext cx="39600" cy="103680"/>
              </p14:xfrm>
            </p:contentPart>
          </mc:Choice>
          <mc:Fallback xmlns="">
            <p:pic>
              <p:nvPicPr>
                <p:cNvPr id="86" name="筆跡 85">
                  <a:extLst>
                    <a:ext uri="{FF2B5EF4-FFF2-40B4-BE49-F238E27FC236}">
                      <a16:creationId xmlns:a16="http://schemas.microsoft.com/office/drawing/2014/main" id="{0EC4463D-5B6D-7A26-2DDB-C022506A5536}"/>
                    </a:ext>
                  </a:extLst>
                </p:cNvPr>
                <p:cNvPicPr/>
                <p:nvPr/>
              </p:nvPicPr>
              <p:blipFill>
                <a:blip r:embed="rId96"/>
                <a:stretch>
                  <a:fillRect/>
                </a:stretch>
              </p:blipFill>
              <p:spPr>
                <a:xfrm>
                  <a:off x="2167453" y="4733037"/>
                  <a:ext cx="57240" cy="121320"/>
                </a:xfrm>
                <a:prstGeom prst="rect">
                  <a:avLst/>
                </a:prstGeom>
              </p:spPr>
            </p:pic>
          </mc:Fallback>
        </mc:AlternateContent>
      </p:grpSp>
      <p:grpSp>
        <p:nvGrpSpPr>
          <p:cNvPr id="94" name="群組 93">
            <a:extLst>
              <a:ext uri="{FF2B5EF4-FFF2-40B4-BE49-F238E27FC236}">
                <a16:creationId xmlns:a16="http://schemas.microsoft.com/office/drawing/2014/main" id="{22E82861-80D6-97F9-FABC-6C159223A4C2}"/>
              </a:ext>
            </a:extLst>
          </p:cNvPr>
          <p:cNvGrpSpPr/>
          <p:nvPr/>
        </p:nvGrpSpPr>
        <p:grpSpPr>
          <a:xfrm>
            <a:off x="2536453" y="4588317"/>
            <a:ext cx="564120" cy="260640"/>
            <a:chOff x="2536453" y="4588317"/>
            <a:chExt cx="564120" cy="260640"/>
          </a:xfrm>
        </p:grpSpPr>
        <mc:AlternateContent xmlns:mc="http://schemas.openxmlformats.org/markup-compatibility/2006" xmlns:p14="http://schemas.microsoft.com/office/powerpoint/2010/main">
          <mc:Choice Requires="p14">
            <p:contentPart p14:bwMode="auto" r:id="rId97">
              <p14:nvContentPartPr>
                <p14:cNvPr id="88" name="筆跡 87">
                  <a:extLst>
                    <a:ext uri="{FF2B5EF4-FFF2-40B4-BE49-F238E27FC236}">
                      <a16:creationId xmlns:a16="http://schemas.microsoft.com/office/drawing/2014/main" id="{77A77231-A976-C833-239E-460CD0D228DD}"/>
                    </a:ext>
                  </a:extLst>
                </p14:cNvPr>
                <p14:cNvContentPartPr/>
                <p14:nvPr/>
              </p14:nvContentPartPr>
              <p14:xfrm>
                <a:off x="2536453" y="4670397"/>
                <a:ext cx="102240" cy="165600"/>
              </p14:xfrm>
            </p:contentPart>
          </mc:Choice>
          <mc:Fallback xmlns="">
            <p:pic>
              <p:nvPicPr>
                <p:cNvPr id="88" name="筆跡 87">
                  <a:extLst>
                    <a:ext uri="{FF2B5EF4-FFF2-40B4-BE49-F238E27FC236}">
                      <a16:creationId xmlns:a16="http://schemas.microsoft.com/office/drawing/2014/main" id="{77A77231-A976-C833-239E-460CD0D228DD}"/>
                    </a:ext>
                  </a:extLst>
                </p:cNvPr>
                <p:cNvPicPr/>
                <p:nvPr/>
              </p:nvPicPr>
              <p:blipFill>
                <a:blip r:embed="rId98"/>
                <a:stretch>
                  <a:fillRect/>
                </a:stretch>
              </p:blipFill>
              <p:spPr>
                <a:xfrm>
                  <a:off x="2527453" y="4661757"/>
                  <a:ext cx="11988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9" name="筆跡 88">
                  <a:extLst>
                    <a:ext uri="{FF2B5EF4-FFF2-40B4-BE49-F238E27FC236}">
                      <a16:creationId xmlns:a16="http://schemas.microsoft.com/office/drawing/2014/main" id="{DD059483-FAF9-4391-CDAC-9FB52588E9F1}"/>
                    </a:ext>
                  </a:extLst>
                </p14:cNvPr>
                <p14:cNvContentPartPr/>
                <p14:nvPr/>
              </p14:nvContentPartPr>
              <p14:xfrm>
                <a:off x="2550853" y="4717557"/>
                <a:ext cx="119880" cy="36000"/>
              </p14:xfrm>
            </p:contentPart>
          </mc:Choice>
          <mc:Fallback xmlns="">
            <p:pic>
              <p:nvPicPr>
                <p:cNvPr id="89" name="筆跡 88">
                  <a:extLst>
                    <a:ext uri="{FF2B5EF4-FFF2-40B4-BE49-F238E27FC236}">
                      <a16:creationId xmlns:a16="http://schemas.microsoft.com/office/drawing/2014/main" id="{DD059483-FAF9-4391-CDAC-9FB52588E9F1}"/>
                    </a:ext>
                  </a:extLst>
                </p:cNvPr>
                <p:cNvPicPr/>
                <p:nvPr/>
              </p:nvPicPr>
              <p:blipFill>
                <a:blip r:embed="rId100"/>
                <a:stretch>
                  <a:fillRect/>
                </a:stretch>
              </p:blipFill>
              <p:spPr>
                <a:xfrm>
                  <a:off x="2541853" y="4708557"/>
                  <a:ext cx="13752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0" name="筆跡 89">
                  <a:extLst>
                    <a:ext uri="{FF2B5EF4-FFF2-40B4-BE49-F238E27FC236}">
                      <a16:creationId xmlns:a16="http://schemas.microsoft.com/office/drawing/2014/main" id="{EBC09E95-EE21-9FA7-CDE6-C2139EA1E288}"/>
                    </a:ext>
                  </a:extLst>
                </p14:cNvPr>
                <p14:cNvContentPartPr/>
                <p14:nvPr/>
              </p14:nvContentPartPr>
              <p14:xfrm>
                <a:off x="2672533" y="4588317"/>
                <a:ext cx="63720" cy="250920"/>
              </p14:xfrm>
            </p:contentPart>
          </mc:Choice>
          <mc:Fallback xmlns="">
            <p:pic>
              <p:nvPicPr>
                <p:cNvPr id="90" name="筆跡 89">
                  <a:extLst>
                    <a:ext uri="{FF2B5EF4-FFF2-40B4-BE49-F238E27FC236}">
                      <a16:creationId xmlns:a16="http://schemas.microsoft.com/office/drawing/2014/main" id="{EBC09E95-EE21-9FA7-CDE6-C2139EA1E288}"/>
                    </a:ext>
                  </a:extLst>
                </p:cNvPr>
                <p:cNvPicPr/>
                <p:nvPr/>
              </p:nvPicPr>
              <p:blipFill>
                <a:blip r:embed="rId102"/>
                <a:stretch>
                  <a:fillRect/>
                </a:stretch>
              </p:blipFill>
              <p:spPr>
                <a:xfrm>
                  <a:off x="2663893" y="4579317"/>
                  <a:ext cx="813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91" name="筆跡 90">
                  <a:extLst>
                    <a:ext uri="{FF2B5EF4-FFF2-40B4-BE49-F238E27FC236}">
                      <a16:creationId xmlns:a16="http://schemas.microsoft.com/office/drawing/2014/main" id="{FFF92B5A-E4CA-E424-7600-956428C1D176}"/>
                    </a:ext>
                  </a:extLst>
                </p14:cNvPr>
                <p14:cNvContentPartPr/>
                <p14:nvPr/>
              </p14:nvContentPartPr>
              <p14:xfrm>
                <a:off x="2752093" y="4731597"/>
                <a:ext cx="92520" cy="98280"/>
              </p14:xfrm>
            </p:contentPart>
          </mc:Choice>
          <mc:Fallback xmlns="">
            <p:pic>
              <p:nvPicPr>
                <p:cNvPr id="91" name="筆跡 90">
                  <a:extLst>
                    <a:ext uri="{FF2B5EF4-FFF2-40B4-BE49-F238E27FC236}">
                      <a16:creationId xmlns:a16="http://schemas.microsoft.com/office/drawing/2014/main" id="{FFF92B5A-E4CA-E424-7600-956428C1D176}"/>
                    </a:ext>
                  </a:extLst>
                </p:cNvPr>
                <p:cNvPicPr/>
                <p:nvPr/>
              </p:nvPicPr>
              <p:blipFill>
                <a:blip r:embed="rId104"/>
                <a:stretch>
                  <a:fillRect/>
                </a:stretch>
              </p:blipFill>
              <p:spPr>
                <a:xfrm>
                  <a:off x="2743093" y="4722597"/>
                  <a:ext cx="1101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2" name="筆跡 91">
                  <a:extLst>
                    <a:ext uri="{FF2B5EF4-FFF2-40B4-BE49-F238E27FC236}">
                      <a16:creationId xmlns:a16="http://schemas.microsoft.com/office/drawing/2014/main" id="{E8836075-BBD2-1E77-9E2D-EA048F920EC8}"/>
                    </a:ext>
                  </a:extLst>
                </p14:cNvPr>
                <p14:cNvContentPartPr/>
                <p14:nvPr/>
              </p14:nvContentPartPr>
              <p14:xfrm>
                <a:off x="2911213" y="4717917"/>
                <a:ext cx="57600" cy="92520"/>
              </p14:xfrm>
            </p:contentPart>
          </mc:Choice>
          <mc:Fallback xmlns="">
            <p:pic>
              <p:nvPicPr>
                <p:cNvPr id="92" name="筆跡 91">
                  <a:extLst>
                    <a:ext uri="{FF2B5EF4-FFF2-40B4-BE49-F238E27FC236}">
                      <a16:creationId xmlns:a16="http://schemas.microsoft.com/office/drawing/2014/main" id="{E8836075-BBD2-1E77-9E2D-EA048F920EC8}"/>
                    </a:ext>
                  </a:extLst>
                </p:cNvPr>
                <p:cNvPicPr/>
                <p:nvPr/>
              </p:nvPicPr>
              <p:blipFill>
                <a:blip r:embed="rId106"/>
                <a:stretch>
                  <a:fillRect/>
                </a:stretch>
              </p:blipFill>
              <p:spPr>
                <a:xfrm>
                  <a:off x="2902573" y="4709277"/>
                  <a:ext cx="7524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3" name="筆跡 92">
                  <a:extLst>
                    <a:ext uri="{FF2B5EF4-FFF2-40B4-BE49-F238E27FC236}">
                      <a16:creationId xmlns:a16="http://schemas.microsoft.com/office/drawing/2014/main" id="{858653CE-A432-FF63-12AF-EEAE9AE763D5}"/>
                    </a:ext>
                  </a:extLst>
                </p14:cNvPr>
                <p14:cNvContentPartPr/>
                <p14:nvPr/>
              </p14:nvContentPartPr>
              <p14:xfrm>
                <a:off x="2995453" y="4707477"/>
                <a:ext cx="105120" cy="141480"/>
              </p14:xfrm>
            </p:contentPart>
          </mc:Choice>
          <mc:Fallback xmlns="">
            <p:pic>
              <p:nvPicPr>
                <p:cNvPr id="93" name="筆跡 92">
                  <a:extLst>
                    <a:ext uri="{FF2B5EF4-FFF2-40B4-BE49-F238E27FC236}">
                      <a16:creationId xmlns:a16="http://schemas.microsoft.com/office/drawing/2014/main" id="{858653CE-A432-FF63-12AF-EEAE9AE763D5}"/>
                    </a:ext>
                  </a:extLst>
                </p:cNvPr>
                <p:cNvPicPr/>
                <p:nvPr/>
              </p:nvPicPr>
              <p:blipFill>
                <a:blip r:embed="rId108"/>
                <a:stretch>
                  <a:fillRect/>
                </a:stretch>
              </p:blipFill>
              <p:spPr>
                <a:xfrm>
                  <a:off x="2986813" y="4698837"/>
                  <a:ext cx="122760" cy="159120"/>
                </a:xfrm>
                <a:prstGeom prst="rect">
                  <a:avLst/>
                </a:prstGeom>
              </p:spPr>
            </p:pic>
          </mc:Fallback>
        </mc:AlternateContent>
      </p:grpSp>
      <p:grpSp>
        <p:nvGrpSpPr>
          <p:cNvPr id="119" name="群組 118">
            <a:extLst>
              <a:ext uri="{FF2B5EF4-FFF2-40B4-BE49-F238E27FC236}">
                <a16:creationId xmlns:a16="http://schemas.microsoft.com/office/drawing/2014/main" id="{959D437F-FE9E-745B-77F7-BDF3B8438961}"/>
              </a:ext>
            </a:extLst>
          </p:cNvPr>
          <p:cNvGrpSpPr/>
          <p:nvPr/>
        </p:nvGrpSpPr>
        <p:grpSpPr>
          <a:xfrm>
            <a:off x="3416653" y="4682997"/>
            <a:ext cx="142560" cy="152280"/>
            <a:chOff x="3416653" y="4682997"/>
            <a:chExt cx="142560" cy="152280"/>
          </a:xfrm>
        </p:grpSpPr>
        <mc:AlternateContent xmlns:mc="http://schemas.openxmlformats.org/markup-compatibility/2006" xmlns:p14="http://schemas.microsoft.com/office/powerpoint/2010/main">
          <mc:Choice Requires="p14">
            <p:contentPart p14:bwMode="auto" r:id="rId109">
              <p14:nvContentPartPr>
                <p14:cNvPr id="95" name="筆跡 94">
                  <a:extLst>
                    <a:ext uri="{FF2B5EF4-FFF2-40B4-BE49-F238E27FC236}">
                      <a16:creationId xmlns:a16="http://schemas.microsoft.com/office/drawing/2014/main" id="{689525DE-879D-88A8-F2C9-E827D99EE67D}"/>
                    </a:ext>
                  </a:extLst>
                </p14:cNvPr>
                <p14:cNvContentPartPr/>
                <p14:nvPr/>
              </p14:nvContentPartPr>
              <p14:xfrm>
                <a:off x="3416653" y="4738077"/>
                <a:ext cx="34200" cy="97200"/>
              </p14:xfrm>
            </p:contentPart>
          </mc:Choice>
          <mc:Fallback xmlns="">
            <p:pic>
              <p:nvPicPr>
                <p:cNvPr id="95" name="筆跡 94">
                  <a:extLst>
                    <a:ext uri="{FF2B5EF4-FFF2-40B4-BE49-F238E27FC236}">
                      <a16:creationId xmlns:a16="http://schemas.microsoft.com/office/drawing/2014/main" id="{689525DE-879D-88A8-F2C9-E827D99EE67D}"/>
                    </a:ext>
                  </a:extLst>
                </p:cNvPr>
                <p:cNvPicPr/>
                <p:nvPr/>
              </p:nvPicPr>
              <p:blipFill>
                <a:blip r:embed="rId110"/>
                <a:stretch>
                  <a:fillRect/>
                </a:stretch>
              </p:blipFill>
              <p:spPr>
                <a:xfrm>
                  <a:off x="3407653" y="4729077"/>
                  <a:ext cx="5184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6" name="筆跡 95">
                  <a:extLst>
                    <a:ext uri="{FF2B5EF4-FFF2-40B4-BE49-F238E27FC236}">
                      <a16:creationId xmlns:a16="http://schemas.microsoft.com/office/drawing/2014/main" id="{7C933970-626D-B74D-4B33-70F3F89389EB}"/>
                    </a:ext>
                  </a:extLst>
                </p14:cNvPr>
                <p14:cNvContentPartPr/>
                <p14:nvPr/>
              </p14:nvContentPartPr>
              <p14:xfrm>
                <a:off x="3435013" y="4682997"/>
                <a:ext cx="124200" cy="149040"/>
              </p14:xfrm>
            </p:contentPart>
          </mc:Choice>
          <mc:Fallback xmlns="">
            <p:pic>
              <p:nvPicPr>
                <p:cNvPr id="96" name="筆跡 95">
                  <a:extLst>
                    <a:ext uri="{FF2B5EF4-FFF2-40B4-BE49-F238E27FC236}">
                      <a16:creationId xmlns:a16="http://schemas.microsoft.com/office/drawing/2014/main" id="{7C933970-626D-B74D-4B33-70F3F89389EB}"/>
                    </a:ext>
                  </a:extLst>
                </p:cNvPr>
                <p:cNvPicPr/>
                <p:nvPr/>
              </p:nvPicPr>
              <p:blipFill>
                <a:blip r:embed="rId112"/>
                <a:stretch>
                  <a:fillRect/>
                </a:stretch>
              </p:blipFill>
              <p:spPr>
                <a:xfrm>
                  <a:off x="3426013" y="4674357"/>
                  <a:ext cx="141840" cy="166680"/>
                </a:xfrm>
                <a:prstGeom prst="rect">
                  <a:avLst/>
                </a:prstGeom>
              </p:spPr>
            </p:pic>
          </mc:Fallback>
        </mc:AlternateContent>
      </p:grpSp>
      <p:grpSp>
        <p:nvGrpSpPr>
          <p:cNvPr id="118" name="群組 117">
            <a:extLst>
              <a:ext uri="{FF2B5EF4-FFF2-40B4-BE49-F238E27FC236}">
                <a16:creationId xmlns:a16="http://schemas.microsoft.com/office/drawing/2014/main" id="{60B482C1-9CB4-BFEA-C5C7-2CD9737E2792}"/>
              </a:ext>
            </a:extLst>
          </p:cNvPr>
          <p:cNvGrpSpPr/>
          <p:nvPr/>
        </p:nvGrpSpPr>
        <p:grpSpPr>
          <a:xfrm>
            <a:off x="3925693" y="4693437"/>
            <a:ext cx="192960" cy="167760"/>
            <a:chOff x="3925693" y="4693437"/>
            <a:chExt cx="192960" cy="167760"/>
          </a:xfrm>
        </p:grpSpPr>
        <mc:AlternateContent xmlns:mc="http://schemas.openxmlformats.org/markup-compatibility/2006" xmlns:p14="http://schemas.microsoft.com/office/powerpoint/2010/main">
          <mc:Choice Requires="p14">
            <p:contentPart p14:bwMode="auto" r:id="rId113">
              <p14:nvContentPartPr>
                <p14:cNvPr id="97" name="筆跡 96">
                  <a:extLst>
                    <a:ext uri="{FF2B5EF4-FFF2-40B4-BE49-F238E27FC236}">
                      <a16:creationId xmlns:a16="http://schemas.microsoft.com/office/drawing/2014/main" id="{9697CD10-B7E7-DEE1-F82C-111ECB8CAFE8}"/>
                    </a:ext>
                  </a:extLst>
                </p14:cNvPr>
                <p14:cNvContentPartPr/>
                <p14:nvPr/>
              </p14:nvContentPartPr>
              <p14:xfrm>
                <a:off x="3925693" y="4693437"/>
                <a:ext cx="76680" cy="167760"/>
              </p14:xfrm>
            </p:contentPart>
          </mc:Choice>
          <mc:Fallback xmlns="">
            <p:pic>
              <p:nvPicPr>
                <p:cNvPr id="97" name="筆跡 96">
                  <a:extLst>
                    <a:ext uri="{FF2B5EF4-FFF2-40B4-BE49-F238E27FC236}">
                      <a16:creationId xmlns:a16="http://schemas.microsoft.com/office/drawing/2014/main" id="{9697CD10-B7E7-DEE1-F82C-111ECB8CAFE8}"/>
                    </a:ext>
                  </a:extLst>
                </p:cNvPr>
                <p:cNvPicPr/>
                <p:nvPr/>
              </p:nvPicPr>
              <p:blipFill>
                <a:blip r:embed="rId114"/>
                <a:stretch>
                  <a:fillRect/>
                </a:stretch>
              </p:blipFill>
              <p:spPr>
                <a:xfrm>
                  <a:off x="3916693" y="4684437"/>
                  <a:ext cx="94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8" name="筆跡 97">
                  <a:extLst>
                    <a:ext uri="{FF2B5EF4-FFF2-40B4-BE49-F238E27FC236}">
                      <a16:creationId xmlns:a16="http://schemas.microsoft.com/office/drawing/2014/main" id="{7A027576-F02B-A744-1A60-2A771918A34B}"/>
                    </a:ext>
                  </a:extLst>
                </p14:cNvPr>
                <p14:cNvContentPartPr/>
                <p14:nvPr/>
              </p14:nvContentPartPr>
              <p14:xfrm>
                <a:off x="4056013" y="4748157"/>
                <a:ext cx="62640" cy="72000"/>
              </p14:xfrm>
            </p:contentPart>
          </mc:Choice>
          <mc:Fallback xmlns="">
            <p:pic>
              <p:nvPicPr>
                <p:cNvPr id="98" name="筆跡 97">
                  <a:extLst>
                    <a:ext uri="{FF2B5EF4-FFF2-40B4-BE49-F238E27FC236}">
                      <a16:creationId xmlns:a16="http://schemas.microsoft.com/office/drawing/2014/main" id="{7A027576-F02B-A744-1A60-2A771918A34B}"/>
                    </a:ext>
                  </a:extLst>
                </p:cNvPr>
                <p:cNvPicPr/>
                <p:nvPr/>
              </p:nvPicPr>
              <p:blipFill>
                <a:blip r:embed="rId116"/>
                <a:stretch>
                  <a:fillRect/>
                </a:stretch>
              </p:blipFill>
              <p:spPr>
                <a:xfrm>
                  <a:off x="4047373" y="4739157"/>
                  <a:ext cx="80280" cy="89640"/>
                </a:xfrm>
                <a:prstGeom prst="rect">
                  <a:avLst/>
                </a:prstGeom>
              </p:spPr>
            </p:pic>
          </mc:Fallback>
        </mc:AlternateContent>
      </p:grpSp>
      <p:grpSp>
        <p:nvGrpSpPr>
          <p:cNvPr id="117" name="群組 116">
            <a:extLst>
              <a:ext uri="{FF2B5EF4-FFF2-40B4-BE49-F238E27FC236}">
                <a16:creationId xmlns:a16="http://schemas.microsoft.com/office/drawing/2014/main" id="{EC71BA38-628E-E5CB-E5AA-22BF75B133CA}"/>
              </a:ext>
            </a:extLst>
          </p:cNvPr>
          <p:cNvGrpSpPr/>
          <p:nvPr/>
        </p:nvGrpSpPr>
        <p:grpSpPr>
          <a:xfrm>
            <a:off x="4358413" y="4670397"/>
            <a:ext cx="1181880" cy="201600"/>
            <a:chOff x="4358413" y="4670397"/>
            <a:chExt cx="1181880" cy="201600"/>
          </a:xfrm>
        </p:grpSpPr>
        <mc:AlternateContent xmlns:mc="http://schemas.openxmlformats.org/markup-compatibility/2006" xmlns:p14="http://schemas.microsoft.com/office/powerpoint/2010/main">
          <mc:Choice Requires="p14">
            <p:contentPart p14:bwMode="auto" r:id="rId117">
              <p14:nvContentPartPr>
                <p14:cNvPr id="99" name="筆跡 98">
                  <a:extLst>
                    <a:ext uri="{FF2B5EF4-FFF2-40B4-BE49-F238E27FC236}">
                      <a16:creationId xmlns:a16="http://schemas.microsoft.com/office/drawing/2014/main" id="{94E653EC-41AA-57AA-B6A3-319E99C000CB}"/>
                    </a:ext>
                  </a:extLst>
                </p14:cNvPr>
                <p14:cNvContentPartPr/>
                <p14:nvPr/>
              </p14:nvContentPartPr>
              <p14:xfrm>
                <a:off x="4358413" y="4680837"/>
                <a:ext cx="144720" cy="186120"/>
              </p14:xfrm>
            </p:contentPart>
          </mc:Choice>
          <mc:Fallback xmlns="">
            <p:pic>
              <p:nvPicPr>
                <p:cNvPr id="99" name="筆跡 98">
                  <a:extLst>
                    <a:ext uri="{FF2B5EF4-FFF2-40B4-BE49-F238E27FC236}">
                      <a16:creationId xmlns:a16="http://schemas.microsoft.com/office/drawing/2014/main" id="{94E653EC-41AA-57AA-B6A3-319E99C000CB}"/>
                    </a:ext>
                  </a:extLst>
                </p:cNvPr>
                <p:cNvPicPr/>
                <p:nvPr/>
              </p:nvPicPr>
              <p:blipFill>
                <a:blip r:embed="rId118"/>
                <a:stretch>
                  <a:fillRect/>
                </a:stretch>
              </p:blipFill>
              <p:spPr>
                <a:xfrm>
                  <a:off x="4349773" y="4671837"/>
                  <a:ext cx="1623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0" name="筆跡 99">
                  <a:extLst>
                    <a:ext uri="{FF2B5EF4-FFF2-40B4-BE49-F238E27FC236}">
                      <a16:creationId xmlns:a16="http://schemas.microsoft.com/office/drawing/2014/main" id="{45910E6F-1499-0F28-FA8F-EDC0FE2B1E30}"/>
                    </a:ext>
                  </a:extLst>
                </p14:cNvPr>
                <p14:cNvContentPartPr/>
                <p14:nvPr/>
              </p14:nvContentPartPr>
              <p14:xfrm>
                <a:off x="4392613" y="4735197"/>
                <a:ext cx="159120" cy="18000"/>
              </p14:xfrm>
            </p:contentPart>
          </mc:Choice>
          <mc:Fallback xmlns="">
            <p:pic>
              <p:nvPicPr>
                <p:cNvPr id="100" name="筆跡 99">
                  <a:extLst>
                    <a:ext uri="{FF2B5EF4-FFF2-40B4-BE49-F238E27FC236}">
                      <a16:creationId xmlns:a16="http://schemas.microsoft.com/office/drawing/2014/main" id="{45910E6F-1499-0F28-FA8F-EDC0FE2B1E30}"/>
                    </a:ext>
                  </a:extLst>
                </p:cNvPr>
                <p:cNvPicPr/>
                <p:nvPr/>
              </p:nvPicPr>
              <p:blipFill>
                <a:blip r:embed="rId120"/>
                <a:stretch>
                  <a:fillRect/>
                </a:stretch>
              </p:blipFill>
              <p:spPr>
                <a:xfrm>
                  <a:off x="4383613" y="4726197"/>
                  <a:ext cx="1767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1" name="筆跡 100">
                  <a:extLst>
                    <a:ext uri="{FF2B5EF4-FFF2-40B4-BE49-F238E27FC236}">
                      <a16:creationId xmlns:a16="http://schemas.microsoft.com/office/drawing/2014/main" id="{1D92402A-C651-2BAB-09BD-8105811EECC2}"/>
                    </a:ext>
                  </a:extLst>
                </p14:cNvPr>
                <p14:cNvContentPartPr/>
                <p14:nvPr/>
              </p14:nvContentPartPr>
              <p14:xfrm>
                <a:off x="4547773" y="4670397"/>
                <a:ext cx="87840" cy="157320"/>
              </p14:xfrm>
            </p:contentPart>
          </mc:Choice>
          <mc:Fallback xmlns="">
            <p:pic>
              <p:nvPicPr>
                <p:cNvPr id="101" name="筆跡 100">
                  <a:extLst>
                    <a:ext uri="{FF2B5EF4-FFF2-40B4-BE49-F238E27FC236}">
                      <a16:creationId xmlns:a16="http://schemas.microsoft.com/office/drawing/2014/main" id="{1D92402A-C651-2BAB-09BD-8105811EECC2}"/>
                    </a:ext>
                  </a:extLst>
                </p:cNvPr>
                <p:cNvPicPr/>
                <p:nvPr/>
              </p:nvPicPr>
              <p:blipFill>
                <a:blip r:embed="rId122"/>
                <a:stretch>
                  <a:fillRect/>
                </a:stretch>
              </p:blipFill>
              <p:spPr>
                <a:xfrm>
                  <a:off x="4538773" y="4661397"/>
                  <a:ext cx="10548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2" name="筆跡 101">
                  <a:extLst>
                    <a:ext uri="{FF2B5EF4-FFF2-40B4-BE49-F238E27FC236}">
                      <a16:creationId xmlns:a16="http://schemas.microsoft.com/office/drawing/2014/main" id="{2B51F141-1B09-2A6D-9B3E-036062911F50}"/>
                    </a:ext>
                  </a:extLst>
                </p14:cNvPr>
                <p14:cNvContentPartPr/>
                <p14:nvPr/>
              </p14:nvContentPartPr>
              <p14:xfrm>
                <a:off x="4638853" y="4707837"/>
                <a:ext cx="83160" cy="157680"/>
              </p14:xfrm>
            </p:contentPart>
          </mc:Choice>
          <mc:Fallback xmlns="">
            <p:pic>
              <p:nvPicPr>
                <p:cNvPr id="102" name="筆跡 101">
                  <a:extLst>
                    <a:ext uri="{FF2B5EF4-FFF2-40B4-BE49-F238E27FC236}">
                      <a16:creationId xmlns:a16="http://schemas.microsoft.com/office/drawing/2014/main" id="{2B51F141-1B09-2A6D-9B3E-036062911F50}"/>
                    </a:ext>
                  </a:extLst>
                </p:cNvPr>
                <p:cNvPicPr/>
                <p:nvPr/>
              </p:nvPicPr>
              <p:blipFill>
                <a:blip r:embed="rId124"/>
                <a:stretch>
                  <a:fillRect/>
                </a:stretch>
              </p:blipFill>
              <p:spPr>
                <a:xfrm>
                  <a:off x="4629853" y="4699197"/>
                  <a:ext cx="10080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3" name="筆跡 102">
                  <a:extLst>
                    <a:ext uri="{FF2B5EF4-FFF2-40B4-BE49-F238E27FC236}">
                      <a16:creationId xmlns:a16="http://schemas.microsoft.com/office/drawing/2014/main" id="{74713C25-D00B-23C2-34D1-F9098DC46EBF}"/>
                    </a:ext>
                  </a:extLst>
                </p14:cNvPr>
                <p14:cNvContentPartPr/>
                <p14:nvPr/>
              </p14:nvContentPartPr>
              <p14:xfrm>
                <a:off x="4731013" y="4713957"/>
                <a:ext cx="117360" cy="150840"/>
              </p14:xfrm>
            </p:contentPart>
          </mc:Choice>
          <mc:Fallback xmlns="">
            <p:pic>
              <p:nvPicPr>
                <p:cNvPr id="103" name="筆跡 102">
                  <a:extLst>
                    <a:ext uri="{FF2B5EF4-FFF2-40B4-BE49-F238E27FC236}">
                      <a16:creationId xmlns:a16="http://schemas.microsoft.com/office/drawing/2014/main" id="{74713C25-D00B-23C2-34D1-F9098DC46EBF}"/>
                    </a:ext>
                  </a:extLst>
                </p:cNvPr>
                <p:cNvPicPr/>
                <p:nvPr/>
              </p:nvPicPr>
              <p:blipFill>
                <a:blip r:embed="rId126"/>
                <a:stretch>
                  <a:fillRect/>
                </a:stretch>
              </p:blipFill>
              <p:spPr>
                <a:xfrm>
                  <a:off x="4722373" y="4705317"/>
                  <a:ext cx="1350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4" name="筆跡 103">
                  <a:extLst>
                    <a:ext uri="{FF2B5EF4-FFF2-40B4-BE49-F238E27FC236}">
                      <a16:creationId xmlns:a16="http://schemas.microsoft.com/office/drawing/2014/main" id="{BFA55096-7ACD-6E5D-1D80-9CF7581C364B}"/>
                    </a:ext>
                  </a:extLst>
                </p14:cNvPr>
                <p14:cNvContentPartPr/>
                <p14:nvPr/>
              </p14:nvContentPartPr>
              <p14:xfrm>
                <a:off x="4854133" y="4688757"/>
                <a:ext cx="115920" cy="141120"/>
              </p14:xfrm>
            </p:contentPart>
          </mc:Choice>
          <mc:Fallback xmlns="">
            <p:pic>
              <p:nvPicPr>
                <p:cNvPr id="104" name="筆跡 103">
                  <a:extLst>
                    <a:ext uri="{FF2B5EF4-FFF2-40B4-BE49-F238E27FC236}">
                      <a16:creationId xmlns:a16="http://schemas.microsoft.com/office/drawing/2014/main" id="{BFA55096-7ACD-6E5D-1D80-9CF7581C364B}"/>
                    </a:ext>
                  </a:extLst>
                </p:cNvPr>
                <p:cNvPicPr/>
                <p:nvPr/>
              </p:nvPicPr>
              <p:blipFill>
                <a:blip r:embed="rId128"/>
                <a:stretch>
                  <a:fillRect/>
                </a:stretch>
              </p:blipFill>
              <p:spPr>
                <a:xfrm>
                  <a:off x="4845493" y="4679757"/>
                  <a:ext cx="1335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5" name="筆跡 104">
                  <a:extLst>
                    <a:ext uri="{FF2B5EF4-FFF2-40B4-BE49-F238E27FC236}">
                      <a16:creationId xmlns:a16="http://schemas.microsoft.com/office/drawing/2014/main" id="{025C54B7-E81F-6B19-DC7C-B88CD0145541}"/>
                    </a:ext>
                  </a:extLst>
                </p14:cNvPr>
                <p14:cNvContentPartPr/>
                <p14:nvPr/>
              </p14:nvContentPartPr>
              <p14:xfrm>
                <a:off x="4957093" y="4719357"/>
                <a:ext cx="187920" cy="148680"/>
              </p14:xfrm>
            </p:contentPart>
          </mc:Choice>
          <mc:Fallback xmlns="">
            <p:pic>
              <p:nvPicPr>
                <p:cNvPr id="105" name="筆跡 104">
                  <a:extLst>
                    <a:ext uri="{FF2B5EF4-FFF2-40B4-BE49-F238E27FC236}">
                      <a16:creationId xmlns:a16="http://schemas.microsoft.com/office/drawing/2014/main" id="{025C54B7-E81F-6B19-DC7C-B88CD0145541}"/>
                    </a:ext>
                  </a:extLst>
                </p:cNvPr>
                <p:cNvPicPr/>
                <p:nvPr/>
              </p:nvPicPr>
              <p:blipFill>
                <a:blip r:embed="rId130"/>
                <a:stretch>
                  <a:fillRect/>
                </a:stretch>
              </p:blipFill>
              <p:spPr>
                <a:xfrm>
                  <a:off x="4948453" y="4710357"/>
                  <a:ext cx="2055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6" name="筆跡 105">
                  <a:extLst>
                    <a:ext uri="{FF2B5EF4-FFF2-40B4-BE49-F238E27FC236}">
                      <a16:creationId xmlns:a16="http://schemas.microsoft.com/office/drawing/2014/main" id="{E54C2AA2-509C-AE26-41C7-A99CCD97EC58}"/>
                    </a:ext>
                  </a:extLst>
                </p14:cNvPr>
                <p14:cNvContentPartPr/>
                <p14:nvPr/>
              </p14:nvContentPartPr>
              <p14:xfrm>
                <a:off x="5177053" y="4730157"/>
                <a:ext cx="202680" cy="141840"/>
              </p14:xfrm>
            </p:contentPart>
          </mc:Choice>
          <mc:Fallback xmlns="">
            <p:pic>
              <p:nvPicPr>
                <p:cNvPr id="106" name="筆跡 105">
                  <a:extLst>
                    <a:ext uri="{FF2B5EF4-FFF2-40B4-BE49-F238E27FC236}">
                      <a16:creationId xmlns:a16="http://schemas.microsoft.com/office/drawing/2014/main" id="{E54C2AA2-509C-AE26-41C7-A99CCD97EC58}"/>
                    </a:ext>
                  </a:extLst>
                </p:cNvPr>
                <p:cNvPicPr/>
                <p:nvPr/>
              </p:nvPicPr>
              <p:blipFill>
                <a:blip r:embed="rId132"/>
                <a:stretch>
                  <a:fillRect/>
                </a:stretch>
              </p:blipFill>
              <p:spPr>
                <a:xfrm>
                  <a:off x="5168413" y="4721157"/>
                  <a:ext cx="2203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7" name="筆跡 106">
                  <a:extLst>
                    <a:ext uri="{FF2B5EF4-FFF2-40B4-BE49-F238E27FC236}">
                      <a16:creationId xmlns:a16="http://schemas.microsoft.com/office/drawing/2014/main" id="{99B94FBB-4CD1-37DC-3CDA-E0CE5A845C12}"/>
                    </a:ext>
                  </a:extLst>
                </p14:cNvPr>
                <p14:cNvContentPartPr/>
                <p14:nvPr/>
              </p14:nvContentPartPr>
              <p14:xfrm>
                <a:off x="5413573" y="4712877"/>
                <a:ext cx="126720" cy="126000"/>
              </p14:xfrm>
            </p:contentPart>
          </mc:Choice>
          <mc:Fallback xmlns="">
            <p:pic>
              <p:nvPicPr>
                <p:cNvPr id="107" name="筆跡 106">
                  <a:extLst>
                    <a:ext uri="{FF2B5EF4-FFF2-40B4-BE49-F238E27FC236}">
                      <a16:creationId xmlns:a16="http://schemas.microsoft.com/office/drawing/2014/main" id="{99B94FBB-4CD1-37DC-3CDA-E0CE5A845C12}"/>
                    </a:ext>
                  </a:extLst>
                </p:cNvPr>
                <p:cNvPicPr/>
                <p:nvPr/>
              </p:nvPicPr>
              <p:blipFill>
                <a:blip r:embed="rId134"/>
                <a:stretch>
                  <a:fillRect/>
                </a:stretch>
              </p:blipFill>
              <p:spPr>
                <a:xfrm>
                  <a:off x="5404933" y="4703877"/>
                  <a:ext cx="144360" cy="143640"/>
                </a:xfrm>
                <a:prstGeom prst="rect">
                  <a:avLst/>
                </a:prstGeom>
              </p:spPr>
            </p:pic>
          </mc:Fallback>
        </mc:AlternateContent>
      </p:grpSp>
      <p:grpSp>
        <p:nvGrpSpPr>
          <p:cNvPr id="116" name="群組 115">
            <a:extLst>
              <a:ext uri="{FF2B5EF4-FFF2-40B4-BE49-F238E27FC236}">
                <a16:creationId xmlns:a16="http://schemas.microsoft.com/office/drawing/2014/main" id="{95EF3E20-CE85-F2B0-63A1-6F1F170683AB}"/>
              </a:ext>
            </a:extLst>
          </p:cNvPr>
          <p:cNvGrpSpPr/>
          <p:nvPr/>
        </p:nvGrpSpPr>
        <p:grpSpPr>
          <a:xfrm>
            <a:off x="5721373" y="4544757"/>
            <a:ext cx="1010160" cy="463320"/>
            <a:chOff x="5721373" y="4544757"/>
            <a:chExt cx="1010160" cy="463320"/>
          </a:xfrm>
        </p:grpSpPr>
        <mc:AlternateContent xmlns:mc="http://schemas.openxmlformats.org/markup-compatibility/2006" xmlns:p14="http://schemas.microsoft.com/office/powerpoint/2010/main">
          <mc:Choice Requires="p14">
            <p:contentPart p14:bwMode="auto" r:id="rId135">
              <p14:nvContentPartPr>
                <p14:cNvPr id="108" name="筆跡 107">
                  <a:extLst>
                    <a:ext uri="{FF2B5EF4-FFF2-40B4-BE49-F238E27FC236}">
                      <a16:creationId xmlns:a16="http://schemas.microsoft.com/office/drawing/2014/main" id="{E4CC5B0E-C1C6-1D6E-8101-98F323CA7119}"/>
                    </a:ext>
                  </a:extLst>
                </p14:cNvPr>
                <p14:cNvContentPartPr/>
                <p14:nvPr/>
              </p14:nvContentPartPr>
              <p14:xfrm>
                <a:off x="5721373" y="4685517"/>
                <a:ext cx="165240" cy="163440"/>
              </p14:xfrm>
            </p:contentPart>
          </mc:Choice>
          <mc:Fallback xmlns="">
            <p:pic>
              <p:nvPicPr>
                <p:cNvPr id="108" name="筆跡 107">
                  <a:extLst>
                    <a:ext uri="{FF2B5EF4-FFF2-40B4-BE49-F238E27FC236}">
                      <a16:creationId xmlns:a16="http://schemas.microsoft.com/office/drawing/2014/main" id="{E4CC5B0E-C1C6-1D6E-8101-98F323CA7119}"/>
                    </a:ext>
                  </a:extLst>
                </p:cNvPr>
                <p:cNvPicPr/>
                <p:nvPr/>
              </p:nvPicPr>
              <p:blipFill>
                <a:blip r:embed="rId136"/>
                <a:stretch>
                  <a:fillRect/>
                </a:stretch>
              </p:blipFill>
              <p:spPr>
                <a:xfrm>
                  <a:off x="5712373" y="4676517"/>
                  <a:ext cx="18288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9" name="筆跡 108">
                  <a:extLst>
                    <a:ext uri="{FF2B5EF4-FFF2-40B4-BE49-F238E27FC236}">
                      <a16:creationId xmlns:a16="http://schemas.microsoft.com/office/drawing/2014/main" id="{FB6473C6-F9F2-F4F9-1834-CBE06923552E}"/>
                    </a:ext>
                  </a:extLst>
                </p14:cNvPr>
                <p14:cNvContentPartPr/>
                <p14:nvPr/>
              </p14:nvContentPartPr>
              <p14:xfrm>
                <a:off x="5870053" y="4550877"/>
                <a:ext cx="136080" cy="457200"/>
              </p14:xfrm>
            </p:contentPart>
          </mc:Choice>
          <mc:Fallback xmlns="">
            <p:pic>
              <p:nvPicPr>
                <p:cNvPr id="109" name="筆跡 108">
                  <a:extLst>
                    <a:ext uri="{FF2B5EF4-FFF2-40B4-BE49-F238E27FC236}">
                      <a16:creationId xmlns:a16="http://schemas.microsoft.com/office/drawing/2014/main" id="{FB6473C6-F9F2-F4F9-1834-CBE06923552E}"/>
                    </a:ext>
                  </a:extLst>
                </p:cNvPr>
                <p:cNvPicPr/>
                <p:nvPr/>
              </p:nvPicPr>
              <p:blipFill>
                <a:blip r:embed="rId138"/>
                <a:stretch>
                  <a:fillRect/>
                </a:stretch>
              </p:blipFill>
              <p:spPr>
                <a:xfrm>
                  <a:off x="5861413" y="4541877"/>
                  <a:ext cx="15372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0" name="筆跡 109">
                  <a:extLst>
                    <a:ext uri="{FF2B5EF4-FFF2-40B4-BE49-F238E27FC236}">
                      <a16:creationId xmlns:a16="http://schemas.microsoft.com/office/drawing/2014/main" id="{BF71280F-99EA-CA72-B3F7-7570E9341609}"/>
                    </a:ext>
                  </a:extLst>
                </p14:cNvPr>
                <p14:cNvContentPartPr/>
                <p14:nvPr/>
              </p14:nvContentPartPr>
              <p14:xfrm>
                <a:off x="5921173" y="4544757"/>
                <a:ext cx="159120" cy="407880"/>
              </p14:xfrm>
            </p:contentPart>
          </mc:Choice>
          <mc:Fallback xmlns="">
            <p:pic>
              <p:nvPicPr>
                <p:cNvPr id="110" name="筆跡 109">
                  <a:extLst>
                    <a:ext uri="{FF2B5EF4-FFF2-40B4-BE49-F238E27FC236}">
                      <a16:creationId xmlns:a16="http://schemas.microsoft.com/office/drawing/2014/main" id="{BF71280F-99EA-CA72-B3F7-7570E9341609}"/>
                    </a:ext>
                  </a:extLst>
                </p:cNvPr>
                <p:cNvPicPr/>
                <p:nvPr/>
              </p:nvPicPr>
              <p:blipFill>
                <a:blip r:embed="rId140"/>
                <a:stretch>
                  <a:fillRect/>
                </a:stretch>
              </p:blipFill>
              <p:spPr>
                <a:xfrm>
                  <a:off x="5912533" y="4536117"/>
                  <a:ext cx="176760" cy="425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11" name="筆跡 110">
                  <a:extLst>
                    <a:ext uri="{FF2B5EF4-FFF2-40B4-BE49-F238E27FC236}">
                      <a16:creationId xmlns:a16="http://schemas.microsoft.com/office/drawing/2014/main" id="{B3A89BBA-8763-1A37-3818-9D8FE07304DB}"/>
                    </a:ext>
                  </a:extLst>
                </p14:cNvPr>
                <p14:cNvContentPartPr/>
                <p14:nvPr/>
              </p14:nvContentPartPr>
              <p14:xfrm>
                <a:off x="5866093" y="4671117"/>
                <a:ext cx="230760" cy="44640"/>
              </p14:xfrm>
            </p:contentPart>
          </mc:Choice>
          <mc:Fallback xmlns="">
            <p:pic>
              <p:nvPicPr>
                <p:cNvPr id="111" name="筆跡 110">
                  <a:extLst>
                    <a:ext uri="{FF2B5EF4-FFF2-40B4-BE49-F238E27FC236}">
                      <a16:creationId xmlns:a16="http://schemas.microsoft.com/office/drawing/2014/main" id="{B3A89BBA-8763-1A37-3818-9D8FE07304DB}"/>
                    </a:ext>
                  </a:extLst>
                </p:cNvPr>
                <p:cNvPicPr/>
                <p:nvPr/>
              </p:nvPicPr>
              <p:blipFill>
                <a:blip r:embed="rId142"/>
                <a:stretch>
                  <a:fillRect/>
                </a:stretch>
              </p:blipFill>
              <p:spPr>
                <a:xfrm>
                  <a:off x="5857453" y="4662117"/>
                  <a:ext cx="24840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2" name="筆跡 111">
                  <a:extLst>
                    <a:ext uri="{FF2B5EF4-FFF2-40B4-BE49-F238E27FC236}">
                      <a16:creationId xmlns:a16="http://schemas.microsoft.com/office/drawing/2014/main" id="{7FE5745D-DD5D-D134-E8CC-BF18053EFC25}"/>
                    </a:ext>
                  </a:extLst>
                </p14:cNvPr>
                <p14:cNvContentPartPr/>
                <p14:nvPr/>
              </p14:nvContentPartPr>
              <p14:xfrm>
                <a:off x="6095773" y="4686237"/>
                <a:ext cx="110520" cy="141120"/>
              </p14:xfrm>
            </p:contentPart>
          </mc:Choice>
          <mc:Fallback xmlns="">
            <p:pic>
              <p:nvPicPr>
                <p:cNvPr id="112" name="筆跡 111">
                  <a:extLst>
                    <a:ext uri="{FF2B5EF4-FFF2-40B4-BE49-F238E27FC236}">
                      <a16:creationId xmlns:a16="http://schemas.microsoft.com/office/drawing/2014/main" id="{7FE5745D-DD5D-D134-E8CC-BF18053EFC25}"/>
                    </a:ext>
                  </a:extLst>
                </p:cNvPr>
                <p:cNvPicPr/>
                <p:nvPr/>
              </p:nvPicPr>
              <p:blipFill>
                <a:blip r:embed="rId144"/>
                <a:stretch>
                  <a:fillRect/>
                </a:stretch>
              </p:blipFill>
              <p:spPr>
                <a:xfrm>
                  <a:off x="6086773" y="4677237"/>
                  <a:ext cx="1281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3" name="筆跡 112">
                  <a:extLst>
                    <a:ext uri="{FF2B5EF4-FFF2-40B4-BE49-F238E27FC236}">
                      <a16:creationId xmlns:a16="http://schemas.microsoft.com/office/drawing/2014/main" id="{07AF5B5C-F853-D171-F2D5-AB4FE211AC74}"/>
                    </a:ext>
                  </a:extLst>
                </p14:cNvPr>
                <p14:cNvContentPartPr/>
                <p14:nvPr/>
              </p14:nvContentPartPr>
              <p14:xfrm>
                <a:off x="6256333" y="4664997"/>
                <a:ext cx="177840" cy="152640"/>
              </p14:xfrm>
            </p:contentPart>
          </mc:Choice>
          <mc:Fallback xmlns="">
            <p:pic>
              <p:nvPicPr>
                <p:cNvPr id="113" name="筆跡 112">
                  <a:extLst>
                    <a:ext uri="{FF2B5EF4-FFF2-40B4-BE49-F238E27FC236}">
                      <a16:creationId xmlns:a16="http://schemas.microsoft.com/office/drawing/2014/main" id="{07AF5B5C-F853-D171-F2D5-AB4FE211AC74}"/>
                    </a:ext>
                  </a:extLst>
                </p:cNvPr>
                <p:cNvPicPr/>
                <p:nvPr/>
              </p:nvPicPr>
              <p:blipFill>
                <a:blip r:embed="rId146"/>
                <a:stretch>
                  <a:fillRect/>
                </a:stretch>
              </p:blipFill>
              <p:spPr>
                <a:xfrm>
                  <a:off x="6247333" y="4655997"/>
                  <a:ext cx="1954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4" name="筆跡 113">
                  <a:extLst>
                    <a:ext uri="{FF2B5EF4-FFF2-40B4-BE49-F238E27FC236}">
                      <a16:creationId xmlns:a16="http://schemas.microsoft.com/office/drawing/2014/main" id="{4EA5C035-B430-3DC9-9245-D8AB32C9A905}"/>
                    </a:ext>
                  </a:extLst>
                </p14:cNvPr>
                <p14:cNvContentPartPr/>
                <p14:nvPr/>
              </p14:nvContentPartPr>
              <p14:xfrm>
                <a:off x="6364333" y="4672197"/>
                <a:ext cx="162360" cy="24840"/>
              </p14:xfrm>
            </p:contentPart>
          </mc:Choice>
          <mc:Fallback xmlns="">
            <p:pic>
              <p:nvPicPr>
                <p:cNvPr id="114" name="筆跡 113">
                  <a:extLst>
                    <a:ext uri="{FF2B5EF4-FFF2-40B4-BE49-F238E27FC236}">
                      <a16:creationId xmlns:a16="http://schemas.microsoft.com/office/drawing/2014/main" id="{4EA5C035-B430-3DC9-9245-D8AB32C9A905}"/>
                    </a:ext>
                  </a:extLst>
                </p:cNvPr>
                <p:cNvPicPr/>
                <p:nvPr/>
              </p:nvPicPr>
              <p:blipFill>
                <a:blip r:embed="rId148"/>
                <a:stretch>
                  <a:fillRect/>
                </a:stretch>
              </p:blipFill>
              <p:spPr>
                <a:xfrm>
                  <a:off x="6355333" y="4663557"/>
                  <a:ext cx="1800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5" name="筆跡 114">
                  <a:extLst>
                    <a:ext uri="{FF2B5EF4-FFF2-40B4-BE49-F238E27FC236}">
                      <a16:creationId xmlns:a16="http://schemas.microsoft.com/office/drawing/2014/main" id="{0BCB6BB0-5E56-5C5E-4ED7-135A8E0F4501}"/>
                    </a:ext>
                  </a:extLst>
                </p14:cNvPr>
                <p14:cNvContentPartPr/>
                <p14:nvPr/>
              </p14:nvContentPartPr>
              <p14:xfrm>
                <a:off x="6636133" y="4622877"/>
                <a:ext cx="95400" cy="226440"/>
              </p14:xfrm>
            </p:contentPart>
          </mc:Choice>
          <mc:Fallback xmlns="">
            <p:pic>
              <p:nvPicPr>
                <p:cNvPr id="115" name="筆跡 114">
                  <a:extLst>
                    <a:ext uri="{FF2B5EF4-FFF2-40B4-BE49-F238E27FC236}">
                      <a16:creationId xmlns:a16="http://schemas.microsoft.com/office/drawing/2014/main" id="{0BCB6BB0-5E56-5C5E-4ED7-135A8E0F4501}"/>
                    </a:ext>
                  </a:extLst>
                </p:cNvPr>
                <p:cNvPicPr/>
                <p:nvPr/>
              </p:nvPicPr>
              <p:blipFill>
                <a:blip r:embed="rId150"/>
                <a:stretch>
                  <a:fillRect/>
                </a:stretch>
              </p:blipFill>
              <p:spPr>
                <a:xfrm>
                  <a:off x="6627493" y="4613877"/>
                  <a:ext cx="113040" cy="244080"/>
                </a:xfrm>
                <a:prstGeom prst="rect">
                  <a:avLst/>
                </a:prstGeom>
              </p:spPr>
            </p:pic>
          </mc:Fallback>
        </mc:AlternateContent>
      </p:grpSp>
    </p:spTree>
    <p:extLst>
      <p:ext uri="{BB962C8B-B14F-4D97-AF65-F5344CB8AC3E}">
        <p14:creationId xmlns:p14="http://schemas.microsoft.com/office/powerpoint/2010/main" val="54537800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刻字型">
  <a:themeElements>
    <a:clrScheme name="木刻字型">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刻字型">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刻字型">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文件" ma:contentTypeID="0x0101000EDC70EC985BDA419A1528BD374932AD" ma:contentTypeVersion="4" ma:contentTypeDescription="建立新的文件。" ma:contentTypeScope="" ma:versionID="d1d4d4bb9a9d411fa6da991ae8434f01">
  <xsd:schema xmlns:xsd="http://www.w3.org/2001/XMLSchema" xmlns:xs="http://www.w3.org/2001/XMLSchema" xmlns:p="http://schemas.microsoft.com/office/2006/metadata/properties" xmlns:ns2="8d3696a3-ffad-45ee-ad52-674a10018e46" targetNamespace="http://schemas.microsoft.com/office/2006/metadata/properties" ma:root="true" ma:fieldsID="2d9a14253b4f78db8c7a9986f28c0a57" ns2:_="">
    <xsd:import namespace="8d3696a3-ffad-45ee-ad52-674a10018e4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3696a3-ffad-45ee-ad52-674a10018e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80284A-AD4A-406C-8398-414E1AC92D05}">
  <ds:schemaRefs>
    <ds:schemaRef ds:uri="http://schemas.microsoft.com/sharepoint/v3/contenttype/forms"/>
  </ds:schemaRefs>
</ds:datastoreItem>
</file>

<file path=customXml/itemProps2.xml><?xml version="1.0" encoding="utf-8"?>
<ds:datastoreItem xmlns:ds="http://schemas.openxmlformats.org/officeDocument/2006/customXml" ds:itemID="{401AD11C-70BB-4A8D-B5D2-79D337F4BE60}">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3EB6E471-EC17-46FD-BF31-E46C99A474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d3696a3-ffad-45ee-ad52-674a10018e4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TM03090434[[fn=木刻字型]]</Template>
  <TotalTime>2624</TotalTime>
  <Words>600</Words>
  <Application>Microsoft Office PowerPoint</Application>
  <PresentationFormat>寬螢幕</PresentationFormat>
  <Paragraphs>75</Paragraphs>
  <Slides>24</Slides>
  <Notes>5</Notes>
  <HiddenSlides>0</HiddenSlides>
  <MMClips>0</MMClips>
  <ScaleCrop>false</ScaleCrop>
  <HeadingPairs>
    <vt:vector size="6" baseType="variant">
      <vt:variant>
        <vt:lpstr>使用字型</vt:lpstr>
      </vt:variant>
      <vt:variant>
        <vt:i4>7</vt:i4>
      </vt:variant>
      <vt:variant>
        <vt:lpstr>佈景主題</vt:lpstr>
      </vt:variant>
      <vt:variant>
        <vt:i4>1</vt:i4>
      </vt:variant>
      <vt:variant>
        <vt:lpstr>投影片標題</vt:lpstr>
      </vt:variant>
      <vt:variant>
        <vt:i4>24</vt:i4>
      </vt:variant>
    </vt:vector>
  </HeadingPairs>
  <TitlesOfParts>
    <vt:vector size="32" baseType="lpstr">
      <vt:lpstr>SegoeUIVariable</vt:lpstr>
      <vt:lpstr>Söhne</vt:lpstr>
      <vt:lpstr>Aptos</vt:lpstr>
      <vt:lpstr>Cambria Math</vt:lpstr>
      <vt:lpstr>Rockwell</vt:lpstr>
      <vt:lpstr>Rockwell Condensed</vt:lpstr>
      <vt:lpstr>Wingdings</vt:lpstr>
      <vt:lpstr>木刻字型</vt:lpstr>
      <vt:lpstr>Fisher exact test  </vt:lpstr>
      <vt:lpstr>Fisher exact test  </vt:lpstr>
      <vt:lpstr>Fisher exact test  </vt:lpstr>
      <vt:lpstr>Fisher exact test  </vt:lpstr>
      <vt:lpstr>Fisher exact test  </vt:lpstr>
      <vt:lpstr>Fisher exact test  </vt:lpstr>
      <vt:lpstr>Fisher exact test  </vt:lpstr>
      <vt:lpstr>Fisher exact test  </vt:lpstr>
      <vt:lpstr>Chi-square of homogeneity</vt:lpstr>
      <vt:lpstr>Chi-square of homogeneity</vt:lpstr>
      <vt:lpstr>Chi-square of homogeneity</vt:lpstr>
      <vt:lpstr>Chi-square of homogeneity</vt:lpstr>
      <vt:lpstr>Chi-square of homogeneity</vt:lpstr>
      <vt:lpstr>Chi-square of homogeneity</vt:lpstr>
      <vt:lpstr>Chi-square of homogeneity</vt:lpstr>
      <vt:lpstr>Chi-square of homogeneity</vt:lpstr>
      <vt:lpstr>Kolmogorov-Smirnov</vt:lpstr>
      <vt:lpstr>Kolmogorov-Smirnov</vt:lpstr>
      <vt:lpstr>Kolmogorov-Smirnov</vt:lpstr>
      <vt:lpstr>Kolmogorov-Smirnov</vt:lpstr>
      <vt:lpstr>Kolmogorov-Smirnov</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Nonparametric statistics</dc:title>
  <dc:creator>余日彰</dc:creator>
  <cp:lastModifiedBy>辦公室003 雲端技術</cp:lastModifiedBy>
  <cp:revision>110</cp:revision>
  <dcterms:created xsi:type="dcterms:W3CDTF">2024-03-06T09:33:03Z</dcterms:created>
  <dcterms:modified xsi:type="dcterms:W3CDTF">2024-08-26T12:06:46Z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0x0101000EDC70EC985BDA419A1528BD374932AD</vt:lpwstr>
  </property>
</Properties>
</file>